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7.xml" ContentType="application/vnd.openxmlformats-officedocument.theme+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8.xml" ContentType="application/vnd.openxmlformats-officedocument.theme+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799" r:id="rId2"/>
    <p:sldMasterId id="2147484845" r:id="rId3"/>
    <p:sldMasterId id="2147485041" r:id="rId4"/>
    <p:sldMasterId id="2147485053" r:id="rId5"/>
    <p:sldMasterId id="2147485172" r:id="rId6"/>
    <p:sldMasterId id="2147485421" r:id="rId7"/>
    <p:sldMasterId id="2147485434" r:id="rId8"/>
    <p:sldMasterId id="2147486023" r:id="rId9"/>
  </p:sldMasterIdLst>
  <p:notesMasterIdLst>
    <p:notesMasterId r:id="rId203"/>
  </p:notesMasterIdLst>
  <p:handoutMasterIdLst>
    <p:handoutMasterId r:id="rId204"/>
  </p:handoutMasterIdLst>
  <p:sldIdLst>
    <p:sldId id="256" r:id="rId10"/>
    <p:sldId id="401" r:id="rId11"/>
    <p:sldId id="402" r:id="rId12"/>
    <p:sldId id="403" r:id="rId13"/>
    <p:sldId id="510" r:id="rId14"/>
    <p:sldId id="575" r:id="rId15"/>
    <p:sldId id="257" r:id="rId16"/>
    <p:sldId id="376" r:id="rId17"/>
    <p:sldId id="400" r:id="rId18"/>
    <p:sldId id="269" r:id="rId19"/>
    <p:sldId id="258" r:id="rId20"/>
    <p:sldId id="299" r:id="rId21"/>
    <p:sldId id="300" r:id="rId22"/>
    <p:sldId id="380" r:id="rId23"/>
    <p:sldId id="404" r:id="rId24"/>
    <p:sldId id="405" r:id="rId25"/>
    <p:sldId id="301" r:id="rId26"/>
    <p:sldId id="270" r:id="rId27"/>
    <p:sldId id="302" r:id="rId28"/>
    <p:sldId id="307" r:id="rId29"/>
    <p:sldId id="308" r:id="rId30"/>
    <p:sldId id="309" r:id="rId31"/>
    <p:sldId id="310" r:id="rId32"/>
    <p:sldId id="311" r:id="rId33"/>
    <p:sldId id="312" r:id="rId34"/>
    <p:sldId id="406" r:id="rId35"/>
    <p:sldId id="313" r:id="rId36"/>
    <p:sldId id="573" r:id="rId37"/>
    <p:sldId id="314" r:id="rId38"/>
    <p:sldId id="315" r:id="rId39"/>
    <p:sldId id="393" r:id="rId40"/>
    <p:sldId id="407" r:id="rId41"/>
    <p:sldId id="316" r:id="rId42"/>
    <p:sldId id="408" r:id="rId43"/>
    <p:sldId id="394" r:id="rId44"/>
    <p:sldId id="317" r:id="rId45"/>
    <p:sldId id="577" r:id="rId46"/>
    <p:sldId id="319" r:id="rId47"/>
    <p:sldId id="320" r:id="rId48"/>
    <p:sldId id="323" r:id="rId49"/>
    <p:sldId id="426" r:id="rId50"/>
    <p:sldId id="511" r:id="rId51"/>
    <p:sldId id="409" r:id="rId52"/>
    <p:sldId id="410" r:id="rId53"/>
    <p:sldId id="411" r:id="rId54"/>
    <p:sldId id="412" r:id="rId55"/>
    <p:sldId id="324" r:id="rId56"/>
    <p:sldId id="381" r:id="rId57"/>
    <p:sldId id="513" r:id="rId58"/>
    <p:sldId id="514" r:id="rId59"/>
    <p:sldId id="325" r:id="rId60"/>
    <p:sldId id="321" r:id="rId61"/>
    <p:sldId id="326" r:id="rId62"/>
    <p:sldId id="578" r:id="rId63"/>
    <p:sldId id="327" r:id="rId64"/>
    <p:sldId id="328" r:id="rId65"/>
    <p:sldId id="322" r:id="rId66"/>
    <p:sldId id="378" r:id="rId67"/>
    <p:sldId id="389" r:id="rId68"/>
    <p:sldId id="383" r:id="rId69"/>
    <p:sldId id="384" r:id="rId70"/>
    <p:sldId id="329" r:id="rId71"/>
    <p:sldId id="330" r:id="rId72"/>
    <p:sldId id="331" r:id="rId73"/>
    <p:sldId id="332" r:id="rId74"/>
    <p:sldId id="333" r:id="rId75"/>
    <p:sldId id="334" r:id="rId76"/>
    <p:sldId id="335" r:id="rId77"/>
    <p:sldId id="512" r:id="rId78"/>
    <p:sldId id="336" r:id="rId79"/>
    <p:sldId id="337" r:id="rId80"/>
    <p:sldId id="338" r:id="rId81"/>
    <p:sldId id="339" r:id="rId82"/>
    <p:sldId id="341" r:id="rId83"/>
    <p:sldId id="342" r:id="rId84"/>
    <p:sldId id="419" r:id="rId85"/>
    <p:sldId id="421" r:id="rId86"/>
    <p:sldId id="422" r:id="rId87"/>
    <p:sldId id="423" r:id="rId88"/>
    <p:sldId id="424" r:id="rId89"/>
    <p:sldId id="425" r:id="rId90"/>
    <p:sldId id="343" r:id="rId91"/>
    <p:sldId id="344" r:id="rId92"/>
    <p:sldId id="345" r:id="rId93"/>
    <p:sldId id="479" r:id="rId94"/>
    <p:sldId id="346" r:id="rId95"/>
    <p:sldId id="579" r:id="rId96"/>
    <p:sldId id="531" r:id="rId97"/>
    <p:sldId id="533" r:id="rId98"/>
    <p:sldId id="584" r:id="rId99"/>
    <p:sldId id="585" r:id="rId100"/>
    <p:sldId id="350" r:id="rId101"/>
    <p:sldId id="386" r:id="rId102"/>
    <p:sldId id="351" r:id="rId103"/>
    <p:sldId id="352" r:id="rId104"/>
    <p:sldId id="353" r:id="rId105"/>
    <p:sldId id="530" r:id="rId106"/>
    <p:sldId id="355" r:id="rId107"/>
    <p:sldId id="356" r:id="rId108"/>
    <p:sldId id="388" r:id="rId109"/>
    <p:sldId id="387" r:id="rId110"/>
    <p:sldId id="357" r:id="rId111"/>
    <p:sldId id="358" r:id="rId112"/>
    <p:sldId id="359" r:id="rId113"/>
    <p:sldId id="360" r:id="rId114"/>
    <p:sldId id="361" r:id="rId115"/>
    <p:sldId id="622" r:id="rId116"/>
    <p:sldId id="363" r:id="rId117"/>
    <p:sldId id="595" r:id="rId118"/>
    <p:sldId id="596" r:id="rId119"/>
    <p:sldId id="597" r:id="rId120"/>
    <p:sldId id="598" r:id="rId121"/>
    <p:sldId id="600" r:id="rId122"/>
    <p:sldId id="601" r:id="rId123"/>
    <p:sldId id="599" r:id="rId124"/>
    <p:sldId id="603" r:id="rId125"/>
    <p:sldId id="605" r:id="rId126"/>
    <p:sldId id="606" r:id="rId127"/>
    <p:sldId id="602" r:id="rId128"/>
    <p:sldId id="607" r:id="rId129"/>
    <p:sldId id="608" r:id="rId130"/>
    <p:sldId id="553" r:id="rId131"/>
    <p:sldId id="364" r:id="rId132"/>
    <p:sldId id="366" r:id="rId133"/>
    <p:sldId id="367" r:id="rId134"/>
    <p:sldId id="368" r:id="rId135"/>
    <p:sldId id="370" r:id="rId136"/>
    <p:sldId id="480" r:id="rId137"/>
    <p:sldId id="369" r:id="rId138"/>
    <p:sldId id="372" r:id="rId139"/>
    <p:sldId id="373" r:id="rId140"/>
    <p:sldId id="374" r:id="rId141"/>
    <p:sldId id="392" r:id="rId142"/>
    <p:sldId id="375" r:id="rId143"/>
    <p:sldId id="379" r:id="rId144"/>
    <p:sldId id="432" r:id="rId145"/>
    <p:sldId id="430" r:id="rId146"/>
    <p:sldId id="431" r:id="rId147"/>
    <p:sldId id="580" r:id="rId148"/>
    <p:sldId id="581" r:id="rId149"/>
    <p:sldId id="582" r:id="rId150"/>
    <p:sldId id="583" r:id="rId151"/>
    <p:sldId id="427" r:id="rId152"/>
    <p:sldId id="444" r:id="rId153"/>
    <p:sldId id="428" r:id="rId154"/>
    <p:sldId id="437" r:id="rId155"/>
    <p:sldId id="438" r:id="rId156"/>
    <p:sldId id="439" r:id="rId157"/>
    <p:sldId id="589" r:id="rId158"/>
    <p:sldId id="440" r:id="rId159"/>
    <p:sldId id="535" r:id="rId160"/>
    <p:sldId id="429" r:id="rId161"/>
    <p:sldId id="482" r:id="rId162"/>
    <p:sldId id="445" r:id="rId163"/>
    <p:sldId id="442" r:id="rId164"/>
    <p:sldId id="536" r:id="rId165"/>
    <p:sldId id="590" r:id="rId166"/>
    <p:sldId id="591" r:id="rId167"/>
    <p:sldId id="522" r:id="rId168"/>
    <p:sldId id="523" r:id="rId169"/>
    <p:sldId id="524" r:id="rId170"/>
    <p:sldId id="525" r:id="rId171"/>
    <p:sldId id="526" r:id="rId172"/>
    <p:sldId id="527" r:id="rId173"/>
    <p:sldId id="528" r:id="rId174"/>
    <p:sldId id="483" r:id="rId175"/>
    <p:sldId id="544" r:id="rId176"/>
    <p:sldId id="545" r:id="rId177"/>
    <p:sldId id="546" r:id="rId178"/>
    <p:sldId id="547" r:id="rId179"/>
    <p:sldId id="548" r:id="rId180"/>
    <p:sldId id="593" r:id="rId181"/>
    <p:sldId id="484" r:id="rId182"/>
    <p:sldId id="485" r:id="rId183"/>
    <p:sldId id="486" r:id="rId184"/>
    <p:sldId id="487" r:id="rId185"/>
    <p:sldId id="537" r:id="rId186"/>
    <p:sldId id="538" r:id="rId187"/>
    <p:sldId id="539" r:id="rId188"/>
    <p:sldId id="540" r:id="rId189"/>
    <p:sldId id="609" r:id="rId190"/>
    <p:sldId id="610" r:id="rId191"/>
    <p:sldId id="611" r:id="rId192"/>
    <p:sldId id="612" r:id="rId193"/>
    <p:sldId id="613" r:id="rId194"/>
    <p:sldId id="614" r:id="rId195"/>
    <p:sldId id="615" r:id="rId196"/>
    <p:sldId id="616" r:id="rId197"/>
    <p:sldId id="617" r:id="rId198"/>
    <p:sldId id="618" r:id="rId199"/>
    <p:sldId id="619" r:id="rId200"/>
    <p:sldId id="620" r:id="rId201"/>
    <p:sldId id="621" r:id="rId202"/>
  </p:sldIdLst>
  <p:sldSz cx="9144000" cy="6858000" type="screen4x3"/>
  <p:notesSz cx="6858000" cy="9144000"/>
  <p:defaultTex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6FC04"/>
    <a:srgbClr val="EFFE7C"/>
    <a:srgbClr val="EBFE5C"/>
    <a:srgbClr val="BDEB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0A1B5D5-9B99-4C35-A422-299274C87663}" styleName="中度样式 1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86379" autoAdjust="0"/>
  </p:normalViewPr>
  <p:slideViewPr>
    <p:cSldViewPr>
      <p:cViewPr varScale="1">
        <p:scale>
          <a:sx n="67" d="100"/>
          <a:sy n="67" d="100"/>
        </p:scale>
        <p:origin x="600" y="44"/>
      </p:cViewPr>
      <p:guideLst>
        <p:guide orient="horz" pos="2160"/>
        <p:guide pos="2880"/>
      </p:guideLst>
    </p:cSldViewPr>
  </p:slideViewPr>
  <p:outlineViewPr>
    <p:cViewPr>
      <p:scale>
        <a:sx n="33" d="100"/>
        <a:sy n="33" d="100"/>
      </p:scale>
      <p:origin x="384" y="228258"/>
    </p:cViewPr>
  </p:outlineViewPr>
  <p:notesTextViewPr>
    <p:cViewPr>
      <p:scale>
        <a:sx n="100" d="100"/>
        <a:sy n="100" d="100"/>
      </p:scale>
      <p:origin x="0" y="0"/>
    </p:cViewPr>
  </p:notesTextViewPr>
  <p:notesViewPr>
    <p:cSldViewPr>
      <p:cViewPr varScale="1">
        <p:scale>
          <a:sx n="58" d="100"/>
          <a:sy n="58" d="100"/>
        </p:scale>
        <p:origin x="-1728"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08.xml"/><Relationship Id="rId21" Type="http://schemas.openxmlformats.org/officeDocument/2006/relationships/slide" Target="slides/slide12.xml"/><Relationship Id="rId42" Type="http://schemas.openxmlformats.org/officeDocument/2006/relationships/slide" Target="slides/slide33.xml"/><Relationship Id="rId63" Type="http://schemas.openxmlformats.org/officeDocument/2006/relationships/slide" Target="slides/slide54.xml"/><Relationship Id="rId84" Type="http://schemas.openxmlformats.org/officeDocument/2006/relationships/slide" Target="slides/slide75.xml"/><Relationship Id="rId138" Type="http://schemas.openxmlformats.org/officeDocument/2006/relationships/slide" Target="slides/slide129.xml"/><Relationship Id="rId159" Type="http://schemas.openxmlformats.org/officeDocument/2006/relationships/slide" Target="slides/slide150.xml"/><Relationship Id="rId170" Type="http://schemas.openxmlformats.org/officeDocument/2006/relationships/slide" Target="slides/slide161.xml"/><Relationship Id="rId191" Type="http://schemas.openxmlformats.org/officeDocument/2006/relationships/slide" Target="slides/slide182.xml"/><Relationship Id="rId205" Type="http://schemas.openxmlformats.org/officeDocument/2006/relationships/presProps" Target="presProps.xml"/><Relationship Id="rId107" Type="http://schemas.openxmlformats.org/officeDocument/2006/relationships/slide" Target="slides/slide98.xml"/><Relationship Id="rId11" Type="http://schemas.openxmlformats.org/officeDocument/2006/relationships/slide" Target="slides/slide2.xml"/><Relationship Id="rId32" Type="http://schemas.openxmlformats.org/officeDocument/2006/relationships/slide" Target="slides/slide23.xml"/><Relationship Id="rId53" Type="http://schemas.openxmlformats.org/officeDocument/2006/relationships/slide" Target="slides/slide44.xml"/><Relationship Id="rId74" Type="http://schemas.openxmlformats.org/officeDocument/2006/relationships/slide" Target="slides/slide65.xml"/><Relationship Id="rId128" Type="http://schemas.openxmlformats.org/officeDocument/2006/relationships/slide" Target="slides/slide119.xml"/><Relationship Id="rId149" Type="http://schemas.openxmlformats.org/officeDocument/2006/relationships/slide" Target="slides/slide140.xml"/><Relationship Id="rId5" Type="http://schemas.openxmlformats.org/officeDocument/2006/relationships/slideMaster" Target="slideMasters/slideMaster5.xml"/><Relationship Id="rId95" Type="http://schemas.openxmlformats.org/officeDocument/2006/relationships/slide" Target="slides/slide86.xml"/><Relationship Id="rId160" Type="http://schemas.openxmlformats.org/officeDocument/2006/relationships/slide" Target="slides/slide151.xml"/><Relationship Id="rId181" Type="http://schemas.openxmlformats.org/officeDocument/2006/relationships/slide" Target="slides/slide172.xml"/><Relationship Id="rId22" Type="http://schemas.openxmlformats.org/officeDocument/2006/relationships/slide" Target="slides/slide13.xml"/><Relationship Id="rId43" Type="http://schemas.openxmlformats.org/officeDocument/2006/relationships/slide" Target="slides/slide34.xml"/><Relationship Id="rId64" Type="http://schemas.openxmlformats.org/officeDocument/2006/relationships/slide" Target="slides/slide55.xml"/><Relationship Id="rId118" Type="http://schemas.openxmlformats.org/officeDocument/2006/relationships/slide" Target="slides/slide109.xml"/><Relationship Id="rId139" Type="http://schemas.openxmlformats.org/officeDocument/2006/relationships/slide" Target="slides/slide130.xml"/><Relationship Id="rId85" Type="http://schemas.openxmlformats.org/officeDocument/2006/relationships/slide" Target="slides/slide76.xml"/><Relationship Id="rId150" Type="http://schemas.openxmlformats.org/officeDocument/2006/relationships/slide" Target="slides/slide141.xml"/><Relationship Id="rId171" Type="http://schemas.openxmlformats.org/officeDocument/2006/relationships/slide" Target="slides/slide162.xml"/><Relationship Id="rId192" Type="http://schemas.openxmlformats.org/officeDocument/2006/relationships/slide" Target="slides/slide183.xml"/><Relationship Id="rId206" Type="http://schemas.openxmlformats.org/officeDocument/2006/relationships/viewProps" Target="viewProps.xml"/><Relationship Id="rId12" Type="http://schemas.openxmlformats.org/officeDocument/2006/relationships/slide" Target="slides/slide3.xml"/><Relationship Id="rId33" Type="http://schemas.openxmlformats.org/officeDocument/2006/relationships/slide" Target="slides/slide24.xml"/><Relationship Id="rId108" Type="http://schemas.openxmlformats.org/officeDocument/2006/relationships/slide" Target="slides/slide99.xml"/><Relationship Id="rId129" Type="http://schemas.openxmlformats.org/officeDocument/2006/relationships/slide" Target="slides/slide120.xml"/><Relationship Id="rId54" Type="http://schemas.openxmlformats.org/officeDocument/2006/relationships/slide" Target="slides/slide45.xml"/><Relationship Id="rId75" Type="http://schemas.openxmlformats.org/officeDocument/2006/relationships/slide" Target="slides/slide66.xml"/><Relationship Id="rId96" Type="http://schemas.openxmlformats.org/officeDocument/2006/relationships/slide" Target="slides/slide87.xml"/><Relationship Id="rId140" Type="http://schemas.openxmlformats.org/officeDocument/2006/relationships/slide" Target="slides/slide131.xml"/><Relationship Id="rId161" Type="http://schemas.openxmlformats.org/officeDocument/2006/relationships/slide" Target="slides/slide152.xml"/><Relationship Id="rId182" Type="http://schemas.openxmlformats.org/officeDocument/2006/relationships/slide" Target="slides/slide173.xml"/><Relationship Id="rId6" Type="http://schemas.openxmlformats.org/officeDocument/2006/relationships/slideMaster" Target="slideMasters/slideMaster6.xml"/><Relationship Id="rId23" Type="http://schemas.openxmlformats.org/officeDocument/2006/relationships/slide" Target="slides/slide14.xml"/><Relationship Id="rId119" Type="http://schemas.openxmlformats.org/officeDocument/2006/relationships/slide" Target="slides/slide110.xml"/><Relationship Id="rId44" Type="http://schemas.openxmlformats.org/officeDocument/2006/relationships/slide" Target="slides/slide35.xml"/><Relationship Id="rId65" Type="http://schemas.openxmlformats.org/officeDocument/2006/relationships/slide" Target="slides/slide56.xml"/><Relationship Id="rId86" Type="http://schemas.openxmlformats.org/officeDocument/2006/relationships/slide" Target="slides/slide77.xml"/><Relationship Id="rId130" Type="http://schemas.openxmlformats.org/officeDocument/2006/relationships/slide" Target="slides/slide121.xml"/><Relationship Id="rId151" Type="http://schemas.openxmlformats.org/officeDocument/2006/relationships/slide" Target="slides/slide142.xml"/><Relationship Id="rId172" Type="http://schemas.openxmlformats.org/officeDocument/2006/relationships/slide" Target="slides/slide163.xml"/><Relationship Id="rId193" Type="http://schemas.openxmlformats.org/officeDocument/2006/relationships/slide" Target="slides/slide184.xml"/><Relationship Id="rId207" Type="http://schemas.openxmlformats.org/officeDocument/2006/relationships/theme" Target="theme/theme1.xml"/><Relationship Id="rId13" Type="http://schemas.openxmlformats.org/officeDocument/2006/relationships/slide" Target="slides/slide4.xml"/><Relationship Id="rId109" Type="http://schemas.openxmlformats.org/officeDocument/2006/relationships/slide" Target="slides/slide100.xml"/><Relationship Id="rId34" Type="http://schemas.openxmlformats.org/officeDocument/2006/relationships/slide" Target="slides/slide25.xml"/><Relationship Id="rId55" Type="http://schemas.openxmlformats.org/officeDocument/2006/relationships/slide" Target="slides/slide46.xml"/><Relationship Id="rId76" Type="http://schemas.openxmlformats.org/officeDocument/2006/relationships/slide" Target="slides/slide67.xml"/><Relationship Id="rId97" Type="http://schemas.openxmlformats.org/officeDocument/2006/relationships/slide" Target="slides/slide88.xml"/><Relationship Id="rId120" Type="http://schemas.openxmlformats.org/officeDocument/2006/relationships/slide" Target="slides/slide111.xml"/><Relationship Id="rId141" Type="http://schemas.openxmlformats.org/officeDocument/2006/relationships/slide" Target="slides/slide132.xml"/><Relationship Id="rId7" Type="http://schemas.openxmlformats.org/officeDocument/2006/relationships/slideMaster" Target="slideMasters/slideMaster7.xml"/><Relationship Id="rId162" Type="http://schemas.openxmlformats.org/officeDocument/2006/relationships/slide" Target="slides/slide153.xml"/><Relationship Id="rId183" Type="http://schemas.openxmlformats.org/officeDocument/2006/relationships/slide" Target="slides/slide174.xml"/><Relationship Id="rId24" Type="http://schemas.openxmlformats.org/officeDocument/2006/relationships/slide" Target="slides/slide15.xml"/><Relationship Id="rId40" Type="http://schemas.openxmlformats.org/officeDocument/2006/relationships/slide" Target="slides/slide31.xml"/><Relationship Id="rId45" Type="http://schemas.openxmlformats.org/officeDocument/2006/relationships/slide" Target="slides/slide36.xml"/><Relationship Id="rId66" Type="http://schemas.openxmlformats.org/officeDocument/2006/relationships/slide" Target="slides/slide57.xml"/><Relationship Id="rId87" Type="http://schemas.openxmlformats.org/officeDocument/2006/relationships/slide" Target="slides/slide78.xml"/><Relationship Id="rId110" Type="http://schemas.openxmlformats.org/officeDocument/2006/relationships/slide" Target="slides/slide101.xml"/><Relationship Id="rId115" Type="http://schemas.openxmlformats.org/officeDocument/2006/relationships/slide" Target="slides/slide106.xml"/><Relationship Id="rId131" Type="http://schemas.openxmlformats.org/officeDocument/2006/relationships/slide" Target="slides/slide122.xml"/><Relationship Id="rId136" Type="http://schemas.openxmlformats.org/officeDocument/2006/relationships/slide" Target="slides/slide127.xml"/><Relationship Id="rId157" Type="http://schemas.openxmlformats.org/officeDocument/2006/relationships/slide" Target="slides/slide148.xml"/><Relationship Id="rId178" Type="http://schemas.openxmlformats.org/officeDocument/2006/relationships/slide" Target="slides/slide169.xml"/><Relationship Id="rId61" Type="http://schemas.openxmlformats.org/officeDocument/2006/relationships/slide" Target="slides/slide52.xml"/><Relationship Id="rId82" Type="http://schemas.openxmlformats.org/officeDocument/2006/relationships/slide" Target="slides/slide73.xml"/><Relationship Id="rId152" Type="http://schemas.openxmlformats.org/officeDocument/2006/relationships/slide" Target="slides/slide143.xml"/><Relationship Id="rId173" Type="http://schemas.openxmlformats.org/officeDocument/2006/relationships/slide" Target="slides/slide164.xml"/><Relationship Id="rId194" Type="http://schemas.openxmlformats.org/officeDocument/2006/relationships/slide" Target="slides/slide185.xml"/><Relationship Id="rId199" Type="http://schemas.openxmlformats.org/officeDocument/2006/relationships/slide" Target="slides/slide190.xml"/><Relationship Id="rId203" Type="http://schemas.openxmlformats.org/officeDocument/2006/relationships/notesMaster" Target="notesMasters/notesMaster1.xml"/><Relationship Id="rId208" Type="http://schemas.openxmlformats.org/officeDocument/2006/relationships/tableStyles" Target="tableStyles.xml"/><Relationship Id="rId19" Type="http://schemas.openxmlformats.org/officeDocument/2006/relationships/slide" Target="slides/slide10.xml"/><Relationship Id="rId14" Type="http://schemas.openxmlformats.org/officeDocument/2006/relationships/slide" Target="slides/slide5.xml"/><Relationship Id="rId30" Type="http://schemas.openxmlformats.org/officeDocument/2006/relationships/slide" Target="slides/slide21.xml"/><Relationship Id="rId35" Type="http://schemas.openxmlformats.org/officeDocument/2006/relationships/slide" Target="slides/slide26.xml"/><Relationship Id="rId56" Type="http://schemas.openxmlformats.org/officeDocument/2006/relationships/slide" Target="slides/slide47.xml"/><Relationship Id="rId77" Type="http://schemas.openxmlformats.org/officeDocument/2006/relationships/slide" Target="slides/slide68.xml"/><Relationship Id="rId100" Type="http://schemas.openxmlformats.org/officeDocument/2006/relationships/slide" Target="slides/slide91.xml"/><Relationship Id="rId105" Type="http://schemas.openxmlformats.org/officeDocument/2006/relationships/slide" Target="slides/slide96.xml"/><Relationship Id="rId126" Type="http://schemas.openxmlformats.org/officeDocument/2006/relationships/slide" Target="slides/slide117.xml"/><Relationship Id="rId147" Type="http://schemas.openxmlformats.org/officeDocument/2006/relationships/slide" Target="slides/slide138.xml"/><Relationship Id="rId168" Type="http://schemas.openxmlformats.org/officeDocument/2006/relationships/slide" Target="slides/slide159.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93" Type="http://schemas.openxmlformats.org/officeDocument/2006/relationships/slide" Target="slides/slide84.xml"/><Relationship Id="rId98" Type="http://schemas.openxmlformats.org/officeDocument/2006/relationships/slide" Target="slides/slide89.xml"/><Relationship Id="rId121" Type="http://schemas.openxmlformats.org/officeDocument/2006/relationships/slide" Target="slides/slide112.xml"/><Relationship Id="rId142" Type="http://schemas.openxmlformats.org/officeDocument/2006/relationships/slide" Target="slides/slide133.xml"/><Relationship Id="rId163" Type="http://schemas.openxmlformats.org/officeDocument/2006/relationships/slide" Target="slides/slide154.xml"/><Relationship Id="rId184" Type="http://schemas.openxmlformats.org/officeDocument/2006/relationships/slide" Target="slides/slide175.xml"/><Relationship Id="rId189" Type="http://schemas.openxmlformats.org/officeDocument/2006/relationships/slide" Target="slides/slide180.xml"/><Relationship Id="rId3" Type="http://schemas.openxmlformats.org/officeDocument/2006/relationships/slideMaster" Target="slideMasters/slideMaster3.xml"/><Relationship Id="rId25" Type="http://schemas.openxmlformats.org/officeDocument/2006/relationships/slide" Target="slides/slide16.xml"/><Relationship Id="rId46" Type="http://schemas.openxmlformats.org/officeDocument/2006/relationships/slide" Target="slides/slide37.xml"/><Relationship Id="rId67" Type="http://schemas.openxmlformats.org/officeDocument/2006/relationships/slide" Target="slides/slide58.xml"/><Relationship Id="rId116" Type="http://schemas.openxmlformats.org/officeDocument/2006/relationships/slide" Target="slides/slide107.xml"/><Relationship Id="rId137" Type="http://schemas.openxmlformats.org/officeDocument/2006/relationships/slide" Target="slides/slide128.xml"/><Relationship Id="rId158" Type="http://schemas.openxmlformats.org/officeDocument/2006/relationships/slide" Target="slides/slide149.xml"/><Relationship Id="rId20" Type="http://schemas.openxmlformats.org/officeDocument/2006/relationships/slide" Target="slides/slide11.xml"/><Relationship Id="rId41" Type="http://schemas.openxmlformats.org/officeDocument/2006/relationships/slide" Target="slides/slide32.xml"/><Relationship Id="rId62" Type="http://schemas.openxmlformats.org/officeDocument/2006/relationships/slide" Target="slides/slide53.xml"/><Relationship Id="rId83" Type="http://schemas.openxmlformats.org/officeDocument/2006/relationships/slide" Target="slides/slide74.xml"/><Relationship Id="rId88" Type="http://schemas.openxmlformats.org/officeDocument/2006/relationships/slide" Target="slides/slide79.xml"/><Relationship Id="rId111" Type="http://schemas.openxmlformats.org/officeDocument/2006/relationships/slide" Target="slides/slide102.xml"/><Relationship Id="rId132" Type="http://schemas.openxmlformats.org/officeDocument/2006/relationships/slide" Target="slides/slide123.xml"/><Relationship Id="rId153" Type="http://schemas.openxmlformats.org/officeDocument/2006/relationships/slide" Target="slides/slide144.xml"/><Relationship Id="rId174" Type="http://schemas.openxmlformats.org/officeDocument/2006/relationships/slide" Target="slides/slide165.xml"/><Relationship Id="rId179" Type="http://schemas.openxmlformats.org/officeDocument/2006/relationships/slide" Target="slides/slide170.xml"/><Relationship Id="rId195" Type="http://schemas.openxmlformats.org/officeDocument/2006/relationships/slide" Target="slides/slide186.xml"/><Relationship Id="rId190" Type="http://schemas.openxmlformats.org/officeDocument/2006/relationships/slide" Target="slides/slide181.xml"/><Relationship Id="rId204" Type="http://schemas.openxmlformats.org/officeDocument/2006/relationships/handoutMaster" Target="handoutMasters/handoutMaster1.xml"/><Relationship Id="rId15" Type="http://schemas.openxmlformats.org/officeDocument/2006/relationships/slide" Target="slides/slide6.xml"/><Relationship Id="rId36" Type="http://schemas.openxmlformats.org/officeDocument/2006/relationships/slide" Target="slides/slide27.xml"/><Relationship Id="rId57" Type="http://schemas.openxmlformats.org/officeDocument/2006/relationships/slide" Target="slides/slide48.xml"/><Relationship Id="rId106" Type="http://schemas.openxmlformats.org/officeDocument/2006/relationships/slide" Target="slides/slide97.xml"/><Relationship Id="rId127" Type="http://schemas.openxmlformats.org/officeDocument/2006/relationships/slide" Target="slides/slide118.xml"/><Relationship Id="rId10" Type="http://schemas.openxmlformats.org/officeDocument/2006/relationships/slide" Target="slides/slide1.xml"/><Relationship Id="rId31" Type="http://schemas.openxmlformats.org/officeDocument/2006/relationships/slide" Target="slides/slide22.xml"/><Relationship Id="rId52" Type="http://schemas.openxmlformats.org/officeDocument/2006/relationships/slide" Target="slides/slide43.xml"/><Relationship Id="rId73" Type="http://schemas.openxmlformats.org/officeDocument/2006/relationships/slide" Target="slides/slide64.xml"/><Relationship Id="rId78" Type="http://schemas.openxmlformats.org/officeDocument/2006/relationships/slide" Target="slides/slide69.xml"/><Relationship Id="rId94" Type="http://schemas.openxmlformats.org/officeDocument/2006/relationships/slide" Target="slides/slide85.xml"/><Relationship Id="rId99" Type="http://schemas.openxmlformats.org/officeDocument/2006/relationships/slide" Target="slides/slide90.xml"/><Relationship Id="rId101" Type="http://schemas.openxmlformats.org/officeDocument/2006/relationships/slide" Target="slides/slide92.xml"/><Relationship Id="rId122" Type="http://schemas.openxmlformats.org/officeDocument/2006/relationships/slide" Target="slides/slide113.xml"/><Relationship Id="rId143" Type="http://schemas.openxmlformats.org/officeDocument/2006/relationships/slide" Target="slides/slide134.xml"/><Relationship Id="rId148" Type="http://schemas.openxmlformats.org/officeDocument/2006/relationships/slide" Target="slides/slide139.xml"/><Relationship Id="rId164" Type="http://schemas.openxmlformats.org/officeDocument/2006/relationships/slide" Target="slides/slide155.xml"/><Relationship Id="rId169" Type="http://schemas.openxmlformats.org/officeDocument/2006/relationships/slide" Target="slides/slide160.xml"/><Relationship Id="rId185" Type="http://schemas.openxmlformats.org/officeDocument/2006/relationships/slide" Target="slides/slide176.xml"/><Relationship Id="rId4" Type="http://schemas.openxmlformats.org/officeDocument/2006/relationships/slideMaster" Target="slideMasters/slideMaster4.xml"/><Relationship Id="rId9" Type="http://schemas.openxmlformats.org/officeDocument/2006/relationships/slideMaster" Target="slideMasters/slideMaster9.xml"/><Relationship Id="rId180" Type="http://schemas.openxmlformats.org/officeDocument/2006/relationships/slide" Target="slides/slide171.xml"/><Relationship Id="rId26" Type="http://schemas.openxmlformats.org/officeDocument/2006/relationships/slide" Target="slides/slide17.xml"/><Relationship Id="rId47" Type="http://schemas.openxmlformats.org/officeDocument/2006/relationships/slide" Target="slides/slide38.xml"/><Relationship Id="rId68" Type="http://schemas.openxmlformats.org/officeDocument/2006/relationships/slide" Target="slides/slide59.xml"/><Relationship Id="rId89" Type="http://schemas.openxmlformats.org/officeDocument/2006/relationships/slide" Target="slides/slide80.xml"/><Relationship Id="rId112" Type="http://schemas.openxmlformats.org/officeDocument/2006/relationships/slide" Target="slides/slide103.xml"/><Relationship Id="rId133" Type="http://schemas.openxmlformats.org/officeDocument/2006/relationships/slide" Target="slides/slide124.xml"/><Relationship Id="rId154" Type="http://schemas.openxmlformats.org/officeDocument/2006/relationships/slide" Target="slides/slide145.xml"/><Relationship Id="rId175" Type="http://schemas.openxmlformats.org/officeDocument/2006/relationships/slide" Target="slides/slide166.xml"/><Relationship Id="rId196" Type="http://schemas.openxmlformats.org/officeDocument/2006/relationships/slide" Target="slides/slide187.xml"/><Relationship Id="rId200" Type="http://schemas.openxmlformats.org/officeDocument/2006/relationships/slide" Target="slides/slide191.xml"/><Relationship Id="rId16" Type="http://schemas.openxmlformats.org/officeDocument/2006/relationships/slide" Target="slides/slide7.xml"/><Relationship Id="rId37" Type="http://schemas.openxmlformats.org/officeDocument/2006/relationships/slide" Target="slides/slide28.xml"/><Relationship Id="rId58" Type="http://schemas.openxmlformats.org/officeDocument/2006/relationships/slide" Target="slides/slide49.xml"/><Relationship Id="rId79" Type="http://schemas.openxmlformats.org/officeDocument/2006/relationships/slide" Target="slides/slide70.xml"/><Relationship Id="rId102" Type="http://schemas.openxmlformats.org/officeDocument/2006/relationships/slide" Target="slides/slide93.xml"/><Relationship Id="rId123" Type="http://schemas.openxmlformats.org/officeDocument/2006/relationships/slide" Target="slides/slide114.xml"/><Relationship Id="rId144" Type="http://schemas.openxmlformats.org/officeDocument/2006/relationships/slide" Target="slides/slide135.xml"/><Relationship Id="rId90" Type="http://schemas.openxmlformats.org/officeDocument/2006/relationships/slide" Target="slides/slide81.xml"/><Relationship Id="rId165" Type="http://schemas.openxmlformats.org/officeDocument/2006/relationships/slide" Target="slides/slide156.xml"/><Relationship Id="rId186" Type="http://schemas.openxmlformats.org/officeDocument/2006/relationships/slide" Target="slides/slide177.xml"/><Relationship Id="rId27" Type="http://schemas.openxmlformats.org/officeDocument/2006/relationships/slide" Target="slides/slide18.xml"/><Relationship Id="rId48" Type="http://schemas.openxmlformats.org/officeDocument/2006/relationships/slide" Target="slides/slide39.xml"/><Relationship Id="rId69" Type="http://schemas.openxmlformats.org/officeDocument/2006/relationships/slide" Target="slides/slide60.xml"/><Relationship Id="rId113" Type="http://schemas.openxmlformats.org/officeDocument/2006/relationships/slide" Target="slides/slide104.xml"/><Relationship Id="rId134" Type="http://schemas.openxmlformats.org/officeDocument/2006/relationships/slide" Target="slides/slide125.xml"/><Relationship Id="rId80" Type="http://schemas.openxmlformats.org/officeDocument/2006/relationships/slide" Target="slides/slide71.xml"/><Relationship Id="rId155" Type="http://schemas.openxmlformats.org/officeDocument/2006/relationships/slide" Target="slides/slide146.xml"/><Relationship Id="rId176" Type="http://schemas.openxmlformats.org/officeDocument/2006/relationships/slide" Target="slides/slide167.xml"/><Relationship Id="rId197" Type="http://schemas.openxmlformats.org/officeDocument/2006/relationships/slide" Target="slides/slide188.xml"/><Relationship Id="rId201" Type="http://schemas.openxmlformats.org/officeDocument/2006/relationships/slide" Target="slides/slide192.xml"/><Relationship Id="rId17" Type="http://schemas.openxmlformats.org/officeDocument/2006/relationships/slide" Target="slides/slide8.xml"/><Relationship Id="rId38" Type="http://schemas.openxmlformats.org/officeDocument/2006/relationships/slide" Target="slides/slide29.xml"/><Relationship Id="rId59" Type="http://schemas.openxmlformats.org/officeDocument/2006/relationships/slide" Target="slides/slide50.xml"/><Relationship Id="rId103" Type="http://schemas.openxmlformats.org/officeDocument/2006/relationships/slide" Target="slides/slide94.xml"/><Relationship Id="rId124" Type="http://schemas.openxmlformats.org/officeDocument/2006/relationships/slide" Target="slides/slide115.xml"/><Relationship Id="rId70" Type="http://schemas.openxmlformats.org/officeDocument/2006/relationships/slide" Target="slides/slide61.xml"/><Relationship Id="rId91" Type="http://schemas.openxmlformats.org/officeDocument/2006/relationships/slide" Target="slides/slide82.xml"/><Relationship Id="rId145" Type="http://schemas.openxmlformats.org/officeDocument/2006/relationships/slide" Target="slides/slide136.xml"/><Relationship Id="rId166" Type="http://schemas.openxmlformats.org/officeDocument/2006/relationships/slide" Target="slides/slide157.xml"/><Relationship Id="rId187" Type="http://schemas.openxmlformats.org/officeDocument/2006/relationships/slide" Target="slides/slide178.xml"/><Relationship Id="rId1" Type="http://schemas.openxmlformats.org/officeDocument/2006/relationships/slideMaster" Target="slideMasters/slideMaster1.xml"/><Relationship Id="rId28" Type="http://schemas.openxmlformats.org/officeDocument/2006/relationships/slide" Target="slides/slide19.xml"/><Relationship Id="rId49" Type="http://schemas.openxmlformats.org/officeDocument/2006/relationships/slide" Target="slides/slide40.xml"/><Relationship Id="rId114" Type="http://schemas.openxmlformats.org/officeDocument/2006/relationships/slide" Target="slides/slide105.xml"/><Relationship Id="rId60" Type="http://schemas.openxmlformats.org/officeDocument/2006/relationships/slide" Target="slides/slide51.xml"/><Relationship Id="rId81" Type="http://schemas.openxmlformats.org/officeDocument/2006/relationships/slide" Target="slides/slide72.xml"/><Relationship Id="rId135" Type="http://schemas.openxmlformats.org/officeDocument/2006/relationships/slide" Target="slides/slide126.xml"/><Relationship Id="rId156" Type="http://schemas.openxmlformats.org/officeDocument/2006/relationships/slide" Target="slides/slide147.xml"/><Relationship Id="rId177" Type="http://schemas.openxmlformats.org/officeDocument/2006/relationships/slide" Target="slides/slide168.xml"/><Relationship Id="rId198" Type="http://schemas.openxmlformats.org/officeDocument/2006/relationships/slide" Target="slides/slide189.xml"/><Relationship Id="rId202" Type="http://schemas.openxmlformats.org/officeDocument/2006/relationships/slide" Target="slides/slide193.xml"/><Relationship Id="rId18" Type="http://schemas.openxmlformats.org/officeDocument/2006/relationships/slide" Target="slides/slide9.xml"/><Relationship Id="rId39" Type="http://schemas.openxmlformats.org/officeDocument/2006/relationships/slide" Target="slides/slide30.xml"/><Relationship Id="rId50" Type="http://schemas.openxmlformats.org/officeDocument/2006/relationships/slide" Target="slides/slide41.xml"/><Relationship Id="rId104" Type="http://schemas.openxmlformats.org/officeDocument/2006/relationships/slide" Target="slides/slide95.xml"/><Relationship Id="rId125" Type="http://schemas.openxmlformats.org/officeDocument/2006/relationships/slide" Target="slides/slide116.xml"/><Relationship Id="rId146" Type="http://schemas.openxmlformats.org/officeDocument/2006/relationships/slide" Target="slides/slide137.xml"/><Relationship Id="rId167" Type="http://schemas.openxmlformats.org/officeDocument/2006/relationships/slide" Target="slides/slide158.xml"/><Relationship Id="rId188" Type="http://schemas.openxmlformats.org/officeDocument/2006/relationships/slide" Target="slides/slide179.xml"/><Relationship Id="rId71" Type="http://schemas.openxmlformats.org/officeDocument/2006/relationships/slide" Target="slides/slide62.xml"/><Relationship Id="rId92" Type="http://schemas.openxmlformats.org/officeDocument/2006/relationships/slide" Target="slides/slide83.xml"/><Relationship Id="rId2" Type="http://schemas.openxmlformats.org/officeDocument/2006/relationships/slideMaster" Target="slideMasters/slideMaster2.xml"/><Relationship Id="rId29" Type="http://schemas.openxmlformats.org/officeDocument/2006/relationships/slide" Target="slides/slide2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16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zh-CN" altLang="en-US"/>
          </a:p>
        </p:txBody>
      </p:sp>
      <p:sp>
        <p:nvSpPr>
          <p:cNvPr id="28160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zh-CN"/>
          </a:p>
        </p:txBody>
      </p:sp>
      <p:sp>
        <p:nvSpPr>
          <p:cNvPr id="28160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zh-CN"/>
          </a:p>
        </p:txBody>
      </p:sp>
      <p:sp>
        <p:nvSpPr>
          <p:cNvPr id="28160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2F90ED5B-44D2-4A4B-BBB0-2EBFCDCE4ACA}" type="slidenum">
              <a:rPr lang="zh-CN" altLang="en-US"/>
              <a:pPr>
                <a:defRPr/>
              </a:pPr>
              <a:t>‹#›</a:t>
            </a:fld>
            <a:endParaRPr lang="en-US" altLang="zh-CN"/>
          </a:p>
        </p:txBody>
      </p:sp>
    </p:spTree>
    <p:extLst>
      <p:ext uri="{BB962C8B-B14F-4D97-AF65-F5344CB8AC3E}">
        <p14:creationId xmlns:p14="http://schemas.microsoft.com/office/powerpoint/2010/main" val="17101951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zh-CN" altLang="en-US"/>
          </a:p>
        </p:txBody>
      </p:sp>
      <p:sp>
        <p:nvSpPr>
          <p:cNvPr id="4198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zh-CN"/>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99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zh-CN"/>
          </a:p>
        </p:txBody>
      </p:sp>
      <p:sp>
        <p:nvSpPr>
          <p:cNvPr id="4199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D7C2BA1-0238-4E27-98FA-EC0BAAAA47B6}" type="slidenum">
              <a:rPr lang="zh-CN" altLang="en-US"/>
              <a:pPr>
                <a:defRPr/>
              </a:pPr>
              <a:t>‹#›</a:t>
            </a:fld>
            <a:endParaRPr lang="en-US" altLang="zh-CN"/>
          </a:p>
        </p:txBody>
      </p:sp>
    </p:spTree>
    <p:extLst>
      <p:ext uri="{BB962C8B-B14F-4D97-AF65-F5344CB8AC3E}">
        <p14:creationId xmlns:p14="http://schemas.microsoft.com/office/powerpoint/2010/main" val="66542237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p:cNvSpPr>
            <a:spLocks noGrp="1" noRot="1" noChangeAspect="1" noTextEdit="1"/>
          </p:cNvSpPr>
          <p:nvPr>
            <p:ph type="sldImg"/>
          </p:nvPr>
        </p:nvSpPr>
        <p:spPr>
          <a:ln/>
        </p:spPr>
      </p:sp>
      <p:sp>
        <p:nvSpPr>
          <p:cNvPr id="563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563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E64B025-27FB-4B44-B310-F7D80E4C7F42}" type="slidenum">
              <a:rPr lang="zh-CN" altLang="en-US" sz="1200" smtClean="0"/>
              <a:pPr/>
              <a:t>2</a:t>
            </a:fld>
            <a:endParaRPr lang="en-US" altLang="zh-CN" sz="1200" smtClean="0"/>
          </a:p>
        </p:txBody>
      </p:sp>
    </p:spTree>
    <p:extLst>
      <p:ext uri="{BB962C8B-B14F-4D97-AF65-F5344CB8AC3E}">
        <p14:creationId xmlns:p14="http://schemas.microsoft.com/office/powerpoint/2010/main" val="2873014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0F2000C-3479-4D3C-8ED4-B112410865AA}" type="slidenum">
              <a:rPr lang="zh-CN" altLang="en-US" smtClean="0">
                <a:latin typeface="Times New Roman" panose="02020603050405020304" pitchFamily="18" charset="0"/>
              </a:rPr>
              <a:pPr>
                <a:spcBef>
                  <a:spcPct val="0"/>
                </a:spcBef>
              </a:pPr>
              <a:t>62</a:t>
            </a:fld>
            <a:endParaRPr lang="en-US" altLang="zh-CN" smtClean="0">
              <a:latin typeface="Times New Roman" panose="02020603050405020304" pitchFamily="18" charset="0"/>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设</a:t>
            </a:r>
            <a:r>
              <a:rPr lang="en-US" altLang="zh-CN" smtClean="0">
                <a:latin typeface="Arial" panose="020B0604020202020204" pitchFamily="34" charset="0"/>
              </a:rPr>
              <a:t>G</a:t>
            </a:r>
            <a:r>
              <a:rPr lang="en-US" altLang="zh-CN" smtClean="0">
                <a:latin typeface="Times New Roman" panose="02020603050405020304" pitchFamily="18" charset="0"/>
              </a:rPr>
              <a:t>’</a:t>
            </a:r>
            <a:r>
              <a:rPr lang="en-US" altLang="zh-CN" smtClean="0">
                <a:latin typeface="Arial" panose="020B0604020202020204" pitchFamily="34" charset="0"/>
              </a:rPr>
              <a:t> = G</a:t>
            </a:r>
            <a:r>
              <a:rPr lang="en-US" altLang="zh-CN" baseline="-30000" smtClean="0">
                <a:latin typeface="Arial" panose="020B0604020202020204" pitchFamily="34" charset="0"/>
              </a:rPr>
              <a:t>1</a:t>
            </a:r>
            <a:r>
              <a:rPr lang="en-US" altLang="zh-CN" smtClean="0">
                <a:latin typeface="Arial" panose="020B0604020202020204" pitchFamily="34" charset="0"/>
                <a:sym typeface="Symbol" panose="05050102010706020507" pitchFamily="18" charset="2"/>
              </a:rPr>
              <a:t></a:t>
            </a:r>
            <a:r>
              <a:rPr lang="en-US" altLang="zh-CN" smtClean="0">
                <a:latin typeface="Arial" panose="020B0604020202020204" pitchFamily="34" charset="0"/>
              </a:rPr>
              <a:t> </a:t>
            </a:r>
            <a:r>
              <a:rPr lang="en-US" altLang="zh-CN" smtClean="0">
                <a:latin typeface="Times New Roman" panose="02020603050405020304" pitchFamily="18" charset="0"/>
              </a:rPr>
              <a:t>…</a:t>
            </a:r>
            <a:r>
              <a:rPr lang="en-US" altLang="zh-CN" smtClean="0">
                <a:latin typeface="Arial" panose="020B0604020202020204" pitchFamily="34" charset="0"/>
                <a:sym typeface="Symbol" panose="05050102010706020507" pitchFamily="18" charset="2"/>
              </a:rPr>
              <a:t></a:t>
            </a:r>
            <a:r>
              <a:rPr lang="en-US" altLang="zh-CN" smtClean="0">
                <a:latin typeface="Arial" panose="020B0604020202020204" pitchFamily="34" charset="0"/>
              </a:rPr>
              <a:t> G</a:t>
            </a:r>
            <a:r>
              <a:rPr lang="en-US" altLang="zh-CN" baseline="-30000" smtClean="0">
                <a:latin typeface="Arial" panose="020B0604020202020204" pitchFamily="34" charset="0"/>
              </a:rPr>
              <a:t>n </a:t>
            </a:r>
            <a:r>
              <a:rPr lang="zh-CN" altLang="en-US" smtClean="0">
                <a:latin typeface="Arial" panose="020B0604020202020204" pitchFamily="34" charset="0"/>
              </a:rPr>
              <a:t>，则公式</a:t>
            </a:r>
            <a:r>
              <a:rPr lang="en-US" altLang="zh-CN" smtClean="0">
                <a:latin typeface="Arial" panose="020B0604020202020204" pitchFamily="34" charset="0"/>
              </a:rPr>
              <a:t>H</a:t>
            </a:r>
            <a:r>
              <a:rPr lang="zh-CN" altLang="en-US" smtClean="0">
                <a:latin typeface="Arial" panose="020B0604020202020204" pitchFamily="34" charset="0"/>
              </a:rPr>
              <a:t>是</a:t>
            </a:r>
            <a:r>
              <a:rPr lang="en-US" altLang="zh-CN" smtClean="0">
                <a:latin typeface="Arial" panose="020B0604020202020204" pitchFamily="34" charset="0"/>
              </a:rPr>
              <a:t>G</a:t>
            </a:r>
            <a:r>
              <a:rPr lang="en-US" altLang="zh-CN" baseline="-30000" smtClean="0">
                <a:latin typeface="Arial" panose="020B0604020202020204" pitchFamily="34" charset="0"/>
              </a:rPr>
              <a:t>1</a:t>
            </a:r>
            <a:r>
              <a:rPr lang="en-US" altLang="zh-CN" smtClean="0">
                <a:latin typeface="Arial" panose="020B0604020202020204" pitchFamily="34" charset="0"/>
              </a:rPr>
              <a:t>, </a:t>
            </a:r>
            <a:r>
              <a:rPr lang="en-US" altLang="zh-CN" smtClean="0">
                <a:latin typeface="Times New Roman" panose="02020603050405020304" pitchFamily="18" charset="0"/>
              </a:rPr>
              <a:t>…</a:t>
            </a:r>
            <a:r>
              <a:rPr lang="en-US" altLang="zh-CN" smtClean="0">
                <a:latin typeface="Arial" panose="020B0604020202020204" pitchFamily="34" charset="0"/>
              </a:rPr>
              <a:t>, G</a:t>
            </a:r>
            <a:r>
              <a:rPr lang="en-US" altLang="zh-CN" baseline="-30000" smtClean="0">
                <a:latin typeface="Arial" panose="020B0604020202020204" pitchFamily="34" charset="0"/>
              </a:rPr>
              <a:t>n</a:t>
            </a:r>
            <a:r>
              <a:rPr lang="zh-CN" altLang="en-US" smtClean="0">
                <a:latin typeface="Arial" panose="020B0604020202020204" pitchFamily="34" charset="0"/>
              </a:rPr>
              <a:t>的逻辑结果 当且仅当公式</a:t>
            </a:r>
            <a:r>
              <a:rPr lang="en-US" altLang="zh-CN" smtClean="0">
                <a:latin typeface="Arial" panose="020B0604020202020204" pitchFamily="34" charset="0"/>
              </a:rPr>
              <a:t>G</a:t>
            </a:r>
            <a:r>
              <a:rPr lang="en-US" altLang="zh-CN" smtClean="0">
                <a:latin typeface="Times New Roman" panose="02020603050405020304" pitchFamily="18" charset="0"/>
              </a:rPr>
              <a:t>’</a:t>
            </a:r>
            <a:r>
              <a:rPr lang="en-US" altLang="zh-CN" baseline="-30000" smtClean="0">
                <a:latin typeface="Arial" panose="020B0604020202020204" pitchFamily="34" charset="0"/>
              </a:rPr>
              <a:t> </a:t>
            </a:r>
            <a:r>
              <a:rPr lang="zh-CN" altLang="en-US" smtClean="0">
                <a:latin typeface="Arial" panose="020B0604020202020204" pitchFamily="34" charset="0"/>
              </a:rPr>
              <a:t>蕴涵 </a:t>
            </a:r>
            <a:r>
              <a:rPr lang="en-US" altLang="zh-CN" smtClean="0">
                <a:latin typeface="Arial" panose="020B0604020202020204" pitchFamily="34" charset="0"/>
              </a:rPr>
              <a:t>H </a:t>
            </a:r>
            <a:r>
              <a:rPr lang="zh-CN" altLang="en-US" smtClean="0">
                <a:latin typeface="Arial" panose="020B0604020202020204" pitchFamily="34" charset="0"/>
              </a:rPr>
              <a:t>当且仅当公式 </a:t>
            </a:r>
            <a:r>
              <a:rPr lang="en-US" altLang="zh-CN" smtClean="0">
                <a:latin typeface="Arial" panose="020B0604020202020204" pitchFamily="34" charset="0"/>
              </a:rPr>
              <a:t>G</a:t>
            </a:r>
            <a:r>
              <a:rPr lang="en-US" altLang="zh-CN" smtClean="0">
                <a:latin typeface="Times New Roman" panose="02020603050405020304" pitchFamily="18" charset="0"/>
              </a:rPr>
              <a:t>’</a:t>
            </a:r>
            <a:r>
              <a:rPr lang="en-US" altLang="zh-CN" smtClean="0">
                <a:latin typeface="Arial" panose="020B0604020202020204" pitchFamily="34" charset="0"/>
              </a:rPr>
              <a:t> </a:t>
            </a:r>
            <a:r>
              <a:rPr lang="en-US" altLang="zh-CN" smtClean="0">
                <a:latin typeface="Arial" panose="020B0604020202020204" pitchFamily="34" charset="0"/>
                <a:sym typeface="Symbol" panose="05050102010706020507" pitchFamily="18" charset="2"/>
              </a:rPr>
              <a:t></a:t>
            </a:r>
            <a:r>
              <a:rPr lang="en-US" altLang="zh-CN" smtClean="0">
                <a:latin typeface="Arial" panose="020B0604020202020204" pitchFamily="34" charset="0"/>
              </a:rPr>
              <a:t>H </a:t>
            </a:r>
            <a:r>
              <a:rPr lang="zh-CN" altLang="en-US" smtClean="0">
                <a:latin typeface="Arial" panose="020B0604020202020204" pitchFamily="34" charset="0"/>
              </a:rPr>
              <a:t>是恒真的 当且仅当公式((</a:t>
            </a:r>
            <a:r>
              <a:rPr lang="en-US" altLang="zh-CN" smtClean="0">
                <a:latin typeface="Arial" panose="020B0604020202020204" pitchFamily="34" charset="0"/>
              </a:rPr>
              <a:t>G</a:t>
            </a:r>
            <a:r>
              <a:rPr lang="en-US" altLang="zh-CN" baseline="-30000" smtClean="0">
                <a:latin typeface="Arial" panose="020B0604020202020204" pitchFamily="34" charset="0"/>
              </a:rPr>
              <a:t>1</a:t>
            </a:r>
            <a:r>
              <a:rPr lang="en-US" altLang="zh-CN" smtClean="0">
                <a:latin typeface="Arial" panose="020B0604020202020204" pitchFamily="34" charset="0"/>
                <a:sym typeface="Symbol" panose="05050102010706020507" pitchFamily="18" charset="2"/>
              </a:rPr>
              <a:t></a:t>
            </a:r>
            <a:r>
              <a:rPr lang="en-US" altLang="zh-CN" smtClean="0">
                <a:latin typeface="Arial" panose="020B0604020202020204" pitchFamily="34" charset="0"/>
              </a:rPr>
              <a:t> </a:t>
            </a:r>
            <a:r>
              <a:rPr lang="en-US" altLang="zh-CN" smtClean="0">
                <a:latin typeface="Times New Roman" panose="02020603050405020304" pitchFamily="18" charset="0"/>
              </a:rPr>
              <a:t>…</a:t>
            </a:r>
            <a:r>
              <a:rPr lang="en-US" altLang="zh-CN" smtClean="0">
                <a:latin typeface="Arial" panose="020B0604020202020204" pitchFamily="34" charset="0"/>
                <a:sym typeface="Symbol" panose="05050102010706020507" pitchFamily="18" charset="2"/>
              </a:rPr>
              <a:t></a:t>
            </a:r>
            <a:r>
              <a:rPr lang="en-US" altLang="zh-CN" smtClean="0">
                <a:latin typeface="Arial" panose="020B0604020202020204" pitchFamily="34" charset="0"/>
              </a:rPr>
              <a:t> G</a:t>
            </a:r>
            <a:r>
              <a:rPr lang="en-US" altLang="zh-CN" baseline="-30000" smtClean="0">
                <a:latin typeface="Arial" panose="020B0604020202020204" pitchFamily="34" charset="0"/>
              </a:rPr>
              <a:t>n</a:t>
            </a:r>
            <a:r>
              <a:rPr lang="en-US" altLang="zh-CN" smtClean="0">
                <a:latin typeface="Arial" panose="020B0604020202020204" pitchFamily="34" charset="0"/>
              </a:rPr>
              <a:t>)</a:t>
            </a:r>
            <a:r>
              <a:rPr lang="en-US" altLang="zh-CN" smtClean="0">
                <a:latin typeface="Arial" panose="020B0604020202020204" pitchFamily="34" charset="0"/>
                <a:sym typeface="Symbol" panose="05050102010706020507" pitchFamily="18" charset="2"/>
              </a:rPr>
              <a:t></a:t>
            </a:r>
            <a:r>
              <a:rPr lang="en-US" altLang="zh-CN" smtClean="0">
                <a:latin typeface="Arial" panose="020B0604020202020204" pitchFamily="34" charset="0"/>
              </a:rPr>
              <a:t>H)</a:t>
            </a:r>
            <a:r>
              <a:rPr lang="zh-CN" altLang="en-US" smtClean="0">
                <a:latin typeface="Arial" panose="020B0604020202020204" pitchFamily="34" charset="0"/>
              </a:rPr>
              <a:t>是恒真的。</a:t>
            </a:r>
          </a:p>
          <a:p>
            <a:pPr eaLnBrk="1" hangingPunct="1"/>
            <a:r>
              <a:rPr lang="zh-CN" altLang="en-US" smtClean="0">
                <a:latin typeface="Arial" panose="020B0604020202020204" pitchFamily="34" charset="0"/>
              </a:rPr>
              <a:t>一个前提扩展到了多个前提。</a:t>
            </a:r>
          </a:p>
        </p:txBody>
      </p:sp>
    </p:spTree>
    <p:extLst>
      <p:ext uri="{BB962C8B-B14F-4D97-AF65-F5344CB8AC3E}">
        <p14:creationId xmlns:p14="http://schemas.microsoft.com/office/powerpoint/2010/main" val="3024597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70A5261-BD4E-4329-B8B7-D10FC8D07CA4}" type="slidenum">
              <a:rPr lang="zh-CN" altLang="en-US" smtClean="0">
                <a:latin typeface="Times New Roman" panose="02020603050405020304" pitchFamily="18" charset="0"/>
              </a:rPr>
              <a:pPr>
                <a:spcBef>
                  <a:spcPct val="0"/>
                </a:spcBef>
              </a:pPr>
              <a:t>71</a:t>
            </a:fld>
            <a:endParaRPr lang="en-US" altLang="zh-CN" smtClean="0">
              <a:latin typeface="Times New Roman" panose="02020603050405020304" pitchFamily="18" charset="0"/>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1400" smtClean="0">
              <a:latin typeface="Arial" panose="020B0604020202020204" pitchFamily="34" charset="0"/>
            </a:endParaRPr>
          </a:p>
        </p:txBody>
      </p:sp>
    </p:spTree>
    <p:extLst>
      <p:ext uri="{BB962C8B-B14F-4D97-AF65-F5344CB8AC3E}">
        <p14:creationId xmlns:p14="http://schemas.microsoft.com/office/powerpoint/2010/main" val="2865408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a:ln/>
        </p:spPr>
      </p:sp>
      <p:sp>
        <p:nvSpPr>
          <p:cNvPr id="14541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454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E43E894-A74C-456C-8C21-07DA06D639DE}" type="slidenum">
              <a:rPr lang="zh-CN" altLang="en-US" smtClean="0">
                <a:latin typeface="Times New Roman" panose="02020603050405020304" pitchFamily="18" charset="0"/>
              </a:rPr>
              <a:pPr>
                <a:spcBef>
                  <a:spcPct val="0"/>
                </a:spcBef>
              </a:pPr>
              <a:t>74</a:t>
            </a:fld>
            <a:endParaRPr lang="en-US" altLang="zh-CN" smtClean="0">
              <a:latin typeface="Times New Roman" panose="02020603050405020304" pitchFamily="18" charset="0"/>
            </a:endParaRPr>
          </a:p>
        </p:txBody>
      </p:sp>
    </p:spTree>
    <p:extLst>
      <p:ext uri="{BB962C8B-B14F-4D97-AF65-F5344CB8AC3E}">
        <p14:creationId xmlns:p14="http://schemas.microsoft.com/office/powerpoint/2010/main" val="20021617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幻灯片图像占位符 1"/>
          <p:cNvSpPr>
            <a:spLocks noGrp="1" noRot="1" noChangeAspect="1" noTextEdit="1"/>
          </p:cNvSpPr>
          <p:nvPr>
            <p:ph type="sldImg"/>
          </p:nvPr>
        </p:nvSpPr>
        <p:spPr>
          <a:ln/>
        </p:spPr>
      </p:sp>
      <p:sp>
        <p:nvSpPr>
          <p:cNvPr id="1566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5667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92B173A-597C-4080-AED0-A770B683D309}" type="slidenum">
              <a:rPr lang="zh-CN" altLang="en-US" smtClean="0">
                <a:latin typeface="Times New Roman" panose="02020603050405020304" pitchFamily="18" charset="0"/>
              </a:rPr>
              <a:pPr>
                <a:spcBef>
                  <a:spcPct val="0"/>
                </a:spcBef>
              </a:pPr>
              <a:t>84</a:t>
            </a:fld>
            <a:endParaRPr lang="en-US" altLang="zh-CN" smtClean="0">
              <a:latin typeface="Times New Roman" panose="02020603050405020304" pitchFamily="18" charset="0"/>
            </a:endParaRPr>
          </a:p>
        </p:txBody>
      </p:sp>
    </p:spTree>
    <p:extLst>
      <p:ext uri="{BB962C8B-B14F-4D97-AF65-F5344CB8AC3E}">
        <p14:creationId xmlns:p14="http://schemas.microsoft.com/office/powerpoint/2010/main" val="2156670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AFA1B86-26EB-441B-8D76-A89CE1D7280C}" type="slidenum">
              <a:rPr lang="zh-CN" altLang="en-US" smtClean="0">
                <a:latin typeface="Times New Roman" panose="02020603050405020304" pitchFamily="18" charset="0"/>
              </a:rPr>
              <a:pPr>
                <a:spcBef>
                  <a:spcPct val="0"/>
                </a:spcBef>
              </a:pPr>
              <a:t>94</a:t>
            </a:fld>
            <a:endParaRPr lang="en-US" altLang="zh-CN" smtClean="0">
              <a:latin typeface="Times New Roman" panose="02020603050405020304" pitchFamily="18" charset="0"/>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宋体" panose="02010600030101010101" pitchFamily="2" charset="-122"/>
              </a:rPr>
              <a:t>在命题逻辑中，对于含有有限个原子的命题公式来说，用真值表的方法，总可以在有限的步骤内确定它的真值，因此判定问题总是可解的。但是我们知道，这种方法并不理想，因为公式每增加一个原子，真值表的行数就增加一倍。为了给出另一种方法，我们将介绍命题公式的一种标准形式，即范式，两个命题公式是否等价及一个公式是否恒假</a:t>
            </a:r>
            <a:r>
              <a:rPr lang="zh-CN" altLang="en-US" smtClean="0">
                <a:latin typeface="Arial" panose="020B0604020202020204" pitchFamily="34" charset="0"/>
              </a:rPr>
              <a:t>(</a:t>
            </a:r>
            <a:r>
              <a:rPr lang="zh-CN" altLang="en-US" smtClean="0">
                <a:latin typeface="宋体" panose="02010600030101010101" pitchFamily="2" charset="-122"/>
              </a:rPr>
              <a:t>或恒真</a:t>
            </a:r>
            <a:r>
              <a:rPr lang="zh-CN" altLang="en-US" smtClean="0">
                <a:latin typeface="Arial" panose="020B0604020202020204" pitchFamily="34" charset="0"/>
              </a:rPr>
              <a:t>)</a:t>
            </a:r>
            <a:r>
              <a:rPr lang="zh-CN" altLang="en-US" smtClean="0">
                <a:latin typeface="宋体" panose="02010600030101010101" pitchFamily="2" charset="-122"/>
              </a:rPr>
              <a:t>的判定，都将由公式的范式来解决。</a:t>
            </a:r>
            <a:r>
              <a:rPr lang="zh-CN" altLang="en-US" smtClean="0">
                <a:latin typeface="Arial" panose="020B0604020202020204" pitchFamily="34" charset="0"/>
              </a:rPr>
              <a:t> </a:t>
            </a:r>
          </a:p>
        </p:txBody>
      </p:sp>
    </p:spTree>
    <p:extLst>
      <p:ext uri="{BB962C8B-B14F-4D97-AF65-F5344CB8AC3E}">
        <p14:creationId xmlns:p14="http://schemas.microsoft.com/office/powerpoint/2010/main" val="42829323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530FBEA-9046-4383-A2E2-92EE56B04A11}" type="slidenum">
              <a:rPr lang="zh-CN" altLang="en-US" smtClean="0">
                <a:latin typeface="Times New Roman" panose="02020603050405020304" pitchFamily="18" charset="0"/>
              </a:rPr>
              <a:pPr>
                <a:spcBef>
                  <a:spcPct val="0"/>
                </a:spcBef>
              </a:pPr>
              <a:t>95</a:t>
            </a:fld>
            <a:endParaRPr lang="en-US" altLang="zh-CN" smtClean="0">
              <a:latin typeface="Times New Roman" panose="02020603050405020304" pitchFamily="18" charset="0"/>
            </a:endParaRPr>
          </a:p>
        </p:txBody>
      </p:sp>
      <p:sp>
        <p:nvSpPr>
          <p:cNvPr id="169987" name="Rectangle 2"/>
          <p:cNvSpPr>
            <a:spLocks noGrp="1" noRot="1" noChangeAspect="1" noChangeArrowheads="1" noTextEdit="1"/>
          </p:cNvSpPr>
          <p:nvPr>
            <p:ph type="sldImg"/>
          </p:nvPr>
        </p:nvSpPr>
        <p:spPr>
          <a:solidFill>
            <a:srgbClr val="FFFFFF"/>
          </a:solidFill>
          <a:ln/>
        </p:spPr>
      </p:sp>
      <p:sp>
        <p:nvSpPr>
          <p:cNvPr id="1699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2247223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10E8AD3-50AA-46DF-AEBA-6D8138F8C138}" type="slidenum">
              <a:rPr lang="zh-CN" altLang="en-US" smtClean="0">
                <a:latin typeface="Times New Roman" panose="02020603050405020304" pitchFamily="18" charset="0"/>
              </a:rPr>
              <a:pPr>
                <a:spcBef>
                  <a:spcPct val="0"/>
                </a:spcBef>
              </a:pPr>
              <a:t>96</a:t>
            </a:fld>
            <a:endParaRPr lang="en-US" altLang="zh-CN" smtClean="0">
              <a:latin typeface="Times New Roman" panose="02020603050405020304" pitchFamily="18" charset="0"/>
            </a:endParaRPr>
          </a:p>
        </p:txBody>
      </p:sp>
      <p:sp>
        <p:nvSpPr>
          <p:cNvPr id="172035" name="Rectangle 2"/>
          <p:cNvSpPr>
            <a:spLocks noGrp="1" noRot="1" noChangeAspect="1" noChangeArrowheads="1" noTextEdit="1"/>
          </p:cNvSpPr>
          <p:nvPr>
            <p:ph type="sldImg"/>
          </p:nvPr>
        </p:nvSpPr>
        <p:spPr>
          <a:solidFill>
            <a:srgbClr val="FFFFFF"/>
          </a:solidFill>
          <a:ln/>
        </p:spPr>
      </p:sp>
      <p:sp>
        <p:nvSpPr>
          <p:cNvPr id="17203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2664554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88E8F55-173E-4240-9BD9-5E0932000ECD}" type="slidenum">
              <a:rPr lang="zh-CN" altLang="en-US" smtClean="0">
                <a:latin typeface="Times New Roman" panose="02020603050405020304" pitchFamily="18" charset="0"/>
              </a:rPr>
              <a:pPr>
                <a:spcBef>
                  <a:spcPct val="0"/>
                </a:spcBef>
              </a:pPr>
              <a:t>98</a:t>
            </a:fld>
            <a:endParaRPr lang="en-US" altLang="zh-CN" smtClean="0">
              <a:latin typeface="Times New Roman" panose="02020603050405020304" pitchFamily="18" charset="0"/>
            </a:endParaRPr>
          </a:p>
        </p:txBody>
      </p:sp>
      <p:sp>
        <p:nvSpPr>
          <p:cNvPr id="175107" name="Rectangle 2"/>
          <p:cNvSpPr>
            <a:spLocks noGrp="1" noRot="1" noChangeAspect="1" noChangeArrowheads="1" noTextEdit="1"/>
          </p:cNvSpPr>
          <p:nvPr>
            <p:ph type="sldImg"/>
          </p:nvPr>
        </p:nvSpPr>
        <p:spPr>
          <a:solidFill>
            <a:srgbClr val="FFFFFF"/>
          </a:solidFill>
          <a:ln/>
        </p:spPr>
      </p:sp>
      <p:sp>
        <p:nvSpPr>
          <p:cNvPr id="17510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28885464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19AEAEB-BD61-487F-96BD-C077E742B19A}" type="slidenum">
              <a:rPr lang="zh-CN" altLang="en-US" smtClean="0">
                <a:latin typeface="Times New Roman" panose="02020603050405020304" pitchFamily="18" charset="0"/>
              </a:rPr>
              <a:pPr>
                <a:spcBef>
                  <a:spcPct val="0"/>
                </a:spcBef>
              </a:pPr>
              <a:t>99</a:t>
            </a:fld>
            <a:endParaRPr lang="en-US" altLang="zh-CN" smtClean="0">
              <a:latin typeface="Times New Roman" panose="02020603050405020304" pitchFamily="18" charset="0"/>
            </a:endParaRPr>
          </a:p>
        </p:txBody>
      </p:sp>
      <p:sp>
        <p:nvSpPr>
          <p:cNvPr id="177155" name="Rectangle 2"/>
          <p:cNvSpPr>
            <a:spLocks noGrp="1" noRot="1" noChangeAspect="1" noChangeArrowheads="1" noTextEdit="1"/>
          </p:cNvSpPr>
          <p:nvPr>
            <p:ph type="sldImg"/>
          </p:nvPr>
        </p:nvSpPr>
        <p:spPr>
          <a:solidFill>
            <a:srgbClr val="FFFFFF"/>
          </a:solidFill>
          <a:ln/>
        </p:spPr>
      </p:sp>
      <p:sp>
        <p:nvSpPr>
          <p:cNvPr id="17715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28251255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D7BCD62-C285-4C2A-A912-7E5038D4B710}" type="slidenum">
              <a:rPr lang="zh-CN" altLang="en-US" smtClean="0">
                <a:latin typeface="Times New Roman" panose="02020603050405020304" pitchFamily="18" charset="0"/>
              </a:rPr>
              <a:pPr>
                <a:spcBef>
                  <a:spcPct val="0"/>
                </a:spcBef>
              </a:pPr>
              <a:t>100</a:t>
            </a:fld>
            <a:endParaRPr lang="en-US" altLang="zh-CN" smtClean="0">
              <a:latin typeface="Times New Roman" panose="02020603050405020304" pitchFamily="18" charset="0"/>
            </a:endParaRPr>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1435636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4C5AA04-8284-4FAB-9CEC-9A964D888CBC}" type="slidenum">
              <a:rPr lang="zh-CN" altLang="en-US" smtClean="0">
                <a:solidFill>
                  <a:srgbClr val="000000"/>
                </a:solidFill>
                <a:latin typeface="Times New Roman" panose="02020603050405020304" pitchFamily="18" charset="0"/>
              </a:rPr>
              <a:pPr>
                <a:spcBef>
                  <a:spcPct val="0"/>
                </a:spcBef>
              </a:pPr>
              <a:t>6</a:t>
            </a:fld>
            <a:endParaRPr lang="en-US" altLang="zh-CN" smtClean="0">
              <a:solidFill>
                <a:srgbClr val="000000"/>
              </a:solidFill>
              <a:latin typeface="Times New Roman" panose="02020603050405020304" pitchFamily="18"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solidFill>
                <a:schemeClr val="tx2"/>
              </a:solidFill>
              <a:latin typeface="Arial" panose="020B0604020202020204" pitchFamily="34" charset="0"/>
            </a:endParaRPr>
          </a:p>
        </p:txBody>
      </p:sp>
    </p:spTree>
    <p:extLst>
      <p:ext uri="{BB962C8B-B14F-4D97-AF65-F5344CB8AC3E}">
        <p14:creationId xmlns:p14="http://schemas.microsoft.com/office/powerpoint/2010/main" val="28573467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1DF2766-7BA6-4254-82E5-A015388D2BCB}" type="slidenum">
              <a:rPr lang="zh-CN" altLang="en-US" smtClean="0">
                <a:latin typeface="Times New Roman" panose="02020603050405020304" pitchFamily="18" charset="0"/>
              </a:rPr>
              <a:pPr>
                <a:spcBef>
                  <a:spcPct val="0"/>
                </a:spcBef>
              </a:pPr>
              <a:t>102</a:t>
            </a:fld>
            <a:endParaRPr lang="en-US" altLang="zh-CN" smtClean="0">
              <a:latin typeface="Times New Roman" panose="02020603050405020304" pitchFamily="18" charset="0"/>
            </a:endParaRPr>
          </a:p>
        </p:txBody>
      </p:sp>
      <p:sp>
        <p:nvSpPr>
          <p:cNvPr id="182275" name="Rectangle 2"/>
          <p:cNvSpPr>
            <a:spLocks noGrp="1" noRot="1" noChangeAspect="1" noChangeArrowheads="1" noTextEdit="1"/>
          </p:cNvSpPr>
          <p:nvPr>
            <p:ph type="sldImg"/>
          </p:nvPr>
        </p:nvSpPr>
        <p:spPr>
          <a:solidFill>
            <a:srgbClr val="FFFFFF"/>
          </a:solidFill>
          <a:ln/>
        </p:spPr>
      </p:sp>
      <p:sp>
        <p:nvSpPr>
          <p:cNvPr id="18227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37736076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A6B71F2-81F8-43BB-A73C-C05E4DB6EF35}" type="slidenum">
              <a:rPr lang="zh-CN" altLang="en-US" smtClean="0">
                <a:latin typeface="Times New Roman" panose="02020603050405020304" pitchFamily="18" charset="0"/>
              </a:rPr>
              <a:pPr>
                <a:spcBef>
                  <a:spcPct val="0"/>
                </a:spcBef>
              </a:pPr>
              <a:t>103</a:t>
            </a:fld>
            <a:endParaRPr lang="en-US" altLang="zh-CN" smtClean="0">
              <a:latin typeface="Times New Roman" panose="02020603050405020304" pitchFamily="18" charset="0"/>
            </a:endParaRPr>
          </a:p>
        </p:txBody>
      </p:sp>
      <p:sp>
        <p:nvSpPr>
          <p:cNvPr id="184323" name="Rectangle 2"/>
          <p:cNvSpPr>
            <a:spLocks noGrp="1" noRot="1" noChangeAspect="1" noChangeArrowheads="1" noTextEdit="1"/>
          </p:cNvSpPr>
          <p:nvPr>
            <p:ph type="sldImg"/>
          </p:nvPr>
        </p:nvSpPr>
        <p:spPr>
          <a:solidFill>
            <a:srgbClr val="FFFFFF"/>
          </a:solidFill>
          <a:ln/>
        </p:spPr>
      </p:sp>
      <p:sp>
        <p:nvSpPr>
          <p:cNvPr id="18432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17438025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9F962CC-50D0-4F99-B7F7-4A021042F505}" type="slidenum">
              <a:rPr lang="zh-CN" altLang="en-US" smtClean="0">
                <a:latin typeface="Times New Roman" panose="02020603050405020304" pitchFamily="18" charset="0"/>
              </a:rPr>
              <a:pPr>
                <a:spcBef>
                  <a:spcPct val="0"/>
                </a:spcBef>
              </a:pPr>
              <a:t>104</a:t>
            </a:fld>
            <a:endParaRPr lang="en-US" altLang="zh-CN" smtClean="0">
              <a:latin typeface="Times New Roman" panose="02020603050405020304" pitchFamily="18" charset="0"/>
            </a:endParaRPr>
          </a:p>
        </p:txBody>
      </p:sp>
      <p:sp>
        <p:nvSpPr>
          <p:cNvPr id="186371" name="Rectangle 2"/>
          <p:cNvSpPr>
            <a:spLocks noGrp="1" noRot="1" noChangeAspect="1" noChangeArrowheads="1" noTextEdit="1"/>
          </p:cNvSpPr>
          <p:nvPr>
            <p:ph type="sldImg"/>
          </p:nvPr>
        </p:nvSpPr>
        <p:spPr>
          <a:solidFill>
            <a:srgbClr val="FFFFFF"/>
          </a:solidFill>
          <a:ln/>
        </p:spPr>
      </p:sp>
      <p:sp>
        <p:nvSpPr>
          <p:cNvPr id="18637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24074095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C2D49067-9ABB-4E77-BE5E-075728C8E7F7}" type="slidenum">
              <a:rPr lang="zh-CN" altLang="en-US" smtClean="0">
                <a:latin typeface="Times New Roman" panose="02020603050405020304" pitchFamily="18" charset="0"/>
              </a:rPr>
              <a:pPr>
                <a:spcBef>
                  <a:spcPct val="0"/>
                </a:spcBef>
              </a:pPr>
              <a:t>105</a:t>
            </a:fld>
            <a:endParaRPr lang="en-US" altLang="zh-CN" smtClean="0">
              <a:latin typeface="Times New Roman" panose="02020603050405020304" pitchFamily="18" charset="0"/>
            </a:endParaRPr>
          </a:p>
        </p:txBody>
      </p:sp>
      <p:sp>
        <p:nvSpPr>
          <p:cNvPr id="188419" name="Rectangle 2"/>
          <p:cNvSpPr>
            <a:spLocks noGrp="1" noRot="1" noChangeAspect="1" noChangeArrowheads="1" noTextEdit="1"/>
          </p:cNvSpPr>
          <p:nvPr>
            <p:ph type="sldImg"/>
          </p:nvPr>
        </p:nvSpPr>
        <p:spPr>
          <a:solidFill>
            <a:srgbClr val="FFFFFF"/>
          </a:solidFill>
          <a:ln/>
        </p:spPr>
      </p:sp>
      <p:sp>
        <p:nvSpPr>
          <p:cNvPr id="18842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28920147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41F37B1-B255-4F1D-B939-9EA312A2EFCA}" type="slidenum">
              <a:rPr lang="zh-CN" altLang="en-US" smtClean="0">
                <a:latin typeface="Times New Roman" panose="02020603050405020304" pitchFamily="18" charset="0"/>
              </a:rPr>
              <a:pPr>
                <a:spcBef>
                  <a:spcPct val="0"/>
                </a:spcBef>
              </a:pPr>
              <a:t>106</a:t>
            </a:fld>
            <a:endParaRPr lang="en-US" altLang="zh-CN" smtClean="0">
              <a:latin typeface="Times New Roman" panose="02020603050405020304" pitchFamily="18" charset="0"/>
            </a:endParaRPr>
          </a:p>
        </p:txBody>
      </p:sp>
      <p:sp>
        <p:nvSpPr>
          <p:cNvPr id="190467" name="Rectangle 2"/>
          <p:cNvSpPr>
            <a:spLocks noGrp="1" noRot="1" noChangeAspect="1" noChangeArrowheads="1" noTextEdit="1"/>
          </p:cNvSpPr>
          <p:nvPr>
            <p:ph type="sldImg"/>
          </p:nvPr>
        </p:nvSpPr>
        <p:spPr>
          <a:solidFill>
            <a:srgbClr val="FFFFFF"/>
          </a:solidFill>
          <a:ln/>
        </p:spPr>
      </p:sp>
      <p:sp>
        <p:nvSpPr>
          <p:cNvPr id="19046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2345409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D9D10E4-472F-4203-BA58-8B6B2AB75455}" type="slidenum">
              <a:rPr lang="zh-CN" altLang="en-US">
                <a:solidFill>
                  <a:srgbClr val="000000"/>
                </a:solidFill>
              </a:rPr>
              <a:pPr/>
              <a:t>107</a:t>
            </a:fld>
            <a:endParaRPr lang="en-US" altLang="zh-CN">
              <a:solidFill>
                <a:srgbClr val="000000"/>
              </a:solidFill>
            </a:endParaRPr>
          </a:p>
        </p:txBody>
      </p:sp>
      <p:sp>
        <p:nvSpPr>
          <p:cNvPr id="176130"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7613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zh-CN" altLang="en-US">
                <a:latin typeface="宋体" panose="02010600030101010101" pitchFamily="2" charset="-122"/>
              </a:rPr>
              <a:t>在定理</a:t>
            </a:r>
            <a:r>
              <a:rPr lang="zh-CN" altLang="en-US"/>
              <a:t>2.4.2</a:t>
            </a:r>
            <a:r>
              <a:rPr lang="zh-CN" altLang="en-US">
                <a:latin typeface="宋体" panose="02010600030101010101" pitchFamily="2" charset="-122"/>
              </a:rPr>
              <a:t>的证明中，实际上已经给出了求公式的主析取范式的方法。</a:t>
            </a:r>
            <a:r>
              <a:rPr lang="zh-CN" altLang="en-US"/>
              <a:t> </a:t>
            </a:r>
          </a:p>
        </p:txBody>
      </p:sp>
    </p:spTree>
    <p:extLst>
      <p:ext uri="{BB962C8B-B14F-4D97-AF65-F5344CB8AC3E}">
        <p14:creationId xmlns:p14="http://schemas.microsoft.com/office/powerpoint/2010/main" val="13980401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936C4AB-18EA-4A90-BF7C-89F5D2D9F2E4}" type="slidenum">
              <a:rPr lang="zh-CN" altLang="en-US" smtClean="0">
                <a:latin typeface="Times New Roman" panose="02020603050405020304" pitchFamily="18" charset="0"/>
              </a:rPr>
              <a:pPr>
                <a:spcBef>
                  <a:spcPct val="0"/>
                </a:spcBef>
              </a:pPr>
              <a:t>108</a:t>
            </a:fld>
            <a:endParaRPr lang="en-US" altLang="zh-CN" smtClean="0">
              <a:latin typeface="Times New Roman" panose="02020603050405020304" pitchFamily="18" charset="0"/>
            </a:endParaRPr>
          </a:p>
        </p:txBody>
      </p:sp>
      <p:sp>
        <p:nvSpPr>
          <p:cNvPr id="193539" name="Rectangle 2"/>
          <p:cNvSpPr>
            <a:spLocks noGrp="1" noRot="1" noChangeAspect="1" noChangeArrowheads="1" noTextEdit="1"/>
          </p:cNvSpPr>
          <p:nvPr>
            <p:ph type="sldImg"/>
          </p:nvPr>
        </p:nvSpPr>
        <p:spPr>
          <a:solidFill>
            <a:srgbClr val="FFFFFF"/>
          </a:solidFill>
          <a:ln/>
        </p:spPr>
      </p:sp>
      <p:sp>
        <p:nvSpPr>
          <p:cNvPr id="19354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27760248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211EB11-A2BE-4E42-8CDA-0DBC34E2D858}" type="slidenum">
              <a:rPr lang="en-US" altLang="zh-CN" sz="1200" smtClean="0">
                <a:solidFill>
                  <a:srgbClr val="000000"/>
                </a:solidFill>
                <a:latin typeface="Arial" panose="020B0604020202020204" pitchFamily="34" charset="0"/>
              </a:rPr>
              <a:pPr/>
              <a:t>109</a:t>
            </a:fld>
            <a:endParaRPr lang="en-US" altLang="zh-CN" sz="1200" smtClean="0">
              <a:solidFill>
                <a:srgbClr val="000000"/>
              </a:solidFill>
              <a:latin typeface="Arial" panose="020B0604020202020204" pitchFamily="34" charset="0"/>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6617131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269AFBE3-D9A9-41B3-A83C-73F8998671DD}" type="slidenum">
              <a:rPr lang="en-US" altLang="zh-CN" sz="1200" smtClean="0">
                <a:solidFill>
                  <a:srgbClr val="000000"/>
                </a:solidFill>
                <a:latin typeface="Arial" panose="020B0604020202020204" pitchFamily="34" charset="0"/>
              </a:rPr>
              <a:pPr/>
              <a:t>110</a:t>
            </a:fld>
            <a:endParaRPr lang="en-US" altLang="zh-CN" sz="1200" smtClean="0">
              <a:solidFill>
                <a:srgbClr val="000000"/>
              </a:solidFill>
              <a:latin typeface="Arial" panose="020B0604020202020204" pitchFamily="34" charset="0"/>
            </a:endParaRPr>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40614835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9775CB83-9491-4B32-8B84-7D6E9038CD12}" type="slidenum">
              <a:rPr lang="en-US" altLang="zh-CN" sz="1200" smtClean="0">
                <a:solidFill>
                  <a:srgbClr val="000000"/>
                </a:solidFill>
                <a:latin typeface="Arial" panose="020B0604020202020204" pitchFamily="34" charset="0"/>
              </a:rPr>
              <a:pPr/>
              <a:t>111</a:t>
            </a:fld>
            <a:endParaRPr lang="en-US" altLang="zh-CN" sz="1200" smtClean="0">
              <a:solidFill>
                <a:srgbClr val="000000"/>
              </a:solidFill>
              <a:latin typeface="Arial" panose="020B0604020202020204" pitchFamily="34" charset="0"/>
            </a:endParaRPr>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485363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E23E52F-9571-4DF2-8BDE-C51CE3F704DA}" type="slidenum">
              <a:rPr lang="zh-CN" altLang="en-US" smtClean="0">
                <a:latin typeface="Times New Roman" panose="02020603050405020304" pitchFamily="18" charset="0"/>
              </a:rPr>
              <a:pPr>
                <a:spcBef>
                  <a:spcPct val="0"/>
                </a:spcBef>
              </a:pPr>
              <a:t>7</a:t>
            </a:fld>
            <a:endParaRPr lang="en-US" altLang="zh-CN" smtClean="0">
              <a:latin typeface="Times New Roman" panose="02020603050405020304" pitchFamily="18" charset="0"/>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solidFill>
                <a:schemeClr val="tx2"/>
              </a:solidFill>
              <a:latin typeface="Arial" panose="020B0604020202020204" pitchFamily="34" charset="0"/>
            </a:endParaRPr>
          </a:p>
        </p:txBody>
      </p:sp>
    </p:spTree>
    <p:extLst>
      <p:ext uri="{BB962C8B-B14F-4D97-AF65-F5344CB8AC3E}">
        <p14:creationId xmlns:p14="http://schemas.microsoft.com/office/powerpoint/2010/main" val="42273987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3C9F796-B0BA-4009-8A89-EDD6A90B764F}" type="slidenum">
              <a:rPr lang="en-US" altLang="zh-CN" sz="1200" smtClean="0">
                <a:solidFill>
                  <a:srgbClr val="000000"/>
                </a:solidFill>
                <a:latin typeface="Arial" panose="020B0604020202020204" pitchFamily="34" charset="0"/>
              </a:rPr>
              <a:pPr/>
              <a:t>112</a:t>
            </a:fld>
            <a:endParaRPr lang="en-US" altLang="zh-CN" sz="1200" smtClean="0">
              <a:solidFill>
                <a:srgbClr val="000000"/>
              </a:solidFill>
              <a:latin typeface="Arial" panose="020B0604020202020204" pitchFamily="34" charset="0"/>
            </a:endParaRPr>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40389797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CAC677E-12CC-4666-9C55-BC9DAA41F23F}" type="slidenum">
              <a:rPr lang="en-US" altLang="zh-CN" sz="1200" smtClean="0">
                <a:solidFill>
                  <a:srgbClr val="000000"/>
                </a:solidFill>
                <a:latin typeface="Arial" panose="020B0604020202020204" pitchFamily="34" charset="0"/>
              </a:rPr>
              <a:pPr/>
              <a:t>113</a:t>
            </a:fld>
            <a:endParaRPr lang="en-US" altLang="zh-CN" sz="1200" smtClean="0">
              <a:solidFill>
                <a:srgbClr val="000000"/>
              </a:solidFill>
              <a:latin typeface="Arial" panose="020B0604020202020204" pitchFamily="34" charset="0"/>
            </a:endParaRPr>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9353078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A2B0CD2-E1D8-48A5-9FA9-E101DDF696FC}" type="slidenum">
              <a:rPr lang="en-US" altLang="zh-CN" sz="1200" smtClean="0">
                <a:solidFill>
                  <a:srgbClr val="000000"/>
                </a:solidFill>
                <a:latin typeface="Arial" panose="020B0604020202020204" pitchFamily="34" charset="0"/>
              </a:rPr>
              <a:pPr/>
              <a:t>115</a:t>
            </a:fld>
            <a:endParaRPr lang="en-US" altLang="zh-CN" sz="1200" smtClean="0">
              <a:solidFill>
                <a:srgbClr val="000000"/>
              </a:solidFill>
              <a:latin typeface="Arial" panose="020B0604020202020204" pitchFamily="34" charset="0"/>
            </a:endParaRPr>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9888260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20A60DB-0F65-4AAD-9350-9877AD142B74}" type="slidenum">
              <a:rPr lang="zh-CN" altLang="en-US" smtClean="0">
                <a:latin typeface="Times New Roman" panose="02020603050405020304" pitchFamily="18" charset="0"/>
              </a:rPr>
              <a:pPr>
                <a:spcBef>
                  <a:spcPct val="0"/>
                </a:spcBef>
              </a:pPr>
              <a:t>123</a:t>
            </a:fld>
            <a:endParaRPr lang="en-US" altLang="zh-CN" smtClean="0">
              <a:latin typeface="Times New Roman" panose="02020603050405020304" pitchFamily="18" charset="0"/>
            </a:endParaRPr>
          </a:p>
        </p:txBody>
      </p:sp>
      <p:sp>
        <p:nvSpPr>
          <p:cNvPr id="216067" name="Rectangle 2"/>
          <p:cNvSpPr>
            <a:spLocks noGrp="1" noRot="1" noChangeAspect="1" noChangeArrowheads="1" noTextEdit="1"/>
          </p:cNvSpPr>
          <p:nvPr>
            <p:ph type="sldImg"/>
          </p:nvPr>
        </p:nvSpPr>
        <p:spPr>
          <a:solidFill>
            <a:srgbClr val="FFFFFF"/>
          </a:solidFill>
          <a:ln/>
        </p:spPr>
      </p:sp>
      <p:sp>
        <p:nvSpPr>
          <p:cNvPr id="21606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smtClean="0">
                <a:latin typeface="宋体" panose="02010600030101010101" pitchFamily="2" charset="-122"/>
              </a:rPr>
              <a:t>寻找与公式</a:t>
            </a:r>
            <a:r>
              <a:rPr lang="en-US" altLang="zh-CN" smtClean="0">
                <a:latin typeface="Arial" panose="020B0604020202020204" pitchFamily="34" charset="0"/>
              </a:rPr>
              <a:t>G</a:t>
            </a:r>
            <a:r>
              <a:rPr lang="zh-CN" altLang="en-US" smtClean="0">
                <a:latin typeface="宋体" panose="02010600030101010101" pitchFamily="2" charset="-122"/>
              </a:rPr>
              <a:t>等价的主析取范式，也可以通过真值表来做。</a:t>
            </a:r>
            <a:r>
              <a:rPr lang="zh-CN" altLang="en-US" smtClean="0">
                <a:latin typeface="Arial" panose="020B0604020202020204" pitchFamily="34" charset="0"/>
              </a:rPr>
              <a:t> 如果真值表中没有一行真值为</a:t>
            </a:r>
            <a:r>
              <a:rPr lang="en-US" altLang="zh-CN" smtClean="0">
                <a:latin typeface="Arial" panose="020B0604020202020204" pitchFamily="34" charset="0"/>
              </a:rPr>
              <a:t>1</a:t>
            </a:r>
            <a:r>
              <a:rPr lang="zh-CN" altLang="en-US" smtClean="0">
                <a:latin typeface="Arial" panose="020B0604020202020204" pitchFamily="34" charset="0"/>
              </a:rPr>
              <a:t>，则</a:t>
            </a:r>
            <a:r>
              <a:rPr lang="en-US" altLang="zh-CN" smtClean="0">
                <a:latin typeface="Arial" panose="020B0604020202020204" pitchFamily="34" charset="0"/>
              </a:rPr>
              <a:t>G</a:t>
            </a:r>
            <a:r>
              <a:rPr lang="en-US" altLang="zh-CN" smtClean="0">
                <a:latin typeface="Times New Roman" panose="02020603050405020304" pitchFamily="18" charset="0"/>
              </a:rPr>
              <a:t>’</a:t>
            </a:r>
            <a:r>
              <a:rPr lang="en-US" altLang="zh-CN" smtClean="0">
                <a:latin typeface="Arial" panose="020B0604020202020204" pitchFamily="34" charset="0"/>
              </a:rPr>
              <a:t>=0</a:t>
            </a:r>
          </a:p>
        </p:txBody>
      </p:sp>
    </p:spTree>
    <p:extLst>
      <p:ext uri="{BB962C8B-B14F-4D97-AF65-F5344CB8AC3E}">
        <p14:creationId xmlns:p14="http://schemas.microsoft.com/office/powerpoint/2010/main" val="3914917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8E0DEC3-E7A4-41B2-AD2B-1F74C89B53CC}" type="slidenum">
              <a:rPr lang="zh-CN" altLang="en-US" smtClean="0">
                <a:latin typeface="Times New Roman" panose="02020603050405020304" pitchFamily="18" charset="0"/>
              </a:rPr>
              <a:pPr>
                <a:spcBef>
                  <a:spcPct val="0"/>
                </a:spcBef>
              </a:pPr>
              <a:t>124</a:t>
            </a:fld>
            <a:endParaRPr lang="en-US" altLang="zh-CN" smtClean="0">
              <a:latin typeface="Times New Roman" panose="02020603050405020304" pitchFamily="18" charset="0"/>
            </a:endParaRPr>
          </a:p>
        </p:txBody>
      </p:sp>
      <p:sp>
        <p:nvSpPr>
          <p:cNvPr id="218115" name="Rectangle 2"/>
          <p:cNvSpPr>
            <a:spLocks noGrp="1" noRot="1" noChangeAspect="1" noChangeArrowheads="1" noTextEdit="1"/>
          </p:cNvSpPr>
          <p:nvPr>
            <p:ph type="sldImg"/>
          </p:nvPr>
        </p:nvSpPr>
        <p:spPr>
          <a:solidFill>
            <a:srgbClr val="FFFFFF"/>
          </a:solidFill>
          <a:ln/>
        </p:spPr>
      </p:sp>
      <p:sp>
        <p:nvSpPr>
          <p:cNvPr id="21811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23757334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983D593-C84D-4F3D-B9D7-C5E8747F4DFE}" type="slidenum">
              <a:rPr lang="zh-CN" altLang="en-US" smtClean="0">
                <a:latin typeface="Times New Roman" panose="02020603050405020304" pitchFamily="18" charset="0"/>
              </a:rPr>
              <a:pPr>
                <a:spcBef>
                  <a:spcPct val="0"/>
                </a:spcBef>
              </a:pPr>
              <a:t>125</a:t>
            </a:fld>
            <a:endParaRPr lang="en-US" altLang="zh-CN" smtClean="0">
              <a:latin typeface="Times New Roman" panose="02020603050405020304" pitchFamily="18" charset="0"/>
            </a:endParaRPr>
          </a:p>
        </p:txBody>
      </p:sp>
      <p:sp>
        <p:nvSpPr>
          <p:cNvPr id="220163" name="Rectangle 2"/>
          <p:cNvSpPr>
            <a:spLocks noGrp="1" noRot="1" noChangeAspect="1" noChangeArrowheads="1" noTextEdit="1"/>
          </p:cNvSpPr>
          <p:nvPr>
            <p:ph type="sldImg"/>
          </p:nvPr>
        </p:nvSpPr>
        <p:spPr>
          <a:solidFill>
            <a:srgbClr val="FFFFFF"/>
          </a:solidFill>
          <a:ln/>
        </p:spPr>
      </p:sp>
      <p:sp>
        <p:nvSpPr>
          <p:cNvPr id="2201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9506594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02C9EABF-5A60-490C-978A-CCB3FA81D161}" type="slidenum">
              <a:rPr lang="zh-CN" altLang="en-US" smtClean="0">
                <a:latin typeface="Times New Roman" panose="02020603050405020304" pitchFamily="18" charset="0"/>
              </a:rPr>
              <a:pPr>
                <a:spcBef>
                  <a:spcPct val="0"/>
                </a:spcBef>
              </a:pPr>
              <a:t>126</a:t>
            </a:fld>
            <a:endParaRPr lang="en-US" altLang="zh-CN" smtClean="0">
              <a:latin typeface="Times New Roman" panose="02020603050405020304" pitchFamily="18" charset="0"/>
            </a:endParaRPr>
          </a:p>
        </p:txBody>
      </p:sp>
      <p:sp>
        <p:nvSpPr>
          <p:cNvPr id="222211" name="Rectangle 2"/>
          <p:cNvSpPr>
            <a:spLocks noGrp="1" noRot="1" noChangeAspect="1" noChangeArrowheads="1" noTextEdit="1"/>
          </p:cNvSpPr>
          <p:nvPr>
            <p:ph type="sldImg"/>
          </p:nvPr>
        </p:nvSpPr>
        <p:spPr>
          <a:solidFill>
            <a:srgbClr val="FFFFFF"/>
          </a:solidFill>
          <a:ln/>
        </p:spPr>
      </p:sp>
      <p:sp>
        <p:nvSpPr>
          <p:cNvPr id="222212"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smtClean="0">
                <a:latin typeface="Arial" panose="020B0604020202020204" pitchFamily="34" charset="0"/>
              </a:rPr>
              <a:t>定理</a:t>
            </a:r>
            <a:r>
              <a:rPr lang="en-US" altLang="zh-CN" smtClean="0">
                <a:latin typeface="Arial" panose="020B0604020202020204" pitchFamily="34" charset="0"/>
              </a:rPr>
              <a:t>2.4.2</a:t>
            </a:r>
            <a:r>
              <a:rPr lang="zh-CN" altLang="en-US" smtClean="0">
                <a:latin typeface="Arial" panose="020B0604020202020204" pitchFamily="34" charset="0"/>
              </a:rPr>
              <a:t>说存在主析取范式，定理</a:t>
            </a:r>
            <a:r>
              <a:rPr lang="en-US" altLang="zh-CN" smtClean="0">
                <a:latin typeface="Arial" panose="020B0604020202020204" pitchFamily="34" charset="0"/>
              </a:rPr>
              <a:t>2.4.3</a:t>
            </a:r>
            <a:r>
              <a:rPr lang="zh-CN" altLang="en-US" smtClean="0">
                <a:latin typeface="Arial" panose="020B0604020202020204" pitchFamily="34" charset="0"/>
              </a:rPr>
              <a:t>说主析取范式形式唯一。从而有一个公式</a:t>
            </a:r>
            <a:r>
              <a:rPr lang="en-US" altLang="zh-CN" smtClean="0">
                <a:latin typeface="Arial" panose="020B0604020202020204" pitchFamily="34" charset="0"/>
              </a:rPr>
              <a:t>G</a:t>
            </a:r>
            <a:r>
              <a:rPr lang="zh-CN" altLang="en-US" smtClean="0">
                <a:latin typeface="Arial" panose="020B0604020202020204" pitchFamily="34" charset="0"/>
              </a:rPr>
              <a:t>的主析取范式有，且仅有一个。</a:t>
            </a:r>
          </a:p>
        </p:txBody>
      </p:sp>
    </p:spTree>
    <p:extLst>
      <p:ext uri="{BB962C8B-B14F-4D97-AF65-F5344CB8AC3E}">
        <p14:creationId xmlns:p14="http://schemas.microsoft.com/office/powerpoint/2010/main" val="4093192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C76D291-7C5C-4AC2-B4F0-5374173BF250}" type="slidenum">
              <a:rPr lang="zh-CN" altLang="en-US" smtClean="0">
                <a:latin typeface="Times New Roman" panose="02020603050405020304" pitchFamily="18" charset="0"/>
              </a:rPr>
              <a:pPr>
                <a:spcBef>
                  <a:spcPct val="0"/>
                </a:spcBef>
              </a:pPr>
              <a:t>127</a:t>
            </a:fld>
            <a:endParaRPr lang="en-US" altLang="zh-CN" smtClean="0">
              <a:latin typeface="Times New Roman" panose="02020603050405020304" pitchFamily="18" charset="0"/>
            </a:endParaRPr>
          </a:p>
        </p:txBody>
      </p:sp>
      <p:sp>
        <p:nvSpPr>
          <p:cNvPr id="224259" name="Rectangle 2"/>
          <p:cNvSpPr>
            <a:spLocks noGrp="1" noRot="1" noChangeAspect="1" noChangeArrowheads="1" noTextEdit="1"/>
          </p:cNvSpPr>
          <p:nvPr>
            <p:ph type="sldImg"/>
          </p:nvPr>
        </p:nvSpPr>
        <p:spPr>
          <a:solidFill>
            <a:srgbClr val="FFFFFF"/>
          </a:solidFill>
          <a:ln/>
        </p:spPr>
      </p:sp>
      <p:sp>
        <p:nvSpPr>
          <p:cNvPr id="2242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14002303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B9DEC4B-6E84-4DCE-A262-A2C78D883030}" type="slidenum">
              <a:rPr lang="zh-CN" altLang="en-US" smtClean="0">
                <a:latin typeface="Times New Roman" panose="02020603050405020304" pitchFamily="18" charset="0"/>
              </a:rPr>
              <a:pPr>
                <a:spcBef>
                  <a:spcPct val="0"/>
                </a:spcBef>
              </a:pPr>
              <a:t>129</a:t>
            </a:fld>
            <a:endParaRPr lang="en-US" altLang="zh-CN" smtClean="0">
              <a:latin typeface="Times New Roman" panose="02020603050405020304" pitchFamily="18" charset="0"/>
            </a:endParaRPr>
          </a:p>
        </p:txBody>
      </p:sp>
      <p:sp>
        <p:nvSpPr>
          <p:cNvPr id="227331" name="Rectangle 2"/>
          <p:cNvSpPr>
            <a:spLocks noGrp="1" noRot="1" noChangeAspect="1" noChangeArrowheads="1" noTextEdit="1"/>
          </p:cNvSpPr>
          <p:nvPr>
            <p:ph type="sldImg"/>
          </p:nvPr>
        </p:nvSpPr>
        <p:spPr>
          <a:solidFill>
            <a:srgbClr val="FFFFFF"/>
          </a:solidFill>
          <a:ln/>
        </p:spPr>
      </p:sp>
      <p:sp>
        <p:nvSpPr>
          <p:cNvPr id="22733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21583742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7C0F6BA-E0B3-4AB6-AC34-E0E8BCBF732F}" type="slidenum">
              <a:rPr lang="zh-CN" altLang="en-US" smtClean="0">
                <a:latin typeface="Times New Roman" panose="02020603050405020304" pitchFamily="18" charset="0"/>
              </a:rPr>
              <a:pPr>
                <a:spcBef>
                  <a:spcPct val="0"/>
                </a:spcBef>
              </a:pPr>
              <a:t>130</a:t>
            </a:fld>
            <a:endParaRPr lang="en-US" altLang="zh-CN" smtClean="0">
              <a:latin typeface="Times New Roman" panose="02020603050405020304" pitchFamily="18" charset="0"/>
            </a:endParaRPr>
          </a:p>
        </p:txBody>
      </p:sp>
      <p:sp>
        <p:nvSpPr>
          <p:cNvPr id="229379" name="Rectangle 2"/>
          <p:cNvSpPr>
            <a:spLocks noGrp="1" noRot="1" noChangeAspect="1" noChangeArrowheads="1" noTextEdit="1"/>
          </p:cNvSpPr>
          <p:nvPr>
            <p:ph type="sldImg"/>
          </p:nvPr>
        </p:nvSpPr>
        <p:spPr>
          <a:solidFill>
            <a:srgbClr val="FFFFFF"/>
          </a:solidFill>
          <a:ln/>
        </p:spPr>
      </p:sp>
      <p:sp>
        <p:nvSpPr>
          <p:cNvPr id="22938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2978941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A136DEB-A96E-472A-B87D-D3F27606DACF}" type="slidenum">
              <a:rPr lang="zh-CN" altLang="en-US" smtClean="0">
                <a:latin typeface="Times New Roman" panose="02020603050405020304" pitchFamily="18" charset="0"/>
              </a:rPr>
              <a:pPr>
                <a:spcBef>
                  <a:spcPct val="0"/>
                </a:spcBef>
              </a:pPr>
              <a:t>8</a:t>
            </a:fld>
            <a:endParaRPr lang="en-US" altLang="zh-CN" smtClean="0">
              <a:latin typeface="Times New Roman" panose="02020603050405020304" pitchFamily="18" charset="0"/>
            </a:endParaRPr>
          </a:p>
        </p:txBody>
      </p:sp>
      <p:sp>
        <p:nvSpPr>
          <p:cNvPr id="66563" name="Rectangle 2"/>
          <p:cNvSpPr>
            <a:spLocks noGrp="1" noRot="1" noChangeAspect="1" noChangeArrowheads="1" noTextEdit="1"/>
          </p:cNvSpPr>
          <p:nvPr>
            <p:ph type="sldImg"/>
          </p:nvPr>
        </p:nvSpPr>
        <p:spPr>
          <a:solidFill>
            <a:srgbClr val="FFFFFF"/>
          </a:solidFill>
          <a:ln/>
        </p:spPr>
      </p:sp>
      <p:sp>
        <p:nvSpPr>
          <p:cNvPr id="6656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smtClean="0">
                <a:solidFill>
                  <a:schemeClr val="tx2"/>
                </a:solidFill>
                <a:latin typeface="Times New Roman" panose="02020603050405020304" pitchFamily="18" charset="0"/>
              </a:rPr>
              <a:t>“</a:t>
            </a:r>
            <a:r>
              <a:rPr lang="zh-CN" altLang="en-US" smtClean="0">
                <a:solidFill>
                  <a:schemeClr val="tx2"/>
                </a:solidFill>
                <a:latin typeface="Arial" panose="020B0604020202020204" pitchFamily="34" charset="0"/>
              </a:rPr>
              <a:t>我在说谎</a:t>
            </a:r>
            <a:r>
              <a:rPr lang="zh-CN" altLang="en-US" smtClean="0">
                <a:solidFill>
                  <a:schemeClr val="tx2"/>
                </a:solidFill>
                <a:latin typeface="Times New Roman" panose="02020603050405020304" pitchFamily="18" charset="0"/>
              </a:rPr>
              <a:t>”</a:t>
            </a:r>
            <a:r>
              <a:rPr lang="en-US" altLang="zh-CN" smtClean="0">
                <a:solidFill>
                  <a:schemeClr val="tx2"/>
                </a:solidFill>
                <a:latin typeface="Arial" panose="020B0604020202020204" pitchFamily="34" charset="0"/>
              </a:rPr>
              <a:t>,</a:t>
            </a:r>
            <a:r>
              <a:rPr lang="zh-CN" altLang="en-US" smtClean="0">
                <a:solidFill>
                  <a:schemeClr val="tx2"/>
                </a:solidFill>
                <a:latin typeface="Arial" panose="020B0604020202020204" pitchFamily="34" charset="0"/>
              </a:rPr>
              <a:t>这是既不能为真，又不能为假的句子，称为</a:t>
            </a:r>
            <a:r>
              <a:rPr lang="zh-CN" altLang="en-US" smtClean="0">
                <a:solidFill>
                  <a:schemeClr val="tx2"/>
                </a:solidFill>
                <a:latin typeface="Times New Roman" panose="02020603050405020304" pitchFamily="18" charset="0"/>
              </a:rPr>
              <a:t>“</a:t>
            </a:r>
            <a:r>
              <a:rPr lang="zh-CN" altLang="en-US" smtClean="0">
                <a:solidFill>
                  <a:schemeClr val="tx2"/>
                </a:solidFill>
                <a:latin typeface="Arial" panose="020B0604020202020204" pitchFamily="34" charset="0"/>
              </a:rPr>
              <a:t>悖论</a:t>
            </a:r>
            <a:r>
              <a:rPr lang="zh-CN" altLang="en-US" smtClean="0">
                <a:solidFill>
                  <a:schemeClr val="tx2"/>
                </a:solidFill>
                <a:latin typeface="Times New Roman" panose="02020603050405020304" pitchFamily="18" charset="0"/>
              </a:rPr>
              <a:t>”</a:t>
            </a:r>
            <a:r>
              <a:rPr lang="zh-CN" altLang="en-US" smtClean="0">
                <a:solidFill>
                  <a:schemeClr val="tx2"/>
                </a:solidFill>
                <a:latin typeface="Arial" panose="020B0604020202020204" pitchFamily="34" charset="0"/>
              </a:rPr>
              <a:t>。</a:t>
            </a:r>
          </a:p>
        </p:txBody>
      </p:sp>
    </p:spTree>
    <p:extLst>
      <p:ext uri="{BB962C8B-B14F-4D97-AF65-F5344CB8AC3E}">
        <p14:creationId xmlns:p14="http://schemas.microsoft.com/office/powerpoint/2010/main" val="29973380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3CBBF2E5-C42B-4F01-AA8A-1EFC6C65292B}" type="slidenum">
              <a:rPr lang="zh-CN" altLang="en-US" smtClean="0">
                <a:latin typeface="Times New Roman" panose="02020603050405020304" pitchFamily="18" charset="0"/>
              </a:rPr>
              <a:pPr>
                <a:spcBef>
                  <a:spcPct val="0"/>
                </a:spcBef>
              </a:pPr>
              <a:t>131</a:t>
            </a:fld>
            <a:endParaRPr lang="en-US" altLang="zh-CN" smtClean="0">
              <a:latin typeface="Times New Roman" panose="02020603050405020304" pitchFamily="18" charset="0"/>
            </a:endParaRPr>
          </a:p>
        </p:txBody>
      </p:sp>
      <p:sp>
        <p:nvSpPr>
          <p:cNvPr id="231427" name="Rectangle 2"/>
          <p:cNvSpPr>
            <a:spLocks noGrp="1" noRot="1" noChangeAspect="1" noChangeArrowheads="1" noTextEdit="1"/>
          </p:cNvSpPr>
          <p:nvPr>
            <p:ph type="sldImg"/>
          </p:nvPr>
        </p:nvSpPr>
        <p:spPr>
          <a:solidFill>
            <a:srgbClr val="FFFFFF"/>
          </a:solidFill>
          <a:ln/>
        </p:spPr>
      </p:sp>
      <p:sp>
        <p:nvSpPr>
          <p:cNvPr id="2314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26370643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6F571FBF-46B9-4C7E-85C3-4E36508A1C3F}" type="slidenum">
              <a:rPr lang="zh-CN" altLang="en-US" smtClean="0">
                <a:latin typeface="Times New Roman" panose="02020603050405020304" pitchFamily="18" charset="0"/>
              </a:rPr>
              <a:pPr>
                <a:spcBef>
                  <a:spcPct val="0"/>
                </a:spcBef>
              </a:pPr>
              <a:t>132</a:t>
            </a:fld>
            <a:endParaRPr lang="en-US" altLang="zh-CN" smtClean="0">
              <a:latin typeface="Times New Roman" panose="02020603050405020304" pitchFamily="18" charset="0"/>
            </a:endParaRPr>
          </a:p>
        </p:txBody>
      </p:sp>
      <p:sp>
        <p:nvSpPr>
          <p:cNvPr id="233475" name="Rectangle 2"/>
          <p:cNvSpPr>
            <a:spLocks noGrp="1" noRot="1" noChangeAspect="1" noChangeArrowheads="1" noTextEdit="1"/>
          </p:cNvSpPr>
          <p:nvPr>
            <p:ph type="sldImg"/>
          </p:nvPr>
        </p:nvSpPr>
        <p:spPr>
          <a:solidFill>
            <a:srgbClr val="FFFFFF"/>
          </a:solidFill>
          <a:ln/>
        </p:spPr>
      </p:sp>
      <p:sp>
        <p:nvSpPr>
          <p:cNvPr id="23347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27679250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DD70E566-29E5-42D2-9600-5FA2E7A1F995}" type="slidenum">
              <a:rPr lang="zh-CN" altLang="en-US" smtClean="0">
                <a:latin typeface="Times New Roman" panose="02020603050405020304" pitchFamily="18" charset="0"/>
              </a:rPr>
              <a:pPr>
                <a:spcBef>
                  <a:spcPct val="0"/>
                </a:spcBef>
              </a:pPr>
              <a:t>134</a:t>
            </a:fld>
            <a:endParaRPr lang="en-US" altLang="zh-CN" smtClean="0">
              <a:latin typeface="Times New Roman" panose="02020603050405020304" pitchFamily="18" charset="0"/>
            </a:endParaRPr>
          </a:p>
        </p:txBody>
      </p:sp>
      <p:sp>
        <p:nvSpPr>
          <p:cNvPr id="236547" name="Rectangle 2"/>
          <p:cNvSpPr>
            <a:spLocks noGrp="1" noRot="1" noChangeAspect="1" noChangeArrowheads="1" noTextEdit="1"/>
          </p:cNvSpPr>
          <p:nvPr>
            <p:ph type="sldImg"/>
          </p:nvPr>
        </p:nvSpPr>
        <p:spPr>
          <a:solidFill>
            <a:srgbClr val="FFFFFF"/>
          </a:solidFill>
          <a:ln/>
        </p:spPr>
      </p:sp>
      <p:sp>
        <p:nvSpPr>
          <p:cNvPr id="2365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349661406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F4E4670-A5B9-415D-9ABD-8E05EE53CE9D}" type="slidenum">
              <a:rPr lang="zh-CN" altLang="en-US" smtClean="0">
                <a:latin typeface="Times New Roman" panose="02020603050405020304" pitchFamily="18" charset="0"/>
              </a:rPr>
              <a:pPr>
                <a:spcBef>
                  <a:spcPct val="0"/>
                </a:spcBef>
              </a:pPr>
              <a:t>135</a:t>
            </a:fld>
            <a:endParaRPr lang="en-US" altLang="zh-CN" smtClean="0">
              <a:latin typeface="Times New Roman" panose="02020603050405020304" pitchFamily="18" charset="0"/>
            </a:endParaRPr>
          </a:p>
        </p:txBody>
      </p:sp>
      <p:sp>
        <p:nvSpPr>
          <p:cNvPr id="238595" name="Rectangle 2"/>
          <p:cNvSpPr>
            <a:spLocks noGrp="1" noRot="1" noChangeAspect="1" noChangeArrowheads="1" noTextEdit="1"/>
          </p:cNvSpPr>
          <p:nvPr>
            <p:ph type="sldImg"/>
          </p:nvPr>
        </p:nvSpPr>
        <p:spPr>
          <a:solidFill>
            <a:srgbClr val="FFFFFF"/>
          </a:solidFill>
          <a:ln/>
        </p:spPr>
      </p:sp>
      <p:sp>
        <p:nvSpPr>
          <p:cNvPr id="2385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latin typeface="Arial" panose="020B0604020202020204" pitchFamily="34" charset="0"/>
            </a:endParaRPr>
          </a:p>
        </p:txBody>
      </p:sp>
    </p:spTree>
    <p:extLst>
      <p:ext uri="{BB962C8B-B14F-4D97-AF65-F5344CB8AC3E}">
        <p14:creationId xmlns:p14="http://schemas.microsoft.com/office/powerpoint/2010/main" val="38343671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幻灯片图像占位符 1"/>
          <p:cNvSpPr>
            <a:spLocks noGrp="1" noRot="1" noChangeAspect="1" noTextEdit="1"/>
          </p:cNvSpPr>
          <p:nvPr>
            <p:ph type="sldImg"/>
          </p:nvPr>
        </p:nvSpPr>
        <p:spPr>
          <a:ln/>
        </p:spPr>
      </p:sp>
      <p:sp>
        <p:nvSpPr>
          <p:cNvPr id="2498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2498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6BE4B5D-EBC2-489C-BCB1-FFACFD840027}" type="slidenum">
              <a:rPr lang="zh-CN" altLang="en-US" smtClean="0">
                <a:latin typeface="Times New Roman" panose="02020603050405020304" pitchFamily="18" charset="0"/>
              </a:rPr>
              <a:pPr>
                <a:spcBef>
                  <a:spcPct val="0"/>
                </a:spcBef>
              </a:pPr>
              <a:t>145</a:t>
            </a:fld>
            <a:endParaRPr lang="en-US" altLang="zh-CN" smtClean="0">
              <a:latin typeface="Times New Roman" panose="02020603050405020304" pitchFamily="18" charset="0"/>
            </a:endParaRPr>
          </a:p>
        </p:txBody>
      </p:sp>
    </p:spTree>
    <p:extLst>
      <p:ext uri="{BB962C8B-B14F-4D97-AF65-F5344CB8AC3E}">
        <p14:creationId xmlns:p14="http://schemas.microsoft.com/office/powerpoint/2010/main" val="348202089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幻灯片图像占位符 1"/>
          <p:cNvSpPr>
            <a:spLocks noGrp="1" noRot="1" noChangeAspect="1" noTextEdit="1"/>
          </p:cNvSpPr>
          <p:nvPr>
            <p:ph type="sldImg"/>
          </p:nvPr>
        </p:nvSpPr>
        <p:spPr>
          <a:ln/>
        </p:spPr>
      </p:sp>
      <p:sp>
        <p:nvSpPr>
          <p:cNvPr id="26829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26829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84539A2-3F2B-4B31-A5ED-C9289B8B83F1}" type="slidenum">
              <a:rPr lang="zh-CN" altLang="en-US" smtClean="0">
                <a:latin typeface="Times New Roman" panose="02020603050405020304" pitchFamily="18" charset="0"/>
              </a:rPr>
              <a:pPr>
                <a:spcBef>
                  <a:spcPct val="0"/>
                </a:spcBef>
              </a:pPr>
              <a:t>160</a:t>
            </a:fld>
            <a:endParaRPr lang="en-US" altLang="zh-CN" smtClean="0">
              <a:latin typeface="Times New Roman" panose="02020603050405020304" pitchFamily="18" charset="0"/>
            </a:endParaRPr>
          </a:p>
        </p:txBody>
      </p:sp>
    </p:spTree>
    <p:extLst>
      <p:ext uri="{BB962C8B-B14F-4D97-AF65-F5344CB8AC3E}">
        <p14:creationId xmlns:p14="http://schemas.microsoft.com/office/powerpoint/2010/main" val="299477787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幻灯片图像占位符 1"/>
          <p:cNvSpPr>
            <a:spLocks noGrp="1" noRot="1" noChangeAspect="1" noTextEdit="1"/>
          </p:cNvSpPr>
          <p:nvPr>
            <p:ph type="sldImg"/>
          </p:nvPr>
        </p:nvSpPr>
        <p:spPr>
          <a:ln/>
        </p:spPr>
      </p:sp>
      <p:sp>
        <p:nvSpPr>
          <p:cNvPr id="2764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2764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CD035DF3-95A3-4952-ABBF-693D430BA323}" type="slidenum">
              <a:rPr lang="zh-CN" altLang="en-US" smtClean="0">
                <a:latin typeface="Times New Roman" panose="02020603050405020304" pitchFamily="18" charset="0"/>
              </a:rPr>
              <a:pPr>
                <a:spcBef>
                  <a:spcPct val="0"/>
                </a:spcBef>
              </a:pPr>
              <a:t>167</a:t>
            </a:fld>
            <a:endParaRPr lang="en-US" altLang="zh-CN" smtClean="0">
              <a:latin typeface="Times New Roman" panose="02020603050405020304" pitchFamily="18" charset="0"/>
            </a:endParaRPr>
          </a:p>
        </p:txBody>
      </p:sp>
    </p:spTree>
    <p:extLst>
      <p:ext uri="{BB962C8B-B14F-4D97-AF65-F5344CB8AC3E}">
        <p14:creationId xmlns:p14="http://schemas.microsoft.com/office/powerpoint/2010/main" val="209781465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幻灯片图像占位符 1"/>
          <p:cNvSpPr>
            <a:spLocks noGrp="1" noRot="1" noChangeAspect="1" noTextEdit="1"/>
          </p:cNvSpPr>
          <p:nvPr>
            <p:ph type="sldImg"/>
          </p:nvPr>
        </p:nvSpPr>
        <p:spPr>
          <a:ln/>
        </p:spPr>
      </p:sp>
      <p:sp>
        <p:nvSpPr>
          <p:cNvPr id="2785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2785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FE22895-CDD0-46DB-835D-057471AB2A46}" type="slidenum">
              <a:rPr lang="zh-CN" altLang="en-US" smtClean="0">
                <a:latin typeface="Times New Roman" panose="02020603050405020304" pitchFamily="18" charset="0"/>
              </a:rPr>
              <a:pPr>
                <a:spcBef>
                  <a:spcPct val="0"/>
                </a:spcBef>
              </a:pPr>
              <a:t>168</a:t>
            </a:fld>
            <a:endParaRPr lang="en-US" altLang="zh-CN" smtClean="0">
              <a:latin typeface="Times New Roman" panose="02020603050405020304" pitchFamily="18" charset="0"/>
            </a:endParaRPr>
          </a:p>
        </p:txBody>
      </p:sp>
    </p:spTree>
    <p:extLst>
      <p:ext uri="{BB962C8B-B14F-4D97-AF65-F5344CB8AC3E}">
        <p14:creationId xmlns:p14="http://schemas.microsoft.com/office/powerpoint/2010/main" val="23882352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幻灯片图像占位符 1"/>
          <p:cNvSpPr>
            <a:spLocks noGrp="1" noRot="1" noChangeAspect="1" noTextEdit="1"/>
          </p:cNvSpPr>
          <p:nvPr>
            <p:ph type="sldImg"/>
          </p:nvPr>
        </p:nvSpPr>
        <p:spPr>
          <a:ln/>
        </p:spPr>
      </p:sp>
      <p:sp>
        <p:nvSpPr>
          <p:cNvPr id="2959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2959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34034AF-EF89-4F2D-A8EA-1E653F8C34AB}" type="slidenum">
              <a:rPr lang="zh-CN" altLang="en-US" sz="1200" smtClean="0">
                <a:solidFill>
                  <a:srgbClr val="000000"/>
                </a:solidFill>
              </a:rPr>
              <a:pPr/>
              <a:t>184</a:t>
            </a:fld>
            <a:endParaRPr lang="en-US" altLang="zh-CN" sz="1200" smtClean="0">
              <a:solidFill>
                <a:srgbClr val="000000"/>
              </a:solidFill>
            </a:endParaRPr>
          </a:p>
        </p:txBody>
      </p:sp>
    </p:spTree>
    <p:extLst>
      <p:ext uri="{BB962C8B-B14F-4D97-AF65-F5344CB8AC3E}">
        <p14:creationId xmlns:p14="http://schemas.microsoft.com/office/powerpoint/2010/main" val="3492351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8D83D726-D694-4BAB-B02D-2D287986D011}" type="slidenum">
              <a:rPr lang="zh-CN" altLang="en-US" smtClean="0">
                <a:latin typeface="Times New Roman" panose="02020603050405020304" pitchFamily="18" charset="0"/>
              </a:rPr>
              <a:pPr>
                <a:spcBef>
                  <a:spcPct val="0"/>
                </a:spcBef>
              </a:pPr>
              <a:t>10</a:t>
            </a:fld>
            <a:endParaRPr lang="en-US" altLang="zh-CN" smtClean="0">
              <a:latin typeface="Times New Roman" panose="02020603050405020304" pitchFamily="18" charset="0"/>
            </a:endParaRPr>
          </a:p>
        </p:txBody>
      </p:sp>
      <p:sp>
        <p:nvSpPr>
          <p:cNvPr id="69635" name="Rectangle 2"/>
          <p:cNvSpPr>
            <a:spLocks noGrp="1" noRot="1" noChangeAspect="1" noChangeArrowheads="1" noTextEdit="1"/>
          </p:cNvSpPr>
          <p:nvPr>
            <p:ph type="sldImg"/>
          </p:nvPr>
        </p:nvSpPr>
        <p:spPr>
          <a:solidFill>
            <a:srgbClr val="FFFFFF"/>
          </a:solidFill>
          <a:ln/>
        </p:spPr>
      </p:sp>
      <p:sp>
        <p:nvSpPr>
          <p:cNvPr id="6963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solidFill>
                <a:schemeClr val="tx2"/>
              </a:solidFill>
              <a:latin typeface="Arial" panose="020B0604020202020204" pitchFamily="34" charset="0"/>
            </a:endParaRPr>
          </a:p>
        </p:txBody>
      </p:sp>
    </p:spTree>
    <p:extLst>
      <p:ext uri="{BB962C8B-B14F-4D97-AF65-F5344CB8AC3E}">
        <p14:creationId xmlns:p14="http://schemas.microsoft.com/office/powerpoint/2010/main" val="1642817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4B15D18-EC3D-4773-9CE9-2AD5B2D63596}" type="slidenum">
              <a:rPr lang="zh-CN" altLang="en-US" smtClean="0">
                <a:latin typeface="Times New Roman" panose="02020603050405020304" pitchFamily="18" charset="0"/>
              </a:rPr>
              <a:pPr>
                <a:spcBef>
                  <a:spcPct val="0"/>
                </a:spcBef>
              </a:pPr>
              <a:t>12</a:t>
            </a:fld>
            <a:endParaRPr lang="en-US" altLang="zh-CN" smtClean="0">
              <a:latin typeface="Times New Roman" panose="02020603050405020304"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smtClean="0">
                <a:latin typeface="Arial" panose="020B0604020202020204" pitchFamily="34" charset="0"/>
                <a:ea typeface="黑体" panose="02010609060101010101" pitchFamily="49" charset="-122"/>
              </a:rPr>
              <a:t>自然语言中的“或者”一词有不可兼的意思。例如，“我到北京出差或者到广州去度假”表示的是二者只能居其一，不会同时成立。按照联结词“</a:t>
            </a:r>
            <a:r>
              <a:rPr lang="zh-CN" altLang="en-US" b="1" smtClean="0">
                <a:latin typeface="Arial" panose="020B0604020202020204" pitchFamily="34" charset="0"/>
                <a:ea typeface="黑体" panose="02010609060101010101" pitchFamily="49" charset="-122"/>
                <a:sym typeface="Symbol" panose="05050102010706020507" pitchFamily="18" charset="2"/>
              </a:rPr>
              <a:t></a:t>
            </a:r>
            <a:r>
              <a:rPr lang="zh-CN" altLang="en-US" b="1" smtClean="0">
                <a:latin typeface="Arial" panose="020B0604020202020204" pitchFamily="34" charset="0"/>
                <a:ea typeface="黑体" panose="02010609060101010101" pitchFamily="49" charset="-122"/>
              </a:rPr>
              <a:t>”的定义，当</a:t>
            </a:r>
            <a:r>
              <a:rPr lang="en-US" altLang="zh-CN" b="1" smtClean="0">
                <a:latin typeface="Arial" panose="020B0604020202020204" pitchFamily="34" charset="0"/>
                <a:ea typeface="黑体" panose="02010609060101010101" pitchFamily="49" charset="-122"/>
              </a:rPr>
              <a:t>P，Q</a:t>
            </a:r>
            <a:r>
              <a:rPr lang="zh-CN" altLang="en-US" b="1" smtClean="0">
                <a:latin typeface="Arial" panose="020B0604020202020204" pitchFamily="34" charset="0"/>
                <a:ea typeface="黑体" panose="02010609060101010101" pitchFamily="49" charset="-122"/>
              </a:rPr>
              <a:t>都为真时，</a:t>
            </a:r>
            <a:r>
              <a:rPr lang="en-US" altLang="zh-CN" b="1" smtClean="0">
                <a:latin typeface="Arial" panose="020B0604020202020204" pitchFamily="34" charset="0"/>
                <a:ea typeface="黑体" panose="02010609060101010101" pitchFamily="49" charset="-122"/>
              </a:rPr>
              <a:t>P</a:t>
            </a:r>
            <a:r>
              <a:rPr lang="en-US" altLang="zh-CN" b="1" smtClean="0">
                <a:latin typeface="Arial" panose="020B0604020202020204" pitchFamily="34" charset="0"/>
                <a:ea typeface="黑体" panose="02010609060101010101" pitchFamily="49" charset="-122"/>
                <a:sym typeface="Symbol" panose="05050102010706020507" pitchFamily="18" charset="2"/>
              </a:rPr>
              <a:t></a:t>
            </a:r>
            <a:r>
              <a:rPr lang="en-US" altLang="zh-CN" b="1" smtClean="0">
                <a:latin typeface="Arial" panose="020B0604020202020204" pitchFamily="34" charset="0"/>
                <a:ea typeface="黑体" panose="02010609060101010101" pitchFamily="49" charset="-122"/>
              </a:rPr>
              <a:t>Q</a:t>
            </a:r>
            <a:r>
              <a:rPr lang="zh-CN" altLang="en-US" b="1" smtClean="0">
                <a:latin typeface="Arial" panose="020B0604020202020204" pitchFamily="34" charset="0"/>
                <a:ea typeface="黑体" panose="02010609060101010101" pitchFamily="49" charset="-122"/>
              </a:rPr>
              <a:t>也为真，因此，“</a:t>
            </a:r>
            <a:r>
              <a:rPr lang="zh-CN" altLang="en-US" b="1" smtClean="0">
                <a:latin typeface="Arial" panose="020B0604020202020204" pitchFamily="34" charset="0"/>
                <a:ea typeface="黑体" panose="02010609060101010101" pitchFamily="49" charset="-122"/>
                <a:sym typeface="Symbol" panose="05050102010706020507" pitchFamily="18" charset="2"/>
              </a:rPr>
              <a:t></a:t>
            </a:r>
            <a:r>
              <a:rPr lang="zh-CN" altLang="en-US" b="1" smtClean="0">
                <a:latin typeface="Arial" panose="020B0604020202020204" pitchFamily="34" charset="0"/>
                <a:ea typeface="黑体" panose="02010609060101010101" pitchFamily="49" charset="-122"/>
              </a:rPr>
              <a:t>”所表示的“或”是“可兼或”，对于“不可兼或”，我们不可以用</a:t>
            </a:r>
            <a:r>
              <a:rPr lang="zh-CN" altLang="en-US" b="1" smtClean="0">
                <a:latin typeface="Arial" panose="020B0604020202020204" pitchFamily="34" charset="0"/>
                <a:ea typeface="黑体" panose="02010609060101010101" pitchFamily="49" charset="-122"/>
                <a:sym typeface="Symbol" panose="05050102010706020507" pitchFamily="18" charset="2"/>
              </a:rPr>
              <a:t></a:t>
            </a:r>
            <a:r>
              <a:rPr lang="zh-CN" altLang="en-US" b="1" smtClean="0">
                <a:latin typeface="Arial" panose="020B0604020202020204" pitchFamily="34" charset="0"/>
                <a:ea typeface="黑体" panose="02010609060101010101" pitchFamily="49" charset="-122"/>
              </a:rPr>
              <a:t>来表示。</a:t>
            </a:r>
            <a:r>
              <a:rPr lang="zh-CN" altLang="en-US" smtClean="0">
                <a:latin typeface="Arial" panose="020B0604020202020204" pitchFamily="34" charset="0"/>
              </a:rPr>
              <a:t> </a:t>
            </a:r>
          </a:p>
        </p:txBody>
      </p:sp>
    </p:spTree>
    <p:extLst>
      <p:ext uri="{BB962C8B-B14F-4D97-AF65-F5344CB8AC3E}">
        <p14:creationId xmlns:p14="http://schemas.microsoft.com/office/powerpoint/2010/main" val="2980143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4ABB908-A204-4C83-A953-34A2C5B77F12}" type="slidenum">
              <a:rPr lang="zh-CN" altLang="en-US" smtClean="0">
                <a:latin typeface="Times New Roman" panose="02020603050405020304" pitchFamily="18" charset="0"/>
              </a:rPr>
              <a:pPr>
                <a:spcBef>
                  <a:spcPct val="0"/>
                </a:spcBef>
              </a:pPr>
              <a:t>39</a:t>
            </a:fld>
            <a:endParaRPr lang="en-US" altLang="zh-CN" smtClean="0">
              <a:latin typeface="Times New Roman" panose="02020603050405020304" pitchFamily="18" charset="0"/>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latin typeface="Arial" panose="020B0604020202020204" pitchFamily="34" charset="0"/>
              </a:rPr>
              <a:t>证明方法？</a:t>
            </a:r>
          </a:p>
        </p:txBody>
      </p:sp>
    </p:spTree>
    <p:extLst>
      <p:ext uri="{BB962C8B-B14F-4D97-AF65-F5344CB8AC3E}">
        <p14:creationId xmlns:p14="http://schemas.microsoft.com/office/powerpoint/2010/main" val="3525764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p:cNvSpPr>
            <a:spLocks noGrp="1" noRot="1" noChangeAspect="1" noTextEdit="1"/>
          </p:cNvSpPr>
          <p:nvPr>
            <p:ph type="sldImg"/>
          </p:nvPr>
        </p:nvSpPr>
        <p:spPr>
          <a:ln/>
        </p:spPr>
      </p:sp>
      <p:sp>
        <p:nvSpPr>
          <p:cNvPr id="12288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2288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C22B71C1-2BBB-4581-A842-1621DAEC3EAD}" type="slidenum">
              <a:rPr lang="zh-CN" altLang="en-US" smtClean="0">
                <a:latin typeface="Times New Roman" panose="02020603050405020304" pitchFamily="18" charset="0"/>
              </a:rPr>
              <a:pPr>
                <a:spcBef>
                  <a:spcPct val="0"/>
                </a:spcBef>
              </a:pPr>
              <a:t>56</a:t>
            </a:fld>
            <a:endParaRPr lang="en-US" altLang="zh-CN" smtClean="0">
              <a:latin typeface="Times New Roman" panose="02020603050405020304" pitchFamily="18" charset="0"/>
            </a:endParaRPr>
          </a:p>
        </p:txBody>
      </p:sp>
    </p:spTree>
    <p:extLst>
      <p:ext uri="{BB962C8B-B14F-4D97-AF65-F5344CB8AC3E}">
        <p14:creationId xmlns:p14="http://schemas.microsoft.com/office/powerpoint/2010/main" val="2833864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幻灯片图像占位符 1"/>
          <p:cNvSpPr>
            <a:spLocks noGrp="1" noRot="1" noChangeAspect="1" noTextEdit="1"/>
          </p:cNvSpPr>
          <p:nvPr>
            <p:ph type="sldImg"/>
          </p:nvPr>
        </p:nvSpPr>
        <p:spPr>
          <a:ln/>
        </p:spPr>
      </p:sp>
      <p:sp>
        <p:nvSpPr>
          <p:cNvPr id="1259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panose="020B0604020202020204" pitchFamily="34" charset="0"/>
            </a:endParaRPr>
          </a:p>
        </p:txBody>
      </p:sp>
      <p:sp>
        <p:nvSpPr>
          <p:cNvPr id="12595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B8EE5B9-F835-4C08-85CA-252EAC70D1B3}" type="slidenum">
              <a:rPr lang="zh-CN" altLang="en-US" smtClean="0">
                <a:latin typeface="Times New Roman" panose="02020603050405020304" pitchFamily="18" charset="0"/>
              </a:rPr>
              <a:pPr>
                <a:spcBef>
                  <a:spcPct val="0"/>
                </a:spcBef>
              </a:pPr>
              <a:t>58</a:t>
            </a:fld>
            <a:endParaRPr lang="en-US" altLang="zh-CN" smtClean="0">
              <a:latin typeface="Times New Roman" panose="02020603050405020304" pitchFamily="18" charset="0"/>
            </a:endParaRPr>
          </a:p>
        </p:txBody>
      </p:sp>
    </p:spTree>
    <p:extLst>
      <p:ext uri="{BB962C8B-B14F-4D97-AF65-F5344CB8AC3E}">
        <p14:creationId xmlns:p14="http://schemas.microsoft.com/office/powerpoint/2010/main" val="10398995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50"/>
          <p:cNvGrpSpPr>
            <a:grpSpLocks/>
          </p:cNvGrpSpPr>
          <p:nvPr/>
        </p:nvGrpSpPr>
        <p:grpSpPr bwMode="auto">
          <a:xfrm>
            <a:off x="0" y="-14288"/>
            <a:ext cx="9155113" cy="6884988"/>
            <a:chOff x="0" y="-9"/>
            <a:chExt cx="5767" cy="4337"/>
          </a:xfrm>
        </p:grpSpPr>
        <p:sp>
          <p:nvSpPr>
            <p:cNvPr id="5" name="Freeform 4"/>
            <p:cNvSpPr>
              <a:spLocks/>
            </p:cNvSpPr>
            <p:nvPr/>
          </p:nvSpPr>
          <p:spPr bwMode="hidden">
            <a:xfrm>
              <a:off x="1632" y="-5"/>
              <a:ext cx="1737" cy="4333"/>
            </a:xfrm>
            <a:custGeom>
              <a:avLst/>
              <a:gdLst>
                <a:gd name="T0" fmla="*/ 494 w 1737"/>
                <a:gd name="T1" fmla="*/ 4757 h 4320"/>
                <a:gd name="T2" fmla="*/ 1737 w 1737"/>
                <a:gd name="T3" fmla="*/ 4769 h 4320"/>
                <a:gd name="T4" fmla="*/ 524 w 1737"/>
                <a:gd name="T5" fmla="*/ 0 h 4320"/>
                <a:gd name="T6" fmla="*/ 0 w 1737"/>
                <a:gd name="T7" fmla="*/ 7 h 4320"/>
                <a:gd name="T8" fmla="*/ 494 w 1737"/>
                <a:gd name="T9" fmla="*/ 4757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Freeform 5"/>
            <p:cNvSpPr>
              <a:spLocks/>
            </p:cNvSpPr>
            <p:nvPr/>
          </p:nvSpPr>
          <p:spPr bwMode="hidden">
            <a:xfrm>
              <a:off x="0" y="-7"/>
              <a:ext cx="1737" cy="4329"/>
            </a:xfrm>
            <a:custGeom>
              <a:avLst/>
              <a:gdLst>
                <a:gd name="T0" fmla="*/ 494 w 1737"/>
                <a:gd name="T1" fmla="*/ 4611 h 4320"/>
                <a:gd name="T2" fmla="*/ 1737 w 1737"/>
                <a:gd name="T3" fmla="*/ 4623 h 4320"/>
                <a:gd name="T4" fmla="*/ 524 w 1737"/>
                <a:gd name="T5" fmla="*/ 0 h 4320"/>
                <a:gd name="T6" fmla="*/ 0 w 1737"/>
                <a:gd name="T7" fmla="*/ 7 h 4320"/>
                <a:gd name="T8" fmla="*/ 494 w 1737"/>
                <a:gd name="T9" fmla="*/ 4611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 name="Freeform 6"/>
            <p:cNvSpPr>
              <a:spLocks/>
            </p:cNvSpPr>
            <p:nvPr/>
          </p:nvSpPr>
          <p:spPr bwMode="hidden">
            <a:xfrm>
              <a:off x="3744" y="-4"/>
              <a:ext cx="1739" cy="4330"/>
            </a:xfrm>
            <a:custGeom>
              <a:avLst/>
              <a:gdLst>
                <a:gd name="T0" fmla="*/ 494 w 1739"/>
                <a:gd name="T1" fmla="*/ 2238 h 4420"/>
                <a:gd name="T2" fmla="*/ 1739 w 1739"/>
                <a:gd name="T3" fmla="*/ 2240 h 4420"/>
                <a:gd name="T4" fmla="*/ 524 w 1739"/>
                <a:gd name="T5" fmla="*/ 0 h 4420"/>
                <a:gd name="T6" fmla="*/ 0 w 1739"/>
                <a:gd name="T7" fmla="*/ 7 h 4420"/>
                <a:gd name="T8" fmla="*/ 494 w 1739"/>
                <a:gd name="T9" fmla="*/ 2238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 name="Freeform 7"/>
            <p:cNvSpPr>
              <a:spLocks/>
            </p:cNvSpPr>
            <p:nvPr/>
          </p:nvSpPr>
          <p:spPr bwMode="hidden">
            <a:xfrm>
              <a:off x="1920" y="-9"/>
              <a:ext cx="2080" cy="4324"/>
            </a:xfrm>
            <a:custGeom>
              <a:avLst/>
              <a:gdLst>
                <a:gd name="T0" fmla="*/ 0 w 2080"/>
                <a:gd name="T1" fmla="*/ 7 h 4338"/>
                <a:gd name="T2" fmla="*/ 1870 w 2080"/>
                <a:gd name="T3" fmla="*/ 3897 h 4338"/>
                <a:gd name="T4" fmla="*/ 2080 w 2080"/>
                <a:gd name="T5" fmla="*/ 3897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 name="Freeform 11"/>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0" name="Freeform 12"/>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1" name="Freeform 13"/>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2" name="Freeform 14"/>
            <p:cNvSpPr>
              <a:spLocks/>
            </p:cNvSpPr>
            <p:nvPr/>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3" name="Freeform 15"/>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4" name="Freeform 16"/>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5" name="Freeform 17"/>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6" name="Rectangle 18"/>
            <p:cNvSpPr>
              <a:spLocks noChangeArrowheads="1"/>
            </p:cNvSpPr>
            <p:nvPr/>
          </p:nvSpPr>
          <p:spPr bwMode="invGray">
            <a:xfrm>
              <a:off x="0" y="2441"/>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p>
          </p:txBody>
        </p:sp>
        <p:sp>
          <p:nvSpPr>
            <p:cNvPr id="17" name="Freeform 20"/>
            <p:cNvSpPr>
              <a:spLocks/>
            </p:cNvSpPr>
            <p:nvPr/>
          </p:nvSpPr>
          <p:spPr bwMode="invGray">
            <a:xfrm>
              <a:off x="1632" y="2487"/>
              <a:ext cx="1737" cy="382"/>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8" name="Freeform 21"/>
            <p:cNvSpPr>
              <a:spLocks/>
            </p:cNvSpPr>
            <p:nvPr/>
          </p:nvSpPr>
          <p:spPr bwMode="invGray">
            <a:xfrm>
              <a:off x="0" y="2487"/>
              <a:ext cx="1737" cy="381"/>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9" name="Freeform 22"/>
            <p:cNvSpPr>
              <a:spLocks/>
            </p:cNvSpPr>
            <p:nvPr/>
          </p:nvSpPr>
          <p:spPr bwMode="invGray">
            <a:xfrm>
              <a:off x="3744" y="2487"/>
              <a:ext cx="1739" cy="382"/>
            </a:xfrm>
            <a:custGeom>
              <a:avLst/>
              <a:gdLst>
                <a:gd name="T0" fmla="*/ 494 w 1739"/>
                <a:gd name="T1" fmla="*/ 0 h 4420"/>
                <a:gd name="T2" fmla="*/ 1739 w 1739"/>
                <a:gd name="T3" fmla="*/ 0 h 4420"/>
                <a:gd name="T4" fmla="*/ 524 w 1739"/>
                <a:gd name="T5" fmla="*/ 0 h 4420"/>
                <a:gd name="T6" fmla="*/ 0 w 1739"/>
                <a:gd name="T7" fmla="*/ 0 h 4420"/>
                <a:gd name="T8" fmla="*/ 494 w 1739"/>
                <a:gd name="T9" fmla="*/ 0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0" name="Freeform 23"/>
            <p:cNvSpPr>
              <a:spLocks/>
            </p:cNvSpPr>
            <p:nvPr/>
          </p:nvSpPr>
          <p:spPr bwMode="invGray">
            <a:xfrm>
              <a:off x="1920" y="2487"/>
              <a:ext cx="2080" cy="381"/>
            </a:xfrm>
            <a:custGeom>
              <a:avLst/>
              <a:gdLst>
                <a:gd name="T0" fmla="*/ 0 w 2080"/>
                <a:gd name="T1" fmla="*/ 0 h 4338"/>
                <a:gd name="T2" fmla="*/ 1870 w 2080"/>
                <a:gd name="T3" fmla="*/ 0 h 4338"/>
                <a:gd name="T4" fmla="*/ 2080 w 2080"/>
                <a:gd name="T5" fmla="*/ 0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1" name="Rectangle 27"/>
            <p:cNvSpPr>
              <a:spLocks noChangeArrowheads="1"/>
            </p:cNvSpPr>
            <p:nvPr/>
          </p:nvSpPr>
          <p:spPr bwMode="invGray">
            <a:xfrm>
              <a:off x="7" y="2456"/>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p>
          </p:txBody>
        </p:sp>
        <p:sp>
          <p:nvSpPr>
            <p:cNvPr id="22" name="Freeform 28"/>
            <p:cNvSpPr>
              <a:spLocks/>
            </p:cNvSpPr>
            <p:nvPr/>
          </p:nvSpPr>
          <p:spPr bwMode="invGray">
            <a:xfrm>
              <a:off x="2583" y="2449"/>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23" name="Freeform 29"/>
            <p:cNvSpPr>
              <a:spLocks/>
            </p:cNvSpPr>
            <p:nvPr/>
          </p:nvSpPr>
          <p:spPr bwMode="invGray">
            <a:xfrm rot="18897039" flipH="1">
              <a:off x="148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24" name="Freeform 30"/>
            <p:cNvSpPr>
              <a:spLocks/>
            </p:cNvSpPr>
            <p:nvPr/>
          </p:nvSpPr>
          <p:spPr bwMode="invGray">
            <a:xfrm rot="18897039" flipH="1">
              <a:off x="76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25" name="Freeform 31"/>
            <p:cNvSpPr>
              <a:spLocks/>
            </p:cNvSpPr>
            <p:nvPr/>
          </p:nvSpPr>
          <p:spPr bwMode="invGray">
            <a:xfrm rot="18897039" flipH="1">
              <a:off x="31" y="2385"/>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26" name="Freeform 32"/>
            <p:cNvSpPr>
              <a:spLocks/>
            </p:cNvSpPr>
            <p:nvPr/>
          </p:nvSpPr>
          <p:spPr bwMode="invGray">
            <a:xfrm flipH="1" flipV="1">
              <a:off x="576" y="2441"/>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27" name="Freeform 33"/>
            <p:cNvSpPr>
              <a:spLocks/>
            </p:cNvSpPr>
            <p:nvPr/>
          </p:nvSpPr>
          <p:spPr bwMode="invGray">
            <a:xfrm flipH="1" flipV="1">
              <a:off x="240"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28" name="Freeform 34"/>
            <p:cNvSpPr>
              <a:spLocks/>
            </p:cNvSpPr>
            <p:nvPr/>
          </p:nvSpPr>
          <p:spPr bwMode="invGray">
            <a:xfrm flipH="1" flipV="1">
              <a:off x="3036" y="2489"/>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29" name="Freeform 35"/>
            <p:cNvSpPr>
              <a:spLocks/>
            </p:cNvSpPr>
            <p:nvPr/>
          </p:nvSpPr>
          <p:spPr bwMode="invGray">
            <a:xfrm flipH="1" flipV="1">
              <a:off x="3984"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30" name="Freeform 36"/>
            <p:cNvSpPr>
              <a:spLocks/>
            </p:cNvSpPr>
            <p:nvPr/>
          </p:nvSpPr>
          <p:spPr bwMode="invGray">
            <a:xfrm flipH="1" flipV="1">
              <a:off x="3456" y="2441"/>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31" name="Rectangle 37"/>
            <p:cNvSpPr>
              <a:spLocks noChangeArrowheads="1"/>
            </p:cNvSpPr>
            <p:nvPr/>
          </p:nvSpPr>
          <p:spPr bwMode="invGray">
            <a:xfrm>
              <a:off x="0" y="2462"/>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eaLnBrk="1" hangingPunct="1">
                <a:defRPr/>
              </a:pPr>
              <a:endParaRPr lang="zh-CN" altLang="en-US"/>
            </a:p>
          </p:txBody>
        </p:sp>
        <p:sp>
          <p:nvSpPr>
            <p:cNvPr id="32" name="Rectangle 45"/>
            <p:cNvSpPr>
              <a:spLocks noChangeArrowheads="1"/>
            </p:cNvSpPr>
            <p:nvPr/>
          </p:nvSpPr>
          <p:spPr bwMode="hidden">
            <a:xfrm>
              <a:off x="0" y="2880"/>
              <a:ext cx="5760" cy="576"/>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p>
          </p:txBody>
        </p:sp>
        <p:sp>
          <p:nvSpPr>
            <p:cNvPr id="33" name="Rectangle 46"/>
            <p:cNvSpPr>
              <a:spLocks noChangeArrowheads="1"/>
            </p:cNvSpPr>
            <p:nvPr/>
          </p:nvSpPr>
          <p:spPr bwMode="hidden">
            <a:xfrm>
              <a:off x="0" y="3408"/>
              <a:ext cx="5760" cy="9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p>
          </p:txBody>
        </p:sp>
        <p:pic>
          <p:nvPicPr>
            <p:cNvPr id="34" name="Picture 43" descr="BTZBUL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 y="1650"/>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30" name="Rectangle 38"/>
          <p:cNvSpPr>
            <a:spLocks noGrp="1" noChangeArrowheads="1"/>
          </p:cNvSpPr>
          <p:nvPr>
            <p:ph type="ctrTitle"/>
          </p:nvPr>
        </p:nvSpPr>
        <p:spPr>
          <a:xfrm>
            <a:off x="1676400" y="1905000"/>
            <a:ext cx="7239000" cy="1905000"/>
          </a:xfrm>
        </p:spPr>
        <p:txBody>
          <a:bodyPr/>
          <a:lstStyle>
            <a:lvl1pPr>
              <a:defRPr/>
            </a:lvl1pPr>
          </a:lstStyle>
          <a:p>
            <a:r>
              <a:rPr lang="zh-CN" altLang="en-US"/>
              <a:t>单击此处编辑母版标题样式</a:t>
            </a:r>
          </a:p>
        </p:txBody>
      </p:sp>
      <p:sp>
        <p:nvSpPr>
          <p:cNvPr id="8231" name="Rectangle 39"/>
          <p:cNvSpPr>
            <a:spLocks noGrp="1" noChangeArrowheads="1"/>
          </p:cNvSpPr>
          <p:nvPr>
            <p:ph type="subTitle" idx="1"/>
          </p:nvPr>
        </p:nvSpPr>
        <p:spPr>
          <a:xfrm>
            <a:off x="1676400" y="4572000"/>
            <a:ext cx="6400800" cy="1679575"/>
          </a:xfrm>
        </p:spPr>
        <p:txBody>
          <a:bodyPr anchor="ctr"/>
          <a:lstStyle>
            <a:lvl1pPr marL="0" indent="0" algn="ctr">
              <a:buFont typeface="Wingdings" pitchFamily="2" charset="2"/>
              <a:buNone/>
              <a:defRPr/>
            </a:lvl1pPr>
          </a:lstStyle>
          <a:p>
            <a:r>
              <a:rPr lang="zh-CN" altLang="en-US"/>
              <a:t>单击此处编辑母版副标题样式</a:t>
            </a:r>
          </a:p>
        </p:txBody>
      </p:sp>
      <p:sp>
        <p:nvSpPr>
          <p:cNvPr id="35" name="Rectangle 40"/>
          <p:cNvSpPr>
            <a:spLocks noGrp="1" noChangeArrowheads="1"/>
          </p:cNvSpPr>
          <p:nvPr>
            <p:ph type="dt" sz="half" idx="10"/>
          </p:nvPr>
        </p:nvSpPr>
        <p:spPr>
          <a:xfrm>
            <a:off x="685800" y="6324600"/>
            <a:ext cx="1905000" cy="457200"/>
          </a:xfrm>
        </p:spPr>
        <p:txBody>
          <a:bodyPr/>
          <a:lstStyle>
            <a:lvl1pPr>
              <a:defRPr/>
            </a:lvl1pPr>
          </a:lstStyle>
          <a:p>
            <a:pPr>
              <a:defRPr/>
            </a:pPr>
            <a:endParaRPr lang="en-US" altLang="zh-CN"/>
          </a:p>
        </p:txBody>
      </p:sp>
      <p:sp>
        <p:nvSpPr>
          <p:cNvPr id="36" name="Rectangle 41"/>
          <p:cNvSpPr>
            <a:spLocks noGrp="1" noChangeArrowheads="1"/>
          </p:cNvSpPr>
          <p:nvPr>
            <p:ph type="ftr" sz="quarter" idx="11"/>
          </p:nvPr>
        </p:nvSpPr>
        <p:spPr>
          <a:xfrm>
            <a:off x="3124200" y="6324600"/>
            <a:ext cx="2895600" cy="457200"/>
          </a:xfrm>
        </p:spPr>
        <p:txBody>
          <a:bodyPr/>
          <a:lstStyle>
            <a:lvl1pPr>
              <a:defRPr/>
            </a:lvl1pPr>
          </a:lstStyle>
          <a:p>
            <a:pPr>
              <a:defRPr/>
            </a:pPr>
            <a:endParaRPr lang="en-US" altLang="zh-CN"/>
          </a:p>
        </p:txBody>
      </p:sp>
      <p:sp>
        <p:nvSpPr>
          <p:cNvPr id="37" name="Rectangle 42"/>
          <p:cNvSpPr>
            <a:spLocks noGrp="1" noChangeArrowheads="1"/>
          </p:cNvSpPr>
          <p:nvPr>
            <p:ph type="sldNum" sz="quarter" idx="12"/>
          </p:nvPr>
        </p:nvSpPr>
        <p:spPr>
          <a:xfrm>
            <a:off x="6553200" y="6324600"/>
            <a:ext cx="1905000" cy="457200"/>
          </a:xfrm>
        </p:spPr>
        <p:txBody>
          <a:bodyPr/>
          <a:lstStyle>
            <a:lvl1pPr>
              <a:defRPr/>
            </a:lvl1pPr>
          </a:lstStyle>
          <a:p>
            <a:pPr>
              <a:defRPr/>
            </a:pPr>
            <a:fld id="{DEDF562E-1FC0-4150-B951-42FB3C12E557}" type="slidenum">
              <a:rPr lang="zh-CN" altLang="en-US"/>
              <a:pPr>
                <a:defRPr/>
              </a:pPr>
              <a:t>‹#›</a:t>
            </a:fld>
            <a:endParaRPr lang="en-US" altLang="zh-CN"/>
          </a:p>
        </p:txBody>
      </p:sp>
    </p:spTree>
    <p:extLst>
      <p:ext uri="{BB962C8B-B14F-4D97-AF65-F5344CB8AC3E}">
        <p14:creationId xmlns:p14="http://schemas.microsoft.com/office/powerpoint/2010/main" val="3939244944"/>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54B372D-D691-4DD3-9DBE-7215A6223885}" type="slidenum">
              <a:rPr lang="zh-CN" altLang="en-US"/>
              <a:pPr>
                <a:defRPr/>
              </a:pPr>
              <a:t>‹#›</a:t>
            </a:fld>
            <a:endParaRPr lang="en-US" altLang="zh-CN"/>
          </a:p>
        </p:txBody>
      </p:sp>
    </p:spTree>
    <p:extLst>
      <p:ext uri="{BB962C8B-B14F-4D97-AF65-F5344CB8AC3E}">
        <p14:creationId xmlns:p14="http://schemas.microsoft.com/office/powerpoint/2010/main" val="1388742439"/>
      </p:ext>
    </p:extLst>
  </p:cSld>
  <p:clrMapOvr>
    <a:masterClrMapping/>
  </p:clrMapOvr>
  <p:transition>
    <p:random/>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7F0F6B33-3C13-41D3-AAF9-ACEEACF3AA36}"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6795037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8B34FDE9-6376-4EC6-83CE-0E52BE3478E0}"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61889944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304800"/>
            <a:ext cx="2209800"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2400" y="304800"/>
            <a:ext cx="6477000" cy="5791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7AB78E48-BEE8-4050-BBAB-C548D583EE18}"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449642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304800"/>
            <a:ext cx="2209800"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2400" y="304800"/>
            <a:ext cx="6477000" cy="5791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95B77EA-78AB-4FE9-AF93-B2C07897AF94}" type="slidenum">
              <a:rPr lang="zh-CN" altLang="en-US"/>
              <a:pPr>
                <a:defRPr/>
              </a:pPr>
              <a:t>‹#›</a:t>
            </a:fld>
            <a:endParaRPr lang="en-US" altLang="zh-CN"/>
          </a:p>
        </p:txBody>
      </p:sp>
    </p:spTree>
    <p:extLst>
      <p:ext uri="{BB962C8B-B14F-4D97-AF65-F5344CB8AC3E}">
        <p14:creationId xmlns:p14="http://schemas.microsoft.com/office/powerpoint/2010/main" val="1142320609"/>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50"/>
          <p:cNvGrpSpPr>
            <a:grpSpLocks/>
          </p:cNvGrpSpPr>
          <p:nvPr/>
        </p:nvGrpSpPr>
        <p:grpSpPr bwMode="auto">
          <a:xfrm>
            <a:off x="0" y="-14288"/>
            <a:ext cx="9155113" cy="6884988"/>
            <a:chOff x="0" y="-9"/>
            <a:chExt cx="5767" cy="4337"/>
          </a:xfrm>
        </p:grpSpPr>
        <p:sp>
          <p:nvSpPr>
            <p:cNvPr id="5" name="Freeform 4"/>
            <p:cNvSpPr>
              <a:spLocks/>
            </p:cNvSpPr>
            <p:nvPr/>
          </p:nvSpPr>
          <p:spPr bwMode="hidden">
            <a:xfrm>
              <a:off x="1632" y="-5"/>
              <a:ext cx="1737" cy="4333"/>
            </a:xfrm>
            <a:custGeom>
              <a:avLst/>
              <a:gdLst>
                <a:gd name="T0" fmla="*/ 494 w 1737"/>
                <a:gd name="T1" fmla="*/ 4519 h 4320"/>
                <a:gd name="T2" fmla="*/ 1737 w 1737"/>
                <a:gd name="T3" fmla="*/ 4531 h 4320"/>
                <a:gd name="T4" fmla="*/ 524 w 1737"/>
                <a:gd name="T5" fmla="*/ 0 h 4320"/>
                <a:gd name="T6" fmla="*/ 0 w 1737"/>
                <a:gd name="T7" fmla="*/ 7 h 4320"/>
                <a:gd name="T8" fmla="*/ 494 w 1737"/>
                <a:gd name="T9" fmla="*/ 4519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Freeform 5"/>
            <p:cNvSpPr>
              <a:spLocks/>
            </p:cNvSpPr>
            <p:nvPr/>
          </p:nvSpPr>
          <p:spPr bwMode="hidden">
            <a:xfrm>
              <a:off x="0" y="-7"/>
              <a:ext cx="1737" cy="4329"/>
            </a:xfrm>
            <a:custGeom>
              <a:avLst/>
              <a:gdLst>
                <a:gd name="T0" fmla="*/ 494 w 1737"/>
                <a:gd name="T1" fmla="*/ 4453 h 4320"/>
                <a:gd name="T2" fmla="*/ 1737 w 1737"/>
                <a:gd name="T3" fmla="*/ 4464 h 4320"/>
                <a:gd name="T4" fmla="*/ 524 w 1737"/>
                <a:gd name="T5" fmla="*/ 0 h 4320"/>
                <a:gd name="T6" fmla="*/ 0 w 1737"/>
                <a:gd name="T7" fmla="*/ 7 h 4320"/>
                <a:gd name="T8" fmla="*/ 494 w 1737"/>
                <a:gd name="T9" fmla="*/ 4453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 name="Freeform 6"/>
            <p:cNvSpPr>
              <a:spLocks/>
            </p:cNvSpPr>
            <p:nvPr/>
          </p:nvSpPr>
          <p:spPr bwMode="hidden">
            <a:xfrm>
              <a:off x="3744" y="-4"/>
              <a:ext cx="1739" cy="4330"/>
            </a:xfrm>
            <a:custGeom>
              <a:avLst/>
              <a:gdLst>
                <a:gd name="T0" fmla="*/ 494 w 1739"/>
                <a:gd name="T1" fmla="*/ 3177 h 4420"/>
                <a:gd name="T2" fmla="*/ 1739 w 1739"/>
                <a:gd name="T3" fmla="*/ 3181 h 4420"/>
                <a:gd name="T4" fmla="*/ 524 w 1739"/>
                <a:gd name="T5" fmla="*/ 0 h 4420"/>
                <a:gd name="T6" fmla="*/ 0 w 1739"/>
                <a:gd name="T7" fmla="*/ 7 h 4420"/>
                <a:gd name="T8" fmla="*/ 494 w 1739"/>
                <a:gd name="T9" fmla="*/ 3177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 name="Freeform 7"/>
            <p:cNvSpPr>
              <a:spLocks/>
            </p:cNvSpPr>
            <p:nvPr/>
          </p:nvSpPr>
          <p:spPr bwMode="hidden">
            <a:xfrm>
              <a:off x="1920" y="-9"/>
              <a:ext cx="2080" cy="4324"/>
            </a:xfrm>
            <a:custGeom>
              <a:avLst/>
              <a:gdLst>
                <a:gd name="T0" fmla="*/ 0 w 2080"/>
                <a:gd name="T1" fmla="*/ 7 h 4338"/>
                <a:gd name="T2" fmla="*/ 1870 w 2080"/>
                <a:gd name="T3" fmla="*/ 4118 h 4338"/>
                <a:gd name="T4" fmla="*/ 2080 w 2080"/>
                <a:gd name="T5" fmla="*/ 4118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 name="Freeform 11"/>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 name="Freeform 12"/>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1" name="Freeform 13"/>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2" name="Freeform 14"/>
            <p:cNvSpPr>
              <a:spLocks/>
            </p:cNvSpPr>
            <p:nvPr/>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3" name="Freeform 15"/>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4" name="Freeform 16"/>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5" name="Freeform 17"/>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6" name="Rectangle 18"/>
            <p:cNvSpPr>
              <a:spLocks noChangeArrowheads="1"/>
            </p:cNvSpPr>
            <p:nvPr/>
          </p:nvSpPr>
          <p:spPr bwMode="invGray">
            <a:xfrm>
              <a:off x="0" y="2441"/>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17" name="Freeform 20"/>
            <p:cNvSpPr>
              <a:spLocks/>
            </p:cNvSpPr>
            <p:nvPr/>
          </p:nvSpPr>
          <p:spPr bwMode="invGray">
            <a:xfrm>
              <a:off x="1632" y="2487"/>
              <a:ext cx="1737" cy="382"/>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8" name="Freeform 21"/>
            <p:cNvSpPr>
              <a:spLocks/>
            </p:cNvSpPr>
            <p:nvPr/>
          </p:nvSpPr>
          <p:spPr bwMode="invGray">
            <a:xfrm>
              <a:off x="0" y="2487"/>
              <a:ext cx="1737" cy="381"/>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9" name="Freeform 22"/>
            <p:cNvSpPr>
              <a:spLocks/>
            </p:cNvSpPr>
            <p:nvPr/>
          </p:nvSpPr>
          <p:spPr bwMode="invGray">
            <a:xfrm>
              <a:off x="3744" y="2487"/>
              <a:ext cx="1739" cy="382"/>
            </a:xfrm>
            <a:custGeom>
              <a:avLst/>
              <a:gdLst>
                <a:gd name="T0" fmla="*/ 494 w 1739"/>
                <a:gd name="T1" fmla="*/ 0 h 4420"/>
                <a:gd name="T2" fmla="*/ 1739 w 1739"/>
                <a:gd name="T3" fmla="*/ 0 h 4420"/>
                <a:gd name="T4" fmla="*/ 524 w 1739"/>
                <a:gd name="T5" fmla="*/ 0 h 4420"/>
                <a:gd name="T6" fmla="*/ 0 w 1739"/>
                <a:gd name="T7" fmla="*/ 0 h 4420"/>
                <a:gd name="T8" fmla="*/ 494 w 1739"/>
                <a:gd name="T9" fmla="*/ 0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0" name="Freeform 23"/>
            <p:cNvSpPr>
              <a:spLocks/>
            </p:cNvSpPr>
            <p:nvPr/>
          </p:nvSpPr>
          <p:spPr bwMode="invGray">
            <a:xfrm>
              <a:off x="1920" y="2487"/>
              <a:ext cx="2080" cy="381"/>
            </a:xfrm>
            <a:custGeom>
              <a:avLst/>
              <a:gdLst>
                <a:gd name="T0" fmla="*/ 0 w 2080"/>
                <a:gd name="T1" fmla="*/ 0 h 4338"/>
                <a:gd name="T2" fmla="*/ 1870 w 2080"/>
                <a:gd name="T3" fmla="*/ 0 h 4338"/>
                <a:gd name="T4" fmla="*/ 2080 w 2080"/>
                <a:gd name="T5" fmla="*/ 0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1" name="Rectangle 27"/>
            <p:cNvSpPr>
              <a:spLocks noChangeArrowheads="1"/>
            </p:cNvSpPr>
            <p:nvPr/>
          </p:nvSpPr>
          <p:spPr bwMode="invGray">
            <a:xfrm>
              <a:off x="7" y="2456"/>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22" name="Freeform 28"/>
            <p:cNvSpPr>
              <a:spLocks/>
            </p:cNvSpPr>
            <p:nvPr/>
          </p:nvSpPr>
          <p:spPr bwMode="invGray">
            <a:xfrm>
              <a:off x="2583" y="2449"/>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3" name="Freeform 29"/>
            <p:cNvSpPr>
              <a:spLocks/>
            </p:cNvSpPr>
            <p:nvPr/>
          </p:nvSpPr>
          <p:spPr bwMode="invGray">
            <a:xfrm rot="18897039" flipH="1">
              <a:off x="148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4" name="Freeform 30"/>
            <p:cNvSpPr>
              <a:spLocks/>
            </p:cNvSpPr>
            <p:nvPr/>
          </p:nvSpPr>
          <p:spPr bwMode="invGray">
            <a:xfrm rot="18897039" flipH="1">
              <a:off x="76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5" name="Freeform 31"/>
            <p:cNvSpPr>
              <a:spLocks/>
            </p:cNvSpPr>
            <p:nvPr/>
          </p:nvSpPr>
          <p:spPr bwMode="invGray">
            <a:xfrm rot="18897039" flipH="1">
              <a:off x="31" y="2385"/>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6" name="Freeform 32"/>
            <p:cNvSpPr>
              <a:spLocks/>
            </p:cNvSpPr>
            <p:nvPr/>
          </p:nvSpPr>
          <p:spPr bwMode="invGray">
            <a:xfrm flipH="1" flipV="1">
              <a:off x="576" y="2441"/>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7" name="Freeform 33"/>
            <p:cNvSpPr>
              <a:spLocks/>
            </p:cNvSpPr>
            <p:nvPr/>
          </p:nvSpPr>
          <p:spPr bwMode="invGray">
            <a:xfrm flipH="1" flipV="1">
              <a:off x="240"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8" name="Freeform 34"/>
            <p:cNvSpPr>
              <a:spLocks/>
            </p:cNvSpPr>
            <p:nvPr/>
          </p:nvSpPr>
          <p:spPr bwMode="invGray">
            <a:xfrm flipH="1" flipV="1">
              <a:off x="3036" y="2489"/>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9" name="Freeform 35"/>
            <p:cNvSpPr>
              <a:spLocks/>
            </p:cNvSpPr>
            <p:nvPr/>
          </p:nvSpPr>
          <p:spPr bwMode="invGray">
            <a:xfrm flipH="1" flipV="1">
              <a:off x="3984"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30" name="Freeform 36"/>
            <p:cNvSpPr>
              <a:spLocks/>
            </p:cNvSpPr>
            <p:nvPr/>
          </p:nvSpPr>
          <p:spPr bwMode="invGray">
            <a:xfrm flipH="1" flipV="1">
              <a:off x="3456" y="2441"/>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31" name="Rectangle 37"/>
            <p:cNvSpPr>
              <a:spLocks noChangeArrowheads="1"/>
            </p:cNvSpPr>
            <p:nvPr/>
          </p:nvSpPr>
          <p:spPr bwMode="invGray">
            <a:xfrm>
              <a:off x="0" y="2462"/>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eaLnBrk="1" hangingPunct="1">
                <a:defRPr/>
              </a:pPr>
              <a:endParaRPr lang="zh-CN" altLang="en-US">
                <a:solidFill>
                  <a:srgbClr val="FFFFFF"/>
                </a:solidFill>
              </a:endParaRPr>
            </a:p>
          </p:txBody>
        </p:sp>
        <p:sp>
          <p:nvSpPr>
            <p:cNvPr id="32" name="Rectangle 45"/>
            <p:cNvSpPr>
              <a:spLocks noChangeArrowheads="1"/>
            </p:cNvSpPr>
            <p:nvPr/>
          </p:nvSpPr>
          <p:spPr bwMode="hidden">
            <a:xfrm>
              <a:off x="0" y="2880"/>
              <a:ext cx="5760" cy="576"/>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33" name="Rectangle 46"/>
            <p:cNvSpPr>
              <a:spLocks noChangeArrowheads="1"/>
            </p:cNvSpPr>
            <p:nvPr/>
          </p:nvSpPr>
          <p:spPr bwMode="hidden">
            <a:xfrm>
              <a:off x="0" y="3408"/>
              <a:ext cx="5760" cy="9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pic>
          <p:nvPicPr>
            <p:cNvPr id="34" name="Picture 43" descr="BTZBUL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 y="1650"/>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30" name="Rectangle 38"/>
          <p:cNvSpPr>
            <a:spLocks noGrp="1" noChangeArrowheads="1"/>
          </p:cNvSpPr>
          <p:nvPr>
            <p:ph type="ctrTitle"/>
          </p:nvPr>
        </p:nvSpPr>
        <p:spPr>
          <a:xfrm>
            <a:off x="1676400" y="1905000"/>
            <a:ext cx="7239000" cy="1905000"/>
          </a:xfrm>
        </p:spPr>
        <p:txBody>
          <a:bodyPr/>
          <a:lstStyle>
            <a:lvl1pPr>
              <a:defRPr/>
            </a:lvl1pPr>
          </a:lstStyle>
          <a:p>
            <a:r>
              <a:rPr lang="zh-CN" altLang="en-US"/>
              <a:t>单击此处编辑母版标题样式</a:t>
            </a:r>
          </a:p>
        </p:txBody>
      </p:sp>
      <p:sp>
        <p:nvSpPr>
          <p:cNvPr id="8231" name="Rectangle 39"/>
          <p:cNvSpPr>
            <a:spLocks noGrp="1" noChangeArrowheads="1"/>
          </p:cNvSpPr>
          <p:nvPr>
            <p:ph type="subTitle" idx="1"/>
          </p:nvPr>
        </p:nvSpPr>
        <p:spPr>
          <a:xfrm>
            <a:off x="1676400" y="4572000"/>
            <a:ext cx="6400800" cy="1679575"/>
          </a:xfrm>
        </p:spPr>
        <p:txBody>
          <a:bodyPr anchor="ctr"/>
          <a:lstStyle>
            <a:lvl1pPr marL="0" indent="0" algn="ctr">
              <a:buFont typeface="Wingdings" pitchFamily="2" charset="2"/>
              <a:buNone/>
              <a:defRPr/>
            </a:lvl1pPr>
          </a:lstStyle>
          <a:p>
            <a:r>
              <a:rPr lang="zh-CN" altLang="en-US"/>
              <a:t>单击此处编辑母版副标题样式</a:t>
            </a:r>
          </a:p>
        </p:txBody>
      </p:sp>
      <p:sp>
        <p:nvSpPr>
          <p:cNvPr id="35" name="Rectangle 40"/>
          <p:cNvSpPr>
            <a:spLocks noGrp="1" noChangeArrowheads="1"/>
          </p:cNvSpPr>
          <p:nvPr>
            <p:ph type="dt" sz="half" idx="10"/>
          </p:nvPr>
        </p:nvSpPr>
        <p:spPr>
          <a:xfrm>
            <a:off x="685800" y="6324600"/>
            <a:ext cx="1905000" cy="457200"/>
          </a:xfrm>
        </p:spPr>
        <p:txBody>
          <a:bodyPr/>
          <a:lstStyle>
            <a:lvl1pPr eaLnBrk="0" hangingPunct="0">
              <a:defRPr/>
            </a:lvl1pPr>
          </a:lstStyle>
          <a:p>
            <a:pPr>
              <a:defRPr/>
            </a:pPr>
            <a:endParaRPr lang="en-US" altLang="zh-CN"/>
          </a:p>
        </p:txBody>
      </p:sp>
      <p:sp>
        <p:nvSpPr>
          <p:cNvPr id="36" name="Rectangle 41"/>
          <p:cNvSpPr>
            <a:spLocks noGrp="1" noChangeArrowheads="1"/>
          </p:cNvSpPr>
          <p:nvPr>
            <p:ph type="ftr" sz="quarter" idx="11"/>
          </p:nvPr>
        </p:nvSpPr>
        <p:spPr>
          <a:xfrm>
            <a:off x="3124200" y="6324600"/>
            <a:ext cx="2895600" cy="457200"/>
          </a:xfrm>
        </p:spPr>
        <p:txBody>
          <a:bodyPr/>
          <a:lstStyle>
            <a:lvl1pPr eaLnBrk="0" hangingPunct="0">
              <a:defRPr/>
            </a:lvl1pPr>
          </a:lstStyle>
          <a:p>
            <a:pPr>
              <a:defRPr/>
            </a:pPr>
            <a:endParaRPr lang="en-US" altLang="zh-CN"/>
          </a:p>
        </p:txBody>
      </p:sp>
      <p:sp>
        <p:nvSpPr>
          <p:cNvPr id="37" name="Rectangle 42"/>
          <p:cNvSpPr>
            <a:spLocks noGrp="1" noChangeArrowheads="1"/>
          </p:cNvSpPr>
          <p:nvPr>
            <p:ph type="sldNum" sz="quarter" idx="12"/>
          </p:nvPr>
        </p:nvSpPr>
        <p:spPr>
          <a:xfrm>
            <a:off x="6553200" y="6324600"/>
            <a:ext cx="1905000" cy="457200"/>
          </a:xfrm>
        </p:spPr>
        <p:txBody>
          <a:bodyPr/>
          <a:lstStyle>
            <a:lvl1pPr eaLnBrk="0" hangingPunct="0">
              <a:defRPr/>
            </a:lvl1pPr>
          </a:lstStyle>
          <a:p>
            <a:pPr>
              <a:defRPr/>
            </a:pPr>
            <a:fld id="{EDCAE3FB-10B8-4E69-85E1-2C3E2811DB7B}" type="slidenum">
              <a:rPr lang="zh-CN" altLang="en-US"/>
              <a:pPr>
                <a:defRPr/>
              </a:pPr>
              <a:t>‹#›</a:t>
            </a:fld>
            <a:endParaRPr lang="en-US" altLang="zh-CN"/>
          </a:p>
        </p:txBody>
      </p:sp>
    </p:spTree>
    <p:extLst>
      <p:ext uri="{BB962C8B-B14F-4D97-AF65-F5344CB8AC3E}">
        <p14:creationId xmlns:p14="http://schemas.microsoft.com/office/powerpoint/2010/main" val="2315791377"/>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5"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a:lvl1pPr>
          </a:lstStyle>
          <a:p>
            <a:pPr>
              <a:defRPr/>
            </a:pPr>
            <a:fld id="{79342163-6AC6-4199-A6B0-2014F43BA740}" type="slidenum">
              <a:rPr lang="zh-CN" altLang="en-US"/>
              <a:pPr>
                <a:defRPr/>
              </a:pPr>
              <a:t>‹#›</a:t>
            </a:fld>
            <a:endParaRPr lang="en-US" altLang="zh-CN"/>
          </a:p>
        </p:txBody>
      </p:sp>
    </p:spTree>
    <p:extLst>
      <p:ext uri="{BB962C8B-B14F-4D97-AF65-F5344CB8AC3E}">
        <p14:creationId xmlns:p14="http://schemas.microsoft.com/office/powerpoint/2010/main" val="2979552532"/>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5"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a:lvl1pPr>
          </a:lstStyle>
          <a:p>
            <a:pPr>
              <a:defRPr/>
            </a:pPr>
            <a:fld id="{FDD4C374-A0E1-4740-85B7-2E29AB82DF63}" type="slidenum">
              <a:rPr lang="zh-CN" altLang="en-US"/>
              <a:pPr>
                <a:defRPr/>
              </a:pPr>
              <a:t>‹#›</a:t>
            </a:fld>
            <a:endParaRPr lang="en-US" altLang="zh-CN"/>
          </a:p>
        </p:txBody>
      </p:sp>
    </p:spTree>
    <p:extLst>
      <p:ext uri="{BB962C8B-B14F-4D97-AF65-F5344CB8AC3E}">
        <p14:creationId xmlns:p14="http://schemas.microsoft.com/office/powerpoint/2010/main" val="944405320"/>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2400" y="1524000"/>
            <a:ext cx="4343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524000"/>
            <a:ext cx="4343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6"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a:lvl1pPr>
          </a:lstStyle>
          <a:p>
            <a:pPr>
              <a:defRPr/>
            </a:pPr>
            <a:fld id="{A2F3E802-37B1-45E0-A4AC-03C1DAEA6087}" type="slidenum">
              <a:rPr lang="zh-CN" altLang="en-US"/>
              <a:pPr>
                <a:defRPr/>
              </a:pPr>
              <a:t>‹#›</a:t>
            </a:fld>
            <a:endParaRPr lang="en-US" altLang="zh-CN"/>
          </a:p>
        </p:txBody>
      </p:sp>
    </p:spTree>
    <p:extLst>
      <p:ext uri="{BB962C8B-B14F-4D97-AF65-F5344CB8AC3E}">
        <p14:creationId xmlns:p14="http://schemas.microsoft.com/office/powerpoint/2010/main" val="599524230"/>
      </p:ext>
    </p:extLst>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8"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eaLnBrk="0" hangingPunct="0">
              <a:defRPr/>
            </a:lvl1pPr>
          </a:lstStyle>
          <a:p>
            <a:pPr>
              <a:defRPr/>
            </a:pPr>
            <a:fld id="{954A4A69-FDD0-4A76-A90A-41BDD91B1ACA}" type="slidenum">
              <a:rPr lang="zh-CN" altLang="en-US"/>
              <a:pPr>
                <a:defRPr/>
              </a:pPr>
              <a:t>‹#›</a:t>
            </a:fld>
            <a:endParaRPr lang="en-US" altLang="zh-CN"/>
          </a:p>
        </p:txBody>
      </p:sp>
    </p:spTree>
    <p:extLst>
      <p:ext uri="{BB962C8B-B14F-4D97-AF65-F5344CB8AC3E}">
        <p14:creationId xmlns:p14="http://schemas.microsoft.com/office/powerpoint/2010/main" val="1906427853"/>
      </p:ext>
    </p:extLst>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4"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eaLnBrk="0" hangingPunct="0">
              <a:defRPr/>
            </a:lvl1pPr>
          </a:lstStyle>
          <a:p>
            <a:pPr>
              <a:defRPr/>
            </a:pPr>
            <a:fld id="{9762482C-2009-4371-BD8F-0224A5F2E97E}" type="slidenum">
              <a:rPr lang="zh-CN" altLang="en-US"/>
              <a:pPr>
                <a:defRPr/>
              </a:pPr>
              <a:t>‹#›</a:t>
            </a:fld>
            <a:endParaRPr lang="en-US" altLang="zh-CN"/>
          </a:p>
        </p:txBody>
      </p:sp>
    </p:spTree>
    <p:extLst>
      <p:ext uri="{BB962C8B-B14F-4D97-AF65-F5344CB8AC3E}">
        <p14:creationId xmlns:p14="http://schemas.microsoft.com/office/powerpoint/2010/main" val="1008496632"/>
      </p:ext>
    </p:extLst>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3"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eaLnBrk="0" hangingPunct="0">
              <a:defRPr/>
            </a:lvl1pPr>
          </a:lstStyle>
          <a:p>
            <a:pPr>
              <a:defRPr/>
            </a:pPr>
            <a:fld id="{36E11132-D3AB-4C12-B45E-F1BD55E14ECD}" type="slidenum">
              <a:rPr lang="zh-CN" altLang="en-US"/>
              <a:pPr>
                <a:defRPr/>
              </a:pPr>
              <a:t>‹#›</a:t>
            </a:fld>
            <a:endParaRPr lang="en-US" altLang="zh-CN"/>
          </a:p>
        </p:txBody>
      </p:sp>
    </p:spTree>
    <p:extLst>
      <p:ext uri="{BB962C8B-B14F-4D97-AF65-F5344CB8AC3E}">
        <p14:creationId xmlns:p14="http://schemas.microsoft.com/office/powerpoint/2010/main" val="315509570"/>
      </p:ext>
    </p:extLst>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6"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a:lvl1pPr>
          </a:lstStyle>
          <a:p>
            <a:pPr>
              <a:defRPr/>
            </a:pPr>
            <a:fld id="{C1E70054-680E-4C90-B98D-7B665FE9211F}" type="slidenum">
              <a:rPr lang="zh-CN" altLang="en-US"/>
              <a:pPr>
                <a:defRPr/>
              </a:pPr>
              <a:t>‹#›</a:t>
            </a:fld>
            <a:endParaRPr lang="en-US" altLang="zh-CN"/>
          </a:p>
        </p:txBody>
      </p:sp>
    </p:spTree>
    <p:extLst>
      <p:ext uri="{BB962C8B-B14F-4D97-AF65-F5344CB8AC3E}">
        <p14:creationId xmlns:p14="http://schemas.microsoft.com/office/powerpoint/2010/main" val="1557548112"/>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B18F721-82BA-480D-B692-C90D4F7F0227}" type="slidenum">
              <a:rPr lang="zh-CN" altLang="en-US"/>
              <a:pPr>
                <a:defRPr/>
              </a:pPr>
              <a:t>‹#›</a:t>
            </a:fld>
            <a:endParaRPr lang="en-US" altLang="zh-CN"/>
          </a:p>
        </p:txBody>
      </p:sp>
    </p:spTree>
    <p:extLst>
      <p:ext uri="{BB962C8B-B14F-4D97-AF65-F5344CB8AC3E}">
        <p14:creationId xmlns:p14="http://schemas.microsoft.com/office/powerpoint/2010/main" val="665428242"/>
      </p:ext>
    </p:extLst>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6"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a:lvl1pPr>
          </a:lstStyle>
          <a:p>
            <a:pPr>
              <a:defRPr/>
            </a:pPr>
            <a:fld id="{1A09F46A-D4A5-4FF4-BB48-68F244E9E770}" type="slidenum">
              <a:rPr lang="zh-CN" altLang="en-US"/>
              <a:pPr>
                <a:defRPr/>
              </a:pPr>
              <a:t>‹#›</a:t>
            </a:fld>
            <a:endParaRPr lang="en-US" altLang="zh-CN"/>
          </a:p>
        </p:txBody>
      </p:sp>
    </p:spTree>
    <p:extLst>
      <p:ext uri="{BB962C8B-B14F-4D97-AF65-F5344CB8AC3E}">
        <p14:creationId xmlns:p14="http://schemas.microsoft.com/office/powerpoint/2010/main" val="2912221287"/>
      </p:ext>
    </p:extLst>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5"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a:lvl1pPr>
          </a:lstStyle>
          <a:p>
            <a:pPr>
              <a:defRPr/>
            </a:pPr>
            <a:fld id="{4D8A636D-222F-48CB-803B-ADB6EA20FF2C}" type="slidenum">
              <a:rPr lang="zh-CN" altLang="en-US"/>
              <a:pPr>
                <a:defRPr/>
              </a:pPr>
              <a:t>‹#›</a:t>
            </a:fld>
            <a:endParaRPr lang="en-US" altLang="zh-CN"/>
          </a:p>
        </p:txBody>
      </p:sp>
    </p:spTree>
    <p:extLst>
      <p:ext uri="{BB962C8B-B14F-4D97-AF65-F5344CB8AC3E}">
        <p14:creationId xmlns:p14="http://schemas.microsoft.com/office/powerpoint/2010/main" val="3988000965"/>
      </p:ext>
    </p:extLst>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304800"/>
            <a:ext cx="2209800"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2400" y="304800"/>
            <a:ext cx="6477000" cy="5791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5"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a:lvl1pPr>
          </a:lstStyle>
          <a:p>
            <a:pPr>
              <a:defRPr/>
            </a:pPr>
            <a:fld id="{C9C4F2C2-7B19-4FD1-85F0-CD9208543232}" type="slidenum">
              <a:rPr lang="zh-CN" altLang="en-US"/>
              <a:pPr>
                <a:defRPr/>
              </a:pPr>
              <a:t>‹#›</a:t>
            </a:fld>
            <a:endParaRPr lang="en-US" altLang="zh-CN"/>
          </a:p>
        </p:txBody>
      </p:sp>
    </p:spTree>
    <p:extLst>
      <p:ext uri="{BB962C8B-B14F-4D97-AF65-F5344CB8AC3E}">
        <p14:creationId xmlns:p14="http://schemas.microsoft.com/office/powerpoint/2010/main" val="1887875931"/>
      </p:ext>
    </p:extLst>
  </p:cSld>
  <p:clrMapOvr>
    <a:masterClrMapping/>
  </p:clrMapOvr>
  <p:transition>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50"/>
          <p:cNvGrpSpPr>
            <a:grpSpLocks/>
          </p:cNvGrpSpPr>
          <p:nvPr/>
        </p:nvGrpSpPr>
        <p:grpSpPr bwMode="auto">
          <a:xfrm>
            <a:off x="0" y="-14288"/>
            <a:ext cx="9155113" cy="6884988"/>
            <a:chOff x="0" y="-9"/>
            <a:chExt cx="5767" cy="4337"/>
          </a:xfrm>
        </p:grpSpPr>
        <p:sp>
          <p:nvSpPr>
            <p:cNvPr id="5" name="Freeform 4"/>
            <p:cNvSpPr>
              <a:spLocks/>
            </p:cNvSpPr>
            <p:nvPr/>
          </p:nvSpPr>
          <p:spPr bwMode="hidden">
            <a:xfrm>
              <a:off x="1632" y="-5"/>
              <a:ext cx="1737" cy="4333"/>
            </a:xfrm>
            <a:custGeom>
              <a:avLst/>
              <a:gdLst>
                <a:gd name="T0" fmla="*/ 494 w 1737"/>
                <a:gd name="T1" fmla="*/ 4673 h 4320"/>
                <a:gd name="T2" fmla="*/ 1737 w 1737"/>
                <a:gd name="T3" fmla="*/ 4685 h 4320"/>
                <a:gd name="T4" fmla="*/ 524 w 1737"/>
                <a:gd name="T5" fmla="*/ 0 h 4320"/>
                <a:gd name="T6" fmla="*/ 0 w 1737"/>
                <a:gd name="T7" fmla="*/ 7 h 4320"/>
                <a:gd name="T8" fmla="*/ 494 w 1737"/>
                <a:gd name="T9" fmla="*/ 4673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Freeform 5"/>
            <p:cNvSpPr>
              <a:spLocks/>
            </p:cNvSpPr>
            <p:nvPr/>
          </p:nvSpPr>
          <p:spPr bwMode="hidden">
            <a:xfrm>
              <a:off x="0" y="-7"/>
              <a:ext cx="1737" cy="4329"/>
            </a:xfrm>
            <a:custGeom>
              <a:avLst/>
              <a:gdLst>
                <a:gd name="T0" fmla="*/ 494 w 1737"/>
                <a:gd name="T1" fmla="*/ 4552 h 4320"/>
                <a:gd name="T2" fmla="*/ 1737 w 1737"/>
                <a:gd name="T3" fmla="*/ 4563 h 4320"/>
                <a:gd name="T4" fmla="*/ 524 w 1737"/>
                <a:gd name="T5" fmla="*/ 0 h 4320"/>
                <a:gd name="T6" fmla="*/ 0 w 1737"/>
                <a:gd name="T7" fmla="*/ 7 h 4320"/>
                <a:gd name="T8" fmla="*/ 494 w 1737"/>
                <a:gd name="T9" fmla="*/ 4552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 name="Freeform 6"/>
            <p:cNvSpPr>
              <a:spLocks/>
            </p:cNvSpPr>
            <p:nvPr/>
          </p:nvSpPr>
          <p:spPr bwMode="hidden">
            <a:xfrm>
              <a:off x="3744" y="-4"/>
              <a:ext cx="1739" cy="4330"/>
            </a:xfrm>
            <a:custGeom>
              <a:avLst/>
              <a:gdLst>
                <a:gd name="T0" fmla="*/ 494 w 1739"/>
                <a:gd name="T1" fmla="*/ 2533 h 4420"/>
                <a:gd name="T2" fmla="*/ 1739 w 1739"/>
                <a:gd name="T3" fmla="*/ 2537 h 4420"/>
                <a:gd name="T4" fmla="*/ 524 w 1739"/>
                <a:gd name="T5" fmla="*/ 0 h 4420"/>
                <a:gd name="T6" fmla="*/ 0 w 1739"/>
                <a:gd name="T7" fmla="*/ 7 h 4420"/>
                <a:gd name="T8" fmla="*/ 494 w 1739"/>
                <a:gd name="T9" fmla="*/ 2533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 name="Freeform 7"/>
            <p:cNvSpPr>
              <a:spLocks/>
            </p:cNvSpPr>
            <p:nvPr/>
          </p:nvSpPr>
          <p:spPr bwMode="hidden">
            <a:xfrm>
              <a:off x="1920" y="-9"/>
              <a:ext cx="2080" cy="4324"/>
            </a:xfrm>
            <a:custGeom>
              <a:avLst/>
              <a:gdLst>
                <a:gd name="T0" fmla="*/ 0 w 2080"/>
                <a:gd name="T1" fmla="*/ 7 h 4338"/>
                <a:gd name="T2" fmla="*/ 1870 w 2080"/>
                <a:gd name="T3" fmla="*/ 3975 h 4338"/>
                <a:gd name="T4" fmla="*/ 2080 w 2080"/>
                <a:gd name="T5" fmla="*/ 3975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 name="Freeform 11"/>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 name="Freeform 12"/>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1" name="Freeform 13"/>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2" name="Freeform 14"/>
            <p:cNvSpPr>
              <a:spLocks/>
            </p:cNvSpPr>
            <p:nvPr/>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3" name="Freeform 15"/>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4" name="Freeform 16"/>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5" name="Freeform 17"/>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6" name="Rectangle 18"/>
            <p:cNvSpPr>
              <a:spLocks noChangeArrowheads="1"/>
            </p:cNvSpPr>
            <p:nvPr/>
          </p:nvSpPr>
          <p:spPr bwMode="invGray">
            <a:xfrm>
              <a:off x="0" y="2441"/>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17" name="Freeform 20"/>
            <p:cNvSpPr>
              <a:spLocks/>
            </p:cNvSpPr>
            <p:nvPr/>
          </p:nvSpPr>
          <p:spPr bwMode="invGray">
            <a:xfrm>
              <a:off x="1632" y="2487"/>
              <a:ext cx="1737" cy="382"/>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8" name="Freeform 21"/>
            <p:cNvSpPr>
              <a:spLocks/>
            </p:cNvSpPr>
            <p:nvPr/>
          </p:nvSpPr>
          <p:spPr bwMode="invGray">
            <a:xfrm>
              <a:off x="0" y="2487"/>
              <a:ext cx="1737" cy="381"/>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9" name="Freeform 22"/>
            <p:cNvSpPr>
              <a:spLocks/>
            </p:cNvSpPr>
            <p:nvPr/>
          </p:nvSpPr>
          <p:spPr bwMode="invGray">
            <a:xfrm>
              <a:off x="3744" y="2487"/>
              <a:ext cx="1739" cy="382"/>
            </a:xfrm>
            <a:custGeom>
              <a:avLst/>
              <a:gdLst>
                <a:gd name="T0" fmla="*/ 494 w 1739"/>
                <a:gd name="T1" fmla="*/ 0 h 4420"/>
                <a:gd name="T2" fmla="*/ 1739 w 1739"/>
                <a:gd name="T3" fmla="*/ 0 h 4420"/>
                <a:gd name="T4" fmla="*/ 524 w 1739"/>
                <a:gd name="T5" fmla="*/ 0 h 4420"/>
                <a:gd name="T6" fmla="*/ 0 w 1739"/>
                <a:gd name="T7" fmla="*/ 0 h 4420"/>
                <a:gd name="T8" fmla="*/ 494 w 1739"/>
                <a:gd name="T9" fmla="*/ 0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0" name="Freeform 23"/>
            <p:cNvSpPr>
              <a:spLocks/>
            </p:cNvSpPr>
            <p:nvPr/>
          </p:nvSpPr>
          <p:spPr bwMode="invGray">
            <a:xfrm>
              <a:off x="1920" y="2487"/>
              <a:ext cx="2080" cy="381"/>
            </a:xfrm>
            <a:custGeom>
              <a:avLst/>
              <a:gdLst>
                <a:gd name="T0" fmla="*/ 0 w 2080"/>
                <a:gd name="T1" fmla="*/ 0 h 4338"/>
                <a:gd name="T2" fmla="*/ 1870 w 2080"/>
                <a:gd name="T3" fmla="*/ 0 h 4338"/>
                <a:gd name="T4" fmla="*/ 2080 w 2080"/>
                <a:gd name="T5" fmla="*/ 0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1" name="Rectangle 27"/>
            <p:cNvSpPr>
              <a:spLocks noChangeArrowheads="1"/>
            </p:cNvSpPr>
            <p:nvPr/>
          </p:nvSpPr>
          <p:spPr bwMode="invGray">
            <a:xfrm>
              <a:off x="7" y="2456"/>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22" name="Freeform 28"/>
            <p:cNvSpPr>
              <a:spLocks/>
            </p:cNvSpPr>
            <p:nvPr/>
          </p:nvSpPr>
          <p:spPr bwMode="invGray">
            <a:xfrm>
              <a:off x="2583" y="2449"/>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3" name="Freeform 29"/>
            <p:cNvSpPr>
              <a:spLocks/>
            </p:cNvSpPr>
            <p:nvPr/>
          </p:nvSpPr>
          <p:spPr bwMode="invGray">
            <a:xfrm rot="18897039" flipH="1">
              <a:off x="148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4" name="Freeform 30"/>
            <p:cNvSpPr>
              <a:spLocks/>
            </p:cNvSpPr>
            <p:nvPr/>
          </p:nvSpPr>
          <p:spPr bwMode="invGray">
            <a:xfrm rot="18897039" flipH="1">
              <a:off x="76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5" name="Freeform 31"/>
            <p:cNvSpPr>
              <a:spLocks/>
            </p:cNvSpPr>
            <p:nvPr/>
          </p:nvSpPr>
          <p:spPr bwMode="invGray">
            <a:xfrm rot="18897039" flipH="1">
              <a:off x="31" y="2385"/>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6" name="Freeform 32"/>
            <p:cNvSpPr>
              <a:spLocks/>
            </p:cNvSpPr>
            <p:nvPr/>
          </p:nvSpPr>
          <p:spPr bwMode="invGray">
            <a:xfrm flipH="1" flipV="1">
              <a:off x="576" y="2441"/>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7" name="Freeform 33"/>
            <p:cNvSpPr>
              <a:spLocks/>
            </p:cNvSpPr>
            <p:nvPr/>
          </p:nvSpPr>
          <p:spPr bwMode="invGray">
            <a:xfrm flipH="1" flipV="1">
              <a:off x="240"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8" name="Freeform 34"/>
            <p:cNvSpPr>
              <a:spLocks/>
            </p:cNvSpPr>
            <p:nvPr/>
          </p:nvSpPr>
          <p:spPr bwMode="invGray">
            <a:xfrm flipH="1" flipV="1">
              <a:off x="3036" y="2489"/>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9" name="Freeform 35"/>
            <p:cNvSpPr>
              <a:spLocks/>
            </p:cNvSpPr>
            <p:nvPr/>
          </p:nvSpPr>
          <p:spPr bwMode="invGray">
            <a:xfrm flipH="1" flipV="1">
              <a:off x="3984"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30" name="Freeform 36"/>
            <p:cNvSpPr>
              <a:spLocks/>
            </p:cNvSpPr>
            <p:nvPr/>
          </p:nvSpPr>
          <p:spPr bwMode="invGray">
            <a:xfrm flipH="1" flipV="1">
              <a:off x="3456" y="2441"/>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31" name="Rectangle 37"/>
            <p:cNvSpPr>
              <a:spLocks noChangeArrowheads="1"/>
            </p:cNvSpPr>
            <p:nvPr/>
          </p:nvSpPr>
          <p:spPr bwMode="invGray">
            <a:xfrm>
              <a:off x="0" y="2462"/>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eaLnBrk="1" hangingPunct="1">
                <a:defRPr/>
              </a:pPr>
              <a:endParaRPr lang="zh-CN" altLang="en-US">
                <a:solidFill>
                  <a:srgbClr val="FFFFFF"/>
                </a:solidFill>
              </a:endParaRPr>
            </a:p>
          </p:txBody>
        </p:sp>
        <p:sp>
          <p:nvSpPr>
            <p:cNvPr id="32" name="Rectangle 45"/>
            <p:cNvSpPr>
              <a:spLocks noChangeArrowheads="1"/>
            </p:cNvSpPr>
            <p:nvPr/>
          </p:nvSpPr>
          <p:spPr bwMode="hidden">
            <a:xfrm>
              <a:off x="0" y="2880"/>
              <a:ext cx="5760" cy="576"/>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33" name="Rectangle 46"/>
            <p:cNvSpPr>
              <a:spLocks noChangeArrowheads="1"/>
            </p:cNvSpPr>
            <p:nvPr/>
          </p:nvSpPr>
          <p:spPr bwMode="hidden">
            <a:xfrm>
              <a:off x="0" y="3408"/>
              <a:ext cx="5760" cy="9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pic>
          <p:nvPicPr>
            <p:cNvPr id="34" name="Picture 43" descr="BTZBUL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 y="1650"/>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30" name="Rectangle 38"/>
          <p:cNvSpPr>
            <a:spLocks noGrp="1" noChangeArrowheads="1"/>
          </p:cNvSpPr>
          <p:nvPr>
            <p:ph type="ctrTitle"/>
          </p:nvPr>
        </p:nvSpPr>
        <p:spPr>
          <a:xfrm>
            <a:off x="1676400" y="1905000"/>
            <a:ext cx="7239000" cy="1905000"/>
          </a:xfrm>
        </p:spPr>
        <p:txBody>
          <a:bodyPr/>
          <a:lstStyle>
            <a:lvl1pPr>
              <a:defRPr/>
            </a:lvl1pPr>
          </a:lstStyle>
          <a:p>
            <a:r>
              <a:rPr lang="zh-CN" altLang="en-US"/>
              <a:t>单击此处编辑母版标题样式</a:t>
            </a:r>
          </a:p>
        </p:txBody>
      </p:sp>
      <p:sp>
        <p:nvSpPr>
          <p:cNvPr id="8231" name="Rectangle 39"/>
          <p:cNvSpPr>
            <a:spLocks noGrp="1" noChangeArrowheads="1"/>
          </p:cNvSpPr>
          <p:nvPr>
            <p:ph type="subTitle" idx="1"/>
          </p:nvPr>
        </p:nvSpPr>
        <p:spPr>
          <a:xfrm>
            <a:off x="1676400" y="4572000"/>
            <a:ext cx="6400800" cy="1679575"/>
          </a:xfrm>
        </p:spPr>
        <p:txBody>
          <a:bodyPr anchor="ctr"/>
          <a:lstStyle>
            <a:lvl1pPr marL="0" indent="0" algn="ctr">
              <a:buFont typeface="Wingdings" pitchFamily="2" charset="2"/>
              <a:buNone/>
              <a:defRPr/>
            </a:lvl1pPr>
          </a:lstStyle>
          <a:p>
            <a:r>
              <a:rPr lang="zh-CN" altLang="en-US"/>
              <a:t>单击此处编辑母版副标题样式</a:t>
            </a:r>
          </a:p>
        </p:txBody>
      </p:sp>
      <p:sp>
        <p:nvSpPr>
          <p:cNvPr id="35" name="Rectangle 40"/>
          <p:cNvSpPr>
            <a:spLocks noGrp="1" noChangeArrowheads="1"/>
          </p:cNvSpPr>
          <p:nvPr>
            <p:ph type="dt" sz="half" idx="10"/>
          </p:nvPr>
        </p:nvSpPr>
        <p:spPr>
          <a:xfrm>
            <a:off x="685800" y="6324600"/>
            <a:ext cx="1905000" cy="457200"/>
          </a:xfrm>
        </p:spPr>
        <p:txBody>
          <a:bodyPr/>
          <a:lstStyle>
            <a:lvl1pPr>
              <a:defRPr/>
            </a:lvl1pPr>
          </a:lstStyle>
          <a:p>
            <a:pPr>
              <a:defRPr/>
            </a:pPr>
            <a:endParaRPr lang="en-US" altLang="zh-CN"/>
          </a:p>
        </p:txBody>
      </p:sp>
      <p:sp>
        <p:nvSpPr>
          <p:cNvPr id="36" name="Rectangle 41"/>
          <p:cNvSpPr>
            <a:spLocks noGrp="1" noChangeArrowheads="1"/>
          </p:cNvSpPr>
          <p:nvPr>
            <p:ph type="ftr" sz="quarter" idx="11"/>
          </p:nvPr>
        </p:nvSpPr>
        <p:spPr>
          <a:xfrm>
            <a:off x="3124200" y="6324600"/>
            <a:ext cx="2895600" cy="457200"/>
          </a:xfrm>
        </p:spPr>
        <p:txBody>
          <a:bodyPr/>
          <a:lstStyle>
            <a:lvl1pPr>
              <a:defRPr/>
            </a:lvl1pPr>
          </a:lstStyle>
          <a:p>
            <a:pPr>
              <a:defRPr/>
            </a:pPr>
            <a:endParaRPr lang="en-US" altLang="zh-CN"/>
          </a:p>
        </p:txBody>
      </p:sp>
      <p:sp>
        <p:nvSpPr>
          <p:cNvPr id="37" name="Rectangle 42"/>
          <p:cNvSpPr>
            <a:spLocks noGrp="1" noChangeArrowheads="1"/>
          </p:cNvSpPr>
          <p:nvPr>
            <p:ph type="sldNum" sz="quarter" idx="12"/>
          </p:nvPr>
        </p:nvSpPr>
        <p:spPr>
          <a:xfrm>
            <a:off x="6553200" y="6324600"/>
            <a:ext cx="1905000" cy="457200"/>
          </a:xfrm>
        </p:spPr>
        <p:txBody>
          <a:bodyPr/>
          <a:lstStyle>
            <a:lvl1pPr>
              <a:defRPr/>
            </a:lvl1pPr>
          </a:lstStyle>
          <a:p>
            <a:pPr>
              <a:defRPr/>
            </a:pPr>
            <a:fld id="{21939901-BFB2-4A74-A2BC-E4222941CAE4}" type="slidenum">
              <a:rPr lang="zh-CN" altLang="en-US"/>
              <a:pPr>
                <a:defRPr/>
              </a:pPr>
              <a:t>‹#›</a:t>
            </a:fld>
            <a:endParaRPr lang="en-US" altLang="zh-CN"/>
          </a:p>
        </p:txBody>
      </p:sp>
    </p:spTree>
    <p:extLst>
      <p:ext uri="{BB962C8B-B14F-4D97-AF65-F5344CB8AC3E}">
        <p14:creationId xmlns:p14="http://schemas.microsoft.com/office/powerpoint/2010/main" val="1420005783"/>
      </p:ext>
    </p:extLst>
  </p:cSld>
  <p:clrMapOvr>
    <a:masterClrMapping/>
  </p:clrMapOvr>
  <p:transition>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0AFEF0F-9160-4BB7-BB4B-6B977219100B}" type="slidenum">
              <a:rPr lang="zh-CN" altLang="en-US"/>
              <a:pPr>
                <a:defRPr/>
              </a:pPr>
              <a:t>‹#›</a:t>
            </a:fld>
            <a:endParaRPr lang="en-US" altLang="zh-CN"/>
          </a:p>
        </p:txBody>
      </p:sp>
    </p:spTree>
    <p:extLst>
      <p:ext uri="{BB962C8B-B14F-4D97-AF65-F5344CB8AC3E}">
        <p14:creationId xmlns:p14="http://schemas.microsoft.com/office/powerpoint/2010/main" val="1243199244"/>
      </p:ext>
    </p:extLst>
  </p:cSld>
  <p:clrMapOvr>
    <a:masterClrMapping/>
  </p:clrMapOvr>
  <p:transition>
    <p:rand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180E0C9-E8A2-434B-8689-0D7324216455}" type="slidenum">
              <a:rPr lang="zh-CN" altLang="en-US"/>
              <a:pPr>
                <a:defRPr/>
              </a:pPr>
              <a:t>‹#›</a:t>
            </a:fld>
            <a:endParaRPr lang="en-US" altLang="zh-CN"/>
          </a:p>
        </p:txBody>
      </p:sp>
    </p:spTree>
    <p:extLst>
      <p:ext uri="{BB962C8B-B14F-4D97-AF65-F5344CB8AC3E}">
        <p14:creationId xmlns:p14="http://schemas.microsoft.com/office/powerpoint/2010/main" val="2983986186"/>
      </p:ext>
    </p:extLst>
  </p:cSld>
  <p:clrMapOvr>
    <a:masterClrMapping/>
  </p:clrMapOvr>
  <p:transition>
    <p:rand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2400" y="1524000"/>
            <a:ext cx="4343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524000"/>
            <a:ext cx="4343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16F9444-58B4-4055-A23C-543AB33BBC6A}" type="slidenum">
              <a:rPr lang="zh-CN" altLang="en-US"/>
              <a:pPr>
                <a:defRPr/>
              </a:pPr>
              <a:t>‹#›</a:t>
            </a:fld>
            <a:endParaRPr lang="en-US" altLang="zh-CN"/>
          </a:p>
        </p:txBody>
      </p:sp>
    </p:spTree>
    <p:extLst>
      <p:ext uri="{BB962C8B-B14F-4D97-AF65-F5344CB8AC3E}">
        <p14:creationId xmlns:p14="http://schemas.microsoft.com/office/powerpoint/2010/main" val="98446884"/>
      </p:ext>
    </p:extLst>
  </p:cSld>
  <p:clrMapOvr>
    <a:masterClrMapping/>
  </p:clrMapOvr>
  <p:transition>
    <p:rand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38B9CD04-95DF-4A00-9C61-1924F56AA581}" type="slidenum">
              <a:rPr lang="zh-CN" altLang="en-US"/>
              <a:pPr>
                <a:defRPr/>
              </a:pPr>
              <a:t>‹#›</a:t>
            </a:fld>
            <a:endParaRPr lang="en-US" altLang="zh-CN"/>
          </a:p>
        </p:txBody>
      </p:sp>
    </p:spTree>
    <p:extLst>
      <p:ext uri="{BB962C8B-B14F-4D97-AF65-F5344CB8AC3E}">
        <p14:creationId xmlns:p14="http://schemas.microsoft.com/office/powerpoint/2010/main" val="2021931590"/>
      </p:ext>
    </p:extLst>
  </p:cSld>
  <p:clrMapOvr>
    <a:masterClrMapping/>
  </p:clrMapOvr>
  <p:transition>
    <p:rand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1C861B28-8DCA-49B5-89B3-1BAE9FF536CB}" type="slidenum">
              <a:rPr lang="zh-CN" altLang="en-US"/>
              <a:pPr>
                <a:defRPr/>
              </a:pPr>
              <a:t>‹#›</a:t>
            </a:fld>
            <a:endParaRPr lang="en-US" altLang="zh-CN"/>
          </a:p>
        </p:txBody>
      </p:sp>
    </p:spTree>
    <p:extLst>
      <p:ext uri="{BB962C8B-B14F-4D97-AF65-F5344CB8AC3E}">
        <p14:creationId xmlns:p14="http://schemas.microsoft.com/office/powerpoint/2010/main" val="1247672111"/>
      </p:ext>
    </p:extLst>
  </p:cSld>
  <p:clrMapOvr>
    <a:masterClrMapping/>
  </p:clrMapOvr>
  <p:transition>
    <p:rand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EF9D298E-5ECB-4C46-B8F6-B21C3679BA17}" type="slidenum">
              <a:rPr lang="zh-CN" altLang="en-US"/>
              <a:pPr>
                <a:defRPr/>
              </a:pPr>
              <a:t>‹#›</a:t>
            </a:fld>
            <a:endParaRPr lang="en-US" altLang="zh-CN"/>
          </a:p>
        </p:txBody>
      </p:sp>
    </p:spTree>
    <p:extLst>
      <p:ext uri="{BB962C8B-B14F-4D97-AF65-F5344CB8AC3E}">
        <p14:creationId xmlns:p14="http://schemas.microsoft.com/office/powerpoint/2010/main" val="3348779480"/>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A464E34-3D3E-4ABA-90A5-D0882895C150}" type="slidenum">
              <a:rPr lang="zh-CN" altLang="en-US"/>
              <a:pPr>
                <a:defRPr/>
              </a:pPr>
              <a:t>‹#›</a:t>
            </a:fld>
            <a:endParaRPr lang="en-US" altLang="zh-CN"/>
          </a:p>
        </p:txBody>
      </p:sp>
    </p:spTree>
    <p:extLst>
      <p:ext uri="{BB962C8B-B14F-4D97-AF65-F5344CB8AC3E}">
        <p14:creationId xmlns:p14="http://schemas.microsoft.com/office/powerpoint/2010/main" val="823518662"/>
      </p:ext>
    </p:extLst>
  </p:cSld>
  <p:clrMapOvr>
    <a:masterClrMapping/>
  </p:clrMapOvr>
  <p:transition>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4DBCBE48-AA6D-43D7-8401-DBE1639E882B}" type="slidenum">
              <a:rPr lang="zh-CN" altLang="en-US"/>
              <a:pPr>
                <a:defRPr/>
              </a:pPr>
              <a:t>‹#›</a:t>
            </a:fld>
            <a:endParaRPr lang="en-US" altLang="zh-CN"/>
          </a:p>
        </p:txBody>
      </p:sp>
    </p:spTree>
    <p:extLst>
      <p:ext uri="{BB962C8B-B14F-4D97-AF65-F5344CB8AC3E}">
        <p14:creationId xmlns:p14="http://schemas.microsoft.com/office/powerpoint/2010/main" val="3382401329"/>
      </p:ext>
    </p:extLst>
  </p:cSld>
  <p:clrMapOvr>
    <a:masterClrMapping/>
  </p:clrMapOvr>
  <p:transition>
    <p:rand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A87DF6B-2B2C-4662-B0A6-95E1C1CEFA62}" type="slidenum">
              <a:rPr lang="zh-CN" altLang="en-US"/>
              <a:pPr>
                <a:defRPr/>
              </a:pPr>
              <a:t>‹#›</a:t>
            </a:fld>
            <a:endParaRPr lang="en-US" altLang="zh-CN"/>
          </a:p>
        </p:txBody>
      </p:sp>
    </p:spTree>
    <p:extLst>
      <p:ext uri="{BB962C8B-B14F-4D97-AF65-F5344CB8AC3E}">
        <p14:creationId xmlns:p14="http://schemas.microsoft.com/office/powerpoint/2010/main" val="1870140252"/>
      </p:ext>
    </p:extLst>
  </p:cSld>
  <p:clrMapOvr>
    <a:masterClrMapping/>
  </p:clrMapOvr>
  <p:transition>
    <p:rand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DF14B3C-D0E4-4BA3-AEE9-770853AB5486}" type="slidenum">
              <a:rPr lang="zh-CN" altLang="en-US"/>
              <a:pPr>
                <a:defRPr/>
              </a:pPr>
              <a:t>‹#›</a:t>
            </a:fld>
            <a:endParaRPr lang="en-US" altLang="zh-CN"/>
          </a:p>
        </p:txBody>
      </p:sp>
    </p:spTree>
    <p:extLst>
      <p:ext uri="{BB962C8B-B14F-4D97-AF65-F5344CB8AC3E}">
        <p14:creationId xmlns:p14="http://schemas.microsoft.com/office/powerpoint/2010/main" val="799202304"/>
      </p:ext>
    </p:extLst>
  </p:cSld>
  <p:clrMapOvr>
    <a:masterClrMapping/>
  </p:clrMapOvr>
  <p:transition>
    <p:rand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304800"/>
            <a:ext cx="2209800"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2400" y="304800"/>
            <a:ext cx="6477000" cy="5791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1ED20EA-0E56-410B-A2E8-4BFD1D642470}" type="slidenum">
              <a:rPr lang="zh-CN" altLang="en-US"/>
              <a:pPr>
                <a:defRPr/>
              </a:pPr>
              <a:t>‹#›</a:t>
            </a:fld>
            <a:endParaRPr lang="en-US" altLang="zh-CN"/>
          </a:p>
        </p:txBody>
      </p:sp>
    </p:spTree>
    <p:extLst>
      <p:ext uri="{BB962C8B-B14F-4D97-AF65-F5344CB8AC3E}">
        <p14:creationId xmlns:p14="http://schemas.microsoft.com/office/powerpoint/2010/main" val="1447972535"/>
      </p:ext>
    </p:extLst>
  </p:cSld>
  <p:clrMapOvr>
    <a:masterClrMapping/>
  </p:clrMapOvr>
  <p:transition>
    <p:rand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50"/>
          <p:cNvGrpSpPr>
            <a:grpSpLocks/>
          </p:cNvGrpSpPr>
          <p:nvPr/>
        </p:nvGrpSpPr>
        <p:grpSpPr bwMode="auto">
          <a:xfrm>
            <a:off x="0" y="-14288"/>
            <a:ext cx="9155113" cy="6884988"/>
            <a:chOff x="0" y="-9"/>
            <a:chExt cx="5767" cy="4337"/>
          </a:xfrm>
        </p:grpSpPr>
        <p:sp>
          <p:nvSpPr>
            <p:cNvPr id="5" name="Freeform 4"/>
            <p:cNvSpPr>
              <a:spLocks/>
            </p:cNvSpPr>
            <p:nvPr/>
          </p:nvSpPr>
          <p:spPr bwMode="hidden">
            <a:xfrm>
              <a:off x="1632" y="-5"/>
              <a:ext cx="1737" cy="4333"/>
            </a:xfrm>
            <a:custGeom>
              <a:avLst/>
              <a:gdLst>
                <a:gd name="T0" fmla="*/ 494 w 1737"/>
                <a:gd name="T1" fmla="*/ 4617 h 4320"/>
                <a:gd name="T2" fmla="*/ 1737 w 1737"/>
                <a:gd name="T3" fmla="*/ 4629 h 4320"/>
                <a:gd name="T4" fmla="*/ 524 w 1737"/>
                <a:gd name="T5" fmla="*/ 0 h 4320"/>
                <a:gd name="T6" fmla="*/ 0 w 1737"/>
                <a:gd name="T7" fmla="*/ 7 h 4320"/>
                <a:gd name="T8" fmla="*/ 494 w 1737"/>
                <a:gd name="T9" fmla="*/ 4617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Freeform 5"/>
            <p:cNvSpPr>
              <a:spLocks/>
            </p:cNvSpPr>
            <p:nvPr/>
          </p:nvSpPr>
          <p:spPr bwMode="hidden">
            <a:xfrm>
              <a:off x="0" y="-7"/>
              <a:ext cx="1737" cy="4329"/>
            </a:xfrm>
            <a:custGeom>
              <a:avLst/>
              <a:gdLst>
                <a:gd name="T0" fmla="*/ 494 w 1737"/>
                <a:gd name="T1" fmla="*/ 4516 h 4320"/>
                <a:gd name="T2" fmla="*/ 1737 w 1737"/>
                <a:gd name="T3" fmla="*/ 4527 h 4320"/>
                <a:gd name="T4" fmla="*/ 524 w 1737"/>
                <a:gd name="T5" fmla="*/ 0 h 4320"/>
                <a:gd name="T6" fmla="*/ 0 w 1737"/>
                <a:gd name="T7" fmla="*/ 7 h 4320"/>
                <a:gd name="T8" fmla="*/ 494 w 1737"/>
                <a:gd name="T9" fmla="*/ 4516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 name="Freeform 6"/>
            <p:cNvSpPr>
              <a:spLocks/>
            </p:cNvSpPr>
            <p:nvPr/>
          </p:nvSpPr>
          <p:spPr bwMode="hidden">
            <a:xfrm>
              <a:off x="3744" y="-4"/>
              <a:ext cx="1739" cy="4330"/>
            </a:xfrm>
            <a:custGeom>
              <a:avLst/>
              <a:gdLst>
                <a:gd name="T0" fmla="*/ 494 w 1739"/>
                <a:gd name="T1" fmla="*/ 2751 h 4420"/>
                <a:gd name="T2" fmla="*/ 1739 w 1739"/>
                <a:gd name="T3" fmla="*/ 2755 h 4420"/>
                <a:gd name="T4" fmla="*/ 524 w 1739"/>
                <a:gd name="T5" fmla="*/ 0 h 4420"/>
                <a:gd name="T6" fmla="*/ 0 w 1739"/>
                <a:gd name="T7" fmla="*/ 7 h 4420"/>
                <a:gd name="T8" fmla="*/ 494 w 1739"/>
                <a:gd name="T9" fmla="*/ 2751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 name="Freeform 7"/>
            <p:cNvSpPr>
              <a:spLocks/>
            </p:cNvSpPr>
            <p:nvPr/>
          </p:nvSpPr>
          <p:spPr bwMode="hidden">
            <a:xfrm>
              <a:off x="1920" y="-9"/>
              <a:ext cx="2080" cy="4324"/>
            </a:xfrm>
            <a:custGeom>
              <a:avLst/>
              <a:gdLst>
                <a:gd name="T0" fmla="*/ 0 w 2080"/>
                <a:gd name="T1" fmla="*/ 7 h 4338"/>
                <a:gd name="T2" fmla="*/ 1870 w 2080"/>
                <a:gd name="T3" fmla="*/ 4027 h 4338"/>
                <a:gd name="T4" fmla="*/ 2080 w 2080"/>
                <a:gd name="T5" fmla="*/ 4027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 name="Freeform 11"/>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 name="Freeform 12"/>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1" name="Freeform 13"/>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2" name="Freeform 14"/>
            <p:cNvSpPr>
              <a:spLocks/>
            </p:cNvSpPr>
            <p:nvPr/>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3" name="Freeform 15"/>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4" name="Freeform 16"/>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5" name="Freeform 17"/>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6" name="Rectangle 18"/>
            <p:cNvSpPr>
              <a:spLocks noChangeArrowheads="1"/>
            </p:cNvSpPr>
            <p:nvPr/>
          </p:nvSpPr>
          <p:spPr bwMode="invGray">
            <a:xfrm>
              <a:off x="0" y="2441"/>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17" name="Freeform 20"/>
            <p:cNvSpPr>
              <a:spLocks/>
            </p:cNvSpPr>
            <p:nvPr/>
          </p:nvSpPr>
          <p:spPr bwMode="invGray">
            <a:xfrm>
              <a:off x="1632" y="2487"/>
              <a:ext cx="1737" cy="382"/>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8" name="Freeform 21"/>
            <p:cNvSpPr>
              <a:spLocks/>
            </p:cNvSpPr>
            <p:nvPr/>
          </p:nvSpPr>
          <p:spPr bwMode="invGray">
            <a:xfrm>
              <a:off x="0" y="2487"/>
              <a:ext cx="1737" cy="381"/>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9" name="Freeform 22"/>
            <p:cNvSpPr>
              <a:spLocks/>
            </p:cNvSpPr>
            <p:nvPr/>
          </p:nvSpPr>
          <p:spPr bwMode="invGray">
            <a:xfrm>
              <a:off x="3744" y="2487"/>
              <a:ext cx="1739" cy="382"/>
            </a:xfrm>
            <a:custGeom>
              <a:avLst/>
              <a:gdLst>
                <a:gd name="T0" fmla="*/ 494 w 1739"/>
                <a:gd name="T1" fmla="*/ 0 h 4420"/>
                <a:gd name="T2" fmla="*/ 1739 w 1739"/>
                <a:gd name="T3" fmla="*/ 0 h 4420"/>
                <a:gd name="T4" fmla="*/ 524 w 1739"/>
                <a:gd name="T5" fmla="*/ 0 h 4420"/>
                <a:gd name="T6" fmla="*/ 0 w 1739"/>
                <a:gd name="T7" fmla="*/ 0 h 4420"/>
                <a:gd name="T8" fmla="*/ 494 w 1739"/>
                <a:gd name="T9" fmla="*/ 0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0" name="Freeform 23"/>
            <p:cNvSpPr>
              <a:spLocks/>
            </p:cNvSpPr>
            <p:nvPr/>
          </p:nvSpPr>
          <p:spPr bwMode="invGray">
            <a:xfrm>
              <a:off x="1920" y="2487"/>
              <a:ext cx="2080" cy="381"/>
            </a:xfrm>
            <a:custGeom>
              <a:avLst/>
              <a:gdLst>
                <a:gd name="T0" fmla="*/ 0 w 2080"/>
                <a:gd name="T1" fmla="*/ 0 h 4338"/>
                <a:gd name="T2" fmla="*/ 1870 w 2080"/>
                <a:gd name="T3" fmla="*/ 0 h 4338"/>
                <a:gd name="T4" fmla="*/ 2080 w 2080"/>
                <a:gd name="T5" fmla="*/ 0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1" name="Rectangle 27"/>
            <p:cNvSpPr>
              <a:spLocks noChangeArrowheads="1"/>
            </p:cNvSpPr>
            <p:nvPr/>
          </p:nvSpPr>
          <p:spPr bwMode="invGray">
            <a:xfrm>
              <a:off x="7" y="2456"/>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22" name="Freeform 28"/>
            <p:cNvSpPr>
              <a:spLocks/>
            </p:cNvSpPr>
            <p:nvPr/>
          </p:nvSpPr>
          <p:spPr bwMode="invGray">
            <a:xfrm>
              <a:off x="2583" y="2449"/>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3" name="Freeform 29"/>
            <p:cNvSpPr>
              <a:spLocks/>
            </p:cNvSpPr>
            <p:nvPr/>
          </p:nvSpPr>
          <p:spPr bwMode="invGray">
            <a:xfrm rot="18897039" flipH="1">
              <a:off x="148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4" name="Freeform 30"/>
            <p:cNvSpPr>
              <a:spLocks/>
            </p:cNvSpPr>
            <p:nvPr/>
          </p:nvSpPr>
          <p:spPr bwMode="invGray">
            <a:xfrm rot="18897039" flipH="1">
              <a:off x="76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5" name="Freeform 31"/>
            <p:cNvSpPr>
              <a:spLocks/>
            </p:cNvSpPr>
            <p:nvPr/>
          </p:nvSpPr>
          <p:spPr bwMode="invGray">
            <a:xfrm rot="18897039" flipH="1">
              <a:off x="31" y="2385"/>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6" name="Freeform 32"/>
            <p:cNvSpPr>
              <a:spLocks/>
            </p:cNvSpPr>
            <p:nvPr/>
          </p:nvSpPr>
          <p:spPr bwMode="invGray">
            <a:xfrm flipH="1" flipV="1">
              <a:off x="576" y="2441"/>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7" name="Freeform 33"/>
            <p:cNvSpPr>
              <a:spLocks/>
            </p:cNvSpPr>
            <p:nvPr/>
          </p:nvSpPr>
          <p:spPr bwMode="invGray">
            <a:xfrm flipH="1" flipV="1">
              <a:off x="240"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8" name="Freeform 34"/>
            <p:cNvSpPr>
              <a:spLocks/>
            </p:cNvSpPr>
            <p:nvPr/>
          </p:nvSpPr>
          <p:spPr bwMode="invGray">
            <a:xfrm flipH="1" flipV="1">
              <a:off x="3036" y="2489"/>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9" name="Freeform 35"/>
            <p:cNvSpPr>
              <a:spLocks/>
            </p:cNvSpPr>
            <p:nvPr/>
          </p:nvSpPr>
          <p:spPr bwMode="invGray">
            <a:xfrm flipH="1" flipV="1">
              <a:off x="3984"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30" name="Freeform 36"/>
            <p:cNvSpPr>
              <a:spLocks/>
            </p:cNvSpPr>
            <p:nvPr/>
          </p:nvSpPr>
          <p:spPr bwMode="invGray">
            <a:xfrm flipH="1" flipV="1">
              <a:off x="3456" y="2441"/>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31" name="Rectangle 37"/>
            <p:cNvSpPr>
              <a:spLocks noChangeArrowheads="1"/>
            </p:cNvSpPr>
            <p:nvPr/>
          </p:nvSpPr>
          <p:spPr bwMode="invGray">
            <a:xfrm>
              <a:off x="0" y="2462"/>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eaLnBrk="1" hangingPunct="1">
                <a:defRPr/>
              </a:pPr>
              <a:endParaRPr lang="zh-CN" altLang="en-US">
                <a:solidFill>
                  <a:srgbClr val="FFFFFF"/>
                </a:solidFill>
              </a:endParaRPr>
            </a:p>
          </p:txBody>
        </p:sp>
        <p:sp>
          <p:nvSpPr>
            <p:cNvPr id="32" name="Rectangle 45"/>
            <p:cNvSpPr>
              <a:spLocks noChangeArrowheads="1"/>
            </p:cNvSpPr>
            <p:nvPr/>
          </p:nvSpPr>
          <p:spPr bwMode="hidden">
            <a:xfrm>
              <a:off x="0" y="2880"/>
              <a:ext cx="5760" cy="576"/>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33" name="Rectangle 46"/>
            <p:cNvSpPr>
              <a:spLocks noChangeArrowheads="1"/>
            </p:cNvSpPr>
            <p:nvPr/>
          </p:nvSpPr>
          <p:spPr bwMode="hidden">
            <a:xfrm>
              <a:off x="0" y="3408"/>
              <a:ext cx="5760" cy="9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pic>
          <p:nvPicPr>
            <p:cNvPr id="34" name="Picture 43" descr="BTZBUL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 y="1650"/>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30" name="Rectangle 38"/>
          <p:cNvSpPr>
            <a:spLocks noGrp="1" noChangeArrowheads="1"/>
          </p:cNvSpPr>
          <p:nvPr>
            <p:ph type="ctrTitle"/>
          </p:nvPr>
        </p:nvSpPr>
        <p:spPr>
          <a:xfrm>
            <a:off x="1676400" y="1905000"/>
            <a:ext cx="7239000" cy="1905000"/>
          </a:xfrm>
        </p:spPr>
        <p:txBody>
          <a:bodyPr/>
          <a:lstStyle>
            <a:lvl1pPr>
              <a:defRPr/>
            </a:lvl1pPr>
          </a:lstStyle>
          <a:p>
            <a:r>
              <a:rPr lang="zh-CN" altLang="en-US"/>
              <a:t>单击此处编辑母版标题样式</a:t>
            </a:r>
          </a:p>
        </p:txBody>
      </p:sp>
      <p:sp>
        <p:nvSpPr>
          <p:cNvPr id="8231" name="Rectangle 39"/>
          <p:cNvSpPr>
            <a:spLocks noGrp="1" noChangeArrowheads="1"/>
          </p:cNvSpPr>
          <p:nvPr>
            <p:ph type="subTitle" idx="1"/>
          </p:nvPr>
        </p:nvSpPr>
        <p:spPr>
          <a:xfrm>
            <a:off x="1676400" y="4572000"/>
            <a:ext cx="6400800" cy="1679575"/>
          </a:xfrm>
        </p:spPr>
        <p:txBody>
          <a:bodyPr anchor="ctr"/>
          <a:lstStyle>
            <a:lvl1pPr marL="0" indent="0" algn="ctr">
              <a:buFont typeface="Wingdings" pitchFamily="2" charset="2"/>
              <a:buNone/>
              <a:defRPr/>
            </a:lvl1pPr>
          </a:lstStyle>
          <a:p>
            <a:r>
              <a:rPr lang="zh-CN" altLang="en-US"/>
              <a:t>单击此处编辑母版副标题样式</a:t>
            </a:r>
          </a:p>
        </p:txBody>
      </p:sp>
      <p:sp>
        <p:nvSpPr>
          <p:cNvPr id="35" name="Rectangle 40"/>
          <p:cNvSpPr>
            <a:spLocks noGrp="1" noChangeArrowheads="1"/>
          </p:cNvSpPr>
          <p:nvPr>
            <p:ph type="dt" sz="half" idx="10"/>
          </p:nvPr>
        </p:nvSpPr>
        <p:spPr>
          <a:xfrm>
            <a:off x="685800" y="6324600"/>
            <a:ext cx="1905000" cy="457200"/>
          </a:xfrm>
        </p:spPr>
        <p:txBody>
          <a:bodyPr/>
          <a:lstStyle>
            <a:lvl1pPr>
              <a:defRPr/>
            </a:lvl1pPr>
          </a:lstStyle>
          <a:p>
            <a:pPr>
              <a:defRPr/>
            </a:pPr>
            <a:endParaRPr lang="en-US" altLang="zh-CN"/>
          </a:p>
        </p:txBody>
      </p:sp>
      <p:sp>
        <p:nvSpPr>
          <p:cNvPr id="36" name="Rectangle 41"/>
          <p:cNvSpPr>
            <a:spLocks noGrp="1" noChangeArrowheads="1"/>
          </p:cNvSpPr>
          <p:nvPr>
            <p:ph type="ftr" sz="quarter" idx="11"/>
          </p:nvPr>
        </p:nvSpPr>
        <p:spPr>
          <a:xfrm>
            <a:off x="3124200" y="6324600"/>
            <a:ext cx="2895600" cy="457200"/>
          </a:xfrm>
        </p:spPr>
        <p:txBody>
          <a:bodyPr/>
          <a:lstStyle>
            <a:lvl1pPr>
              <a:defRPr/>
            </a:lvl1pPr>
          </a:lstStyle>
          <a:p>
            <a:pPr>
              <a:defRPr/>
            </a:pPr>
            <a:endParaRPr lang="en-US" altLang="zh-CN"/>
          </a:p>
        </p:txBody>
      </p:sp>
      <p:sp>
        <p:nvSpPr>
          <p:cNvPr id="37" name="Rectangle 42"/>
          <p:cNvSpPr>
            <a:spLocks noGrp="1" noChangeArrowheads="1"/>
          </p:cNvSpPr>
          <p:nvPr>
            <p:ph type="sldNum" sz="quarter" idx="12"/>
          </p:nvPr>
        </p:nvSpPr>
        <p:spPr>
          <a:xfrm>
            <a:off x="6553200" y="6324600"/>
            <a:ext cx="1905000" cy="457200"/>
          </a:xfrm>
        </p:spPr>
        <p:txBody>
          <a:bodyPr/>
          <a:lstStyle>
            <a:lvl1pPr>
              <a:defRPr/>
            </a:lvl1pPr>
          </a:lstStyle>
          <a:p>
            <a:pPr>
              <a:defRPr/>
            </a:pPr>
            <a:fld id="{5B947159-D2DE-4F03-82C8-1BF598DCBE4A}" type="slidenum">
              <a:rPr lang="zh-CN" altLang="en-US"/>
              <a:pPr>
                <a:defRPr/>
              </a:pPr>
              <a:t>‹#›</a:t>
            </a:fld>
            <a:endParaRPr lang="en-US" altLang="zh-CN"/>
          </a:p>
        </p:txBody>
      </p:sp>
    </p:spTree>
    <p:extLst>
      <p:ext uri="{BB962C8B-B14F-4D97-AF65-F5344CB8AC3E}">
        <p14:creationId xmlns:p14="http://schemas.microsoft.com/office/powerpoint/2010/main" val="3199582060"/>
      </p:ext>
    </p:extLst>
  </p:cSld>
  <p:clrMapOvr>
    <a:masterClrMapping/>
  </p:clrMapOvr>
  <p:transition>
    <p:rand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C70A5D4-627F-45C3-9EDE-E4D23E1A3F7F}" type="slidenum">
              <a:rPr lang="zh-CN" altLang="en-US"/>
              <a:pPr>
                <a:defRPr/>
              </a:pPr>
              <a:t>‹#›</a:t>
            </a:fld>
            <a:endParaRPr lang="en-US" altLang="zh-CN"/>
          </a:p>
        </p:txBody>
      </p:sp>
    </p:spTree>
    <p:extLst>
      <p:ext uri="{BB962C8B-B14F-4D97-AF65-F5344CB8AC3E}">
        <p14:creationId xmlns:p14="http://schemas.microsoft.com/office/powerpoint/2010/main" val="341369732"/>
      </p:ext>
    </p:extLst>
  </p:cSld>
  <p:clrMapOvr>
    <a:masterClrMapping/>
  </p:clrMapOvr>
  <p:transition>
    <p:rand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5E5F7CA-4886-4F8F-93C4-7B65BF79C5B2}" type="slidenum">
              <a:rPr lang="zh-CN" altLang="en-US"/>
              <a:pPr>
                <a:defRPr/>
              </a:pPr>
              <a:t>‹#›</a:t>
            </a:fld>
            <a:endParaRPr lang="en-US" altLang="zh-CN"/>
          </a:p>
        </p:txBody>
      </p:sp>
    </p:spTree>
    <p:extLst>
      <p:ext uri="{BB962C8B-B14F-4D97-AF65-F5344CB8AC3E}">
        <p14:creationId xmlns:p14="http://schemas.microsoft.com/office/powerpoint/2010/main" val="179427690"/>
      </p:ext>
    </p:extLst>
  </p:cSld>
  <p:clrMapOvr>
    <a:masterClrMapping/>
  </p:clrMapOvr>
  <p:transition>
    <p:rand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2400" y="1524000"/>
            <a:ext cx="4343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524000"/>
            <a:ext cx="4343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4D76B83-802A-4F19-8CA9-50893F592966}" type="slidenum">
              <a:rPr lang="zh-CN" altLang="en-US"/>
              <a:pPr>
                <a:defRPr/>
              </a:pPr>
              <a:t>‹#›</a:t>
            </a:fld>
            <a:endParaRPr lang="en-US" altLang="zh-CN"/>
          </a:p>
        </p:txBody>
      </p:sp>
    </p:spTree>
    <p:extLst>
      <p:ext uri="{BB962C8B-B14F-4D97-AF65-F5344CB8AC3E}">
        <p14:creationId xmlns:p14="http://schemas.microsoft.com/office/powerpoint/2010/main" val="2813978677"/>
      </p:ext>
    </p:extLst>
  </p:cSld>
  <p:clrMapOvr>
    <a:masterClrMapping/>
  </p:clrMapOvr>
  <p:transition>
    <p:random/>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94A882E4-C791-4A90-93FB-DAF493928C9E}" type="slidenum">
              <a:rPr lang="zh-CN" altLang="en-US"/>
              <a:pPr>
                <a:defRPr/>
              </a:pPr>
              <a:t>‹#›</a:t>
            </a:fld>
            <a:endParaRPr lang="en-US" altLang="zh-CN"/>
          </a:p>
        </p:txBody>
      </p:sp>
    </p:spTree>
    <p:extLst>
      <p:ext uri="{BB962C8B-B14F-4D97-AF65-F5344CB8AC3E}">
        <p14:creationId xmlns:p14="http://schemas.microsoft.com/office/powerpoint/2010/main" val="3768519665"/>
      </p:ext>
    </p:extLst>
  </p:cSld>
  <p:clrMapOvr>
    <a:masterClrMapping/>
  </p:clrMapOvr>
  <p:transition>
    <p:random/>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D9A862D4-BDA8-4B92-9E95-9796EF7C7515}" type="slidenum">
              <a:rPr lang="zh-CN" altLang="en-US"/>
              <a:pPr>
                <a:defRPr/>
              </a:pPr>
              <a:t>‹#›</a:t>
            </a:fld>
            <a:endParaRPr lang="en-US" altLang="zh-CN"/>
          </a:p>
        </p:txBody>
      </p:sp>
    </p:spTree>
    <p:extLst>
      <p:ext uri="{BB962C8B-B14F-4D97-AF65-F5344CB8AC3E}">
        <p14:creationId xmlns:p14="http://schemas.microsoft.com/office/powerpoint/2010/main" val="3391678912"/>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2400" y="1524000"/>
            <a:ext cx="4343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524000"/>
            <a:ext cx="4343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5B9487D-CA12-4FB8-ACA4-7D3D18B26F4B}" type="slidenum">
              <a:rPr lang="zh-CN" altLang="en-US"/>
              <a:pPr>
                <a:defRPr/>
              </a:pPr>
              <a:t>‹#›</a:t>
            </a:fld>
            <a:endParaRPr lang="en-US" altLang="zh-CN"/>
          </a:p>
        </p:txBody>
      </p:sp>
    </p:spTree>
    <p:extLst>
      <p:ext uri="{BB962C8B-B14F-4D97-AF65-F5344CB8AC3E}">
        <p14:creationId xmlns:p14="http://schemas.microsoft.com/office/powerpoint/2010/main" val="4086008298"/>
      </p:ext>
    </p:extLst>
  </p:cSld>
  <p:clrMapOvr>
    <a:masterClrMapping/>
  </p:clrMapOvr>
  <p:transition>
    <p:random/>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EB8099E8-D8E5-457B-84AE-F08165FE5183}" type="slidenum">
              <a:rPr lang="zh-CN" altLang="en-US"/>
              <a:pPr>
                <a:defRPr/>
              </a:pPr>
              <a:t>‹#›</a:t>
            </a:fld>
            <a:endParaRPr lang="en-US" altLang="zh-CN"/>
          </a:p>
        </p:txBody>
      </p:sp>
    </p:spTree>
    <p:extLst>
      <p:ext uri="{BB962C8B-B14F-4D97-AF65-F5344CB8AC3E}">
        <p14:creationId xmlns:p14="http://schemas.microsoft.com/office/powerpoint/2010/main" val="3853987065"/>
      </p:ext>
    </p:extLst>
  </p:cSld>
  <p:clrMapOvr>
    <a:masterClrMapping/>
  </p:clrMapOvr>
  <p:transition>
    <p:random/>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590F7C6-2011-4BF0-B73D-47380F9B7B51}" type="slidenum">
              <a:rPr lang="zh-CN" altLang="en-US"/>
              <a:pPr>
                <a:defRPr/>
              </a:pPr>
              <a:t>‹#›</a:t>
            </a:fld>
            <a:endParaRPr lang="en-US" altLang="zh-CN"/>
          </a:p>
        </p:txBody>
      </p:sp>
    </p:spTree>
    <p:extLst>
      <p:ext uri="{BB962C8B-B14F-4D97-AF65-F5344CB8AC3E}">
        <p14:creationId xmlns:p14="http://schemas.microsoft.com/office/powerpoint/2010/main" val="4140421263"/>
      </p:ext>
    </p:extLst>
  </p:cSld>
  <p:clrMapOvr>
    <a:masterClrMapping/>
  </p:clrMapOvr>
  <p:transition>
    <p:random/>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CA9CAF8-0912-4F1C-AE4B-8FD9B16CE70F}" type="slidenum">
              <a:rPr lang="zh-CN" altLang="en-US"/>
              <a:pPr>
                <a:defRPr/>
              </a:pPr>
              <a:t>‹#›</a:t>
            </a:fld>
            <a:endParaRPr lang="en-US" altLang="zh-CN"/>
          </a:p>
        </p:txBody>
      </p:sp>
    </p:spTree>
    <p:extLst>
      <p:ext uri="{BB962C8B-B14F-4D97-AF65-F5344CB8AC3E}">
        <p14:creationId xmlns:p14="http://schemas.microsoft.com/office/powerpoint/2010/main" val="2053573380"/>
      </p:ext>
    </p:extLst>
  </p:cSld>
  <p:clrMapOvr>
    <a:masterClrMapping/>
  </p:clrMapOvr>
  <p:transition>
    <p:random/>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1C63E4C-0211-4728-9F3E-38B32DA0AD84}" type="slidenum">
              <a:rPr lang="zh-CN" altLang="en-US"/>
              <a:pPr>
                <a:defRPr/>
              </a:pPr>
              <a:t>‹#›</a:t>
            </a:fld>
            <a:endParaRPr lang="en-US" altLang="zh-CN"/>
          </a:p>
        </p:txBody>
      </p:sp>
    </p:spTree>
    <p:extLst>
      <p:ext uri="{BB962C8B-B14F-4D97-AF65-F5344CB8AC3E}">
        <p14:creationId xmlns:p14="http://schemas.microsoft.com/office/powerpoint/2010/main" val="2340130651"/>
      </p:ext>
    </p:extLst>
  </p:cSld>
  <p:clrMapOvr>
    <a:masterClrMapping/>
  </p:clrMapOvr>
  <p:transition>
    <p:random/>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304800"/>
            <a:ext cx="2209800"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2400" y="304800"/>
            <a:ext cx="6477000" cy="5791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422FBBF-469F-48A5-AC77-F40E509A6769}" type="slidenum">
              <a:rPr lang="zh-CN" altLang="en-US"/>
              <a:pPr>
                <a:defRPr/>
              </a:pPr>
              <a:t>‹#›</a:t>
            </a:fld>
            <a:endParaRPr lang="en-US" altLang="zh-CN"/>
          </a:p>
        </p:txBody>
      </p:sp>
    </p:spTree>
    <p:extLst>
      <p:ext uri="{BB962C8B-B14F-4D97-AF65-F5344CB8AC3E}">
        <p14:creationId xmlns:p14="http://schemas.microsoft.com/office/powerpoint/2010/main" val="392312046"/>
      </p:ext>
    </p:extLst>
  </p:cSld>
  <p:clrMapOvr>
    <a:masterClrMapping/>
  </p:clrMapOvr>
  <p:transition>
    <p:random/>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50"/>
          <p:cNvGrpSpPr>
            <a:grpSpLocks/>
          </p:cNvGrpSpPr>
          <p:nvPr/>
        </p:nvGrpSpPr>
        <p:grpSpPr bwMode="auto">
          <a:xfrm>
            <a:off x="0" y="-14288"/>
            <a:ext cx="9155113" cy="6884988"/>
            <a:chOff x="0" y="-9"/>
            <a:chExt cx="5767" cy="4337"/>
          </a:xfrm>
        </p:grpSpPr>
        <p:sp>
          <p:nvSpPr>
            <p:cNvPr id="5" name="Freeform 4"/>
            <p:cNvSpPr>
              <a:spLocks/>
            </p:cNvSpPr>
            <p:nvPr/>
          </p:nvSpPr>
          <p:spPr bwMode="hidden">
            <a:xfrm>
              <a:off x="1632" y="-5"/>
              <a:ext cx="1737" cy="4333"/>
            </a:xfrm>
            <a:custGeom>
              <a:avLst/>
              <a:gdLst>
                <a:gd name="T0" fmla="*/ 494 w 1737"/>
                <a:gd name="T1" fmla="*/ 4617 h 4320"/>
                <a:gd name="T2" fmla="*/ 1737 w 1737"/>
                <a:gd name="T3" fmla="*/ 4629 h 4320"/>
                <a:gd name="T4" fmla="*/ 524 w 1737"/>
                <a:gd name="T5" fmla="*/ 0 h 4320"/>
                <a:gd name="T6" fmla="*/ 0 w 1737"/>
                <a:gd name="T7" fmla="*/ 7 h 4320"/>
                <a:gd name="T8" fmla="*/ 494 w 1737"/>
                <a:gd name="T9" fmla="*/ 4617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Freeform 5"/>
            <p:cNvSpPr>
              <a:spLocks/>
            </p:cNvSpPr>
            <p:nvPr/>
          </p:nvSpPr>
          <p:spPr bwMode="hidden">
            <a:xfrm>
              <a:off x="0" y="-7"/>
              <a:ext cx="1737" cy="4329"/>
            </a:xfrm>
            <a:custGeom>
              <a:avLst/>
              <a:gdLst>
                <a:gd name="T0" fmla="*/ 494 w 1737"/>
                <a:gd name="T1" fmla="*/ 4516 h 4320"/>
                <a:gd name="T2" fmla="*/ 1737 w 1737"/>
                <a:gd name="T3" fmla="*/ 4527 h 4320"/>
                <a:gd name="T4" fmla="*/ 524 w 1737"/>
                <a:gd name="T5" fmla="*/ 0 h 4320"/>
                <a:gd name="T6" fmla="*/ 0 w 1737"/>
                <a:gd name="T7" fmla="*/ 7 h 4320"/>
                <a:gd name="T8" fmla="*/ 494 w 1737"/>
                <a:gd name="T9" fmla="*/ 4516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 name="Freeform 6"/>
            <p:cNvSpPr>
              <a:spLocks/>
            </p:cNvSpPr>
            <p:nvPr/>
          </p:nvSpPr>
          <p:spPr bwMode="hidden">
            <a:xfrm>
              <a:off x="3744" y="-4"/>
              <a:ext cx="1739" cy="4330"/>
            </a:xfrm>
            <a:custGeom>
              <a:avLst/>
              <a:gdLst>
                <a:gd name="T0" fmla="*/ 494 w 1739"/>
                <a:gd name="T1" fmla="*/ 2751 h 4420"/>
                <a:gd name="T2" fmla="*/ 1739 w 1739"/>
                <a:gd name="T3" fmla="*/ 2755 h 4420"/>
                <a:gd name="T4" fmla="*/ 524 w 1739"/>
                <a:gd name="T5" fmla="*/ 0 h 4420"/>
                <a:gd name="T6" fmla="*/ 0 w 1739"/>
                <a:gd name="T7" fmla="*/ 7 h 4420"/>
                <a:gd name="T8" fmla="*/ 494 w 1739"/>
                <a:gd name="T9" fmla="*/ 2751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 name="Freeform 7"/>
            <p:cNvSpPr>
              <a:spLocks/>
            </p:cNvSpPr>
            <p:nvPr/>
          </p:nvSpPr>
          <p:spPr bwMode="hidden">
            <a:xfrm>
              <a:off x="1920" y="-9"/>
              <a:ext cx="2080" cy="4324"/>
            </a:xfrm>
            <a:custGeom>
              <a:avLst/>
              <a:gdLst>
                <a:gd name="T0" fmla="*/ 0 w 2080"/>
                <a:gd name="T1" fmla="*/ 7 h 4338"/>
                <a:gd name="T2" fmla="*/ 1870 w 2080"/>
                <a:gd name="T3" fmla="*/ 4027 h 4338"/>
                <a:gd name="T4" fmla="*/ 2080 w 2080"/>
                <a:gd name="T5" fmla="*/ 4027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 name="Freeform 11"/>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 name="Freeform 12"/>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1" name="Freeform 13"/>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2" name="Freeform 14"/>
            <p:cNvSpPr>
              <a:spLocks/>
            </p:cNvSpPr>
            <p:nvPr/>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3" name="Freeform 15"/>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4" name="Freeform 16"/>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5" name="Freeform 17"/>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6" name="Rectangle 18"/>
            <p:cNvSpPr>
              <a:spLocks noChangeArrowheads="1"/>
            </p:cNvSpPr>
            <p:nvPr/>
          </p:nvSpPr>
          <p:spPr bwMode="invGray">
            <a:xfrm>
              <a:off x="0" y="2441"/>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17" name="Freeform 20"/>
            <p:cNvSpPr>
              <a:spLocks/>
            </p:cNvSpPr>
            <p:nvPr/>
          </p:nvSpPr>
          <p:spPr bwMode="invGray">
            <a:xfrm>
              <a:off x="1632" y="2487"/>
              <a:ext cx="1737" cy="382"/>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8" name="Freeform 21"/>
            <p:cNvSpPr>
              <a:spLocks/>
            </p:cNvSpPr>
            <p:nvPr/>
          </p:nvSpPr>
          <p:spPr bwMode="invGray">
            <a:xfrm>
              <a:off x="0" y="2487"/>
              <a:ext cx="1737" cy="381"/>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9" name="Freeform 22"/>
            <p:cNvSpPr>
              <a:spLocks/>
            </p:cNvSpPr>
            <p:nvPr/>
          </p:nvSpPr>
          <p:spPr bwMode="invGray">
            <a:xfrm>
              <a:off x="3744" y="2487"/>
              <a:ext cx="1739" cy="382"/>
            </a:xfrm>
            <a:custGeom>
              <a:avLst/>
              <a:gdLst>
                <a:gd name="T0" fmla="*/ 494 w 1739"/>
                <a:gd name="T1" fmla="*/ 0 h 4420"/>
                <a:gd name="T2" fmla="*/ 1739 w 1739"/>
                <a:gd name="T3" fmla="*/ 0 h 4420"/>
                <a:gd name="T4" fmla="*/ 524 w 1739"/>
                <a:gd name="T5" fmla="*/ 0 h 4420"/>
                <a:gd name="T6" fmla="*/ 0 w 1739"/>
                <a:gd name="T7" fmla="*/ 0 h 4420"/>
                <a:gd name="T8" fmla="*/ 494 w 1739"/>
                <a:gd name="T9" fmla="*/ 0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0" name="Freeform 23"/>
            <p:cNvSpPr>
              <a:spLocks/>
            </p:cNvSpPr>
            <p:nvPr/>
          </p:nvSpPr>
          <p:spPr bwMode="invGray">
            <a:xfrm>
              <a:off x="1920" y="2487"/>
              <a:ext cx="2080" cy="381"/>
            </a:xfrm>
            <a:custGeom>
              <a:avLst/>
              <a:gdLst>
                <a:gd name="T0" fmla="*/ 0 w 2080"/>
                <a:gd name="T1" fmla="*/ 0 h 4338"/>
                <a:gd name="T2" fmla="*/ 1870 w 2080"/>
                <a:gd name="T3" fmla="*/ 0 h 4338"/>
                <a:gd name="T4" fmla="*/ 2080 w 2080"/>
                <a:gd name="T5" fmla="*/ 0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1" name="Rectangle 27"/>
            <p:cNvSpPr>
              <a:spLocks noChangeArrowheads="1"/>
            </p:cNvSpPr>
            <p:nvPr/>
          </p:nvSpPr>
          <p:spPr bwMode="invGray">
            <a:xfrm>
              <a:off x="7" y="2456"/>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22" name="Freeform 28"/>
            <p:cNvSpPr>
              <a:spLocks/>
            </p:cNvSpPr>
            <p:nvPr/>
          </p:nvSpPr>
          <p:spPr bwMode="invGray">
            <a:xfrm>
              <a:off x="2583" y="2449"/>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3" name="Freeform 29"/>
            <p:cNvSpPr>
              <a:spLocks/>
            </p:cNvSpPr>
            <p:nvPr/>
          </p:nvSpPr>
          <p:spPr bwMode="invGray">
            <a:xfrm rot="18897039" flipH="1">
              <a:off x="148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4" name="Freeform 30"/>
            <p:cNvSpPr>
              <a:spLocks/>
            </p:cNvSpPr>
            <p:nvPr/>
          </p:nvSpPr>
          <p:spPr bwMode="invGray">
            <a:xfrm rot="18897039" flipH="1">
              <a:off x="76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5" name="Freeform 31"/>
            <p:cNvSpPr>
              <a:spLocks/>
            </p:cNvSpPr>
            <p:nvPr/>
          </p:nvSpPr>
          <p:spPr bwMode="invGray">
            <a:xfrm rot="18897039" flipH="1">
              <a:off x="31" y="2385"/>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6" name="Freeform 32"/>
            <p:cNvSpPr>
              <a:spLocks/>
            </p:cNvSpPr>
            <p:nvPr/>
          </p:nvSpPr>
          <p:spPr bwMode="invGray">
            <a:xfrm flipH="1" flipV="1">
              <a:off x="576" y="2441"/>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7" name="Freeform 33"/>
            <p:cNvSpPr>
              <a:spLocks/>
            </p:cNvSpPr>
            <p:nvPr/>
          </p:nvSpPr>
          <p:spPr bwMode="invGray">
            <a:xfrm flipH="1" flipV="1">
              <a:off x="240"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8" name="Freeform 34"/>
            <p:cNvSpPr>
              <a:spLocks/>
            </p:cNvSpPr>
            <p:nvPr/>
          </p:nvSpPr>
          <p:spPr bwMode="invGray">
            <a:xfrm flipH="1" flipV="1">
              <a:off x="3036" y="2489"/>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9" name="Freeform 35"/>
            <p:cNvSpPr>
              <a:spLocks/>
            </p:cNvSpPr>
            <p:nvPr/>
          </p:nvSpPr>
          <p:spPr bwMode="invGray">
            <a:xfrm flipH="1" flipV="1">
              <a:off x="3984"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30" name="Freeform 36"/>
            <p:cNvSpPr>
              <a:spLocks/>
            </p:cNvSpPr>
            <p:nvPr/>
          </p:nvSpPr>
          <p:spPr bwMode="invGray">
            <a:xfrm flipH="1" flipV="1">
              <a:off x="3456" y="2441"/>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31" name="Rectangle 37"/>
            <p:cNvSpPr>
              <a:spLocks noChangeArrowheads="1"/>
            </p:cNvSpPr>
            <p:nvPr/>
          </p:nvSpPr>
          <p:spPr bwMode="invGray">
            <a:xfrm>
              <a:off x="0" y="2462"/>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eaLnBrk="1" hangingPunct="1">
                <a:defRPr/>
              </a:pPr>
              <a:endParaRPr lang="zh-CN" altLang="en-US">
                <a:solidFill>
                  <a:srgbClr val="FFFFFF"/>
                </a:solidFill>
              </a:endParaRPr>
            </a:p>
          </p:txBody>
        </p:sp>
        <p:sp>
          <p:nvSpPr>
            <p:cNvPr id="32" name="Rectangle 45"/>
            <p:cNvSpPr>
              <a:spLocks noChangeArrowheads="1"/>
            </p:cNvSpPr>
            <p:nvPr/>
          </p:nvSpPr>
          <p:spPr bwMode="hidden">
            <a:xfrm>
              <a:off x="0" y="2880"/>
              <a:ext cx="5760" cy="576"/>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33" name="Rectangle 46"/>
            <p:cNvSpPr>
              <a:spLocks noChangeArrowheads="1"/>
            </p:cNvSpPr>
            <p:nvPr/>
          </p:nvSpPr>
          <p:spPr bwMode="hidden">
            <a:xfrm>
              <a:off x="0" y="3408"/>
              <a:ext cx="5760" cy="9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pic>
          <p:nvPicPr>
            <p:cNvPr id="34" name="Picture 43" descr="BTZBUL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 y="1650"/>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30" name="Rectangle 38"/>
          <p:cNvSpPr>
            <a:spLocks noGrp="1" noChangeArrowheads="1"/>
          </p:cNvSpPr>
          <p:nvPr>
            <p:ph type="ctrTitle"/>
          </p:nvPr>
        </p:nvSpPr>
        <p:spPr>
          <a:xfrm>
            <a:off x="1676400" y="1905000"/>
            <a:ext cx="7239000" cy="1905000"/>
          </a:xfrm>
        </p:spPr>
        <p:txBody>
          <a:bodyPr/>
          <a:lstStyle>
            <a:lvl1pPr>
              <a:defRPr/>
            </a:lvl1pPr>
          </a:lstStyle>
          <a:p>
            <a:r>
              <a:rPr lang="zh-CN" altLang="en-US"/>
              <a:t>单击此处编辑母版标题样式</a:t>
            </a:r>
          </a:p>
        </p:txBody>
      </p:sp>
      <p:sp>
        <p:nvSpPr>
          <p:cNvPr id="8231" name="Rectangle 39"/>
          <p:cNvSpPr>
            <a:spLocks noGrp="1" noChangeArrowheads="1"/>
          </p:cNvSpPr>
          <p:nvPr>
            <p:ph type="subTitle" idx="1"/>
          </p:nvPr>
        </p:nvSpPr>
        <p:spPr>
          <a:xfrm>
            <a:off x="1676400" y="4572000"/>
            <a:ext cx="6400800" cy="1679575"/>
          </a:xfrm>
        </p:spPr>
        <p:txBody>
          <a:bodyPr anchor="ctr"/>
          <a:lstStyle>
            <a:lvl1pPr marL="0" indent="0" algn="ctr">
              <a:buFont typeface="Wingdings" pitchFamily="2" charset="2"/>
              <a:buNone/>
              <a:defRPr/>
            </a:lvl1pPr>
          </a:lstStyle>
          <a:p>
            <a:r>
              <a:rPr lang="zh-CN" altLang="en-US"/>
              <a:t>单击此处编辑母版副标题样式</a:t>
            </a:r>
          </a:p>
        </p:txBody>
      </p:sp>
      <p:sp>
        <p:nvSpPr>
          <p:cNvPr id="35" name="Rectangle 40"/>
          <p:cNvSpPr>
            <a:spLocks noGrp="1" noChangeArrowheads="1"/>
          </p:cNvSpPr>
          <p:nvPr>
            <p:ph type="dt" sz="half" idx="10"/>
          </p:nvPr>
        </p:nvSpPr>
        <p:spPr>
          <a:xfrm>
            <a:off x="685800" y="6324600"/>
            <a:ext cx="1905000" cy="457200"/>
          </a:xfrm>
        </p:spPr>
        <p:txBody>
          <a:bodyPr/>
          <a:lstStyle>
            <a:lvl1pPr>
              <a:defRPr/>
            </a:lvl1pPr>
          </a:lstStyle>
          <a:p>
            <a:pPr>
              <a:defRPr/>
            </a:pPr>
            <a:endParaRPr lang="en-US" altLang="zh-CN"/>
          </a:p>
        </p:txBody>
      </p:sp>
      <p:sp>
        <p:nvSpPr>
          <p:cNvPr id="36" name="Rectangle 41"/>
          <p:cNvSpPr>
            <a:spLocks noGrp="1" noChangeArrowheads="1"/>
          </p:cNvSpPr>
          <p:nvPr>
            <p:ph type="ftr" sz="quarter" idx="11"/>
          </p:nvPr>
        </p:nvSpPr>
        <p:spPr>
          <a:xfrm>
            <a:off x="3124200" y="6324600"/>
            <a:ext cx="2895600" cy="457200"/>
          </a:xfrm>
        </p:spPr>
        <p:txBody>
          <a:bodyPr/>
          <a:lstStyle>
            <a:lvl1pPr>
              <a:defRPr/>
            </a:lvl1pPr>
          </a:lstStyle>
          <a:p>
            <a:pPr>
              <a:defRPr/>
            </a:pPr>
            <a:endParaRPr lang="en-US" altLang="zh-CN"/>
          </a:p>
        </p:txBody>
      </p:sp>
      <p:sp>
        <p:nvSpPr>
          <p:cNvPr id="37" name="Rectangle 42"/>
          <p:cNvSpPr>
            <a:spLocks noGrp="1" noChangeArrowheads="1"/>
          </p:cNvSpPr>
          <p:nvPr>
            <p:ph type="sldNum" sz="quarter" idx="12"/>
          </p:nvPr>
        </p:nvSpPr>
        <p:spPr>
          <a:xfrm>
            <a:off x="6553200" y="6324600"/>
            <a:ext cx="1905000" cy="457200"/>
          </a:xfrm>
        </p:spPr>
        <p:txBody>
          <a:bodyPr/>
          <a:lstStyle>
            <a:lvl1pPr>
              <a:defRPr/>
            </a:lvl1pPr>
          </a:lstStyle>
          <a:p>
            <a:pPr>
              <a:defRPr/>
            </a:pPr>
            <a:fld id="{15878040-573B-447D-A6A9-AFF7447BBE89}" type="slidenum">
              <a:rPr lang="zh-CN" altLang="en-US"/>
              <a:pPr>
                <a:defRPr/>
              </a:pPr>
              <a:t>‹#›</a:t>
            </a:fld>
            <a:endParaRPr lang="en-US" altLang="zh-CN"/>
          </a:p>
        </p:txBody>
      </p:sp>
    </p:spTree>
    <p:extLst>
      <p:ext uri="{BB962C8B-B14F-4D97-AF65-F5344CB8AC3E}">
        <p14:creationId xmlns:p14="http://schemas.microsoft.com/office/powerpoint/2010/main" val="2443049084"/>
      </p:ext>
    </p:extLst>
  </p:cSld>
  <p:clrMapOvr>
    <a:masterClrMapping/>
  </p:clrMapOvr>
  <p:transition>
    <p:random/>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F61DC28-F952-4CA4-BA64-088FB54114C9}" type="slidenum">
              <a:rPr lang="zh-CN" altLang="en-US"/>
              <a:pPr>
                <a:defRPr/>
              </a:pPr>
              <a:t>‹#›</a:t>
            </a:fld>
            <a:endParaRPr lang="en-US" altLang="zh-CN"/>
          </a:p>
        </p:txBody>
      </p:sp>
    </p:spTree>
    <p:extLst>
      <p:ext uri="{BB962C8B-B14F-4D97-AF65-F5344CB8AC3E}">
        <p14:creationId xmlns:p14="http://schemas.microsoft.com/office/powerpoint/2010/main" val="694023816"/>
      </p:ext>
    </p:extLst>
  </p:cSld>
  <p:clrMapOvr>
    <a:masterClrMapping/>
  </p:clrMapOvr>
  <p:transition>
    <p:random/>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5C77246-15C6-411A-9520-A553455C83E8}" type="slidenum">
              <a:rPr lang="zh-CN" altLang="en-US"/>
              <a:pPr>
                <a:defRPr/>
              </a:pPr>
              <a:t>‹#›</a:t>
            </a:fld>
            <a:endParaRPr lang="en-US" altLang="zh-CN"/>
          </a:p>
        </p:txBody>
      </p:sp>
    </p:spTree>
    <p:extLst>
      <p:ext uri="{BB962C8B-B14F-4D97-AF65-F5344CB8AC3E}">
        <p14:creationId xmlns:p14="http://schemas.microsoft.com/office/powerpoint/2010/main" val="3482585525"/>
      </p:ext>
    </p:extLst>
  </p:cSld>
  <p:clrMapOvr>
    <a:masterClrMapping/>
  </p:clrMapOvr>
  <p:transition>
    <p:random/>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2400" y="1524000"/>
            <a:ext cx="4343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524000"/>
            <a:ext cx="4343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0244EA3-7FD9-4F66-A2EE-BE30592B25AA}" type="slidenum">
              <a:rPr lang="zh-CN" altLang="en-US"/>
              <a:pPr>
                <a:defRPr/>
              </a:pPr>
              <a:t>‹#›</a:t>
            </a:fld>
            <a:endParaRPr lang="en-US" altLang="zh-CN"/>
          </a:p>
        </p:txBody>
      </p:sp>
    </p:spTree>
    <p:extLst>
      <p:ext uri="{BB962C8B-B14F-4D97-AF65-F5344CB8AC3E}">
        <p14:creationId xmlns:p14="http://schemas.microsoft.com/office/powerpoint/2010/main" val="2892586380"/>
      </p:ext>
    </p:extLst>
  </p:cSld>
  <p:clrMapOvr>
    <a:masterClrMapping/>
  </p:clrMapOvr>
  <p:transition>
    <p:random/>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11CFDF1-3151-4B0C-8291-0E37D83A8E49}" type="slidenum">
              <a:rPr lang="zh-CN" altLang="en-US"/>
              <a:pPr>
                <a:defRPr/>
              </a:pPr>
              <a:t>‹#›</a:t>
            </a:fld>
            <a:endParaRPr lang="en-US" altLang="zh-CN"/>
          </a:p>
        </p:txBody>
      </p:sp>
    </p:spTree>
    <p:extLst>
      <p:ext uri="{BB962C8B-B14F-4D97-AF65-F5344CB8AC3E}">
        <p14:creationId xmlns:p14="http://schemas.microsoft.com/office/powerpoint/2010/main" val="290011947"/>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F6F37A48-EBED-45A5-BFD9-3F4433ECFE95}" type="slidenum">
              <a:rPr lang="zh-CN" altLang="en-US"/>
              <a:pPr>
                <a:defRPr/>
              </a:pPr>
              <a:t>‹#›</a:t>
            </a:fld>
            <a:endParaRPr lang="en-US" altLang="zh-CN"/>
          </a:p>
        </p:txBody>
      </p:sp>
    </p:spTree>
    <p:extLst>
      <p:ext uri="{BB962C8B-B14F-4D97-AF65-F5344CB8AC3E}">
        <p14:creationId xmlns:p14="http://schemas.microsoft.com/office/powerpoint/2010/main" val="697773819"/>
      </p:ext>
    </p:extLst>
  </p:cSld>
  <p:clrMapOvr>
    <a:masterClrMapping/>
  </p:clrMapOvr>
  <p:transition>
    <p:random/>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1753BFB1-20EE-46A5-A35B-C5E399123BFE}" type="slidenum">
              <a:rPr lang="zh-CN" altLang="en-US"/>
              <a:pPr>
                <a:defRPr/>
              </a:pPr>
              <a:t>‹#›</a:t>
            </a:fld>
            <a:endParaRPr lang="en-US" altLang="zh-CN"/>
          </a:p>
        </p:txBody>
      </p:sp>
    </p:spTree>
    <p:extLst>
      <p:ext uri="{BB962C8B-B14F-4D97-AF65-F5344CB8AC3E}">
        <p14:creationId xmlns:p14="http://schemas.microsoft.com/office/powerpoint/2010/main" val="455672115"/>
      </p:ext>
    </p:extLst>
  </p:cSld>
  <p:clrMapOvr>
    <a:masterClrMapping/>
  </p:clrMapOvr>
  <p:transition>
    <p:random/>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2D45E694-AEDB-4DA7-8B3A-AA4CB901C03C}" type="slidenum">
              <a:rPr lang="zh-CN" altLang="en-US"/>
              <a:pPr>
                <a:defRPr/>
              </a:pPr>
              <a:t>‹#›</a:t>
            </a:fld>
            <a:endParaRPr lang="en-US" altLang="zh-CN"/>
          </a:p>
        </p:txBody>
      </p:sp>
    </p:spTree>
    <p:extLst>
      <p:ext uri="{BB962C8B-B14F-4D97-AF65-F5344CB8AC3E}">
        <p14:creationId xmlns:p14="http://schemas.microsoft.com/office/powerpoint/2010/main" val="4164588181"/>
      </p:ext>
    </p:extLst>
  </p:cSld>
  <p:clrMapOvr>
    <a:masterClrMapping/>
  </p:clrMapOvr>
  <p:transition>
    <p:random/>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FB4D32A-7569-4DDC-9494-9C97F1B38F00}" type="slidenum">
              <a:rPr lang="zh-CN" altLang="en-US"/>
              <a:pPr>
                <a:defRPr/>
              </a:pPr>
              <a:t>‹#›</a:t>
            </a:fld>
            <a:endParaRPr lang="en-US" altLang="zh-CN"/>
          </a:p>
        </p:txBody>
      </p:sp>
    </p:spTree>
    <p:extLst>
      <p:ext uri="{BB962C8B-B14F-4D97-AF65-F5344CB8AC3E}">
        <p14:creationId xmlns:p14="http://schemas.microsoft.com/office/powerpoint/2010/main" val="718231443"/>
      </p:ext>
    </p:extLst>
  </p:cSld>
  <p:clrMapOvr>
    <a:masterClrMapping/>
  </p:clrMapOvr>
  <p:transition>
    <p:random/>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52EFCF1-065F-41C7-869F-2CFB6A2E62E9}" type="slidenum">
              <a:rPr lang="zh-CN" altLang="en-US"/>
              <a:pPr>
                <a:defRPr/>
              </a:pPr>
              <a:t>‹#›</a:t>
            </a:fld>
            <a:endParaRPr lang="en-US" altLang="zh-CN"/>
          </a:p>
        </p:txBody>
      </p:sp>
    </p:spTree>
    <p:extLst>
      <p:ext uri="{BB962C8B-B14F-4D97-AF65-F5344CB8AC3E}">
        <p14:creationId xmlns:p14="http://schemas.microsoft.com/office/powerpoint/2010/main" val="906576096"/>
      </p:ext>
    </p:extLst>
  </p:cSld>
  <p:clrMapOvr>
    <a:masterClrMapping/>
  </p:clrMapOvr>
  <p:transition>
    <p:random/>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5C29779-E0BE-49F9-9247-6B9073F931ED}" type="slidenum">
              <a:rPr lang="zh-CN" altLang="en-US"/>
              <a:pPr>
                <a:defRPr/>
              </a:pPr>
              <a:t>‹#›</a:t>
            </a:fld>
            <a:endParaRPr lang="en-US" altLang="zh-CN"/>
          </a:p>
        </p:txBody>
      </p:sp>
    </p:spTree>
    <p:extLst>
      <p:ext uri="{BB962C8B-B14F-4D97-AF65-F5344CB8AC3E}">
        <p14:creationId xmlns:p14="http://schemas.microsoft.com/office/powerpoint/2010/main" val="773053348"/>
      </p:ext>
    </p:extLst>
  </p:cSld>
  <p:clrMapOvr>
    <a:masterClrMapping/>
  </p:clrMapOvr>
  <p:transition>
    <p:random/>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304800"/>
            <a:ext cx="2209800"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2400" y="304800"/>
            <a:ext cx="6477000" cy="5791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5C56977-81F8-43EB-B29C-E7F2FDFB702F}" type="slidenum">
              <a:rPr lang="zh-CN" altLang="en-US"/>
              <a:pPr>
                <a:defRPr/>
              </a:pPr>
              <a:t>‹#›</a:t>
            </a:fld>
            <a:endParaRPr lang="en-US" altLang="zh-CN"/>
          </a:p>
        </p:txBody>
      </p:sp>
    </p:spTree>
    <p:extLst>
      <p:ext uri="{BB962C8B-B14F-4D97-AF65-F5344CB8AC3E}">
        <p14:creationId xmlns:p14="http://schemas.microsoft.com/office/powerpoint/2010/main" val="73509804"/>
      </p:ext>
    </p:extLst>
  </p:cSld>
  <p:clrMapOvr>
    <a:masterClrMapping/>
  </p:clrMapOvr>
  <p:transition>
    <p:random/>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6413"/>
            <a:chOff x="0" y="0"/>
            <a:chExt cx="5760" cy="4319"/>
          </a:xfrm>
        </p:grpSpPr>
        <p:sp>
          <p:nvSpPr>
            <p:cNvPr id="5" name="Freeform 3"/>
            <p:cNvSpPr>
              <a:spLocks/>
            </p:cNvSpPr>
            <p:nvPr/>
          </p:nvSpPr>
          <p:spPr bwMode="hidden">
            <a:xfrm>
              <a:off x="0" y="12"/>
              <a:ext cx="5758" cy="3273"/>
            </a:xfrm>
            <a:custGeom>
              <a:avLst/>
              <a:gdLst>
                <a:gd name="T0" fmla="*/ 3193 w 5740"/>
                <a:gd name="T1" fmla="*/ 1816 h 3273"/>
                <a:gd name="T2" fmla="*/ 0 w 5740"/>
                <a:gd name="T3" fmla="*/ 0 h 3273"/>
                <a:gd name="T4" fmla="*/ 0 w 5740"/>
                <a:gd name="T5" fmla="*/ 522 h 3273"/>
                <a:gd name="T6" fmla="*/ 3037 w 5740"/>
                <a:gd name="T7" fmla="*/ 1978 h 3273"/>
                <a:gd name="T8" fmla="*/ 5740 w 5740"/>
                <a:gd name="T9" fmla="*/ 3273 h 3273"/>
                <a:gd name="T10" fmla="*/ 5740 w 5740"/>
                <a:gd name="T11" fmla="*/ 3267 h 3273"/>
                <a:gd name="T12" fmla="*/ 3193 w 5740"/>
                <a:gd name="T13" fmla="*/ 1816 h 3273"/>
                <a:gd name="T14" fmla="*/ 3193 w 5740"/>
                <a:gd name="T15" fmla="*/ 1816 h 3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6" name="Freeform 4"/>
            <p:cNvSpPr>
              <a:spLocks/>
            </p:cNvSpPr>
            <p:nvPr/>
          </p:nvSpPr>
          <p:spPr bwMode="hidden">
            <a:xfrm>
              <a:off x="149" y="0"/>
              <a:ext cx="5609" cy="3243"/>
            </a:xfrm>
            <a:custGeom>
              <a:avLst/>
              <a:gdLst>
                <a:gd name="T0" fmla="*/ 3163 w 5591"/>
                <a:gd name="T1" fmla="*/ 1714 h 3243"/>
                <a:gd name="T2" fmla="*/ 431 w 5591"/>
                <a:gd name="T3" fmla="*/ 0 h 3243"/>
                <a:gd name="T4" fmla="*/ 0 w 5591"/>
                <a:gd name="T5" fmla="*/ 0 h 3243"/>
                <a:gd name="T6" fmla="*/ 3086 w 5591"/>
                <a:gd name="T7" fmla="*/ 1786 h 3243"/>
                <a:gd name="T8" fmla="*/ 5591 w 5591"/>
                <a:gd name="T9" fmla="*/ 3243 h 3243"/>
                <a:gd name="T10" fmla="*/ 5591 w 5591"/>
                <a:gd name="T11" fmla="*/ 3237 h 3243"/>
                <a:gd name="T12" fmla="*/ 3163 w 5591"/>
                <a:gd name="T13" fmla="*/ 1714 h 3243"/>
                <a:gd name="T14" fmla="*/ 3163 w 5591"/>
                <a:gd name="T15" fmla="*/ 1714 h 3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7" name="Freeform 5"/>
            <p:cNvSpPr>
              <a:spLocks/>
            </p:cNvSpPr>
            <p:nvPr/>
          </p:nvSpPr>
          <p:spPr bwMode="hidden">
            <a:xfrm>
              <a:off x="0" y="3433"/>
              <a:ext cx="4038" cy="191"/>
            </a:xfrm>
            <a:custGeom>
              <a:avLst/>
              <a:gdLst>
                <a:gd name="T0" fmla="*/ 0 w 4042"/>
                <a:gd name="T1" fmla="*/ 156 h 192"/>
                <a:gd name="T2" fmla="*/ 4042 w 4042"/>
                <a:gd name="T3" fmla="*/ 192 h 192"/>
                <a:gd name="T4" fmla="*/ 4042 w 4042"/>
                <a:gd name="T5" fmla="*/ 144 h 192"/>
                <a:gd name="T6" fmla="*/ 0 w 4042"/>
                <a:gd name="T7" fmla="*/ 0 h 192"/>
                <a:gd name="T8" fmla="*/ 0 w 4042"/>
                <a:gd name="T9" fmla="*/ 156 h 192"/>
                <a:gd name="T10" fmla="*/ 0 w 4042"/>
                <a:gd name="T11" fmla="*/ 156 h 192"/>
              </a:gdLst>
              <a:ahLst/>
              <a:cxnLst>
                <a:cxn ang="0">
                  <a:pos x="T0" y="T1"/>
                </a:cxn>
                <a:cxn ang="0">
                  <a:pos x="T2" y="T3"/>
                </a:cxn>
                <a:cxn ang="0">
                  <a:pos x="T4" y="T5"/>
                </a:cxn>
                <a:cxn ang="0">
                  <a:pos x="T6" y="T7"/>
                </a:cxn>
                <a:cxn ang="0">
                  <a:pos x="T8" y="T9"/>
                </a:cxn>
                <a:cxn ang="0">
                  <a:pos x="T10" y="T11"/>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 name="Freeform 6"/>
            <p:cNvSpPr>
              <a:spLocks/>
            </p:cNvSpPr>
            <p:nvPr/>
          </p:nvSpPr>
          <p:spPr bwMode="hidden">
            <a:xfrm>
              <a:off x="4038" y="3577"/>
              <a:ext cx="1720" cy="65"/>
            </a:xfrm>
            <a:custGeom>
              <a:avLst/>
              <a:gdLst>
                <a:gd name="T0" fmla="*/ 1706 w 1722"/>
                <a:gd name="T1" fmla="*/ 58 h 66"/>
                <a:gd name="T2" fmla="*/ 1706 w 1722"/>
                <a:gd name="T3" fmla="*/ 52 h 66"/>
                <a:gd name="T4" fmla="*/ 0 w 1722"/>
                <a:gd name="T5" fmla="*/ 0 h 66"/>
                <a:gd name="T6" fmla="*/ 0 w 1722"/>
                <a:gd name="T7" fmla="*/ 40 h 66"/>
                <a:gd name="T8" fmla="*/ 1706 w 1722"/>
                <a:gd name="T9" fmla="*/ 58 h 66"/>
                <a:gd name="T10" fmla="*/ 1706 w 1722"/>
                <a:gd name="T11" fmla="*/ 58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7"/>
            <p:cNvSpPr>
              <a:spLocks/>
            </p:cNvSpPr>
            <p:nvPr/>
          </p:nvSpPr>
          <p:spPr bwMode="hidden">
            <a:xfrm>
              <a:off x="0" y="3726"/>
              <a:ext cx="4784" cy="329"/>
            </a:xfrm>
            <a:custGeom>
              <a:avLst/>
              <a:gdLst>
                <a:gd name="T0" fmla="*/ 0 w 4789"/>
                <a:gd name="T1" fmla="*/ 329 h 329"/>
                <a:gd name="T2" fmla="*/ 4789 w 4789"/>
                <a:gd name="T3" fmla="*/ 77 h 329"/>
                <a:gd name="T4" fmla="*/ 4789 w 4789"/>
                <a:gd name="T5" fmla="*/ 0 h 329"/>
                <a:gd name="T6" fmla="*/ 0 w 4789"/>
                <a:gd name="T7" fmla="*/ 107 h 329"/>
                <a:gd name="T8" fmla="*/ 0 w 4789"/>
                <a:gd name="T9" fmla="*/ 329 h 329"/>
                <a:gd name="T10" fmla="*/ 0 w 4789"/>
                <a:gd name="T11" fmla="*/ 329 h 329"/>
              </a:gdLst>
              <a:ahLst/>
              <a:cxnLst>
                <a:cxn ang="0">
                  <a:pos x="T0" y="T1"/>
                </a:cxn>
                <a:cxn ang="0">
                  <a:pos x="T2" y="T3"/>
                </a:cxn>
                <a:cxn ang="0">
                  <a:pos x="T4" y="T5"/>
                </a:cxn>
                <a:cxn ang="0">
                  <a:pos x="T6" y="T7"/>
                </a:cxn>
                <a:cxn ang="0">
                  <a:pos x="T8" y="T9"/>
                </a:cxn>
                <a:cxn ang="0">
                  <a:pos x="T10" y="T11"/>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a:noFill/>
            </a:ln>
            <a:effectLst/>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10" name="Freeform 8"/>
            <p:cNvSpPr>
              <a:spLocks/>
            </p:cNvSpPr>
            <p:nvPr/>
          </p:nvSpPr>
          <p:spPr bwMode="hidden">
            <a:xfrm>
              <a:off x="4784" y="3702"/>
              <a:ext cx="974" cy="101"/>
            </a:xfrm>
            <a:custGeom>
              <a:avLst/>
              <a:gdLst>
                <a:gd name="T0" fmla="*/ 967 w 975"/>
                <a:gd name="T1" fmla="*/ 48 h 101"/>
                <a:gd name="T2" fmla="*/ 967 w 975"/>
                <a:gd name="T3" fmla="*/ 0 h 101"/>
                <a:gd name="T4" fmla="*/ 0 w 975"/>
                <a:gd name="T5" fmla="*/ 24 h 101"/>
                <a:gd name="T6" fmla="*/ 0 w 975"/>
                <a:gd name="T7" fmla="*/ 101 h 101"/>
                <a:gd name="T8" fmla="*/ 967 w 975"/>
                <a:gd name="T9" fmla="*/ 48 h 101"/>
                <a:gd name="T10" fmla="*/ 967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9"/>
            <p:cNvSpPr>
              <a:spLocks/>
            </p:cNvSpPr>
            <p:nvPr/>
          </p:nvSpPr>
          <p:spPr bwMode="hidden">
            <a:xfrm>
              <a:off x="3619" y="3815"/>
              <a:ext cx="2139" cy="198"/>
            </a:xfrm>
            <a:custGeom>
              <a:avLst/>
              <a:gdLst>
                <a:gd name="T0" fmla="*/ 2125 w 2141"/>
                <a:gd name="T1" fmla="*/ 0 h 198"/>
                <a:gd name="T2" fmla="*/ 0 w 2141"/>
                <a:gd name="T3" fmla="*/ 156 h 198"/>
                <a:gd name="T4" fmla="*/ 0 w 2141"/>
                <a:gd name="T5" fmla="*/ 198 h 198"/>
                <a:gd name="T6" fmla="*/ 2125 w 2141"/>
                <a:gd name="T7" fmla="*/ 0 h 198"/>
                <a:gd name="T8" fmla="*/ 2125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Freeform 10"/>
            <p:cNvSpPr>
              <a:spLocks/>
            </p:cNvSpPr>
            <p:nvPr/>
          </p:nvSpPr>
          <p:spPr bwMode="hidden">
            <a:xfrm>
              <a:off x="0" y="3971"/>
              <a:ext cx="3619" cy="348"/>
            </a:xfrm>
            <a:custGeom>
              <a:avLst/>
              <a:gdLst>
                <a:gd name="T0" fmla="*/ 0 w 3623"/>
                <a:gd name="T1" fmla="*/ 348 h 348"/>
                <a:gd name="T2" fmla="*/ 311 w 3623"/>
                <a:gd name="T3" fmla="*/ 348 h 348"/>
                <a:gd name="T4" fmla="*/ 3623 w 3623"/>
                <a:gd name="T5" fmla="*/ 42 h 348"/>
                <a:gd name="T6" fmla="*/ 3623 w 3623"/>
                <a:gd name="T7" fmla="*/ 0 h 348"/>
                <a:gd name="T8" fmla="*/ 0 w 3623"/>
                <a:gd name="T9" fmla="*/ 264 h 348"/>
                <a:gd name="T10" fmla="*/ 0 w 3623"/>
                <a:gd name="T11" fmla="*/ 348 h 348"/>
                <a:gd name="T12" fmla="*/ 0 w 3623"/>
                <a:gd name="T13" fmla="*/ 348 h 348"/>
              </a:gdLst>
              <a:ahLst/>
              <a:cxnLst>
                <a:cxn ang="0">
                  <a:pos x="T0" y="T1"/>
                </a:cxn>
                <a:cxn ang="0">
                  <a:pos x="T2" y="T3"/>
                </a:cxn>
                <a:cxn ang="0">
                  <a:pos x="T4" y="T5"/>
                </a:cxn>
                <a:cxn ang="0">
                  <a:pos x="T6" y="T7"/>
                </a:cxn>
                <a:cxn ang="0">
                  <a:pos x="T8" y="T9"/>
                </a:cxn>
                <a:cxn ang="0">
                  <a:pos x="T10" y="T11"/>
                </a:cxn>
                <a:cxn ang="0">
                  <a:pos x="T12" y="T13"/>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13" name="Freeform 11"/>
            <p:cNvSpPr>
              <a:spLocks/>
            </p:cNvSpPr>
            <p:nvPr/>
          </p:nvSpPr>
          <p:spPr bwMode="hidden">
            <a:xfrm>
              <a:off x="2097" y="4043"/>
              <a:ext cx="2514" cy="276"/>
            </a:xfrm>
            <a:custGeom>
              <a:avLst/>
              <a:gdLst>
                <a:gd name="T0" fmla="*/ 2158 w 2517"/>
                <a:gd name="T1" fmla="*/ 276 h 276"/>
                <a:gd name="T2" fmla="*/ 2493 w 2517"/>
                <a:gd name="T3" fmla="*/ 204 h 276"/>
                <a:gd name="T4" fmla="*/ 2236 w 2517"/>
                <a:gd name="T5" fmla="*/ 0 h 276"/>
                <a:gd name="T6" fmla="*/ 0 w 2517"/>
                <a:gd name="T7" fmla="*/ 276 h 276"/>
                <a:gd name="T8" fmla="*/ 2158 w 2517"/>
                <a:gd name="T9" fmla="*/ 276 h 276"/>
                <a:gd name="T10" fmla="*/ 2158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12"/>
            <p:cNvSpPr>
              <a:spLocks/>
            </p:cNvSpPr>
            <p:nvPr/>
          </p:nvSpPr>
          <p:spPr bwMode="hidden">
            <a:xfrm>
              <a:off x="4354" y="3869"/>
              <a:ext cx="1404" cy="378"/>
            </a:xfrm>
            <a:custGeom>
              <a:avLst/>
              <a:gdLst>
                <a:gd name="T0" fmla="*/ 1405 w 1405"/>
                <a:gd name="T1" fmla="*/ 126 h 378"/>
                <a:gd name="T2" fmla="*/ 1405 w 1405"/>
                <a:gd name="T3" fmla="*/ 0 h 378"/>
                <a:gd name="T4" fmla="*/ 0 w 1405"/>
                <a:gd name="T5" fmla="*/ 174 h 378"/>
                <a:gd name="T6" fmla="*/ 257 w 1405"/>
                <a:gd name="T7" fmla="*/ 378 h 378"/>
                <a:gd name="T8" fmla="*/ 1405 w 1405"/>
                <a:gd name="T9" fmla="*/ 126 h 378"/>
                <a:gd name="T10" fmla="*/ 1405 w 1405"/>
                <a:gd name="T11" fmla="*/ 126 h 378"/>
              </a:gdLst>
              <a:ahLst/>
              <a:cxnLst>
                <a:cxn ang="0">
                  <a:pos x="T0" y="T1"/>
                </a:cxn>
                <a:cxn ang="0">
                  <a:pos x="T2" y="T3"/>
                </a:cxn>
                <a:cxn ang="0">
                  <a:pos x="T4" y="T5"/>
                </a:cxn>
                <a:cxn ang="0">
                  <a:pos x="T6" y="T7"/>
                </a:cxn>
                <a:cxn ang="0">
                  <a:pos x="T8" y="T9"/>
                </a:cxn>
                <a:cxn ang="0">
                  <a:pos x="T10" y="T11"/>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15" name="Freeform 13"/>
            <p:cNvSpPr>
              <a:spLocks/>
            </p:cNvSpPr>
            <p:nvPr/>
          </p:nvSpPr>
          <p:spPr bwMode="hidden">
            <a:xfrm>
              <a:off x="5030" y="3151"/>
              <a:ext cx="728" cy="240"/>
            </a:xfrm>
            <a:custGeom>
              <a:avLst/>
              <a:gdLst>
                <a:gd name="T0" fmla="*/ 721 w 729"/>
                <a:gd name="T1" fmla="*/ 240 h 240"/>
                <a:gd name="T2" fmla="*/ 0 w 729"/>
                <a:gd name="T3" fmla="*/ 0 h 240"/>
                <a:gd name="T4" fmla="*/ 0 w 729"/>
                <a:gd name="T5" fmla="*/ 6 h 240"/>
                <a:gd name="T6" fmla="*/ 721 w 729"/>
                <a:gd name="T7" fmla="*/ 240 h 240"/>
                <a:gd name="T8" fmla="*/ 721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14"/>
            <p:cNvSpPr>
              <a:spLocks/>
            </p:cNvSpPr>
            <p:nvPr/>
          </p:nvSpPr>
          <p:spPr bwMode="hidden">
            <a:xfrm>
              <a:off x="0" y="1486"/>
              <a:ext cx="5030" cy="1671"/>
            </a:xfrm>
            <a:custGeom>
              <a:avLst/>
              <a:gdLst>
                <a:gd name="T0" fmla="*/ 0 w 5035"/>
                <a:gd name="T1" fmla="*/ 72 h 1672"/>
                <a:gd name="T2" fmla="*/ 5035 w 5035"/>
                <a:gd name="T3" fmla="*/ 1672 h 1672"/>
                <a:gd name="T4" fmla="*/ 5035 w 5035"/>
                <a:gd name="T5" fmla="*/ 1666 h 1672"/>
                <a:gd name="T6" fmla="*/ 0 w 5035"/>
                <a:gd name="T7" fmla="*/ 0 h 1672"/>
                <a:gd name="T8" fmla="*/ 0 w 5035"/>
                <a:gd name="T9" fmla="*/ 72 h 1672"/>
                <a:gd name="T10" fmla="*/ 0 w 5035"/>
                <a:gd name="T11" fmla="*/ 72 h 1672"/>
              </a:gdLst>
              <a:ahLst/>
              <a:cxnLst>
                <a:cxn ang="0">
                  <a:pos x="T0" y="T1"/>
                </a:cxn>
                <a:cxn ang="0">
                  <a:pos x="T2" y="T3"/>
                </a:cxn>
                <a:cxn ang="0">
                  <a:pos x="T4" y="T5"/>
                </a:cxn>
                <a:cxn ang="0">
                  <a:pos x="T6" y="T7"/>
                </a:cxn>
                <a:cxn ang="0">
                  <a:pos x="T8" y="T9"/>
                </a:cxn>
                <a:cxn ang="0">
                  <a:pos x="T10" y="T11"/>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17" name="Freeform 15"/>
            <p:cNvSpPr>
              <a:spLocks/>
            </p:cNvSpPr>
            <p:nvPr/>
          </p:nvSpPr>
          <p:spPr bwMode="hidden">
            <a:xfrm>
              <a:off x="5030" y="3049"/>
              <a:ext cx="728" cy="318"/>
            </a:xfrm>
            <a:custGeom>
              <a:avLst/>
              <a:gdLst>
                <a:gd name="T0" fmla="*/ 721 w 729"/>
                <a:gd name="T1" fmla="*/ 318 h 318"/>
                <a:gd name="T2" fmla="*/ 721 w 729"/>
                <a:gd name="T3" fmla="*/ 312 h 318"/>
                <a:gd name="T4" fmla="*/ 0 w 729"/>
                <a:gd name="T5" fmla="*/ 0 h 318"/>
                <a:gd name="T6" fmla="*/ 0 w 729"/>
                <a:gd name="T7" fmla="*/ 54 h 318"/>
                <a:gd name="T8" fmla="*/ 721 w 729"/>
                <a:gd name="T9" fmla="*/ 318 h 318"/>
                <a:gd name="T10" fmla="*/ 721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 name="Freeform 16"/>
            <p:cNvSpPr>
              <a:spLocks/>
            </p:cNvSpPr>
            <p:nvPr/>
          </p:nvSpPr>
          <p:spPr bwMode="hidden">
            <a:xfrm>
              <a:off x="0" y="916"/>
              <a:ext cx="5030" cy="2187"/>
            </a:xfrm>
            <a:custGeom>
              <a:avLst/>
              <a:gdLst>
                <a:gd name="T0" fmla="*/ 0 w 5035"/>
                <a:gd name="T1" fmla="*/ 396 h 2188"/>
                <a:gd name="T2" fmla="*/ 5035 w 5035"/>
                <a:gd name="T3" fmla="*/ 2188 h 2188"/>
                <a:gd name="T4" fmla="*/ 5035 w 5035"/>
                <a:gd name="T5" fmla="*/ 2134 h 2188"/>
                <a:gd name="T6" fmla="*/ 0 w 5035"/>
                <a:gd name="T7" fmla="*/ 0 h 2188"/>
                <a:gd name="T8" fmla="*/ 0 w 5035"/>
                <a:gd name="T9" fmla="*/ 396 h 2188"/>
                <a:gd name="T10" fmla="*/ 0 w 5035"/>
                <a:gd name="T11" fmla="*/ 396 h 2188"/>
              </a:gdLst>
              <a:ahLst/>
              <a:cxnLst>
                <a:cxn ang="0">
                  <a:pos x="T0" y="T1"/>
                </a:cxn>
                <a:cxn ang="0">
                  <a:pos x="T2" y="T3"/>
                </a:cxn>
                <a:cxn ang="0">
                  <a:pos x="T4" y="T5"/>
                </a:cxn>
                <a:cxn ang="0">
                  <a:pos x="T6" y="T7"/>
                </a:cxn>
                <a:cxn ang="0">
                  <a:pos x="T8" y="T9"/>
                </a:cxn>
                <a:cxn ang="0">
                  <a:pos x="T10" y="T11"/>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19" name="Freeform 17"/>
            <p:cNvSpPr>
              <a:spLocks/>
            </p:cNvSpPr>
            <p:nvPr/>
          </p:nvSpPr>
          <p:spPr bwMode="hidden">
            <a:xfrm>
              <a:off x="2294" y="0"/>
              <a:ext cx="3159" cy="2725"/>
            </a:xfrm>
            <a:custGeom>
              <a:avLst/>
              <a:gdLst>
                <a:gd name="T0" fmla="*/ 0 w 3163"/>
                <a:gd name="T1" fmla="*/ 0 h 2727"/>
                <a:gd name="T2" fmla="*/ 3145 w 3163"/>
                <a:gd name="T3" fmla="*/ 2727 h 2727"/>
                <a:gd name="T4" fmla="*/ 3163 w 3163"/>
                <a:gd name="T5" fmla="*/ 2704 h 2727"/>
                <a:gd name="T6" fmla="*/ 102 w 3163"/>
                <a:gd name="T7" fmla="*/ 0 h 2727"/>
                <a:gd name="T8" fmla="*/ 0 w 3163"/>
                <a:gd name="T9" fmla="*/ 0 h 2727"/>
                <a:gd name="T10" fmla="*/ 0 w 3163"/>
                <a:gd name="T11" fmla="*/ 0 h 2727"/>
              </a:gdLst>
              <a:ahLst/>
              <a:cxnLst>
                <a:cxn ang="0">
                  <a:pos x="T0" y="T1"/>
                </a:cxn>
                <a:cxn ang="0">
                  <a:pos x="T2" y="T3"/>
                </a:cxn>
                <a:cxn ang="0">
                  <a:pos x="T4" y="T5"/>
                </a:cxn>
                <a:cxn ang="0">
                  <a:pos x="T6" y="T7"/>
                </a:cxn>
                <a:cxn ang="0">
                  <a:pos x="T8" y="T9"/>
                </a:cxn>
                <a:cxn ang="0">
                  <a:pos x="T10" y="T11"/>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0" name="Freeform 18"/>
            <p:cNvSpPr>
              <a:spLocks/>
            </p:cNvSpPr>
            <p:nvPr/>
          </p:nvSpPr>
          <p:spPr bwMode="hidden">
            <a:xfrm>
              <a:off x="5435" y="2702"/>
              <a:ext cx="323" cy="299"/>
            </a:xfrm>
            <a:custGeom>
              <a:avLst/>
              <a:gdLst>
                <a:gd name="T0" fmla="*/ 323 w 323"/>
                <a:gd name="T1" fmla="*/ 299 h 299"/>
                <a:gd name="T2" fmla="*/ 323 w 323"/>
                <a:gd name="T3" fmla="*/ 263 h 299"/>
                <a:gd name="T4" fmla="*/ 18 w 323"/>
                <a:gd name="T5" fmla="*/ 0 h 299"/>
                <a:gd name="T6" fmla="*/ 0 w 323"/>
                <a:gd name="T7" fmla="*/ 23 h 299"/>
                <a:gd name="T8" fmla="*/ 323 w 323"/>
                <a:gd name="T9" fmla="*/ 299 h 299"/>
                <a:gd name="T10" fmla="*/ 323 w 323"/>
                <a:gd name="T11" fmla="*/ 299 h 299"/>
              </a:gdLst>
              <a:ahLst/>
              <a:cxnLst>
                <a:cxn ang="0">
                  <a:pos x="T0" y="T1"/>
                </a:cxn>
                <a:cxn ang="0">
                  <a:pos x="T2" y="T3"/>
                </a:cxn>
                <a:cxn ang="0">
                  <a:pos x="T4" y="T5"/>
                </a:cxn>
                <a:cxn ang="0">
                  <a:pos x="T6" y="T7"/>
                </a:cxn>
                <a:cxn ang="0">
                  <a:pos x="T8" y="T9"/>
                </a:cxn>
                <a:cxn ang="0">
                  <a:pos x="T10" y="T11"/>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1" name="Freeform 19"/>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20"/>
            <p:cNvSpPr>
              <a:spLocks/>
            </p:cNvSpPr>
            <p:nvPr/>
          </p:nvSpPr>
          <p:spPr bwMode="hidden">
            <a:xfrm>
              <a:off x="2454" y="0"/>
              <a:ext cx="3119" cy="2678"/>
            </a:xfrm>
            <a:custGeom>
              <a:avLst/>
              <a:gdLst>
                <a:gd name="T0" fmla="*/ 0 w 3122"/>
                <a:gd name="T1" fmla="*/ 0 h 2680"/>
                <a:gd name="T2" fmla="*/ 3026 w 3122"/>
                <a:gd name="T3" fmla="*/ 2680 h 2680"/>
                <a:gd name="T4" fmla="*/ 3122 w 3122"/>
                <a:gd name="T5" fmla="*/ 2590 h 2680"/>
                <a:gd name="T6" fmla="*/ 383 w 3122"/>
                <a:gd name="T7" fmla="*/ 0 h 2680"/>
                <a:gd name="T8" fmla="*/ 0 w 3122"/>
                <a:gd name="T9" fmla="*/ 0 h 2680"/>
                <a:gd name="T10" fmla="*/ 0 w 3122"/>
                <a:gd name="T11" fmla="*/ 0 h 2680"/>
              </a:gdLst>
              <a:ahLst/>
              <a:cxnLst>
                <a:cxn ang="0">
                  <a:pos x="T0" y="T1"/>
                </a:cxn>
                <a:cxn ang="0">
                  <a:pos x="T2" y="T3"/>
                </a:cxn>
                <a:cxn ang="0">
                  <a:pos x="T4" y="T5"/>
                </a:cxn>
                <a:cxn ang="0">
                  <a:pos x="T6" y="T7"/>
                </a:cxn>
                <a:cxn ang="0">
                  <a:pos x="T8" y="T9"/>
                </a:cxn>
                <a:cxn ang="0">
                  <a:pos x="T10" y="T11"/>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3" name="Freeform 21"/>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 name="Freeform 22"/>
            <p:cNvSpPr>
              <a:spLocks/>
            </p:cNvSpPr>
            <p:nvPr/>
          </p:nvSpPr>
          <p:spPr bwMode="hidden">
            <a:xfrm>
              <a:off x="3112" y="0"/>
              <a:ext cx="2514" cy="2534"/>
            </a:xfrm>
            <a:custGeom>
              <a:avLst/>
              <a:gdLst>
                <a:gd name="T0" fmla="*/ 0 w 2517"/>
                <a:gd name="T1" fmla="*/ 0 h 2536"/>
                <a:gd name="T2" fmla="*/ 2517 w 2517"/>
                <a:gd name="T3" fmla="*/ 2536 h 2536"/>
                <a:gd name="T4" fmla="*/ 2517 w 2517"/>
                <a:gd name="T5" fmla="*/ 2536 h 2536"/>
                <a:gd name="T6" fmla="*/ 66 w 2517"/>
                <a:gd name="T7" fmla="*/ 0 h 2536"/>
                <a:gd name="T8" fmla="*/ 0 w 2517"/>
                <a:gd name="T9" fmla="*/ 0 h 2536"/>
                <a:gd name="T10" fmla="*/ 0 w 2517"/>
                <a:gd name="T11" fmla="*/ 0 h 2536"/>
              </a:gdLst>
              <a:ahLst/>
              <a:cxnLst>
                <a:cxn ang="0">
                  <a:pos x="T0" y="T1"/>
                </a:cxn>
                <a:cxn ang="0">
                  <a:pos x="T2" y="T3"/>
                </a:cxn>
                <a:cxn ang="0">
                  <a:pos x="T4" y="T5"/>
                </a:cxn>
                <a:cxn ang="0">
                  <a:pos x="T6" y="T7"/>
                </a:cxn>
                <a:cxn ang="0">
                  <a:pos x="T8" y="T9"/>
                </a:cxn>
                <a:cxn ang="0">
                  <a:pos x="T10" y="T11"/>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5" name="Freeform 23"/>
            <p:cNvSpPr>
              <a:spLocks/>
            </p:cNvSpPr>
            <p:nvPr/>
          </p:nvSpPr>
          <p:spPr bwMode="hidden">
            <a:xfrm>
              <a:off x="3488" y="0"/>
              <a:ext cx="2198" cy="2480"/>
            </a:xfrm>
            <a:custGeom>
              <a:avLst/>
              <a:gdLst>
                <a:gd name="T0" fmla="*/ 0 w 2200"/>
                <a:gd name="T1" fmla="*/ 0 h 2482"/>
                <a:gd name="T2" fmla="*/ 2188 w 2200"/>
                <a:gd name="T3" fmla="*/ 2482 h 2482"/>
                <a:gd name="T4" fmla="*/ 2200 w 2200"/>
                <a:gd name="T5" fmla="*/ 2476 h 2482"/>
                <a:gd name="T6" fmla="*/ 317 w 2200"/>
                <a:gd name="T7" fmla="*/ 0 h 2482"/>
                <a:gd name="T8" fmla="*/ 0 w 2200"/>
                <a:gd name="T9" fmla="*/ 0 h 2482"/>
                <a:gd name="T10" fmla="*/ 0 w 2200"/>
                <a:gd name="T11" fmla="*/ 0 h 2482"/>
              </a:gdLst>
              <a:ahLst/>
              <a:cxnLst>
                <a:cxn ang="0">
                  <a:pos x="T0" y="T1"/>
                </a:cxn>
                <a:cxn ang="0">
                  <a:pos x="T2" y="T3"/>
                </a:cxn>
                <a:cxn ang="0">
                  <a:pos x="T4" y="T5"/>
                </a:cxn>
                <a:cxn ang="0">
                  <a:pos x="T6" y="T7"/>
                </a:cxn>
                <a:cxn ang="0">
                  <a:pos x="T8" y="T9"/>
                </a:cxn>
                <a:cxn ang="0">
                  <a:pos x="T10" y="T11"/>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a:noFill/>
            </a:ln>
            <a:effectLst/>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6" name="Freeform 24"/>
            <p:cNvSpPr>
              <a:spLocks/>
            </p:cNvSpPr>
            <p:nvPr/>
          </p:nvSpPr>
          <p:spPr bwMode="hidden">
            <a:xfrm>
              <a:off x="5674" y="2474"/>
              <a:ext cx="84" cy="96"/>
            </a:xfrm>
            <a:custGeom>
              <a:avLst/>
              <a:gdLst>
                <a:gd name="T0" fmla="*/ 84 w 84"/>
                <a:gd name="T1" fmla="*/ 96 h 96"/>
                <a:gd name="T2" fmla="*/ 84 w 84"/>
                <a:gd name="T3" fmla="*/ 90 h 96"/>
                <a:gd name="T4" fmla="*/ 12 w 84"/>
                <a:gd name="T5" fmla="*/ 0 h 96"/>
                <a:gd name="T6" fmla="*/ 0 w 84"/>
                <a:gd name="T7" fmla="*/ 6 h 96"/>
                <a:gd name="T8" fmla="*/ 84 w 84"/>
                <a:gd name="T9" fmla="*/ 96 h 96"/>
                <a:gd name="T10" fmla="*/ 84 w 84"/>
                <a:gd name="T11" fmla="*/ 96 h 96"/>
              </a:gdLst>
              <a:ahLst/>
              <a:cxnLst>
                <a:cxn ang="0">
                  <a:pos x="T0" y="T1"/>
                </a:cxn>
                <a:cxn ang="0">
                  <a:pos x="T2" y="T3"/>
                </a:cxn>
                <a:cxn ang="0">
                  <a:pos x="T4" y="T5"/>
                </a:cxn>
                <a:cxn ang="0">
                  <a:pos x="T6" y="T7"/>
                </a:cxn>
                <a:cxn ang="0">
                  <a:pos x="T8" y="T9"/>
                </a:cxn>
                <a:cxn ang="0">
                  <a:pos x="T10" y="T11"/>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7" name="Freeform 25"/>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Freeform 26"/>
            <p:cNvSpPr>
              <a:spLocks/>
            </p:cNvSpPr>
            <p:nvPr/>
          </p:nvSpPr>
          <p:spPr bwMode="hidden">
            <a:xfrm>
              <a:off x="5107" y="0"/>
              <a:ext cx="573" cy="1042"/>
            </a:xfrm>
            <a:custGeom>
              <a:avLst/>
              <a:gdLst>
                <a:gd name="T0" fmla="*/ 0 w 574"/>
                <a:gd name="T1" fmla="*/ 0 h 1043"/>
                <a:gd name="T2" fmla="*/ 497 w 574"/>
                <a:gd name="T3" fmla="*/ 1043 h 1043"/>
                <a:gd name="T4" fmla="*/ 574 w 574"/>
                <a:gd name="T5" fmla="*/ 851 h 1043"/>
                <a:gd name="T6" fmla="*/ 251 w 574"/>
                <a:gd name="T7" fmla="*/ 0 h 1043"/>
                <a:gd name="T8" fmla="*/ 0 w 574"/>
                <a:gd name="T9" fmla="*/ 0 h 1043"/>
                <a:gd name="T10" fmla="*/ 0 w 574"/>
                <a:gd name="T11" fmla="*/ 0 h 1043"/>
              </a:gdLst>
              <a:ahLst/>
              <a:cxnLst>
                <a:cxn ang="0">
                  <a:pos x="T0" y="T1"/>
                </a:cxn>
                <a:cxn ang="0">
                  <a:pos x="T2" y="T3"/>
                </a:cxn>
                <a:cxn ang="0">
                  <a:pos x="T4" y="T5"/>
                </a:cxn>
                <a:cxn ang="0">
                  <a:pos x="T6" y="T7"/>
                </a:cxn>
                <a:cxn ang="0">
                  <a:pos x="T8" y="T9"/>
                </a:cxn>
                <a:cxn ang="0">
                  <a:pos x="T10" y="T11"/>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9" name="Freeform 27"/>
            <p:cNvSpPr>
              <a:spLocks/>
            </p:cNvSpPr>
            <p:nvPr/>
          </p:nvSpPr>
          <p:spPr bwMode="hidden">
            <a:xfrm>
              <a:off x="5411" y="0"/>
              <a:ext cx="341" cy="796"/>
            </a:xfrm>
            <a:custGeom>
              <a:avLst/>
              <a:gdLst>
                <a:gd name="T0" fmla="*/ 144 w 341"/>
                <a:gd name="T1" fmla="*/ 0 h 797"/>
                <a:gd name="T2" fmla="*/ 0 w 341"/>
                <a:gd name="T3" fmla="*/ 0 h 797"/>
                <a:gd name="T4" fmla="*/ 287 w 341"/>
                <a:gd name="T5" fmla="*/ 797 h 797"/>
                <a:gd name="T6" fmla="*/ 341 w 341"/>
                <a:gd name="T7" fmla="*/ 653 h 797"/>
                <a:gd name="T8" fmla="*/ 144 w 341"/>
                <a:gd name="T9" fmla="*/ 0 h 797"/>
                <a:gd name="T10" fmla="*/ 144 w 341"/>
                <a:gd name="T11" fmla="*/ 0 h 797"/>
              </a:gdLst>
              <a:ahLst/>
              <a:cxnLst>
                <a:cxn ang="0">
                  <a:pos x="T0" y="T1"/>
                </a:cxn>
                <a:cxn ang="0">
                  <a:pos x="T2" y="T3"/>
                </a:cxn>
                <a:cxn ang="0">
                  <a:pos x="T4" y="T5"/>
                </a:cxn>
                <a:cxn ang="0">
                  <a:pos x="T6" y="T7"/>
                </a:cxn>
                <a:cxn ang="0">
                  <a:pos x="T8" y="T9"/>
                </a:cxn>
                <a:cxn ang="0">
                  <a:pos x="T10" y="T11"/>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30" name="Freeform 28"/>
            <p:cNvSpPr>
              <a:spLocks/>
            </p:cNvSpPr>
            <p:nvPr/>
          </p:nvSpPr>
          <p:spPr bwMode="hidden">
            <a:xfrm>
              <a:off x="5698" y="653"/>
              <a:ext cx="60" cy="311"/>
            </a:xfrm>
            <a:custGeom>
              <a:avLst/>
              <a:gdLst>
                <a:gd name="T0" fmla="*/ 0 w 60"/>
                <a:gd name="T1" fmla="*/ 144 h 312"/>
                <a:gd name="T2" fmla="*/ 60 w 60"/>
                <a:gd name="T3" fmla="*/ 304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Freeform 29"/>
            <p:cNvSpPr>
              <a:spLocks/>
            </p:cNvSpPr>
            <p:nvPr/>
          </p:nvSpPr>
          <p:spPr bwMode="hidden">
            <a:xfrm>
              <a:off x="2" y="1601"/>
              <a:ext cx="5752" cy="1864"/>
            </a:xfrm>
            <a:custGeom>
              <a:avLst/>
              <a:gdLst>
                <a:gd name="T0" fmla="*/ 0 w 5740"/>
                <a:gd name="T1" fmla="*/ 371 h 1864"/>
                <a:gd name="T2" fmla="*/ 5740 w 5740"/>
                <a:gd name="T3" fmla="*/ 1864 h 1864"/>
                <a:gd name="T4" fmla="*/ 5740 w 5740"/>
                <a:gd name="T5" fmla="*/ 1834 h 1864"/>
                <a:gd name="T6" fmla="*/ 0 w 5740"/>
                <a:gd name="T7" fmla="*/ 0 h 1864"/>
                <a:gd name="T8" fmla="*/ 0 w 5740"/>
                <a:gd name="T9" fmla="*/ 371 h 1864"/>
                <a:gd name="T10" fmla="*/ 0 w 5740"/>
                <a:gd name="T11" fmla="*/ 371 h 1864"/>
              </a:gdLst>
              <a:ahLst/>
              <a:cxnLst>
                <a:cxn ang="0">
                  <a:pos x="T0" y="T1"/>
                </a:cxn>
                <a:cxn ang="0">
                  <a:pos x="T2" y="T3"/>
                </a:cxn>
                <a:cxn ang="0">
                  <a:pos x="T4" y="T5"/>
                </a:cxn>
                <a:cxn ang="0">
                  <a:pos x="T6" y="T7"/>
                </a:cxn>
                <a:cxn ang="0">
                  <a:pos x="T8" y="T9"/>
                </a:cxn>
                <a:cxn ang="0">
                  <a:pos x="T10" y="T1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32" name="Freeform 30"/>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Freeform 31"/>
            <p:cNvSpPr>
              <a:spLocks/>
            </p:cNvSpPr>
            <p:nvPr/>
          </p:nvSpPr>
          <p:spPr bwMode="hidden">
            <a:xfrm>
              <a:off x="2" y="2152"/>
              <a:ext cx="5752" cy="1337"/>
            </a:xfrm>
            <a:custGeom>
              <a:avLst/>
              <a:gdLst>
                <a:gd name="T0" fmla="*/ 0 w 5740"/>
                <a:gd name="T1" fmla="*/ 366 h 1337"/>
                <a:gd name="T2" fmla="*/ 5740 w 5740"/>
                <a:gd name="T3" fmla="*/ 1337 h 1337"/>
                <a:gd name="T4" fmla="*/ 5740 w 5740"/>
                <a:gd name="T5" fmla="*/ 1331 h 1337"/>
                <a:gd name="T6" fmla="*/ 0 w 5740"/>
                <a:gd name="T7" fmla="*/ 0 h 1337"/>
                <a:gd name="T8" fmla="*/ 0 w 5740"/>
                <a:gd name="T9" fmla="*/ 366 h 1337"/>
                <a:gd name="T10" fmla="*/ 0 w 5740"/>
                <a:gd name="T11" fmla="*/ 366 h 1337"/>
              </a:gdLst>
              <a:ahLst/>
              <a:cxnLst>
                <a:cxn ang="0">
                  <a:pos x="T0" y="T1"/>
                </a:cxn>
                <a:cxn ang="0">
                  <a:pos x="T2" y="T3"/>
                </a:cxn>
                <a:cxn ang="0">
                  <a:pos x="T4" y="T5"/>
                </a:cxn>
                <a:cxn ang="0">
                  <a:pos x="T6" y="T7"/>
                </a:cxn>
                <a:cxn ang="0">
                  <a:pos x="T8" y="T9"/>
                </a:cxn>
                <a:cxn ang="0">
                  <a:pos x="T10" y="T11"/>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34" name="Freeform 32"/>
            <p:cNvSpPr>
              <a:spLocks/>
            </p:cNvSpPr>
            <p:nvPr/>
          </p:nvSpPr>
          <p:spPr bwMode="hidden">
            <a:xfrm>
              <a:off x="2" y="3177"/>
              <a:ext cx="5752" cy="414"/>
            </a:xfrm>
            <a:custGeom>
              <a:avLst/>
              <a:gdLst>
                <a:gd name="T0" fmla="*/ 0 w 5740"/>
                <a:gd name="T1" fmla="*/ 48 h 414"/>
                <a:gd name="T2" fmla="*/ 5740 w 5740"/>
                <a:gd name="T3" fmla="*/ 414 h 414"/>
                <a:gd name="T4" fmla="*/ 5740 w 5740"/>
                <a:gd name="T5" fmla="*/ 402 h 414"/>
                <a:gd name="T6" fmla="*/ 0 w 5740"/>
                <a:gd name="T7" fmla="*/ 0 h 414"/>
                <a:gd name="T8" fmla="*/ 0 w 5740"/>
                <a:gd name="T9" fmla="*/ 48 h 414"/>
                <a:gd name="T10" fmla="*/ 0 w 5740"/>
                <a:gd name="T11" fmla="*/ 48 h 414"/>
              </a:gdLst>
              <a:ahLst/>
              <a:cxnLst>
                <a:cxn ang="0">
                  <a:pos x="T0" y="T1"/>
                </a:cxn>
                <a:cxn ang="0">
                  <a:pos x="T2" y="T3"/>
                </a:cxn>
                <a:cxn ang="0">
                  <a:pos x="T4" y="T5"/>
                </a:cxn>
                <a:cxn ang="0">
                  <a:pos x="T6" y="T7"/>
                </a:cxn>
                <a:cxn ang="0">
                  <a:pos x="T8" y="T9"/>
                </a:cxn>
                <a:cxn ang="0">
                  <a:pos x="T10" y="T11"/>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35" name="Freeform 33"/>
            <p:cNvSpPr>
              <a:spLocks/>
            </p:cNvSpPr>
            <p:nvPr/>
          </p:nvSpPr>
          <p:spPr bwMode="hidden">
            <a:xfrm>
              <a:off x="1297" y="0"/>
              <a:ext cx="4457" cy="3177"/>
            </a:xfrm>
            <a:custGeom>
              <a:avLst/>
              <a:gdLst>
                <a:gd name="T0" fmla="*/ 0 w 4448"/>
                <a:gd name="T1" fmla="*/ 0 h 3177"/>
                <a:gd name="T2" fmla="*/ 4448 w 4448"/>
                <a:gd name="T3" fmla="*/ 3177 h 3177"/>
                <a:gd name="T4" fmla="*/ 4448 w 4448"/>
                <a:gd name="T5" fmla="*/ 3153 h 3177"/>
                <a:gd name="T6" fmla="*/ 125 w 4448"/>
                <a:gd name="T7" fmla="*/ 0 h 3177"/>
                <a:gd name="T8" fmla="*/ 0 w 4448"/>
                <a:gd name="T9" fmla="*/ 0 h 3177"/>
                <a:gd name="T10" fmla="*/ 0 w 4448"/>
                <a:gd name="T11" fmla="*/ 0 h 3177"/>
              </a:gdLst>
              <a:ahLst/>
              <a:cxnLst>
                <a:cxn ang="0">
                  <a:pos x="T0" y="T1"/>
                </a:cxn>
                <a:cxn ang="0">
                  <a:pos x="T2" y="T3"/>
                </a:cxn>
                <a:cxn ang="0">
                  <a:pos x="T4" y="T5"/>
                </a:cxn>
                <a:cxn ang="0">
                  <a:pos x="T6" y="T7"/>
                </a:cxn>
                <a:cxn ang="0">
                  <a:pos x="T8" y="T9"/>
                </a:cxn>
                <a:cxn ang="0">
                  <a:pos x="T10" y="T11"/>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36" name="Freeform 34"/>
            <p:cNvSpPr>
              <a:spLocks/>
            </p:cNvSpPr>
            <p:nvPr/>
          </p:nvSpPr>
          <p:spPr bwMode="hidden">
            <a:xfrm>
              <a:off x="3321" y="0"/>
              <a:ext cx="2433" cy="2614"/>
            </a:xfrm>
            <a:custGeom>
              <a:avLst/>
              <a:gdLst>
                <a:gd name="T0" fmla="*/ 0 w 2428"/>
                <a:gd name="T1" fmla="*/ 0 h 2614"/>
                <a:gd name="T2" fmla="*/ 2428 w 2428"/>
                <a:gd name="T3" fmla="*/ 2614 h 2614"/>
                <a:gd name="T4" fmla="*/ 2428 w 2428"/>
                <a:gd name="T5" fmla="*/ 2608 h 2614"/>
                <a:gd name="T6" fmla="*/ 66 w 2428"/>
                <a:gd name="T7" fmla="*/ 0 h 2614"/>
                <a:gd name="T8" fmla="*/ 0 w 2428"/>
                <a:gd name="T9" fmla="*/ 0 h 2614"/>
                <a:gd name="T10" fmla="*/ 0 w 2428"/>
                <a:gd name="T11" fmla="*/ 0 h 2614"/>
              </a:gdLst>
              <a:ahLst/>
              <a:cxnLst>
                <a:cxn ang="0">
                  <a:pos x="T0" y="T1"/>
                </a:cxn>
                <a:cxn ang="0">
                  <a:pos x="T2" y="T3"/>
                </a:cxn>
                <a:cxn ang="0">
                  <a:pos x="T4" y="T5"/>
                </a:cxn>
                <a:cxn ang="0">
                  <a:pos x="T6" y="T7"/>
                </a:cxn>
                <a:cxn ang="0">
                  <a:pos x="T8" y="T9"/>
                </a:cxn>
                <a:cxn ang="0">
                  <a:pos x="T10" y="T11"/>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37" name="Freeform 35"/>
            <p:cNvSpPr>
              <a:spLocks/>
            </p:cNvSpPr>
            <p:nvPr/>
          </p:nvSpPr>
          <p:spPr bwMode="hidden">
            <a:xfrm>
              <a:off x="3950" y="0"/>
              <a:ext cx="1804" cy="2464"/>
            </a:xfrm>
            <a:custGeom>
              <a:avLst/>
              <a:gdLst>
                <a:gd name="T0" fmla="*/ 485 w 1800"/>
                <a:gd name="T1" fmla="*/ 0 h 2464"/>
                <a:gd name="T2" fmla="*/ 0 w 1800"/>
                <a:gd name="T3" fmla="*/ 0 h 2464"/>
                <a:gd name="T4" fmla="*/ 1800 w 1800"/>
                <a:gd name="T5" fmla="*/ 2464 h 2464"/>
                <a:gd name="T6" fmla="*/ 1800 w 1800"/>
                <a:gd name="T7" fmla="*/ 2248 h 2464"/>
                <a:gd name="T8" fmla="*/ 1794 w 1800"/>
                <a:gd name="T9" fmla="*/ 2248 h 2464"/>
                <a:gd name="T10" fmla="*/ 485 w 1800"/>
                <a:gd name="T11" fmla="*/ 0 h 2464"/>
                <a:gd name="T12" fmla="*/ 485 w 1800"/>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38" name="Freeform 36"/>
            <p:cNvSpPr>
              <a:spLocks/>
            </p:cNvSpPr>
            <p:nvPr/>
          </p:nvSpPr>
          <p:spPr bwMode="hidden">
            <a:xfrm>
              <a:off x="4519" y="0"/>
              <a:ext cx="1235" cy="2074"/>
            </a:xfrm>
            <a:custGeom>
              <a:avLst/>
              <a:gdLst>
                <a:gd name="T0" fmla="*/ 0 w 1232"/>
                <a:gd name="T1" fmla="*/ 0 h 2074"/>
                <a:gd name="T2" fmla="*/ 1232 w 1232"/>
                <a:gd name="T3" fmla="*/ 2074 h 2074"/>
                <a:gd name="T4" fmla="*/ 1232 w 1232"/>
                <a:gd name="T5" fmla="*/ 2038 h 2074"/>
                <a:gd name="T6" fmla="*/ 42 w 1232"/>
                <a:gd name="T7" fmla="*/ 0 h 2074"/>
                <a:gd name="T8" fmla="*/ 0 w 1232"/>
                <a:gd name="T9" fmla="*/ 0 h 2074"/>
                <a:gd name="T10" fmla="*/ 0 w 1232"/>
                <a:gd name="T11" fmla="*/ 0 h 2074"/>
              </a:gdLst>
              <a:ahLst/>
              <a:cxnLst>
                <a:cxn ang="0">
                  <a:pos x="T0" y="T1"/>
                </a:cxn>
                <a:cxn ang="0">
                  <a:pos x="T2" y="T3"/>
                </a:cxn>
                <a:cxn ang="0">
                  <a:pos x="T4" y="T5"/>
                </a:cxn>
                <a:cxn ang="0">
                  <a:pos x="T6" y="T7"/>
                </a:cxn>
                <a:cxn ang="0">
                  <a:pos x="T8" y="T9"/>
                </a:cxn>
                <a:cxn ang="0">
                  <a:pos x="T10" y="T11"/>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39" name="Freeform 37"/>
            <p:cNvSpPr>
              <a:spLocks/>
            </p:cNvSpPr>
            <p:nvPr/>
          </p:nvSpPr>
          <p:spPr bwMode="hidden">
            <a:xfrm>
              <a:off x="4694" y="0"/>
              <a:ext cx="1060" cy="1936"/>
            </a:xfrm>
            <a:custGeom>
              <a:avLst/>
              <a:gdLst>
                <a:gd name="T0" fmla="*/ 0 w 1058"/>
                <a:gd name="T1" fmla="*/ 0 h 1936"/>
                <a:gd name="T2" fmla="*/ 1058 w 1058"/>
                <a:gd name="T3" fmla="*/ 1936 h 1936"/>
                <a:gd name="T4" fmla="*/ 1058 w 1058"/>
                <a:gd name="T5" fmla="*/ 1930 h 1936"/>
                <a:gd name="T6" fmla="*/ 54 w 1058"/>
                <a:gd name="T7" fmla="*/ 0 h 1936"/>
                <a:gd name="T8" fmla="*/ 0 w 1058"/>
                <a:gd name="T9" fmla="*/ 0 h 1936"/>
                <a:gd name="T10" fmla="*/ 0 w 1058"/>
                <a:gd name="T11" fmla="*/ 0 h 1936"/>
              </a:gdLst>
              <a:ahLst/>
              <a:cxnLst>
                <a:cxn ang="0">
                  <a:pos x="T0" y="T1"/>
                </a:cxn>
                <a:cxn ang="0">
                  <a:pos x="T2" y="T3"/>
                </a:cxn>
                <a:cxn ang="0">
                  <a:pos x="T4" y="T5"/>
                </a:cxn>
                <a:cxn ang="0">
                  <a:pos x="T6" y="T7"/>
                </a:cxn>
                <a:cxn ang="0">
                  <a:pos x="T8" y="T9"/>
                </a:cxn>
                <a:cxn ang="0">
                  <a:pos x="T10" y="T11"/>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40" name="Freeform 38"/>
            <p:cNvSpPr>
              <a:spLocks/>
            </p:cNvSpPr>
            <p:nvPr/>
          </p:nvSpPr>
          <p:spPr bwMode="hidden">
            <a:xfrm>
              <a:off x="4981" y="0"/>
              <a:ext cx="773" cy="1487"/>
            </a:xfrm>
            <a:custGeom>
              <a:avLst/>
              <a:gdLst>
                <a:gd name="T0" fmla="*/ 771 w 771"/>
                <a:gd name="T1" fmla="*/ 1433 h 1487"/>
                <a:gd name="T2" fmla="*/ 42 w 771"/>
                <a:gd name="T3" fmla="*/ 0 h 1487"/>
                <a:gd name="T4" fmla="*/ 0 w 771"/>
                <a:gd name="T5" fmla="*/ 0 h 1487"/>
                <a:gd name="T6" fmla="*/ 771 w 771"/>
                <a:gd name="T7" fmla="*/ 1487 h 1487"/>
                <a:gd name="T8" fmla="*/ 771 w 771"/>
                <a:gd name="T9" fmla="*/ 1433 h 1487"/>
                <a:gd name="T10" fmla="*/ 771 w 771"/>
                <a:gd name="T11" fmla="*/ 1433 h 1487"/>
              </a:gdLst>
              <a:ahLst/>
              <a:cxnLst>
                <a:cxn ang="0">
                  <a:pos x="T0" y="T1"/>
                </a:cxn>
                <a:cxn ang="0">
                  <a:pos x="T2" y="T3"/>
                </a:cxn>
                <a:cxn ang="0">
                  <a:pos x="T4" y="T5"/>
                </a:cxn>
                <a:cxn ang="0">
                  <a:pos x="T6" y="T7"/>
                </a:cxn>
                <a:cxn ang="0">
                  <a:pos x="T8" y="T9"/>
                </a:cxn>
                <a:cxn ang="0">
                  <a:pos x="T10" y="T11"/>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grpSp>
          <p:nvGrpSpPr>
            <p:cNvPr id="41" name="Group 39"/>
            <p:cNvGrpSpPr>
              <a:grpSpLocks/>
            </p:cNvGrpSpPr>
            <p:nvPr userDrawn="1"/>
          </p:nvGrpSpPr>
          <p:grpSpPr bwMode="auto">
            <a:xfrm>
              <a:off x="0" y="1632"/>
              <a:ext cx="5758" cy="1858"/>
              <a:chOff x="0" y="1632"/>
              <a:chExt cx="5758" cy="1858"/>
            </a:xfrm>
          </p:grpSpPr>
          <p:sp>
            <p:nvSpPr>
              <p:cNvPr id="42" name="Freeform 40"/>
              <p:cNvSpPr>
                <a:spLocks/>
              </p:cNvSpPr>
              <p:nvPr/>
            </p:nvSpPr>
            <p:spPr bwMode="hidden">
              <a:xfrm>
                <a:off x="0" y="1632"/>
                <a:ext cx="3670" cy="1313"/>
              </a:xfrm>
              <a:custGeom>
                <a:avLst/>
                <a:gdLst>
                  <a:gd name="T0" fmla="*/ 0 w 3659"/>
                  <a:gd name="T1" fmla="*/ 0 h 1313"/>
                  <a:gd name="T2" fmla="*/ 0 w 3659"/>
                  <a:gd name="T3" fmla="*/ 366 h 1313"/>
                  <a:gd name="T4" fmla="*/ 3635 w 3659"/>
                  <a:gd name="T5" fmla="*/ 1313 h 1313"/>
                  <a:gd name="T6" fmla="*/ 3647 w 3659"/>
                  <a:gd name="T7" fmla="*/ 1235 h 1313"/>
                  <a:gd name="T8" fmla="*/ 3659 w 3659"/>
                  <a:gd name="T9" fmla="*/ 1163 h 1313"/>
                  <a:gd name="T10" fmla="*/ 0 w 3659"/>
                  <a:gd name="T11" fmla="*/ 0 h 1313"/>
                  <a:gd name="T12" fmla="*/ 0 w 3659"/>
                  <a:gd name="T13" fmla="*/ 0 h 1313"/>
                </a:gdLst>
                <a:ahLst/>
                <a:cxnLst>
                  <a:cxn ang="0">
                    <a:pos x="T0" y="T1"/>
                  </a:cxn>
                  <a:cxn ang="0">
                    <a:pos x="T2" y="T3"/>
                  </a:cxn>
                  <a:cxn ang="0">
                    <a:pos x="T4" y="T5"/>
                  </a:cxn>
                  <a:cxn ang="0">
                    <a:pos x="T6" y="T7"/>
                  </a:cxn>
                  <a:cxn ang="0">
                    <a:pos x="T8" y="T9"/>
                  </a:cxn>
                  <a:cxn ang="0">
                    <a:pos x="T10" y="T11"/>
                  </a:cxn>
                  <a:cxn ang="0">
                    <a:pos x="T12" y="T13"/>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43" name="Freeform 41"/>
              <p:cNvSpPr>
                <a:spLocks/>
              </p:cNvSpPr>
              <p:nvPr/>
            </p:nvSpPr>
            <p:spPr bwMode="hidden">
              <a:xfrm>
                <a:off x="3646" y="2795"/>
                <a:ext cx="2112" cy="695"/>
              </a:xfrm>
              <a:custGeom>
                <a:avLst/>
                <a:gdLst>
                  <a:gd name="T0" fmla="*/ 2105 w 2105"/>
                  <a:gd name="T1" fmla="*/ 665 h 695"/>
                  <a:gd name="T2" fmla="*/ 24 w 2105"/>
                  <a:gd name="T3" fmla="*/ 0 h 695"/>
                  <a:gd name="T4" fmla="*/ 12 w 2105"/>
                  <a:gd name="T5" fmla="*/ 72 h 695"/>
                  <a:gd name="T6" fmla="*/ 0 w 2105"/>
                  <a:gd name="T7" fmla="*/ 150 h 695"/>
                  <a:gd name="T8" fmla="*/ 2105 w 2105"/>
                  <a:gd name="T9" fmla="*/ 695 h 695"/>
                  <a:gd name="T10" fmla="*/ 2105 w 2105"/>
                  <a:gd name="T11" fmla="*/ 665 h 695"/>
                  <a:gd name="T12" fmla="*/ 2105 w 2105"/>
                  <a:gd name="T13" fmla="*/ 665 h 695"/>
                </a:gdLst>
                <a:ahLst/>
                <a:cxnLst>
                  <a:cxn ang="0">
                    <a:pos x="T0" y="T1"/>
                  </a:cxn>
                  <a:cxn ang="0">
                    <a:pos x="T2" y="T3"/>
                  </a:cxn>
                  <a:cxn ang="0">
                    <a:pos x="T4" y="T5"/>
                  </a:cxn>
                  <a:cxn ang="0">
                    <a:pos x="T6" y="T7"/>
                  </a:cxn>
                  <a:cxn ang="0">
                    <a:pos x="T8" y="T9"/>
                  </a:cxn>
                  <a:cxn ang="0">
                    <a:pos x="T10" y="T11"/>
                  </a:cxn>
                  <a:cxn ang="0">
                    <a:pos x="T12" y="T13"/>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grpSp>
      </p:grpSp>
      <p:sp>
        <p:nvSpPr>
          <p:cNvPr id="9258" name="Rectangle 42"/>
          <p:cNvSpPr>
            <a:spLocks noGrp="1" noChangeArrowheads="1"/>
          </p:cNvSpPr>
          <p:nvPr>
            <p:ph type="ctrTitle" sz="quarter"/>
          </p:nvPr>
        </p:nvSpPr>
        <p:spPr>
          <a:xfrm>
            <a:off x="457200" y="1600200"/>
            <a:ext cx="8229600" cy="1828800"/>
          </a:xfrm>
        </p:spPr>
        <p:txBody>
          <a:bodyPr/>
          <a:lstStyle>
            <a:lvl1pPr>
              <a:defRPr sz="6000"/>
            </a:lvl1pPr>
          </a:lstStyle>
          <a:p>
            <a:pPr lvl="0"/>
            <a:r>
              <a:rPr lang="zh-CN" altLang="en-US" noProof="0"/>
              <a:t>单击此处编辑母版标题样式</a:t>
            </a:r>
          </a:p>
        </p:txBody>
      </p:sp>
      <p:sp>
        <p:nvSpPr>
          <p:cNvPr id="9259" name="Rectangle 4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sz="3600"/>
            </a:lvl1pPr>
          </a:lstStyle>
          <a:p>
            <a:pPr lvl="0"/>
            <a:r>
              <a:rPr lang="zh-CN" altLang="en-US" noProof="0"/>
              <a:t>单击此处编辑母版副标题样式</a:t>
            </a:r>
          </a:p>
        </p:txBody>
      </p:sp>
      <p:sp>
        <p:nvSpPr>
          <p:cNvPr id="44" name="Rectangle 44"/>
          <p:cNvSpPr>
            <a:spLocks noGrp="1" noChangeArrowheads="1"/>
          </p:cNvSpPr>
          <p:nvPr>
            <p:ph type="dt" sz="quarter" idx="10"/>
          </p:nvPr>
        </p:nvSpPr>
        <p:spPr/>
        <p:txBody>
          <a:bodyPr/>
          <a:lstStyle>
            <a:lvl1pPr>
              <a:defRPr kumimoji="1">
                <a:latin typeface="Times New Roman" panose="02020603050405020304" pitchFamily="18" charset="0"/>
              </a:defRPr>
            </a:lvl1pPr>
          </a:lstStyle>
          <a:p>
            <a:pPr>
              <a:defRPr/>
            </a:pPr>
            <a:endParaRPr lang="en-US" altLang="zh-CN"/>
          </a:p>
        </p:txBody>
      </p:sp>
      <p:sp>
        <p:nvSpPr>
          <p:cNvPr id="45"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46" name="Rectangle 46"/>
          <p:cNvSpPr>
            <a:spLocks noGrp="1" noChangeArrowheads="1"/>
          </p:cNvSpPr>
          <p:nvPr>
            <p:ph type="sldNum" sz="quarter" idx="12"/>
          </p:nvPr>
        </p:nvSpPr>
        <p:spPr/>
        <p:txBody>
          <a:bodyPr/>
          <a:lstStyle>
            <a:lvl1pPr>
              <a:defRPr kumimoji="1" b="0">
                <a:latin typeface="Times New Roman" panose="02020603050405020304" pitchFamily="18" charset="0"/>
              </a:defRPr>
            </a:lvl1pPr>
          </a:lstStyle>
          <a:p>
            <a:pPr>
              <a:defRPr/>
            </a:pPr>
            <a:fld id="{1D36B4EF-381E-4053-93B9-B5237DE64F2B}" type="slidenum">
              <a:rPr lang="en-US" altLang="zh-CN"/>
              <a:pPr>
                <a:defRPr/>
              </a:pPr>
              <a:t>‹#›</a:t>
            </a:fld>
            <a:endParaRPr lang="en-US" altLang="zh-CN"/>
          </a:p>
        </p:txBody>
      </p:sp>
    </p:spTree>
    <p:extLst>
      <p:ext uri="{BB962C8B-B14F-4D97-AF65-F5344CB8AC3E}">
        <p14:creationId xmlns:p14="http://schemas.microsoft.com/office/powerpoint/2010/main" val="2366769860"/>
      </p:ext>
    </p:extLst>
  </p:cSld>
  <p:clrMapOvr>
    <a:masterClrMapping/>
  </p:clrMapOvr>
  <p:transition>
    <p:blinds dir="vert"/>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5"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6"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4E537E0B-51BD-4F58-96E1-C79344B76954}" type="slidenum">
              <a:rPr lang="en-US" altLang="zh-CN"/>
              <a:pPr>
                <a:defRPr/>
              </a:pPr>
              <a:t>‹#›</a:t>
            </a:fld>
            <a:endParaRPr lang="en-US" altLang="zh-CN"/>
          </a:p>
        </p:txBody>
      </p:sp>
    </p:spTree>
    <p:extLst>
      <p:ext uri="{BB962C8B-B14F-4D97-AF65-F5344CB8AC3E}">
        <p14:creationId xmlns:p14="http://schemas.microsoft.com/office/powerpoint/2010/main" val="3792345334"/>
      </p:ext>
    </p:extLst>
  </p:cSld>
  <p:clrMapOvr>
    <a:masterClrMapping/>
  </p:clrMapOvr>
  <p:transition>
    <p:blinds dir="vert"/>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5"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6"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96CB5AD3-222D-4DE0-AA85-00BF7E524B24}" type="slidenum">
              <a:rPr lang="en-US" altLang="zh-CN"/>
              <a:pPr>
                <a:defRPr/>
              </a:pPr>
              <a:t>‹#›</a:t>
            </a:fld>
            <a:endParaRPr lang="en-US" altLang="zh-CN"/>
          </a:p>
        </p:txBody>
      </p:sp>
    </p:spTree>
    <p:extLst>
      <p:ext uri="{BB962C8B-B14F-4D97-AF65-F5344CB8AC3E}">
        <p14:creationId xmlns:p14="http://schemas.microsoft.com/office/powerpoint/2010/main" val="2256507862"/>
      </p:ext>
    </p:extLst>
  </p:cSld>
  <p:clrMapOvr>
    <a:masterClrMapping/>
  </p:clrMapOvr>
  <p:transition>
    <p:blinds dir="vert"/>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6363" y="1600200"/>
            <a:ext cx="4387850" cy="45307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6613" y="1600200"/>
            <a:ext cx="4389437" cy="45307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6"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7"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1747520E-8C86-4F3C-9984-5B8DD9B5F207}" type="slidenum">
              <a:rPr lang="en-US" altLang="zh-CN"/>
              <a:pPr>
                <a:defRPr/>
              </a:pPr>
              <a:t>‹#›</a:t>
            </a:fld>
            <a:endParaRPr lang="en-US" altLang="zh-CN"/>
          </a:p>
        </p:txBody>
      </p:sp>
    </p:spTree>
    <p:extLst>
      <p:ext uri="{BB962C8B-B14F-4D97-AF65-F5344CB8AC3E}">
        <p14:creationId xmlns:p14="http://schemas.microsoft.com/office/powerpoint/2010/main" val="2319371311"/>
      </p:ext>
    </p:extLst>
  </p:cSld>
  <p:clrMapOvr>
    <a:masterClrMapping/>
  </p:clrMapOvr>
  <p:transition>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EE9BCD38-21BA-4EE7-B352-C106A446F058}" type="slidenum">
              <a:rPr lang="zh-CN" altLang="en-US"/>
              <a:pPr>
                <a:defRPr/>
              </a:pPr>
              <a:t>‹#›</a:t>
            </a:fld>
            <a:endParaRPr lang="en-US" altLang="zh-CN"/>
          </a:p>
        </p:txBody>
      </p:sp>
    </p:spTree>
    <p:extLst>
      <p:ext uri="{BB962C8B-B14F-4D97-AF65-F5344CB8AC3E}">
        <p14:creationId xmlns:p14="http://schemas.microsoft.com/office/powerpoint/2010/main" val="4104191879"/>
      </p:ext>
    </p:extLst>
  </p:cSld>
  <p:clrMapOvr>
    <a:masterClrMapping/>
  </p:clrMapOvr>
  <p:transition>
    <p:random/>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8"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9"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89DEE46E-FDE4-4596-BF74-2AA435FCAB9C}" type="slidenum">
              <a:rPr lang="en-US" altLang="zh-CN"/>
              <a:pPr>
                <a:defRPr/>
              </a:pPr>
              <a:t>‹#›</a:t>
            </a:fld>
            <a:endParaRPr lang="en-US" altLang="zh-CN"/>
          </a:p>
        </p:txBody>
      </p:sp>
    </p:spTree>
    <p:extLst>
      <p:ext uri="{BB962C8B-B14F-4D97-AF65-F5344CB8AC3E}">
        <p14:creationId xmlns:p14="http://schemas.microsoft.com/office/powerpoint/2010/main" val="3246880850"/>
      </p:ext>
    </p:extLst>
  </p:cSld>
  <p:clrMapOvr>
    <a:masterClrMapping/>
  </p:clrMapOvr>
  <p:transition>
    <p:blinds dir="vert"/>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4"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5"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D3A92576-2E9C-4F1A-B2D2-CF33C3FC5DE1}" type="slidenum">
              <a:rPr lang="en-US" altLang="zh-CN"/>
              <a:pPr>
                <a:defRPr/>
              </a:pPr>
              <a:t>‹#›</a:t>
            </a:fld>
            <a:endParaRPr lang="en-US" altLang="zh-CN"/>
          </a:p>
        </p:txBody>
      </p:sp>
    </p:spTree>
    <p:extLst>
      <p:ext uri="{BB962C8B-B14F-4D97-AF65-F5344CB8AC3E}">
        <p14:creationId xmlns:p14="http://schemas.microsoft.com/office/powerpoint/2010/main" val="1403748003"/>
      </p:ext>
    </p:extLst>
  </p:cSld>
  <p:clrMapOvr>
    <a:masterClrMapping/>
  </p:clrMapOvr>
  <p:transition>
    <p:blinds dir="vert"/>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3"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4"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6A18EE31-2716-4B96-95A3-2478E95043BD}" type="slidenum">
              <a:rPr lang="en-US" altLang="zh-CN"/>
              <a:pPr>
                <a:defRPr/>
              </a:pPr>
              <a:t>‹#›</a:t>
            </a:fld>
            <a:endParaRPr lang="en-US" altLang="zh-CN"/>
          </a:p>
        </p:txBody>
      </p:sp>
    </p:spTree>
    <p:extLst>
      <p:ext uri="{BB962C8B-B14F-4D97-AF65-F5344CB8AC3E}">
        <p14:creationId xmlns:p14="http://schemas.microsoft.com/office/powerpoint/2010/main" val="2890182753"/>
      </p:ext>
    </p:extLst>
  </p:cSld>
  <p:clrMapOvr>
    <a:masterClrMapping/>
  </p:clrMapOvr>
  <p:transition>
    <p:blinds dir="vert"/>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6"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7"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B54ABEC9-02BB-4700-B4A8-2F2E97A3F115}" type="slidenum">
              <a:rPr lang="en-US" altLang="zh-CN"/>
              <a:pPr>
                <a:defRPr/>
              </a:pPr>
              <a:t>‹#›</a:t>
            </a:fld>
            <a:endParaRPr lang="en-US" altLang="zh-CN"/>
          </a:p>
        </p:txBody>
      </p:sp>
    </p:spTree>
    <p:extLst>
      <p:ext uri="{BB962C8B-B14F-4D97-AF65-F5344CB8AC3E}">
        <p14:creationId xmlns:p14="http://schemas.microsoft.com/office/powerpoint/2010/main" val="3877756733"/>
      </p:ext>
    </p:extLst>
  </p:cSld>
  <p:clrMapOvr>
    <a:masterClrMapping/>
  </p:clrMapOvr>
  <p:transition>
    <p:blinds dir="vert"/>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6"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7"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948DE5CD-9407-4D11-990A-B78040B7B02A}" type="slidenum">
              <a:rPr lang="en-US" altLang="zh-CN"/>
              <a:pPr>
                <a:defRPr/>
              </a:pPr>
              <a:t>‹#›</a:t>
            </a:fld>
            <a:endParaRPr lang="en-US" altLang="zh-CN"/>
          </a:p>
        </p:txBody>
      </p:sp>
    </p:spTree>
    <p:extLst>
      <p:ext uri="{BB962C8B-B14F-4D97-AF65-F5344CB8AC3E}">
        <p14:creationId xmlns:p14="http://schemas.microsoft.com/office/powerpoint/2010/main" val="2510689947"/>
      </p:ext>
    </p:extLst>
  </p:cSld>
  <p:clrMapOvr>
    <a:masterClrMapping/>
  </p:clrMapOvr>
  <p:transition>
    <p:blinds dir="vert"/>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5"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6"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AC143D5B-F7DD-4A48-A2FD-2DFAB7BF3D45}" type="slidenum">
              <a:rPr lang="en-US" altLang="zh-CN"/>
              <a:pPr>
                <a:defRPr/>
              </a:pPr>
              <a:t>‹#›</a:t>
            </a:fld>
            <a:endParaRPr lang="en-US" altLang="zh-CN"/>
          </a:p>
        </p:txBody>
      </p:sp>
    </p:spTree>
    <p:extLst>
      <p:ext uri="{BB962C8B-B14F-4D97-AF65-F5344CB8AC3E}">
        <p14:creationId xmlns:p14="http://schemas.microsoft.com/office/powerpoint/2010/main" val="687006847"/>
      </p:ext>
    </p:extLst>
  </p:cSld>
  <p:clrMapOvr>
    <a:masterClrMapping/>
  </p:clrMapOvr>
  <p:transition>
    <p:blinds dir="vert"/>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84988" y="277813"/>
            <a:ext cx="2259012"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6363" y="277813"/>
            <a:ext cx="6626225" cy="585311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5"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6"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63E33ECD-24D5-48C1-AB43-97CD7BE248B3}" type="slidenum">
              <a:rPr lang="en-US" altLang="zh-CN"/>
              <a:pPr>
                <a:defRPr/>
              </a:pPr>
              <a:t>‹#›</a:t>
            </a:fld>
            <a:endParaRPr lang="en-US" altLang="zh-CN"/>
          </a:p>
        </p:txBody>
      </p:sp>
    </p:spTree>
    <p:extLst>
      <p:ext uri="{BB962C8B-B14F-4D97-AF65-F5344CB8AC3E}">
        <p14:creationId xmlns:p14="http://schemas.microsoft.com/office/powerpoint/2010/main" val="1754814981"/>
      </p:ext>
    </p:extLst>
  </p:cSld>
  <p:clrMapOvr>
    <a:masterClrMapping/>
  </p:clrMapOvr>
  <p:transition>
    <p:blinds dir="vert"/>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8750" y="277813"/>
            <a:ext cx="89852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06363" y="1600200"/>
            <a:ext cx="4387850" cy="45307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6613" y="1600200"/>
            <a:ext cx="4389437" cy="45307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6"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7"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C8A032A4-B559-4852-BA6B-531ABE6CEFCA}" type="slidenum">
              <a:rPr lang="en-US" altLang="zh-CN"/>
              <a:pPr>
                <a:defRPr/>
              </a:pPr>
              <a:t>‹#›</a:t>
            </a:fld>
            <a:endParaRPr lang="en-US" altLang="zh-CN"/>
          </a:p>
        </p:txBody>
      </p:sp>
    </p:spTree>
    <p:extLst>
      <p:ext uri="{BB962C8B-B14F-4D97-AF65-F5344CB8AC3E}">
        <p14:creationId xmlns:p14="http://schemas.microsoft.com/office/powerpoint/2010/main" val="3244205091"/>
      </p:ext>
    </p:extLst>
  </p:cSld>
  <p:clrMapOvr>
    <a:masterClrMapping/>
  </p:clrMapOvr>
  <p:transition>
    <p:blinds dir="vert"/>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50"/>
          <p:cNvGrpSpPr>
            <a:grpSpLocks/>
          </p:cNvGrpSpPr>
          <p:nvPr/>
        </p:nvGrpSpPr>
        <p:grpSpPr bwMode="auto">
          <a:xfrm>
            <a:off x="0" y="-14288"/>
            <a:ext cx="9155113" cy="6884988"/>
            <a:chOff x="0" y="-9"/>
            <a:chExt cx="5767" cy="4337"/>
          </a:xfrm>
        </p:grpSpPr>
        <p:sp>
          <p:nvSpPr>
            <p:cNvPr id="5" name="Freeform 4"/>
            <p:cNvSpPr>
              <a:spLocks/>
            </p:cNvSpPr>
            <p:nvPr/>
          </p:nvSpPr>
          <p:spPr bwMode="hidden">
            <a:xfrm>
              <a:off x="1632" y="-5"/>
              <a:ext cx="1737" cy="4333"/>
            </a:xfrm>
            <a:custGeom>
              <a:avLst/>
              <a:gdLst>
                <a:gd name="T0" fmla="*/ 494 w 1737"/>
                <a:gd name="T1" fmla="*/ 4687 h 4320"/>
                <a:gd name="T2" fmla="*/ 1737 w 1737"/>
                <a:gd name="T3" fmla="*/ 4699 h 4320"/>
                <a:gd name="T4" fmla="*/ 524 w 1737"/>
                <a:gd name="T5" fmla="*/ 0 h 4320"/>
                <a:gd name="T6" fmla="*/ 0 w 1737"/>
                <a:gd name="T7" fmla="*/ 7 h 4320"/>
                <a:gd name="T8" fmla="*/ 494 w 1737"/>
                <a:gd name="T9" fmla="*/ 4687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Freeform 5"/>
            <p:cNvSpPr>
              <a:spLocks/>
            </p:cNvSpPr>
            <p:nvPr/>
          </p:nvSpPr>
          <p:spPr bwMode="hidden">
            <a:xfrm>
              <a:off x="0" y="-7"/>
              <a:ext cx="1737" cy="4329"/>
            </a:xfrm>
            <a:custGeom>
              <a:avLst/>
              <a:gdLst>
                <a:gd name="T0" fmla="*/ 494 w 1737"/>
                <a:gd name="T1" fmla="*/ 4561 h 4320"/>
                <a:gd name="T2" fmla="*/ 1737 w 1737"/>
                <a:gd name="T3" fmla="*/ 4573 h 4320"/>
                <a:gd name="T4" fmla="*/ 524 w 1737"/>
                <a:gd name="T5" fmla="*/ 0 h 4320"/>
                <a:gd name="T6" fmla="*/ 0 w 1737"/>
                <a:gd name="T7" fmla="*/ 7 h 4320"/>
                <a:gd name="T8" fmla="*/ 494 w 1737"/>
                <a:gd name="T9" fmla="*/ 4561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 name="Freeform 6"/>
            <p:cNvSpPr>
              <a:spLocks/>
            </p:cNvSpPr>
            <p:nvPr/>
          </p:nvSpPr>
          <p:spPr bwMode="hidden">
            <a:xfrm>
              <a:off x="3744" y="-4"/>
              <a:ext cx="1739" cy="4330"/>
            </a:xfrm>
            <a:custGeom>
              <a:avLst/>
              <a:gdLst>
                <a:gd name="T0" fmla="*/ 494 w 1739"/>
                <a:gd name="T1" fmla="*/ 2481 h 4420"/>
                <a:gd name="T2" fmla="*/ 1739 w 1739"/>
                <a:gd name="T3" fmla="*/ 2485 h 4420"/>
                <a:gd name="T4" fmla="*/ 524 w 1739"/>
                <a:gd name="T5" fmla="*/ 0 h 4420"/>
                <a:gd name="T6" fmla="*/ 0 w 1739"/>
                <a:gd name="T7" fmla="*/ 7 h 4420"/>
                <a:gd name="T8" fmla="*/ 494 w 1739"/>
                <a:gd name="T9" fmla="*/ 2481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 name="Freeform 7"/>
            <p:cNvSpPr>
              <a:spLocks/>
            </p:cNvSpPr>
            <p:nvPr/>
          </p:nvSpPr>
          <p:spPr bwMode="hidden">
            <a:xfrm>
              <a:off x="1920" y="-9"/>
              <a:ext cx="2080" cy="4324"/>
            </a:xfrm>
            <a:custGeom>
              <a:avLst/>
              <a:gdLst>
                <a:gd name="T0" fmla="*/ 0 w 2080"/>
                <a:gd name="T1" fmla="*/ 7 h 4338"/>
                <a:gd name="T2" fmla="*/ 1870 w 2080"/>
                <a:gd name="T3" fmla="*/ 3962 h 4338"/>
                <a:gd name="T4" fmla="*/ 2080 w 2080"/>
                <a:gd name="T5" fmla="*/ 3962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 name="Freeform 11"/>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 name="Freeform 12"/>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1" name="Freeform 13"/>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2" name="Freeform 14"/>
            <p:cNvSpPr>
              <a:spLocks/>
            </p:cNvSpPr>
            <p:nvPr/>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3" name="Freeform 15"/>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4" name="Freeform 16"/>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5" name="Freeform 17"/>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6" name="Rectangle 18"/>
            <p:cNvSpPr>
              <a:spLocks noChangeArrowheads="1"/>
            </p:cNvSpPr>
            <p:nvPr/>
          </p:nvSpPr>
          <p:spPr bwMode="invGray">
            <a:xfrm>
              <a:off x="0" y="2441"/>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17" name="Freeform 20"/>
            <p:cNvSpPr>
              <a:spLocks/>
            </p:cNvSpPr>
            <p:nvPr/>
          </p:nvSpPr>
          <p:spPr bwMode="invGray">
            <a:xfrm>
              <a:off x="1632" y="2487"/>
              <a:ext cx="1737" cy="382"/>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8" name="Freeform 21"/>
            <p:cNvSpPr>
              <a:spLocks/>
            </p:cNvSpPr>
            <p:nvPr/>
          </p:nvSpPr>
          <p:spPr bwMode="invGray">
            <a:xfrm>
              <a:off x="0" y="2487"/>
              <a:ext cx="1737" cy="381"/>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9" name="Freeform 22"/>
            <p:cNvSpPr>
              <a:spLocks/>
            </p:cNvSpPr>
            <p:nvPr/>
          </p:nvSpPr>
          <p:spPr bwMode="invGray">
            <a:xfrm>
              <a:off x="3744" y="2487"/>
              <a:ext cx="1739" cy="382"/>
            </a:xfrm>
            <a:custGeom>
              <a:avLst/>
              <a:gdLst>
                <a:gd name="T0" fmla="*/ 494 w 1739"/>
                <a:gd name="T1" fmla="*/ 0 h 4420"/>
                <a:gd name="T2" fmla="*/ 1739 w 1739"/>
                <a:gd name="T3" fmla="*/ 0 h 4420"/>
                <a:gd name="T4" fmla="*/ 524 w 1739"/>
                <a:gd name="T5" fmla="*/ 0 h 4420"/>
                <a:gd name="T6" fmla="*/ 0 w 1739"/>
                <a:gd name="T7" fmla="*/ 0 h 4420"/>
                <a:gd name="T8" fmla="*/ 494 w 1739"/>
                <a:gd name="T9" fmla="*/ 0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0" name="Freeform 23"/>
            <p:cNvSpPr>
              <a:spLocks/>
            </p:cNvSpPr>
            <p:nvPr/>
          </p:nvSpPr>
          <p:spPr bwMode="invGray">
            <a:xfrm>
              <a:off x="1920" y="2487"/>
              <a:ext cx="2080" cy="381"/>
            </a:xfrm>
            <a:custGeom>
              <a:avLst/>
              <a:gdLst>
                <a:gd name="T0" fmla="*/ 0 w 2080"/>
                <a:gd name="T1" fmla="*/ 0 h 4338"/>
                <a:gd name="T2" fmla="*/ 1870 w 2080"/>
                <a:gd name="T3" fmla="*/ 0 h 4338"/>
                <a:gd name="T4" fmla="*/ 2080 w 2080"/>
                <a:gd name="T5" fmla="*/ 0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1" name="Rectangle 27"/>
            <p:cNvSpPr>
              <a:spLocks noChangeArrowheads="1"/>
            </p:cNvSpPr>
            <p:nvPr/>
          </p:nvSpPr>
          <p:spPr bwMode="invGray">
            <a:xfrm>
              <a:off x="7" y="2456"/>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22" name="Freeform 28"/>
            <p:cNvSpPr>
              <a:spLocks/>
            </p:cNvSpPr>
            <p:nvPr/>
          </p:nvSpPr>
          <p:spPr bwMode="invGray">
            <a:xfrm>
              <a:off x="2583" y="2449"/>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3" name="Freeform 29"/>
            <p:cNvSpPr>
              <a:spLocks/>
            </p:cNvSpPr>
            <p:nvPr/>
          </p:nvSpPr>
          <p:spPr bwMode="invGray">
            <a:xfrm rot="18897039" flipH="1">
              <a:off x="148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4" name="Freeform 30"/>
            <p:cNvSpPr>
              <a:spLocks/>
            </p:cNvSpPr>
            <p:nvPr/>
          </p:nvSpPr>
          <p:spPr bwMode="invGray">
            <a:xfrm rot="18897039" flipH="1">
              <a:off x="76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5" name="Freeform 31"/>
            <p:cNvSpPr>
              <a:spLocks/>
            </p:cNvSpPr>
            <p:nvPr/>
          </p:nvSpPr>
          <p:spPr bwMode="invGray">
            <a:xfrm rot="18897039" flipH="1">
              <a:off x="31" y="2385"/>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6" name="Freeform 32"/>
            <p:cNvSpPr>
              <a:spLocks/>
            </p:cNvSpPr>
            <p:nvPr/>
          </p:nvSpPr>
          <p:spPr bwMode="invGray">
            <a:xfrm flipH="1" flipV="1">
              <a:off x="576" y="2441"/>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7" name="Freeform 33"/>
            <p:cNvSpPr>
              <a:spLocks/>
            </p:cNvSpPr>
            <p:nvPr/>
          </p:nvSpPr>
          <p:spPr bwMode="invGray">
            <a:xfrm flipH="1" flipV="1">
              <a:off x="240"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8" name="Freeform 34"/>
            <p:cNvSpPr>
              <a:spLocks/>
            </p:cNvSpPr>
            <p:nvPr/>
          </p:nvSpPr>
          <p:spPr bwMode="invGray">
            <a:xfrm flipH="1" flipV="1">
              <a:off x="3036" y="2489"/>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9" name="Freeform 35"/>
            <p:cNvSpPr>
              <a:spLocks/>
            </p:cNvSpPr>
            <p:nvPr/>
          </p:nvSpPr>
          <p:spPr bwMode="invGray">
            <a:xfrm flipH="1" flipV="1">
              <a:off x="3984"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30" name="Freeform 36"/>
            <p:cNvSpPr>
              <a:spLocks/>
            </p:cNvSpPr>
            <p:nvPr/>
          </p:nvSpPr>
          <p:spPr bwMode="invGray">
            <a:xfrm flipH="1" flipV="1">
              <a:off x="3456" y="2441"/>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31" name="Rectangle 37"/>
            <p:cNvSpPr>
              <a:spLocks noChangeArrowheads="1"/>
            </p:cNvSpPr>
            <p:nvPr/>
          </p:nvSpPr>
          <p:spPr bwMode="invGray">
            <a:xfrm>
              <a:off x="0" y="2462"/>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eaLnBrk="1" hangingPunct="1">
                <a:defRPr/>
              </a:pPr>
              <a:endParaRPr lang="zh-CN" altLang="en-US">
                <a:solidFill>
                  <a:srgbClr val="FFFFFF"/>
                </a:solidFill>
              </a:endParaRPr>
            </a:p>
          </p:txBody>
        </p:sp>
        <p:sp>
          <p:nvSpPr>
            <p:cNvPr id="32" name="Rectangle 45"/>
            <p:cNvSpPr>
              <a:spLocks noChangeArrowheads="1"/>
            </p:cNvSpPr>
            <p:nvPr/>
          </p:nvSpPr>
          <p:spPr bwMode="hidden">
            <a:xfrm>
              <a:off x="0" y="2880"/>
              <a:ext cx="5760" cy="576"/>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33" name="Rectangle 46"/>
            <p:cNvSpPr>
              <a:spLocks noChangeArrowheads="1"/>
            </p:cNvSpPr>
            <p:nvPr/>
          </p:nvSpPr>
          <p:spPr bwMode="hidden">
            <a:xfrm>
              <a:off x="0" y="3408"/>
              <a:ext cx="5760" cy="9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pic>
          <p:nvPicPr>
            <p:cNvPr id="34" name="Picture 43" descr="BTZBUL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 y="1650"/>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30" name="Rectangle 38"/>
          <p:cNvSpPr>
            <a:spLocks noGrp="1" noChangeArrowheads="1"/>
          </p:cNvSpPr>
          <p:nvPr>
            <p:ph type="ctrTitle"/>
          </p:nvPr>
        </p:nvSpPr>
        <p:spPr>
          <a:xfrm>
            <a:off x="1676400" y="1905000"/>
            <a:ext cx="7239000" cy="1905000"/>
          </a:xfrm>
        </p:spPr>
        <p:txBody>
          <a:bodyPr/>
          <a:lstStyle>
            <a:lvl1pPr>
              <a:defRPr/>
            </a:lvl1pPr>
          </a:lstStyle>
          <a:p>
            <a:r>
              <a:rPr lang="zh-CN" altLang="en-US"/>
              <a:t>单击此处编辑母版标题样式</a:t>
            </a:r>
          </a:p>
        </p:txBody>
      </p:sp>
      <p:sp>
        <p:nvSpPr>
          <p:cNvPr id="8231" name="Rectangle 39"/>
          <p:cNvSpPr>
            <a:spLocks noGrp="1" noChangeArrowheads="1"/>
          </p:cNvSpPr>
          <p:nvPr>
            <p:ph type="subTitle" idx="1"/>
          </p:nvPr>
        </p:nvSpPr>
        <p:spPr>
          <a:xfrm>
            <a:off x="1676400" y="4572000"/>
            <a:ext cx="6400800" cy="1679575"/>
          </a:xfrm>
        </p:spPr>
        <p:txBody>
          <a:bodyPr anchor="ctr"/>
          <a:lstStyle>
            <a:lvl1pPr marL="0" indent="0" algn="ctr">
              <a:buFont typeface="Wingdings" pitchFamily="2" charset="2"/>
              <a:buNone/>
              <a:defRPr/>
            </a:lvl1pPr>
          </a:lstStyle>
          <a:p>
            <a:r>
              <a:rPr lang="zh-CN" altLang="en-US"/>
              <a:t>单击此处编辑母版副标题样式</a:t>
            </a:r>
          </a:p>
        </p:txBody>
      </p:sp>
      <p:sp>
        <p:nvSpPr>
          <p:cNvPr id="35" name="Rectangle 40"/>
          <p:cNvSpPr>
            <a:spLocks noGrp="1" noChangeArrowheads="1"/>
          </p:cNvSpPr>
          <p:nvPr>
            <p:ph type="dt" sz="half" idx="10"/>
          </p:nvPr>
        </p:nvSpPr>
        <p:spPr>
          <a:xfrm>
            <a:off x="685800" y="6324600"/>
            <a:ext cx="1905000" cy="457200"/>
          </a:xfrm>
        </p:spPr>
        <p:txBody>
          <a:bodyPr/>
          <a:lstStyle>
            <a:lvl1pPr>
              <a:defRPr/>
            </a:lvl1pPr>
          </a:lstStyle>
          <a:p>
            <a:pPr>
              <a:defRPr/>
            </a:pPr>
            <a:endParaRPr lang="en-US" altLang="zh-CN"/>
          </a:p>
        </p:txBody>
      </p:sp>
      <p:sp>
        <p:nvSpPr>
          <p:cNvPr id="36" name="Rectangle 41"/>
          <p:cNvSpPr>
            <a:spLocks noGrp="1" noChangeArrowheads="1"/>
          </p:cNvSpPr>
          <p:nvPr>
            <p:ph type="ftr" sz="quarter" idx="11"/>
          </p:nvPr>
        </p:nvSpPr>
        <p:spPr>
          <a:xfrm>
            <a:off x="3124200" y="6324600"/>
            <a:ext cx="2895600" cy="457200"/>
          </a:xfrm>
        </p:spPr>
        <p:txBody>
          <a:bodyPr/>
          <a:lstStyle>
            <a:lvl1pPr>
              <a:defRPr/>
            </a:lvl1pPr>
          </a:lstStyle>
          <a:p>
            <a:pPr>
              <a:defRPr/>
            </a:pPr>
            <a:endParaRPr lang="en-US" altLang="zh-CN"/>
          </a:p>
        </p:txBody>
      </p:sp>
      <p:sp>
        <p:nvSpPr>
          <p:cNvPr id="37" name="Rectangle 42"/>
          <p:cNvSpPr>
            <a:spLocks noGrp="1" noChangeArrowheads="1"/>
          </p:cNvSpPr>
          <p:nvPr>
            <p:ph type="sldNum" sz="quarter" idx="12"/>
          </p:nvPr>
        </p:nvSpPr>
        <p:spPr>
          <a:xfrm>
            <a:off x="6553200" y="6324600"/>
            <a:ext cx="1905000" cy="457200"/>
          </a:xfrm>
        </p:spPr>
        <p:txBody>
          <a:bodyPr/>
          <a:lstStyle>
            <a:lvl1pPr>
              <a:defRPr/>
            </a:lvl1pPr>
          </a:lstStyle>
          <a:p>
            <a:pPr>
              <a:defRPr/>
            </a:pPr>
            <a:fld id="{14CB5A72-1167-4F2A-AB1A-9489271CE153}" type="slidenum">
              <a:rPr lang="zh-CN" altLang="en-US"/>
              <a:pPr>
                <a:defRPr/>
              </a:pPr>
              <a:t>‹#›</a:t>
            </a:fld>
            <a:endParaRPr lang="en-US" altLang="zh-CN"/>
          </a:p>
        </p:txBody>
      </p:sp>
    </p:spTree>
    <p:extLst>
      <p:ext uri="{BB962C8B-B14F-4D97-AF65-F5344CB8AC3E}">
        <p14:creationId xmlns:p14="http://schemas.microsoft.com/office/powerpoint/2010/main" val="41656272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3A7701A-CD68-47CA-A15D-5D1BE82C3A4F}" type="slidenum">
              <a:rPr lang="zh-CN" altLang="en-US"/>
              <a:pPr>
                <a:defRPr/>
              </a:pPr>
              <a:t>‹#›</a:t>
            </a:fld>
            <a:endParaRPr lang="en-US" altLang="zh-CN"/>
          </a:p>
        </p:txBody>
      </p:sp>
    </p:spTree>
    <p:extLst>
      <p:ext uri="{BB962C8B-B14F-4D97-AF65-F5344CB8AC3E}">
        <p14:creationId xmlns:p14="http://schemas.microsoft.com/office/powerpoint/2010/main" val="3808819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21B914F5-6217-4980-B450-3107A69B0AB4}" type="slidenum">
              <a:rPr lang="zh-CN" altLang="en-US"/>
              <a:pPr>
                <a:defRPr/>
              </a:pPr>
              <a:t>‹#›</a:t>
            </a:fld>
            <a:endParaRPr lang="en-US" altLang="zh-CN"/>
          </a:p>
        </p:txBody>
      </p:sp>
    </p:spTree>
    <p:extLst>
      <p:ext uri="{BB962C8B-B14F-4D97-AF65-F5344CB8AC3E}">
        <p14:creationId xmlns:p14="http://schemas.microsoft.com/office/powerpoint/2010/main" val="709250714"/>
      </p:ext>
    </p:extLst>
  </p:cSld>
  <p:clrMapOvr>
    <a:masterClrMapping/>
  </p:clrMapOvr>
  <p:transition>
    <p:random/>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2F35A89-4233-4A90-8E4F-D0B75508BA94}" type="slidenum">
              <a:rPr lang="zh-CN" altLang="en-US"/>
              <a:pPr>
                <a:defRPr/>
              </a:pPr>
              <a:t>‹#›</a:t>
            </a:fld>
            <a:endParaRPr lang="en-US" altLang="zh-CN"/>
          </a:p>
        </p:txBody>
      </p:sp>
    </p:spTree>
    <p:extLst>
      <p:ext uri="{BB962C8B-B14F-4D97-AF65-F5344CB8AC3E}">
        <p14:creationId xmlns:p14="http://schemas.microsoft.com/office/powerpoint/2010/main" val="183324859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2400" y="1524000"/>
            <a:ext cx="4343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524000"/>
            <a:ext cx="4343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7CEAFF2-AEE5-499C-8BE5-44821619C679}" type="slidenum">
              <a:rPr lang="zh-CN" altLang="en-US"/>
              <a:pPr>
                <a:defRPr/>
              </a:pPr>
              <a:t>‹#›</a:t>
            </a:fld>
            <a:endParaRPr lang="en-US" altLang="zh-CN"/>
          </a:p>
        </p:txBody>
      </p:sp>
    </p:spTree>
    <p:extLst>
      <p:ext uri="{BB962C8B-B14F-4D97-AF65-F5344CB8AC3E}">
        <p14:creationId xmlns:p14="http://schemas.microsoft.com/office/powerpoint/2010/main" val="143606978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00DD657A-1935-4141-AF02-6B72D880E759}" type="slidenum">
              <a:rPr lang="zh-CN" altLang="en-US"/>
              <a:pPr>
                <a:defRPr/>
              </a:pPr>
              <a:t>‹#›</a:t>
            </a:fld>
            <a:endParaRPr lang="en-US" altLang="zh-CN"/>
          </a:p>
        </p:txBody>
      </p:sp>
    </p:spTree>
    <p:extLst>
      <p:ext uri="{BB962C8B-B14F-4D97-AF65-F5344CB8AC3E}">
        <p14:creationId xmlns:p14="http://schemas.microsoft.com/office/powerpoint/2010/main" val="126619528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2DDA7A3B-B5D9-4BC4-B5E1-632EE3C55552}" type="slidenum">
              <a:rPr lang="zh-CN" altLang="en-US"/>
              <a:pPr>
                <a:defRPr/>
              </a:pPr>
              <a:t>‹#›</a:t>
            </a:fld>
            <a:endParaRPr lang="en-US" altLang="zh-CN"/>
          </a:p>
        </p:txBody>
      </p:sp>
    </p:spTree>
    <p:extLst>
      <p:ext uri="{BB962C8B-B14F-4D97-AF65-F5344CB8AC3E}">
        <p14:creationId xmlns:p14="http://schemas.microsoft.com/office/powerpoint/2010/main" val="195436128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1C0C8D8C-DD8F-440C-B942-6B83D51643D3}" type="slidenum">
              <a:rPr lang="zh-CN" altLang="en-US"/>
              <a:pPr>
                <a:defRPr/>
              </a:pPr>
              <a:t>‹#›</a:t>
            </a:fld>
            <a:endParaRPr lang="en-US" altLang="zh-CN"/>
          </a:p>
        </p:txBody>
      </p:sp>
    </p:spTree>
    <p:extLst>
      <p:ext uri="{BB962C8B-B14F-4D97-AF65-F5344CB8AC3E}">
        <p14:creationId xmlns:p14="http://schemas.microsoft.com/office/powerpoint/2010/main" val="157055896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49BCCA7-4D11-4714-A4C8-8479CF0A6096}" type="slidenum">
              <a:rPr lang="zh-CN" altLang="en-US"/>
              <a:pPr>
                <a:defRPr/>
              </a:pPr>
              <a:t>‹#›</a:t>
            </a:fld>
            <a:endParaRPr lang="en-US" altLang="zh-CN"/>
          </a:p>
        </p:txBody>
      </p:sp>
    </p:spTree>
    <p:extLst>
      <p:ext uri="{BB962C8B-B14F-4D97-AF65-F5344CB8AC3E}">
        <p14:creationId xmlns:p14="http://schemas.microsoft.com/office/powerpoint/2010/main" val="285826364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5208441-4478-4592-97AF-483516B2C27F}" type="slidenum">
              <a:rPr lang="zh-CN" altLang="en-US"/>
              <a:pPr>
                <a:defRPr/>
              </a:pPr>
              <a:t>‹#›</a:t>
            </a:fld>
            <a:endParaRPr lang="en-US" altLang="zh-CN"/>
          </a:p>
        </p:txBody>
      </p:sp>
    </p:spTree>
    <p:extLst>
      <p:ext uri="{BB962C8B-B14F-4D97-AF65-F5344CB8AC3E}">
        <p14:creationId xmlns:p14="http://schemas.microsoft.com/office/powerpoint/2010/main" val="179628182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1D6AB83-8165-428A-9660-BAA64FE20F44}" type="slidenum">
              <a:rPr lang="zh-CN" altLang="en-US"/>
              <a:pPr>
                <a:defRPr/>
              </a:pPr>
              <a:t>‹#›</a:t>
            </a:fld>
            <a:endParaRPr lang="en-US" altLang="zh-CN"/>
          </a:p>
        </p:txBody>
      </p:sp>
    </p:spTree>
    <p:extLst>
      <p:ext uri="{BB962C8B-B14F-4D97-AF65-F5344CB8AC3E}">
        <p14:creationId xmlns:p14="http://schemas.microsoft.com/office/powerpoint/2010/main" val="24484550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304800"/>
            <a:ext cx="2209800"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2400" y="304800"/>
            <a:ext cx="6477000" cy="5791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28DA50F-6D6E-4446-AA06-D4637A75092C}" type="slidenum">
              <a:rPr lang="zh-CN" altLang="en-US"/>
              <a:pPr>
                <a:defRPr/>
              </a:pPr>
              <a:t>‹#›</a:t>
            </a:fld>
            <a:endParaRPr lang="en-US" altLang="zh-CN"/>
          </a:p>
        </p:txBody>
      </p:sp>
    </p:spTree>
    <p:extLst>
      <p:ext uri="{BB962C8B-B14F-4D97-AF65-F5344CB8AC3E}">
        <p14:creationId xmlns:p14="http://schemas.microsoft.com/office/powerpoint/2010/main" val="3229241584"/>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0" y="304800"/>
            <a:ext cx="7772400" cy="82391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52400" y="1524000"/>
            <a:ext cx="434340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524000"/>
            <a:ext cx="434340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AA9A5EE-51D2-4755-A99B-85BBACB782FA}" type="slidenum">
              <a:rPr lang="zh-CN" altLang="en-US"/>
              <a:pPr>
                <a:defRPr/>
              </a:pPr>
              <a:t>‹#›</a:t>
            </a:fld>
            <a:endParaRPr lang="en-US" altLang="zh-CN"/>
          </a:p>
        </p:txBody>
      </p:sp>
    </p:spTree>
    <p:extLst>
      <p:ext uri="{BB962C8B-B14F-4D97-AF65-F5344CB8AC3E}">
        <p14:creationId xmlns:p14="http://schemas.microsoft.com/office/powerpoint/2010/main" val="3429351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E432C8A-0A0A-4202-AF23-CCCB289855B8}" type="slidenum">
              <a:rPr lang="zh-CN" altLang="en-US"/>
              <a:pPr>
                <a:defRPr/>
              </a:pPr>
              <a:t>‹#›</a:t>
            </a:fld>
            <a:endParaRPr lang="en-US" altLang="zh-CN"/>
          </a:p>
        </p:txBody>
      </p:sp>
    </p:spTree>
    <p:extLst>
      <p:ext uri="{BB962C8B-B14F-4D97-AF65-F5344CB8AC3E}">
        <p14:creationId xmlns:p14="http://schemas.microsoft.com/office/powerpoint/2010/main" val="2037048112"/>
      </p:ext>
    </p:extLst>
  </p:cSld>
  <p:clrMapOvr>
    <a:masterClrMapping/>
  </p:clrMapOvr>
  <p:transition>
    <p:random/>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50"/>
          <p:cNvGrpSpPr>
            <a:grpSpLocks/>
          </p:cNvGrpSpPr>
          <p:nvPr/>
        </p:nvGrpSpPr>
        <p:grpSpPr bwMode="auto">
          <a:xfrm>
            <a:off x="0" y="-14288"/>
            <a:ext cx="9155113" cy="6884988"/>
            <a:chOff x="0" y="-9"/>
            <a:chExt cx="5767" cy="4337"/>
          </a:xfrm>
        </p:grpSpPr>
        <p:sp>
          <p:nvSpPr>
            <p:cNvPr id="5" name="Freeform 4"/>
            <p:cNvSpPr>
              <a:spLocks/>
            </p:cNvSpPr>
            <p:nvPr/>
          </p:nvSpPr>
          <p:spPr bwMode="hidden">
            <a:xfrm>
              <a:off x="1632" y="-5"/>
              <a:ext cx="1737" cy="4333"/>
            </a:xfrm>
            <a:custGeom>
              <a:avLst/>
              <a:gdLst>
                <a:gd name="T0" fmla="*/ 494 w 1737"/>
                <a:gd name="T1" fmla="*/ 4561 h 4320"/>
                <a:gd name="T2" fmla="*/ 1737 w 1737"/>
                <a:gd name="T3" fmla="*/ 4573 h 4320"/>
                <a:gd name="T4" fmla="*/ 524 w 1737"/>
                <a:gd name="T5" fmla="*/ 0 h 4320"/>
                <a:gd name="T6" fmla="*/ 0 w 1737"/>
                <a:gd name="T7" fmla="*/ 7 h 4320"/>
                <a:gd name="T8" fmla="*/ 494 w 1737"/>
                <a:gd name="T9" fmla="*/ 4561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Freeform 5"/>
            <p:cNvSpPr>
              <a:spLocks/>
            </p:cNvSpPr>
            <p:nvPr/>
          </p:nvSpPr>
          <p:spPr bwMode="hidden">
            <a:xfrm>
              <a:off x="0" y="-7"/>
              <a:ext cx="1737" cy="4329"/>
            </a:xfrm>
            <a:custGeom>
              <a:avLst/>
              <a:gdLst>
                <a:gd name="T0" fmla="*/ 494 w 1737"/>
                <a:gd name="T1" fmla="*/ 4480 h 4320"/>
                <a:gd name="T2" fmla="*/ 1737 w 1737"/>
                <a:gd name="T3" fmla="*/ 4491 h 4320"/>
                <a:gd name="T4" fmla="*/ 524 w 1737"/>
                <a:gd name="T5" fmla="*/ 0 h 4320"/>
                <a:gd name="T6" fmla="*/ 0 w 1737"/>
                <a:gd name="T7" fmla="*/ 7 h 4320"/>
                <a:gd name="T8" fmla="*/ 494 w 1737"/>
                <a:gd name="T9" fmla="*/ 448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 name="Freeform 6"/>
            <p:cNvSpPr>
              <a:spLocks/>
            </p:cNvSpPr>
            <p:nvPr/>
          </p:nvSpPr>
          <p:spPr bwMode="hidden">
            <a:xfrm>
              <a:off x="3744" y="-4"/>
              <a:ext cx="1739" cy="4330"/>
            </a:xfrm>
            <a:custGeom>
              <a:avLst/>
              <a:gdLst>
                <a:gd name="T0" fmla="*/ 494 w 1739"/>
                <a:gd name="T1" fmla="*/ 2987 h 4420"/>
                <a:gd name="T2" fmla="*/ 1739 w 1739"/>
                <a:gd name="T3" fmla="*/ 2991 h 4420"/>
                <a:gd name="T4" fmla="*/ 524 w 1739"/>
                <a:gd name="T5" fmla="*/ 0 h 4420"/>
                <a:gd name="T6" fmla="*/ 0 w 1739"/>
                <a:gd name="T7" fmla="*/ 7 h 4420"/>
                <a:gd name="T8" fmla="*/ 494 w 1739"/>
                <a:gd name="T9" fmla="*/ 2987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 name="Freeform 7"/>
            <p:cNvSpPr>
              <a:spLocks/>
            </p:cNvSpPr>
            <p:nvPr/>
          </p:nvSpPr>
          <p:spPr bwMode="hidden">
            <a:xfrm>
              <a:off x="1920" y="-9"/>
              <a:ext cx="2080" cy="4324"/>
            </a:xfrm>
            <a:custGeom>
              <a:avLst/>
              <a:gdLst>
                <a:gd name="T0" fmla="*/ 0 w 2080"/>
                <a:gd name="T1" fmla="*/ 7 h 4338"/>
                <a:gd name="T2" fmla="*/ 1870 w 2080"/>
                <a:gd name="T3" fmla="*/ 4079 h 4338"/>
                <a:gd name="T4" fmla="*/ 2080 w 2080"/>
                <a:gd name="T5" fmla="*/ 4079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 name="Freeform 11"/>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 name="Freeform 12"/>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1" name="Freeform 13"/>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2" name="Freeform 14"/>
            <p:cNvSpPr>
              <a:spLocks/>
            </p:cNvSpPr>
            <p:nvPr/>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3" name="Freeform 15"/>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4" name="Freeform 16"/>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5" name="Freeform 17"/>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6" name="Rectangle 18"/>
            <p:cNvSpPr>
              <a:spLocks noChangeArrowheads="1"/>
            </p:cNvSpPr>
            <p:nvPr/>
          </p:nvSpPr>
          <p:spPr bwMode="invGray">
            <a:xfrm>
              <a:off x="0" y="2441"/>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17" name="Freeform 20"/>
            <p:cNvSpPr>
              <a:spLocks/>
            </p:cNvSpPr>
            <p:nvPr/>
          </p:nvSpPr>
          <p:spPr bwMode="invGray">
            <a:xfrm>
              <a:off x="1632" y="2487"/>
              <a:ext cx="1737" cy="382"/>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8" name="Freeform 21"/>
            <p:cNvSpPr>
              <a:spLocks/>
            </p:cNvSpPr>
            <p:nvPr/>
          </p:nvSpPr>
          <p:spPr bwMode="invGray">
            <a:xfrm>
              <a:off x="0" y="2487"/>
              <a:ext cx="1737" cy="381"/>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9" name="Freeform 22"/>
            <p:cNvSpPr>
              <a:spLocks/>
            </p:cNvSpPr>
            <p:nvPr/>
          </p:nvSpPr>
          <p:spPr bwMode="invGray">
            <a:xfrm>
              <a:off x="3744" y="2487"/>
              <a:ext cx="1739" cy="382"/>
            </a:xfrm>
            <a:custGeom>
              <a:avLst/>
              <a:gdLst>
                <a:gd name="T0" fmla="*/ 494 w 1739"/>
                <a:gd name="T1" fmla="*/ 0 h 4420"/>
                <a:gd name="T2" fmla="*/ 1739 w 1739"/>
                <a:gd name="T3" fmla="*/ 0 h 4420"/>
                <a:gd name="T4" fmla="*/ 524 w 1739"/>
                <a:gd name="T5" fmla="*/ 0 h 4420"/>
                <a:gd name="T6" fmla="*/ 0 w 1739"/>
                <a:gd name="T7" fmla="*/ 0 h 4420"/>
                <a:gd name="T8" fmla="*/ 494 w 1739"/>
                <a:gd name="T9" fmla="*/ 0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0" name="Freeform 23"/>
            <p:cNvSpPr>
              <a:spLocks/>
            </p:cNvSpPr>
            <p:nvPr/>
          </p:nvSpPr>
          <p:spPr bwMode="invGray">
            <a:xfrm>
              <a:off x="1920" y="2487"/>
              <a:ext cx="2080" cy="381"/>
            </a:xfrm>
            <a:custGeom>
              <a:avLst/>
              <a:gdLst>
                <a:gd name="T0" fmla="*/ 0 w 2080"/>
                <a:gd name="T1" fmla="*/ 0 h 4338"/>
                <a:gd name="T2" fmla="*/ 1870 w 2080"/>
                <a:gd name="T3" fmla="*/ 0 h 4338"/>
                <a:gd name="T4" fmla="*/ 2080 w 2080"/>
                <a:gd name="T5" fmla="*/ 0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1" name="Rectangle 27"/>
            <p:cNvSpPr>
              <a:spLocks noChangeArrowheads="1"/>
            </p:cNvSpPr>
            <p:nvPr/>
          </p:nvSpPr>
          <p:spPr bwMode="invGray">
            <a:xfrm>
              <a:off x="7" y="2456"/>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22" name="Freeform 28"/>
            <p:cNvSpPr>
              <a:spLocks/>
            </p:cNvSpPr>
            <p:nvPr/>
          </p:nvSpPr>
          <p:spPr bwMode="invGray">
            <a:xfrm>
              <a:off x="2583" y="2449"/>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3" name="Freeform 29"/>
            <p:cNvSpPr>
              <a:spLocks/>
            </p:cNvSpPr>
            <p:nvPr/>
          </p:nvSpPr>
          <p:spPr bwMode="invGray">
            <a:xfrm rot="18897039" flipH="1">
              <a:off x="148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4" name="Freeform 30"/>
            <p:cNvSpPr>
              <a:spLocks/>
            </p:cNvSpPr>
            <p:nvPr/>
          </p:nvSpPr>
          <p:spPr bwMode="invGray">
            <a:xfrm rot="18897039" flipH="1">
              <a:off x="76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5" name="Freeform 31"/>
            <p:cNvSpPr>
              <a:spLocks/>
            </p:cNvSpPr>
            <p:nvPr/>
          </p:nvSpPr>
          <p:spPr bwMode="invGray">
            <a:xfrm rot="18897039" flipH="1">
              <a:off x="31" y="2385"/>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6" name="Freeform 32"/>
            <p:cNvSpPr>
              <a:spLocks/>
            </p:cNvSpPr>
            <p:nvPr/>
          </p:nvSpPr>
          <p:spPr bwMode="invGray">
            <a:xfrm flipH="1" flipV="1">
              <a:off x="576" y="2441"/>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7" name="Freeform 33"/>
            <p:cNvSpPr>
              <a:spLocks/>
            </p:cNvSpPr>
            <p:nvPr/>
          </p:nvSpPr>
          <p:spPr bwMode="invGray">
            <a:xfrm flipH="1" flipV="1">
              <a:off x="240"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8" name="Freeform 34"/>
            <p:cNvSpPr>
              <a:spLocks/>
            </p:cNvSpPr>
            <p:nvPr/>
          </p:nvSpPr>
          <p:spPr bwMode="invGray">
            <a:xfrm flipH="1" flipV="1">
              <a:off x="3036" y="2489"/>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9" name="Freeform 35"/>
            <p:cNvSpPr>
              <a:spLocks/>
            </p:cNvSpPr>
            <p:nvPr/>
          </p:nvSpPr>
          <p:spPr bwMode="invGray">
            <a:xfrm flipH="1" flipV="1">
              <a:off x="3984"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30" name="Freeform 36"/>
            <p:cNvSpPr>
              <a:spLocks/>
            </p:cNvSpPr>
            <p:nvPr/>
          </p:nvSpPr>
          <p:spPr bwMode="invGray">
            <a:xfrm flipH="1" flipV="1">
              <a:off x="3456" y="2441"/>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31" name="Rectangle 37"/>
            <p:cNvSpPr>
              <a:spLocks noChangeArrowheads="1"/>
            </p:cNvSpPr>
            <p:nvPr/>
          </p:nvSpPr>
          <p:spPr bwMode="invGray">
            <a:xfrm>
              <a:off x="0" y="2462"/>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eaLnBrk="1" hangingPunct="1">
                <a:defRPr/>
              </a:pPr>
              <a:endParaRPr lang="zh-CN" altLang="en-US">
                <a:solidFill>
                  <a:srgbClr val="FFFFFF"/>
                </a:solidFill>
              </a:endParaRPr>
            </a:p>
          </p:txBody>
        </p:sp>
        <p:sp>
          <p:nvSpPr>
            <p:cNvPr id="32" name="Rectangle 45"/>
            <p:cNvSpPr>
              <a:spLocks noChangeArrowheads="1"/>
            </p:cNvSpPr>
            <p:nvPr/>
          </p:nvSpPr>
          <p:spPr bwMode="hidden">
            <a:xfrm>
              <a:off x="0" y="2880"/>
              <a:ext cx="5760" cy="576"/>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33" name="Rectangle 46"/>
            <p:cNvSpPr>
              <a:spLocks noChangeArrowheads="1"/>
            </p:cNvSpPr>
            <p:nvPr/>
          </p:nvSpPr>
          <p:spPr bwMode="hidden">
            <a:xfrm>
              <a:off x="0" y="3408"/>
              <a:ext cx="5760" cy="9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pic>
          <p:nvPicPr>
            <p:cNvPr id="34" name="Picture 43" descr="BTZBUL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 y="1650"/>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30" name="Rectangle 38"/>
          <p:cNvSpPr>
            <a:spLocks noGrp="1" noChangeArrowheads="1"/>
          </p:cNvSpPr>
          <p:nvPr>
            <p:ph type="ctrTitle"/>
          </p:nvPr>
        </p:nvSpPr>
        <p:spPr>
          <a:xfrm>
            <a:off x="1676400" y="1905000"/>
            <a:ext cx="7239000" cy="1905000"/>
          </a:xfrm>
        </p:spPr>
        <p:txBody>
          <a:bodyPr/>
          <a:lstStyle>
            <a:lvl1pPr>
              <a:defRPr/>
            </a:lvl1pPr>
          </a:lstStyle>
          <a:p>
            <a:r>
              <a:rPr lang="zh-CN" altLang="en-US"/>
              <a:t>单击此处编辑母版标题样式</a:t>
            </a:r>
          </a:p>
        </p:txBody>
      </p:sp>
      <p:sp>
        <p:nvSpPr>
          <p:cNvPr id="8231" name="Rectangle 39"/>
          <p:cNvSpPr>
            <a:spLocks noGrp="1" noChangeArrowheads="1"/>
          </p:cNvSpPr>
          <p:nvPr>
            <p:ph type="subTitle" idx="1"/>
          </p:nvPr>
        </p:nvSpPr>
        <p:spPr>
          <a:xfrm>
            <a:off x="1676400" y="4572000"/>
            <a:ext cx="6400800" cy="1679575"/>
          </a:xfrm>
        </p:spPr>
        <p:txBody>
          <a:bodyPr anchor="ctr"/>
          <a:lstStyle>
            <a:lvl1pPr marL="0" indent="0" algn="ctr">
              <a:buFont typeface="Wingdings" pitchFamily="2" charset="2"/>
              <a:buNone/>
              <a:defRPr/>
            </a:lvl1pPr>
          </a:lstStyle>
          <a:p>
            <a:r>
              <a:rPr lang="zh-CN" altLang="en-US"/>
              <a:t>单击此处编辑母版副标题样式</a:t>
            </a:r>
          </a:p>
        </p:txBody>
      </p:sp>
      <p:sp>
        <p:nvSpPr>
          <p:cNvPr id="35" name="Rectangle 40"/>
          <p:cNvSpPr>
            <a:spLocks noGrp="1" noChangeArrowheads="1"/>
          </p:cNvSpPr>
          <p:nvPr>
            <p:ph type="dt" sz="half" idx="10"/>
          </p:nvPr>
        </p:nvSpPr>
        <p:spPr>
          <a:xfrm>
            <a:off x="685800" y="6324600"/>
            <a:ext cx="1905000" cy="457200"/>
          </a:xfrm>
        </p:spPr>
        <p:txBody>
          <a:bodyPr/>
          <a:lstStyle>
            <a:lvl1pPr>
              <a:defRPr/>
            </a:lvl1pPr>
          </a:lstStyle>
          <a:p>
            <a:pPr>
              <a:defRPr/>
            </a:pPr>
            <a:endParaRPr lang="en-US" altLang="zh-CN"/>
          </a:p>
        </p:txBody>
      </p:sp>
      <p:sp>
        <p:nvSpPr>
          <p:cNvPr id="36" name="Rectangle 41"/>
          <p:cNvSpPr>
            <a:spLocks noGrp="1" noChangeArrowheads="1"/>
          </p:cNvSpPr>
          <p:nvPr>
            <p:ph type="ftr" sz="quarter" idx="11"/>
          </p:nvPr>
        </p:nvSpPr>
        <p:spPr>
          <a:xfrm>
            <a:off x="3124200" y="6324600"/>
            <a:ext cx="2895600" cy="457200"/>
          </a:xfrm>
        </p:spPr>
        <p:txBody>
          <a:bodyPr/>
          <a:lstStyle>
            <a:lvl1pPr>
              <a:defRPr/>
            </a:lvl1pPr>
          </a:lstStyle>
          <a:p>
            <a:pPr>
              <a:defRPr/>
            </a:pPr>
            <a:endParaRPr lang="en-US" altLang="zh-CN"/>
          </a:p>
        </p:txBody>
      </p:sp>
      <p:sp>
        <p:nvSpPr>
          <p:cNvPr id="37" name="Rectangle 42"/>
          <p:cNvSpPr>
            <a:spLocks noGrp="1" noChangeArrowheads="1"/>
          </p:cNvSpPr>
          <p:nvPr>
            <p:ph type="sldNum" sz="quarter" idx="12"/>
          </p:nvPr>
        </p:nvSpPr>
        <p:spPr>
          <a:xfrm>
            <a:off x="6553200" y="6324600"/>
            <a:ext cx="1905000" cy="457200"/>
          </a:xfrm>
        </p:spPr>
        <p:txBody>
          <a:bodyPr/>
          <a:lstStyle>
            <a:lvl1pPr>
              <a:defRPr/>
            </a:lvl1pPr>
          </a:lstStyle>
          <a:p>
            <a:pPr>
              <a:defRPr/>
            </a:pPr>
            <a:fld id="{7AAB0955-CD09-4DA5-ACE1-DD7BD4154FBB}" type="slidenum">
              <a:rPr lang="zh-CN" altLang="en-US"/>
              <a:pPr>
                <a:defRPr/>
              </a:pPr>
              <a:t>‹#›</a:t>
            </a:fld>
            <a:endParaRPr lang="en-US" altLang="zh-CN"/>
          </a:p>
        </p:txBody>
      </p:sp>
    </p:spTree>
    <p:extLst>
      <p:ext uri="{BB962C8B-B14F-4D97-AF65-F5344CB8AC3E}">
        <p14:creationId xmlns:p14="http://schemas.microsoft.com/office/powerpoint/2010/main" val="132693571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A17ED6B-2340-4ABE-AA80-228097F37E0C}" type="slidenum">
              <a:rPr lang="zh-CN" altLang="en-US"/>
              <a:pPr>
                <a:defRPr/>
              </a:pPr>
              <a:t>‹#›</a:t>
            </a:fld>
            <a:endParaRPr lang="en-US" altLang="zh-CN"/>
          </a:p>
        </p:txBody>
      </p:sp>
    </p:spTree>
    <p:extLst>
      <p:ext uri="{BB962C8B-B14F-4D97-AF65-F5344CB8AC3E}">
        <p14:creationId xmlns:p14="http://schemas.microsoft.com/office/powerpoint/2010/main" val="189421292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B9813A3-7BCC-497A-B24B-6E62F41CBA33}" type="slidenum">
              <a:rPr lang="zh-CN" altLang="en-US"/>
              <a:pPr>
                <a:defRPr/>
              </a:pPr>
              <a:t>‹#›</a:t>
            </a:fld>
            <a:endParaRPr lang="en-US" altLang="zh-CN"/>
          </a:p>
        </p:txBody>
      </p:sp>
    </p:spTree>
    <p:extLst>
      <p:ext uri="{BB962C8B-B14F-4D97-AF65-F5344CB8AC3E}">
        <p14:creationId xmlns:p14="http://schemas.microsoft.com/office/powerpoint/2010/main" val="188670017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2400" y="1524000"/>
            <a:ext cx="4343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524000"/>
            <a:ext cx="4343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7F5CB25-FE2F-482D-8D1D-4B77DB126368}" type="slidenum">
              <a:rPr lang="zh-CN" altLang="en-US"/>
              <a:pPr>
                <a:defRPr/>
              </a:pPr>
              <a:t>‹#›</a:t>
            </a:fld>
            <a:endParaRPr lang="en-US" altLang="zh-CN"/>
          </a:p>
        </p:txBody>
      </p:sp>
    </p:spTree>
    <p:extLst>
      <p:ext uri="{BB962C8B-B14F-4D97-AF65-F5344CB8AC3E}">
        <p14:creationId xmlns:p14="http://schemas.microsoft.com/office/powerpoint/2010/main" val="174793260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8A66C24-EE49-4125-AB29-D825C3031188}" type="slidenum">
              <a:rPr lang="zh-CN" altLang="en-US"/>
              <a:pPr>
                <a:defRPr/>
              </a:pPr>
              <a:t>‹#›</a:t>
            </a:fld>
            <a:endParaRPr lang="en-US" altLang="zh-CN"/>
          </a:p>
        </p:txBody>
      </p:sp>
    </p:spTree>
    <p:extLst>
      <p:ext uri="{BB962C8B-B14F-4D97-AF65-F5344CB8AC3E}">
        <p14:creationId xmlns:p14="http://schemas.microsoft.com/office/powerpoint/2010/main" val="424339517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5AD0348-4F8B-4A26-9A70-17BCCAA252D8}" type="slidenum">
              <a:rPr lang="zh-CN" altLang="en-US"/>
              <a:pPr>
                <a:defRPr/>
              </a:pPr>
              <a:t>‹#›</a:t>
            </a:fld>
            <a:endParaRPr lang="en-US" altLang="zh-CN"/>
          </a:p>
        </p:txBody>
      </p:sp>
    </p:spTree>
    <p:extLst>
      <p:ext uri="{BB962C8B-B14F-4D97-AF65-F5344CB8AC3E}">
        <p14:creationId xmlns:p14="http://schemas.microsoft.com/office/powerpoint/2010/main" val="255511155"/>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92B3B2E0-013C-4CB3-8679-6C082DCF1991}" type="slidenum">
              <a:rPr lang="zh-CN" altLang="en-US"/>
              <a:pPr>
                <a:defRPr/>
              </a:pPr>
              <a:t>‹#›</a:t>
            </a:fld>
            <a:endParaRPr lang="en-US" altLang="zh-CN"/>
          </a:p>
        </p:txBody>
      </p:sp>
    </p:spTree>
    <p:extLst>
      <p:ext uri="{BB962C8B-B14F-4D97-AF65-F5344CB8AC3E}">
        <p14:creationId xmlns:p14="http://schemas.microsoft.com/office/powerpoint/2010/main" val="392450040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B665BD4-C4DE-4986-92F3-15171DC8657B}" type="slidenum">
              <a:rPr lang="zh-CN" altLang="en-US"/>
              <a:pPr>
                <a:defRPr/>
              </a:pPr>
              <a:t>‹#›</a:t>
            </a:fld>
            <a:endParaRPr lang="en-US" altLang="zh-CN"/>
          </a:p>
        </p:txBody>
      </p:sp>
    </p:spTree>
    <p:extLst>
      <p:ext uri="{BB962C8B-B14F-4D97-AF65-F5344CB8AC3E}">
        <p14:creationId xmlns:p14="http://schemas.microsoft.com/office/powerpoint/2010/main" val="398224948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BED3790-BE8D-4B6A-B4D5-2E5E0F6AE062}" type="slidenum">
              <a:rPr lang="zh-CN" altLang="en-US"/>
              <a:pPr>
                <a:defRPr/>
              </a:pPr>
              <a:t>‹#›</a:t>
            </a:fld>
            <a:endParaRPr lang="en-US" altLang="zh-CN"/>
          </a:p>
        </p:txBody>
      </p:sp>
    </p:spTree>
    <p:extLst>
      <p:ext uri="{BB962C8B-B14F-4D97-AF65-F5344CB8AC3E}">
        <p14:creationId xmlns:p14="http://schemas.microsoft.com/office/powerpoint/2010/main" val="1993608274"/>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546D87E-BD2D-46DF-BCD9-7B979283DF0A}" type="slidenum">
              <a:rPr lang="zh-CN" altLang="en-US"/>
              <a:pPr>
                <a:defRPr/>
              </a:pPr>
              <a:t>‹#›</a:t>
            </a:fld>
            <a:endParaRPr lang="en-US" altLang="zh-CN"/>
          </a:p>
        </p:txBody>
      </p:sp>
    </p:spTree>
    <p:extLst>
      <p:ext uri="{BB962C8B-B14F-4D97-AF65-F5344CB8AC3E}">
        <p14:creationId xmlns:p14="http://schemas.microsoft.com/office/powerpoint/2010/main" val="797080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FC2B69E-F666-45F5-8BBD-932AA28E98B8}" type="slidenum">
              <a:rPr lang="zh-CN" altLang="en-US"/>
              <a:pPr>
                <a:defRPr/>
              </a:pPr>
              <a:t>‹#›</a:t>
            </a:fld>
            <a:endParaRPr lang="en-US" altLang="zh-CN"/>
          </a:p>
        </p:txBody>
      </p:sp>
    </p:spTree>
    <p:extLst>
      <p:ext uri="{BB962C8B-B14F-4D97-AF65-F5344CB8AC3E}">
        <p14:creationId xmlns:p14="http://schemas.microsoft.com/office/powerpoint/2010/main" val="352820220"/>
      </p:ext>
    </p:extLst>
  </p:cSld>
  <p:clrMapOvr>
    <a:masterClrMapping/>
  </p:clrMapOvr>
  <p:transition>
    <p:random/>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304800"/>
            <a:ext cx="2209800"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2400" y="304800"/>
            <a:ext cx="6477000" cy="5791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0FC7323-5926-48B5-9664-B57F3BFCCAF0}" type="slidenum">
              <a:rPr lang="zh-CN" altLang="en-US"/>
              <a:pPr>
                <a:defRPr/>
              </a:pPr>
              <a:t>‹#›</a:t>
            </a:fld>
            <a:endParaRPr lang="en-US" altLang="zh-CN"/>
          </a:p>
        </p:txBody>
      </p:sp>
    </p:spTree>
    <p:extLst>
      <p:ext uri="{BB962C8B-B14F-4D97-AF65-F5344CB8AC3E}">
        <p14:creationId xmlns:p14="http://schemas.microsoft.com/office/powerpoint/2010/main" val="302292961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0" y="304800"/>
            <a:ext cx="7772400" cy="82391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52400" y="1524000"/>
            <a:ext cx="434340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524000"/>
            <a:ext cx="434340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15CD19A-D2D9-4C7D-95DF-3FB83FDFC36A}" type="slidenum">
              <a:rPr lang="zh-CN" altLang="en-US"/>
              <a:pPr>
                <a:defRPr/>
              </a:pPr>
              <a:t>‹#›</a:t>
            </a:fld>
            <a:endParaRPr lang="en-US" altLang="zh-CN"/>
          </a:p>
        </p:txBody>
      </p:sp>
    </p:spTree>
    <p:extLst>
      <p:ext uri="{BB962C8B-B14F-4D97-AF65-F5344CB8AC3E}">
        <p14:creationId xmlns:p14="http://schemas.microsoft.com/office/powerpoint/2010/main" val="254173504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8242" name="Group 50"/>
          <p:cNvGrpSpPr>
            <a:grpSpLocks/>
          </p:cNvGrpSpPr>
          <p:nvPr/>
        </p:nvGrpSpPr>
        <p:grpSpPr bwMode="auto">
          <a:xfrm>
            <a:off x="0" y="-14288"/>
            <a:ext cx="9155113" cy="6884988"/>
            <a:chOff x="0" y="-9"/>
            <a:chExt cx="5767" cy="4337"/>
          </a:xfrm>
        </p:grpSpPr>
        <p:sp>
          <p:nvSpPr>
            <p:cNvPr id="8196" name="Freeform 4"/>
            <p:cNvSpPr>
              <a:spLocks/>
            </p:cNvSpPr>
            <p:nvPr/>
          </p:nvSpPr>
          <p:spPr bwMode="hidden">
            <a:xfrm>
              <a:off x="1632" y="-5"/>
              <a:ext cx="1737" cy="4333"/>
            </a:xfrm>
            <a:custGeom>
              <a:avLst/>
              <a:gdLst>
                <a:gd name="T0" fmla="*/ 494 w 1737"/>
                <a:gd name="T1" fmla="*/ 4309 h 4320"/>
                <a:gd name="T2" fmla="*/ 1737 w 1737"/>
                <a:gd name="T3" fmla="*/ 4320 h 4320"/>
                <a:gd name="T4" fmla="*/ 524 w 1737"/>
                <a:gd name="T5" fmla="*/ 0 h 4320"/>
                <a:gd name="T6" fmla="*/ 0 w 1737"/>
                <a:gd name="T7" fmla="*/ 7 h 4320"/>
                <a:gd name="T8" fmla="*/ 494 w 1737"/>
                <a:gd name="T9" fmla="*/ 4309 h 4320"/>
              </a:gdLst>
              <a:ahLst/>
              <a:cxnLst>
                <a:cxn ang="0">
                  <a:pos x="T0" y="T1"/>
                </a:cxn>
                <a:cxn ang="0">
                  <a:pos x="T2" y="T3"/>
                </a:cxn>
                <a:cxn ang="0">
                  <a:pos x="T4" y="T5"/>
                </a:cxn>
                <a:cxn ang="0">
                  <a:pos x="T6" y="T7"/>
                </a:cxn>
                <a:cxn ang="0">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8197" name="Freeform 5"/>
            <p:cNvSpPr>
              <a:spLocks/>
            </p:cNvSpPr>
            <p:nvPr/>
          </p:nvSpPr>
          <p:spPr bwMode="hidden">
            <a:xfrm>
              <a:off x="0" y="-7"/>
              <a:ext cx="1737" cy="4329"/>
            </a:xfrm>
            <a:custGeom>
              <a:avLst/>
              <a:gdLst>
                <a:gd name="T0" fmla="*/ 494 w 1737"/>
                <a:gd name="T1" fmla="*/ 4309 h 4320"/>
                <a:gd name="T2" fmla="*/ 1737 w 1737"/>
                <a:gd name="T3" fmla="*/ 4320 h 4320"/>
                <a:gd name="T4" fmla="*/ 524 w 1737"/>
                <a:gd name="T5" fmla="*/ 0 h 4320"/>
                <a:gd name="T6" fmla="*/ 0 w 1737"/>
                <a:gd name="T7" fmla="*/ 7 h 4320"/>
                <a:gd name="T8" fmla="*/ 494 w 1737"/>
                <a:gd name="T9" fmla="*/ 4309 h 4320"/>
              </a:gdLst>
              <a:ahLst/>
              <a:cxnLst>
                <a:cxn ang="0">
                  <a:pos x="T0" y="T1"/>
                </a:cxn>
                <a:cxn ang="0">
                  <a:pos x="T2" y="T3"/>
                </a:cxn>
                <a:cxn ang="0">
                  <a:pos x="T4" y="T5"/>
                </a:cxn>
                <a:cxn ang="0">
                  <a:pos x="T6" y="T7"/>
                </a:cxn>
                <a:cxn ang="0">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8198" name="Freeform 6"/>
            <p:cNvSpPr>
              <a:spLocks/>
            </p:cNvSpPr>
            <p:nvPr/>
          </p:nvSpPr>
          <p:spPr bwMode="hidden">
            <a:xfrm>
              <a:off x="3744" y="-4"/>
              <a:ext cx="1739" cy="4330"/>
            </a:xfrm>
            <a:custGeom>
              <a:avLst/>
              <a:gdLst>
                <a:gd name="T0" fmla="*/ 494 w 1739"/>
                <a:gd name="T1" fmla="*/ 4415 h 4420"/>
                <a:gd name="T2" fmla="*/ 1739 w 1739"/>
                <a:gd name="T3" fmla="*/ 4420 h 4420"/>
                <a:gd name="T4" fmla="*/ 524 w 1739"/>
                <a:gd name="T5" fmla="*/ 0 h 4420"/>
                <a:gd name="T6" fmla="*/ 0 w 1739"/>
                <a:gd name="T7" fmla="*/ 7 h 4420"/>
                <a:gd name="T8" fmla="*/ 494 w 1739"/>
                <a:gd name="T9" fmla="*/ 4415 h 4420"/>
              </a:gdLst>
              <a:ahLst/>
              <a:cxnLst>
                <a:cxn ang="0">
                  <a:pos x="T0" y="T1"/>
                </a:cxn>
                <a:cxn ang="0">
                  <a:pos x="T2" y="T3"/>
                </a:cxn>
                <a:cxn ang="0">
                  <a:pos x="T4" y="T5"/>
                </a:cxn>
                <a:cxn ang="0">
                  <a:pos x="T6" y="T7"/>
                </a:cxn>
                <a:cxn ang="0">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8199" name="Freeform 7"/>
            <p:cNvSpPr>
              <a:spLocks/>
            </p:cNvSpPr>
            <p:nvPr/>
          </p:nvSpPr>
          <p:spPr bwMode="hidden">
            <a:xfrm>
              <a:off x="1920" y="-9"/>
              <a:ext cx="2080" cy="4324"/>
            </a:xfrm>
            <a:custGeom>
              <a:avLst/>
              <a:gdLst>
                <a:gd name="T0" fmla="*/ 0 w 2080"/>
                <a:gd name="T1" fmla="*/ 7 h 4338"/>
                <a:gd name="T2" fmla="*/ 1870 w 2080"/>
                <a:gd name="T3" fmla="*/ 4338 h 4338"/>
                <a:gd name="T4" fmla="*/ 2080 w 2080"/>
                <a:gd name="T5" fmla="*/ 4338 h 4338"/>
                <a:gd name="T6" fmla="*/ 1033 w 2080"/>
                <a:gd name="T7" fmla="*/ 0 h 4338"/>
                <a:gd name="T8" fmla="*/ 0 w 2080"/>
                <a:gd name="T9" fmla="*/ 7 h 4338"/>
              </a:gdLst>
              <a:ahLst/>
              <a:cxnLst>
                <a:cxn ang="0">
                  <a:pos x="T0" y="T1"/>
                </a:cxn>
                <a:cxn ang="0">
                  <a:pos x="T2" y="T3"/>
                </a:cxn>
                <a:cxn ang="0">
                  <a:pos x="T4" y="T5"/>
                </a:cxn>
                <a:cxn ang="0">
                  <a:pos x="T6" y="T7"/>
                </a:cxn>
                <a:cxn ang="0">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8203" name="Freeform 11"/>
            <p:cNvSpPr>
              <a:spLocks/>
            </p:cNvSpPr>
            <p:nvPr/>
          </p:nvSpPr>
          <p:spPr bwMode="hidden">
            <a:xfrm>
              <a:off x="117" y="97"/>
              <a:ext cx="3504" cy="1536"/>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8204" name="Freeform 12"/>
            <p:cNvSpPr>
              <a:spLocks/>
            </p:cNvSpPr>
            <p:nvPr/>
          </p:nvSpPr>
          <p:spPr bwMode="hidden">
            <a:xfrm rot="2702961" flipH="1">
              <a:off x="810" y="766"/>
              <a:ext cx="2544" cy="1008"/>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8205" name="Freeform 13"/>
            <p:cNvSpPr>
              <a:spLocks/>
            </p:cNvSpPr>
            <p:nvPr/>
          </p:nvSpPr>
          <p:spPr bwMode="hidden">
            <a:xfrm>
              <a:off x="83" y="49"/>
              <a:ext cx="3504" cy="1536"/>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8206" name="Freeform 14"/>
            <p:cNvSpPr>
              <a:spLocks/>
            </p:cNvSpPr>
            <p:nvPr/>
          </p:nvSpPr>
          <p:spPr bwMode="hidden">
            <a:xfrm rot="-2895842">
              <a:off x="-984" y="1041"/>
              <a:ext cx="3504" cy="1536"/>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8207" name="Freeform 15"/>
            <p:cNvSpPr>
              <a:spLocks/>
            </p:cNvSpPr>
            <p:nvPr/>
          </p:nvSpPr>
          <p:spPr bwMode="hidden">
            <a:xfrm rot="-2305141">
              <a:off x="1331" y="913"/>
              <a:ext cx="3594" cy="1735"/>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8208" name="Freeform 16"/>
            <p:cNvSpPr>
              <a:spLocks/>
            </p:cNvSpPr>
            <p:nvPr/>
          </p:nvSpPr>
          <p:spPr bwMode="hidden">
            <a:xfrm rot="2084418" flipH="1">
              <a:off x="1859" y="865"/>
              <a:ext cx="3504" cy="1536"/>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8209" name="Freeform 17"/>
            <p:cNvSpPr>
              <a:spLocks/>
            </p:cNvSpPr>
            <p:nvPr/>
          </p:nvSpPr>
          <p:spPr bwMode="hidden">
            <a:xfrm>
              <a:off x="4250" y="-7"/>
              <a:ext cx="1089" cy="2285"/>
            </a:xfrm>
            <a:custGeom>
              <a:avLst/>
              <a:gdLst>
                <a:gd name="T0" fmla="*/ 0 w 1089"/>
                <a:gd name="T1" fmla="*/ 2265 h 2285"/>
                <a:gd name="T2" fmla="*/ 1030 w 1089"/>
                <a:gd name="T3" fmla="*/ 0 h 2285"/>
                <a:gd name="T4" fmla="*/ 1089 w 1089"/>
                <a:gd name="T5" fmla="*/ 0 h 2285"/>
                <a:gd name="T6" fmla="*/ 37 w 1089"/>
                <a:gd name="T7" fmla="*/ 2285 h 2285"/>
                <a:gd name="T8" fmla="*/ 0 w 1089"/>
                <a:gd name="T9" fmla="*/ 2265 h 2285"/>
              </a:gdLst>
              <a:ahLst/>
              <a:cxnLst>
                <a:cxn ang="0">
                  <a:pos x="T0" y="T1"/>
                </a:cxn>
                <a:cxn ang="0">
                  <a:pos x="T2" y="T3"/>
                </a:cxn>
                <a:cxn ang="0">
                  <a:pos x="T4" y="T5"/>
                </a:cxn>
                <a:cxn ang="0">
                  <a:pos x="T6" y="T7"/>
                </a:cxn>
                <a:cxn ang="0">
                  <a:pos x="T8" y="T9"/>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8210" name="Rectangle 18"/>
            <p:cNvSpPr>
              <a:spLocks noChangeArrowheads="1"/>
            </p:cNvSpPr>
            <p:nvPr/>
          </p:nvSpPr>
          <p:spPr bwMode="invGray">
            <a:xfrm>
              <a:off x="0" y="2441"/>
              <a:ext cx="5760" cy="432"/>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8212" name="Freeform 20"/>
            <p:cNvSpPr>
              <a:spLocks/>
            </p:cNvSpPr>
            <p:nvPr/>
          </p:nvSpPr>
          <p:spPr bwMode="invGray">
            <a:xfrm>
              <a:off x="1632" y="2487"/>
              <a:ext cx="1737" cy="382"/>
            </a:xfrm>
            <a:custGeom>
              <a:avLst/>
              <a:gdLst>
                <a:gd name="T0" fmla="*/ 494 w 1737"/>
                <a:gd name="T1" fmla="*/ 4309 h 4320"/>
                <a:gd name="T2" fmla="*/ 1737 w 1737"/>
                <a:gd name="T3" fmla="*/ 4320 h 4320"/>
                <a:gd name="T4" fmla="*/ 524 w 1737"/>
                <a:gd name="T5" fmla="*/ 0 h 4320"/>
                <a:gd name="T6" fmla="*/ 0 w 1737"/>
                <a:gd name="T7" fmla="*/ 7 h 4320"/>
                <a:gd name="T8" fmla="*/ 494 w 1737"/>
                <a:gd name="T9" fmla="*/ 4309 h 4320"/>
              </a:gdLst>
              <a:ahLst/>
              <a:cxnLst>
                <a:cxn ang="0">
                  <a:pos x="T0" y="T1"/>
                </a:cxn>
                <a:cxn ang="0">
                  <a:pos x="T2" y="T3"/>
                </a:cxn>
                <a:cxn ang="0">
                  <a:pos x="T4" y="T5"/>
                </a:cxn>
                <a:cxn ang="0">
                  <a:pos x="T6" y="T7"/>
                </a:cxn>
                <a:cxn ang="0">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8213" name="Freeform 21"/>
            <p:cNvSpPr>
              <a:spLocks/>
            </p:cNvSpPr>
            <p:nvPr/>
          </p:nvSpPr>
          <p:spPr bwMode="invGray">
            <a:xfrm>
              <a:off x="0" y="2487"/>
              <a:ext cx="1737" cy="381"/>
            </a:xfrm>
            <a:custGeom>
              <a:avLst/>
              <a:gdLst>
                <a:gd name="T0" fmla="*/ 494 w 1737"/>
                <a:gd name="T1" fmla="*/ 4309 h 4320"/>
                <a:gd name="T2" fmla="*/ 1737 w 1737"/>
                <a:gd name="T3" fmla="*/ 4320 h 4320"/>
                <a:gd name="T4" fmla="*/ 524 w 1737"/>
                <a:gd name="T5" fmla="*/ 0 h 4320"/>
                <a:gd name="T6" fmla="*/ 0 w 1737"/>
                <a:gd name="T7" fmla="*/ 7 h 4320"/>
                <a:gd name="T8" fmla="*/ 494 w 1737"/>
                <a:gd name="T9" fmla="*/ 4309 h 4320"/>
              </a:gdLst>
              <a:ahLst/>
              <a:cxnLst>
                <a:cxn ang="0">
                  <a:pos x="T0" y="T1"/>
                </a:cxn>
                <a:cxn ang="0">
                  <a:pos x="T2" y="T3"/>
                </a:cxn>
                <a:cxn ang="0">
                  <a:pos x="T4" y="T5"/>
                </a:cxn>
                <a:cxn ang="0">
                  <a:pos x="T6" y="T7"/>
                </a:cxn>
                <a:cxn ang="0">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8214" name="Freeform 22"/>
            <p:cNvSpPr>
              <a:spLocks/>
            </p:cNvSpPr>
            <p:nvPr/>
          </p:nvSpPr>
          <p:spPr bwMode="invGray">
            <a:xfrm>
              <a:off x="3744" y="2487"/>
              <a:ext cx="1739" cy="382"/>
            </a:xfrm>
            <a:custGeom>
              <a:avLst/>
              <a:gdLst>
                <a:gd name="T0" fmla="*/ 494 w 1739"/>
                <a:gd name="T1" fmla="*/ 4415 h 4420"/>
                <a:gd name="T2" fmla="*/ 1739 w 1739"/>
                <a:gd name="T3" fmla="*/ 4420 h 4420"/>
                <a:gd name="T4" fmla="*/ 524 w 1739"/>
                <a:gd name="T5" fmla="*/ 0 h 4420"/>
                <a:gd name="T6" fmla="*/ 0 w 1739"/>
                <a:gd name="T7" fmla="*/ 7 h 4420"/>
                <a:gd name="T8" fmla="*/ 494 w 1739"/>
                <a:gd name="T9" fmla="*/ 4415 h 4420"/>
              </a:gdLst>
              <a:ahLst/>
              <a:cxnLst>
                <a:cxn ang="0">
                  <a:pos x="T0" y="T1"/>
                </a:cxn>
                <a:cxn ang="0">
                  <a:pos x="T2" y="T3"/>
                </a:cxn>
                <a:cxn ang="0">
                  <a:pos x="T4" y="T5"/>
                </a:cxn>
                <a:cxn ang="0">
                  <a:pos x="T6" y="T7"/>
                </a:cxn>
                <a:cxn ang="0">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8215" name="Freeform 23"/>
            <p:cNvSpPr>
              <a:spLocks/>
            </p:cNvSpPr>
            <p:nvPr/>
          </p:nvSpPr>
          <p:spPr bwMode="invGray">
            <a:xfrm>
              <a:off x="1920" y="2487"/>
              <a:ext cx="2080" cy="381"/>
            </a:xfrm>
            <a:custGeom>
              <a:avLst/>
              <a:gdLst>
                <a:gd name="T0" fmla="*/ 0 w 2080"/>
                <a:gd name="T1" fmla="*/ 7 h 4338"/>
                <a:gd name="T2" fmla="*/ 1870 w 2080"/>
                <a:gd name="T3" fmla="*/ 4338 h 4338"/>
                <a:gd name="T4" fmla="*/ 2080 w 2080"/>
                <a:gd name="T5" fmla="*/ 4338 h 4338"/>
                <a:gd name="T6" fmla="*/ 1033 w 2080"/>
                <a:gd name="T7" fmla="*/ 0 h 4338"/>
                <a:gd name="T8" fmla="*/ 0 w 2080"/>
                <a:gd name="T9" fmla="*/ 7 h 4338"/>
              </a:gdLst>
              <a:ahLst/>
              <a:cxnLst>
                <a:cxn ang="0">
                  <a:pos x="T0" y="T1"/>
                </a:cxn>
                <a:cxn ang="0">
                  <a:pos x="T2" y="T3"/>
                </a:cxn>
                <a:cxn ang="0">
                  <a:pos x="T4" y="T5"/>
                </a:cxn>
                <a:cxn ang="0">
                  <a:pos x="T6" y="T7"/>
                </a:cxn>
                <a:cxn ang="0">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8219" name="Rectangle 27"/>
            <p:cNvSpPr>
              <a:spLocks noChangeArrowheads="1"/>
            </p:cNvSpPr>
            <p:nvPr/>
          </p:nvSpPr>
          <p:spPr bwMode="invGray">
            <a:xfrm>
              <a:off x="7" y="2456"/>
              <a:ext cx="5760" cy="432"/>
            </a:xfrm>
            <a:prstGeom prst="rect">
              <a:avLst/>
            </a:prstGeom>
            <a:solidFill>
              <a:schemeClr val="bg2">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8220" name="Freeform 28"/>
            <p:cNvSpPr>
              <a:spLocks/>
            </p:cNvSpPr>
            <p:nvPr/>
          </p:nvSpPr>
          <p:spPr bwMode="invGray">
            <a:xfrm>
              <a:off x="2583" y="2449"/>
              <a:ext cx="1036" cy="420"/>
            </a:xfrm>
            <a:custGeom>
              <a:avLst/>
              <a:gdLst>
                <a:gd name="T0" fmla="*/ 1027 w 1036"/>
                <a:gd name="T1" fmla="*/ 0 h 420"/>
                <a:gd name="T2" fmla="*/ 0 w 1036"/>
                <a:gd name="T3" fmla="*/ 417 h 420"/>
                <a:gd name="T4" fmla="*/ 24 w 1036"/>
                <a:gd name="T5" fmla="*/ 420 h 420"/>
                <a:gd name="T6" fmla="*/ 1036 w 1036"/>
                <a:gd name="T7" fmla="*/ 16 h 420"/>
                <a:gd name="T8" fmla="*/ 1027 w 1036"/>
                <a:gd name="T9" fmla="*/ 0 h 420"/>
              </a:gdLst>
              <a:ahLst/>
              <a:cxnLst>
                <a:cxn ang="0">
                  <a:pos x="T0" y="T1"/>
                </a:cxn>
                <a:cxn ang="0">
                  <a:pos x="T2" y="T3"/>
                </a:cxn>
                <a:cxn ang="0">
                  <a:pos x="T4" y="T5"/>
                </a:cxn>
                <a:cxn ang="0">
                  <a:pos x="T6" y="T7"/>
                </a:cxn>
                <a:cxn ang="0">
                  <a:pos x="T8" y="T9"/>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8221" name="Freeform 29"/>
            <p:cNvSpPr>
              <a:spLocks/>
            </p:cNvSpPr>
            <p:nvPr/>
          </p:nvSpPr>
          <p:spPr bwMode="invGray">
            <a:xfrm rot="18897039" flipH="1">
              <a:off x="1486" y="2417"/>
              <a:ext cx="1060" cy="480"/>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8222" name="Freeform 30"/>
            <p:cNvSpPr>
              <a:spLocks/>
            </p:cNvSpPr>
            <p:nvPr/>
          </p:nvSpPr>
          <p:spPr bwMode="invGray">
            <a:xfrm rot="18897039" flipH="1">
              <a:off x="766" y="2417"/>
              <a:ext cx="1060" cy="480"/>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8223" name="Freeform 31"/>
            <p:cNvSpPr>
              <a:spLocks/>
            </p:cNvSpPr>
            <p:nvPr/>
          </p:nvSpPr>
          <p:spPr bwMode="invGray">
            <a:xfrm rot="18897039" flipH="1">
              <a:off x="31" y="2385"/>
              <a:ext cx="1034" cy="487"/>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8224" name="Freeform 32"/>
            <p:cNvSpPr>
              <a:spLocks/>
            </p:cNvSpPr>
            <p:nvPr/>
          </p:nvSpPr>
          <p:spPr bwMode="invGray">
            <a:xfrm flipH="1" flipV="1">
              <a:off x="576" y="2441"/>
              <a:ext cx="3552" cy="432"/>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8225" name="Freeform 33"/>
            <p:cNvSpPr>
              <a:spLocks/>
            </p:cNvSpPr>
            <p:nvPr/>
          </p:nvSpPr>
          <p:spPr bwMode="invGray">
            <a:xfrm flipH="1" flipV="1">
              <a:off x="240" y="2441"/>
              <a:ext cx="1536" cy="432"/>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8226" name="Freeform 34"/>
            <p:cNvSpPr>
              <a:spLocks/>
            </p:cNvSpPr>
            <p:nvPr/>
          </p:nvSpPr>
          <p:spPr bwMode="invGray">
            <a:xfrm flipH="1" flipV="1">
              <a:off x="3036" y="2489"/>
              <a:ext cx="1332" cy="383"/>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8227" name="Freeform 35"/>
            <p:cNvSpPr>
              <a:spLocks/>
            </p:cNvSpPr>
            <p:nvPr/>
          </p:nvSpPr>
          <p:spPr bwMode="invGray">
            <a:xfrm flipH="1" flipV="1">
              <a:off x="3984" y="2441"/>
              <a:ext cx="1536" cy="432"/>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8228" name="Freeform 36"/>
            <p:cNvSpPr>
              <a:spLocks/>
            </p:cNvSpPr>
            <p:nvPr/>
          </p:nvSpPr>
          <p:spPr bwMode="invGray">
            <a:xfrm flipH="1" flipV="1">
              <a:off x="3456" y="2441"/>
              <a:ext cx="2304" cy="432"/>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8229" name="Rectangle 37"/>
            <p:cNvSpPr>
              <a:spLocks noChangeArrowheads="1"/>
            </p:cNvSpPr>
            <p:nvPr/>
          </p:nvSpPr>
          <p:spPr bwMode="invGray">
            <a:xfrm>
              <a:off x="0" y="2462"/>
              <a:ext cx="5760" cy="14"/>
            </a:xfrm>
            <a:prstGeom prst="rect">
              <a:avLst/>
            </a:prstGeom>
            <a:gradFill rotWithShape="0">
              <a:gsLst>
                <a:gs pos="0">
                  <a:schemeClr val="bg2"/>
                </a:gs>
                <a:gs pos="50000">
                  <a:schemeClr val="accent1"/>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8237" name="Rectangle 45"/>
            <p:cNvSpPr>
              <a:spLocks noChangeArrowheads="1"/>
            </p:cNvSpPr>
            <p:nvPr/>
          </p:nvSpPr>
          <p:spPr bwMode="hidden">
            <a:xfrm>
              <a:off x="0" y="2880"/>
              <a:ext cx="5760" cy="576"/>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8238" name="Rectangle 46"/>
            <p:cNvSpPr>
              <a:spLocks noChangeArrowheads="1"/>
            </p:cNvSpPr>
            <p:nvPr/>
          </p:nvSpPr>
          <p:spPr bwMode="hidden">
            <a:xfrm>
              <a:off x="0" y="3408"/>
              <a:ext cx="5760" cy="91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pic>
          <p:nvPicPr>
            <p:cNvPr id="8235" name="Picture 43" descr="BTZBUL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 y="1650"/>
              <a:ext cx="204" cy="204"/>
            </a:xfrm>
            <a:prstGeom prst="rect">
              <a:avLst/>
            </a:prstGeom>
            <a:noFill/>
            <a:extLst>
              <a:ext uri="{909E8E84-426E-40DD-AFC4-6F175D3DCCD1}">
                <a14:hiddenFill xmlns:a14="http://schemas.microsoft.com/office/drawing/2010/main">
                  <a:solidFill>
                    <a:srgbClr val="FFFFFF"/>
                  </a:solidFill>
                </a14:hiddenFill>
              </a:ext>
            </a:extLst>
          </p:spPr>
        </p:pic>
      </p:grpSp>
      <p:sp>
        <p:nvSpPr>
          <p:cNvPr id="8230" name="Rectangle 38"/>
          <p:cNvSpPr>
            <a:spLocks noGrp="1" noChangeArrowheads="1"/>
          </p:cNvSpPr>
          <p:nvPr>
            <p:ph type="ctrTitle"/>
          </p:nvPr>
        </p:nvSpPr>
        <p:spPr>
          <a:xfrm>
            <a:off x="1676400" y="1905000"/>
            <a:ext cx="7239000" cy="1905000"/>
          </a:xfrm>
        </p:spPr>
        <p:txBody>
          <a:bodyPr/>
          <a:lstStyle>
            <a:lvl1pPr>
              <a:defRPr/>
            </a:lvl1pPr>
          </a:lstStyle>
          <a:p>
            <a:pPr lvl="0"/>
            <a:r>
              <a:rPr lang="zh-CN" altLang="en-US" noProof="0" smtClean="0"/>
              <a:t>单击此处编辑母版标题样式</a:t>
            </a:r>
          </a:p>
        </p:txBody>
      </p:sp>
      <p:sp>
        <p:nvSpPr>
          <p:cNvPr id="8231" name="Rectangle 39"/>
          <p:cNvSpPr>
            <a:spLocks noGrp="1" noChangeArrowheads="1"/>
          </p:cNvSpPr>
          <p:nvPr>
            <p:ph type="subTitle" idx="1"/>
          </p:nvPr>
        </p:nvSpPr>
        <p:spPr>
          <a:xfrm>
            <a:off x="1676400" y="4572000"/>
            <a:ext cx="6400800" cy="1679575"/>
          </a:xfrm>
        </p:spPr>
        <p:txBody>
          <a:bodyPr anchor="ct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8232" name="Rectangle 40"/>
          <p:cNvSpPr>
            <a:spLocks noGrp="1" noChangeArrowheads="1"/>
          </p:cNvSpPr>
          <p:nvPr>
            <p:ph type="dt" sz="half" idx="2"/>
          </p:nvPr>
        </p:nvSpPr>
        <p:spPr>
          <a:xfrm>
            <a:off x="685800" y="6324600"/>
            <a:ext cx="1905000" cy="457200"/>
          </a:xfrm>
        </p:spPr>
        <p:txBody>
          <a:bodyPr/>
          <a:lstStyle>
            <a:lvl1pPr>
              <a:defRPr/>
            </a:lvl1pPr>
          </a:lstStyle>
          <a:p>
            <a:endParaRPr lang="en-US" altLang="zh-CN">
              <a:solidFill>
                <a:srgbClr val="FFFFFF"/>
              </a:solidFill>
            </a:endParaRPr>
          </a:p>
        </p:txBody>
      </p:sp>
      <p:sp>
        <p:nvSpPr>
          <p:cNvPr id="8233" name="Rectangle 41"/>
          <p:cNvSpPr>
            <a:spLocks noGrp="1" noChangeArrowheads="1"/>
          </p:cNvSpPr>
          <p:nvPr>
            <p:ph type="ftr" sz="quarter" idx="3"/>
          </p:nvPr>
        </p:nvSpPr>
        <p:spPr>
          <a:xfrm>
            <a:off x="3124200" y="6324600"/>
            <a:ext cx="2895600" cy="457200"/>
          </a:xfrm>
        </p:spPr>
        <p:txBody>
          <a:bodyPr/>
          <a:lstStyle>
            <a:lvl1pPr>
              <a:defRPr/>
            </a:lvl1pPr>
          </a:lstStyle>
          <a:p>
            <a:endParaRPr lang="en-US" altLang="zh-CN">
              <a:solidFill>
                <a:srgbClr val="FFFFFF"/>
              </a:solidFill>
            </a:endParaRPr>
          </a:p>
        </p:txBody>
      </p:sp>
      <p:sp>
        <p:nvSpPr>
          <p:cNvPr id="8234" name="Rectangle 42"/>
          <p:cNvSpPr>
            <a:spLocks noGrp="1" noChangeArrowheads="1"/>
          </p:cNvSpPr>
          <p:nvPr>
            <p:ph type="sldNum" sz="quarter" idx="4"/>
          </p:nvPr>
        </p:nvSpPr>
        <p:spPr>
          <a:xfrm>
            <a:off x="6553200" y="6324600"/>
            <a:ext cx="1905000" cy="457200"/>
          </a:xfrm>
        </p:spPr>
        <p:txBody>
          <a:bodyPr/>
          <a:lstStyle>
            <a:lvl1pPr>
              <a:defRPr/>
            </a:lvl1pPr>
          </a:lstStyle>
          <a:p>
            <a:fld id="{C42833F0-77AA-47C0-8D5F-681F5EF17BBB}"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87268499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7858E3C8-CA1E-4C00-9FEC-A21D24CF0313}"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01140573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1A63FAE4-DFAD-4495-A77A-B4A975DDFF17}"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2905332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2400" y="1524000"/>
            <a:ext cx="434340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524000"/>
            <a:ext cx="434340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C6FCCB48-8FDD-449C-9164-A4118097A9D0}"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13563011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FFFFFF"/>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FFFFFF"/>
              </a:solidFill>
            </a:endParaRPr>
          </a:p>
        </p:txBody>
      </p:sp>
      <p:sp>
        <p:nvSpPr>
          <p:cNvPr id="9" name="灯片编号占位符 8"/>
          <p:cNvSpPr>
            <a:spLocks noGrp="1"/>
          </p:cNvSpPr>
          <p:nvPr>
            <p:ph type="sldNum" sz="quarter" idx="12"/>
          </p:nvPr>
        </p:nvSpPr>
        <p:spPr/>
        <p:txBody>
          <a:bodyPr/>
          <a:lstStyle>
            <a:lvl1pPr>
              <a:defRPr/>
            </a:lvl1pPr>
          </a:lstStyle>
          <a:p>
            <a:fld id="{4C03E5FA-6A64-4C7A-9A8F-6B32C451CE44}"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76054063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FFFFFF"/>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FFFFFF"/>
              </a:solidFill>
            </a:endParaRPr>
          </a:p>
        </p:txBody>
      </p:sp>
      <p:sp>
        <p:nvSpPr>
          <p:cNvPr id="5" name="灯片编号占位符 4"/>
          <p:cNvSpPr>
            <a:spLocks noGrp="1"/>
          </p:cNvSpPr>
          <p:nvPr>
            <p:ph type="sldNum" sz="quarter" idx="12"/>
          </p:nvPr>
        </p:nvSpPr>
        <p:spPr/>
        <p:txBody>
          <a:bodyPr/>
          <a:lstStyle>
            <a:lvl1pPr>
              <a:defRPr/>
            </a:lvl1pPr>
          </a:lstStyle>
          <a:p>
            <a:fld id="{80B5BBA6-D0DE-4716-89A7-4FD161D89F60}"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6865785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FFFFFF"/>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FFFFFF"/>
              </a:solidFill>
            </a:endParaRPr>
          </a:p>
        </p:txBody>
      </p:sp>
      <p:sp>
        <p:nvSpPr>
          <p:cNvPr id="4" name="灯片编号占位符 3"/>
          <p:cNvSpPr>
            <a:spLocks noGrp="1"/>
          </p:cNvSpPr>
          <p:nvPr>
            <p:ph type="sldNum" sz="quarter" idx="12"/>
          </p:nvPr>
        </p:nvSpPr>
        <p:spPr/>
        <p:txBody>
          <a:bodyPr/>
          <a:lstStyle>
            <a:lvl1pPr>
              <a:defRPr/>
            </a:lvl1pPr>
          </a:lstStyle>
          <a:p>
            <a:fld id="{6B6F14D3-6B2F-48AC-B65D-CE0BCF3FB8CB}"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8194267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CE3E2792-79E7-43A2-B25D-78BF9A51001A}"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585723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theme" Target="../theme/theme6.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slideLayout" Target="../slideLayouts/slideLayout67.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5" Type="http://schemas.openxmlformats.org/officeDocument/2006/relationships/image" Target="../media/image3.png"/><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 Id="rId1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theme" Target="../theme/theme7.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7.xml"/><Relationship Id="rId13" Type="http://schemas.openxmlformats.org/officeDocument/2006/relationships/theme" Target="../theme/theme8.xml"/><Relationship Id="rId3" Type="http://schemas.openxmlformats.org/officeDocument/2006/relationships/slideLayout" Target="../slideLayouts/slideLayout82.xml"/><Relationship Id="rId7" Type="http://schemas.openxmlformats.org/officeDocument/2006/relationships/slideLayout" Target="../slideLayouts/slideLayout86.xml"/><Relationship Id="rId12" Type="http://schemas.openxmlformats.org/officeDocument/2006/relationships/slideLayout" Target="../slideLayouts/slideLayout91.xml"/><Relationship Id="rId2" Type="http://schemas.openxmlformats.org/officeDocument/2006/relationships/slideLayout" Target="../slideLayouts/slideLayout81.xml"/><Relationship Id="rId1" Type="http://schemas.openxmlformats.org/officeDocument/2006/relationships/slideLayout" Target="../slideLayouts/slideLayout80.xml"/><Relationship Id="rId6" Type="http://schemas.openxmlformats.org/officeDocument/2006/relationships/slideLayout" Target="../slideLayouts/slideLayout85.xml"/><Relationship Id="rId11" Type="http://schemas.openxmlformats.org/officeDocument/2006/relationships/slideLayout" Target="../slideLayouts/slideLayout90.xml"/><Relationship Id="rId5" Type="http://schemas.openxmlformats.org/officeDocument/2006/relationships/slideLayout" Target="../slideLayouts/slideLayout84.xml"/><Relationship Id="rId10" Type="http://schemas.openxmlformats.org/officeDocument/2006/relationships/slideLayout" Target="../slideLayouts/slideLayout89.xml"/><Relationship Id="rId4" Type="http://schemas.openxmlformats.org/officeDocument/2006/relationships/slideLayout" Target="../slideLayouts/slideLayout83.xml"/><Relationship Id="rId9" Type="http://schemas.openxmlformats.org/officeDocument/2006/relationships/slideLayout" Target="../slideLayouts/slideLayout8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9.xml"/><Relationship Id="rId3" Type="http://schemas.openxmlformats.org/officeDocument/2006/relationships/slideLayout" Target="../slideLayouts/slideLayout94.xml"/><Relationship Id="rId7" Type="http://schemas.openxmlformats.org/officeDocument/2006/relationships/slideLayout" Target="../slideLayouts/slideLayout98.xml"/><Relationship Id="rId12" Type="http://schemas.openxmlformats.org/officeDocument/2006/relationships/theme" Target="../theme/theme9.xml"/><Relationship Id="rId2" Type="http://schemas.openxmlformats.org/officeDocument/2006/relationships/slideLayout" Target="../slideLayouts/slideLayout93.xml"/><Relationship Id="rId1" Type="http://schemas.openxmlformats.org/officeDocument/2006/relationships/slideLayout" Target="../slideLayouts/slideLayout92.xml"/><Relationship Id="rId6" Type="http://schemas.openxmlformats.org/officeDocument/2006/relationships/slideLayout" Target="../slideLayouts/slideLayout97.xml"/><Relationship Id="rId11" Type="http://schemas.openxmlformats.org/officeDocument/2006/relationships/slideLayout" Target="../slideLayouts/slideLayout102.xml"/><Relationship Id="rId5" Type="http://schemas.openxmlformats.org/officeDocument/2006/relationships/slideLayout" Target="../slideLayouts/slideLayout96.xml"/><Relationship Id="rId10" Type="http://schemas.openxmlformats.org/officeDocument/2006/relationships/slideLayout" Target="../slideLayouts/slideLayout101.xml"/><Relationship Id="rId4" Type="http://schemas.openxmlformats.org/officeDocument/2006/relationships/slideLayout" Target="../slideLayouts/slideLayout95.xml"/><Relationship Id="rId9" Type="http://schemas.openxmlformats.org/officeDocument/2006/relationships/slideLayout" Target="../slideLayouts/slideLayout10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9"/>
          <p:cNvGrpSpPr>
            <a:grpSpLocks/>
          </p:cNvGrpSpPr>
          <p:nvPr/>
        </p:nvGrpSpPr>
        <p:grpSpPr bwMode="auto">
          <a:xfrm>
            <a:off x="0" y="0"/>
            <a:ext cx="9144000" cy="7405688"/>
            <a:chOff x="0" y="-9"/>
            <a:chExt cx="5760" cy="4665"/>
          </a:xfrm>
        </p:grpSpPr>
        <p:sp>
          <p:nvSpPr>
            <p:cNvPr id="1032" name="Freeform 8"/>
            <p:cNvSpPr>
              <a:spLocks/>
            </p:cNvSpPr>
            <p:nvPr/>
          </p:nvSpPr>
          <p:spPr bwMode="hidden">
            <a:xfrm>
              <a:off x="1632" y="-5"/>
              <a:ext cx="1737" cy="4333"/>
            </a:xfrm>
            <a:custGeom>
              <a:avLst/>
              <a:gdLst>
                <a:gd name="T0" fmla="*/ 494 w 1737"/>
                <a:gd name="T1" fmla="*/ 4757 h 4320"/>
                <a:gd name="T2" fmla="*/ 1737 w 1737"/>
                <a:gd name="T3" fmla="*/ 4769 h 4320"/>
                <a:gd name="T4" fmla="*/ 524 w 1737"/>
                <a:gd name="T5" fmla="*/ 0 h 4320"/>
                <a:gd name="T6" fmla="*/ 0 w 1737"/>
                <a:gd name="T7" fmla="*/ 7 h 4320"/>
                <a:gd name="T8" fmla="*/ 494 w 1737"/>
                <a:gd name="T9" fmla="*/ 4757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3" name="Freeform 9"/>
            <p:cNvSpPr>
              <a:spLocks/>
            </p:cNvSpPr>
            <p:nvPr/>
          </p:nvSpPr>
          <p:spPr bwMode="hidden">
            <a:xfrm>
              <a:off x="0" y="-7"/>
              <a:ext cx="1737" cy="4329"/>
            </a:xfrm>
            <a:custGeom>
              <a:avLst/>
              <a:gdLst>
                <a:gd name="T0" fmla="*/ 494 w 1737"/>
                <a:gd name="T1" fmla="*/ 4611 h 4320"/>
                <a:gd name="T2" fmla="*/ 1737 w 1737"/>
                <a:gd name="T3" fmla="*/ 4623 h 4320"/>
                <a:gd name="T4" fmla="*/ 524 w 1737"/>
                <a:gd name="T5" fmla="*/ 0 h 4320"/>
                <a:gd name="T6" fmla="*/ 0 w 1737"/>
                <a:gd name="T7" fmla="*/ 7 h 4320"/>
                <a:gd name="T8" fmla="*/ 494 w 1737"/>
                <a:gd name="T9" fmla="*/ 4611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4" name="Freeform 10"/>
            <p:cNvSpPr>
              <a:spLocks/>
            </p:cNvSpPr>
            <p:nvPr/>
          </p:nvSpPr>
          <p:spPr bwMode="hidden">
            <a:xfrm>
              <a:off x="3744" y="-4"/>
              <a:ext cx="1739" cy="4330"/>
            </a:xfrm>
            <a:custGeom>
              <a:avLst/>
              <a:gdLst>
                <a:gd name="T0" fmla="*/ 494 w 1739"/>
                <a:gd name="T1" fmla="*/ 2238 h 4420"/>
                <a:gd name="T2" fmla="*/ 1739 w 1739"/>
                <a:gd name="T3" fmla="*/ 2240 h 4420"/>
                <a:gd name="T4" fmla="*/ 524 w 1739"/>
                <a:gd name="T5" fmla="*/ 0 h 4420"/>
                <a:gd name="T6" fmla="*/ 0 w 1739"/>
                <a:gd name="T7" fmla="*/ 7 h 4420"/>
                <a:gd name="T8" fmla="*/ 494 w 1739"/>
                <a:gd name="T9" fmla="*/ 2238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5" name="Freeform 11"/>
            <p:cNvSpPr>
              <a:spLocks/>
            </p:cNvSpPr>
            <p:nvPr/>
          </p:nvSpPr>
          <p:spPr bwMode="hidden">
            <a:xfrm>
              <a:off x="1920" y="-9"/>
              <a:ext cx="2080" cy="4324"/>
            </a:xfrm>
            <a:custGeom>
              <a:avLst/>
              <a:gdLst>
                <a:gd name="T0" fmla="*/ 0 w 2080"/>
                <a:gd name="T1" fmla="*/ 7 h 4338"/>
                <a:gd name="T2" fmla="*/ 1870 w 2080"/>
                <a:gd name="T3" fmla="*/ 3897 h 4338"/>
                <a:gd name="T4" fmla="*/ 2080 w 2080"/>
                <a:gd name="T5" fmla="*/ 3897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1" name="Freeform 17"/>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042" name="Freeform 18"/>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043" name="Freeform 19"/>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044" name="Freeform 20"/>
            <p:cNvSpPr>
              <a:spLocks/>
            </p:cNvSpPr>
            <p:nvPr userDrawn="1"/>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045" name="Freeform 21"/>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046" name="Freeform 22"/>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047" name="Freeform 23"/>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2" name="Rectangle 25"/>
            <p:cNvSpPr>
              <a:spLocks noChangeArrowheads="1"/>
            </p:cNvSpPr>
            <p:nvPr/>
          </p:nvSpPr>
          <p:spPr bwMode="hidden">
            <a:xfrm>
              <a:off x="0" y="3910"/>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p>
          </p:txBody>
        </p:sp>
        <p:sp>
          <p:nvSpPr>
            <p:cNvPr id="3" name="Freeform 27"/>
            <p:cNvSpPr>
              <a:spLocks/>
            </p:cNvSpPr>
            <p:nvPr/>
          </p:nvSpPr>
          <p:spPr bwMode="hidden">
            <a:xfrm>
              <a:off x="1632" y="3956"/>
              <a:ext cx="1737" cy="382"/>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 name="Freeform 28"/>
            <p:cNvSpPr>
              <a:spLocks/>
            </p:cNvSpPr>
            <p:nvPr/>
          </p:nvSpPr>
          <p:spPr bwMode="hidden">
            <a:xfrm>
              <a:off x="0" y="3956"/>
              <a:ext cx="1737" cy="381"/>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 name="Freeform 29"/>
            <p:cNvSpPr>
              <a:spLocks/>
            </p:cNvSpPr>
            <p:nvPr/>
          </p:nvSpPr>
          <p:spPr bwMode="hidden">
            <a:xfrm>
              <a:off x="3744" y="3956"/>
              <a:ext cx="1739" cy="382"/>
            </a:xfrm>
            <a:custGeom>
              <a:avLst/>
              <a:gdLst>
                <a:gd name="T0" fmla="*/ 494 w 1739"/>
                <a:gd name="T1" fmla="*/ 0 h 4420"/>
                <a:gd name="T2" fmla="*/ 1739 w 1739"/>
                <a:gd name="T3" fmla="*/ 0 h 4420"/>
                <a:gd name="T4" fmla="*/ 524 w 1739"/>
                <a:gd name="T5" fmla="*/ 0 h 4420"/>
                <a:gd name="T6" fmla="*/ 0 w 1739"/>
                <a:gd name="T7" fmla="*/ 0 h 4420"/>
                <a:gd name="T8" fmla="*/ 494 w 1739"/>
                <a:gd name="T9" fmla="*/ 0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Freeform 30"/>
            <p:cNvSpPr>
              <a:spLocks/>
            </p:cNvSpPr>
            <p:nvPr/>
          </p:nvSpPr>
          <p:spPr bwMode="hidden">
            <a:xfrm>
              <a:off x="1920" y="3956"/>
              <a:ext cx="2080" cy="381"/>
            </a:xfrm>
            <a:custGeom>
              <a:avLst/>
              <a:gdLst>
                <a:gd name="T0" fmla="*/ 0 w 2080"/>
                <a:gd name="T1" fmla="*/ 0 h 4338"/>
                <a:gd name="T2" fmla="*/ 1870 w 2080"/>
                <a:gd name="T3" fmla="*/ 0 h 4338"/>
                <a:gd name="T4" fmla="*/ 2080 w 2080"/>
                <a:gd name="T5" fmla="*/ 0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8" name="Rectangle 34"/>
            <p:cNvSpPr>
              <a:spLocks noChangeArrowheads="1"/>
            </p:cNvSpPr>
            <p:nvPr/>
          </p:nvSpPr>
          <p:spPr bwMode="hidden">
            <a:xfrm>
              <a:off x="0" y="3905"/>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p>
          </p:txBody>
        </p:sp>
        <p:sp>
          <p:nvSpPr>
            <p:cNvPr id="1059" name="Freeform 35"/>
            <p:cNvSpPr>
              <a:spLocks/>
            </p:cNvSpPr>
            <p:nvPr/>
          </p:nvSpPr>
          <p:spPr bwMode="hidden">
            <a:xfrm>
              <a:off x="2583" y="3918"/>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060" name="Freeform 36"/>
            <p:cNvSpPr>
              <a:spLocks/>
            </p:cNvSpPr>
            <p:nvPr/>
          </p:nvSpPr>
          <p:spPr bwMode="hidden">
            <a:xfrm rot="18897039" flipH="1">
              <a:off x="148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061" name="Freeform 37"/>
            <p:cNvSpPr>
              <a:spLocks/>
            </p:cNvSpPr>
            <p:nvPr/>
          </p:nvSpPr>
          <p:spPr bwMode="hidden">
            <a:xfrm rot="18897039" flipH="1">
              <a:off x="76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062" name="Freeform 38"/>
            <p:cNvSpPr>
              <a:spLocks/>
            </p:cNvSpPr>
            <p:nvPr/>
          </p:nvSpPr>
          <p:spPr bwMode="hidden">
            <a:xfrm rot="18897039" flipH="1">
              <a:off x="31" y="3854"/>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063" name="Freeform 39"/>
            <p:cNvSpPr>
              <a:spLocks/>
            </p:cNvSpPr>
            <p:nvPr/>
          </p:nvSpPr>
          <p:spPr bwMode="hidden">
            <a:xfrm flipH="1" flipV="1">
              <a:off x="576" y="3910"/>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064" name="Freeform 40"/>
            <p:cNvSpPr>
              <a:spLocks/>
            </p:cNvSpPr>
            <p:nvPr/>
          </p:nvSpPr>
          <p:spPr bwMode="hidden">
            <a:xfrm flipH="1" flipV="1">
              <a:off x="240"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065" name="Freeform 41"/>
            <p:cNvSpPr>
              <a:spLocks/>
            </p:cNvSpPr>
            <p:nvPr/>
          </p:nvSpPr>
          <p:spPr bwMode="hidden">
            <a:xfrm flipH="1" flipV="1">
              <a:off x="3036" y="3958"/>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066" name="Freeform 42"/>
            <p:cNvSpPr>
              <a:spLocks/>
            </p:cNvSpPr>
            <p:nvPr/>
          </p:nvSpPr>
          <p:spPr bwMode="hidden">
            <a:xfrm flipH="1" flipV="1">
              <a:off x="3984"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067" name="Freeform 43"/>
            <p:cNvSpPr>
              <a:spLocks/>
            </p:cNvSpPr>
            <p:nvPr/>
          </p:nvSpPr>
          <p:spPr bwMode="hidden">
            <a:xfrm flipH="1" flipV="1">
              <a:off x="3456" y="3910"/>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068" name="Rectangle 44"/>
            <p:cNvSpPr>
              <a:spLocks noChangeArrowheads="1"/>
            </p:cNvSpPr>
            <p:nvPr/>
          </p:nvSpPr>
          <p:spPr bwMode="hidden">
            <a:xfrm>
              <a:off x="0" y="3931"/>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eaLnBrk="1" hangingPunct="1">
                <a:defRPr/>
              </a:pPr>
              <a:endParaRPr lang="zh-CN" altLang="en-US"/>
            </a:p>
          </p:txBody>
        </p:sp>
      </p:grpSp>
      <p:sp>
        <p:nvSpPr>
          <p:cNvPr id="1027" name="Rectangle 2"/>
          <p:cNvSpPr>
            <a:spLocks noGrp="1" noChangeArrowheads="1"/>
          </p:cNvSpPr>
          <p:nvPr>
            <p:ph type="title"/>
          </p:nvPr>
        </p:nvSpPr>
        <p:spPr bwMode="auto">
          <a:xfrm>
            <a:off x="152400" y="304800"/>
            <a:ext cx="77724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zh-CN" altLang="en-US" smtClean="0"/>
              <a:t>单击此处编辑母版标题样式</a:t>
            </a:r>
          </a:p>
        </p:txBody>
      </p:sp>
      <p:sp>
        <p:nvSpPr>
          <p:cNvPr id="1028" name="Rectangle 3"/>
          <p:cNvSpPr>
            <a:spLocks noGrp="1" noChangeArrowheads="1"/>
          </p:cNvSpPr>
          <p:nvPr>
            <p:ph type="body" idx="1"/>
          </p:nvPr>
        </p:nvSpPr>
        <p:spPr bwMode="auto">
          <a:xfrm>
            <a:off x="152400" y="1524000"/>
            <a:ext cx="8839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 name="Rectangle 4"/>
          <p:cNvSpPr>
            <a:spLocks noGrp="1" noChangeArrowheads="1"/>
          </p:cNvSpPr>
          <p:nvPr>
            <p:ph type="dt" sz="half" idx="2"/>
          </p:nvPr>
        </p:nvSpPr>
        <p:spPr bwMode="auto">
          <a:xfrm>
            <a:off x="7127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51188" y="631348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801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latin typeface="Arial" panose="020B0604020202020204" pitchFamily="34" charset="0"/>
              </a:defRPr>
            </a:lvl1pPr>
          </a:lstStyle>
          <a:p>
            <a:pPr>
              <a:defRPr/>
            </a:pPr>
            <a:fld id="{D22867FD-BA90-4200-BF44-538CEE739E0E}" type="slidenum">
              <a:rPr lang="zh-CN" altLang="en-US"/>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5982" r:id="rId1"/>
    <p:sldLayoutId id="2147485920" r:id="rId2"/>
    <p:sldLayoutId id="2147485921" r:id="rId3"/>
    <p:sldLayoutId id="2147485922" r:id="rId4"/>
    <p:sldLayoutId id="2147485923" r:id="rId5"/>
    <p:sldLayoutId id="2147485924" r:id="rId6"/>
    <p:sldLayoutId id="2147485925" r:id="rId7"/>
    <p:sldLayoutId id="2147485926" r:id="rId8"/>
    <p:sldLayoutId id="2147485927" r:id="rId9"/>
    <p:sldLayoutId id="2147485928" r:id="rId10"/>
    <p:sldLayoutId id="2147485929" r:id="rId11"/>
  </p:sldLayoutIdLst>
  <p:transition>
    <p:random/>
  </p:transition>
  <p:hf hdr="0" dt="0"/>
  <p:txStyles>
    <p:titleStyle>
      <a:lvl1pPr algn="l" rtl="0" eaLnBrk="0" fontAlgn="base" hangingPunct="0">
        <a:spcBef>
          <a:spcPct val="0"/>
        </a:spcBef>
        <a:spcAft>
          <a:spcPct val="0"/>
        </a:spcAft>
        <a:defRPr kumimoji="1" sz="4800">
          <a:solidFill>
            <a:schemeClr val="tx2"/>
          </a:solidFill>
          <a:latin typeface="+mj-lt"/>
          <a:ea typeface="+mj-ea"/>
          <a:cs typeface="+mj-cs"/>
        </a:defRPr>
      </a:lvl1pPr>
      <a:lvl2pPr algn="l" rtl="0" eaLnBrk="0" fontAlgn="base" hangingPunct="0">
        <a:spcBef>
          <a:spcPct val="0"/>
        </a:spcBef>
        <a:spcAft>
          <a:spcPct val="0"/>
        </a:spcAft>
        <a:defRPr kumimoji="1" sz="4800">
          <a:solidFill>
            <a:schemeClr val="tx2"/>
          </a:solidFill>
          <a:latin typeface="Arial Black" pitchFamily="34" charset="0"/>
          <a:ea typeface="宋体" pitchFamily="2" charset="-122"/>
        </a:defRPr>
      </a:lvl2pPr>
      <a:lvl3pPr algn="l" rtl="0" eaLnBrk="0" fontAlgn="base" hangingPunct="0">
        <a:spcBef>
          <a:spcPct val="0"/>
        </a:spcBef>
        <a:spcAft>
          <a:spcPct val="0"/>
        </a:spcAft>
        <a:defRPr kumimoji="1" sz="4800">
          <a:solidFill>
            <a:schemeClr val="tx2"/>
          </a:solidFill>
          <a:latin typeface="Arial Black" pitchFamily="34" charset="0"/>
          <a:ea typeface="宋体" pitchFamily="2" charset="-122"/>
        </a:defRPr>
      </a:lvl3pPr>
      <a:lvl4pPr algn="l" rtl="0" eaLnBrk="0" fontAlgn="base" hangingPunct="0">
        <a:spcBef>
          <a:spcPct val="0"/>
        </a:spcBef>
        <a:spcAft>
          <a:spcPct val="0"/>
        </a:spcAft>
        <a:defRPr kumimoji="1" sz="4800">
          <a:solidFill>
            <a:schemeClr val="tx2"/>
          </a:solidFill>
          <a:latin typeface="Arial Black" pitchFamily="34" charset="0"/>
          <a:ea typeface="宋体" pitchFamily="2" charset="-122"/>
        </a:defRPr>
      </a:lvl4pPr>
      <a:lvl5pPr algn="l" rtl="0" eaLnBrk="0" fontAlgn="base" hangingPunct="0">
        <a:spcBef>
          <a:spcPct val="0"/>
        </a:spcBef>
        <a:spcAft>
          <a:spcPct val="0"/>
        </a:spcAft>
        <a:defRPr kumimoji="1" sz="4800">
          <a:solidFill>
            <a:schemeClr val="tx2"/>
          </a:solidFill>
          <a:latin typeface="Arial Black" pitchFamily="34" charset="0"/>
          <a:ea typeface="宋体" pitchFamily="2" charset="-122"/>
        </a:defRPr>
      </a:lvl5pPr>
      <a:lvl6pPr marL="457200" algn="l" rtl="0" fontAlgn="base">
        <a:spcBef>
          <a:spcPct val="0"/>
        </a:spcBef>
        <a:spcAft>
          <a:spcPct val="0"/>
        </a:spcAft>
        <a:defRPr kumimoji="1" sz="4800">
          <a:solidFill>
            <a:schemeClr val="tx2"/>
          </a:solidFill>
          <a:latin typeface="Arial Black" pitchFamily="34" charset="0"/>
          <a:ea typeface="宋体" pitchFamily="2" charset="-122"/>
        </a:defRPr>
      </a:lvl6pPr>
      <a:lvl7pPr marL="914400" algn="l" rtl="0" fontAlgn="base">
        <a:spcBef>
          <a:spcPct val="0"/>
        </a:spcBef>
        <a:spcAft>
          <a:spcPct val="0"/>
        </a:spcAft>
        <a:defRPr kumimoji="1" sz="4800">
          <a:solidFill>
            <a:schemeClr val="tx2"/>
          </a:solidFill>
          <a:latin typeface="Arial Black" pitchFamily="34" charset="0"/>
          <a:ea typeface="宋体" pitchFamily="2" charset="-122"/>
        </a:defRPr>
      </a:lvl7pPr>
      <a:lvl8pPr marL="1371600" algn="l" rtl="0" fontAlgn="base">
        <a:spcBef>
          <a:spcPct val="0"/>
        </a:spcBef>
        <a:spcAft>
          <a:spcPct val="0"/>
        </a:spcAft>
        <a:defRPr kumimoji="1" sz="4800">
          <a:solidFill>
            <a:schemeClr val="tx2"/>
          </a:solidFill>
          <a:latin typeface="Arial Black" pitchFamily="34" charset="0"/>
          <a:ea typeface="宋体" pitchFamily="2" charset="-122"/>
        </a:defRPr>
      </a:lvl8pPr>
      <a:lvl9pPr marL="1828800" algn="l" rtl="0" fontAlgn="base">
        <a:spcBef>
          <a:spcPct val="0"/>
        </a:spcBef>
        <a:spcAft>
          <a:spcPct val="0"/>
        </a:spcAft>
        <a:defRPr kumimoji="1" sz="4800">
          <a:solidFill>
            <a:schemeClr val="tx2"/>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chemeClr val="tx2"/>
        </a:buClr>
        <a:buSzPct val="85000"/>
        <a:buFont typeface="Wingdings" panose="05000000000000000000" pitchFamily="2" charset="2"/>
        <a:buChar char="v"/>
        <a:defRPr kumimoji="1" sz="3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kumimoji="1" sz="2800">
          <a:solidFill>
            <a:schemeClr val="tx1"/>
          </a:solidFill>
          <a:latin typeface="Arial" charset="0"/>
          <a:ea typeface="+mn-ea"/>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l"/>
        <a:defRPr kumimoji="1" sz="2400">
          <a:solidFill>
            <a:schemeClr val="tx1"/>
          </a:solidFill>
          <a:latin typeface="Arial" charset="0"/>
          <a:ea typeface="+mn-ea"/>
        </a:defRPr>
      </a:lvl3pPr>
      <a:lvl4pPr marL="1600200" indent="-228600" algn="l" rtl="0" eaLnBrk="0" fontAlgn="base" hangingPunct="0">
        <a:spcBef>
          <a:spcPct val="20000"/>
        </a:spcBef>
        <a:spcAft>
          <a:spcPct val="0"/>
        </a:spcAft>
        <a:buClr>
          <a:schemeClr val="accent1"/>
        </a:buClr>
        <a:buSzPct val="60000"/>
        <a:buFont typeface="Wingdings" panose="05000000000000000000" pitchFamily="2" charset="2"/>
        <a:buChar char="l"/>
        <a:defRPr kumimoji="1" sz="2000">
          <a:solidFill>
            <a:schemeClr val="tx1"/>
          </a:solidFill>
          <a:latin typeface="Arial" charset="0"/>
          <a:ea typeface="+mn-ea"/>
        </a:defRPr>
      </a:lvl4pPr>
      <a:lvl5pPr marL="2057400" indent="-228600" algn="l" rtl="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charset="0"/>
          <a:ea typeface="+mn-ea"/>
        </a:defRPr>
      </a:lvl5pPr>
      <a:lvl6pPr marL="2514600" indent="-228600" algn="l" rtl="0" fontAlgn="base">
        <a:spcBef>
          <a:spcPct val="20000"/>
        </a:spcBef>
        <a:spcAft>
          <a:spcPct val="0"/>
        </a:spcAft>
        <a:buClr>
          <a:schemeClr val="accent2"/>
        </a:buClr>
        <a:buSzPct val="60000"/>
        <a:buFont typeface="Wingdings" pitchFamily="2" charset="2"/>
        <a:buChar char="l"/>
        <a:defRPr kumimoji="1" sz="2000">
          <a:solidFill>
            <a:schemeClr val="tx1"/>
          </a:solidFill>
          <a:latin typeface="Arial" charset="0"/>
          <a:ea typeface="+mn-ea"/>
        </a:defRPr>
      </a:lvl6pPr>
      <a:lvl7pPr marL="2971800" indent="-228600" algn="l" rtl="0" fontAlgn="base">
        <a:spcBef>
          <a:spcPct val="20000"/>
        </a:spcBef>
        <a:spcAft>
          <a:spcPct val="0"/>
        </a:spcAft>
        <a:buClr>
          <a:schemeClr val="accent2"/>
        </a:buClr>
        <a:buSzPct val="60000"/>
        <a:buFont typeface="Wingdings" pitchFamily="2" charset="2"/>
        <a:buChar char="l"/>
        <a:defRPr kumimoji="1" sz="2000">
          <a:solidFill>
            <a:schemeClr val="tx1"/>
          </a:solidFill>
          <a:latin typeface="Arial" charset="0"/>
          <a:ea typeface="+mn-ea"/>
        </a:defRPr>
      </a:lvl7pPr>
      <a:lvl8pPr marL="3429000" indent="-228600" algn="l" rtl="0" fontAlgn="base">
        <a:spcBef>
          <a:spcPct val="20000"/>
        </a:spcBef>
        <a:spcAft>
          <a:spcPct val="0"/>
        </a:spcAft>
        <a:buClr>
          <a:schemeClr val="accent2"/>
        </a:buClr>
        <a:buSzPct val="60000"/>
        <a:buFont typeface="Wingdings" pitchFamily="2" charset="2"/>
        <a:buChar char="l"/>
        <a:defRPr kumimoji="1" sz="2000">
          <a:solidFill>
            <a:schemeClr val="tx1"/>
          </a:solidFill>
          <a:latin typeface="Arial" charset="0"/>
          <a:ea typeface="+mn-ea"/>
        </a:defRPr>
      </a:lvl8pPr>
      <a:lvl9pPr marL="3886200" indent="-228600" algn="l" rtl="0" fontAlgn="base">
        <a:spcBef>
          <a:spcPct val="20000"/>
        </a:spcBef>
        <a:spcAft>
          <a:spcPct val="0"/>
        </a:spcAft>
        <a:buClr>
          <a:schemeClr val="accent2"/>
        </a:buClr>
        <a:buSzPct val="60000"/>
        <a:buFont typeface="Wingdings" pitchFamily="2" charset="2"/>
        <a:buChar char="l"/>
        <a:defRPr kumimoji="1" sz="2000">
          <a:solidFill>
            <a:schemeClr val="tx1"/>
          </a:solidFill>
          <a:latin typeface="Arial"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50" name="Group 49"/>
          <p:cNvGrpSpPr>
            <a:grpSpLocks/>
          </p:cNvGrpSpPr>
          <p:nvPr/>
        </p:nvGrpSpPr>
        <p:grpSpPr bwMode="auto">
          <a:xfrm>
            <a:off x="0" y="0"/>
            <a:ext cx="9144000" cy="7405688"/>
            <a:chOff x="0" y="-9"/>
            <a:chExt cx="5760" cy="4665"/>
          </a:xfrm>
        </p:grpSpPr>
        <p:sp>
          <p:nvSpPr>
            <p:cNvPr id="2056" name="Freeform 8"/>
            <p:cNvSpPr>
              <a:spLocks/>
            </p:cNvSpPr>
            <p:nvPr/>
          </p:nvSpPr>
          <p:spPr bwMode="hidden">
            <a:xfrm>
              <a:off x="1632" y="-5"/>
              <a:ext cx="1737" cy="4333"/>
            </a:xfrm>
            <a:custGeom>
              <a:avLst/>
              <a:gdLst>
                <a:gd name="T0" fmla="*/ 494 w 1737"/>
                <a:gd name="T1" fmla="*/ 4519 h 4320"/>
                <a:gd name="T2" fmla="*/ 1737 w 1737"/>
                <a:gd name="T3" fmla="*/ 4531 h 4320"/>
                <a:gd name="T4" fmla="*/ 524 w 1737"/>
                <a:gd name="T5" fmla="*/ 0 h 4320"/>
                <a:gd name="T6" fmla="*/ 0 w 1737"/>
                <a:gd name="T7" fmla="*/ 7 h 4320"/>
                <a:gd name="T8" fmla="*/ 494 w 1737"/>
                <a:gd name="T9" fmla="*/ 4519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057" name="Freeform 9"/>
            <p:cNvSpPr>
              <a:spLocks/>
            </p:cNvSpPr>
            <p:nvPr/>
          </p:nvSpPr>
          <p:spPr bwMode="hidden">
            <a:xfrm>
              <a:off x="0" y="-7"/>
              <a:ext cx="1737" cy="4329"/>
            </a:xfrm>
            <a:custGeom>
              <a:avLst/>
              <a:gdLst>
                <a:gd name="T0" fmla="*/ 494 w 1737"/>
                <a:gd name="T1" fmla="*/ 4453 h 4320"/>
                <a:gd name="T2" fmla="*/ 1737 w 1737"/>
                <a:gd name="T3" fmla="*/ 4464 h 4320"/>
                <a:gd name="T4" fmla="*/ 524 w 1737"/>
                <a:gd name="T5" fmla="*/ 0 h 4320"/>
                <a:gd name="T6" fmla="*/ 0 w 1737"/>
                <a:gd name="T7" fmla="*/ 7 h 4320"/>
                <a:gd name="T8" fmla="*/ 494 w 1737"/>
                <a:gd name="T9" fmla="*/ 4453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058" name="Freeform 10"/>
            <p:cNvSpPr>
              <a:spLocks/>
            </p:cNvSpPr>
            <p:nvPr/>
          </p:nvSpPr>
          <p:spPr bwMode="hidden">
            <a:xfrm>
              <a:off x="3744" y="-4"/>
              <a:ext cx="1739" cy="4330"/>
            </a:xfrm>
            <a:custGeom>
              <a:avLst/>
              <a:gdLst>
                <a:gd name="T0" fmla="*/ 494 w 1739"/>
                <a:gd name="T1" fmla="*/ 3177 h 4420"/>
                <a:gd name="T2" fmla="*/ 1739 w 1739"/>
                <a:gd name="T3" fmla="*/ 3181 h 4420"/>
                <a:gd name="T4" fmla="*/ 524 w 1739"/>
                <a:gd name="T5" fmla="*/ 0 h 4420"/>
                <a:gd name="T6" fmla="*/ 0 w 1739"/>
                <a:gd name="T7" fmla="*/ 7 h 4420"/>
                <a:gd name="T8" fmla="*/ 494 w 1739"/>
                <a:gd name="T9" fmla="*/ 3177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059" name="Freeform 11"/>
            <p:cNvSpPr>
              <a:spLocks/>
            </p:cNvSpPr>
            <p:nvPr/>
          </p:nvSpPr>
          <p:spPr bwMode="hidden">
            <a:xfrm>
              <a:off x="1920" y="-9"/>
              <a:ext cx="2080" cy="4324"/>
            </a:xfrm>
            <a:custGeom>
              <a:avLst/>
              <a:gdLst>
                <a:gd name="T0" fmla="*/ 0 w 2080"/>
                <a:gd name="T1" fmla="*/ 7 h 4338"/>
                <a:gd name="T2" fmla="*/ 1870 w 2080"/>
                <a:gd name="T3" fmla="*/ 4118 h 4338"/>
                <a:gd name="T4" fmla="*/ 2080 w 2080"/>
                <a:gd name="T5" fmla="*/ 4118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1" name="Freeform 17"/>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2" name="Freeform 18"/>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3" name="Freeform 19"/>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4" name="Freeform 20"/>
            <p:cNvSpPr>
              <a:spLocks/>
            </p:cNvSpPr>
            <p:nvPr userDrawn="1"/>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5" name="Freeform 21"/>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6" name="Freeform 22"/>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7" name="Freeform 23"/>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067" name="Rectangle 25"/>
            <p:cNvSpPr>
              <a:spLocks noChangeArrowheads="1"/>
            </p:cNvSpPr>
            <p:nvPr/>
          </p:nvSpPr>
          <p:spPr bwMode="hidden">
            <a:xfrm>
              <a:off x="0" y="3910"/>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2068" name="Freeform 27"/>
            <p:cNvSpPr>
              <a:spLocks/>
            </p:cNvSpPr>
            <p:nvPr/>
          </p:nvSpPr>
          <p:spPr bwMode="hidden">
            <a:xfrm>
              <a:off x="1632" y="3956"/>
              <a:ext cx="1737" cy="382"/>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069" name="Freeform 28"/>
            <p:cNvSpPr>
              <a:spLocks/>
            </p:cNvSpPr>
            <p:nvPr/>
          </p:nvSpPr>
          <p:spPr bwMode="hidden">
            <a:xfrm>
              <a:off x="0" y="3956"/>
              <a:ext cx="1737" cy="381"/>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070" name="Freeform 29"/>
            <p:cNvSpPr>
              <a:spLocks/>
            </p:cNvSpPr>
            <p:nvPr/>
          </p:nvSpPr>
          <p:spPr bwMode="hidden">
            <a:xfrm>
              <a:off x="3744" y="3956"/>
              <a:ext cx="1739" cy="382"/>
            </a:xfrm>
            <a:custGeom>
              <a:avLst/>
              <a:gdLst>
                <a:gd name="T0" fmla="*/ 494 w 1739"/>
                <a:gd name="T1" fmla="*/ 0 h 4420"/>
                <a:gd name="T2" fmla="*/ 1739 w 1739"/>
                <a:gd name="T3" fmla="*/ 0 h 4420"/>
                <a:gd name="T4" fmla="*/ 524 w 1739"/>
                <a:gd name="T5" fmla="*/ 0 h 4420"/>
                <a:gd name="T6" fmla="*/ 0 w 1739"/>
                <a:gd name="T7" fmla="*/ 0 h 4420"/>
                <a:gd name="T8" fmla="*/ 494 w 1739"/>
                <a:gd name="T9" fmla="*/ 0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071" name="Freeform 30"/>
            <p:cNvSpPr>
              <a:spLocks/>
            </p:cNvSpPr>
            <p:nvPr/>
          </p:nvSpPr>
          <p:spPr bwMode="hidden">
            <a:xfrm>
              <a:off x="1920" y="3956"/>
              <a:ext cx="2080" cy="381"/>
            </a:xfrm>
            <a:custGeom>
              <a:avLst/>
              <a:gdLst>
                <a:gd name="T0" fmla="*/ 0 w 2080"/>
                <a:gd name="T1" fmla="*/ 0 h 4338"/>
                <a:gd name="T2" fmla="*/ 1870 w 2080"/>
                <a:gd name="T3" fmla="*/ 0 h 4338"/>
                <a:gd name="T4" fmla="*/ 2080 w 2080"/>
                <a:gd name="T5" fmla="*/ 0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072" name="Rectangle 34"/>
            <p:cNvSpPr>
              <a:spLocks noChangeArrowheads="1"/>
            </p:cNvSpPr>
            <p:nvPr/>
          </p:nvSpPr>
          <p:spPr bwMode="hidden">
            <a:xfrm>
              <a:off x="0" y="3905"/>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1059" name="Freeform 35"/>
            <p:cNvSpPr>
              <a:spLocks/>
            </p:cNvSpPr>
            <p:nvPr/>
          </p:nvSpPr>
          <p:spPr bwMode="hidden">
            <a:xfrm>
              <a:off x="2583" y="3918"/>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0" name="Freeform 36"/>
            <p:cNvSpPr>
              <a:spLocks/>
            </p:cNvSpPr>
            <p:nvPr/>
          </p:nvSpPr>
          <p:spPr bwMode="hidden">
            <a:xfrm rot="18897039" flipH="1">
              <a:off x="148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1" name="Freeform 37"/>
            <p:cNvSpPr>
              <a:spLocks/>
            </p:cNvSpPr>
            <p:nvPr/>
          </p:nvSpPr>
          <p:spPr bwMode="hidden">
            <a:xfrm rot="18897039" flipH="1">
              <a:off x="76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2" name="Freeform 38"/>
            <p:cNvSpPr>
              <a:spLocks/>
            </p:cNvSpPr>
            <p:nvPr/>
          </p:nvSpPr>
          <p:spPr bwMode="hidden">
            <a:xfrm rot="18897039" flipH="1">
              <a:off x="31" y="3854"/>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3" name="Freeform 39"/>
            <p:cNvSpPr>
              <a:spLocks/>
            </p:cNvSpPr>
            <p:nvPr/>
          </p:nvSpPr>
          <p:spPr bwMode="hidden">
            <a:xfrm flipH="1" flipV="1">
              <a:off x="576" y="3910"/>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4" name="Freeform 40"/>
            <p:cNvSpPr>
              <a:spLocks/>
            </p:cNvSpPr>
            <p:nvPr/>
          </p:nvSpPr>
          <p:spPr bwMode="hidden">
            <a:xfrm flipH="1" flipV="1">
              <a:off x="240"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5" name="Freeform 41"/>
            <p:cNvSpPr>
              <a:spLocks/>
            </p:cNvSpPr>
            <p:nvPr/>
          </p:nvSpPr>
          <p:spPr bwMode="hidden">
            <a:xfrm flipH="1" flipV="1">
              <a:off x="3036" y="3958"/>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6" name="Freeform 42"/>
            <p:cNvSpPr>
              <a:spLocks/>
            </p:cNvSpPr>
            <p:nvPr/>
          </p:nvSpPr>
          <p:spPr bwMode="hidden">
            <a:xfrm flipH="1" flipV="1">
              <a:off x="3984"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7" name="Freeform 43"/>
            <p:cNvSpPr>
              <a:spLocks/>
            </p:cNvSpPr>
            <p:nvPr/>
          </p:nvSpPr>
          <p:spPr bwMode="hidden">
            <a:xfrm flipH="1" flipV="1">
              <a:off x="3456" y="3910"/>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8" name="Rectangle 44"/>
            <p:cNvSpPr>
              <a:spLocks noChangeArrowheads="1"/>
            </p:cNvSpPr>
            <p:nvPr/>
          </p:nvSpPr>
          <p:spPr bwMode="hidden">
            <a:xfrm>
              <a:off x="0" y="3931"/>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eaLnBrk="1" hangingPunct="1">
                <a:defRPr/>
              </a:pPr>
              <a:endParaRPr lang="zh-CN" altLang="en-US">
                <a:solidFill>
                  <a:srgbClr val="FFFFFF"/>
                </a:solidFill>
              </a:endParaRPr>
            </a:p>
          </p:txBody>
        </p:sp>
      </p:grpSp>
      <p:sp>
        <p:nvSpPr>
          <p:cNvPr id="2051" name="Rectangle 2"/>
          <p:cNvSpPr>
            <a:spLocks noGrp="1" noChangeArrowheads="1"/>
          </p:cNvSpPr>
          <p:nvPr>
            <p:ph type="title"/>
          </p:nvPr>
        </p:nvSpPr>
        <p:spPr bwMode="auto">
          <a:xfrm>
            <a:off x="152400" y="304800"/>
            <a:ext cx="77724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zh-CN" altLang="en-US" smtClean="0"/>
              <a:t>单击此处编辑母版标题样式</a:t>
            </a:r>
          </a:p>
        </p:txBody>
      </p:sp>
      <p:sp>
        <p:nvSpPr>
          <p:cNvPr id="2052" name="Rectangle 3"/>
          <p:cNvSpPr>
            <a:spLocks noGrp="1" noChangeArrowheads="1"/>
          </p:cNvSpPr>
          <p:nvPr>
            <p:ph type="body" idx="1"/>
          </p:nvPr>
        </p:nvSpPr>
        <p:spPr bwMode="auto">
          <a:xfrm>
            <a:off x="152400" y="1524000"/>
            <a:ext cx="8839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 name="Rectangle 4"/>
          <p:cNvSpPr>
            <a:spLocks noGrp="1" noChangeArrowheads="1"/>
          </p:cNvSpPr>
          <p:nvPr>
            <p:ph type="dt" sz="half" idx="2"/>
          </p:nvPr>
        </p:nvSpPr>
        <p:spPr bwMode="auto">
          <a:xfrm>
            <a:off x="7127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a:solidFill>
                  <a:srgbClr val="FFFFFF"/>
                </a:solidFill>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51188" y="631348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a:solidFill>
                  <a:srgbClr val="FFFFFF"/>
                </a:solidFill>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801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solidFill>
                  <a:srgbClr val="FFFFFF"/>
                </a:solidFill>
                <a:latin typeface="Arial" panose="020B0604020202020204" pitchFamily="34" charset="0"/>
              </a:defRPr>
            </a:lvl1pPr>
          </a:lstStyle>
          <a:p>
            <a:pPr>
              <a:defRPr/>
            </a:pPr>
            <a:fld id="{8563FBF5-8BC2-4981-9BBE-4DBC485A25B4}" type="slidenum">
              <a:rPr lang="zh-CN" altLang="en-US"/>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5983" r:id="rId1"/>
    <p:sldLayoutId id="2147485984" r:id="rId2"/>
    <p:sldLayoutId id="2147485985" r:id="rId3"/>
    <p:sldLayoutId id="2147485986" r:id="rId4"/>
    <p:sldLayoutId id="2147485987" r:id="rId5"/>
    <p:sldLayoutId id="2147485988" r:id="rId6"/>
    <p:sldLayoutId id="2147485989" r:id="rId7"/>
    <p:sldLayoutId id="2147485990" r:id="rId8"/>
    <p:sldLayoutId id="2147485991" r:id="rId9"/>
    <p:sldLayoutId id="2147485992" r:id="rId10"/>
    <p:sldLayoutId id="2147485993" r:id="rId11"/>
  </p:sldLayoutIdLst>
  <p:transition>
    <p:random/>
  </p:transition>
  <p:hf hdr="0" dt="0"/>
  <p:txStyles>
    <p:titleStyle>
      <a:lvl1pPr algn="l" rtl="0" eaLnBrk="0" fontAlgn="base" hangingPunct="0">
        <a:spcBef>
          <a:spcPct val="0"/>
        </a:spcBef>
        <a:spcAft>
          <a:spcPct val="0"/>
        </a:spcAft>
        <a:defRPr kumimoji="1" sz="4800">
          <a:solidFill>
            <a:schemeClr val="tx2"/>
          </a:solidFill>
          <a:latin typeface="+mj-lt"/>
          <a:ea typeface="+mj-ea"/>
          <a:cs typeface="+mj-cs"/>
        </a:defRPr>
      </a:lvl1pPr>
      <a:lvl2pPr algn="l" rtl="0" eaLnBrk="0" fontAlgn="base" hangingPunct="0">
        <a:spcBef>
          <a:spcPct val="0"/>
        </a:spcBef>
        <a:spcAft>
          <a:spcPct val="0"/>
        </a:spcAft>
        <a:defRPr kumimoji="1" sz="4800">
          <a:solidFill>
            <a:schemeClr val="tx2"/>
          </a:solidFill>
          <a:latin typeface="Arial Black" pitchFamily="34" charset="0"/>
          <a:ea typeface="宋体" pitchFamily="2" charset="-122"/>
        </a:defRPr>
      </a:lvl2pPr>
      <a:lvl3pPr algn="l" rtl="0" eaLnBrk="0" fontAlgn="base" hangingPunct="0">
        <a:spcBef>
          <a:spcPct val="0"/>
        </a:spcBef>
        <a:spcAft>
          <a:spcPct val="0"/>
        </a:spcAft>
        <a:defRPr kumimoji="1" sz="4800">
          <a:solidFill>
            <a:schemeClr val="tx2"/>
          </a:solidFill>
          <a:latin typeface="Arial Black" pitchFamily="34" charset="0"/>
          <a:ea typeface="宋体" pitchFamily="2" charset="-122"/>
        </a:defRPr>
      </a:lvl3pPr>
      <a:lvl4pPr algn="l" rtl="0" eaLnBrk="0" fontAlgn="base" hangingPunct="0">
        <a:spcBef>
          <a:spcPct val="0"/>
        </a:spcBef>
        <a:spcAft>
          <a:spcPct val="0"/>
        </a:spcAft>
        <a:defRPr kumimoji="1" sz="4800">
          <a:solidFill>
            <a:schemeClr val="tx2"/>
          </a:solidFill>
          <a:latin typeface="Arial Black" pitchFamily="34" charset="0"/>
          <a:ea typeface="宋体" pitchFamily="2" charset="-122"/>
        </a:defRPr>
      </a:lvl4pPr>
      <a:lvl5pPr algn="l" rtl="0" eaLnBrk="0" fontAlgn="base" hangingPunct="0">
        <a:spcBef>
          <a:spcPct val="0"/>
        </a:spcBef>
        <a:spcAft>
          <a:spcPct val="0"/>
        </a:spcAft>
        <a:defRPr kumimoji="1" sz="4800">
          <a:solidFill>
            <a:schemeClr val="tx2"/>
          </a:solidFill>
          <a:latin typeface="Arial Black" pitchFamily="34" charset="0"/>
          <a:ea typeface="宋体" pitchFamily="2" charset="-122"/>
        </a:defRPr>
      </a:lvl5pPr>
      <a:lvl6pPr marL="457200" algn="l" rtl="0" fontAlgn="base">
        <a:spcBef>
          <a:spcPct val="0"/>
        </a:spcBef>
        <a:spcAft>
          <a:spcPct val="0"/>
        </a:spcAft>
        <a:defRPr kumimoji="1" sz="4800">
          <a:solidFill>
            <a:schemeClr val="tx2"/>
          </a:solidFill>
          <a:latin typeface="Arial Black" pitchFamily="34" charset="0"/>
          <a:ea typeface="宋体" pitchFamily="2" charset="-122"/>
        </a:defRPr>
      </a:lvl6pPr>
      <a:lvl7pPr marL="914400" algn="l" rtl="0" fontAlgn="base">
        <a:spcBef>
          <a:spcPct val="0"/>
        </a:spcBef>
        <a:spcAft>
          <a:spcPct val="0"/>
        </a:spcAft>
        <a:defRPr kumimoji="1" sz="4800">
          <a:solidFill>
            <a:schemeClr val="tx2"/>
          </a:solidFill>
          <a:latin typeface="Arial Black" pitchFamily="34" charset="0"/>
          <a:ea typeface="宋体" pitchFamily="2" charset="-122"/>
        </a:defRPr>
      </a:lvl7pPr>
      <a:lvl8pPr marL="1371600" algn="l" rtl="0" fontAlgn="base">
        <a:spcBef>
          <a:spcPct val="0"/>
        </a:spcBef>
        <a:spcAft>
          <a:spcPct val="0"/>
        </a:spcAft>
        <a:defRPr kumimoji="1" sz="4800">
          <a:solidFill>
            <a:schemeClr val="tx2"/>
          </a:solidFill>
          <a:latin typeface="Arial Black" pitchFamily="34" charset="0"/>
          <a:ea typeface="宋体" pitchFamily="2" charset="-122"/>
        </a:defRPr>
      </a:lvl8pPr>
      <a:lvl9pPr marL="1828800" algn="l" rtl="0" fontAlgn="base">
        <a:spcBef>
          <a:spcPct val="0"/>
        </a:spcBef>
        <a:spcAft>
          <a:spcPct val="0"/>
        </a:spcAft>
        <a:defRPr kumimoji="1" sz="4800">
          <a:solidFill>
            <a:schemeClr val="tx2"/>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chemeClr val="tx2"/>
        </a:buClr>
        <a:buSzPct val="85000"/>
        <a:buFont typeface="Wingdings" panose="05000000000000000000" pitchFamily="2" charset="2"/>
        <a:buChar char="v"/>
        <a:defRPr kumimoji="1" sz="3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kumimoji="1" sz="2800">
          <a:solidFill>
            <a:schemeClr val="tx1"/>
          </a:solidFill>
          <a:latin typeface="Arial" charset="0"/>
          <a:ea typeface="+mn-ea"/>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l"/>
        <a:defRPr kumimoji="1" sz="2400">
          <a:solidFill>
            <a:schemeClr val="tx1"/>
          </a:solidFill>
          <a:latin typeface="Arial" charset="0"/>
          <a:ea typeface="+mn-ea"/>
        </a:defRPr>
      </a:lvl3pPr>
      <a:lvl4pPr marL="1600200" indent="-228600" algn="l" rtl="0" eaLnBrk="0" fontAlgn="base" hangingPunct="0">
        <a:spcBef>
          <a:spcPct val="20000"/>
        </a:spcBef>
        <a:spcAft>
          <a:spcPct val="0"/>
        </a:spcAft>
        <a:buClr>
          <a:schemeClr val="accent1"/>
        </a:buClr>
        <a:buSzPct val="60000"/>
        <a:buFont typeface="Wingdings" panose="05000000000000000000" pitchFamily="2" charset="2"/>
        <a:buChar char="l"/>
        <a:defRPr kumimoji="1" sz="2000">
          <a:solidFill>
            <a:schemeClr val="tx1"/>
          </a:solidFill>
          <a:latin typeface="Arial" charset="0"/>
          <a:ea typeface="+mn-ea"/>
        </a:defRPr>
      </a:lvl4pPr>
      <a:lvl5pPr marL="2057400" indent="-228600" algn="l" rtl="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charset="0"/>
          <a:ea typeface="+mn-ea"/>
        </a:defRPr>
      </a:lvl5pPr>
      <a:lvl6pPr marL="2514600" indent="-228600" algn="l" rtl="0" fontAlgn="base">
        <a:spcBef>
          <a:spcPct val="20000"/>
        </a:spcBef>
        <a:spcAft>
          <a:spcPct val="0"/>
        </a:spcAft>
        <a:buClr>
          <a:schemeClr val="accent2"/>
        </a:buClr>
        <a:buSzPct val="60000"/>
        <a:buFont typeface="Wingdings" pitchFamily="2" charset="2"/>
        <a:buChar char="l"/>
        <a:defRPr kumimoji="1" sz="2000">
          <a:solidFill>
            <a:schemeClr val="tx1"/>
          </a:solidFill>
          <a:latin typeface="Arial" charset="0"/>
          <a:ea typeface="+mn-ea"/>
        </a:defRPr>
      </a:lvl6pPr>
      <a:lvl7pPr marL="2971800" indent="-228600" algn="l" rtl="0" fontAlgn="base">
        <a:spcBef>
          <a:spcPct val="20000"/>
        </a:spcBef>
        <a:spcAft>
          <a:spcPct val="0"/>
        </a:spcAft>
        <a:buClr>
          <a:schemeClr val="accent2"/>
        </a:buClr>
        <a:buSzPct val="60000"/>
        <a:buFont typeface="Wingdings" pitchFamily="2" charset="2"/>
        <a:buChar char="l"/>
        <a:defRPr kumimoji="1" sz="2000">
          <a:solidFill>
            <a:schemeClr val="tx1"/>
          </a:solidFill>
          <a:latin typeface="Arial" charset="0"/>
          <a:ea typeface="+mn-ea"/>
        </a:defRPr>
      </a:lvl7pPr>
      <a:lvl8pPr marL="3429000" indent="-228600" algn="l" rtl="0" fontAlgn="base">
        <a:spcBef>
          <a:spcPct val="20000"/>
        </a:spcBef>
        <a:spcAft>
          <a:spcPct val="0"/>
        </a:spcAft>
        <a:buClr>
          <a:schemeClr val="accent2"/>
        </a:buClr>
        <a:buSzPct val="60000"/>
        <a:buFont typeface="Wingdings" pitchFamily="2" charset="2"/>
        <a:buChar char="l"/>
        <a:defRPr kumimoji="1" sz="2000">
          <a:solidFill>
            <a:schemeClr val="tx1"/>
          </a:solidFill>
          <a:latin typeface="Arial" charset="0"/>
          <a:ea typeface="+mn-ea"/>
        </a:defRPr>
      </a:lvl8pPr>
      <a:lvl9pPr marL="3886200" indent="-228600" algn="l" rtl="0" fontAlgn="base">
        <a:spcBef>
          <a:spcPct val="20000"/>
        </a:spcBef>
        <a:spcAft>
          <a:spcPct val="0"/>
        </a:spcAft>
        <a:buClr>
          <a:schemeClr val="accent2"/>
        </a:buClr>
        <a:buSzPct val="60000"/>
        <a:buFont typeface="Wingdings" pitchFamily="2" charset="2"/>
        <a:buChar char="l"/>
        <a:defRPr kumimoji="1" sz="2000">
          <a:solidFill>
            <a:schemeClr val="tx1"/>
          </a:solidFill>
          <a:latin typeface="Arial"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4" name="Group 49"/>
          <p:cNvGrpSpPr>
            <a:grpSpLocks/>
          </p:cNvGrpSpPr>
          <p:nvPr/>
        </p:nvGrpSpPr>
        <p:grpSpPr bwMode="auto">
          <a:xfrm>
            <a:off x="0" y="0"/>
            <a:ext cx="9144000" cy="7405688"/>
            <a:chOff x="0" y="-9"/>
            <a:chExt cx="5760" cy="4665"/>
          </a:xfrm>
        </p:grpSpPr>
        <p:sp>
          <p:nvSpPr>
            <p:cNvPr id="3080" name="Freeform 8"/>
            <p:cNvSpPr>
              <a:spLocks/>
            </p:cNvSpPr>
            <p:nvPr/>
          </p:nvSpPr>
          <p:spPr bwMode="hidden">
            <a:xfrm>
              <a:off x="1632" y="-5"/>
              <a:ext cx="1737" cy="4333"/>
            </a:xfrm>
            <a:custGeom>
              <a:avLst/>
              <a:gdLst>
                <a:gd name="T0" fmla="*/ 494 w 1737"/>
                <a:gd name="T1" fmla="*/ 4673 h 4320"/>
                <a:gd name="T2" fmla="*/ 1737 w 1737"/>
                <a:gd name="T3" fmla="*/ 4685 h 4320"/>
                <a:gd name="T4" fmla="*/ 524 w 1737"/>
                <a:gd name="T5" fmla="*/ 0 h 4320"/>
                <a:gd name="T6" fmla="*/ 0 w 1737"/>
                <a:gd name="T7" fmla="*/ 7 h 4320"/>
                <a:gd name="T8" fmla="*/ 494 w 1737"/>
                <a:gd name="T9" fmla="*/ 4673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081" name="Freeform 9"/>
            <p:cNvSpPr>
              <a:spLocks/>
            </p:cNvSpPr>
            <p:nvPr/>
          </p:nvSpPr>
          <p:spPr bwMode="hidden">
            <a:xfrm>
              <a:off x="0" y="-7"/>
              <a:ext cx="1737" cy="4329"/>
            </a:xfrm>
            <a:custGeom>
              <a:avLst/>
              <a:gdLst>
                <a:gd name="T0" fmla="*/ 494 w 1737"/>
                <a:gd name="T1" fmla="*/ 4552 h 4320"/>
                <a:gd name="T2" fmla="*/ 1737 w 1737"/>
                <a:gd name="T3" fmla="*/ 4563 h 4320"/>
                <a:gd name="T4" fmla="*/ 524 w 1737"/>
                <a:gd name="T5" fmla="*/ 0 h 4320"/>
                <a:gd name="T6" fmla="*/ 0 w 1737"/>
                <a:gd name="T7" fmla="*/ 7 h 4320"/>
                <a:gd name="T8" fmla="*/ 494 w 1737"/>
                <a:gd name="T9" fmla="*/ 4552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082" name="Freeform 10"/>
            <p:cNvSpPr>
              <a:spLocks/>
            </p:cNvSpPr>
            <p:nvPr/>
          </p:nvSpPr>
          <p:spPr bwMode="hidden">
            <a:xfrm>
              <a:off x="3744" y="-4"/>
              <a:ext cx="1739" cy="4330"/>
            </a:xfrm>
            <a:custGeom>
              <a:avLst/>
              <a:gdLst>
                <a:gd name="T0" fmla="*/ 494 w 1739"/>
                <a:gd name="T1" fmla="*/ 2533 h 4420"/>
                <a:gd name="T2" fmla="*/ 1739 w 1739"/>
                <a:gd name="T3" fmla="*/ 2537 h 4420"/>
                <a:gd name="T4" fmla="*/ 524 w 1739"/>
                <a:gd name="T5" fmla="*/ 0 h 4420"/>
                <a:gd name="T6" fmla="*/ 0 w 1739"/>
                <a:gd name="T7" fmla="*/ 7 h 4420"/>
                <a:gd name="T8" fmla="*/ 494 w 1739"/>
                <a:gd name="T9" fmla="*/ 2533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083" name="Freeform 11"/>
            <p:cNvSpPr>
              <a:spLocks/>
            </p:cNvSpPr>
            <p:nvPr/>
          </p:nvSpPr>
          <p:spPr bwMode="hidden">
            <a:xfrm>
              <a:off x="1920" y="-9"/>
              <a:ext cx="2080" cy="4324"/>
            </a:xfrm>
            <a:custGeom>
              <a:avLst/>
              <a:gdLst>
                <a:gd name="T0" fmla="*/ 0 w 2080"/>
                <a:gd name="T1" fmla="*/ 7 h 4338"/>
                <a:gd name="T2" fmla="*/ 1870 w 2080"/>
                <a:gd name="T3" fmla="*/ 3975 h 4338"/>
                <a:gd name="T4" fmla="*/ 2080 w 2080"/>
                <a:gd name="T5" fmla="*/ 3975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1" name="Freeform 17"/>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2" name="Freeform 18"/>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3" name="Freeform 19"/>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4" name="Freeform 20"/>
            <p:cNvSpPr>
              <a:spLocks/>
            </p:cNvSpPr>
            <p:nvPr userDrawn="1"/>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5" name="Freeform 21"/>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6" name="Freeform 22"/>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7" name="Freeform 23"/>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 name="Rectangle 25"/>
            <p:cNvSpPr>
              <a:spLocks noChangeArrowheads="1"/>
            </p:cNvSpPr>
            <p:nvPr/>
          </p:nvSpPr>
          <p:spPr bwMode="hidden">
            <a:xfrm>
              <a:off x="0" y="3910"/>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3092" name="Freeform 27"/>
            <p:cNvSpPr>
              <a:spLocks/>
            </p:cNvSpPr>
            <p:nvPr/>
          </p:nvSpPr>
          <p:spPr bwMode="hidden">
            <a:xfrm>
              <a:off x="1632" y="3956"/>
              <a:ext cx="1737" cy="382"/>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093" name="Freeform 28"/>
            <p:cNvSpPr>
              <a:spLocks/>
            </p:cNvSpPr>
            <p:nvPr/>
          </p:nvSpPr>
          <p:spPr bwMode="hidden">
            <a:xfrm>
              <a:off x="0" y="3956"/>
              <a:ext cx="1737" cy="381"/>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094" name="Freeform 29"/>
            <p:cNvSpPr>
              <a:spLocks/>
            </p:cNvSpPr>
            <p:nvPr/>
          </p:nvSpPr>
          <p:spPr bwMode="hidden">
            <a:xfrm>
              <a:off x="3744" y="3956"/>
              <a:ext cx="1739" cy="382"/>
            </a:xfrm>
            <a:custGeom>
              <a:avLst/>
              <a:gdLst>
                <a:gd name="T0" fmla="*/ 494 w 1739"/>
                <a:gd name="T1" fmla="*/ 0 h 4420"/>
                <a:gd name="T2" fmla="*/ 1739 w 1739"/>
                <a:gd name="T3" fmla="*/ 0 h 4420"/>
                <a:gd name="T4" fmla="*/ 524 w 1739"/>
                <a:gd name="T5" fmla="*/ 0 h 4420"/>
                <a:gd name="T6" fmla="*/ 0 w 1739"/>
                <a:gd name="T7" fmla="*/ 0 h 4420"/>
                <a:gd name="T8" fmla="*/ 494 w 1739"/>
                <a:gd name="T9" fmla="*/ 0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3095" name="Freeform 30"/>
            <p:cNvSpPr>
              <a:spLocks/>
            </p:cNvSpPr>
            <p:nvPr/>
          </p:nvSpPr>
          <p:spPr bwMode="hidden">
            <a:xfrm>
              <a:off x="1920" y="3956"/>
              <a:ext cx="2080" cy="381"/>
            </a:xfrm>
            <a:custGeom>
              <a:avLst/>
              <a:gdLst>
                <a:gd name="T0" fmla="*/ 0 w 2080"/>
                <a:gd name="T1" fmla="*/ 0 h 4338"/>
                <a:gd name="T2" fmla="*/ 1870 w 2080"/>
                <a:gd name="T3" fmla="*/ 0 h 4338"/>
                <a:gd name="T4" fmla="*/ 2080 w 2080"/>
                <a:gd name="T5" fmla="*/ 0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8" name="Rectangle 34"/>
            <p:cNvSpPr>
              <a:spLocks noChangeArrowheads="1"/>
            </p:cNvSpPr>
            <p:nvPr/>
          </p:nvSpPr>
          <p:spPr bwMode="hidden">
            <a:xfrm>
              <a:off x="0" y="3905"/>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1059" name="Freeform 35"/>
            <p:cNvSpPr>
              <a:spLocks/>
            </p:cNvSpPr>
            <p:nvPr/>
          </p:nvSpPr>
          <p:spPr bwMode="hidden">
            <a:xfrm>
              <a:off x="2583" y="3918"/>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0" name="Freeform 36"/>
            <p:cNvSpPr>
              <a:spLocks/>
            </p:cNvSpPr>
            <p:nvPr/>
          </p:nvSpPr>
          <p:spPr bwMode="hidden">
            <a:xfrm rot="18897039" flipH="1">
              <a:off x="148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1" name="Freeform 37"/>
            <p:cNvSpPr>
              <a:spLocks/>
            </p:cNvSpPr>
            <p:nvPr/>
          </p:nvSpPr>
          <p:spPr bwMode="hidden">
            <a:xfrm rot="18897039" flipH="1">
              <a:off x="76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2" name="Freeform 38"/>
            <p:cNvSpPr>
              <a:spLocks/>
            </p:cNvSpPr>
            <p:nvPr/>
          </p:nvSpPr>
          <p:spPr bwMode="hidden">
            <a:xfrm rot="18897039" flipH="1">
              <a:off x="31" y="3854"/>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3" name="Freeform 39"/>
            <p:cNvSpPr>
              <a:spLocks/>
            </p:cNvSpPr>
            <p:nvPr/>
          </p:nvSpPr>
          <p:spPr bwMode="hidden">
            <a:xfrm flipH="1" flipV="1">
              <a:off x="576" y="3910"/>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4" name="Freeform 40"/>
            <p:cNvSpPr>
              <a:spLocks/>
            </p:cNvSpPr>
            <p:nvPr/>
          </p:nvSpPr>
          <p:spPr bwMode="hidden">
            <a:xfrm flipH="1" flipV="1">
              <a:off x="240"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5" name="Freeform 41"/>
            <p:cNvSpPr>
              <a:spLocks/>
            </p:cNvSpPr>
            <p:nvPr/>
          </p:nvSpPr>
          <p:spPr bwMode="hidden">
            <a:xfrm flipH="1" flipV="1">
              <a:off x="3036" y="3958"/>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6" name="Freeform 42"/>
            <p:cNvSpPr>
              <a:spLocks/>
            </p:cNvSpPr>
            <p:nvPr/>
          </p:nvSpPr>
          <p:spPr bwMode="hidden">
            <a:xfrm flipH="1" flipV="1">
              <a:off x="3984"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7" name="Freeform 43"/>
            <p:cNvSpPr>
              <a:spLocks/>
            </p:cNvSpPr>
            <p:nvPr/>
          </p:nvSpPr>
          <p:spPr bwMode="hidden">
            <a:xfrm flipH="1" flipV="1">
              <a:off x="3456" y="3910"/>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8" name="Rectangle 44"/>
            <p:cNvSpPr>
              <a:spLocks noChangeArrowheads="1"/>
            </p:cNvSpPr>
            <p:nvPr/>
          </p:nvSpPr>
          <p:spPr bwMode="hidden">
            <a:xfrm>
              <a:off x="0" y="3931"/>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eaLnBrk="1" hangingPunct="1">
                <a:defRPr/>
              </a:pPr>
              <a:endParaRPr lang="zh-CN" altLang="en-US">
                <a:solidFill>
                  <a:srgbClr val="FFFFFF"/>
                </a:solidFill>
              </a:endParaRPr>
            </a:p>
          </p:txBody>
        </p:sp>
      </p:grpSp>
      <p:sp>
        <p:nvSpPr>
          <p:cNvPr id="3075" name="Rectangle 2"/>
          <p:cNvSpPr>
            <a:spLocks noGrp="1" noChangeArrowheads="1"/>
          </p:cNvSpPr>
          <p:nvPr>
            <p:ph type="title"/>
          </p:nvPr>
        </p:nvSpPr>
        <p:spPr bwMode="auto">
          <a:xfrm>
            <a:off x="152400" y="304800"/>
            <a:ext cx="77724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zh-CN" altLang="en-US" smtClean="0"/>
              <a:t>单击此处编辑母版标题样式</a:t>
            </a:r>
          </a:p>
        </p:txBody>
      </p:sp>
      <p:sp>
        <p:nvSpPr>
          <p:cNvPr id="3076" name="Rectangle 3"/>
          <p:cNvSpPr>
            <a:spLocks noGrp="1" noChangeArrowheads="1"/>
          </p:cNvSpPr>
          <p:nvPr>
            <p:ph type="body" idx="1"/>
          </p:nvPr>
        </p:nvSpPr>
        <p:spPr bwMode="auto">
          <a:xfrm>
            <a:off x="152400" y="1524000"/>
            <a:ext cx="8839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 name="Rectangle 4"/>
          <p:cNvSpPr>
            <a:spLocks noGrp="1" noChangeArrowheads="1"/>
          </p:cNvSpPr>
          <p:nvPr>
            <p:ph type="dt" sz="half" idx="2"/>
          </p:nvPr>
        </p:nvSpPr>
        <p:spPr bwMode="auto">
          <a:xfrm>
            <a:off x="7127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a:solidFill>
                  <a:srgbClr val="FFFFFF"/>
                </a:solidFill>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51188" y="631348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a:solidFill>
                  <a:srgbClr val="FFFFFF"/>
                </a:solidFill>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801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solidFill>
                  <a:srgbClr val="FFFFFF"/>
                </a:solidFill>
                <a:latin typeface="Arial" panose="020B0604020202020204" pitchFamily="34" charset="0"/>
              </a:defRPr>
            </a:lvl1pPr>
          </a:lstStyle>
          <a:p>
            <a:pPr>
              <a:defRPr/>
            </a:pPr>
            <a:fld id="{D5AA4E94-469C-48FA-977E-77A8CC1EE52F}" type="slidenum">
              <a:rPr lang="zh-CN" altLang="en-US"/>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5994" r:id="rId1"/>
    <p:sldLayoutId id="2147485930" r:id="rId2"/>
    <p:sldLayoutId id="2147485931" r:id="rId3"/>
    <p:sldLayoutId id="2147485932" r:id="rId4"/>
    <p:sldLayoutId id="2147485933" r:id="rId5"/>
    <p:sldLayoutId id="2147485934" r:id="rId6"/>
    <p:sldLayoutId id="2147485935" r:id="rId7"/>
    <p:sldLayoutId id="2147485936" r:id="rId8"/>
    <p:sldLayoutId id="2147485937" r:id="rId9"/>
    <p:sldLayoutId id="2147485938" r:id="rId10"/>
    <p:sldLayoutId id="2147485939" r:id="rId11"/>
  </p:sldLayoutIdLst>
  <p:transition>
    <p:random/>
  </p:transition>
  <p:hf hdr="0" dt="0"/>
  <p:txStyles>
    <p:titleStyle>
      <a:lvl1pPr algn="l" rtl="0" eaLnBrk="0" fontAlgn="base" hangingPunct="0">
        <a:spcBef>
          <a:spcPct val="0"/>
        </a:spcBef>
        <a:spcAft>
          <a:spcPct val="0"/>
        </a:spcAft>
        <a:defRPr kumimoji="1" sz="4800">
          <a:solidFill>
            <a:schemeClr val="tx2"/>
          </a:solidFill>
          <a:latin typeface="+mj-lt"/>
          <a:ea typeface="+mj-ea"/>
          <a:cs typeface="+mj-cs"/>
        </a:defRPr>
      </a:lvl1pPr>
      <a:lvl2pPr algn="l" rtl="0" eaLnBrk="0" fontAlgn="base" hangingPunct="0">
        <a:spcBef>
          <a:spcPct val="0"/>
        </a:spcBef>
        <a:spcAft>
          <a:spcPct val="0"/>
        </a:spcAft>
        <a:defRPr kumimoji="1" sz="4800">
          <a:solidFill>
            <a:schemeClr val="tx2"/>
          </a:solidFill>
          <a:latin typeface="Arial Black" pitchFamily="34" charset="0"/>
          <a:ea typeface="宋体" pitchFamily="2" charset="-122"/>
        </a:defRPr>
      </a:lvl2pPr>
      <a:lvl3pPr algn="l" rtl="0" eaLnBrk="0" fontAlgn="base" hangingPunct="0">
        <a:spcBef>
          <a:spcPct val="0"/>
        </a:spcBef>
        <a:spcAft>
          <a:spcPct val="0"/>
        </a:spcAft>
        <a:defRPr kumimoji="1" sz="4800">
          <a:solidFill>
            <a:schemeClr val="tx2"/>
          </a:solidFill>
          <a:latin typeface="Arial Black" pitchFamily="34" charset="0"/>
          <a:ea typeface="宋体" pitchFamily="2" charset="-122"/>
        </a:defRPr>
      </a:lvl3pPr>
      <a:lvl4pPr algn="l" rtl="0" eaLnBrk="0" fontAlgn="base" hangingPunct="0">
        <a:spcBef>
          <a:spcPct val="0"/>
        </a:spcBef>
        <a:spcAft>
          <a:spcPct val="0"/>
        </a:spcAft>
        <a:defRPr kumimoji="1" sz="4800">
          <a:solidFill>
            <a:schemeClr val="tx2"/>
          </a:solidFill>
          <a:latin typeface="Arial Black" pitchFamily="34" charset="0"/>
          <a:ea typeface="宋体" pitchFamily="2" charset="-122"/>
        </a:defRPr>
      </a:lvl4pPr>
      <a:lvl5pPr algn="l" rtl="0" eaLnBrk="0" fontAlgn="base" hangingPunct="0">
        <a:spcBef>
          <a:spcPct val="0"/>
        </a:spcBef>
        <a:spcAft>
          <a:spcPct val="0"/>
        </a:spcAft>
        <a:defRPr kumimoji="1" sz="4800">
          <a:solidFill>
            <a:schemeClr val="tx2"/>
          </a:solidFill>
          <a:latin typeface="Arial Black" pitchFamily="34" charset="0"/>
          <a:ea typeface="宋体" pitchFamily="2" charset="-122"/>
        </a:defRPr>
      </a:lvl5pPr>
      <a:lvl6pPr marL="457200" algn="l" rtl="0" fontAlgn="base">
        <a:spcBef>
          <a:spcPct val="0"/>
        </a:spcBef>
        <a:spcAft>
          <a:spcPct val="0"/>
        </a:spcAft>
        <a:defRPr kumimoji="1" sz="4800">
          <a:solidFill>
            <a:schemeClr val="tx2"/>
          </a:solidFill>
          <a:latin typeface="Arial Black" pitchFamily="34" charset="0"/>
          <a:ea typeface="宋体" pitchFamily="2" charset="-122"/>
        </a:defRPr>
      </a:lvl6pPr>
      <a:lvl7pPr marL="914400" algn="l" rtl="0" fontAlgn="base">
        <a:spcBef>
          <a:spcPct val="0"/>
        </a:spcBef>
        <a:spcAft>
          <a:spcPct val="0"/>
        </a:spcAft>
        <a:defRPr kumimoji="1" sz="4800">
          <a:solidFill>
            <a:schemeClr val="tx2"/>
          </a:solidFill>
          <a:latin typeface="Arial Black" pitchFamily="34" charset="0"/>
          <a:ea typeface="宋体" pitchFamily="2" charset="-122"/>
        </a:defRPr>
      </a:lvl7pPr>
      <a:lvl8pPr marL="1371600" algn="l" rtl="0" fontAlgn="base">
        <a:spcBef>
          <a:spcPct val="0"/>
        </a:spcBef>
        <a:spcAft>
          <a:spcPct val="0"/>
        </a:spcAft>
        <a:defRPr kumimoji="1" sz="4800">
          <a:solidFill>
            <a:schemeClr val="tx2"/>
          </a:solidFill>
          <a:latin typeface="Arial Black" pitchFamily="34" charset="0"/>
          <a:ea typeface="宋体" pitchFamily="2" charset="-122"/>
        </a:defRPr>
      </a:lvl8pPr>
      <a:lvl9pPr marL="1828800" algn="l" rtl="0" fontAlgn="base">
        <a:spcBef>
          <a:spcPct val="0"/>
        </a:spcBef>
        <a:spcAft>
          <a:spcPct val="0"/>
        </a:spcAft>
        <a:defRPr kumimoji="1" sz="4800">
          <a:solidFill>
            <a:schemeClr val="tx2"/>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chemeClr val="tx2"/>
        </a:buClr>
        <a:buSzPct val="85000"/>
        <a:buFont typeface="Wingdings" panose="05000000000000000000" pitchFamily="2" charset="2"/>
        <a:buChar char="v"/>
        <a:defRPr kumimoji="1" sz="3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kumimoji="1" sz="2800">
          <a:solidFill>
            <a:schemeClr val="tx1"/>
          </a:solidFill>
          <a:latin typeface="Arial" charset="0"/>
          <a:ea typeface="+mn-ea"/>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l"/>
        <a:defRPr kumimoji="1" sz="2400">
          <a:solidFill>
            <a:schemeClr val="tx1"/>
          </a:solidFill>
          <a:latin typeface="Arial" charset="0"/>
          <a:ea typeface="+mn-ea"/>
        </a:defRPr>
      </a:lvl3pPr>
      <a:lvl4pPr marL="1600200" indent="-228600" algn="l" rtl="0" eaLnBrk="0" fontAlgn="base" hangingPunct="0">
        <a:spcBef>
          <a:spcPct val="20000"/>
        </a:spcBef>
        <a:spcAft>
          <a:spcPct val="0"/>
        </a:spcAft>
        <a:buClr>
          <a:schemeClr val="accent1"/>
        </a:buClr>
        <a:buSzPct val="60000"/>
        <a:buFont typeface="Wingdings" panose="05000000000000000000" pitchFamily="2" charset="2"/>
        <a:buChar char="l"/>
        <a:defRPr kumimoji="1" sz="2000">
          <a:solidFill>
            <a:schemeClr val="tx1"/>
          </a:solidFill>
          <a:latin typeface="Arial" charset="0"/>
          <a:ea typeface="+mn-ea"/>
        </a:defRPr>
      </a:lvl4pPr>
      <a:lvl5pPr marL="2057400" indent="-228600" algn="l" rtl="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charset="0"/>
          <a:ea typeface="+mn-ea"/>
        </a:defRPr>
      </a:lvl5pPr>
      <a:lvl6pPr marL="2514600" indent="-228600" algn="l" rtl="0" fontAlgn="base">
        <a:spcBef>
          <a:spcPct val="20000"/>
        </a:spcBef>
        <a:spcAft>
          <a:spcPct val="0"/>
        </a:spcAft>
        <a:buClr>
          <a:schemeClr val="accent2"/>
        </a:buClr>
        <a:buSzPct val="60000"/>
        <a:buFont typeface="Wingdings" pitchFamily="2" charset="2"/>
        <a:buChar char="l"/>
        <a:defRPr kumimoji="1" sz="2000">
          <a:solidFill>
            <a:schemeClr val="tx1"/>
          </a:solidFill>
          <a:latin typeface="Arial" charset="0"/>
          <a:ea typeface="+mn-ea"/>
        </a:defRPr>
      </a:lvl6pPr>
      <a:lvl7pPr marL="2971800" indent="-228600" algn="l" rtl="0" fontAlgn="base">
        <a:spcBef>
          <a:spcPct val="20000"/>
        </a:spcBef>
        <a:spcAft>
          <a:spcPct val="0"/>
        </a:spcAft>
        <a:buClr>
          <a:schemeClr val="accent2"/>
        </a:buClr>
        <a:buSzPct val="60000"/>
        <a:buFont typeface="Wingdings" pitchFamily="2" charset="2"/>
        <a:buChar char="l"/>
        <a:defRPr kumimoji="1" sz="2000">
          <a:solidFill>
            <a:schemeClr val="tx1"/>
          </a:solidFill>
          <a:latin typeface="Arial" charset="0"/>
          <a:ea typeface="+mn-ea"/>
        </a:defRPr>
      </a:lvl7pPr>
      <a:lvl8pPr marL="3429000" indent="-228600" algn="l" rtl="0" fontAlgn="base">
        <a:spcBef>
          <a:spcPct val="20000"/>
        </a:spcBef>
        <a:spcAft>
          <a:spcPct val="0"/>
        </a:spcAft>
        <a:buClr>
          <a:schemeClr val="accent2"/>
        </a:buClr>
        <a:buSzPct val="60000"/>
        <a:buFont typeface="Wingdings" pitchFamily="2" charset="2"/>
        <a:buChar char="l"/>
        <a:defRPr kumimoji="1" sz="2000">
          <a:solidFill>
            <a:schemeClr val="tx1"/>
          </a:solidFill>
          <a:latin typeface="Arial" charset="0"/>
          <a:ea typeface="+mn-ea"/>
        </a:defRPr>
      </a:lvl8pPr>
      <a:lvl9pPr marL="3886200" indent="-228600" algn="l" rtl="0" fontAlgn="base">
        <a:spcBef>
          <a:spcPct val="20000"/>
        </a:spcBef>
        <a:spcAft>
          <a:spcPct val="0"/>
        </a:spcAft>
        <a:buClr>
          <a:schemeClr val="accent2"/>
        </a:buClr>
        <a:buSzPct val="60000"/>
        <a:buFont typeface="Wingdings" pitchFamily="2" charset="2"/>
        <a:buChar char="l"/>
        <a:defRPr kumimoji="1" sz="2000">
          <a:solidFill>
            <a:schemeClr val="tx1"/>
          </a:solidFill>
          <a:latin typeface="Arial"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98" name="Group 49"/>
          <p:cNvGrpSpPr>
            <a:grpSpLocks/>
          </p:cNvGrpSpPr>
          <p:nvPr/>
        </p:nvGrpSpPr>
        <p:grpSpPr bwMode="auto">
          <a:xfrm>
            <a:off x="0" y="0"/>
            <a:ext cx="9144000" cy="7405688"/>
            <a:chOff x="0" y="-9"/>
            <a:chExt cx="5760" cy="4665"/>
          </a:xfrm>
        </p:grpSpPr>
        <p:sp>
          <p:nvSpPr>
            <p:cNvPr id="4104" name="Freeform 8"/>
            <p:cNvSpPr>
              <a:spLocks/>
            </p:cNvSpPr>
            <p:nvPr/>
          </p:nvSpPr>
          <p:spPr bwMode="hidden">
            <a:xfrm>
              <a:off x="1632" y="-5"/>
              <a:ext cx="1737" cy="4333"/>
            </a:xfrm>
            <a:custGeom>
              <a:avLst/>
              <a:gdLst>
                <a:gd name="T0" fmla="*/ 494 w 1737"/>
                <a:gd name="T1" fmla="*/ 4617 h 4320"/>
                <a:gd name="T2" fmla="*/ 1737 w 1737"/>
                <a:gd name="T3" fmla="*/ 4629 h 4320"/>
                <a:gd name="T4" fmla="*/ 524 w 1737"/>
                <a:gd name="T5" fmla="*/ 0 h 4320"/>
                <a:gd name="T6" fmla="*/ 0 w 1737"/>
                <a:gd name="T7" fmla="*/ 7 h 4320"/>
                <a:gd name="T8" fmla="*/ 494 w 1737"/>
                <a:gd name="T9" fmla="*/ 4617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105" name="Freeform 9"/>
            <p:cNvSpPr>
              <a:spLocks/>
            </p:cNvSpPr>
            <p:nvPr/>
          </p:nvSpPr>
          <p:spPr bwMode="hidden">
            <a:xfrm>
              <a:off x="0" y="-7"/>
              <a:ext cx="1737" cy="4329"/>
            </a:xfrm>
            <a:custGeom>
              <a:avLst/>
              <a:gdLst>
                <a:gd name="T0" fmla="*/ 494 w 1737"/>
                <a:gd name="T1" fmla="*/ 4516 h 4320"/>
                <a:gd name="T2" fmla="*/ 1737 w 1737"/>
                <a:gd name="T3" fmla="*/ 4527 h 4320"/>
                <a:gd name="T4" fmla="*/ 524 w 1737"/>
                <a:gd name="T5" fmla="*/ 0 h 4320"/>
                <a:gd name="T6" fmla="*/ 0 w 1737"/>
                <a:gd name="T7" fmla="*/ 7 h 4320"/>
                <a:gd name="T8" fmla="*/ 494 w 1737"/>
                <a:gd name="T9" fmla="*/ 4516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106" name="Freeform 10"/>
            <p:cNvSpPr>
              <a:spLocks/>
            </p:cNvSpPr>
            <p:nvPr/>
          </p:nvSpPr>
          <p:spPr bwMode="hidden">
            <a:xfrm>
              <a:off x="3744" y="-4"/>
              <a:ext cx="1739" cy="4330"/>
            </a:xfrm>
            <a:custGeom>
              <a:avLst/>
              <a:gdLst>
                <a:gd name="T0" fmla="*/ 494 w 1739"/>
                <a:gd name="T1" fmla="*/ 2751 h 4420"/>
                <a:gd name="T2" fmla="*/ 1739 w 1739"/>
                <a:gd name="T3" fmla="*/ 2755 h 4420"/>
                <a:gd name="T4" fmla="*/ 524 w 1739"/>
                <a:gd name="T5" fmla="*/ 0 h 4420"/>
                <a:gd name="T6" fmla="*/ 0 w 1739"/>
                <a:gd name="T7" fmla="*/ 7 h 4420"/>
                <a:gd name="T8" fmla="*/ 494 w 1739"/>
                <a:gd name="T9" fmla="*/ 2751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107" name="Freeform 11"/>
            <p:cNvSpPr>
              <a:spLocks/>
            </p:cNvSpPr>
            <p:nvPr/>
          </p:nvSpPr>
          <p:spPr bwMode="hidden">
            <a:xfrm>
              <a:off x="1920" y="-9"/>
              <a:ext cx="2080" cy="4324"/>
            </a:xfrm>
            <a:custGeom>
              <a:avLst/>
              <a:gdLst>
                <a:gd name="T0" fmla="*/ 0 w 2080"/>
                <a:gd name="T1" fmla="*/ 7 h 4338"/>
                <a:gd name="T2" fmla="*/ 1870 w 2080"/>
                <a:gd name="T3" fmla="*/ 4027 h 4338"/>
                <a:gd name="T4" fmla="*/ 2080 w 2080"/>
                <a:gd name="T5" fmla="*/ 4027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1" name="Freeform 17"/>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2" name="Freeform 18"/>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3" name="Freeform 19"/>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4" name="Freeform 20"/>
            <p:cNvSpPr>
              <a:spLocks/>
            </p:cNvSpPr>
            <p:nvPr userDrawn="1"/>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5" name="Freeform 21"/>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6" name="Freeform 22"/>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7" name="Freeform 23"/>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 name="Rectangle 25"/>
            <p:cNvSpPr>
              <a:spLocks noChangeArrowheads="1"/>
            </p:cNvSpPr>
            <p:nvPr/>
          </p:nvSpPr>
          <p:spPr bwMode="hidden">
            <a:xfrm>
              <a:off x="0" y="3910"/>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4116" name="Freeform 27"/>
            <p:cNvSpPr>
              <a:spLocks/>
            </p:cNvSpPr>
            <p:nvPr/>
          </p:nvSpPr>
          <p:spPr bwMode="hidden">
            <a:xfrm>
              <a:off x="1632" y="3956"/>
              <a:ext cx="1737" cy="382"/>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117" name="Freeform 28"/>
            <p:cNvSpPr>
              <a:spLocks/>
            </p:cNvSpPr>
            <p:nvPr/>
          </p:nvSpPr>
          <p:spPr bwMode="hidden">
            <a:xfrm>
              <a:off x="0" y="3956"/>
              <a:ext cx="1737" cy="381"/>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118" name="Freeform 29"/>
            <p:cNvSpPr>
              <a:spLocks/>
            </p:cNvSpPr>
            <p:nvPr/>
          </p:nvSpPr>
          <p:spPr bwMode="hidden">
            <a:xfrm>
              <a:off x="3744" y="3956"/>
              <a:ext cx="1739" cy="382"/>
            </a:xfrm>
            <a:custGeom>
              <a:avLst/>
              <a:gdLst>
                <a:gd name="T0" fmla="*/ 494 w 1739"/>
                <a:gd name="T1" fmla="*/ 0 h 4420"/>
                <a:gd name="T2" fmla="*/ 1739 w 1739"/>
                <a:gd name="T3" fmla="*/ 0 h 4420"/>
                <a:gd name="T4" fmla="*/ 524 w 1739"/>
                <a:gd name="T5" fmla="*/ 0 h 4420"/>
                <a:gd name="T6" fmla="*/ 0 w 1739"/>
                <a:gd name="T7" fmla="*/ 0 h 4420"/>
                <a:gd name="T8" fmla="*/ 494 w 1739"/>
                <a:gd name="T9" fmla="*/ 0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119" name="Freeform 30"/>
            <p:cNvSpPr>
              <a:spLocks/>
            </p:cNvSpPr>
            <p:nvPr/>
          </p:nvSpPr>
          <p:spPr bwMode="hidden">
            <a:xfrm>
              <a:off x="1920" y="3956"/>
              <a:ext cx="2080" cy="381"/>
            </a:xfrm>
            <a:custGeom>
              <a:avLst/>
              <a:gdLst>
                <a:gd name="T0" fmla="*/ 0 w 2080"/>
                <a:gd name="T1" fmla="*/ 0 h 4338"/>
                <a:gd name="T2" fmla="*/ 1870 w 2080"/>
                <a:gd name="T3" fmla="*/ 0 h 4338"/>
                <a:gd name="T4" fmla="*/ 2080 w 2080"/>
                <a:gd name="T5" fmla="*/ 0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8" name="Rectangle 34"/>
            <p:cNvSpPr>
              <a:spLocks noChangeArrowheads="1"/>
            </p:cNvSpPr>
            <p:nvPr/>
          </p:nvSpPr>
          <p:spPr bwMode="hidden">
            <a:xfrm>
              <a:off x="0" y="3905"/>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1059" name="Freeform 35"/>
            <p:cNvSpPr>
              <a:spLocks/>
            </p:cNvSpPr>
            <p:nvPr/>
          </p:nvSpPr>
          <p:spPr bwMode="hidden">
            <a:xfrm>
              <a:off x="2583" y="3918"/>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0" name="Freeform 36"/>
            <p:cNvSpPr>
              <a:spLocks/>
            </p:cNvSpPr>
            <p:nvPr/>
          </p:nvSpPr>
          <p:spPr bwMode="hidden">
            <a:xfrm rot="18897039" flipH="1">
              <a:off x="148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1" name="Freeform 37"/>
            <p:cNvSpPr>
              <a:spLocks/>
            </p:cNvSpPr>
            <p:nvPr/>
          </p:nvSpPr>
          <p:spPr bwMode="hidden">
            <a:xfrm rot="18897039" flipH="1">
              <a:off x="76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2" name="Freeform 38"/>
            <p:cNvSpPr>
              <a:spLocks/>
            </p:cNvSpPr>
            <p:nvPr/>
          </p:nvSpPr>
          <p:spPr bwMode="hidden">
            <a:xfrm rot="18897039" flipH="1">
              <a:off x="31" y="3854"/>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3" name="Freeform 39"/>
            <p:cNvSpPr>
              <a:spLocks/>
            </p:cNvSpPr>
            <p:nvPr/>
          </p:nvSpPr>
          <p:spPr bwMode="hidden">
            <a:xfrm flipH="1" flipV="1">
              <a:off x="576" y="3910"/>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4" name="Freeform 40"/>
            <p:cNvSpPr>
              <a:spLocks/>
            </p:cNvSpPr>
            <p:nvPr/>
          </p:nvSpPr>
          <p:spPr bwMode="hidden">
            <a:xfrm flipH="1" flipV="1">
              <a:off x="240"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5" name="Freeform 41"/>
            <p:cNvSpPr>
              <a:spLocks/>
            </p:cNvSpPr>
            <p:nvPr/>
          </p:nvSpPr>
          <p:spPr bwMode="hidden">
            <a:xfrm flipH="1" flipV="1">
              <a:off x="3036" y="3958"/>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6" name="Freeform 42"/>
            <p:cNvSpPr>
              <a:spLocks/>
            </p:cNvSpPr>
            <p:nvPr/>
          </p:nvSpPr>
          <p:spPr bwMode="hidden">
            <a:xfrm flipH="1" flipV="1">
              <a:off x="3984"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7" name="Freeform 43"/>
            <p:cNvSpPr>
              <a:spLocks/>
            </p:cNvSpPr>
            <p:nvPr/>
          </p:nvSpPr>
          <p:spPr bwMode="hidden">
            <a:xfrm flipH="1" flipV="1">
              <a:off x="3456" y="3910"/>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8" name="Rectangle 44"/>
            <p:cNvSpPr>
              <a:spLocks noChangeArrowheads="1"/>
            </p:cNvSpPr>
            <p:nvPr/>
          </p:nvSpPr>
          <p:spPr bwMode="hidden">
            <a:xfrm>
              <a:off x="0" y="3931"/>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eaLnBrk="1" hangingPunct="1">
                <a:defRPr/>
              </a:pPr>
              <a:endParaRPr lang="zh-CN" altLang="en-US">
                <a:solidFill>
                  <a:srgbClr val="FFFFFF"/>
                </a:solidFill>
              </a:endParaRPr>
            </a:p>
          </p:txBody>
        </p:sp>
      </p:grpSp>
      <p:sp>
        <p:nvSpPr>
          <p:cNvPr id="4099" name="Rectangle 2"/>
          <p:cNvSpPr>
            <a:spLocks noGrp="1" noChangeArrowheads="1"/>
          </p:cNvSpPr>
          <p:nvPr>
            <p:ph type="title"/>
          </p:nvPr>
        </p:nvSpPr>
        <p:spPr bwMode="auto">
          <a:xfrm>
            <a:off x="152400" y="304800"/>
            <a:ext cx="77724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zh-CN" altLang="en-US" smtClean="0"/>
              <a:t>单击此处编辑母版标题样式</a:t>
            </a:r>
          </a:p>
        </p:txBody>
      </p:sp>
      <p:sp>
        <p:nvSpPr>
          <p:cNvPr id="4100" name="Rectangle 3"/>
          <p:cNvSpPr>
            <a:spLocks noGrp="1" noChangeArrowheads="1"/>
          </p:cNvSpPr>
          <p:nvPr>
            <p:ph type="body" idx="1"/>
          </p:nvPr>
        </p:nvSpPr>
        <p:spPr bwMode="auto">
          <a:xfrm>
            <a:off x="152400" y="1524000"/>
            <a:ext cx="8839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 name="Rectangle 4"/>
          <p:cNvSpPr>
            <a:spLocks noGrp="1" noChangeArrowheads="1"/>
          </p:cNvSpPr>
          <p:nvPr>
            <p:ph type="dt" sz="half" idx="2"/>
          </p:nvPr>
        </p:nvSpPr>
        <p:spPr bwMode="auto">
          <a:xfrm>
            <a:off x="7127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a:solidFill>
                  <a:srgbClr val="FFFFFF"/>
                </a:solidFill>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51188" y="631348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a:solidFill>
                  <a:srgbClr val="FFFFFF"/>
                </a:solidFill>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801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solidFill>
                  <a:srgbClr val="FFFFFF"/>
                </a:solidFill>
                <a:latin typeface="Arial" panose="020B0604020202020204" pitchFamily="34" charset="0"/>
              </a:defRPr>
            </a:lvl1pPr>
          </a:lstStyle>
          <a:p>
            <a:pPr>
              <a:defRPr/>
            </a:pPr>
            <a:fld id="{3327DEA0-13D1-49CA-B393-15FBF72BD15D}" type="slidenum">
              <a:rPr lang="zh-CN" altLang="en-US"/>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5995" r:id="rId1"/>
    <p:sldLayoutId id="2147485940" r:id="rId2"/>
    <p:sldLayoutId id="2147485941" r:id="rId3"/>
    <p:sldLayoutId id="2147485942" r:id="rId4"/>
    <p:sldLayoutId id="2147485943" r:id="rId5"/>
    <p:sldLayoutId id="2147485944" r:id="rId6"/>
    <p:sldLayoutId id="2147485945" r:id="rId7"/>
    <p:sldLayoutId id="2147485946" r:id="rId8"/>
    <p:sldLayoutId id="2147485947" r:id="rId9"/>
    <p:sldLayoutId id="2147485948" r:id="rId10"/>
    <p:sldLayoutId id="2147485949" r:id="rId11"/>
  </p:sldLayoutIdLst>
  <p:transition>
    <p:random/>
  </p:transition>
  <p:hf hdr="0" dt="0"/>
  <p:txStyles>
    <p:titleStyle>
      <a:lvl1pPr algn="l" rtl="0" eaLnBrk="0" fontAlgn="base" hangingPunct="0">
        <a:spcBef>
          <a:spcPct val="0"/>
        </a:spcBef>
        <a:spcAft>
          <a:spcPct val="0"/>
        </a:spcAft>
        <a:defRPr kumimoji="1" sz="4800">
          <a:solidFill>
            <a:schemeClr val="tx2"/>
          </a:solidFill>
          <a:latin typeface="+mj-lt"/>
          <a:ea typeface="+mj-ea"/>
          <a:cs typeface="+mj-cs"/>
        </a:defRPr>
      </a:lvl1pPr>
      <a:lvl2pPr algn="l" rtl="0" eaLnBrk="0" fontAlgn="base" hangingPunct="0">
        <a:spcBef>
          <a:spcPct val="0"/>
        </a:spcBef>
        <a:spcAft>
          <a:spcPct val="0"/>
        </a:spcAft>
        <a:defRPr kumimoji="1" sz="4800">
          <a:solidFill>
            <a:schemeClr val="tx2"/>
          </a:solidFill>
          <a:latin typeface="Arial Black" pitchFamily="34" charset="0"/>
          <a:ea typeface="宋体" pitchFamily="2" charset="-122"/>
        </a:defRPr>
      </a:lvl2pPr>
      <a:lvl3pPr algn="l" rtl="0" eaLnBrk="0" fontAlgn="base" hangingPunct="0">
        <a:spcBef>
          <a:spcPct val="0"/>
        </a:spcBef>
        <a:spcAft>
          <a:spcPct val="0"/>
        </a:spcAft>
        <a:defRPr kumimoji="1" sz="4800">
          <a:solidFill>
            <a:schemeClr val="tx2"/>
          </a:solidFill>
          <a:latin typeface="Arial Black" pitchFamily="34" charset="0"/>
          <a:ea typeface="宋体" pitchFamily="2" charset="-122"/>
        </a:defRPr>
      </a:lvl3pPr>
      <a:lvl4pPr algn="l" rtl="0" eaLnBrk="0" fontAlgn="base" hangingPunct="0">
        <a:spcBef>
          <a:spcPct val="0"/>
        </a:spcBef>
        <a:spcAft>
          <a:spcPct val="0"/>
        </a:spcAft>
        <a:defRPr kumimoji="1" sz="4800">
          <a:solidFill>
            <a:schemeClr val="tx2"/>
          </a:solidFill>
          <a:latin typeface="Arial Black" pitchFamily="34" charset="0"/>
          <a:ea typeface="宋体" pitchFamily="2" charset="-122"/>
        </a:defRPr>
      </a:lvl4pPr>
      <a:lvl5pPr algn="l" rtl="0" eaLnBrk="0" fontAlgn="base" hangingPunct="0">
        <a:spcBef>
          <a:spcPct val="0"/>
        </a:spcBef>
        <a:spcAft>
          <a:spcPct val="0"/>
        </a:spcAft>
        <a:defRPr kumimoji="1" sz="4800">
          <a:solidFill>
            <a:schemeClr val="tx2"/>
          </a:solidFill>
          <a:latin typeface="Arial Black" pitchFamily="34" charset="0"/>
          <a:ea typeface="宋体" pitchFamily="2" charset="-122"/>
        </a:defRPr>
      </a:lvl5pPr>
      <a:lvl6pPr marL="457200" algn="l" rtl="0" fontAlgn="base">
        <a:spcBef>
          <a:spcPct val="0"/>
        </a:spcBef>
        <a:spcAft>
          <a:spcPct val="0"/>
        </a:spcAft>
        <a:defRPr kumimoji="1" sz="4800">
          <a:solidFill>
            <a:schemeClr val="tx2"/>
          </a:solidFill>
          <a:latin typeface="Arial Black" pitchFamily="34" charset="0"/>
          <a:ea typeface="宋体" pitchFamily="2" charset="-122"/>
        </a:defRPr>
      </a:lvl6pPr>
      <a:lvl7pPr marL="914400" algn="l" rtl="0" fontAlgn="base">
        <a:spcBef>
          <a:spcPct val="0"/>
        </a:spcBef>
        <a:spcAft>
          <a:spcPct val="0"/>
        </a:spcAft>
        <a:defRPr kumimoji="1" sz="4800">
          <a:solidFill>
            <a:schemeClr val="tx2"/>
          </a:solidFill>
          <a:latin typeface="Arial Black" pitchFamily="34" charset="0"/>
          <a:ea typeface="宋体" pitchFamily="2" charset="-122"/>
        </a:defRPr>
      </a:lvl7pPr>
      <a:lvl8pPr marL="1371600" algn="l" rtl="0" fontAlgn="base">
        <a:spcBef>
          <a:spcPct val="0"/>
        </a:spcBef>
        <a:spcAft>
          <a:spcPct val="0"/>
        </a:spcAft>
        <a:defRPr kumimoji="1" sz="4800">
          <a:solidFill>
            <a:schemeClr val="tx2"/>
          </a:solidFill>
          <a:latin typeface="Arial Black" pitchFamily="34" charset="0"/>
          <a:ea typeface="宋体" pitchFamily="2" charset="-122"/>
        </a:defRPr>
      </a:lvl8pPr>
      <a:lvl9pPr marL="1828800" algn="l" rtl="0" fontAlgn="base">
        <a:spcBef>
          <a:spcPct val="0"/>
        </a:spcBef>
        <a:spcAft>
          <a:spcPct val="0"/>
        </a:spcAft>
        <a:defRPr kumimoji="1" sz="4800">
          <a:solidFill>
            <a:schemeClr val="tx2"/>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chemeClr val="tx2"/>
        </a:buClr>
        <a:buSzPct val="85000"/>
        <a:buFont typeface="Wingdings" panose="05000000000000000000" pitchFamily="2" charset="2"/>
        <a:buChar char="v"/>
        <a:defRPr kumimoji="1" sz="3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kumimoji="1" sz="2800">
          <a:solidFill>
            <a:schemeClr val="tx1"/>
          </a:solidFill>
          <a:latin typeface="Arial" charset="0"/>
          <a:ea typeface="+mn-ea"/>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l"/>
        <a:defRPr kumimoji="1" sz="2400">
          <a:solidFill>
            <a:schemeClr val="tx1"/>
          </a:solidFill>
          <a:latin typeface="Arial" charset="0"/>
          <a:ea typeface="+mn-ea"/>
        </a:defRPr>
      </a:lvl3pPr>
      <a:lvl4pPr marL="1600200" indent="-228600" algn="l" rtl="0" eaLnBrk="0" fontAlgn="base" hangingPunct="0">
        <a:spcBef>
          <a:spcPct val="20000"/>
        </a:spcBef>
        <a:spcAft>
          <a:spcPct val="0"/>
        </a:spcAft>
        <a:buClr>
          <a:schemeClr val="accent1"/>
        </a:buClr>
        <a:buSzPct val="60000"/>
        <a:buFont typeface="Wingdings" panose="05000000000000000000" pitchFamily="2" charset="2"/>
        <a:buChar char="l"/>
        <a:defRPr kumimoji="1" sz="2000">
          <a:solidFill>
            <a:schemeClr val="tx1"/>
          </a:solidFill>
          <a:latin typeface="Arial" charset="0"/>
          <a:ea typeface="+mn-ea"/>
        </a:defRPr>
      </a:lvl4pPr>
      <a:lvl5pPr marL="2057400" indent="-228600" algn="l" rtl="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charset="0"/>
          <a:ea typeface="+mn-ea"/>
        </a:defRPr>
      </a:lvl5pPr>
      <a:lvl6pPr marL="2514600" indent="-228600" algn="l" rtl="0" fontAlgn="base">
        <a:spcBef>
          <a:spcPct val="20000"/>
        </a:spcBef>
        <a:spcAft>
          <a:spcPct val="0"/>
        </a:spcAft>
        <a:buClr>
          <a:schemeClr val="accent2"/>
        </a:buClr>
        <a:buSzPct val="60000"/>
        <a:buFont typeface="Wingdings" pitchFamily="2" charset="2"/>
        <a:buChar char="l"/>
        <a:defRPr kumimoji="1" sz="2000">
          <a:solidFill>
            <a:schemeClr val="tx1"/>
          </a:solidFill>
          <a:latin typeface="Arial" charset="0"/>
          <a:ea typeface="+mn-ea"/>
        </a:defRPr>
      </a:lvl6pPr>
      <a:lvl7pPr marL="2971800" indent="-228600" algn="l" rtl="0" fontAlgn="base">
        <a:spcBef>
          <a:spcPct val="20000"/>
        </a:spcBef>
        <a:spcAft>
          <a:spcPct val="0"/>
        </a:spcAft>
        <a:buClr>
          <a:schemeClr val="accent2"/>
        </a:buClr>
        <a:buSzPct val="60000"/>
        <a:buFont typeface="Wingdings" pitchFamily="2" charset="2"/>
        <a:buChar char="l"/>
        <a:defRPr kumimoji="1" sz="2000">
          <a:solidFill>
            <a:schemeClr val="tx1"/>
          </a:solidFill>
          <a:latin typeface="Arial" charset="0"/>
          <a:ea typeface="+mn-ea"/>
        </a:defRPr>
      </a:lvl7pPr>
      <a:lvl8pPr marL="3429000" indent="-228600" algn="l" rtl="0" fontAlgn="base">
        <a:spcBef>
          <a:spcPct val="20000"/>
        </a:spcBef>
        <a:spcAft>
          <a:spcPct val="0"/>
        </a:spcAft>
        <a:buClr>
          <a:schemeClr val="accent2"/>
        </a:buClr>
        <a:buSzPct val="60000"/>
        <a:buFont typeface="Wingdings" pitchFamily="2" charset="2"/>
        <a:buChar char="l"/>
        <a:defRPr kumimoji="1" sz="2000">
          <a:solidFill>
            <a:schemeClr val="tx1"/>
          </a:solidFill>
          <a:latin typeface="Arial" charset="0"/>
          <a:ea typeface="+mn-ea"/>
        </a:defRPr>
      </a:lvl8pPr>
      <a:lvl9pPr marL="3886200" indent="-228600" algn="l" rtl="0" fontAlgn="base">
        <a:spcBef>
          <a:spcPct val="20000"/>
        </a:spcBef>
        <a:spcAft>
          <a:spcPct val="0"/>
        </a:spcAft>
        <a:buClr>
          <a:schemeClr val="accent2"/>
        </a:buClr>
        <a:buSzPct val="60000"/>
        <a:buFont typeface="Wingdings" pitchFamily="2" charset="2"/>
        <a:buChar char="l"/>
        <a:defRPr kumimoji="1" sz="2000">
          <a:solidFill>
            <a:schemeClr val="tx1"/>
          </a:solidFill>
          <a:latin typeface="Arial"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22" name="Group 49"/>
          <p:cNvGrpSpPr>
            <a:grpSpLocks/>
          </p:cNvGrpSpPr>
          <p:nvPr/>
        </p:nvGrpSpPr>
        <p:grpSpPr bwMode="auto">
          <a:xfrm>
            <a:off x="0" y="0"/>
            <a:ext cx="9144000" cy="7405688"/>
            <a:chOff x="0" y="-9"/>
            <a:chExt cx="5760" cy="4665"/>
          </a:xfrm>
        </p:grpSpPr>
        <p:sp>
          <p:nvSpPr>
            <p:cNvPr id="5128" name="Freeform 8"/>
            <p:cNvSpPr>
              <a:spLocks/>
            </p:cNvSpPr>
            <p:nvPr/>
          </p:nvSpPr>
          <p:spPr bwMode="hidden">
            <a:xfrm>
              <a:off x="1632" y="-5"/>
              <a:ext cx="1737" cy="4333"/>
            </a:xfrm>
            <a:custGeom>
              <a:avLst/>
              <a:gdLst>
                <a:gd name="T0" fmla="*/ 494 w 1737"/>
                <a:gd name="T1" fmla="*/ 4617 h 4320"/>
                <a:gd name="T2" fmla="*/ 1737 w 1737"/>
                <a:gd name="T3" fmla="*/ 4629 h 4320"/>
                <a:gd name="T4" fmla="*/ 524 w 1737"/>
                <a:gd name="T5" fmla="*/ 0 h 4320"/>
                <a:gd name="T6" fmla="*/ 0 w 1737"/>
                <a:gd name="T7" fmla="*/ 7 h 4320"/>
                <a:gd name="T8" fmla="*/ 494 w 1737"/>
                <a:gd name="T9" fmla="*/ 4617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129" name="Freeform 9"/>
            <p:cNvSpPr>
              <a:spLocks/>
            </p:cNvSpPr>
            <p:nvPr/>
          </p:nvSpPr>
          <p:spPr bwMode="hidden">
            <a:xfrm>
              <a:off x="0" y="-7"/>
              <a:ext cx="1737" cy="4329"/>
            </a:xfrm>
            <a:custGeom>
              <a:avLst/>
              <a:gdLst>
                <a:gd name="T0" fmla="*/ 494 w 1737"/>
                <a:gd name="T1" fmla="*/ 4516 h 4320"/>
                <a:gd name="T2" fmla="*/ 1737 w 1737"/>
                <a:gd name="T3" fmla="*/ 4527 h 4320"/>
                <a:gd name="T4" fmla="*/ 524 w 1737"/>
                <a:gd name="T5" fmla="*/ 0 h 4320"/>
                <a:gd name="T6" fmla="*/ 0 w 1737"/>
                <a:gd name="T7" fmla="*/ 7 h 4320"/>
                <a:gd name="T8" fmla="*/ 494 w 1737"/>
                <a:gd name="T9" fmla="*/ 4516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130" name="Freeform 10"/>
            <p:cNvSpPr>
              <a:spLocks/>
            </p:cNvSpPr>
            <p:nvPr/>
          </p:nvSpPr>
          <p:spPr bwMode="hidden">
            <a:xfrm>
              <a:off x="3744" y="-4"/>
              <a:ext cx="1739" cy="4330"/>
            </a:xfrm>
            <a:custGeom>
              <a:avLst/>
              <a:gdLst>
                <a:gd name="T0" fmla="*/ 494 w 1739"/>
                <a:gd name="T1" fmla="*/ 2751 h 4420"/>
                <a:gd name="T2" fmla="*/ 1739 w 1739"/>
                <a:gd name="T3" fmla="*/ 2755 h 4420"/>
                <a:gd name="T4" fmla="*/ 524 w 1739"/>
                <a:gd name="T5" fmla="*/ 0 h 4420"/>
                <a:gd name="T6" fmla="*/ 0 w 1739"/>
                <a:gd name="T7" fmla="*/ 7 h 4420"/>
                <a:gd name="T8" fmla="*/ 494 w 1739"/>
                <a:gd name="T9" fmla="*/ 2751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131" name="Freeform 11"/>
            <p:cNvSpPr>
              <a:spLocks/>
            </p:cNvSpPr>
            <p:nvPr/>
          </p:nvSpPr>
          <p:spPr bwMode="hidden">
            <a:xfrm>
              <a:off x="1920" y="-9"/>
              <a:ext cx="2080" cy="4324"/>
            </a:xfrm>
            <a:custGeom>
              <a:avLst/>
              <a:gdLst>
                <a:gd name="T0" fmla="*/ 0 w 2080"/>
                <a:gd name="T1" fmla="*/ 7 h 4338"/>
                <a:gd name="T2" fmla="*/ 1870 w 2080"/>
                <a:gd name="T3" fmla="*/ 4027 h 4338"/>
                <a:gd name="T4" fmla="*/ 2080 w 2080"/>
                <a:gd name="T5" fmla="*/ 4027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1" name="Freeform 17"/>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2" name="Freeform 18"/>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3" name="Freeform 19"/>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4" name="Freeform 20"/>
            <p:cNvSpPr>
              <a:spLocks/>
            </p:cNvSpPr>
            <p:nvPr userDrawn="1"/>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5" name="Freeform 21"/>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6" name="Freeform 22"/>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7" name="Freeform 23"/>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 name="Rectangle 25"/>
            <p:cNvSpPr>
              <a:spLocks noChangeArrowheads="1"/>
            </p:cNvSpPr>
            <p:nvPr/>
          </p:nvSpPr>
          <p:spPr bwMode="hidden">
            <a:xfrm>
              <a:off x="0" y="3910"/>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5140" name="Freeform 27"/>
            <p:cNvSpPr>
              <a:spLocks/>
            </p:cNvSpPr>
            <p:nvPr/>
          </p:nvSpPr>
          <p:spPr bwMode="hidden">
            <a:xfrm>
              <a:off x="1632" y="3956"/>
              <a:ext cx="1737" cy="382"/>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141" name="Freeform 28"/>
            <p:cNvSpPr>
              <a:spLocks/>
            </p:cNvSpPr>
            <p:nvPr/>
          </p:nvSpPr>
          <p:spPr bwMode="hidden">
            <a:xfrm>
              <a:off x="0" y="3956"/>
              <a:ext cx="1737" cy="381"/>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142" name="Freeform 29"/>
            <p:cNvSpPr>
              <a:spLocks/>
            </p:cNvSpPr>
            <p:nvPr/>
          </p:nvSpPr>
          <p:spPr bwMode="hidden">
            <a:xfrm>
              <a:off x="3744" y="3956"/>
              <a:ext cx="1739" cy="382"/>
            </a:xfrm>
            <a:custGeom>
              <a:avLst/>
              <a:gdLst>
                <a:gd name="T0" fmla="*/ 494 w 1739"/>
                <a:gd name="T1" fmla="*/ 0 h 4420"/>
                <a:gd name="T2" fmla="*/ 1739 w 1739"/>
                <a:gd name="T3" fmla="*/ 0 h 4420"/>
                <a:gd name="T4" fmla="*/ 524 w 1739"/>
                <a:gd name="T5" fmla="*/ 0 h 4420"/>
                <a:gd name="T6" fmla="*/ 0 w 1739"/>
                <a:gd name="T7" fmla="*/ 0 h 4420"/>
                <a:gd name="T8" fmla="*/ 494 w 1739"/>
                <a:gd name="T9" fmla="*/ 0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143" name="Freeform 30"/>
            <p:cNvSpPr>
              <a:spLocks/>
            </p:cNvSpPr>
            <p:nvPr/>
          </p:nvSpPr>
          <p:spPr bwMode="hidden">
            <a:xfrm>
              <a:off x="1920" y="3956"/>
              <a:ext cx="2080" cy="381"/>
            </a:xfrm>
            <a:custGeom>
              <a:avLst/>
              <a:gdLst>
                <a:gd name="T0" fmla="*/ 0 w 2080"/>
                <a:gd name="T1" fmla="*/ 0 h 4338"/>
                <a:gd name="T2" fmla="*/ 1870 w 2080"/>
                <a:gd name="T3" fmla="*/ 0 h 4338"/>
                <a:gd name="T4" fmla="*/ 2080 w 2080"/>
                <a:gd name="T5" fmla="*/ 0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8" name="Rectangle 34"/>
            <p:cNvSpPr>
              <a:spLocks noChangeArrowheads="1"/>
            </p:cNvSpPr>
            <p:nvPr/>
          </p:nvSpPr>
          <p:spPr bwMode="hidden">
            <a:xfrm>
              <a:off x="0" y="3905"/>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1059" name="Freeform 35"/>
            <p:cNvSpPr>
              <a:spLocks/>
            </p:cNvSpPr>
            <p:nvPr/>
          </p:nvSpPr>
          <p:spPr bwMode="hidden">
            <a:xfrm>
              <a:off x="2583" y="3918"/>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0" name="Freeform 36"/>
            <p:cNvSpPr>
              <a:spLocks/>
            </p:cNvSpPr>
            <p:nvPr/>
          </p:nvSpPr>
          <p:spPr bwMode="hidden">
            <a:xfrm rot="18897039" flipH="1">
              <a:off x="148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1" name="Freeform 37"/>
            <p:cNvSpPr>
              <a:spLocks/>
            </p:cNvSpPr>
            <p:nvPr/>
          </p:nvSpPr>
          <p:spPr bwMode="hidden">
            <a:xfrm rot="18897039" flipH="1">
              <a:off x="76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2" name="Freeform 38"/>
            <p:cNvSpPr>
              <a:spLocks/>
            </p:cNvSpPr>
            <p:nvPr/>
          </p:nvSpPr>
          <p:spPr bwMode="hidden">
            <a:xfrm rot="18897039" flipH="1">
              <a:off x="31" y="3854"/>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3" name="Freeform 39"/>
            <p:cNvSpPr>
              <a:spLocks/>
            </p:cNvSpPr>
            <p:nvPr/>
          </p:nvSpPr>
          <p:spPr bwMode="hidden">
            <a:xfrm flipH="1" flipV="1">
              <a:off x="576" y="3910"/>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4" name="Freeform 40"/>
            <p:cNvSpPr>
              <a:spLocks/>
            </p:cNvSpPr>
            <p:nvPr/>
          </p:nvSpPr>
          <p:spPr bwMode="hidden">
            <a:xfrm flipH="1" flipV="1">
              <a:off x="240"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5" name="Freeform 41"/>
            <p:cNvSpPr>
              <a:spLocks/>
            </p:cNvSpPr>
            <p:nvPr/>
          </p:nvSpPr>
          <p:spPr bwMode="hidden">
            <a:xfrm flipH="1" flipV="1">
              <a:off x="3036" y="3958"/>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6" name="Freeform 42"/>
            <p:cNvSpPr>
              <a:spLocks/>
            </p:cNvSpPr>
            <p:nvPr/>
          </p:nvSpPr>
          <p:spPr bwMode="hidden">
            <a:xfrm flipH="1" flipV="1">
              <a:off x="3984"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7" name="Freeform 43"/>
            <p:cNvSpPr>
              <a:spLocks/>
            </p:cNvSpPr>
            <p:nvPr/>
          </p:nvSpPr>
          <p:spPr bwMode="hidden">
            <a:xfrm flipH="1" flipV="1">
              <a:off x="3456" y="3910"/>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8" name="Rectangle 44"/>
            <p:cNvSpPr>
              <a:spLocks noChangeArrowheads="1"/>
            </p:cNvSpPr>
            <p:nvPr/>
          </p:nvSpPr>
          <p:spPr bwMode="hidden">
            <a:xfrm>
              <a:off x="0" y="3931"/>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eaLnBrk="1" hangingPunct="1">
                <a:defRPr/>
              </a:pPr>
              <a:endParaRPr lang="zh-CN" altLang="en-US">
                <a:solidFill>
                  <a:srgbClr val="FFFFFF"/>
                </a:solidFill>
              </a:endParaRPr>
            </a:p>
          </p:txBody>
        </p:sp>
      </p:grpSp>
      <p:sp>
        <p:nvSpPr>
          <p:cNvPr id="5123" name="Rectangle 2"/>
          <p:cNvSpPr>
            <a:spLocks noGrp="1" noChangeArrowheads="1"/>
          </p:cNvSpPr>
          <p:nvPr>
            <p:ph type="title"/>
          </p:nvPr>
        </p:nvSpPr>
        <p:spPr bwMode="auto">
          <a:xfrm>
            <a:off x="152400" y="304800"/>
            <a:ext cx="77724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zh-CN" altLang="en-US" smtClean="0"/>
              <a:t>单击此处编辑母版标题样式</a:t>
            </a:r>
          </a:p>
        </p:txBody>
      </p:sp>
      <p:sp>
        <p:nvSpPr>
          <p:cNvPr id="5124" name="Rectangle 3"/>
          <p:cNvSpPr>
            <a:spLocks noGrp="1" noChangeArrowheads="1"/>
          </p:cNvSpPr>
          <p:nvPr>
            <p:ph type="body" idx="1"/>
          </p:nvPr>
        </p:nvSpPr>
        <p:spPr bwMode="auto">
          <a:xfrm>
            <a:off x="152400" y="1524000"/>
            <a:ext cx="8839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 name="Rectangle 4"/>
          <p:cNvSpPr>
            <a:spLocks noGrp="1" noChangeArrowheads="1"/>
          </p:cNvSpPr>
          <p:nvPr>
            <p:ph type="dt" sz="half" idx="2"/>
          </p:nvPr>
        </p:nvSpPr>
        <p:spPr bwMode="auto">
          <a:xfrm>
            <a:off x="7127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a:solidFill>
                  <a:srgbClr val="FFFFFF"/>
                </a:solidFill>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51188" y="631348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a:solidFill>
                  <a:srgbClr val="FFFFFF"/>
                </a:solidFill>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801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solidFill>
                  <a:srgbClr val="FFFFFF"/>
                </a:solidFill>
                <a:latin typeface="Arial" panose="020B0604020202020204" pitchFamily="34" charset="0"/>
              </a:defRPr>
            </a:lvl1pPr>
          </a:lstStyle>
          <a:p>
            <a:pPr>
              <a:defRPr/>
            </a:pPr>
            <a:fld id="{89F6B497-DF77-4750-8295-E286AB42B8D6}" type="slidenum">
              <a:rPr lang="zh-CN" altLang="en-US"/>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5996" r:id="rId1"/>
    <p:sldLayoutId id="2147485950" r:id="rId2"/>
    <p:sldLayoutId id="2147485951" r:id="rId3"/>
    <p:sldLayoutId id="2147485952" r:id="rId4"/>
    <p:sldLayoutId id="2147485953" r:id="rId5"/>
    <p:sldLayoutId id="2147485954" r:id="rId6"/>
    <p:sldLayoutId id="2147485955" r:id="rId7"/>
    <p:sldLayoutId id="2147485956" r:id="rId8"/>
    <p:sldLayoutId id="2147485957" r:id="rId9"/>
    <p:sldLayoutId id="2147485958" r:id="rId10"/>
    <p:sldLayoutId id="2147485959" r:id="rId11"/>
  </p:sldLayoutIdLst>
  <p:transition>
    <p:random/>
  </p:transition>
  <p:hf hdr="0" dt="0"/>
  <p:txStyles>
    <p:titleStyle>
      <a:lvl1pPr algn="l" rtl="0" eaLnBrk="0" fontAlgn="base" hangingPunct="0">
        <a:spcBef>
          <a:spcPct val="0"/>
        </a:spcBef>
        <a:spcAft>
          <a:spcPct val="0"/>
        </a:spcAft>
        <a:defRPr kumimoji="1" sz="4800">
          <a:solidFill>
            <a:schemeClr val="tx2"/>
          </a:solidFill>
          <a:latin typeface="+mj-lt"/>
          <a:ea typeface="+mj-ea"/>
          <a:cs typeface="+mj-cs"/>
        </a:defRPr>
      </a:lvl1pPr>
      <a:lvl2pPr algn="l" rtl="0" eaLnBrk="0" fontAlgn="base" hangingPunct="0">
        <a:spcBef>
          <a:spcPct val="0"/>
        </a:spcBef>
        <a:spcAft>
          <a:spcPct val="0"/>
        </a:spcAft>
        <a:defRPr kumimoji="1" sz="4800">
          <a:solidFill>
            <a:schemeClr val="tx2"/>
          </a:solidFill>
          <a:latin typeface="Arial Black" pitchFamily="34" charset="0"/>
          <a:ea typeface="宋体" pitchFamily="2" charset="-122"/>
        </a:defRPr>
      </a:lvl2pPr>
      <a:lvl3pPr algn="l" rtl="0" eaLnBrk="0" fontAlgn="base" hangingPunct="0">
        <a:spcBef>
          <a:spcPct val="0"/>
        </a:spcBef>
        <a:spcAft>
          <a:spcPct val="0"/>
        </a:spcAft>
        <a:defRPr kumimoji="1" sz="4800">
          <a:solidFill>
            <a:schemeClr val="tx2"/>
          </a:solidFill>
          <a:latin typeface="Arial Black" pitchFamily="34" charset="0"/>
          <a:ea typeface="宋体" pitchFamily="2" charset="-122"/>
        </a:defRPr>
      </a:lvl3pPr>
      <a:lvl4pPr algn="l" rtl="0" eaLnBrk="0" fontAlgn="base" hangingPunct="0">
        <a:spcBef>
          <a:spcPct val="0"/>
        </a:spcBef>
        <a:spcAft>
          <a:spcPct val="0"/>
        </a:spcAft>
        <a:defRPr kumimoji="1" sz="4800">
          <a:solidFill>
            <a:schemeClr val="tx2"/>
          </a:solidFill>
          <a:latin typeface="Arial Black" pitchFamily="34" charset="0"/>
          <a:ea typeface="宋体" pitchFamily="2" charset="-122"/>
        </a:defRPr>
      </a:lvl4pPr>
      <a:lvl5pPr algn="l" rtl="0" eaLnBrk="0" fontAlgn="base" hangingPunct="0">
        <a:spcBef>
          <a:spcPct val="0"/>
        </a:spcBef>
        <a:spcAft>
          <a:spcPct val="0"/>
        </a:spcAft>
        <a:defRPr kumimoji="1" sz="4800">
          <a:solidFill>
            <a:schemeClr val="tx2"/>
          </a:solidFill>
          <a:latin typeface="Arial Black" pitchFamily="34" charset="0"/>
          <a:ea typeface="宋体" pitchFamily="2" charset="-122"/>
        </a:defRPr>
      </a:lvl5pPr>
      <a:lvl6pPr marL="457200" algn="l" rtl="0" fontAlgn="base">
        <a:spcBef>
          <a:spcPct val="0"/>
        </a:spcBef>
        <a:spcAft>
          <a:spcPct val="0"/>
        </a:spcAft>
        <a:defRPr kumimoji="1" sz="4800">
          <a:solidFill>
            <a:schemeClr val="tx2"/>
          </a:solidFill>
          <a:latin typeface="Arial Black" pitchFamily="34" charset="0"/>
          <a:ea typeface="宋体" pitchFamily="2" charset="-122"/>
        </a:defRPr>
      </a:lvl6pPr>
      <a:lvl7pPr marL="914400" algn="l" rtl="0" fontAlgn="base">
        <a:spcBef>
          <a:spcPct val="0"/>
        </a:spcBef>
        <a:spcAft>
          <a:spcPct val="0"/>
        </a:spcAft>
        <a:defRPr kumimoji="1" sz="4800">
          <a:solidFill>
            <a:schemeClr val="tx2"/>
          </a:solidFill>
          <a:latin typeface="Arial Black" pitchFamily="34" charset="0"/>
          <a:ea typeface="宋体" pitchFamily="2" charset="-122"/>
        </a:defRPr>
      </a:lvl7pPr>
      <a:lvl8pPr marL="1371600" algn="l" rtl="0" fontAlgn="base">
        <a:spcBef>
          <a:spcPct val="0"/>
        </a:spcBef>
        <a:spcAft>
          <a:spcPct val="0"/>
        </a:spcAft>
        <a:defRPr kumimoji="1" sz="4800">
          <a:solidFill>
            <a:schemeClr val="tx2"/>
          </a:solidFill>
          <a:latin typeface="Arial Black" pitchFamily="34" charset="0"/>
          <a:ea typeface="宋体" pitchFamily="2" charset="-122"/>
        </a:defRPr>
      </a:lvl8pPr>
      <a:lvl9pPr marL="1828800" algn="l" rtl="0" fontAlgn="base">
        <a:spcBef>
          <a:spcPct val="0"/>
        </a:spcBef>
        <a:spcAft>
          <a:spcPct val="0"/>
        </a:spcAft>
        <a:defRPr kumimoji="1" sz="4800">
          <a:solidFill>
            <a:schemeClr val="tx2"/>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chemeClr val="tx2"/>
        </a:buClr>
        <a:buSzPct val="85000"/>
        <a:buFont typeface="Wingdings" panose="05000000000000000000" pitchFamily="2" charset="2"/>
        <a:buChar char="v"/>
        <a:defRPr kumimoji="1" sz="3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kumimoji="1" sz="2800">
          <a:solidFill>
            <a:schemeClr val="tx1"/>
          </a:solidFill>
          <a:latin typeface="Arial" charset="0"/>
          <a:ea typeface="+mn-ea"/>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l"/>
        <a:defRPr kumimoji="1" sz="2400">
          <a:solidFill>
            <a:schemeClr val="tx1"/>
          </a:solidFill>
          <a:latin typeface="Arial" charset="0"/>
          <a:ea typeface="+mn-ea"/>
        </a:defRPr>
      </a:lvl3pPr>
      <a:lvl4pPr marL="1600200" indent="-228600" algn="l" rtl="0" eaLnBrk="0" fontAlgn="base" hangingPunct="0">
        <a:spcBef>
          <a:spcPct val="20000"/>
        </a:spcBef>
        <a:spcAft>
          <a:spcPct val="0"/>
        </a:spcAft>
        <a:buClr>
          <a:schemeClr val="accent1"/>
        </a:buClr>
        <a:buSzPct val="60000"/>
        <a:buFont typeface="Wingdings" panose="05000000000000000000" pitchFamily="2" charset="2"/>
        <a:buChar char="l"/>
        <a:defRPr kumimoji="1" sz="2000">
          <a:solidFill>
            <a:schemeClr val="tx1"/>
          </a:solidFill>
          <a:latin typeface="Arial" charset="0"/>
          <a:ea typeface="+mn-ea"/>
        </a:defRPr>
      </a:lvl4pPr>
      <a:lvl5pPr marL="2057400" indent="-228600" algn="l" rtl="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charset="0"/>
          <a:ea typeface="+mn-ea"/>
        </a:defRPr>
      </a:lvl5pPr>
      <a:lvl6pPr marL="2514600" indent="-228600" algn="l" rtl="0" fontAlgn="base">
        <a:spcBef>
          <a:spcPct val="20000"/>
        </a:spcBef>
        <a:spcAft>
          <a:spcPct val="0"/>
        </a:spcAft>
        <a:buClr>
          <a:schemeClr val="accent2"/>
        </a:buClr>
        <a:buSzPct val="60000"/>
        <a:buFont typeface="Wingdings" pitchFamily="2" charset="2"/>
        <a:buChar char="l"/>
        <a:defRPr kumimoji="1" sz="2000">
          <a:solidFill>
            <a:schemeClr val="tx1"/>
          </a:solidFill>
          <a:latin typeface="Arial" charset="0"/>
          <a:ea typeface="+mn-ea"/>
        </a:defRPr>
      </a:lvl6pPr>
      <a:lvl7pPr marL="2971800" indent="-228600" algn="l" rtl="0" fontAlgn="base">
        <a:spcBef>
          <a:spcPct val="20000"/>
        </a:spcBef>
        <a:spcAft>
          <a:spcPct val="0"/>
        </a:spcAft>
        <a:buClr>
          <a:schemeClr val="accent2"/>
        </a:buClr>
        <a:buSzPct val="60000"/>
        <a:buFont typeface="Wingdings" pitchFamily="2" charset="2"/>
        <a:buChar char="l"/>
        <a:defRPr kumimoji="1" sz="2000">
          <a:solidFill>
            <a:schemeClr val="tx1"/>
          </a:solidFill>
          <a:latin typeface="Arial" charset="0"/>
          <a:ea typeface="+mn-ea"/>
        </a:defRPr>
      </a:lvl7pPr>
      <a:lvl8pPr marL="3429000" indent="-228600" algn="l" rtl="0" fontAlgn="base">
        <a:spcBef>
          <a:spcPct val="20000"/>
        </a:spcBef>
        <a:spcAft>
          <a:spcPct val="0"/>
        </a:spcAft>
        <a:buClr>
          <a:schemeClr val="accent2"/>
        </a:buClr>
        <a:buSzPct val="60000"/>
        <a:buFont typeface="Wingdings" pitchFamily="2" charset="2"/>
        <a:buChar char="l"/>
        <a:defRPr kumimoji="1" sz="2000">
          <a:solidFill>
            <a:schemeClr val="tx1"/>
          </a:solidFill>
          <a:latin typeface="Arial" charset="0"/>
          <a:ea typeface="+mn-ea"/>
        </a:defRPr>
      </a:lvl8pPr>
      <a:lvl9pPr marL="3886200" indent="-228600" algn="l" rtl="0" fontAlgn="base">
        <a:spcBef>
          <a:spcPct val="20000"/>
        </a:spcBef>
        <a:spcAft>
          <a:spcPct val="0"/>
        </a:spcAft>
        <a:buClr>
          <a:schemeClr val="accent2"/>
        </a:buClr>
        <a:buSzPct val="60000"/>
        <a:buFont typeface="Wingdings" pitchFamily="2" charset="2"/>
        <a:buChar char="l"/>
        <a:defRPr kumimoji="1" sz="2000">
          <a:solidFill>
            <a:schemeClr val="tx1"/>
          </a:solidFill>
          <a:latin typeface="Arial"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58"/>
            </a:gs>
            <a:gs pos="100000">
              <a:schemeClr val="bg1"/>
            </a:gs>
          </a:gsLst>
          <a:lin ang="2700000" scaled="1"/>
        </a:gradFill>
        <a:effectLst/>
      </p:bgPr>
    </p:bg>
    <p:spTree>
      <p:nvGrpSpPr>
        <p:cNvPr id="1" name=""/>
        <p:cNvGrpSpPr/>
        <p:nvPr/>
      </p:nvGrpSpPr>
      <p:grpSpPr>
        <a:xfrm>
          <a:off x="0" y="0"/>
          <a:ext cx="0" cy="0"/>
          <a:chOff x="0" y="0"/>
          <a:chExt cx="0" cy="0"/>
        </a:xfrm>
      </p:grpSpPr>
      <p:grpSp>
        <p:nvGrpSpPr>
          <p:cNvPr id="7170" name="Group 2"/>
          <p:cNvGrpSpPr>
            <a:grpSpLocks/>
          </p:cNvGrpSpPr>
          <p:nvPr/>
        </p:nvGrpSpPr>
        <p:grpSpPr bwMode="auto">
          <a:xfrm>
            <a:off x="0" y="0"/>
            <a:ext cx="9144000" cy="6856413"/>
            <a:chOff x="0" y="0"/>
            <a:chExt cx="5760" cy="4319"/>
          </a:xfrm>
        </p:grpSpPr>
        <p:sp>
          <p:nvSpPr>
            <p:cNvPr id="8195" name="Freeform 3"/>
            <p:cNvSpPr>
              <a:spLocks/>
            </p:cNvSpPr>
            <p:nvPr/>
          </p:nvSpPr>
          <p:spPr bwMode="hidden">
            <a:xfrm>
              <a:off x="0" y="12"/>
              <a:ext cx="5758" cy="3273"/>
            </a:xfrm>
            <a:custGeom>
              <a:avLst/>
              <a:gdLst>
                <a:gd name="T0" fmla="*/ 3193 w 5740"/>
                <a:gd name="T1" fmla="*/ 1816 h 3273"/>
                <a:gd name="T2" fmla="*/ 0 w 5740"/>
                <a:gd name="T3" fmla="*/ 0 h 3273"/>
                <a:gd name="T4" fmla="*/ 0 w 5740"/>
                <a:gd name="T5" fmla="*/ 522 h 3273"/>
                <a:gd name="T6" fmla="*/ 3037 w 5740"/>
                <a:gd name="T7" fmla="*/ 1978 h 3273"/>
                <a:gd name="T8" fmla="*/ 5740 w 5740"/>
                <a:gd name="T9" fmla="*/ 3273 h 3273"/>
                <a:gd name="T10" fmla="*/ 5740 w 5740"/>
                <a:gd name="T11" fmla="*/ 3267 h 3273"/>
                <a:gd name="T12" fmla="*/ 3193 w 5740"/>
                <a:gd name="T13" fmla="*/ 1816 h 3273"/>
                <a:gd name="T14" fmla="*/ 3193 w 5740"/>
                <a:gd name="T15" fmla="*/ 1816 h 3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196" name="Freeform 4"/>
            <p:cNvSpPr>
              <a:spLocks/>
            </p:cNvSpPr>
            <p:nvPr/>
          </p:nvSpPr>
          <p:spPr bwMode="hidden">
            <a:xfrm>
              <a:off x="149" y="0"/>
              <a:ext cx="5609" cy="3243"/>
            </a:xfrm>
            <a:custGeom>
              <a:avLst/>
              <a:gdLst>
                <a:gd name="T0" fmla="*/ 3163 w 5591"/>
                <a:gd name="T1" fmla="*/ 1714 h 3243"/>
                <a:gd name="T2" fmla="*/ 431 w 5591"/>
                <a:gd name="T3" fmla="*/ 0 h 3243"/>
                <a:gd name="T4" fmla="*/ 0 w 5591"/>
                <a:gd name="T5" fmla="*/ 0 h 3243"/>
                <a:gd name="T6" fmla="*/ 3086 w 5591"/>
                <a:gd name="T7" fmla="*/ 1786 h 3243"/>
                <a:gd name="T8" fmla="*/ 5591 w 5591"/>
                <a:gd name="T9" fmla="*/ 3243 h 3243"/>
                <a:gd name="T10" fmla="*/ 5591 w 5591"/>
                <a:gd name="T11" fmla="*/ 3237 h 3243"/>
                <a:gd name="T12" fmla="*/ 3163 w 5591"/>
                <a:gd name="T13" fmla="*/ 1714 h 3243"/>
                <a:gd name="T14" fmla="*/ 3163 w 5591"/>
                <a:gd name="T15" fmla="*/ 1714 h 3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197" name="Freeform 5"/>
            <p:cNvSpPr>
              <a:spLocks/>
            </p:cNvSpPr>
            <p:nvPr/>
          </p:nvSpPr>
          <p:spPr bwMode="hidden">
            <a:xfrm>
              <a:off x="0" y="3433"/>
              <a:ext cx="4038" cy="191"/>
            </a:xfrm>
            <a:custGeom>
              <a:avLst/>
              <a:gdLst>
                <a:gd name="T0" fmla="*/ 0 w 4042"/>
                <a:gd name="T1" fmla="*/ 156 h 192"/>
                <a:gd name="T2" fmla="*/ 4042 w 4042"/>
                <a:gd name="T3" fmla="*/ 192 h 192"/>
                <a:gd name="T4" fmla="*/ 4042 w 4042"/>
                <a:gd name="T5" fmla="*/ 144 h 192"/>
                <a:gd name="T6" fmla="*/ 0 w 4042"/>
                <a:gd name="T7" fmla="*/ 0 h 192"/>
                <a:gd name="T8" fmla="*/ 0 w 4042"/>
                <a:gd name="T9" fmla="*/ 156 h 192"/>
                <a:gd name="T10" fmla="*/ 0 w 4042"/>
                <a:gd name="T11" fmla="*/ 156 h 192"/>
              </a:gdLst>
              <a:ahLst/>
              <a:cxnLst>
                <a:cxn ang="0">
                  <a:pos x="T0" y="T1"/>
                </a:cxn>
                <a:cxn ang="0">
                  <a:pos x="T2" y="T3"/>
                </a:cxn>
                <a:cxn ang="0">
                  <a:pos x="T4" y="T5"/>
                </a:cxn>
                <a:cxn ang="0">
                  <a:pos x="T6" y="T7"/>
                </a:cxn>
                <a:cxn ang="0">
                  <a:pos x="T8" y="T9"/>
                </a:cxn>
                <a:cxn ang="0">
                  <a:pos x="T10" y="T11"/>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7179" name="Freeform 6"/>
            <p:cNvSpPr>
              <a:spLocks/>
            </p:cNvSpPr>
            <p:nvPr/>
          </p:nvSpPr>
          <p:spPr bwMode="hidden">
            <a:xfrm>
              <a:off x="4038" y="3577"/>
              <a:ext cx="1720" cy="65"/>
            </a:xfrm>
            <a:custGeom>
              <a:avLst/>
              <a:gdLst>
                <a:gd name="T0" fmla="*/ 1706 w 1722"/>
                <a:gd name="T1" fmla="*/ 58 h 66"/>
                <a:gd name="T2" fmla="*/ 1706 w 1722"/>
                <a:gd name="T3" fmla="*/ 52 h 66"/>
                <a:gd name="T4" fmla="*/ 0 w 1722"/>
                <a:gd name="T5" fmla="*/ 0 h 66"/>
                <a:gd name="T6" fmla="*/ 0 w 1722"/>
                <a:gd name="T7" fmla="*/ 40 h 66"/>
                <a:gd name="T8" fmla="*/ 1706 w 1722"/>
                <a:gd name="T9" fmla="*/ 58 h 66"/>
                <a:gd name="T10" fmla="*/ 1706 w 1722"/>
                <a:gd name="T11" fmla="*/ 58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99" name="Freeform 7"/>
            <p:cNvSpPr>
              <a:spLocks/>
            </p:cNvSpPr>
            <p:nvPr/>
          </p:nvSpPr>
          <p:spPr bwMode="hidden">
            <a:xfrm>
              <a:off x="0" y="3726"/>
              <a:ext cx="4784" cy="329"/>
            </a:xfrm>
            <a:custGeom>
              <a:avLst/>
              <a:gdLst>
                <a:gd name="T0" fmla="*/ 0 w 4789"/>
                <a:gd name="T1" fmla="*/ 329 h 329"/>
                <a:gd name="T2" fmla="*/ 4789 w 4789"/>
                <a:gd name="T3" fmla="*/ 77 h 329"/>
                <a:gd name="T4" fmla="*/ 4789 w 4789"/>
                <a:gd name="T5" fmla="*/ 0 h 329"/>
                <a:gd name="T6" fmla="*/ 0 w 4789"/>
                <a:gd name="T7" fmla="*/ 107 h 329"/>
                <a:gd name="T8" fmla="*/ 0 w 4789"/>
                <a:gd name="T9" fmla="*/ 329 h 329"/>
                <a:gd name="T10" fmla="*/ 0 w 4789"/>
                <a:gd name="T11" fmla="*/ 329 h 329"/>
              </a:gdLst>
              <a:ahLst/>
              <a:cxnLst>
                <a:cxn ang="0">
                  <a:pos x="T0" y="T1"/>
                </a:cxn>
                <a:cxn ang="0">
                  <a:pos x="T2" y="T3"/>
                </a:cxn>
                <a:cxn ang="0">
                  <a:pos x="T4" y="T5"/>
                </a:cxn>
                <a:cxn ang="0">
                  <a:pos x="T6" y="T7"/>
                </a:cxn>
                <a:cxn ang="0">
                  <a:pos x="T8" y="T9"/>
                </a:cxn>
                <a:cxn ang="0">
                  <a:pos x="T10" y="T11"/>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a:noFill/>
            </a:ln>
            <a:effectLst/>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7181" name="Freeform 8"/>
            <p:cNvSpPr>
              <a:spLocks/>
            </p:cNvSpPr>
            <p:nvPr/>
          </p:nvSpPr>
          <p:spPr bwMode="hidden">
            <a:xfrm>
              <a:off x="4784" y="3702"/>
              <a:ext cx="974" cy="101"/>
            </a:xfrm>
            <a:custGeom>
              <a:avLst/>
              <a:gdLst>
                <a:gd name="T0" fmla="*/ 967 w 975"/>
                <a:gd name="T1" fmla="*/ 48 h 101"/>
                <a:gd name="T2" fmla="*/ 967 w 975"/>
                <a:gd name="T3" fmla="*/ 0 h 101"/>
                <a:gd name="T4" fmla="*/ 0 w 975"/>
                <a:gd name="T5" fmla="*/ 24 h 101"/>
                <a:gd name="T6" fmla="*/ 0 w 975"/>
                <a:gd name="T7" fmla="*/ 101 h 101"/>
                <a:gd name="T8" fmla="*/ 967 w 975"/>
                <a:gd name="T9" fmla="*/ 48 h 101"/>
                <a:gd name="T10" fmla="*/ 967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2" name="Freeform 9"/>
            <p:cNvSpPr>
              <a:spLocks/>
            </p:cNvSpPr>
            <p:nvPr/>
          </p:nvSpPr>
          <p:spPr bwMode="hidden">
            <a:xfrm>
              <a:off x="3619" y="3815"/>
              <a:ext cx="2139" cy="198"/>
            </a:xfrm>
            <a:custGeom>
              <a:avLst/>
              <a:gdLst>
                <a:gd name="T0" fmla="*/ 2125 w 2141"/>
                <a:gd name="T1" fmla="*/ 0 h 198"/>
                <a:gd name="T2" fmla="*/ 0 w 2141"/>
                <a:gd name="T3" fmla="*/ 156 h 198"/>
                <a:gd name="T4" fmla="*/ 0 w 2141"/>
                <a:gd name="T5" fmla="*/ 198 h 198"/>
                <a:gd name="T6" fmla="*/ 2125 w 2141"/>
                <a:gd name="T7" fmla="*/ 0 h 198"/>
                <a:gd name="T8" fmla="*/ 2125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2" name="Freeform 10"/>
            <p:cNvSpPr>
              <a:spLocks/>
            </p:cNvSpPr>
            <p:nvPr/>
          </p:nvSpPr>
          <p:spPr bwMode="hidden">
            <a:xfrm>
              <a:off x="0" y="3971"/>
              <a:ext cx="3619" cy="348"/>
            </a:xfrm>
            <a:custGeom>
              <a:avLst/>
              <a:gdLst>
                <a:gd name="T0" fmla="*/ 0 w 3623"/>
                <a:gd name="T1" fmla="*/ 348 h 348"/>
                <a:gd name="T2" fmla="*/ 311 w 3623"/>
                <a:gd name="T3" fmla="*/ 348 h 348"/>
                <a:gd name="T4" fmla="*/ 3623 w 3623"/>
                <a:gd name="T5" fmla="*/ 42 h 348"/>
                <a:gd name="T6" fmla="*/ 3623 w 3623"/>
                <a:gd name="T7" fmla="*/ 0 h 348"/>
                <a:gd name="T8" fmla="*/ 0 w 3623"/>
                <a:gd name="T9" fmla="*/ 264 h 348"/>
                <a:gd name="T10" fmla="*/ 0 w 3623"/>
                <a:gd name="T11" fmla="*/ 348 h 348"/>
                <a:gd name="T12" fmla="*/ 0 w 3623"/>
                <a:gd name="T13" fmla="*/ 348 h 348"/>
              </a:gdLst>
              <a:ahLst/>
              <a:cxnLst>
                <a:cxn ang="0">
                  <a:pos x="T0" y="T1"/>
                </a:cxn>
                <a:cxn ang="0">
                  <a:pos x="T2" y="T3"/>
                </a:cxn>
                <a:cxn ang="0">
                  <a:pos x="T4" y="T5"/>
                </a:cxn>
                <a:cxn ang="0">
                  <a:pos x="T6" y="T7"/>
                </a:cxn>
                <a:cxn ang="0">
                  <a:pos x="T8" y="T9"/>
                </a:cxn>
                <a:cxn ang="0">
                  <a:pos x="T10" y="T11"/>
                </a:cxn>
                <a:cxn ang="0">
                  <a:pos x="T12" y="T13"/>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7184" name="Freeform 11"/>
            <p:cNvSpPr>
              <a:spLocks/>
            </p:cNvSpPr>
            <p:nvPr/>
          </p:nvSpPr>
          <p:spPr bwMode="hidden">
            <a:xfrm>
              <a:off x="2097" y="4043"/>
              <a:ext cx="2514" cy="276"/>
            </a:xfrm>
            <a:custGeom>
              <a:avLst/>
              <a:gdLst>
                <a:gd name="T0" fmla="*/ 2158 w 2517"/>
                <a:gd name="T1" fmla="*/ 276 h 276"/>
                <a:gd name="T2" fmla="*/ 2493 w 2517"/>
                <a:gd name="T3" fmla="*/ 204 h 276"/>
                <a:gd name="T4" fmla="*/ 2236 w 2517"/>
                <a:gd name="T5" fmla="*/ 0 h 276"/>
                <a:gd name="T6" fmla="*/ 0 w 2517"/>
                <a:gd name="T7" fmla="*/ 276 h 276"/>
                <a:gd name="T8" fmla="*/ 2158 w 2517"/>
                <a:gd name="T9" fmla="*/ 276 h 276"/>
                <a:gd name="T10" fmla="*/ 2158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4" name="Freeform 12"/>
            <p:cNvSpPr>
              <a:spLocks/>
            </p:cNvSpPr>
            <p:nvPr/>
          </p:nvSpPr>
          <p:spPr bwMode="hidden">
            <a:xfrm>
              <a:off x="4354" y="3869"/>
              <a:ext cx="1404" cy="378"/>
            </a:xfrm>
            <a:custGeom>
              <a:avLst/>
              <a:gdLst>
                <a:gd name="T0" fmla="*/ 1405 w 1405"/>
                <a:gd name="T1" fmla="*/ 126 h 378"/>
                <a:gd name="T2" fmla="*/ 1405 w 1405"/>
                <a:gd name="T3" fmla="*/ 0 h 378"/>
                <a:gd name="T4" fmla="*/ 0 w 1405"/>
                <a:gd name="T5" fmla="*/ 174 h 378"/>
                <a:gd name="T6" fmla="*/ 257 w 1405"/>
                <a:gd name="T7" fmla="*/ 378 h 378"/>
                <a:gd name="T8" fmla="*/ 1405 w 1405"/>
                <a:gd name="T9" fmla="*/ 126 h 378"/>
                <a:gd name="T10" fmla="*/ 1405 w 1405"/>
                <a:gd name="T11" fmla="*/ 126 h 378"/>
              </a:gdLst>
              <a:ahLst/>
              <a:cxnLst>
                <a:cxn ang="0">
                  <a:pos x="T0" y="T1"/>
                </a:cxn>
                <a:cxn ang="0">
                  <a:pos x="T2" y="T3"/>
                </a:cxn>
                <a:cxn ang="0">
                  <a:pos x="T4" y="T5"/>
                </a:cxn>
                <a:cxn ang="0">
                  <a:pos x="T6" y="T7"/>
                </a:cxn>
                <a:cxn ang="0">
                  <a:pos x="T8" y="T9"/>
                </a:cxn>
                <a:cxn ang="0">
                  <a:pos x="T10" y="T11"/>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7186" name="Freeform 13"/>
            <p:cNvSpPr>
              <a:spLocks/>
            </p:cNvSpPr>
            <p:nvPr/>
          </p:nvSpPr>
          <p:spPr bwMode="hidden">
            <a:xfrm>
              <a:off x="5030" y="3151"/>
              <a:ext cx="728" cy="240"/>
            </a:xfrm>
            <a:custGeom>
              <a:avLst/>
              <a:gdLst>
                <a:gd name="T0" fmla="*/ 721 w 729"/>
                <a:gd name="T1" fmla="*/ 240 h 240"/>
                <a:gd name="T2" fmla="*/ 0 w 729"/>
                <a:gd name="T3" fmla="*/ 0 h 240"/>
                <a:gd name="T4" fmla="*/ 0 w 729"/>
                <a:gd name="T5" fmla="*/ 6 h 240"/>
                <a:gd name="T6" fmla="*/ 721 w 729"/>
                <a:gd name="T7" fmla="*/ 240 h 240"/>
                <a:gd name="T8" fmla="*/ 721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6" name="Freeform 14"/>
            <p:cNvSpPr>
              <a:spLocks/>
            </p:cNvSpPr>
            <p:nvPr/>
          </p:nvSpPr>
          <p:spPr bwMode="hidden">
            <a:xfrm>
              <a:off x="0" y="1486"/>
              <a:ext cx="5030" cy="1671"/>
            </a:xfrm>
            <a:custGeom>
              <a:avLst/>
              <a:gdLst>
                <a:gd name="T0" fmla="*/ 0 w 5035"/>
                <a:gd name="T1" fmla="*/ 72 h 1672"/>
                <a:gd name="T2" fmla="*/ 5035 w 5035"/>
                <a:gd name="T3" fmla="*/ 1672 h 1672"/>
                <a:gd name="T4" fmla="*/ 5035 w 5035"/>
                <a:gd name="T5" fmla="*/ 1666 h 1672"/>
                <a:gd name="T6" fmla="*/ 0 w 5035"/>
                <a:gd name="T7" fmla="*/ 0 h 1672"/>
                <a:gd name="T8" fmla="*/ 0 w 5035"/>
                <a:gd name="T9" fmla="*/ 72 h 1672"/>
                <a:gd name="T10" fmla="*/ 0 w 5035"/>
                <a:gd name="T11" fmla="*/ 72 h 1672"/>
              </a:gdLst>
              <a:ahLst/>
              <a:cxnLst>
                <a:cxn ang="0">
                  <a:pos x="T0" y="T1"/>
                </a:cxn>
                <a:cxn ang="0">
                  <a:pos x="T2" y="T3"/>
                </a:cxn>
                <a:cxn ang="0">
                  <a:pos x="T4" y="T5"/>
                </a:cxn>
                <a:cxn ang="0">
                  <a:pos x="T6" y="T7"/>
                </a:cxn>
                <a:cxn ang="0">
                  <a:pos x="T8" y="T9"/>
                </a:cxn>
                <a:cxn ang="0">
                  <a:pos x="T10" y="T11"/>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7188" name="Freeform 15"/>
            <p:cNvSpPr>
              <a:spLocks/>
            </p:cNvSpPr>
            <p:nvPr/>
          </p:nvSpPr>
          <p:spPr bwMode="hidden">
            <a:xfrm>
              <a:off x="5030" y="3049"/>
              <a:ext cx="728" cy="318"/>
            </a:xfrm>
            <a:custGeom>
              <a:avLst/>
              <a:gdLst>
                <a:gd name="T0" fmla="*/ 721 w 729"/>
                <a:gd name="T1" fmla="*/ 318 h 318"/>
                <a:gd name="T2" fmla="*/ 721 w 729"/>
                <a:gd name="T3" fmla="*/ 312 h 318"/>
                <a:gd name="T4" fmla="*/ 0 w 729"/>
                <a:gd name="T5" fmla="*/ 0 h 318"/>
                <a:gd name="T6" fmla="*/ 0 w 729"/>
                <a:gd name="T7" fmla="*/ 54 h 318"/>
                <a:gd name="T8" fmla="*/ 721 w 729"/>
                <a:gd name="T9" fmla="*/ 318 h 318"/>
                <a:gd name="T10" fmla="*/ 721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8" name="Freeform 16"/>
            <p:cNvSpPr>
              <a:spLocks/>
            </p:cNvSpPr>
            <p:nvPr/>
          </p:nvSpPr>
          <p:spPr bwMode="hidden">
            <a:xfrm>
              <a:off x="0" y="916"/>
              <a:ext cx="5030" cy="2187"/>
            </a:xfrm>
            <a:custGeom>
              <a:avLst/>
              <a:gdLst>
                <a:gd name="T0" fmla="*/ 0 w 5035"/>
                <a:gd name="T1" fmla="*/ 396 h 2188"/>
                <a:gd name="T2" fmla="*/ 5035 w 5035"/>
                <a:gd name="T3" fmla="*/ 2188 h 2188"/>
                <a:gd name="T4" fmla="*/ 5035 w 5035"/>
                <a:gd name="T5" fmla="*/ 2134 h 2188"/>
                <a:gd name="T6" fmla="*/ 0 w 5035"/>
                <a:gd name="T7" fmla="*/ 0 h 2188"/>
                <a:gd name="T8" fmla="*/ 0 w 5035"/>
                <a:gd name="T9" fmla="*/ 396 h 2188"/>
                <a:gd name="T10" fmla="*/ 0 w 5035"/>
                <a:gd name="T11" fmla="*/ 396 h 2188"/>
              </a:gdLst>
              <a:ahLst/>
              <a:cxnLst>
                <a:cxn ang="0">
                  <a:pos x="T0" y="T1"/>
                </a:cxn>
                <a:cxn ang="0">
                  <a:pos x="T2" y="T3"/>
                </a:cxn>
                <a:cxn ang="0">
                  <a:pos x="T4" y="T5"/>
                </a:cxn>
                <a:cxn ang="0">
                  <a:pos x="T6" y="T7"/>
                </a:cxn>
                <a:cxn ang="0">
                  <a:pos x="T8" y="T9"/>
                </a:cxn>
                <a:cxn ang="0">
                  <a:pos x="T10" y="T11"/>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09" name="Freeform 17"/>
            <p:cNvSpPr>
              <a:spLocks/>
            </p:cNvSpPr>
            <p:nvPr/>
          </p:nvSpPr>
          <p:spPr bwMode="hidden">
            <a:xfrm>
              <a:off x="2294" y="0"/>
              <a:ext cx="3159" cy="2725"/>
            </a:xfrm>
            <a:custGeom>
              <a:avLst/>
              <a:gdLst>
                <a:gd name="T0" fmla="*/ 0 w 3163"/>
                <a:gd name="T1" fmla="*/ 0 h 2727"/>
                <a:gd name="T2" fmla="*/ 3145 w 3163"/>
                <a:gd name="T3" fmla="*/ 2727 h 2727"/>
                <a:gd name="T4" fmla="*/ 3163 w 3163"/>
                <a:gd name="T5" fmla="*/ 2704 h 2727"/>
                <a:gd name="T6" fmla="*/ 102 w 3163"/>
                <a:gd name="T7" fmla="*/ 0 h 2727"/>
                <a:gd name="T8" fmla="*/ 0 w 3163"/>
                <a:gd name="T9" fmla="*/ 0 h 2727"/>
                <a:gd name="T10" fmla="*/ 0 w 3163"/>
                <a:gd name="T11" fmla="*/ 0 h 2727"/>
              </a:gdLst>
              <a:ahLst/>
              <a:cxnLst>
                <a:cxn ang="0">
                  <a:pos x="T0" y="T1"/>
                </a:cxn>
                <a:cxn ang="0">
                  <a:pos x="T2" y="T3"/>
                </a:cxn>
                <a:cxn ang="0">
                  <a:pos x="T4" y="T5"/>
                </a:cxn>
                <a:cxn ang="0">
                  <a:pos x="T6" y="T7"/>
                </a:cxn>
                <a:cxn ang="0">
                  <a:pos x="T8" y="T9"/>
                </a:cxn>
                <a:cxn ang="0">
                  <a:pos x="T10" y="T11"/>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10" name="Freeform 18"/>
            <p:cNvSpPr>
              <a:spLocks/>
            </p:cNvSpPr>
            <p:nvPr/>
          </p:nvSpPr>
          <p:spPr bwMode="hidden">
            <a:xfrm>
              <a:off x="5435" y="2702"/>
              <a:ext cx="323" cy="299"/>
            </a:xfrm>
            <a:custGeom>
              <a:avLst/>
              <a:gdLst>
                <a:gd name="T0" fmla="*/ 323 w 323"/>
                <a:gd name="T1" fmla="*/ 299 h 299"/>
                <a:gd name="T2" fmla="*/ 323 w 323"/>
                <a:gd name="T3" fmla="*/ 263 h 299"/>
                <a:gd name="T4" fmla="*/ 18 w 323"/>
                <a:gd name="T5" fmla="*/ 0 h 299"/>
                <a:gd name="T6" fmla="*/ 0 w 323"/>
                <a:gd name="T7" fmla="*/ 23 h 299"/>
                <a:gd name="T8" fmla="*/ 323 w 323"/>
                <a:gd name="T9" fmla="*/ 299 h 299"/>
                <a:gd name="T10" fmla="*/ 323 w 323"/>
                <a:gd name="T11" fmla="*/ 299 h 299"/>
              </a:gdLst>
              <a:ahLst/>
              <a:cxnLst>
                <a:cxn ang="0">
                  <a:pos x="T0" y="T1"/>
                </a:cxn>
                <a:cxn ang="0">
                  <a:pos x="T2" y="T3"/>
                </a:cxn>
                <a:cxn ang="0">
                  <a:pos x="T4" y="T5"/>
                </a:cxn>
                <a:cxn ang="0">
                  <a:pos x="T6" y="T7"/>
                </a:cxn>
                <a:cxn ang="0">
                  <a:pos x="T8" y="T9"/>
                </a:cxn>
                <a:cxn ang="0">
                  <a:pos x="T10" y="T11"/>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7192" name="Freeform 19"/>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2" name="Freeform 20"/>
            <p:cNvSpPr>
              <a:spLocks/>
            </p:cNvSpPr>
            <p:nvPr/>
          </p:nvSpPr>
          <p:spPr bwMode="hidden">
            <a:xfrm>
              <a:off x="2454" y="0"/>
              <a:ext cx="3119" cy="2678"/>
            </a:xfrm>
            <a:custGeom>
              <a:avLst/>
              <a:gdLst>
                <a:gd name="T0" fmla="*/ 0 w 3122"/>
                <a:gd name="T1" fmla="*/ 0 h 2680"/>
                <a:gd name="T2" fmla="*/ 3026 w 3122"/>
                <a:gd name="T3" fmla="*/ 2680 h 2680"/>
                <a:gd name="T4" fmla="*/ 3122 w 3122"/>
                <a:gd name="T5" fmla="*/ 2590 h 2680"/>
                <a:gd name="T6" fmla="*/ 383 w 3122"/>
                <a:gd name="T7" fmla="*/ 0 h 2680"/>
                <a:gd name="T8" fmla="*/ 0 w 3122"/>
                <a:gd name="T9" fmla="*/ 0 h 2680"/>
                <a:gd name="T10" fmla="*/ 0 w 3122"/>
                <a:gd name="T11" fmla="*/ 0 h 2680"/>
              </a:gdLst>
              <a:ahLst/>
              <a:cxnLst>
                <a:cxn ang="0">
                  <a:pos x="T0" y="T1"/>
                </a:cxn>
                <a:cxn ang="0">
                  <a:pos x="T2" y="T3"/>
                </a:cxn>
                <a:cxn ang="0">
                  <a:pos x="T4" y="T5"/>
                </a:cxn>
                <a:cxn ang="0">
                  <a:pos x="T6" y="T7"/>
                </a:cxn>
                <a:cxn ang="0">
                  <a:pos x="T8" y="T9"/>
                </a:cxn>
                <a:cxn ang="0">
                  <a:pos x="T10" y="T11"/>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7194" name="Freeform 21"/>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4" name="Freeform 22"/>
            <p:cNvSpPr>
              <a:spLocks/>
            </p:cNvSpPr>
            <p:nvPr/>
          </p:nvSpPr>
          <p:spPr bwMode="hidden">
            <a:xfrm>
              <a:off x="3112" y="0"/>
              <a:ext cx="2514" cy="2534"/>
            </a:xfrm>
            <a:custGeom>
              <a:avLst/>
              <a:gdLst>
                <a:gd name="T0" fmla="*/ 0 w 2517"/>
                <a:gd name="T1" fmla="*/ 0 h 2536"/>
                <a:gd name="T2" fmla="*/ 2517 w 2517"/>
                <a:gd name="T3" fmla="*/ 2536 h 2536"/>
                <a:gd name="T4" fmla="*/ 2517 w 2517"/>
                <a:gd name="T5" fmla="*/ 2536 h 2536"/>
                <a:gd name="T6" fmla="*/ 66 w 2517"/>
                <a:gd name="T7" fmla="*/ 0 h 2536"/>
                <a:gd name="T8" fmla="*/ 0 w 2517"/>
                <a:gd name="T9" fmla="*/ 0 h 2536"/>
                <a:gd name="T10" fmla="*/ 0 w 2517"/>
                <a:gd name="T11" fmla="*/ 0 h 2536"/>
              </a:gdLst>
              <a:ahLst/>
              <a:cxnLst>
                <a:cxn ang="0">
                  <a:pos x="T0" y="T1"/>
                </a:cxn>
                <a:cxn ang="0">
                  <a:pos x="T2" y="T3"/>
                </a:cxn>
                <a:cxn ang="0">
                  <a:pos x="T4" y="T5"/>
                </a:cxn>
                <a:cxn ang="0">
                  <a:pos x="T6" y="T7"/>
                </a:cxn>
                <a:cxn ang="0">
                  <a:pos x="T8" y="T9"/>
                </a:cxn>
                <a:cxn ang="0">
                  <a:pos x="T10" y="T11"/>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15" name="Freeform 23"/>
            <p:cNvSpPr>
              <a:spLocks/>
            </p:cNvSpPr>
            <p:nvPr/>
          </p:nvSpPr>
          <p:spPr bwMode="hidden">
            <a:xfrm>
              <a:off x="3488" y="0"/>
              <a:ext cx="2198" cy="2480"/>
            </a:xfrm>
            <a:custGeom>
              <a:avLst/>
              <a:gdLst>
                <a:gd name="T0" fmla="*/ 0 w 2200"/>
                <a:gd name="T1" fmla="*/ 0 h 2482"/>
                <a:gd name="T2" fmla="*/ 2188 w 2200"/>
                <a:gd name="T3" fmla="*/ 2482 h 2482"/>
                <a:gd name="T4" fmla="*/ 2200 w 2200"/>
                <a:gd name="T5" fmla="*/ 2476 h 2482"/>
                <a:gd name="T6" fmla="*/ 317 w 2200"/>
                <a:gd name="T7" fmla="*/ 0 h 2482"/>
                <a:gd name="T8" fmla="*/ 0 w 2200"/>
                <a:gd name="T9" fmla="*/ 0 h 2482"/>
                <a:gd name="T10" fmla="*/ 0 w 2200"/>
                <a:gd name="T11" fmla="*/ 0 h 2482"/>
              </a:gdLst>
              <a:ahLst/>
              <a:cxnLst>
                <a:cxn ang="0">
                  <a:pos x="T0" y="T1"/>
                </a:cxn>
                <a:cxn ang="0">
                  <a:pos x="T2" y="T3"/>
                </a:cxn>
                <a:cxn ang="0">
                  <a:pos x="T4" y="T5"/>
                </a:cxn>
                <a:cxn ang="0">
                  <a:pos x="T6" y="T7"/>
                </a:cxn>
                <a:cxn ang="0">
                  <a:pos x="T8" y="T9"/>
                </a:cxn>
                <a:cxn ang="0">
                  <a:pos x="T10" y="T11"/>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a:noFill/>
            </a:ln>
            <a:effectLst/>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16" name="Freeform 24"/>
            <p:cNvSpPr>
              <a:spLocks/>
            </p:cNvSpPr>
            <p:nvPr/>
          </p:nvSpPr>
          <p:spPr bwMode="hidden">
            <a:xfrm>
              <a:off x="5674" y="2474"/>
              <a:ext cx="84" cy="96"/>
            </a:xfrm>
            <a:custGeom>
              <a:avLst/>
              <a:gdLst>
                <a:gd name="T0" fmla="*/ 84 w 84"/>
                <a:gd name="T1" fmla="*/ 96 h 96"/>
                <a:gd name="T2" fmla="*/ 84 w 84"/>
                <a:gd name="T3" fmla="*/ 90 h 96"/>
                <a:gd name="T4" fmla="*/ 12 w 84"/>
                <a:gd name="T5" fmla="*/ 0 h 96"/>
                <a:gd name="T6" fmla="*/ 0 w 84"/>
                <a:gd name="T7" fmla="*/ 6 h 96"/>
                <a:gd name="T8" fmla="*/ 84 w 84"/>
                <a:gd name="T9" fmla="*/ 96 h 96"/>
                <a:gd name="T10" fmla="*/ 84 w 84"/>
                <a:gd name="T11" fmla="*/ 96 h 96"/>
              </a:gdLst>
              <a:ahLst/>
              <a:cxnLst>
                <a:cxn ang="0">
                  <a:pos x="T0" y="T1"/>
                </a:cxn>
                <a:cxn ang="0">
                  <a:pos x="T2" y="T3"/>
                </a:cxn>
                <a:cxn ang="0">
                  <a:pos x="T4" y="T5"/>
                </a:cxn>
                <a:cxn ang="0">
                  <a:pos x="T6" y="T7"/>
                </a:cxn>
                <a:cxn ang="0">
                  <a:pos x="T8" y="T9"/>
                </a:cxn>
                <a:cxn ang="0">
                  <a:pos x="T10" y="T11"/>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7198" name="Freeform 25"/>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8" name="Freeform 26"/>
            <p:cNvSpPr>
              <a:spLocks/>
            </p:cNvSpPr>
            <p:nvPr/>
          </p:nvSpPr>
          <p:spPr bwMode="hidden">
            <a:xfrm>
              <a:off x="5107" y="0"/>
              <a:ext cx="573" cy="1042"/>
            </a:xfrm>
            <a:custGeom>
              <a:avLst/>
              <a:gdLst>
                <a:gd name="T0" fmla="*/ 0 w 574"/>
                <a:gd name="T1" fmla="*/ 0 h 1043"/>
                <a:gd name="T2" fmla="*/ 497 w 574"/>
                <a:gd name="T3" fmla="*/ 1043 h 1043"/>
                <a:gd name="T4" fmla="*/ 574 w 574"/>
                <a:gd name="T5" fmla="*/ 851 h 1043"/>
                <a:gd name="T6" fmla="*/ 251 w 574"/>
                <a:gd name="T7" fmla="*/ 0 h 1043"/>
                <a:gd name="T8" fmla="*/ 0 w 574"/>
                <a:gd name="T9" fmla="*/ 0 h 1043"/>
                <a:gd name="T10" fmla="*/ 0 w 574"/>
                <a:gd name="T11" fmla="*/ 0 h 1043"/>
              </a:gdLst>
              <a:ahLst/>
              <a:cxnLst>
                <a:cxn ang="0">
                  <a:pos x="T0" y="T1"/>
                </a:cxn>
                <a:cxn ang="0">
                  <a:pos x="T2" y="T3"/>
                </a:cxn>
                <a:cxn ang="0">
                  <a:pos x="T4" y="T5"/>
                </a:cxn>
                <a:cxn ang="0">
                  <a:pos x="T6" y="T7"/>
                </a:cxn>
                <a:cxn ang="0">
                  <a:pos x="T8" y="T9"/>
                </a:cxn>
                <a:cxn ang="0">
                  <a:pos x="T10" y="T11"/>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19" name="Freeform 27"/>
            <p:cNvSpPr>
              <a:spLocks/>
            </p:cNvSpPr>
            <p:nvPr/>
          </p:nvSpPr>
          <p:spPr bwMode="hidden">
            <a:xfrm>
              <a:off x="5411" y="0"/>
              <a:ext cx="341" cy="796"/>
            </a:xfrm>
            <a:custGeom>
              <a:avLst/>
              <a:gdLst>
                <a:gd name="T0" fmla="*/ 144 w 341"/>
                <a:gd name="T1" fmla="*/ 0 h 797"/>
                <a:gd name="T2" fmla="*/ 0 w 341"/>
                <a:gd name="T3" fmla="*/ 0 h 797"/>
                <a:gd name="T4" fmla="*/ 287 w 341"/>
                <a:gd name="T5" fmla="*/ 797 h 797"/>
                <a:gd name="T6" fmla="*/ 341 w 341"/>
                <a:gd name="T7" fmla="*/ 653 h 797"/>
                <a:gd name="T8" fmla="*/ 144 w 341"/>
                <a:gd name="T9" fmla="*/ 0 h 797"/>
                <a:gd name="T10" fmla="*/ 144 w 341"/>
                <a:gd name="T11" fmla="*/ 0 h 797"/>
              </a:gdLst>
              <a:ahLst/>
              <a:cxnLst>
                <a:cxn ang="0">
                  <a:pos x="T0" y="T1"/>
                </a:cxn>
                <a:cxn ang="0">
                  <a:pos x="T2" y="T3"/>
                </a:cxn>
                <a:cxn ang="0">
                  <a:pos x="T4" y="T5"/>
                </a:cxn>
                <a:cxn ang="0">
                  <a:pos x="T6" y="T7"/>
                </a:cxn>
                <a:cxn ang="0">
                  <a:pos x="T8" y="T9"/>
                </a:cxn>
                <a:cxn ang="0">
                  <a:pos x="T10" y="T11"/>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7201" name="Freeform 28"/>
            <p:cNvSpPr>
              <a:spLocks/>
            </p:cNvSpPr>
            <p:nvPr/>
          </p:nvSpPr>
          <p:spPr bwMode="hidden">
            <a:xfrm>
              <a:off x="5698" y="653"/>
              <a:ext cx="60" cy="311"/>
            </a:xfrm>
            <a:custGeom>
              <a:avLst/>
              <a:gdLst>
                <a:gd name="T0" fmla="*/ 0 w 60"/>
                <a:gd name="T1" fmla="*/ 144 h 312"/>
                <a:gd name="T2" fmla="*/ 60 w 60"/>
                <a:gd name="T3" fmla="*/ 304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1" name="Freeform 29"/>
            <p:cNvSpPr>
              <a:spLocks/>
            </p:cNvSpPr>
            <p:nvPr/>
          </p:nvSpPr>
          <p:spPr bwMode="hidden">
            <a:xfrm>
              <a:off x="2" y="1601"/>
              <a:ext cx="5752" cy="1864"/>
            </a:xfrm>
            <a:custGeom>
              <a:avLst/>
              <a:gdLst>
                <a:gd name="T0" fmla="*/ 0 w 5740"/>
                <a:gd name="T1" fmla="*/ 371 h 1864"/>
                <a:gd name="T2" fmla="*/ 5740 w 5740"/>
                <a:gd name="T3" fmla="*/ 1864 h 1864"/>
                <a:gd name="T4" fmla="*/ 5740 w 5740"/>
                <a:gd name="T5" fmla="*/ 1834 h 1864"/>
                <a:gd name="T6" fmla="*/ 0 w 5740"/>
                <a:gd name="T7" fmla="*/ 0 h 1864"/>
                <a:gd name="T8" fmla="*/ 0 w 5740"/>
                <a:gd name="T9" fmla="*/ 371 h 1864"/>
                <a:gd name="T10" fmla="*/ 0 w 5740"/>
                <a:gd name="T11" fmla="*/ 371 h 1864"/>
              </a:gdLst>
              <a:ahLst/>
              <a:cxnLst>
                <a:cxn ang="0">
                  <a:pos x="T0" y="T1"/>
                </a:cxn>
                <a:cxn ang="0">
                  <a:pos x="T2" y="T3"/>
                </a:cxn>
                <a:cxn ang="0">
                  <a:pos x="T4" y="T5"/>
                </a:cxn>
                <a:cxn ang="0">
                  <a:pos x="T6" y="T7"/>
                </a:cxn>
                <a:cxn ang="0">
                  <a:pos x="T8" y="T9"/>
                </a:cxn>
                <a:cxn ang="0">
                  <a:pos x="T10" y="T1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7203" name="Freeform 30"/>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3" name="Freeform 31"/>
            <p:cNvSpPr>
              <a:spLocks/>
            </p:cNvSpPr>
            <p:nvPr/>
          </p:nvSpPr>
          <p:spPr bwMode="hidden">
            <a:xfrm>
              <a:off x="2" y="2152"/>
              <a:ext cx="5752" cy="1337"/>
            </a:xfrm>
            <a:custGeom>
              <a:avLst/>
              <a:gdLst>
                <a:gd name="T0" fmla="*/ 0 w 5740"/>
                <a:gd name="T1" fmla="*/ 366 h 1337"/>
                <a:gd name="T2" fmla="*/ 5740 w 5740"/>
                <a:gd name="T3" fmla="*/ 1337 h 1337"/>
                <a:gd name="T4" fmla="*/ 5740 w 5740"/>
                <a:gd name="T5" fmla="*/ 1331 h 1337"/>
                <a:gd name="T6" fmla="*/ 0 w 5740"/>
                <a:gd name="T7" fmla="*/ 0 h 1337"/>
                <a:gd name="T8" fmla="*/ 0 w 5740"/>
                <a:gd name="T9" fmla="*/ 366 h 1337"/>
                <a:gd name="T10" fmla="*/ 0 w 5740"/>
                <a:gd name="T11" fmla="*/ 366 h 1337"/>
              </a:gdLst>
              <a:ahLst/>
              <a:cxnLst>
                <a:cxn ang="0">
                  <a:pos x="T0" y="T1"/>
                </a:cxn>
                <a:cxn ang="0">
                  <a:pos x="T2" y="T3"/>
                </a:cxn>
                <a:cxn ang="0">
                  <a:pos x="T4" y="T5"/>
                </a:cxn>
                <a:cxn ang="0">
                  <a:pos x="T6" y="T7"/>
                </a:cxn>
                <a:cxn ang="0">
                  <a:pos x="T8" y="T9"/>
                </a:cxn>
                <a:cxn ang="0">
                  <a:pos x="T10" y="T11"/>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24" name="Freeform 32"/>
            <p:cNvSpPr>
              <a:spLocks/>
            </p:cNvSpPr>
            <p:nvPr/>
          </p:nvSpPr>
          <p:spPr bwMode="hidden">
            <a:xfrm>
              <a:off x="2" y="3177"/>
              <a:ext cx="5752" cy="414"/>
            </a:xfrm>
            <a:custGeom>
              <a:avLst/>
              <a:gdLst>
                <a:gd name="T0" fmla="*/ 0 w 5740"/>
                <a:gd name="T1" fmla="*/ 48 h 414"/>
                <a:gd name="T2" fmla="*/ 5740 w 5740"/>
                <a:gd name="T3" fmla="*/ 414 h 414"/>
                <a:gd name="T4" fmla="*/ 5740 w 5740"/>
                <a:gd name="T5" fmla="*/ 402 h 414"/>
                <a:gd name="T6" fmla="*/ 0 w 5740"/>
                <a:gd name="T7" fmla="*/ 0 h 414"/>
                <a:gd name="T8" fmla="*/ 0 w 5740"/>
                <a:gd name="T9" fmla="*/ 48 h 414"/>
                <a:gd name="T10" fmla="*/ 0 w 5740"/>
                <a:gd name="T11" fmla="*/ 48 h 414"/>
              </a:gdLst>
              <a:ahLst/>
              <a:cxnLst>
                <a:cxn ang="0">
                  <a:pos x="T0" y="T1"/>
                </a:cxn>
                <a:cxn ang="0">
                  <a:pos x="T2" y="T3"/>
                </a:cxn>
                <a:cxn ang="0">
                  <a:pos x="T4" y="T5"/>
                </a:cxn>
                <a:cxn ang="0">
                  <a:pos x="T6" y="T7"/>
                </a:cxn>
                <a:cxn ang="0">
                  <a:pos x="T8" y="T9"/>
                </a:cxn>
                <a:cxn ang="0">
                  <a:pos x="T10" y="T11"/>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25" name="Freeform 33"/>
            <p:cNvSpPr>
              <a:spLocks/>
            </p:cNvSpPr>
            <p:nvPr/>
          </p:nvSpPr>
          <p:spPr bwMode="hidden">
            <a:xfrm>
              <a:off x="1297" y="0"/>
              <a:ext cx="4457" cy="3177"/>
            </a:xfrm>
            <a:custGeom>
              <a:avLst/>
              <a:gdLst>
                <a:gd name="T0" fmla="*/ 0 w 4448"/>
                <a:gd name="T1" fmla="*/ 0 h 3177"/>
                <a:gd name="T2" fmla="*/ 4448 w 4448"/>
                <a:gd name="T3" fmla="*/ 3177 h 3177"/>
                <a:gd name="T4" fmla="*/ 4448 w 4448"/>
                <a:gd name="T5" fmla="*/ 3153 h 3177"/>
                <a:gd name="T6" fmla="*/ 125 w 4448"/>
                <a:gd name="T7" fmla="*/ 0 h 3177"/>
                <a:gd name="T8" fmla="*/ 0 w 4448"/>
                <a:gd name="T9" fmla="*/ 0 h 3177"/>
                <a:gd name="T10" fmla="*/ 0 w 4448"/>
                <a:gd name="T11" fmla="*/ 0 h 3177"/>
              </a:gdLst>
              <a:ahLst/>
              <a:cxnLst>
                <a:cxn ang="0">
                  <a:pos x="T0" y="T1"/>
                </a:cxn>
                <a:cxn ang="0">
                  <a:pos x="T2" y="T3"/>
                </a:cxn>
                <a:cxn ang="0">
                  <a:pos x="T4" y="T5"/>
                </a:cxn>
                <a:cxn ang="0">
                  <a:pos x="T6" y="T7"/>
                </a:cxn>
                <a:cxn ang="0">
                  <a:pos x="T8" y="T9"/>
                </a:cxn>
                <a:cxn ang="0">
                  <a:pos x="T10" y="T11"/>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26" name="Freeform 34"/>
            <p:cNvSpPr>
              <a:spLocks/>
            </p:cNvSpPr>
            <p:nvPr/>
          </p:nvSpPr>
          <p:spPr bwMode="hidden">
            <a:xfrm>
              <a:off x="3321" y="0"/>
              <a:ext cx="2433" cy="2614"/>
            </a:xfrm>
            <a:custGeom>
              <a:avLst/>
              <a:gdLst>
                <a:gd name="T0" fmla="*/ 0 w 2428"/>
                <a:gd name="T1" fmla="*/ 0 h 2614"/>
                <a:gd name="T2" fmla="*/ 2428 w 2428"/>
                <a:gd name="T3" fmla="*/ 2614 h 2614"/>
                <a:gd name="T4" fmla="*/ 2428 w 2428"/>
                <a:gd name="T5" fmla="*/ 2608 h 2614"/>
                <a:gd name="T6" fmla="*/ 66 w 2428"/>
                <a:gd name="T7" fmla="*/ 0 h 2614"/>
                <a:gd name="T8" fmla="*/ 0 w 2428"/>
                <a:gd name="T9" fmla="*/ 0 h 2614"/>
                <a:gd name="T10" fmla="*/ 0 w 2428"/>
                <a:gd name="T11" fmla="*/ 0 h 2614"/>
              </a:gdLst>
              <a:ahLst/>
              <a:cxnLst>
                <a:cxn ang="0">
                  <a:pos x="T0" y="T1"/>
                </a:cxn>
                <a:cxn ang="0">
                  <a:pos x="T2" y="T3"/>
                </a:cxn>
                <a:cxn ang="0">
                  <a:pos x="T4" y="T5"/>
                </a:cxn>
                <a:cxn ang="0">
                  <a:pos x="T6" y="T7"/>
                </a:cxn>
                <a:cxn ang="0">
                  <a:pos x="T8" y="T9"/>
                </a:cxn>
                <a:cxn ang="0">
                  <a:pos x="T10" y="T11"/>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27" name="Freeform 35"/>
            <p:cNvSpPr>
              <a:spLocks/>
            </p:cNvSpPr>
            <p:nvPr/>
          </p:nvSpPr>
          <p:spPr bwMode="hidden">
            <a:xfrm>
              <a:off x="3950" y="0"/>
              <a:ext cx="1804" cy="2464"/>
            </a:xfrm>
            <a:custGeom>
              <a:avLst/>
              <a:gdLst>
                <a:gd name="T0" fmla="*/ 485 w 1800"/>
                <a:gd name="T1" fmla="*/ 0 h 2464"/>
                <a:gd name="T2" fmla="*/ 0 w 1800"/>
                <a:gd name="T3" fmla="*/ 0 h 2464"/>
                <a:gd name="T4" fmla="*/ 1800 w 1800"/>
                <a:gd name="T5" fmla="*/ 2464 h 2464"/>
                <a:gd name="T6" fmla="*/ 1800 w 1800"/>
                <a:gd name="T7" fmla="*/ 2248 h 2464"/>
                <a:gd name="T8" fmla="*/ 1794 w 1800"/>
                <a:gd name="T9" fmla="*/ 2248 h 2464"/>
                <a:gd name="T10" fmla="*/ 485 w 1800"/>
                <a:gd name="T11" fmla="*/ 0 h 2464"/>
                <a:gd name="T12" fmla="*/ 485 w 1800"/>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28" name="Freeform 36"/>
            <p:cNvSpPr>
              <a:spLocks/>
            </p:cNvSpPr>
            <p:nvPr/>
          </p:nvSpPr>
          <p:spPr bwMode="hidden">
            <a:xfrm>
              <a:off x="4519" y="0"/>
              <a:ext cx="1235" cy="2074"/>
            </a:xfrm>
            <a:custGeom>
              <a:avLst/>
              <a:gdLst>
                <a:gd name="T0" fmla="*/ 0 w 1232"/>
                <a:gd name="T1" fmla="*/ 0 h 2074"/>
                <a:gd name="T2" fmla="*/ 1232 w 1232"/>
                <a:gd name="T3" fmla="*/ 2074 h 2074"/>
                <a:gd name="T4" fmla="*/ 1232 w 1232"/>
                <a:gd name="T5" fmla="*/ 2038 h 2074"/>
                <a:gd name="T6" fmla="*/ 42 w 1232"/>
                <a:gd name="T7" fmla="*/ 0 h 2074"/>
                <a:gd name="T8" fmla="*/ 0 w 1232"/>
                <a:gd name="T9" fmla="*/ 0 h 2074"/>
                <a:gd name="T10" fmla="*/ 0 w 1232"/>
                <a:gd name="T11" fmla="*/ 0 h 2074"/>
              </a:gdLst>
              <a:ahLst/>
              <a:cxnLst>
                <a:cxn ang="0">
                  <a:pos x="T0" y="T1"/>
                </a:cxn>
                <a:cxn ang="0">
                  <a:pos x="T2" y="T3"/>
                </a:cxn>
                <a:cxn ang="0">
                  <a:pos x="T4" y="T5"/>
                </a:cxn>
                <a:cxn ang="0">
                  <a:pos x="T6" y="T7"/>
                </a:cxn>
                <a:cxn ang="0">
                  <a:pos x="T8" y="T9"/>
                </a:cxn>
                <a:cxn ang="0">
                  <a:pos x="T10" y="T11"/>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29" name="Freeform 37"/>
            <p:cNvSpPr>
              <a:spLocks/>
            </p:cNvSpPr>
            <p:nvPr/>
          </p:nvSpPr>
          <p:spPr bwMode="hidden">
            <a:xfrm>
              <a:off x="4694" y="0"/>
              <a:ext cx="1060" cy="1936"/>
            </a:xfrm>
            <a:custGeom>
              <a:avLst/>
              <a:gdLst>
                <a:gd name="T0" fmla="*/ 0 w 1058"/>
                <a:gd name="T1" fmla="*/ 0 h 1936"/>
                <a:gd name="T2" fmla="*/ 1058 w 1058"/>
                <a:gd name="T3" fmla="*/ 1936 h 1936"/>
                <a:gd name="T4" fmla="*/ 1058 w 1058"/>
                <a:gd name="T5" fmla="*/ 1930 h 1936"/>
                <a:gd name="T6" fmla="*/ 54 w 1058"/>
                <a:gd name="T7" fmla="*/ 0 h 1936"/>
                <a:gd name="T8" fmla="*/ 0 w 1058"/>
                <a:gd name="T9" fmla="*/ 0 h 1936"/>
                <a:gd name="T10" fmla="*/ 0 w 1058"/>
                <a:gd name="T11" fmla="*/ 0 h 1936"/>
              </a:gdLst>
              <a:ahLst/>
              <a:cxnLst>
                <a:cxn ang="0">
                  <a:pos x="T0" y="T1"/>
                </a:cxn>
                <a:cxn ang="0">
                  <a:pos x="T2" y="T3"/>
                </a:cxn>
                <a:cxn ang="0">
                  <a:pos x="T4" y="T5"/>
                </a:cxn>
                <a:cxn ang="0">
                  <a:pos x="T6" y="T7"/>
                </a:cxn>
                <a:cxn ang="0">
                  <a:pos x="T8" y="T9"/>
                </a:cxn>
                <a:cxn ang="0">
                  <a:pos x="T10" y="T11"/>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30" name="Freeform 38"/>
            <p:cNvSpPr>
              <a:spLocks/>
            </p:cNvSpPr>
            <p:nvPr/>
          </p:nvSpPr>
          <p:spPr bwMode="hidden">
            <a:xfrm>
              <a:off x="4981" y="0"/>
              <a:ext cx="773" cy="1487"/>
            </a:xfrm>
            <a:custGeom>
              <a:avLst/>
              <a:gdLst>
                <a:gd name="T0" fmla="*/ 771 w 771"/>
                <a:gd name="T1" fmla="*/ 1433 h 1487"/>
                <a:gd name="T2" fmla="*/ 42 w 771"/>
                <a:gd name="T3" fmla="*/ 0 h 1487"/>
                <a:gd name="T4" fmla="*/ 0 w 771"/>
                <a:gd name="T5" fmla="*/ 0 h 1487"/>
                <a:gd name="T6" fmla="*/ 771 w 771"/>
                <a:gd name="T7" fmla="*/ 1487 h 1487"/>
                <a:gd name="T8" fmla="*/ 771 w 771"/>
                <a:gd name="T9" fmla="*/ 1433 h 1487"/>
                <a:gd name="T10" fmla="*/ 771 w 771"/>
                <a:gd name="T11" fmla="*/ 1433 h 1487"/>
              </a:gdLst>
              <a:ahLst/>
              <a:cxnLst>
                <a:cxn ang="0">
                  <a:pos x="T0" y="T1"/>
                </a:cxn>
                <a:cxn ang="0">
                  <a:pos x="T2" y="T3"/>
                </a:cxn>
                <a:cxn ang="0">
                  <a:pos x="T4" y="T5"/>
                </a:cxn>
                <a:cxn ang="0">
                  <a:pos x="T6" y="T7"/>
                </a:cxn>
                <a:cxn ang="0">
                  <a:pos x="T8" y="T9"/>
                </a:cxn>
                <a:cxn ang="0">
                  <a:pos x="T10" y="T11"/>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grpSp>
          <p:nvGrpSpPr>
            <p:cNvPr id="7212" name="Group 39"/>
            <p:cNvGrpSpPr>
              <a:grpSpLocks/>
            </p:cNvGrpSpPr>
            <p:nvPr userDrawn="1"/>
          </p:nvGrpSpPr>
          <p:grpSpPr bwMode="auto">
            <a:xfrm>
              <a:off x="0" y="1632"/>
              <a:ext cx="5758" cy="1858"/>
              <a:chOff x="0" y="1632"/>
              <a:chExt cx="5758" cy="1858"/>
            </a:xfrm>
          </p:grpSpPr>
          <p:sp>
            <p:nvSpPr>
              <p:cNvPr id="8232" name="Freeform 40"/>
              <p:cNvSpPr>
                <a:spLocks/>
              </p:cNvSpPr>
              <p:nvPr/>
            </p:nvSpPr>
            <p:spPr bwMode="hidden">
              <a:xfrm>
                <a:off x="0" y="1632"/>
                <a:ext cx="3670" cy="1313"/>
              </a:xfrm>
              <a:custGeom>
                <a:avLst/>
                <a:gdLst>
                  <a:gd name="T0" fmla="*/ 0 w 3659"/>
                  <a:gd name="T1" fmla="*/ 0 h 1313"/>
                  <a:gd name="T2" fmla="*/ 0 w 3659"/>
                  <a:gd name="T3" fmla="*/ 366 h 1313"/>
                  <a:gd name="T4" fmla="*/ 3635 w 3659"/>
                  <a:gd name="T5" fmla="*/ 1313 h 1313"/>
                  <a:gd name="T6" fmla="*/ 3647 w 3659"/>
                  <a:gd name="T7" fmla="*/ 1235 h 1313"/>
                  <a:gd name="T8" fmla="*/ 3659 w 3659"/>
                  <a:gd name="T9" fmla="*/ 1163 h 1313"/>
                  <a:gd name="T10" fmla="*/ 0 w 3659"/>
                  <a:gd name="T11" fmla="*/ 0 h 1313"/>
                  <a:gd name="T12" fmla="*/ 0 w 3659"/>
                  <a:gd name="T13" fmla="*/ 0 h 1313"/>
                </a:gdLst>
                <a:ahLst/>
                <a:cxnLst>
                  <a:cxn ang="0">
                    <a:pos x="T0" y="T1"/>
                  </a:cxn>
                  <a:cxn ang="0">
                    <a:pos x="T2" y="T3"/>
                  </a:cxn>
                  <a:cxn ang="0">
                    <a:pos x="T4" y="T5"/>
                  </a:cxn>
                  <a:cxn ang="0">
                    <a:pos x="T6" y="T7"/>
                  </a:cxn>
                  <a:cxn ang="0">
                    <a:pos x="T8" y="T9"/>
                  </a:cxn>
                  <a:cxn ang="0">
                    <a:pos x="T10" y="T11"/>
                  </a:cxn>
                  <a:cxn ang="0">
                    <a:pos x="T12" y="T13"/>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33" name="Freeform 41"/>
              <p:cNvSpPr>
                <a:spLocks/>
              </p:cNvSpPr>
              <p:nvPr/>
            </p:nvSpPr>
            <p:spPr bwMode="hidden">
              <a:xfrm>
                <a:off x="3646" y="2795"/>
                <a:ext cx="2112" cy="695"/>
              </a:xfrm>
              <a:custGeom>
                <a:avLst/>
                <a:gdLst>
                  <a:gd name="T0" fmla="*/ 2105 w 2105"/>
                  <a:gd name="T1" fmla="*/ 665 h 695"/>
                  <a:gd name="T2" fmla="*/ 24 w 2105"/>
                  <a:gd name="T3" fmla="*/ 0 h 695"/>
                  <a:gd name="T4" fmla="*/ 12 w 2105"/>
                  <a:gd name="T5" fmla="*/ 72 h 695"/>
                  <a:gd name="T6" fmla="*/ 0 w 2105"/>
                  <a:gd name="T7" fmla="*/ 150 h 695"/>
                  <a:gd name="T8" fmla="*/ 2105 w 2105"/>
                  <a:gd name="T9" fmla="*/ 695 h 695"/>
                  <a:gd name="T10" fmla="*/ 2105 w 2105"/>
                  <a:gd name="T11" fmla="*/ 665 h 695"/>
                  <a:gd name="T12" fmla="*/ 2105 w 2105"/>
                  <a:gd name="T13" fmla="*/ 665 h 695"/>
                </a:gdLst>
                <a:ahLst/>
                <a:cxnLst>
                  <a:cxn ang="0">
                    <a:pos x="T0" y="T1"/>
                  </a:cxn>
                  <a:cxn ang="0">
                    <a:pos x="T2" y="T3"/>
                  </a:cxn>
                  <a:cxn ang="0">
                    <a:pos x="T4" y="T5"/>
                  </a:cxn>
                  <a:cxn ang="0">
                    <a:pos x="T6" y="T7"/>
                  </a:cxn>
                  <a:cxn ang="0">
                    <a:pos x="T8" y="T9"/>
                  </a:cxn>
                  <a:cxn ang="0">
                    <a:pos x="T10" y="T11"/>
                  </a:cxn>
                  <a:cxn ang="0">
                    <a:pos x="T12" y="T13"/>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grpSp>
      </p:grpSp>
      <p:sp>
        <p:nvSpPr>
          <p:cNvPr id="8234" name="Rectangle 42"/>
          <p:cNvSpPr>
            <a:spLocks noGrp="1" noChangeArrowheads="1"/>
          </p:cNvSpPr>
          <p:nvPr>
            <p:ph type="title"/>
          </p:nvPr>
        </p:nvSpPr>
        <p:spPr bwMode="auto">
          <a:xfrm>
            <a:off x="158750" y="277813"/>
            <a:ext cx="8985250" cy="1143000"/>
          </a:xfrm>
          <a:prstGeom prst="rect">
            <a:avLst/>
          </a:prstGeom>
          <a:noFill/>
          <a:ln>
            <a:noFill/>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8235" name="Rectangle 43"/>
          <p:cNvSpPr>
            <a:spLocks noGrp="1" noChangeArrowheads="1"/>
          </p:cNvSpPr>
          <p:nvPr>
            <p:ph type="body" idx="1"/>
          </p:nvPr>
        </p:nvSpPr>
        <p:spPr bwMode="auto">
          <a:xfrm>
            <a:off x="106363" y="1600200"/>
            <a:ext cx="8929687" cy="4530725"/>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236" name="Rectangle 44"/>
          <p:cNvSpPr>
            <a:spLocks noGrp="1" noChangeArrowheads="1"/>
          </p:cNvSpPr>
          <p:nvPr>
            <p:ph type="dt" sz="half" idx="2"/>
          </p:nvPr>
        </p:nvSpPr>
        <p:spPr bwMode="auto">
          <a:xfrm>
            <a:off x="457200" y="6243638"/>
            <a:ext cx="2133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kumimoji="0" sz="1200">
                <a:solidFill>
                  <a:srgbClr val="FFFFFF"/>
                </a:solidFill>
                <a:effectLst>
                  <a:outerShdw blurRad="38100" dist="38100" dir="2700000" algn="tl">
                    <a:srgbClr val="000000"/>
                  </a:outerShdw>
                </a:effectLst>
                <a:latin typeface="Arial" panose="020B0604020202020204" pitchFamily="34" charset="0"/>
              </a:defRPr>
            </a:lvl1pPr>
          </a:lstStyle>
          <a:p>
            <a:pPr>
              <a:defRPr/>
            </a:pPr>
            <a:endParaRPr lang="en-US" altLang="zh-CN"/>
          </a:p>
        </p:txBody>
      </p:sp>
      <p:sp>
        <p:nvSpPr>
          <p:cNvPr id="8237" name="Rectangle 4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kumimoji="0" sz="1200">
                <a:solidFill>
                  <a:srgbClr val="FFFFFF"/>
                </a:solidFill>
                <a:effectLst>
                  <a:outerShdw blurRad="38100" dist="38100" dir="2700000" algn="tl">
                    <a:srgbClr val="000000"/>
                  </a:outerShdw>
                </a:effectLst>
                <a:latin typeface="Arial" panose="020B0604020202020204" pitchFamily="34" charset="0"/>
              </a:defRPr>
            </a:lvl1pPr>
          </a:lstStyle>
          <a:p>
            <a:pPr>
              <a:defRPr/>
            </a:pPr>
            <a:endParaRPr lang="en-US" altLang="zh-CN"/>
          </a:p>
        </p:txBody>
      </p:sp>
      <p:sp>
        <p:nvSpPr>
          <p:cNvPr id="8238" name="Rectangle 46"/>
          <p:cNvSpPr>
            <a:spLocks noGrp="1" noChangeArrowheads="1"/>
          </p:cNvSpPr>
          <p:nvPr>
            <p:ph type="sldNum" sz="quarter" idx="4"/>
          </p:nvPr>
        </p:nvSpPr>
        <p:spPr bwMode="auto">
          <a:xfrm>
            <a:off x="6553200" y="6243638"/>
            <a:ext cx="2133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kumimoji="0" sz="1200" b="1">
                <a:solidFill>
                  <a:srgbClr val="FFFFFF"/>
                </a:solidFill>
                <a:effectLst>
                  <a:outerShdw blurRad="38100" dist="38100" dir="2700000" algn="tl">
                    <a:srgbClr val="000000"/>
                  </a:outerShdw>
                </a:effectLst>
                <a:latin typeface="Arial" panose="020B0604020202020204" pitchFamily="34" charset="0"/>
              </a:defRPr>
            </a:lvl1pPr>
          </a:lstStyle>
          <a:p>
            <a:pPr>
              <a:defRPr/>
            </a:pPr>
            <a:fld id="{339F87DC-8E26-484F-87A4-708CD46CD666}"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6009" r:id="rId1"/>
    <p:sldLayoutId id="2147486010" r:id="rId2"/>
    <p:sldLayoutId id="2147486011" r:id="rId3"/>
    <p:sldLayoutId id="2147486012" r:id="rId4"/>
    <p:sldLayoutId id="2147486013" r:id="rId5"/>
    <p:sldLayoutId id="2147486014" r:id="rId6"/>
    <p:sldLayoutId id="2147486015" r:id="rId7"/>
    <p:sldLayoutId id="2147486016" r:id="rId8"/>
    <p:sldLayoutId id="2147486017" r:id="rId9"/>
    <p:sldLayoutId id="2147486018" r:id="rId10"/>
    <p:sldLayoutId id="2147486019" r:id="rId11"/>
    <p:sldLayoutId id="2147486020" r:id="rId12"/>
  </p:sldLayoutIdLst>
  <p:transition>
    <p:blinds dir="vert"/>
  </p:transition>
  <p:timing>
    <p:tnLst>
      <p:par>
        <p:cTn id="1" dur="indefinite" restart="never" nodeType="tmRoot"/>
      </p:par>
    </p:tnLst>
  </p:timing>
  <p:hf hdr="0" ftr="0" dt="0"/>
  <p:txStyles>
    <p:titleStyle>
      <a:lvl1pPr algn="l" rtl="0" eaLnBrk="0" fontAlgn="base" hangingPunct="0">
        <a:spcBef>
          <a:spcPct val="0"/>
        </a:spcBef>
        <a:spcAft>
          <a:spcPct val="0"/>
        </a:spcAft>
        <a:defRPr sz="5400" b="1" kern="1200">
          <a:solidFill>
            <a:srgbClr val="FFFF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2pPr>
      <a:lvl3pPr algn="l" rtl="0" eaLnBrk="0" fontAlgn="base" hangingPunct="0">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3pPr>
      <a:lvl4pPr algn="l" rtl="0" eaLnBrk="0" fontAlgn="base" hangingPunct="0">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4pPr>
      <a:lvl5pPr algn="l" rtl="0" eaLnBrk="0" fontAlgn="base" hangingPunct="0">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5pPr>
      <a:lvl6pPr marL="457200" algn="l" rtl="0" fontAlgn="base">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6pPr>
      <a:lvl7pPr marL="914400" algn="l" rtl="0" fontAlgn="base">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7pPr>
      <a:lvl8pPr marL="1371600" algn="l" rtl="0" fontAlgn="base">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8pPr>
      <a:lvl9pPr marL="1828800" algn="l" rtl="0" fontAlgn="base">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9pPr>
    </p:titleStyle>
    <p:bodyStyle>
      <a:lvl1pPr marL="342900" indent="-342900" algn="l" rtl="0" eaLnBrk="0" fontAlgn="base" hangingPunct="0">
        <a:spcBef>
          <a:spcPct val="0"/>
        </a:spcBef>
        <a:spcAft>
          <a:spcPct val="0"/>
        </a:spcAft>
        <a:buClr>
          <a:schemeClr val="tx1"/>
        </a:buClr>
        <a:buSzPct val="90000"/>
        <a:buFont typeface="Wingdings" panose="05000000000000000000" pitchFamily="2" charset="2"/>
        <a:buChar char="Ø"/>
        <a:defRPr sz="3200" b="1"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0"/>
        </a:spcBef>
        <a:spcAft>
          <a:spcPct val="0"/>
        </a:spcAft>
        <a:buFont typeface="Times New Roman" panose="02020603050405020304" pitchFamily="18" charset="0"/>
        <a:buChar char="♫"/>
        <a:defRPr sz="2800" b="1"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0"/>
        </a:spcBef>
        <a:spcAft>
          <a:spcPct val="0"/>
        </a:spcAft>
        <a:buClr>
          <a:schemeClr val="accent2"/>
        </a:buClr>
        <a:buSzPct val="90000"/>
        <a:buFont typeface="Wingdings" panose="05000000000000000000" pitchFamily="2" charset="2"/>
        <a:buBlip>
          <a:blip r:embed="rId14"/>
        </a:buBlip>
        <a:defRPr sz="2400" b="1"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0"/>
        </a:spcBef>
        <a:spcAft>
          <a:spcPct val="0"/>
        </a:spcAft>
        <a:buChar char="–"/>
        <a:defRPr sz="2000" b="1"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0"/>
        </a:spcBef>
        <a:spcAft>
          <a:spcPct val="0"/>
        </a:spcAft>
        <a:buClr>
          <a:schemeClr val="folHlink"/>
        </a:buClr>
        <a:buSzPct val="90000"/>
        <a:buFont typeface="Wingdings" panose="05000000000000000000" pitchFamily="2" charset="2"/>
        <a:buBlip>
          <a:blip r:embed="rId15"/>
        </a:buBlip>
        <a:defRPr sz="2000" b="1"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194" name="Group 49"/>
          <p:cNvGrpSpPr>
            <a:grpSpLocks/>
          </p:cNvGrpSpPr>
          <p:nvPr/>
        </p:nvGrpSpPr>
        <p:grpSpPr bwMode="auto">
          <a:xfrm>
            <a:off x="0" y="0"/>
            <a:ext cx="9144000" cy="7405688"/>
            <a:chOff x="0" y="-9"/>
            <a:chExt cx="5760" cy="4665"/>
          </a:xfrm>
        </p:grpSpPr>
        <p:sp>
          <p:nvSpPr>
            <p:cNvPr id="8200" name="Freeform 8"/>
            <p:cNvSpPr>
              <a:spLocks/>
            </p:cNvSpPr>
            <p:nvPr/>
          </p:nvSpPr>
          <p:spPr bwMode="hidden">
            <a:xfrm>
              <a:off x="1632" y="-5"/>
              <a:ext cx="1737" cy="4333"/>
            </a:xfrm>
            <a:custGeom>
              <a:avLst/>
              <a:gdLst>
                <a:gd name="T0" fmla="*/ 494 w 1737"/>
                <a:gd name="T1" fmla="*/ 4687 h 4320"/>
                <a:gd name="T2" fmla="*/ 1737 w 1737"/>
                <a:gd name="T3" fmla="*/ 4699 h 4320"/>
                <a:gd name="T4" fmla="*/ 524 w 1737"/>
                <a:gd name="T5" fmla="*/ 0 h 4320"/>
                <a:gd name="T6" fmla="*/ 0 w 1737"/>
                <a:gd name="T7" fmla="*/ 7 h 4320"/>
                <a:gd name="T8" fmla="*/ 494 w 1737"/>
                <a:gd name="T9" fmla="*/ 4687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201" name="Freeform 9"/>
            <p:cNvSpPr>
              <a:spLocks/>
            </p:cNvSpPr>
            <p:nvPr/>
          </p:nvSpPr>
          <p:spPr bwMode="hidden">
            <a:xfrm>
              <a:off x="0" y="-7"/>
              <a:ext cx="1737" cy="4329"/>
            </a:xfrm>
            <a:custGeom>
              <a:avLst/>
              <a:gdLst>
                <a:gd name="T0" fmla="*/ 494 w 1737"/>
                <a:gd name="T1" fmla="*/ 4561 h 4320"/>
                <a:gd name="T2" fmla="*/ 1737 w 1737"/>
                <a:gd name="T3" fmla="*/ 4573 h 4320"/>
                <a:gd name="T4" fmla="*/ 524 w 1737"/>
                <a:gd name="T5" fmla="*/ 0 h 4320"/>
                <a:gd name="T6" fmla="*/ 0 w 1737"/>
                <a:gd name="T7" fmla="*/ 7 h 4320"/>
                <a:gd name="T8" fmla="*/ 494 w 1737"/>
                <a:gd name="T9" fmla="*/ 4561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202" name="Freeform 10"/>
            <p:cNvSpPr>
              <a:spLocks/>
            </p:cNvSpPr>
            <p:nvPr/>
          </p:nvSpPr>
          <p:spPr bwMode="hidden">
            <a:xfrm>
              <a:off x="3744" y="-4"/>
              <a:ext cx="1739" cy="4330"/>
            </a:xfrm>
            <a:custGeom>
              <a:avLst/>
              <a:gdLst>
                <a:gd name="T0" fmla="*/ 494 w 1739"/>
                <a:gd name="T1" fmla="*/ 2481 h 4420"/>
                <a:gd name="T2" fmla="*/ 1739 w 1739"/>
                <a:gd name="T3" fmla="*/ 2485 h 4420"/>
                <a:gd name="T4" fmla="*/ 524 w 1739"/>
                <a:gd name="T5" fmla="*/ 0 h 4420"/>
                <a:gd name="T6" fmla="*/ 0 w 1739"/>
                <a:gd name="T7" fmla="*/ 7 h 4420"/>
                <a:gd name="T8" fmla="*/ 494 w 1739"/>
                <a:gd name="T9" fmla="*/ 2481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203" name="Freeform 11"/>
            <p:cNvSpPr>
              <a:spLocks/>
            </p:cNvSpPr>
            <p:nvPr/>
          </p:nvSpPr>
          <p:spPr bwMode="hidden">
            <a:xfrm>
              <a:off x="1920" y="-9"/>
              <a:ext cx="2080" cy="4324"/>
            </a:xfrm>
            <a:custGeom>
              <a:avLst/>
              <a:gdLst>
                <a:gd name="T0" fmla="*/ 0 w 2080"/>
                <a:gd name="T1" fmla="*/ 7 h 4338"/>
                <a:gd name="T2" fmla="*/ 1870 w 2080"/>
                <a:gd name="T3" fmla="*/ 3962 h 4338"/>
                <a:gd name="T4" fmla="*/ 2080 w 2080"/>
                <a:gd name="T5" fmla="*/ 3962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1" name="Freeform 17"/>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2" name="Freeform 18"/>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3" name="Freeform 19"/>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4" name="Freeform 20"/>
            <p:cNvSpPr>
              <a:spLocks/>
            </p:cNvSpPr>
            <p:nvPr userDrawn="1"/>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5" name="Freeform 21"/>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6" name="Freeform 22"/>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7" name="Freeform 23"/>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 name="Rectangle 25"/>
            <p:cNvSpPr>
              <a:spLocks noChangeArrowheads="1"/>
            </p:cNvSpPr>
            <p:nvPr/>
          </p:nvSpPr>
          <p:spPr bwMode="hidden">
            <a:xfrm>
              <a:off x="0" y="3910"/>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8212" name="Freeform 27"/>
            <p:cNvSpPr>
              <a:spLocks/>
            </p:cNvSpPr>
            <p:nvPr/>
          </p:nvSpPr>
          <p:spPr bwMode="hidden">
            <a:xfrm>
              <a:off x="1632" y="3956"/>
              <a:ext cx="1737" cy="382"/>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213" name="Freeform 28"/>
            <p:cNvSpPr>
              <a:spLocks/>
            </p:cNvSpPr>
            <p:nvPr/>
          </p:nvSpPr>
          <p:spPr bwMode="hidden">
            <a:xfrm>
              <a:off x="0" y="3956"/>
              <a:ext cx="1737" cy="381"/>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214" name="Freeform 29"/>
            <p:cNvSpPr>
              <a:spLocks/>
            </p:cNvSpPr>
            <p:nvPr/>
          </p:nvSpPr>
          <p:spPr bwMode="hidden">
            <a:xfrm>
              <a:off x="3744" y="3956"/>
              <a:ext cx="1739" cy="382"/>
            </a:xfrm>
            <a:custGeom>
              <a:avLst/>
              <a:gdLst>
                <a:gd name="T0" fmla="*/ 494 w 1739"/>
                <a:gd name="T1" fmla="*/ 0 h 4420"/>
                <a:gd name="T2" fmla="*/ 1739 w 1739"/>
                <a:gd name="T3" fmla="*/ 0 h 4420"/>
                <a:gd name="T4" fmla="*/ 524 w 1739"/>
                <a:gd name="T5" fmla="*/ 0 h 4420"/>
                <a:gd name="T6" fmla="*/ 0 w 1739"/>
                <a:gd name="T7" fmla="*/ 0 h 4420"/>
                <a:gd name="T8" fmla="*/ 494 w 1739"/>
                <a:gd name="T9" fmla="*/ 0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215" name="Freeform 30"/>
            <p:cNvSpPr>
              <a:spLocks/>
            </p:cNvSpPr>
            <p:nvPr/>
          </p:nvSpPr>
          <p:spPr bwMode="hidden">
            <a:xfrm>
              <a:off x="1920" y="3956"/>
              <a:ext cx="2080" cy="381"/>
            </a:xfrm>
            <a:custGeom>
              <a:avLst/>
              <a:gdLst>
                <a:gd name="T0" fmla="*/ 0 w 2080"/>
                <a:gd name="T1" fmla="*/ 0 h 4338"/>
                <a:gd name="T2" fmla="*/ 1870 w 2080"/>
                <a:gd name="T3" fmla="*/ 0 h 4338"/>
                <a:gd name="T4" fmla="*/ 2080 w 2080"/>
                <a:gd name="T5" fmla="*/ 0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8" name="Rectangle 34"/>
            <p:cNvSpPr>
              <a:spLocks noChangeArrowheads="1"/>
            </p:cNvSpPr>
            <p:nvPr/>
          </p:nvSpPr>
          <p:spPr bwMode="hidden">
            <a:xfrm>
              <a:off x="0" y="3905"/>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1059" name="Freeform 35"/>
            <p:cNvSpPr>
              <a:spLocks/>
            </p:cNvSpPr>
            <p:nvPr/>
          </p:nvSpPr>
          <p:spPr bwMode="hidden">
            <a:xfrm>
              <a:off x="2583" y="3918"/>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0" name="Freeform 36"/>
            <p:cNvSpPr>
              <a:spLocks/>
            </p:cNvSpPr>
            <p:nvPr/>
          </p:nvSpPr>
          <p:spPr bwMode="hidden">
            <a:xfrm rot="18897039" flipH="1">
              <a:off x="148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1" name="Freeform 37"/>
            <p:cNvSpPr>
              <a:spLocks/>
            </p:cNvSpPr>
            <p:nvPr/>
          </p:nvSpPr>
          <p:spPr bwMode="hidden">
            <a:xfrm rot="18897039" flipH="1">
              <a:off x="76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2" name="Freeform 38"/>
            <p:cNvSpPr>
              <a:spLocks/>
            </p:cNvSpPr>
            <p:nvPr/>
          </p:nvSpPr>
          <p:spPr bwMode="hidden">
            <a:xfrm rot="18897039" flipH="1">
              <a:off x="31" y="3854"/>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3" name="Freeform 39"/>
            <p:cNvSpPr>
              <a:spLocks/>
            </p:cNvSpPr>
            <p:nvPr/>
          </p:nvSpPr>
          <p:spPr bwMode="hidden">
            <a:xfrm flipH="1" flipV="1">
              <a:off x="576" y="3910"/>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4" name="Freeform 40"/>
            <p:cNvSpPr>
              <a:spLocks/>
            </p:cNvSpPr>
            <p:nvPr/>
          </p:nvSpPr>
          <p:spPr bwMode="hidden">
            <a:xfrm flipH="1" flipV="1">
              <a:off x="240"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5" name="Freeform 41"/>
            <p:cNvSpPr>
              <a:spLocks/>
            </p:cNvSpPr>
            <p:nvPr/>
          </p:nvSpPr>
          <p:spPr bwMode="hidden">
            <a:xfrm flipH="1" flipV="1">
              <a:off x="3036" y="3958"/>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6" name="Freeform 42"/>
            <p:cNvSpPr>
              <a:spLocks/>
            </p:cNvSpPr>
            <p:nvPr/>
          </p:nvSpPr>
          <p:spPr bwMode="hidden">
            <a:xfrm flipH="1" flipV="1">
              <a:off x="3984"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7" name="Freeform 43"/>
            <p:cNvSpPr>
              <a:spLocks/>
            </p:cNvSpPr>
            <p:nvPr/>
          </p:nvSpPr>
          <p:spPr bwMode="hidden">
            <a:xfrm flipH="1" flipV="1">
              <a:off x="3456" y="3910"/>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8" name="Rectangle 44"/>
            <p:cNvSpPr>
              <a:spLocks noChangeArrowheads="1"/>
            </p:cNvSpPr>
            <p:nvPr/>
          </p:nvSpPr>
          <p:spPr bwMode="hidden">
            <a:xfrm>
              <a:off x="0" y="3931"/>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eaLnBrk="1" hangingPunct="1">
                <a:defRPr/>
              </a:pPr>
              <a:endParaRPr lang="zh-CN" altLang="en-US">
                <a:solidFill>
                  <a:srgbClr val="FFFFFF"/>
                </a:solidFill>
              </a:endParaRPr>
            </a:p>
          </p:txBody>
        </p:sp>
      </p:grpSp>
      <p:sp>
        <p:nvSpPr>
          <p:cNvPr id="8195" name="Rectangle 2"/>
          <p:cNvSpPr>
            <a:spLocks noGrp="1" noChangeArrowheads="1"/>
          </p:cNvSpPr>
          <p:nvPr>
            <p:ph type="title"/>
          </p:nvPr>
        </p:nvSpPr>
        <p:spPr bwMode="auto">
          <a:xfrm>
            <a:off x="152400" y="304800"/>
            <a:ext cx="77724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zh-CN" altLang="en-US" smtClean="0"/>
              <a:t>单击此处编辑母版标题样式</a:t>
            </a:r>
          </a:p>
        </p:txBody>
      </p:sp>
      <p:sp>
        <p:nvSpPr>
          <p:cNvPr id="8196" name="Rectangle 3"/>
          <p:cNvSpPr>
            <a:spLocks noGrp="1" noChangeArrowheads="1"/>
          </p:cNvSpPr>
          <p:nvPr>
            <p:ph type="body" idx="1"/>
          </p:nvPr>
        </p:nvSpPr>
        <p:spPr bwMode="auto">
          <a:xfrm>
            <a:off x="152400" y="1524000"/>
            <a:ext cx="8839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 name="Rectangle 4"/>
          <p:cNvSpPr>
            <a:spLocks noGrp="1" noChangeArrowheads="1"/>
          </p:cNvSpPr>
          <p:nvPr>
            <p:ph type="dt" sz="half" idx="2"/>
          </p:nvPr>
        </p:nvSpPr>
        <p:spPr bwMode="auto">
          <a:xfrm>
            <a:off x="7127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a:solidFill>
                  <a:srgbClr val="FFFFFF"/>
                </a:solidFill>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51188" y="631348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a:solidFill>
                  <a:srgbClr val="FFFFFF"/>
                </a:solidFill>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801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solidFill>
                  <a:srgbClr val="FFFFFF"/>
                </a:solidFill>
                <a:latin typeface="Arial" panose="020B0604020202020204" pitchFamily="34" charset="0"/>
              </a:defRPr>
            </a:lvl1pPr>
          </a:lstStyle>
          <a:p>
            <a:pPr>
              <a:defRPr/>
            </a:pPr>
            <a:fld id="{9A55C57E-D2B9-4547-B18B-88126FC0CEB7}" type="slidenum">
              <a:rPr lang="zh-CN" altLang="en-US"/>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6021" r:id="rId1"/>
    <p:sldLayoutId id="2147485960" r:id="rId2"/>
    <p:sldLayoutId id="2147485961" r:id="rId3"/>
    <p:sldLayoutId id="2147485962" r:id="rId4"/>
    <p:sldLayoutId id="2147485963" r:id="rId5"/>
    <p:sldLayoutId id="2147485964" r:id="rId6"/>
    <p:sldLayoutId id="2147485965" r:id="rId7"/>
    <p:sldLayoutId id="2147485966" r:id="rId8"/>
    <p:sldLayoutId id="2147485967" r:id="rId9"/>
    <p:sldLayoutId id="2147485968" r:id="rId10"/>
    <p:sldLayoutId id="2147485969" r:id="rId11"/>
    <p:sldLayoutId id="2147485970" r:id="rId12"/>
  </p:sldLayoutIdLst>
  <p:hf hdr="0" dt="0"/>
  <p:txStyles>
    <p:titleStyle>
      <a:lvl1pPr algn="l" rtl="0" eaLnBrk="0" fontAlgn="base" hangingPunct="0">
        <a:spcBef>
          <a:spcPct val="0"/>
        </a:spcBef>
        <a:spcAft>
          <a:spcPct val="0"/>
        </a:spcAft>
        <a:defRPr kumimoji="1" sz="4800">
          <a:solidFill>
            <a:schemeClr val="tx2"/>
          </a:solidFill>
          <a:latin typeface="+mj-lt"/>
          <a:ea typeface="+mj-ea"/>
          <a:cs typeface="+mj-cs"/>
        </a:defRPr>
      </a:lvl1pPr>
      <a:lvl2pPr algn="l" rtl="0" eaLnBrk="0" fontAlgn="base" hangingPunct="0">
        <a:spcBef>
          <a:spcPct val="0"/>
        </a:spcBef>
        <a:spcAft>
          <a:spcPct val="0"/>
        </a:spcAft>
        <a:defRPr kumimoji="1" sz="4800">
          <a:solidFill>
            <a:schemeClr val="tx2"/>
          </a:solidFill>
          <a:latin typeface="Arial Black" pitchFamily="34" charset="0"/>
          <a:ea typeface="宋体" pitchFamily="2" charset="-122"/>
        </a:defRPr>
      </a:lvl2pPr>
      <a:lvl3pPr algn="l" rtl="0" eaLnBrk="0" fontAlgn="base" hangingPunct="0">
        <a:spcBef>
          <a:spcPct val="0"/>
        </a:spcBef>
        <a:spcAft>
          <a:spcPct val="0"/>
        </a:spcAft>
        <a:defRPr kumimoji="1" sz="4800">
          <a:solidFill>
            <a:schemeClr val="tx2"/>
          </a:solidFill>
          <a:latin typeface="Arial Black" pitchFamily="34" charset="0"/>
          <a:ea typeface="宋体" pitchFamily="2" charset="-122"/>
        </a:defRPr>
      </a:lvl3pPr>
      <a:lvl4pPr algn="l" rtl="0" eaLnBrk="0" fontAlgn="base" hangingPunct="0">
        <a:spcBef>
          <a:spcPct val="0"/>
        </a:spcBef>
        <a:spcAft>
          <a:spcPct val="0"/>
        </a:spcAft>
        <a:defRPr kumimoji="1" sz="4800">
          <a:solidFill>
            <a:schemeClr val="tx2"/>
          </a:solidFill>
          <a:latin typeface="Arial Black" pitchFamily="34" charset="0"/>
          <a:ea typeface="宋体" pitchFamily="2" charset="-122"/>
        </a:defRPr>
      </a:lvl4pPr>
      <a:lvl5pPr algn="l" rtl="0" eaLnBrk="0" fontAlgn="base" hangingPunct="0">
        <a:spcBef>
          <a:spcPct val="0"/>
        </a:spcBef>
        <a:spcAft>
          <a:spcPct val="0"/>
        </a:spcAft>
        <a:defRPr kumimoji="1" sz="4800">
          <a:solidFill>
            <a:schemeClr val="tx2"/>
          </a:solidFill>
          <a:latin typeface="Arial Black" pitchFamily="34" charset="0"/>
          <a:ea typeface="宋体" pitchFamily="2" charset="-122"/>
        </a:defRPr>
      </a:lvl5pPr>
      <a:lvl6pPr marL="457200" algn="l" rtl="0" fontAlgn="base">
        <a:spcBef>
          <a:spcPct val="0"/>
        </a:spcBef>
        <a:spcAft>
          <a:spcPct val="0"/>
        </a:spcAft>
        <a:defRPr kumimoji="1" sz="4800">
          <a:solidFill>
            <a:schemeClr val="tx2"/>
          </a:solidFill>
          <a:latin typeface="Arial Black" pitchFamily="34" charset="0"/>
          <a:ea typeface="宋体" pitchFamily="2" charset="-122"/>
        </a:defRPr>
      </a:lvl6pPr>
      <a:lvl7pPr marL="914400" algn="l" rtl="0" fontAlgn="base">
        <a:spcBef>
          <a:spcPct val="0"/>
        </a:spcBef>
        <a:spcAft>
          <a:spcPct val="0"/>
        </a:spcAft>
        <a:defRPr kumimoji="1" sz="4800">
          <a:solidFill>
            <a:schemeClr val="tx2"/>
          </a:solidFill>
          <a:latin typeface="Arial Black" pitchFamily="34" charset="0"/>
          <a:ea typeface="宋体" pitchFamily="2" charset="-122"/>
        </a:defRPr>
      </a:lvl7pPr>
      <a:lvl8pPr marL="1371600" algn="l" rtl="0" fontAlgn="base">
        <a:spcBef>
          <a:spcPct val="0"/>
        </a:spcBef>
        <a:spcAft>
          <a:spcPct val="0"/>
        </a:spcAft>
        <a:defRPr kumimoji="1" sz="4800">
          <a:solidFill>
            <a:schemeClr val="tx2"/>
          </a:solidFill>
          <a:latin typeface="Arial Black" pitchFamily="34" charset="0"/>
          <a:ea typeface="宋体" pitchFamily="2" charset="-122"/>
        </a:defRPr>
      </a:lvl8pPr>
      <a:lvl9pPr marL="1828800" algn="l" rtl="0" fontAlgn="base">
        <a:spcBef>
          <a:spcPct val="0"/>
        </a:spcBef>
        <a:spcAft>
          <a:spcPct val="0"/>
        </a:spcAft>
        <a:defRPr kumimoji="1" sz="4800">
          <a:solidFill>
            <a:schemeClr val="tx2"/>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chemeClr val="tx2"/>
        </a:buClr>
        <a:buSzPct val="85000"/>
        <a:buFont typeface="Wingdings" panose="05000000000000000000" pitchFamily="2" charset="2"/>
        <a:buChar char="v"/>
        <a:defRPr kumimoji="1" sz="3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kumimoji="1" sz="2800">
          <a:solidFill>
            <a:schemeClr val="tx1"/>
          </a:solidFill>
          <a:latin typeface="Arial" charset="0"/>
          <a:ea typeface="+mn-ea"/>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l"/>
        <a:defRPr kumimoji="1" sz="2400">
          <a:solidFill>
            <a:schemeClr val="tx1"/>
          </a:solidFill>
          <a:latin typeface="Arial" charset="0"/>
          <a:ea typeface="+mn-ea"/>
        </a:defRPr>
      </a:lvl3pPr>
      <a:lvl4pPr marL="1600200" indent="-228600" algn="l" rtl="0" eaLnBrk="0" fontAlgn="base" hangingPunct="0">
        <a:spcBef>
          <a:spcPct val="20000"/>
        </a:spcBef>
        <a:spcAft>
          <a:spcPct val="0"/>
        </a:spcAft>
        <a:buClr>
          <a:schemeClr val="accent1"/>
        </a:buClr>
        <a:buSzPct val="60000"/>
        <a:buFont typeface="Wingdings" panose="05000000000000000000" pitchFamily="2" charset="2"/>
        <a:buChar char="l"/>
        <a:defRPr kumimoji="1" sz="2000">
          <a:solidFill>
            <a:schemeClr val="tx1"/>
          </a:solidFill>
          <a:latin typeface="Arial" charset="0"/>
          <a:ea typeface="+mn-ea"/>
        </a:defRPr>
      </a:lvl4pPr>
      <a:lvl5pPr marL="2057400" indent="-228600" algn="l" rtl="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charset="0"/>
          <a:ea typeface="+mn-ea"/>
        </a:defRPr>
      </a:lvl5pPr>
      <a:lvl6pPr marL="2514600" indent="-228600" algn="l" rtl="0" fontAlgn="base">
        <a:spcBef>
          <a:spcPct val="20000"/>
        </a:spcBef>
        <a:spcAft>
          <a:spcPct val="0"/>
        </a:spcAft>
        <a:buClr>
          <a:schemeClr val="accent2"/>
        </a:buClr>
        <a:buSzPct val="60000"/>
        <a:buFont typeface="Wingdings" pitchFamily="2" charset="2"/>
        <a:buChar char="l"/>
        <a:defRPr kumimoji="1" sz="2000">
          <a:solidFill>
            <a:schemeClr val="tx1"/>
          </a:solidFill>
          <a:latin typeface="Arial" charset="0"/>
          <a:ea typeface="+mn-ea"/>
        </a:defRPr>
      </a:lvl6pPr>
      <a:lvl7pPr marL="2971800" indent="-228600" algn="l" rtl="0" fontAlgn="base">
        <a:spcBef>
          <a:spcPct val="20000"/>
        </a:spcBef>
        <a:spcAft>
          <a:spcPct val="0"/>
        </a:spcAft>
        <a:buClr>
          <a:schemeClr val="accent2"/>
        </a:buClr>
        <a:buSzPct val="60000"/>
        <a:buFont typeface="Wingdings" pitchFamily="2" charset="2"/>
        <a:buChar char="l"/>
        <a:defRPr kumimoji="1" sz="2000">
          <a:solidFill>
            <a:schemeClr val="tx1"/>
          </a:solidFill>
          <a:latin typeface="Arial" charset="0"/>
          <a:ea typeface="+mn-ea"/>
        </a:defRPr>
      </a:lvl7pPr>
      <a:lvl8pPr marL="3429000" indent="-228600" algn="l" rtl="0" fontAlgn="base">
        <a:spcBef>
          <a:spcPct val="20000"/>
        </a:spcBef>
        <a:spcAft>
          <a:spcPct val="0"/>
        </a:spcAft>
        <a:buClr>
          <a:schemeClr val="accent2"/>
        </a:buClr>
        <a:buSzPct val="60000"/>
        <a:buFont typeface="Wingdings" pitchFamily="2" charset="2"/>
        <a:buChar char="l"/>
        <a:defRPr kumimoji="1" sz="2000">
          <a:solidFill>
            <a:schemeClr val="tx1"/>
          </a:solidFill>
          <a:latin typeface="Arial" charset="0"/>
          <a:ea typeface="+mn-ea"/>
        </a:defRPr>
      </a:lvl8pPr>
      <a:lvl9pPr marL="3886200" indent="-228600" algn="l" rtl="0" fontAlgn="base">
        <a:spcBef>
          <a:spcPct val="20000"/>
        </a:spcBef>
        <a:spcAft>
          <a:spcPct val="0"/>
        </a:spcAft>
        <a:buClr>
          <a:schemeClr val="accent2"/>
        </a:buClr>
        <a:buSzPct val="60000"/>
        <a:buFont typeface="Wingdings" pitchFamily="2" charset="2"/>
        <a:buChar char="l"/>
        <a:defRPr kumimoji="1" sz="2000">
          <a:solidFill>
            <a:schemeClr val="tx1"/>
          </a:solidFill>
          <a:latin typeface="Arial"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218" name="Group 49"/>
          <p:cNvGrpSpPr>
            <a:grpSpLocks/>
          </p:cNvGrpSpPr>
          <p:nvPr/>
        </p:nvGrpSpPr>
        <p:grpSpPr bwMode="auto">
          <a:xfrm>
            <a:off x="0" y="0"/>
            <a:ext cx="9144000" cy="7405688"/>
            <a:chOff x="0" y="-9"/>
            <a:chExt cx="5760" cy="4665"/>
          </a:xfrm>
        </p:grpSpPr>
        <p:sp>
          <p:nvSpPr>
            <p:cNvPr id="9224" name="Freeform 8"/>
            <p:cNvSpPr>
              <a:spLocks/>
            </p:cNvSpPr>
            <p:nvPr/>
          </p:nvSpPr>
          <p:spPr bwMode="hidden">
            <a:xfrm>
              <a:off x="1632" y="-5"/>
              <a:ext cx="1737" cy="4333"/>
            </a:xfrm>
            <a:custGeom>
              <a:avLst/>
              <a:gdLst>
                <a:gd name="T0" fmla="*/ 494 w 1737"/>
                <a:gd name="T1" fmla="*/ 4561 h 4320"/>
                <a:gd name="T2" fmla="*/ 1737 w 1737"/>
                <a:gd name="T3" fmla="*/ 4573 h 4320"/>
                <a:gd name="T4" fmla="*/ 524 w 1737"/>
                <a:gd name="T5" fmla="*/ 0 h 4320"/>
                <a:gd name="T6" fmla="*/ 0 w 1737"/>
                <a:gd name="T7" fmla="*/ 7 h 4320"/>
                <a:gd name="T8" fmla="*/ 494 w 1737"/>
                <a:gd name="T9" fmla="*/ 4561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225" name="Freeform 9"/>
            <p:cNvSpPr>
              <a:spLocks/>
            </p:cNvSpPr>
            <p:nvPr/>
          </p:nvSpPr>
          <p:spPr bwMode="hidden">
            <a:xfrm>
              <a:off x="0" y="-7"/>
              <a:ext cx="1737" cy="4329"/>
            </a:xfrm>
            <a:custGeom>
              <a:avLst/>
              <a:gdLst>
                <a:gd name="T0" fmla="*/ 494 w 1737"/>
                <a:gd name="T1" fmla="*/ 4480 h 4320"/>
                <a:gd name="T2" fmla="*/ 1737 w 1737"/>
                <a:gd name="T3" fmla="*/ 4491 h 4320"/>
                <a:gd name="T4" fmla="*/ 524 w 1737"/>
                <a:gd name="T5" fmla="*/ 0 h 4320"/>
                <a:gd name="T6" fmla="*/ 0 w 1737"/>
                <a:gd name="T7" fmla="*/ 7 h 4320"/>
                <a:gd name="T8" fmla="*/ 494 w 1737"/>
                <a:gd name="T9" fmla="*/ 448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226" name="Freeform 10"/>
            <p:cNvSpPr>
              <a:spLocks/>
            </p:cNvSpPr>
            <p:nvPr/>
          </p:nvSpPr>
          <p:spPr bwMode="hidden">
            <a:xfrm>
              <a:off x="3744" y="-4"/>
              <a:ext cx="1739" cy="4330"/>
            </a:xfrm>
            <a:custGeom>
              <a:avLst/>
              <a:gdLst>
                <a:gd name="T0" fmla="*/ 494 w 1739"/>
                <a:gd name="T1" fmla="*/ 2987 h 4420"/>
                <a:gd name="T2" fmla="*/ 1739 w 1739"/>
                <a:gd name="T3" fmla="*/ 2991 h 4420"/>
                <a:gd name="T4" fmla="*/ 524 w 1739"/>
                <a:gd name="T5" fmla="*/ 0 h 4420"/>
                <a:gd name="T6" fmla="*/ 0 w 1739"/>
                <a:gd name="T7" fmla="*/ 7 h 4420"/>
                <a:gd name="T8" fmla="*/ 494 w 1739"/>
                <a:gd name="T9" fmla="*/ 2987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227" name="Freeform 11"/>
            <p:cNvSpPr>
              <a:spLocks/>
            </p:cNvSpPr>
            <p:nvPr/>
          </p:nvSpPr>
          <p:spPr bwMode="hidden">
            <a:xfrm>
              <a:off x="1920" y="-9"/>
              <a:ext cx="2080" cy="4324"/>
            </a:xfrm>
            <a:custGeom>
              <a:avLst/>
              <a:gdLst>
                <a:gd name="T0" fmla="*/ 0 w 2080"/>
                <a:gd name="T1" fmla="*/ 7 h 4338"/>
                <a:gd name="T2" fmla="*/ 1870 w 2080"/>
                <a:gd name="T3" fmla="*/ 4079 h 4338"/>
                <a:gd name="T4" fmla="*/ 2080 w 2080"/>
                <a:gd name="T5" fmla="*/ 4079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1" name="Freeform 17"/>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2" name="Freeform 18"/>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3" name="Freeform 19"/>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4" name="Freeform 20"/>
            <p:cNvSpPr>
              <a:spLocks/>
            </p:cNvSpPr>
            <p:nvPr userDrawn="1"/>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5" name="Freeform 21"/>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6" name="Freeform 22"/>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7" name="Freeform 23"/>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 name="Rectangle 25"/>
            <p:cNvSpPr>
              <a:spLocks noChangeArrowheads="1"/>
            </p:cNvSpPr>
            <p:nvPr/>
          </p:nvSpPr>
          <p:spPr bwMode="hidden">
            <a:xfrm>
              <a:off x="0" y="3910"/>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9236" name="Freeform 27"/>
            <p:cNvSpPr>
              <a:spLocks/>
            </p:cNvSpPr>
            <p:nvPr/>
          </p:nvSpPr>
          <p:spPr bwMode="hidden">
            <a:xfrm>
              <a:off x="1632" y="3956"/>
              <a:ext cx="1737" cy="382"/>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237" name="Freeform 28"/>
            <p:cNvSpPr>
              <a:spLocks/>
            </p:cNvSpPr>
            <p:nvPr/>
          </p:nvSpPr>
          <p:spPr bwMode="hidden">
            <a:xfrm>
              <a:off x="0" y="3956"/>
              <a:ext cx="1737" cy="381"/>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238" name="Freeform 29"/>
            <p:cNvSpPr>
              <a:spLocks/>
            </p:cNvSpPr>
            <p:nvPr/>
          </p:nvSpPr>
          <p:spPr bwMode="hidden">
            <a:xfrm>
              <a:off x="3744" y="3956"/>
              <a:ext cx="1739" cy="382"/>
            </a:xfrm>
            <a:custGeom>
              <a:avLst/>
              <a:gdLst>
                <a:gd name="T0" fmla="*/ 494 w 1739"/>
                <a:gd name="T1" fmla="*/ 0 h 4420"/>
                <a:gd name="T2" fmla="*/ 1739 w 1739"/>
                <a:gd name="T3" fmla="*/ 0 h 4420"/>
                <a:gd name="T4" fmla="*/ 524 w 1739"/>
                <a:gd name="T5" fmla="*/ 0 h 4420"/>
                <a:gd name="T6" fmla="*/ 0 w 1739"/>
                <a:gd name="T7" fmla="*/ 0 h 4420"/>
                <a:gd name="T8" fmla="*/ 494 w 1739"/>
                <a:gd name="T9" fmla="*/ 0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239" name="Freeform 30"/>
            <p:cNvSpPr>
              <a:spLocks/>
            </p:cNvSpPr>
            <p:nvPr/>
          </p:nvSpPr>
          <p:spPr bwMode="hidden">
            <a:xfrm>
              <a:off x="1920" y="3956"/>
              <a:ext cx="2080" cy="381"/>
            </a:xfrm>
            <a:custGeom>
              <a:avLst/>
              <a:gdLst>
                <a:gd name="T0" fmla="*/ 0 w 2080"/>
                <a:gd name="T1" fmla="*/ 0 h 4338"/>
                <a:gd name="T2" fmla="*/ 1870 w 2080"/>
                <a:gd name="T3" fmla="*/ 0 h 4338"/>
                <a:gd name="T4" fmla="*/ 2080 w 2080"/>
                <a:gd name="T5" fmla="*/ 0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8" name="Rectangle 34"/>
            <p:cNvSpPr>
              <a:spLocks noChangeArrowheads="1"/>
            </p:cNvSpPr>
            <p:nvPr/>
          </p:nvSpPr>
          <p:spPr bwMode="hidden">
            <a:xfrm>
              <a:off x="0" y="3905"/>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1059" name="Freeform 35"/>
            <p:cNvSpPr>
              <a:spLocks/>
            </p:cNvSpPr>
            <p:nvPr/>
          </p:nvSpPr>
          <p:spPr bwMode="hidden">
            <a:xfrm>
              <a:off x="2583" y="3918"/>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0" name="Freeform 36"/>
            <p:cNvSpPr>
              <a:spLocks/>
            </p:cNvSpPr>
            <p:nvPr/>
          </p:nvSpPr>
          <p:spPr bwMode="hidden">
            <a:xfrm rot="18897039" flipH="1">
              <a:off x="148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1" name="Freeform 37"/>
            <p:cNvSpPr>
              <a:spLocks/>
            </p:cNvSpPr>
            <p:nvPr/>
          </p:nvSpPr>
          <p:spPr bwMode="hidden">
            <a:xfrm rot="18897039" flipH="1">
              <a:off x="76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2" name="Freeform 38"/>
            <p:cNvSpPr>
              <a:spLocks/>
            </p:cNvSpPr>
            <p:nvPr/>
          </p:nvSpPr>
          <p:spPr bwMode="hidden">
            <a:xfrm rot="18897039" flipH="1">
              <a:off x="31" y="3854"/>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3" name="Freeform 39"/>
            <p:cNvSpPr>
              <a:spLocks/>
            </p:cNvSpPr>
            <p:nvPr/>
          </p:nvSpPr>
          <p:spPr bwMode="hidden">
            <a:xfrm flipH="1" flipV="1">
              <a:off x="576" y="3910"/>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4" name="Freeform 40"/>
            <p:cNvSpPr>
              <a:spLocks/>
            </p:cNvSpPr>
            <p:nvPr/>
          </p:nvSpPr>
          <p:spPr bwMode="hidden">
            <a:xfrm flipH="1" flipV="1">
              <a:off x="240"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5" name="Freeform 41"/>
            <p:cNvSpPr>
              <a:spLocks/>
            </p:cNvSpPr>
            <p:nvPr/>
          </p:nvSpPr>
          <p:spPr bwMode="hidden">
            <a:xfrm flipH="1" flipV="1">
              <a:off x="3036" y="3958"/>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6" name="Freeform 42"/>
            <p:cNvSpPr>
              <a:spLocks/>
            </p:cNvSpPr>
            <p:nvPr/>
          </p:nvSpPr>
          <p:spPr bwMode="hidden">
            <a:xfrm flipH="1" flipV="1">
              <a:off x="3984"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7" name="Freeform 43"/>
            <p:cNvSpPr>
              <a:spLocks/>
            </p:cNvSpPr>
            <p:nvPr/>
          </p:nvSpPr>
          <p:spPr bwMode="hidden">
            <a:xfrm flipH="1" flipV="1">
              <a:off x="3456" y="3910"/>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8" name="Rectangle 44"/>
            <p:cNvSpPr>
              <a:spLocks noChangeArrowheads="1"/>
            </p:cNvSpPr>
            <p:nvPr/>
          </p:nvSpPr>
          <p:spPr bwMode="hidden">
            <a:xfrm>
              <a:off x="0" y="3931"/>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eaLnBrk="1" hangingPunct="1">
                <a:defRPr/>
              </a:pPr>
              <a:endParaRPr lang="zh-CN" altLang="en-US">
                <a:solidFill>
                  <a:srgbClr val="FFFFFF"/>
                </a:solidFill>
              </a:endParaRPr>
            </a:p>
          </p:txBody>
        </p:sp>
      </p:grpSp>
      <p:sp>
        <p:nvSpPr>
          <p:cNvPr id="9219" name="Rectangle 2"/>
          <p:cNvSpPr>
            <a:spLocks noGrp="1" noChangeArrowheads="1"/>
          </p:cNvSpPr>
          <p:nvPr>
            <p:ph type="title"/>
          </p:nvPr>
        </p:nvSpPr>
        <p:spPr bwMode="auto">
          <a:xfrm>
            <a:off x="152400" y="304800"/>
            <a:ext cx="77724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zh-CN" altLang="en-US" smtClean="0"/>
              <a:t>单击此处编辑母版标题样式</a:t>
            </a:r>
          </a:p>
        </p:txBody>
      </p:sp>
      <p:sp>
        <p:nvSpPr>
          <p:cNvPr id="9220" name="Rectangle 3"/>
          <p:cNvSpPr>
            <a:spLocks noGrp="1" noChangeArrowheads="1"/>
          </p:cNvSpPr>
          <p:nvPr>
            <p:ph type="body" idx="1"/>
          </p:nvPr>
        </p:nvSpPr>
        <p:spPr bwMode="auto">
          <a:xfrm>
            <a:off x="152400" y="1524000"/>
            <a:ext cx="8839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 name="Rectangle 4"/>
          <p:cNvSpPr>
            <a:spLocks noGrp="1" noChangeArrowheads="1"/>
          </p:cNvSpPr>
          <p:nvPr>
            <p:ph type="dt" sz="half" idx="2"/>
          </p:nvPr>
        </p:nvSpPr>
        <p:spPr bwMode="auto">
          <a:xfrm>
            <a:off x="7127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a:solidFill>
                  <a:srgbClr val="FFFFFF"/>
                </a:solidFill>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51188" y="631348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a:solidFill>
                  <a:srgbClr val="FFFFFF"/>
                </a:solidFill>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801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solidFill>
                  <a:srgbClr val="FFFFFF"/>
                </a:solidFill>
                <a:latin typeface="Arial" panose="020B0604020202020204" pitchFamily="34" charset="0"/>
              </a:defRPr>
            </a:lvl1pPr>
          </a:lstStyle>
          <a:p>
            <a:pPr>
              <a:defRPr/>
            </a:pPr>
            <a:fld id="{987D25F3-AAE0-4788-B3B4-73CA89715B40}" type="slidenum">
              <a:rPr lang="zh-CN" altLang="en-US"/>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6022" r:id="rId1"/>
    <p:sldLayoutId id="2147485971" r:id="rId2"/>
    <p:sldLayoutId id="2147485972" r:id="rId3"/>
    <p:sldLayoutId id="2147485973" r:id="rId4"/>
    <p:sldLayoutId id="2147485974" r:id="rId5"/>
    <p:sldLayoutId id="2147485975" r:id="rId6"/>
    <p:sldLayoutId id="2147485976" r:id="rId7"/>
    <p:sldLayoutId id="2147485977" r:id="rId8"/>
    <p:sldLayoutId id="2147485978" r:id="rId9"/>
    <p:sldLayoutId id="2147485979" r:id="rId10"/>
    <p:sldLayoutId id="2147485980" r:id="rId11"/>
    <p:sldLayoutId id="2147485981" r:id="rId12"/>
  </p:sldLayoutIdLst>
  <p:txStyles>
    <p:titleStyle>
      <a:lvl1pPr algn="l" rtl="0" eaLnBrk="0" fontAlgn="base" hangingPunct="0">
        <a:spcBef>
          <a:spcPct val="0"/>
        </a:spcBef>
        <a:spcAft>
          <a:spcPct val="0"/>
        </a:spcAft>
        <a:defRPr kumimoji="1" sz="4800">
          <a:solidFill>
            <a:schemeClr val="tx2"/>
          </a:solidFill>
          <a:latin typeface="+mj-lt"/>
          <a:ea typeface="+mj-ea"/>
          <a:cs typeface="+mj-cs"/>
        </a:defRPr>
      </a:lvl1pPr>
      <a:lvl2pPr algn="l" rtl="0" eaLnBrk="0" fontAlgn="base" hangingPunct="0">
        <a:spcBef>
          <a:spcPct val="0"/>
        </a:spcBef>
        <a:spcAft>
          <a:spcPct val="0"/>
        </a:spcAft>
        <a:defRPr kumimoji="1" sz="4800">
          <a:solidFill>
            <a:schemeClr val="tx2"/>
          </a:solidFill>
          <a:latin typeface="Arial Black" pitchFamily="34" charset="0"/>
          <a:ea typeface="宋体" pitchFamily="2" charset="-122"/>
        </a:defRPr>
      </a:lvl2pPr>
      <a:lvl3pPr algn="l" rtl="0" eaLnBrk="0" fontAlgn="base" hangingPunct="0">
        <a:spcBef>
          <a:spcPct val="0"/>
        </a:spcBef>
        <a:spcAft>
          <a:spcPct val="0"/>
        </a:spcAft>
        <a:defRPr kumimoji="1" sz="4800">
          <a:solidFill>
            <a:schemeClr val="tx2"/>
          </a:solidFill>
          <a:latin typeface="Arial Black" pitchFamily="34" charset="0"/>
          <a:ea typeface="宋体" pitchFamily="2" charset="-122"/>
        </a:defRPr>
      </a:lvl3pPr>
      <a:lvl4pPr algn="l" rtl="0" eaLnBrk="0" fontAlgn="base" hangingPunct="0">
        <a:spcBef>
          <a:spcPct val="0"/>
        </a:spcBef>
        <a:spcAft>
          <a:spcPct val="0"/>
        </a:spcAft>
        <a:defRPr kumimoji="1" sz="4800">
          <a:solidFill>
            <a:schemeClr val="tx2"/>
          </a:solidFill>
          <a:latin typeface="Arial Black" pitchFamily="34" charset="0"/>
          <a:ea typeface="宋体" pitchFamily="2" charset="-122"/>
        </a:defRPr>
      </a:lvl4pPr>
      <a:lvl5pPr algn="l" rtl="0" eaLnBrk="0" fontAlgn="base" hangingPunct="0">
        <a:spcBef>
          <a:spcPct val="0"/>
        </a:spcBef>
        <a:spcAft>
          <a:spcPct val="0"/>
        </a:spcAft>
        <a:defRPr kumimoji="1" sz="4800">
          <a:solidFill>
            <a:schemeClr val="tx2"/>
          </a:solidFill>
          <a:latin typeface="Arial Black" pitchFamily="34" charset="0"/>
          <a:ea typeface="宋体" pitchFamily="2" charset="-122"/>
        </a:defRPr>
      </a:lvl5pPr>
      <a:lvl6pPr marL="457200" algn="l" rtl="0" fontAlgn="base">
        <a:spcBef>
          <a:spcPct val="0"/>
        </a:spcBef>
        <a:spcAft>
          <a:spcPct val="0"/>
        </a:spcAft>
        <a:defRPr kumimoji="1" sz="4800">
          <a:solidFill>
            <a:schemeClr val="tx2"/>
          </a:solidFill>
          <a:latin typeface="Arial Black" pitchFamily="34" charset="0"/>
          <a:ea typeface="宋体" pitchFamily="2" charset="-122"/>
        </a:defRPr>
      </a:lvl6pPr>
      <a:lvl7pPr marL="914400" algn="l" rtl="0" fontAlgn="base">
        <a:spcBef>
          <a:spcPct val="0"/>
        </a:spcBef>
        <a:spcAft>
          <a:spcPct val="0"/>
        </a:spcAft>
        <a:defRPr kumimoji="1" sz="4800">
          <a:solidFill>
            <a:schemeClr val="tx2"/>
          </a:solidFill>
          <a:latin typeface="Arial Black" pitchFamily="34" charset="0"/>
          <a:ea typeface="宋体" pitchFamily="2" charset="-122"/>
        </a:defRPr>
      </a:lvl7pPr>
      <a:lvl8pPr marL="1371600" algn="l" rtl="0" fontAlgn="base">
        <a:spcBef>
          <a:spcPct val="0"/>
        </a:spcBef>
        <a:spcAft>
          <a:spcPct val="0"/>
        </a:spcAft>
        <a:defRPr kumimoji="1" sz="4800">
          <a:solidFill>
            <a:schemeClr val="tx2"/>
          </a:solidFill>
          <a:latin typeface="Arial Black" pitchFamily="34" charset="0"/>
          <a:ea typeface="宋体" pitchFamily="2" charset="-122"/>
        </a:defRPr>
      </a:lvl8pPr>
      <a:lvl9pPr marL="1828800" algn="l" rtl="0" fontAlgn="base">
        <a:spcBef>
          <a:spcPct val="0"/>
        </a:spcBef>
        <a:spcAft>
          <a:spcPct val="0"/>
        </a:spcAft>
        <a:defRPr kumimoji="1" sz="4800">
          <a:solidFill>
            <a:schemeClr val="tx2"/>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chemeClr val="tx2"/>
        </a:buClr>
        <a:buSzPct val="85000"/>
        <a:buFont typeface="Wingdings" panose="05000000000000000000" pitchFamily="2" charset="2"/>
        <a:buChar char="v"/>
        <a:defRPr kumimoji="1" sz="3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kumimoji="1" sz="2800">
          <a:solidFill>
            <a:schemeClr val="tx1"/>
          </a:solidFill>
          <a:latin typeface="Arial" charset="0"/>
          <a:ea typeface="+mn-ea"/>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l"/>
        <a:defRPr kumimoji="1" sz="2400">
          <a:solidFill>
            <a:schemeClr val="tx1"/>
          </a:solidFill>
          <a:latin typeface="Arial" charset="0"/>
          <a:ea typeface="+mn-ea"/>
        </a:defRPr>
      </a:lvl3pPr>
      <a:lvl4pPr marL="1600200" indent="-228600" algn="l" rtl="0" eaLnBrk="0" fontAlgn="base" hangingPunct="0">
        <a:spcBef>
          <a:spcPct val="20000"/>
        </a:spcBef>
        <a:spcAft>
          <a:spcPct val="0"/>
        </a:spcAft>
        <a:buClr>
          <a:schemeClr val="accent1"/>
        </a:buClr>
        <a:buSzPct val="60000"/>
        <a:buFont typeface="Wingdings" panose="05000000000000000000" pitchFamily="2" charset="2"/>
        <a:buChar char="l"/>
        <a:defRPr kumimoji="1" sz="2000">
          <a:solidFill>
            <a:schemeClr val="tx1"/>
          </a:solidFill>
          <a:latin typeface="Arial" charset="0"/>
          <a:ea typeface="+mn-ea"/>
        </a:defRPr>
      </a:lvl4pPr>
      <a:lvl5pPr marL="2057400" indent="-228600" algn="l" rtl="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charset="0"/>
          <a:ea typeface="+mn-ea"/>
        </a:defRPr>
      </a:lvl5pPr>
      <a:lvl6pPr marL="2514600" indent="-228600" algn="l" rtl="0" fontAlgn="base">
        <a:spcBef>
          <a:spcPct val="20000"/>
        </a:spcBef>
        <a:spcAft>
          <a:spcPct val="0"/>
        </a:spcAft>
        <a:buClr>
          <a:schemeClr val="accent2"/>
        </a:buClr>
        <a:buSzPct val="60000"/>
        <a:buFont typeface="Wingdings" pitchFamily="2" charset="2"/>
        <a:buChar char="l"/>
        <a:defRPr kumimoji="1" sz="2000">
          <a:solidFill>
            <a:schemeClr val="tx1"/>
          </a:solidFill>
          <a:latin typeface="Arial" charset="0"/>
          <a:ea typeface="+mn-ea"/>
        </a:defRPr>
      </a:lvl6pPr>
      <a:lvl7pPr marL="2971800" indent="-228600" algn="l" rtl="0" fontAlgn="base">
        <a:spcBef>
          <a:spcPct val="20000"/>
        </a:spcBef>
        <a:spcAft>
          <a:spcPct val="0"/>
        </a:spcAft>
        <a:buClr>
          <a:schemeClr val="accent2"/>
        </a:buClr>
        <a:buSzPct val="60000"/>
        <a:buFont typeface="Wingdings" pitchFamily="2" charset="2"/>
        <a:buChar char="l"/>
        <a:defRPr kumimoji="1" sz="2000">
          <a:solidFill>
            <a:schemeClr val="tx1"/>
          </a:solidFill>
          <a:latin typeface="Arial" charset="0"/>
          <a:ea typeface="+mn-ea"/>
        </a:defRPr>
      </a:lvl7pPr>
      <a:lvl8pPr marL="3429000" indent="-228600" algn="l" rtl="0" fontAlgn="base">
        <a:spcBef>
          <a:spcPct val="20000"/>
        </a:spcBef>
        <a:spcAft>
          <a:spcPct val="0"/>
        </a:spcAft>
        <a:buClr>
          <a:schemeClr val="accent2"/>
        </a:buClr>
        <a:buSzPct val="60000"/>
        <a:buFont typeface="Wingdings" pitchFamily="2" charset="2"/>
        <a:buChar char="l"/>
        <a:defRPr kumimoji="1" sz="2000">
          <a:solidFill>
            <a:schemeClr val="tx1"/>
          </a:solidFill>
          <a:latin typeface="Arial" charset="0"/>
          <a:ea typeface="+mn-ea"/>
        </a:defRPr>
      </a:lvl8pPr>
      <a:lvl9pPr marL="3886200" indent="-228600" algn="l" rtl="0" fontAlgn="base">
        <a:spcBef>
          <a:spcPct val="20000"/>
        </a:spcBef>
        <a:spcAft>
          <a:spcPct val="0"/>
        </a:spcAft>
        <a:buClr>
          <a:schemeClr val="accent2"/>
        </a:buClr>
        <a:buSzPct val="60000"/>
        <a:buFont typeface="Wingdings" pitchFamily="2" charset="2"/>
        <a:buChar char="l"/>
        <a:defRPr kumimoji="1" sz="2000">
          <a:solidFill>
            <a:schemeClr val="tx1"/>
          </a:solidFill>
          <a:latin typeface="Arial"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73" name="Group 49"/>
          <p:cNvGrpSpPr>
            <a:grpSpLocks/>
          </p:cNvGrpSpPr>
          <p:nvPr/>
        </p:nvGrpSpPr>
        <p:grpSpPr bwMode="auto">
          <a:xfrm>
            <a:off x="0" y="0"/>
            <a:ext cx="9144000" cy="7405688"/>
            <a:chOff x="0" y="-9"/>
            <a:chExt cx="5760" cy="4665"/>
          </a:xfrm>
        </p:grpSpPr>
        <p:sp>
          <p:nvSpPr>
            <p:cNvPr id="1032" name="Freeform 8"/>
            <p:cNvSpPr>
              <a:spLocks/>
            </p:cNvSpPr>
            <p:nvPr/>
          </p:nvSpPr>
          <p:spPr bwMode="hidden">
            <a:xfrm>
              <a:off x="1632" y="-5"/>
              <a:ext cx="1737" cy="4333"/>
            </a:xfrm>
            <a:custGeom>
              <a:avLst/>
              <a:gdLst>
                <a:gd name="T0" fmla="*/ 494 w 1737"/>
                <a:gd name="T1" fmla="*/ 4309 h 4320"/>
                <a:gd name="T2" fmla="*/ 1737 w 1737"/>
                <a:gd name="T3" fmla="*/ 4320 h 4320"/>
                <a:gd name="T4" fmla="*/ 524 w 1737"/>
                <a:gd name="T5" fmla="*/ 0 h 4320"/>
                <a:gd name="T6" fmla="*/ 0 w 1737"/>
                <a:gd name="T7" fmla="*/ 7 h 4320"/>
                <a:gd name="T8" fmla="*/ 494 w 1737"/>
                <a:gd name="T9" fmla="*/ 4309 h 4320"/>
              </a:gdLst>
              <a:ahLst/>
              <a:cxnLst>
                <a:cxn ang="0">
                  <a:pos x="T0" y="T1"/>
                </a:cxn>
                <a:cxn ang="0">
                  <a:pos x="T2" y="T3"/>
                </a:cxn>
                <a:cxn ang="0">
                  <a:pos x="T4" y="T5"/>
                </a:cxn>
                <a:cxn ang="0">
                  <a:pos x="T6" y="T7"/>
                </a:cxn>
                <a:cxn ang="0">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1033" name="Freeform 9"/>
            <p:cNvSpPr>
              <a:spLocks/>
            </p:cNvSpPr>
            <p:nvPr/>
          </p:nvSpPr>
          <p:spPr bwMode="hidden">
            <a:xfrm>
              <a:off x="0" y="-7"/>
              <a:ext cx="1737" cy="4329"/>
            </a:xfrm>
            <a:custGeom>
              <a:avLst/>
              <a:gdLst>
                <a:gd name="T0" fmla="*/ 494 w 1737"/>
                <a:gd name="T1" fmla="*/ 4309 h 4320"/>
                <a:gd name="T2" fmla="*/ 1737 w 1737"/>
                <a:gd name="T3" fmla="*/ 4320 h 4320"/>
                <a:gd name="T4" fmla="*/ 524 w 1737"/>
                <a:gd name="T5" fmla="*/ 0 h 4320"/>
                <a:gd name="T6" fmla="*/ 0 w 1737"/>
                <a:gd name="T7" fmla="*/ 7 h 4320"/>
                <a:gd name="T8" fmla="*/ 494 w 1737"/>
                <a:gd name="T9" fmla="*/ 4309 h 4320"/>
              </a:gdLst>
              <a:ahLst/>
              <a:cxnLst>
                <a:cxn ang="0">
                  <a:pos x="T0" y="T1"/>
                </a:cxn>
                <a:cxn ang="0">
                  <a:pos x="T2" y="T3"/>
                </a:cxn>
                <a:cxn ang="0">
                  <a:pos x="T4" y="T5"/>
                </a:cxn>
                <a:cxn ang="0">
                  <a:pos x="T6" y="T7"/>
                </a:cxn>
                <a:cxn ang="0">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1034" name="Freeform 10"/>
            <p:cNvSpPr>
              <a:spLocks/>
            </p:cNvSpPr>
            <p:nvPr/>
          </p:nvSpPr>
          <p:spPr bwMode="hidden">
            <a:xfrm>
              <a:off x="3744" y="-4"/>
              <a:ext cx="1739" cy="4330"/>
            </a:xfrm>
            <a:custGeom>
              <a:avLst/>
              <a:gdLst>
                <a:gd name="T0" fmla="*/ 494 w 1739"/>
                <a:gd name="T1" fmla="*/ 4415 h 4420"/>
                <a:gd name="T2" fmla="*/ 1739 w 1739"/>
                <a:gd name="T3" fmla="*/ 4420 h 4420"/>
                <a:gd name="T4" fmla="*/ 524 w 1739"/>
                <a:gd name="T5" fmla="*/ 0 h 4420"/>
                <a:gd name="T6" fmla="*/ 0 w 1739"/>
                <a:gd name="T7" fmla="*/ 7 h 4420"/>
                <a:gd name="T8" fmla="*/ 494 w 1739"/>
                <a:gd name="T9" fmla="*/ 4415 h 4420"/>
              </a:gdLst>
              <a:ahLst/>
              <a:cxnLst>
                <a:cxn ang="0">
                  <a:pos x="T0" y="T1"/>
                </a:cxn>
                <a:cxn ang="0">
                  <a:pos x="T2" y="T3"/>
                </a:cxn>
                <a:cxn ang="0">
                  <a:pos x="T4" y="T5"/>
                </a:cxn>
                <a:cxn ang="0">
                  <a:pos x="T6" y="T7"/>
                </a:cxn>
                <a:cxn ang="0">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1035" name="Freeform 11"/>
            <p:cNvSpPr>
              <a:spLocks/>
            </p:cNvSpPr>
            <p:nvPr/>
          </p:nvSpPr>
          <p:spPr bwMode="hidden">
            <a:xfrm>
              <a:off x="1920" y="-9"/>
              <a:ext cx="2080" cy="4324"/>
            </a:xfrm>
            <a:custGeom>
              <a:avLst/>
              <a:gdLst>
                <a:gd name="T0" fmla="*/ 0 w 2080"/>
                <a:gd name="T1" fmla="*/ 7 h 4338"/>
                <a:gd name="T2" fmla="*/ 1870 w 2080"/>
                <a:gd name="T3" fmla="*/ 4338 h 4338"/>
                <a:gd name="T4" fmla="*/ 2080 w 2080"/>
                <a:gd name="T5" fmla="*/ 4338 h 4338"/>
                <a:gd name="T6" fmla="*/ 1033 w 2080"/>
                <a:gd name="T7" fmla="*/ 0 h 4338"/>
                <a:gd name="T8" fmla="*/ 0 w 2080"/>
                <a:gd name="T9" fmla="*/ 7 h 4338"/>
              </a:gdLst>
              <a:ahLst/>
              <a:cxnLst>
                <a:cxn ang="0">
                  <a:pos x="T0" y="T1"/>
                </a:cxn>
                <a:cxn ang="0">
                  <a:pos x="T2" y="T3"/>
                </a:cxn>
                <a:cxn ang="0">
                  <a:pos x="T4" y="T5"/>
                </a:cxn>
                <a:cxn ang="0">
                  <a:pos x="T6" y="T7"/>
                </a:cxn>
                <a:cxn ang="0">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1041" name="Freeform 17"/>
            <p:cNvSpPr>
              <a:spLocks/>
            </p:cNvSpPr>
            <p:nvPr/>
          </p:nvSpPr>
          <p:spPr bwMode="hidden">
            <a:xfrm>
              <a:off x="117" y="97"/>
              <a:ext cx="3504" cy="1536"/>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1042" name="Freeform 18"/>
            <p:cNvSpPr>
              <a:spLocks/>
            </p:cNvSpPr>
            <p:nvPr/>
          </p:nvSpPr>
          <p:spPr bwMode="hidden">
            <a:xfrm rot="2702961" flipH="1">
              <a:off x="810" y="766"/>
              <a:ext cx="2544" cy="1008"/>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1043" name="Freeform 19"/>
            <p:cNvSpPr>
              <a:spLocks/>
            </p:cNvSpPr>
            <p:nvPr/>
          </p:nvSpPr>
          <p:spPr bwMode="hidden">
            <a:xfrm>
              <a:off x="83" y="49"/>
              <a:ext cx="3504" cy="1536"/>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1044" name="Freeform 20"/>
            <p:cNvSpPr>
              <a:spLocks/>
            </p:cNvSpPr>
            <p:nvPr userDrawn="1"/>
          </p:nvSpPr>
          <p:spPr bwMode="hidden">
            <a:xfrm rot="-2895842">
              <a:off x="-984" y="1041"/>
              <a:ext cx="3504" cy="1536"/>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1045" name="Freeform 21"/>
            <p:cNvSpPr>
              <a:spLocks/>
            </p:cNvSpPr>
            <p:nvPr/>
          </p:nvSpPr>
          <p:spPr bwMode="hidden">
            <a:xfrm rot="-2305141">
              <a:off x="1331" y="913"/>
              <a:ext cx="3594" cy="1735"/>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1046" name="Freeform 22"/>
            <p:cNvSpPr>
              <a:spLocks/>
            </p:cNvSpPr>
            <p:nvPr/>
          </p:nvSpPr>
          <p:spPr bwMode="hidden">
            <a:xfrm rot="2084418" flipH="1">
              <a:off x="1859" y="865"/>
              <a:ext cx="3504" cy="1536"/>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1047" name="Freeform 23"/>
            <p:cNvSpPr>
              <a:spLocks/>
            </p:cNvSpPr>
            <p:nvPr/>
          </p:nvSpPr>
          <p:spPr bwMode="hidden">
            <a:xfrm>
              <a:off x="4250" y="-7"/>
              <a:ext cx="1089" cy="2285"/>
            </a:xfrm>
            <a:custGeom>
              <a:avLst/>
              <a:gdLst>
                <a:gd name="T0" fmla="*/ 0 w 1089"/>
                <a:gd name="T1" fmla="*/ 2265 h 2285"/>
                <a:gd name="T2" fmla="*/ 1030 w 1089"/>
                <a:gd name="T3" fmla="*/ 0 h 2285"/>
                <a:gd name="T4" fmla="*/ 1089 w 1089"/>
                <a:gd name="T5" fmla="*/ 0 h 2285"/>
                <a:gd name="T6" fmla="*/ 37 w 1089"/>
                <a:gd name="T7" fmla="*/ 2285 h 2285"/>
                <a:gd name="T8" fmla="*/ 0 w 1089"/>
                <a:gd name="T9" fmla="*/ 2265 h 2285"/>
              </a:gdLst>
              <a:ahLst/>
              <a:cxnLst>
                <a:cxn ang="0">
                  <a:pos x="T0" y="T1"/>
                </a:cxn>
                <a:cxn ang="0">
                  <a:pos x="T2" y="T3"/>
                </a:cxn>
                <a:cxn ang="0">
                  <a:pos x="T4" y="T5"/>
                </a:cxn>
                <a:cxn ang="0">
                  <a:pos x="T6" y="T7"/>
                </a:cxn>
                <a:cxn ang="0">
                  <a:pos x="T8" y="T9"/>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1049" name="Rectangle 25"/>
            <p:cNvSpPr>
              <a:spLocks noChangeArrowheads="1"/>
            </p:cNvSpPr>
            <p:nvPr/>
          </p:nvSpPr>
          <p:spPr bwMode="hidden">
            <a:xfrm>
              <a:off x="0" y="3910"/>
              <a:ext cx="5760" cy="432"/>
            </a:xfrm>
            <a:prstGeom prst="rect">
              <a:avLst/>
            </a:pr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1051" name="Freeform 27"/>
            <p:cNvSpPr>
              <a:spLocks/>
            </p:cNvSpPr>
            <p:nvPr/>
          </p:nvSpPr>
          <p:spPr bwMode="hidden">
            <a:xfrm>
              <a:off x="1632" y="3956"/>
              <a:ext cx="1737" cy="382"/>
            </a:xfrm>
            <a:custGeom>
              <a:avLst/>
              <a:gdLst>
                <a:gd name="T0" fmla="*/ 494 w 1737"/>
                <a:gd name="T1" fmla="*/ 4309 h 4320"/>
                <a:gd name="T2" fmla="*/ 1737 w 1737"/>
                <a:gd name="T3" fmla="*/ 4320 h 4320"/>
                <a:gd name="T4" fmla="*/ 524 w 1737"/>
                <a:gd name="T5" fmla="*/ 0 h 4320"/>
                <a:gd name="T6" fmla="*/ 0 w 1737"/>
                <a:gd name="T7" fmla="*/ 7 h 4320"/>
                <a:gd name="T8" fmla="*/ 494 w 1737"/>
                <a:gd name="T9" fmla="*/ 4309 h 4320"/>
              </a:gdLst>
              <a:ahLst/>
              <a:cxnLst>
                <a:cxn ang="0">
                  <a:pos x="T0" y="T1"/>
                </a:cxn>
                <a:cxn ang="0">
                  <a:pos x="T2" y="T3"/>
                </a:cxn>
                <a:cxn ang="0">
                  <a:pos x="T4" y="T5"/>
                </a:cxn>
                <a:cxn ang="0">
                  <a:pos x="T6" y="T7"/>
                </a:cxn>
                <a:cxn ang="0">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1052" name="Freeform 28"/>
            <p:cNvSpPr>
              <a:spLocks/>
            </p:cNvSpPr>
            <p:nvPr/>
          </p:nvSpPr>
          <p:spPr bwMode="hidden">
            <a:xfrm>
              <a:off x="0" y="3956"/>
              <a:ext cx="1737" cy="381"/>
            </a:xfrm>
            <a:custGeom>
              <a:avLst/>
              <a:gdLst>
                <a:gd name="T0" fmla="*/ 494 w 1737"/>
                <a:gd name="T1" fmla="*/ 4309 h 4320"/>
                <a:gd name="T2" fmla="*/ 1737 w 1737"/>
                <a:gd name="T3" fmla="*/ 4320 h 4320"/>
                <a:gd name="T4" fmla="*/ 524 w 1737"/>
                <a:gd name="T5" fmla="*/ 0 h 4320"/>
                <a:gd name="T6" fmla="*/ 0 w 1737"/>
                <a:gd name="T7" fmla="*/ 7 h 4320"/>
                <a:gd name="T8" fmla="*/ 494 w 1737"/>
                <a:gd name="T9" fmla="*/ 4309 h 4320"/>
              </a:gdLst>
              <a:ahLst/>
              <a:cxnLst>
                <a:cxn ang="0">
                  <a:pos x="T0" y="T1"/>
                </a:cxn>
                <a:cxn ang="0">
                  <a:pos x="T2" y="T3"/>
                </a:cxn>
                <a:cxn ang="0">
                  <a:pos x="T4" y="T5"/>
                </a:cxn>
                <a:cxn ang="0">
                  <a:pos x="T6" y="T7"/>
                </a:cxn>
                <a:cxn ang="0">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1053" name="Freeform 29"/>
            <p:cNvSpPr>
              <a:spLocks/>
            </p:cNvSpPr>
            <p:nvPr/>
          </p:nvSpPr>
          <p:spPr bwMode="hidden">
            <a:xfrm>
              <a:off x="3744" y="3956"/>
              <a:ext cx="1739" cy="382"/>
            </a:xfrm>
            <a:custGeom>
              <a:avLst/>
              <a:gdLst>
                <a:gd name="T0" fmla="*/ 494 w 1739"/>
                <a:gd name="T1" fmla="*/ 4415 h 4420"/>
                <a:gd name="T2" fmla="*/ 1739 w 1739"/>
                <a:gd name="T3" fmla="*/ 4420 h 4420"/>
                <a:gd name="T4" fmla="*/ 524 w 1739"/>
                <a:gd name="T5" fmla="*/ 0 h 4420"/>
                <a:gd name="T6" fmla="*/ 0 w 1739"/>
                <a:gd name="T7" fmla="*/ 7 h 4420"/>
                <a:gd name="T8" fmla="*/ 494 w 1739"/>
                <a:gd name="T9" fmla="*/ 4415 h 4420"/>
              </a:gdLst>
              <a:ahLst/>
              <a:cxnLst>
                <a:cxn ang="0">
                  <a:pos x="T0" y="T1"/>
                </a:cxn>
                <a:cxn ang="0">
                  <a:pos x="T2" y="T3"/>
                </a:cxn>
                <a:cxn ang="0">
                  <a:pos x="T4" y="T5"/>
                </a:cxn>
                <a:cxn ang="0">
                  <a:pos x="T6" y="T7"/>
                </a:cxn>
                <a:cxn ang="0">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1054" name="Freeform 30"/>
            <p:cNvSpPr>
              <a:spLocks/>
            </p:cNvSpPr>
            <p:nvPr/>
          </p:nvSpPr>
          <p:spPr bwMode="hidden">
            <a:xfrm>
              <a:off x="1920" y="3956"/>
              <a:ext cx="2080" cy="381"/>
            </a:xfrm>
            <a:custGeom>
              <a:avLst/>
              <a:gdLst>
                <a:gd name="T0" fmla="*/ 0 w 2080"/>
                <a:gd name="T1" fmla="*/ 7 h 4338"/>
                <a:gd name="T2" fmla="*/ 1870 w 2080"/>
                <a:gd name="T3" fmla="*/ 4338 h 4338"/>
                <a:gd name="T4" fmla="*/ 2080 w 2080"/>
                <a:gd name="T5" fmla="*/ 4338 h 4338"/>
                <a:gd name="T6" fmla="*/ 1033 w 2080"/>
                <a:gd name="T7" fmla="*/ 0 h 4338"/>
                <a:gd name="T8" fmla="*/ 0 w 2080"/>
                <a:gd name="T9" fmla="*/ 7 h 4338"/>
              </a:gdLst>
              <a:ahLst/>
              <a:cxnLst>
                <a:cxn ang="0">
                  <a:pos x="T0" y="T1"/>
                </a:cxn>
                <a:cxn ang="0">
                  <a:pos x="T2" y="T3"/>
                </a:cxn>
                <a:cxn ang="0">
                  <a:pos x="T4" y="T5"/>
                </a:cxn>
                <a:cxn ang="0">
                  <a:pos x="T6" y="T7"/>
                </a:cxn>
                <a:cxn ang="0">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1058" name="Rectangle 34"/>
            <p:cNvSpPr>
              <a:spLocks noChangeArrowheads="1"/>
            </p:cNvSpPr>
            <p:nvPr/>
          </p:nvSpPr>
          <p:spPr bwMode="hidden">
            <a:xfrm>
              <a:off x="0" y="3905"/>
              <a:ext cx="5760" cy="432"/>
            </a:xfrm>
            <a:prstGeom prst="rect">
              <a:avLst/>
            </a:prstGeom>
            <a:solidFill>
              <a:schemeClr val="bg2">
                <a:alpha val="50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1059" name="Freeform 35"/>
            <p:cNvSpPr>
              <a:spLocks/>
            </p:cNvSpPr>
            <p:nvPr/>
          </p:nvSpPr>
          <p:spPr bwMode="hidden">
            <a:xfrm>
              <a:off x="2583" y="3918"/>
              <a:ext cx="1036" cy="420"/>
            </a:xfrm>
            <a:custGeom>
              <a:avLst/>
              <a:gdLst>
                <a:gd name="T0" fmla="*/ 1027 w 1036"/>
                <a:gd name="T1" fmla="*/ 0 h 420"/>
                <a:gd name="T2" fmla="*/ 0 w 1036"/>
                <a:gd name="T3" fmla="*/ 417 h 420"/>
                <a:gd name="T4" fmla="*/ 24 w 1036"/>
                <a:gd name="T5" fmla="*/ 420 h 420"/>
                <a:gd name="T6" fmla="*/ 1036 w 1036"/>
                <a:gd name="T7" fmla="*/ 16 h 420"/>
                <a:gd name="T8" fmla="*/ 1027 w 1036"/>
                <a:gd name="T9" fmla="*/ 0 h 420"/>
              </a:gdLst>
              <a:ahLst/>
              <a:cxnLst>
                <a:cxn ang="0">
                  <a:pos x="T0" y="T1"/>
                </a:cxn>
                <a:cxn ang="0">
                  <a:pos x="T2" y="T3"/>
                </a:cxn>
                <a:cxn ang="0">
                  <a:pos x="T4" y="T5"/>
                </a:cxn>
                <a:cxn ang="0">
                  <a:pos x="T6" y="T7"/>
                </a:cxn>
                <a:cxn ang="0">
                  <a:pos x="T8" y="T9"/>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1060" name="Freeform 36"/>
            <p:cNvSpPr>
              <a:spLocks/>
            </p:cNvSpPr>
            <p:nvPr/>
          </p:nvSpPr>
          <p:spPr bwMode="hidden">
            <a:xfrm rot="18897039" flipH="1">
              <a:off x="1486" y="3886"/>
              <a:ext cx="1060" cy="480"/>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1061" name="Freeform 37"/>
            <p:cNvSpPr>
              <a:spLocks/>
            </p:cNvSpPr>
            <p:nvPr/>
          </p:nvSpPr>
          <p:spPr bwMode="hidden">
            <a:xfrm rot="18897039" flipH="1">
              <a:off x="766" y="3886"/>
              <a:ext cx="1060" cy="480"/>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1062" name="Freeform 38"/>
            <p:cNvSpPr>
              <a:spLocks/>
            </p:cNvSpPr>
            <p:nvPr/>
          </p:nvSpPr>
          <p:spPr bwMode="hidden">
            <a:xfrm rot="18897039" flipH="1">
              <a:off x="31" y="3854"/>
              <a:ext cx="1034" cy="487"/>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1063" name="Freeform 39"/>
            <p:cNvSpPr>
              <a:spLocks/>
            </p:cNvSpPr>
            <p:nvPr/>
          </p:nvSpPr>
          <p:spPr bwMode="hidden">
            <a:xfrm flipH="1" flipV="1">
              <a:off x="576" y="3910"/>
              <a:ext cx="3552" cy="432"/>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1064" name="Freeform 40"/>
            <p:cNvSpPr>
              <a:spLocks/>
            </p:cNvSpPr>
            <p:nvPr/>
          </p:nvSpPr>
          <p:spPr bwMode="hidden">
            <a:xfrm flipH="1" flipV="1">
              <a:off x="240" y="3910"/>
              <a:ext cx="1536" cy="432"/>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1065" name="Freeform 41"/>
            <p:cNvSpPr>
              <a:spLocks/>
            </p:cNvSpPr>
            <p:nvPr/>
          </p:nvSpPr>
          <p:spPr bwMode="hidden">
            <a:xfrm flipH="1" flipV="1">
              <a:off x="3036" y="3958"/>
              <a:ext cx="1332" cy="383"/>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1066" name="Freeform 42"/>
            <p:cNvSpPr>
              <a:spLocks/>
            </p:cNvSpPr>
            <p:nvPr/>
          </p:nvSpPr>
          <p:spPr bwMode="hidden">
            <a:xfrm flipH="1" flipV="1">
              <a:off x="3984" y="3910"/>
              <a:ext cx="1536" cy="432"/>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1067" name="Freeform 43"/>
            <p:cNvSpPr>
              <a:spLocks/>
            </p:cNvSpPr>
            <p:nvPr/>
          </p:nvSpPr>
          <p:spPr bwMode="hidden">
            <a:xfrm flipH="1" flipV="1">
              <a:off x="3456" y="3910"/>
              <a:ext cx="2304" cy="432"/>
            </a:xfrm>
            <a:custGeom>
              <a:avLst/>
              <a:gdLst>
                <a:gd name="T0" fmla="*/ 0 w 4763"/>
                <a:gd name="T1" fmla="*/ 1778 h 1845"/>
                <a:gd name="T2" fmla="*/ 4742 w 4763"/>
                <a:gd name="T3" fmla="*/ 0 h 1845"/>
                <a:gd name="T4" fmla="*/ 4763 w 4763"/>
                <a:gd name="T5" fmla="*/ 42 h 1845"/>
                <a:gd name="T6" fmla="*/ 20 w 4763"/>
                <a:gd name="T7" fmla="*/ 1845 h 1845"/>
                <a:gd name="T8" fmla="*/ 0 w 4763"/>
                <a:gd name="T9" fmla="*/ 1778 h 1845"/>
              </a:gdLst>
              <a:ahLst/>
              <a:cxnLst>
                <a:cxn ang="0">
                  <a:pos x="T0" y="T1"/>
                </a:cxn>
                <a:cxn ang="0">
                  <a:pos x="T2" y="T3"/>
                </a:cxn>
                <a:cxn ang="0">
                  <a:pos x="T4" y="T5"/>
                </a:cxn>
                <a:cxn ang="0">
                  <a:pos x="T6" y="T7"/>
                </a:cxn>
                <a:cxn ang="0">
                  <a:pos x="T8" y="T9"/>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sp>
          <p:nvSpPr>
            <p:cNvPr id="1068" name="Rectangle 44"/>
            <p:cNvSpPr>
              <a:spLocks noChangeArrowheads="1"/>
            </p:cNvSpPr>
            <p:nvPr/>
          </p:nvSpPr>
          <p:spPr bwMode="hidden">
            <a:xfrm>
              <a:off x="0" y="3931"/>
              <a:ext cx="5760" cy="14"/>
            </a:xfrm>
            <a:prstGeom prst="rect">
              <a:avLst/>
            </a:prstGeom>
            <a:gradFill rotWithShape="0">
              <a:gsLst>
                <a:gs pos="0">
                  <a:schemeClr val="bg2"/>
                </a:gs>
                <a:gs pos="50000">
                  <a:schemeClr val="accent1"/>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mtClean="0">
                <a:solidFill>
                  <a:srgbClr val="FFFFFF"/>
                </a:solidFill>
              </a:endParaRPr>
            </a:p>
          </p:txBody>
        </p:sp>
      </p:grpSp>
      <p:sp>
        <p:nvSpPr>
          <p:cNvPr id="1026" name="Rectangle 2"/>
          <p:cNvSpPr>
            <a:spLocks noGrp="1" noChangeArrowheads="1"/>
          </p:cNvSpPr>
          <p:nvPr>
            <p:ph type="title"/>
          </p:nvPr>
        </p:nvSpPr>
        <p:spPr bwMode="auto">
          <a:xfrm>
            <a:off x="152400" y="304800"/>
            <a:ext cx="777240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152400" y="1524000"/>
            <a:ext cx="88392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712788" y="631348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latin typeface="Arial" panose="020B0604020202020204" pitchFamily="34" charset="0"/>
              </a:defRPr>
            </a:lvl1pPr>
          </a:lstStyle>
          <a:p>
            <a:pPr eaLnBrk="1" hangingPunct="1"/>
            <a:endParaRPr lang="en-US" altLang="zh-CN" smtClean="0">
              <a:solidFill>
                <a:srgbClr val="FFFFFF"/>
              </a:solidFill>
            </a:endParaRPr>
          </a:p>
        </p:txBody>
      </p:sp>
      <p:sp>
        <p:nvSpPr>
          <p:cNvPr id="1029" name="Rectangle 5"/>
          <p:cNvSpPr>
            <a:spLocks noGrp="1" noChangeArrowheads="1"/>
          </p:cNvSpPr>
          <p:nvPr>
            <p:ph type="ftr" sz="quarter" idx="3"/>
          </p:nvPr>
        </p:nvSpPr>
        <p:spPr bwMode="auto">
          <a:xfrm>
            <a:off x="3151188" y="631348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a:latin typeface="Arial" panose="020B0604020202020204" pitchFamily="34" charset="0"/>
              </a:defRPr>
            </a:lvl1pPr>
          </a:lstStyle>
          <a:p>
            <a:pPr eaLnBrk="1" hangingPunct="1"/>
            <a:endParaRPr lang="en-US" altLang="zh-CN" smtClean="0">
              <a:solidFill>
                <a:srgbClr val="FFFFFF"/>
              </a:solidFill>
            </a:endParaRPr>
          </a:p>
        </p:txBody>
      </p:sp>
      <p:sp>
        <p:nvSpPr>
          <p:cNvPr id="1030" name="Rectangle 6"/>
          <p:cNvSpPr>
            <a:spLocks noGrp="1" noChangeArrowheads="1"/>
          </p:cNvSpPr>
          <p:nvPr>
            <p:ph type="sldNum" sz="quarter" idx="4"/>
          </p:nvPr>
        </p:nvSpPr>
        <p:spPr bwMode="auto">
          <a:xfrm>
            <a:off x="6580188" y="631348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atin typeface="Arial" panose="020B0604020202020204" pitchFamily="34" charset="0"/>
              </a:defRPr>
            </a:lvl1pPr>
          </a:lstStyle>
          <a:p>
            <a:pPr eaLnBrk="1" hangingPunct="1"/>
            <a:fld id="{C3F3A819-AD42-4D30-B162-D4DEA64020DE}" type="slidenum">
              <a:rPr lang="zh-CN" altLang="en-US" smtClean="0">
                <a:solidFill>
                  <a:srgbClr val="FFFFFF"/>
                </a:solidFill>
              </a:rPr>
              <a:pPr eaLnBrk="1" hangingPunct="1"/>
              <a:t>‹#›</a:t>
            </a:fld>
            <a:endParaRPr lang="en-US" altLang="zh-CN" smtClean="0">
              <a:solidFill>
                <a:srgbClr val="FFFFFF"/>
              </a:solidFill>
            </a:endParaRPr>
          </a:p>
        </p:txBody>
      </p:sp>
    </p:spTree>
    <p:extLst>
      <p:ext uri="{BB962C8B-B14F-4D97-AF65-F5344CB8AC3E}">
        <p14:creationId xmlns:p14="http://schemas.microsoft.com/office/powerpoint/2010/main" val="521891074"/>
      </p:ext>
    </p:extLst>
  </p:cSld>
  <p:clrMap bg1="dk2" tx1="lt1" bg2="dk1" tx2="lt2" accent1="accent1" accent2="accent2" accent3="accent3" accent4="accent4" accent5="accent5" accent6="accent6" hlink="hlink" folHlink="folHlink"/>
  <p:sldLayoutIdLst>
    <p:sldLayoutId id="2147486024" r:id="rId1"/>
    <p:sldLayoutId id="2147486025" r:id="rId2"/>
    <p:sldLayoutId id="2147486026" r:id="rId3"/>
    <p:sldLayoutId id="2147486027" r:id="rId4"/>
    <p:sldLayoutId id="2147486028" r:id="rId5"/>
    <p:sldLayoutId id="2147486029" r:id="rId6"/>
    <p:sldLayoutId id="2147486030" r:id="rId7"/>
    <p:sldLayoutId id="2147486031" r:id="rId8"/>
    <p:sldLayoutId id="2147486032" r:id="rId9"/>
    <p:sldLayoutId id="2147486033" r:id="rId10"/>
    <p:sldLayoutId id="2147486034" r:id="rId11"/>
  </p:sldLayoutIdLst>
  <p:txStyles>
    <p:titleStyle>
      <a:lvl1pPr algn="l" rtl="0" fontAlgn="base">
        <a:spcBef>
          <a:spcPct val="0"/>
        </a:spcBef>
        <a:spcAft>
          <a:spcPct val="0"/>
        </a:spcAft>
        <a:defRPr kumimoji="1" sz="4800" kern="1200">
          <a:solidFill>
            <a:schemeClr val="tx2"/>
          </a:solidFill>
          <a:latin typeface="+mj-lt"/>
          <a:ea typeface="+mj-ea"/>
          <a:cs typeface="+mj-cs"/>
        </a:defRPr>
      </a:lvl1pPr>
      <a:lvl2pPr algn="l" rtl="0" fontAlgn="base">
        <a:spcBef>
          <a:spcPct val="0"/>
        </a:spcBef>
        <a:spcAft>
          <a:spcPct val="0"/>
        </a:spcAft>
        <a:defRPr kumimoji="1" sz="4800">
          <a:solidFill>
            <a:schemeClr val="tx2"/>
          </a:solidFill>
          <a:latin typeface="Arial Black" panose="020B0A04020102020204" pitchFamily="34" charset="0"/>
          <a:ea typeface="宋体" panose="02010600030101010101" pitchFamily="2" charset="-122"/>
        </a:defRPr>
      </a:lvl2pPr>
      <a:lvl3pPr algn="l" rtl="0" fontAlgn="base">
        <a:spcBef>
          <a:spcPct val="0"/>
        </a:spcBef>
        <a:spcAft>
          <a:spcPct val="0"/>
        </a:spcAft>
        <a:defRPr kumimoji="1" sz="4800">
          <a:solidFill>
            <a:schemeClr val="tx2"/>
          </a:solidFill>
          <a:latin typeface="Arial Black" panose="020B0A04020102020204" pitchFamily="34" charset="0"/>
          <a:ea typeface="宋体" panose="02010600030101010101" pitchFamily="2" charset="-122"/>
        </a:defRPr>
      </a:lvl3pPr>
      <a:lvl4pPr algn="l" rtl="0" fontAlgn="base">
        <a:spcBef>
          <a:spcPct val="0"/>
        </a:spcBef>
        <a:spcAft>
          <a:spcPct val="0"/>
        </a:spcAft>
        <a:defRPr kumimoji="1" sz="4800">
          <a:solidFill>
            <a:schemeClr val="tx2"/>
          </a:solidFill>
          <a:latin typeface="Arial Black" panose="020B0A04020102020204" pitchFamily="34" charset="0"/>
          <a:ea typeface="宋体" panose="02010600030101010101" pitchFamily="2" charset="-122"/>
        </a:defRPr>
      </a:lvl4pPr>
      <a:lvl5pPr algn="l" rtl="0" fontAlgn="base">
        <a:spcBef>
          <a:spcPct val="0"/>
        </a:spcBef>
        <a:spcAft>
          <a:spcPct val="0"/>
        </a:spcAft>
        <a:defRPr kumimoji="1" sz="4800">
          <a:solidFill>
            <a:schemeClr val="tx2"/>
          </a:solidFill>
          <a:latin typeface="Arial Black" panose="020B0A04020102020204" pitchFamily="34" charset="0"/>
          <a:ea typeface="宋体" panose="02010600030101010101" pitchFamily="2" charset="-122"/>
        </a:defRPr>
      </a:lvl5pPr>
      <a:lvl6pPr marL="457200" algn="l" rtl="0" fontAlgn="base">
        <a:spcBef>
          <a:spcPct val="0"/>
        </a:spcBef>
        <a:spcAft>
          <a:spcPct val="0"/>
        </a:spcAft>
        <a:defRPr kumimoji="1" sz="4800">
          <a:solidFill>
            <a:schemeClr val="tx2"/>
          </a:solidFill>
          <a:latin typeface="Arial Black" panose="020B0A04020102020204" pitchFamily="34" charset="0"/>
          <a:ea typeface="宋体" panose="02010600030101010101" pitchFamily="2" charset="-122"/>
        </a:defRPr>
      </a:lvl6pPr>
      <a:lvl7pPr marL="914400" algn="l" rtl="0" fontAlgn="base">
        <a:spcBef>
          <a:spcPct val="0"/>
        </a:spcBef>
        <a:spcAft>
          <a:spcPct val="0"/>
        </a:spcAft>
        <a:defRPr kumimoji="1" sz="4800">
          <a:solidFill>
            <a:schemeClr val="tx2"/>
          </a:solidFill>
          <a:latin typeface="Arial Black" panose="020B0A04020102020204" pitchFamily="34" charset="0"/>
          <a:ea typeface="宋体" panose="02010600030101010101" pitchFamily="2" charset="-122"/>
        </a:defRPr>
      </a:lvl7pPr>
      <a:lvl8pPr marL="1371600" algn="l" rtl="0" fontAlgn="base">
        <a:spcBef>
          <a:spcPct val="0"/>
        </a:spcBef>
        <a:spcAft>
          <a:spcPct val="0"/>
        </a:spcAft>
        <a:defRPr kumimoji="1" sz="4800">
          <a:solidFill>
            <a:schemeClr val="tx2"/>
          </a:solidFill>
          <a:latin typeface="Arial Black" panose="020B0A04020102020204" pitchFamily="34" charset="0"/>
          <a:ea typeface="宋体" panose="02010600030101010101" pitchFamily="2" charset="-122"/>
        </a:defRPr>
      </a:lvl8pPr>
      <a:lvl9pPr marL="1828800" algn="l" rtl="0" fontAlgn="base">
        <a:spcBef>
          <a:spcPct val="0"/>
        </a:spcBef>
        <a:spcAft>
          <a:spcPct val="0"/>
        </a:spcAft>
        <a:defRPr kumimoji="1" sz="4800">
          <a:solidFill>
            <a:schemeClr val="tx2"/>
          </a:solidFill>
          <a:latin typeface="Arial Black" panose="020B0A040201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tx2"/>
        </a:buClr>
        <a:buSzPct val="85000"/>
        <a:buFont typeface="Wingdings" panose="05000000000000000000" pitchFamily="2" charset="2"/>
        <a:buChar char="v"/>
        <a:defRPr kumimoji="1" sz="3600" b="1" kern="1200">
          <a:solidFill>
            <a:schemeClr val="tx1"/>
          </a:solidFill>
          <a:latin typeface="+mn-lt"/>
          <a:ea typeface="+mn-ea"/>
          <a:cs typeface="+mn-cs"/>
        </a:defRPr>
      </a:lvl1pPr>
      <a:lvl2pPr marL="742950" indent="-285750" algn="l" rtl="0" fontAlgn="base">
        <a:spcBef>
          <a:spcPct val="20000"/>
        </a:spcBef>
        <a:spcAft>
          <a:spcPct val="0"/>
        </a:spcAft>
        <a:buClr>
          <a:schemeClr val="tx2"/>
        </a:buClr>
        <a:buSzPct val="70000"/>
        <a:buFont typeface="Wingdings" panose="05000000000000000000" pitchFamily="2" charset="2"/>
        <a:buChar char="l"/>
        <a:defRPr kumimoji="1" sz="2800" kern="1200">
          <a:solidFill>
            <a:schemeClr val="tx1"/>
          </a:solidFill>
          <a:latin typeface="Arial" panose="020B0604020202020204" pitchFamily="34" charset="0"/>
          <a:ea typeface="+mn-ea"/>
          <a:cs typeface="+mn-cs"/>
        </a:defRPr>
      </a:lvl2pPr>
      <a:lvl3pPr marL="1143000" indent="-228600" algn="l" rtl="0" fontAlgn="base">
        <a:spcBef>
          <a:spcPct val="20000"/>
        </a:spcBef>
        <a:spcAft>
          <a:spcPct val="0"/>
        </a:spcAft>
        <a:buClr>
          <a:schemeClr val="hlink"/>
        </a:buClr>
        <a:buSzPct val="65000"/>
        <a:buFont typeface="Wingdings" panose="05000000000000000000" pitchFamily="2" charset="2"/>
        <a:buChar char="l"/>
        <a:defRPr kumimoji="1" sz="2400" kern="1200">
          <a:solidFill>
            <a:schemeClr val="tx1"/>
          </a:solidFill>
          <a:latin typeface="Arial" panose="020B0604020202020204" pitchFamily="34" charset="0"/>
          <a:ea typeface="+mn-ea"/>
          <a:cs typeface="+mn-cs"/>
        </a:defRPr>
      </a:lvl3pPr>
      <a:lvl4pPr marL="1600200" indent="-228600" algn="l" rtl="0" fontAlgn="base">
        <a:spcBef>
          <a:spcPct val="20000"/>
        </a:spcBef>
        <a:spcAft>
          <a:spcPct val="0"/>
        </a:spcAft>
        <a:buClr>
          <a:schemeClr val="accent1"/>
        </a:buClr>
        <a:buSzPct val="60000"/>
        <a:buFont typeface="Wingdings" panose="05000000000000000000" pitchFamily="2" charset="2"/>
        <a:buChar char="l"/>
        <a:defRPr kumimoji="1" sz="2000" kern="1200">
          <a:solidFill>
            <a:schemeClr val="tx1"/>
          </a:solidFill>
          <a:latin typeface="Arial" panose="020B0604020202020204" pitchFamily="34" charset="0"/>
          <a:ea typeface="+mn-ea"/>
          <a:cs typeface="+mn-cs"/>
        </a:defRPr>
      </a:lvl4pPr>
      <a:lvl5pPr marL="2057400" indent="-228600" algn="l" rtl="0" fontAlgn="base">
        <a:spcBef>
          <a:spcPct val="20000"/>
        </a:spcBef>
        <a:spcAft>
          <a:spcPct val="0"/>
        </a:spcAft>
        <a:buClr>
          <a:schemeClr val="accent2"/>
        </a:buClr>
        <a:buSzPct val="60000"/>
        <a:buFont typeface="Wingdings" panose="05000000000000000000" pitchFamily="2" charset="2"/>
        <a:buChar char="l"/>
        <a:defRPr kumimoji="1"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93.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57.xml"/><Relationship Id="rId5" Type="http://schemas.openxmlformats.org/officeDocument/2006/relationships/image" Target="../media/image3.png"/><Relationship Id="rId4" Type="http://schemas.openxmlformats.org/officeDocument/2006/relationships/image" Target="../media/image2.png"/></Relationships>
</file>

<file path=ppt/slides/_rels/slide1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57.xml"/></Relationships>
</file>

<file path=ppt/slides/_rels/slide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57.xml"/><Relationship Id="rId4" Type="http://schemas.openxmlformats.org/officeDocument/2006/relationships/image" Target="../media/image3.png"/></Relationships>
</file>

<file path=ppt/slides/_rels/slide1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5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3.emf"/></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5.wmf"/><Relationship Id="rId5" Type="http://schemas.openxmlformats.org/officeDocument/2006/relationships/oleObject" Target="../embeddings/oleObject4.bin"/><Relationship Id="rId4" Type="http://schemas.openxmlformats.org/officeDocument/2006/relationships/image" Target="../media/image14.wmf"/></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9.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ctrTitle"/>
          </p:nvPr>
        </p:nvSpPr>
        <p:spPr>
          <a:xfrm>
            <a:off x="611188" y="2350413"/>
            <a:ext cx="7542212" cy="861774"/>
          </a:xfrm>
        </p:spPr>
        <p:txBody>
          <a:bodyPr/>
          <a:lstStyle/>
          <a:p>
            <a:pPr eaLnBrk="1" hangingPunct="1"/>
            <a:r>
              <a:rPr lang="zh-CN" altLang="en-US" sz="5000" b="1" dirty="0" smtClean="0">
                <a:latin typeface="楷体_GB2312" pitchFamily="49" charset="-122"/>
                <a:ea typeface="楷体_GB2312" pitchFamily="49" charset="-122"/>
              </a:rPr>
              <a:t>第三章</a:t>
            </a:r>
            <a:r>
              <a:rPr lang="zh-CN" altLang="en-US" sz="5000" b="1" dirty="0" smtClean="0">
                <a:latin typeface="楷体_GB2312" pitchFamily="49" charset="-122"/>
                <a:ea typeface="楷体_GB2312" pitchFamily="49" charset="-122"/>
                <a:cs typeface="Arial" panose="020B0604020202020204" pitchFamily="34" charset="0"/>
              </a:rPr>
              <a:t>   古典数理</a:t>
            </a:r>
            <a:r>
              <a:rPr lang="zh-CN" altLang="en-US" sz="5000" b="1" dirty="0" smtClean="0">
                <a:latin typeface="楷体_GB2312" pitchFamily="49" charset="-122"/>
                <a:ea typeface="楷体_GB2312" pitchFamily="49" charset="-122"/>
              </a:rPr>
              <a:t>逻辑</a:t>
            </a:r>
            <a:r>
              <a:rPr lang="zh-CN" altLang="en-US" sz="5000" b="1" dirty="0" smtClean="0">
                <a:latin typeface="Times New Roman" panose="02020603050405020304" pitchFamily="18" charset="0"/>
              </a:rPr>
              <a:t> </a:t>
            </a:r>
          </a:p>
        </p:txBody>
      </p:sp>
      <p:sp>
        <p:nvSpPr>
          <p:cNvPr id="54275"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54276"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A8EE268-9AF3-4E33-84E5-A015D55843D4}" type="slidenum">
              <a:rPr kumimoji="0" lang="zh-CN" altLang="en-US" sz="1400" b="0" smtClean="0">
                <a:latin typeface="Arial" panose="020B0604020202020204" pitchFamily="34" charset="0"/>
              </a:rPr>
              <a:pPr>
                <a:spcBef>
                  <a:spcPct val="0"/>
                </a:spcBef>
                <a:buClrTx/>
                <a:buSzTx/>
                <a:buFontTx/>
                <a:buNone/>
              </a:pPr>
              <a:t>1</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endParaRPr lang="zh-CN" altLang="en-US" b="1" smtClean="0"/>
          </a:p>
        </p:txBody>
      </p:sp>
      <p:sp>
        <p:nvSpPr>
          <p:cNvPr id="68611" name="Rectangle 3"/>
          <p:cNvSpPr>
            <a:spLocks noGrp="1" noChangeArrowheads="1"/>
          </p:cNvSpPr>
          <p:nvPr>
            <p:ph type="body" idx="1"/>
          </p:nvPr>
        </p:nvSpPr>
        <p:spPr>
          <a:xfrm>
            <a:off x="323850" y="1371600"/>
            <a:ext cx="8667750" cy="4724400"/>
          </a:xfrm>
        </p:spPr>
        <p:txBody>
          <a:bodyPr/>
          <a:lstStyle/>
          <a:p>
            <a:pPr marL="0" indent="0" eaLnBrk="1" hangingPunct="1">
              <a:lnSpc>
                <a:spcPct val="125000"/>
              </a:lnSpc>
            </a:pPr>
            <a:r>
              <a:rPr lang="zh-CN" altLang="en-US" sz="3300" dirty="0" smtClean="0">
                <a:latin typeface="Arial" panose="020B0604020202020204" pitchFamily="34" charset="0"/>
                <a:ea typeface="黑体" panose="02010609060101010101" pitchFamily="49" charset="-122"/>
              </a:rPr>
              <a:t>如果一个命题是真的，就说它的真值是</a:t>
            </a:r>
            <a:r>
              <a:rPr lang="zh-CN" altLang="en-US" sz="3300" dirty="0" smtClean="0">
                <a:solidFill>
                  <a:schemeClr val="tx2"/>
                </a:solidFill>
                <a:cs typeface="Arial" panose="020B0604020202020204" pitchFamily="34" charset="0"/>
              </a:rPr>
              <a:t>1</a:t>
            </a:r>
            <a:r>
              <a:rPr lang="zh-CN" altLang="en-US" sz="3300" dirty="0" smtClean="0">
                <a:latin typeface="Arial" panose="020B0604020202020204" pitchFamily="34" charset="0"/>
                <a:ea typeface="黑体" panose="02010609060101010101" pitchFamily="49" charset="-122"/>
              </a:rPr>
              <a:t>；</a:t>
            </a:r>
            <a:r>
              <a:rPr lang="zh-CN" altLang="en-US" sz="3300" dirty="0" smtClean="0">
                <a:latin typeface="Arial" panose="020B0604020202020204" pitchFamily="34" charset="0"/>
                <a:cs typeface="Arial" panose="020B0604020202020204" pitchFamily="34" charset="0"/>
              </a:rPr>
              <a:t> </a:t>
            </a:r>
            <a:r>
              <a:rPr lang="zh-CN" altLang="en-US" sz="3300" dirty="0" smtClean="0">
                <a:latin typeface="Arial" panose="020B0604020202020204" pitchFamily="34" charset="0"/>
                <a:ea typeface="黑体" panose="02010609060101010101" pitchFamily="49" charset="-122"/>
              </a:rPr>
              <a:t>如果一个命题是假的，就说它的真值是</a:t>
            </a:r>
            <a:r>
              <a:rPr lang="zh-CN" altLang="en-US" sz="3300" dirty="0" smtClean="0">
                <a:solidFill>
                  <a:schemeClr val="tx2"/>
                </a:solidFill>
                <a:cs typeface="Arial" panose="020B0604020202020204" pitchFamily="34" charset="0"/>
              </a:rPr>
              <a:t>0</a:t>
            </a:r>
            <a:r>
              <a:rPr lang="zh-CN" altLang="en-US" sz="3300" dirty="0" smtClean="0">
                <a:latin typeface="Arial" panose="020B0604020202020204" pitchFamily="34" charset="0"/>
                <a:ea typeface="黑体" panose="02010609060101010101" pitchFamily="49" charset="-122"/>
              </a:rPr>
              <a:t>。</a:t>
            </a:r>
            <a:r>
              <a:rPr lang="zh-CN" altLang="en-US" sz="3300" dirty="0" smtClean="0">
                <a:latin typeface="Arial" panose="020B0604020202020204" pitchFamily="34" charset="0"/>
                <a:cs typeface="Arial" panose="020B0604020202020204" pitchFamily="34" charset="0"/>
              </a:rPr>
              <a:t> </a:t>
            </a:r>
            <a:endParaRPr lang="zh-CN" altLang="en-US" sz="3300" dirty="0" smtClean="0">
              <a:latin typeface="Arial" panose="020B0604020202020204" pitchFamily="34" charset="0"/>
              <a:ea typeface="黑体" panose="02010609060101010101" pitchFamily="49" charset="-122"/>
            </a:endParaRPr>
          </a:p>
          <a:p>
            <a:pPr marL="0" indent="0" eaLnBrk="1" hangingPunct="1">
              <a:lnSpc>
                <a:spcPct val="125000"/>
              </a:lnSpc>
            </a:pPr>
            <a:r>
              <a:rPr lang="zh-CN" altLang="en-US" sz="3300" dirty="0" smtClean="0">
                <a:latin typeface="Arial" panose="020B0604020202020204" pitchFamily="34" charset="0"/>
                <a:ea typeface="黑体" panose="02010609060101010101" pitchFamily="49" charset="-122"/>
              </a:rPr>
              <a:t>也用“</a:t>
            </a:r>
            <a:r>
              <a:rPr lang="zh-CN" altLang="en-US" sz="3300" dirty="0" smtClean="0">
                <a:solidFill>
                  <a:schemeClr val="tx2"/>
                </a:solidFill>
                <a:cs typeface="Arial" panose="020B0604020202020204" pitchFamily="34" charset="0"/>
              </a:rPr>
              <a:t>1</a:t>
            </a:r>
            <a:r>
              <a:rPr lang="zh-CN" altLang="en-US" sz="3300" dirty="0" smtClean="0"/>
              <a:t>”</a:t>
            </a:r>
            <a:r>
              <a:rPr lang="zh-CN" altLang="en-US" sz="3300" dirty="0" smtClean="0">
                <a:latin typeface="Arial" panose="020B0604020202020204" pitchFamily="34" charset="0"/>
                <a:ea typeface="黑体" panose="02010609060101010101" pitchFamily="49" charset="-122"/>
              </a:rPr>
              <a:t>代表一个抽象的真命题，用“</a:t>
            </a:r>
            <a:r>
              <a:rPr lang="zh-CN" altLang="en-US" sz="3300" dirty="0" smtClean="0">
                <a:solidFill>
                  <a:schemeClr val="tx2"/>
                </a:solidFill>
                <a:cs typeface="Arial" panose="020B0604020202020204" pitchFamily="34" charset="0"/>
              </a:rPr>
              <a:t>0</a:t>
            </a:r>
            <a:r>
              <a:rPr lang="zh-CN" altLang="en-US" sz="3300" dirty="0" smtClean="0"/>
              <a:t>”</a:t>
            </a:r>
            <a:r>
              <a:rPr lang="zh-CN" altLang="en-US" sz="3300" dirty="0" smtClean="0">
                <a:latin typeface="Arial" panose="020B0604020202020204" pitchFamily="34" charset="0"/>
                <a:ea typeface="黑体" panose="02010609060101010101" pitchFamily="49" charset="-122"/>
              </a:rPr>
              <a:t>代表一个抽象的假命题。</a:t>
            </a:r>
            <a:r>
              <a:rPr lang="zh-CN" altLang="en-US" sz="3300" dirty="0" smtClean="0"/>
              <a:t> </a:t>
            </a:r>
          </a:p>
        </p:txBody>
      </p:sp>
      <p:sp>
        <p:nvSpPr>
          <p:cNvPr id="68612"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68613"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3D32489-8988-4F37-A15B-5F40D3578274}" type="slidenum">
              <a:rPr kumimoji="0" lang="zh-CN" altLang="en-US" sz="1400" b="0" smtClean="0">
                <a:latin typeface="Arial" panose="020B0604020202020204" pitchFamily="34" charset="0"/>
              </a:rPr>
              <a:pPr>
                <a:spcBef>
                  <a:spcPct val="0"/>
                </a:spcBef>
                <a:buClrTx/>
                <a:buSzTx/>
                <a:buFontTx/>
                <a:buNone/>
              </a:pPr>
              <a:t>10</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8178" name="Rectangle 2"/>
          <p:cNvSpPr>
            <a:spLocks noGrp="1" noChangeArrowheads="1"/>
          </p:cNvSpPr>
          <p:nvPr>
            <p:ph type="body" idx="1"/>
          </p:nvPr>
        </p:nvSpPr>
        <p:spPr>
          <a:xfrm>
            <a:off x="323528" y="1134143"/>
            <a:ext cx="8351838" cy="4752975"/>
          </a:xfrm>
        </p:spPr>
        <p:txBody>
          <a:bodyPr/>
          <a:lstStyle/>
          <a:p>
            <a:pPr marL="0" indent="0" algn="just" eaLnBrk="1" hangingPunct="1">
              <a:lnSpc>
                <a:spcPct val="125000"/>
              </a:lnSpc>
              <a:tabLst>
                <a:tab pos="952500" algn="l"/>
                <a:tab pos="1995488" algn="l"/>
              </a:tabLst>
            </a:pPr>
            <a:r>
              <a:rPr lang="zh-CN" altLang="en-US" sz="3300" dirty="0" smtClean="0"/>
              <a:t>例如，对</a:t>
            </a:r>
            <a:r>
              <a:rPr lang="en-US" altLang="zh-CN" sz="3300" dirty="0" smtClean="0"/>
              <a:t>P，Q，R</a:t>
            </a:r>
            <a:r>
              <a:rPr lang="zh-CN" altLang="en-US" sz="3300" dirty="0" smtClean="0"/>
              <a:t>而言，</a:t>
            </a:r>
            <a:r>
              <a:rPr lang="zh-CN" altLang="en-US" sz="3300" dirty="0" smtClean="0">
                <a:sym typeface="Symbol" panose="05050102010706020507" pitchFamily="18" charset="2"/>
              </a:rPr>
              <a:t></a:t>
            </a:r>
            <a:r>
              <a:rPr lang="en-US" altLang="zh-CN" sz="3300" dirty="0" smtClean="0"/>
              <a:t>P</a:t>
            </a:r>
            <a:r>
              <a:rPr lang="en-US" altLang="zh-CN" sz="3300" dirty="0" smtClean="0">
                <a:sym typeface="Symbol" panose="05050102010706020507" pitchFamily="18" charset="2"/>
              </a:rPr>
              <a:t></a:t>
            </a:r>
            <a:r>
              <a:rPr lang="en-US" altLang="zh-CN" sz="3300" dirty="0" smtClean="0"/>
              <a:t>Q</a:t>
            </a:r>
            <a:r>
              <a:rPr lang="en-US" altLang="zh-CN" sz="3300" dirty="0" smtClean="0">
                <a:sym typeface="Symbol" panose="05050102010706020507" pitchFamily="18" charset="2"/>
              </a:rPr>
              <a:t></a:t>
            </a:r>
            <a:r>
              <a:rPr lang="en-US" altLang="zh-CN" sz="3300" dirty="0" smtClean="0"/>
              <a:t>R</a:t>
            </a:r>
            <a:r>
              <a:rPr lang="zh-CN" altLang="en-US" sz="3300" dirty="0" smtClean="0"/>
              <a:t>是极小项，解释{</a:t>
            </a:r>
            <a:r>
              <a:rPr lang="zh-CN" altLang="en-US" sz="3300" dirty="0" smtClean="0">
                <a:sym typeface="Symbol" panose="05050102010706020507" pitchFamily="18" charset="2"/>
              </a:rPr>
              <a:t></a:t>
            </a:r>
            <a:r>
              <a:rPr lang="en-US" altLang="zh-CN" sz="3300" dirty="0" smtClean="0"/>
              <a:t>P，Q，</a:t>
            </a:r>
            <a:r>
              <a:rPr lang="en-US" altLang="zh-CN" sz="3300" dirty="0" smtClean="0">
                <a:sym typeface="Symbol" panose="05050102010706020507" pitchFamily="18" charset="2"/>
              </a:rPr>
              <a:t></a:t>
            </a:r>
            <a:r>
              <a:rPr lang="en-US" altLang="zh-CN" sz="3300" dirty="0" smtClean="0"/>
              <a:t>R}</a:t>
            </a:r>
            <a:r>
              <a:rPr lang="zh-CN" altLang="en-US" sz="3300" dirty="0" smtClean="0"/>
              <a:t>使该极小项取1值，其他解释都使该极小项取0值</a:t>
            </a:r>
            <a:r>
              <a:rPr lang="zh-CN" altLang="en-US" dirty="0" smtClean="0"/>
              <a:t>。</a:t>
            </a:r>
          </a:p>
        </p:txBody>
      </p:sp>
      <p:sp>
        <p:nvSpPr>
          <p:cNvPr id="178179" name="Rectangle 3"/>
          <p:cNvSpPr>
            <a:spLocks noGrp="1" noChangeArrowheads="1"/>
          </p:cNvSpPr>
          <p:nvPr>
            <p:ph type="title"/>
          </p:nvPr>
        </p:nvSpPr>
        <p:spPr>
          <a:xfrm>
            <a:off x="35496" y="44624"/>
            <a:ext cx="8740775" cy="646331"/>
          </a:xfrm>
          <a:noFill/>
        </p:spPr>
        <p:txBody>
          <a:bodyPr/>
          <a:lstStyle/>
          <a:p>
            <a:pPr eaLnBrk="1" hangingPunct="1"/>
            <a:r>
              <a:rPr lang="zh-CN" altLang="en-US" sz="3600" b="1" dirty="0" smtClean="0">
                <a:latin typeface="黑体" panose="02010609060101010101" pitchFamily="49" charset="-122"/>
                <a:ea typeface="黑体" panose="02010609060101010101" pitchFamily="49" charset="-122"/>
              </a:rPr>
              <a:t>极小项与解释的</a:t>
            </a:r>
            <a:r>
              <a:rPr lang="en-US" altLang="zh-CN" sz="3600" b="1" dirty="0" smtClean="0">
                <a:latin typeface="黑体" panose="02010609060101010101" pitchFamily="49" charset="-122"/>
                <a:ea typeface="黑体" panose="02010609060101010101" pitchFamily="49" charset="-122"/>
              </a:rPr>
              <a:t>1-1</a:t>
            </a:r>
            <a:r>
              <a:rPr lang="zh-CN" altLang="en-US" sz="3600" b="1" dirty="0" smtClean="0">
                <a:latin typeface="黑体" panose="02010609060101010101" pitchFamily="49" charset="-122"/>
                <a:ea typeface="黑体" panose="02010609060101010101" pitchFamily="49" charset="-122"/>
              </a:rPr>
              <a:t>对应关系</a:t>
            </a:r>
          </a:p>
        </p:txBody>
      </p:sp>
      <p:sp>
        <p:nvSpPr>
          <p:cNvPr id="178180"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7818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DB57B72-13F1-44E1-ADDE-29188031B491}" type="slidenum">
              <a:rPr kumimoji="0" lang="zh-CN" altLang="en-US" sz="1400" b="0" smtClean="0">
                <a:latin typeface="Arial" panose="020B0604020202020204" pitchFamily="34" charset="0"/>
              </a:rPr>
              <a:pPr>
                <a:spcBef>
                  <a:spcPct val="0"/>
                </a:spcBef>
                <a:buClrTx/>
                <a:buSzTx/>
                <a:buFontTx/>
                <a:buNone/>
              </a:pPr>
              <a:t>100</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2"/>
          <p:cNvSpPr>
            <a:spLocks noGrp="1" noChangeArrowheads="1"/>
          </p:cNvSpPr>
          <p:nvPr>
            <p:ph type="title"/>
          </p:nvPr>
        </p:nvSpPr>
        <p:spPr>
          <a:xfrm>
            <a:off x="35496" y="44624"/>
            <a:ext cx="8740775" cy="647700"/>
          </a:xfrm>
        </p:spPr>
        <p:txBody>
          <a:bodyPr/>
          <a:lstStyle/>
          <a:p>
            <a:pPr eaLnBrk="1" hangingPunct="1"/>
            <a:r>
              <a:rPr lang="zh-CN" altLang="en-US" sz="3600" b="1" dirty="0" smtClean="0">
                <a:latin typeface="黑体" panose="02010609060101010101" pitchFamily="49" charset="-122"/>
                <a:ea typeface="黑体" panose="02010609060101010101" pitchFamily="49" charset="-122"/>
              </a:rPr>
              <a:t>解释与</a:t>
            </a:r>
            <a:r>
              <a:rPr lang="en-US" altLang="zh-CN" sz="3600" b="1" dirty="0" smtClean="0">
                <a:latin typeface="黑体" panose="02010609060101010101" pitchFamily="49" charset="-122"/>
                <a:ea typeface="黑体" panose="02010609060101010101" pitchFamily="49" charset="-122"/>
              </a:rPr>
              <a:t>n</a:t>
            </a:r>
            <a:r>
              <a:rPr lang="zh-CN" altLang="en-US" sz="3600" b="1" dirty="0" smtClean="0">
                <a:latin typeface="黑体" panose="02010609060101010101" pitchFamily="49" charset="-122"/>
                <a:ea typeface="黑体" panose="02010609060101010101" pitchFamily="49" charset="-122"/>
              </a:rPr>
              <a:t>位二进制数的</a:t>
            </a:r>
            <a:r>
              <a:rPr lang="en-US" altLang="zh-CN" sz="3600" b="1" dirty="0" smtClean="0">
                <a:latin typeface="黑体" panose="02010609060101010101" pitchFamily="49" charset="-122"/>
                <a:ea typeface="黑体" panose="02010609060101010101" pitchFamily="49" charset="-122"/>
              </a:rPr>
              <a:t>1-1</a:t>
            </a:r>
            <a:r>
              <a:rPr lang="zh-CN" altLang="en-US" sz="3600" b="1" dirty="0" smtClean="0">
                <a:latin typeface="黑体" panose="02010609060101010101" pitchFamily="49" charset="-122"/>
                <a:ea typeface="黑体" panose="02010609060101010101" pitchFamily="49" charset="-122"/>
              </a:rPr>
              <a:t>对应关系</a:t>
            </a:r>
          </a:p>
        </p:txBody>
      </p:sp>
      <p:sp>
        <p:nvSpPr>
          <p:cNvPr id="180227" name="Rectangle 3"/>
          <p:cNvSpPr>
            <a:spLocks noGrp="1" noChangeArrowheads="1"/>
          </p:cNvSpPr>
          <p:nvPr>
            <p:ph type="body" idx="1"/>
          </p:nvPr>
        </p:nvSpPr>
        <p:spPr>
          <a:xfrm>
            <a:off x="389409" y="1340768"/>
            <a:ext cx="8351838" cy="4572000"/>
          </a:xfrm>
        </p:spPr>
        <p:txBody>
          <a:bodyPr/>
          <a:lstStyle/>
          <a:p>
            <a:pPr algn="just" eaLnBrk="1" hangingPunct="1">
              <a:lnSpc>
                <a:spcPct val="125000"/>
              </a:lnSpc>
            </a:pPr>
            <a:r>
              <a:rPr lang="zh-CN" altLang="en-US" sz="3300" dirty="0" smtClean="0"/>
              <a:t>如果将真值1，0看做是数，则每一个解释对应一个</a:t>
            </a:r>
            <a:r>
              <a:rPr lang="en-US" altLang="zh-CN" sz="3300" dirty="0" smtClean="0"/>
              <a:t>n</a:t>
            </a:r>
            <a:r>
              <a:rPr lang="zh-CN" altLang="en-US" sz="3300" dirty="0" smtClean="0"/>
              <a:t>位二进制数。</a:t>
            </a:r>
          </a:p>
          <a:p>
            <a:pPr eaLnBrk="1" hangingPunct="1">
              <a:lnSpc>
                <a:spcPct val="125000"/>
              </a:lnSpc>
            </a:pPr>
            <a:r>
              <a:rPr lang="zh-CN" altLang="en-US" sz="3300" dirty="0" smtClean="0">
                <a:latin typeface="宋体" panose="02010600030101010101" pitchFamily="2" charset="-122"/>
              </a:rPr>
              <a:t>假设使极小项</a:t>
            </a:r>
            <a:r>
              <a:rPr lang="en-US" altLang="zh-CN" sz="3300" dirty="0" smtClean="0"/>
              <a:t>m</a:t>
            </a:r>
            <a:r>
              <a:rPr lang="zh-CN" altLang="en-US" sz="3300" dirty="0" smtClean="0">
                <a:latin typeface="宋体" panose="02010600030101010101" pitchFamily="2" charset="-122"/>
              </a:rPr>
              <a:t>取</a:t>
            </a:r>
            <a:r>
              <a:rPr lang="zh-CN" altLang="en-US" sz="3300" dirty="0" smtClean="0"/>
              <a:t>1</a:t>
            </a:r>
            <a:r>
              <a:rPr lang="zh-CN" altLang="en-US" sz="3300" dirty="0" smtClean="0">
                <a:latin typeface="宋体" panose="02010600030101010101" pitchFamily="2" charset="-122"/>
              </a:rPr>
              <a:t>值的解释对应的二进制数转换成十进制数为</a:t>
            </a:r>
            <a:r>
              <a:rPr lang="en-US" altLang="zh-CN" sz="3300" dirty="0" err="1" smtClean="0"/>
              <a:t>i</a:t>
            </a:r>
            <a:r>
              <a:rPr lang="en-US" altLang="zh-CN" sz="3300" dirty="0" smtClean="0">
                <a:latin typeface="宋体" panose="02010600030101010101" pitchFamily="2" charset="-122"/>
              </a:rPr>
              <a:t>，</a:t>
            </a:r>
            <a:r>
              <a:rPr lang="zh-CN" altLang="en-US" sz="3300" dirty="0" smtClean="0">
                <a:latin typeface="宋体" panose="02010600030101010101" pitchFamily="2" charset="-122"/>
              </a:rPr>
              <a:t>今后将</a:t>
            </a:r>
            <a:r>
              <a:rPr lang="en-US" altLang="zh-CN" sz="3300" dirty="0" smtClean="0"/>
              <a:t>m</a:t>
            </a:r>
            <a:r>
              <a:rPr lang="zh-CN" altLang="en-US" sz="3300" dirty="0" smtClean="0">
                <a:latin typeface="宋体" panose="02010600030101010101" pitchFamily="2" charset="-122"/>
              </a:rPr>
              <a:t>记为</a:t>
            </a:r>
            <a:r>
              <a:rPr lang="en-US" altLang="zh-CN" sz="3300" dirty="0" smtClean="0">
                <a:solidFill>
                  <a:srgbClr val="FFFF00"/>
                </a:solidFill>
              </a:rPr>
              <a:t>m</a:t>
            </a:r>
            <a:r>
              <a:rPr lang="en-US" altLang="zh-CN" sz="3300" baseline="-30000" dirty="0" smtClean="0">
                <a:solidFill>
                  <a:srgbClr val="FFFF00"/>
                </a:solidFill>
              </a:rPr>
              <a:t>i</a:t>
            </a:r>
            <a:r>
              <a:rPr lang="en-US" altLang="zh-CN" sz="3300" dirty="0" smtClean="0">
                <a:latin typeface="宋体" panose="02010600030101010101" pitchFamily="2" charset="-122"/>
              </a:rPr>
              <a:t>。</a:t>
            </a:r>
            <a:endParaRPr lang="zh-CN" altLang="en-US" sz="3300" dirty="0" smtClean="0">
              <a:latin typeface="宋体" panose="02010600030101010101" pitchFamily="2" charset="-122"/>
            </a:endParaRPr>
          </a:p>
        </p:txBody>
      </p:sp>
      <p:sp>
        <p:nvSpPr>
          <p:cNvPr id="180228"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80229"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EB27A79-6E40-45A7-BEBF-E764049FDA52}" type="slidenum">
              <a:rPr kumimoji="0" lang="zh-CN" altLang="en-US" sz="1400" b="0" smtClean="0">
                <a:latin typeface="Arial" panose="020B0604020202020204" pitchFamily="34" charset="0"/>
              </a:rPr>
              <a:pPr>
                <a:spcBef>
                  <a:spcPct val="0"/>
                </a:spcBef>
                <a:buClrTx/>
                <a:buSzTx/>
                <a:buFontTx/>
                <a:buNone/>
              </a:pPr>
              <a:t>101</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35496" y="44624"/>
            <a:ext cx="9067800" cy="646331"/>
          </a:xfrm>
        </p:spPr>
        <p:txBody>
          <a:bodyPr/>
          <a:lstStyle/>
          <a:p>
            <a:pPr eaLnBrk="1" hangingPunct="1"/>
            <a:r>
              <a:rPr lang="zh-CN" altLang="en-US" sz="3600" b="1" dirty="0" smtClean="0">
                <a:latin typeface="黑体" panose="02010609060101010101" pitchFamily="49" charset="-122"/>
                <a:ea typeface="黑体" panose="02010609060101010101" pitchFamily="49" charset="-122"/>
              </a:rPr>
              <a:t>例:</a:t>
            </a:r>
          </a:p>
        </p:txBody>
      </p:sp>
      <p:sp>
        <p:nvSpPr>
          <p:cNvPr id="109571" name="Rectangle 3"/>
          <p:cNvSpPr>
            <a:spLocks noGrp="1" noChangeArrowheads="1"/>
          </p:cNvSpPr>
          <p:nvPr>
            <p:ph type="body" idx="1"/>
          </p:nvPr>
        </p:nvSpPr>
        <p:spPr>
          <a:xfrm>
            <a:off x="539750" y="1143000"/>
            <a:ext cx="8064500" cy="4157663"/>
          </a:xfrm>
        </p:spPr>
        <p:txBody>
          <a:bodyPr/>
          <a:lstStyle/>
          <a:p>
            <a:pPr marL="0" indent="0" eaLnBrk="1" hangingPunct="1">
              <a:lnSpc>
                <a:spcPct val="125000"/>
              </a:lnSpc>
              <a:tabLst>
                <a:tab pos="952500" algn="l"/>
                <a:tab pos="1995488" algn="l"/>
              </a:tabLst>
            </a:pPr>
            <a:r>
              <a:rPr lang="zh-CN" altLang="en-US" sz="3300" dirty="0" smtClean="0">
                <a:latin typeface="宋体" panose="02010600030101010101" pitchFamily="2" charset="-122"/>
              </a:rPr>
              <a:t>对</a:t>
            </a:r>
            <a:r>
              <a:rPr lang="en-US" altLang="zh-CN" sz="3300" dirty="0" smtClean="0"/>
              <a:t>P</a:t>
            </a:r>
            <a:r>
              <a:rPr lang="en-US" altLang="zh-CN" sz="3300" dirty="0" smtClean="0">
                <a:latin typeface="宋体" panose="02010600030101010101" pitchFamily="2" charset="-122"/>
              </a:rPr>
              <a:t>，</a:t>
            </a:r>
            <a:r>
              <a:rPr lang="en-US" altLang="zh-CN" sz="3300" dirty="0" smtClean="0"/>
              <a:t>Q</a:t>
            </a:r>
            <a:r>
              <a:rPr lang="en-US" altLang="zh-CN" sz="3300" dirty="0" smtClean="0">
                <a:latin typeface="宋体" panose="02010600030101010101" pitchFamily="2" charset="-122"/>
              </a:rPr>
              <a:t>，</a:t>
            </a:r>
            <a:r>
              <a:rPr lang="en-US" altLang="zh-CN" sz="3300" dirty="0" smtClean="0"/>
              <a:t>R</a:t>
            </a:r>
            <a:r>
              <a:rPr lang="zh-CN" altLang="en-US" sz="3300" dirty="0" smtClean="0">
                <a:latin typeface="宋体" panose="02010600030101010101" pitchFamily="2" charset="-122"/>
              </a:rPr>
              <a:t>而言，</a:t>
            </a:r>
            <a:r>
              <a:rPr lang="zh-CN" altLang="en-US" sz="3300" dirty="0" smtClean="0">
                <a:sym typeface="Symbol" panose="05050102010706020507" pitchFamily="18" charset="2"/>
              </a:rPr>
              <a:t></a:t>
            </a:r>
            <a:r>
              <a:rPr lang="en-US" altLang="zh-CN" sz="3300" dirty="0" smtClean="0"/>
              <a:t>P</a:t>
            </a:r>
            <a:r>
              <a:rPr lang="en-US" altLang="zh-CN" sz="3300" dirty="0" smtClean="0">
                <a:sym typeface="Symbol" panose="05050102010706020507" pitchFamily="18" charset="2"/>
              </a:rPr>
              <a:t></a:t>
            </a:r>
            <a:r>
              <a:rPr lang="en-US" altLang="zh-CN" sz="3300" dirty="0" smtClean="0"/>
              <a:t>Q</a:t>
            </a:r>
            <a:r>
              <a:rPr lang="en-US" altLang="zh-CN" sz="3300" dirty="0" smtClean="0">
                <a:sym typeface="Symbol" panose="05050102010706020507" pitchFamily="18" charset="2"/>
              </a:rPr>
              <a:t></a:t>
            </a:r>
            <a:r>
              <a:rPr lang="en-US" altLang="zh-CN" sz="3300" dirty="0" smtClean="0"/>
              <a:t>R</a:t>
            </a:r>
            <a:r>
              <a:rPr lang="zh-CN" altLang="en-US" sz="3300" dirty="0" smtClean="0">
                <a:latin typeface="宋体" panose="02010600030101010101" pitchFamily="2" charset="-122"/>
              </a:rPr>
              <a:t>是极小项，解释</a:t>
            </a:r>
            <a:r>
              <a:rPr lang="zh-CN" altLang="en-US" sz="3300" dirty="0" smtClean="0"/>
              <a:t>(0</a:t>
            </a:r>
            <a:r>
              <a:rPr lang="zh-CN" altLang="en-US" sz="3300" dirty="0" smtClean="0">
                <a:latin typeface="宋体" panose="02010600030101010101" pitchFamily="2" charset="-122"/>
              </a:rPr>
              <a:t>，</a:t>
            </a:r>
            <a:r>
              <a:rPr lang="zh-CN" altLang="en-US" sz="3300" dirty="0" smtClean="0"/>
              <a:t>1</a:t>
            </a:r>
            <a:r>
              <a:rPr lang="zh-CN" altLang="en-US" sz="3300" dirty="0" smtClean="0">
                <a:latin typeface="宋体" panose="02010600030101010101" pitchFamily="2" charset="-122"/>
              </a:rPr>
              <a:t>，</a:t>
            </a:r>
            <a:r>
              <a:rPr lang="zh-CN" altLang="en-US" sz="3300" dirty="0" smtClean="0"/>
              <a:t>0)</a:t>
            </a:r>
            <a:r>
              <a:rPr lang="zh-CN" altLang="en-US" sz="3300" dirty="0" smtClean="0">
                <a:latin typeface="宋体" panose="02010600030101010101" pitchFamily="2" charset="-122"/>
              </a:rPr>
              <a:t>使该极小项取</a:t>
            </a:r>
            <a:r>
              <a:rPr lang="zh-CN" altLang="en-US" sz="3300" dirty="0" smtClean="0"/>
              <a:t>1</a:t>
            </a:r>
            <a:r>
              <a:rPr lang="zh-CN" altLang="en-US" sz="3300" dirty="0" smtClean="0">
                <a:latin typeface="宋体" panose="02010600030101010101" pitchFamily="2" charset="-122"/>
              </a:rPr>
              <a:t>值，解释</a:t>
            </a:r>
            <a:r>
              <a:rPr lang="zh-CN" altLang="en-US" sz="3300" dirty="0" smtClean="0"/>
              <a:t>(0</a:t>
            </a:r>
            <a:r>
              <a:rPr lang="zh-CN" altLang="en-US" sz="3300" dirty="0" smtClean="0">
                <a:latin typeface="宋体" panose="02010600030101010101" pitchFamily="2" charset="-122"/>
              </a:rPr>
              <a:t>，</a:t>
            </a:r>
            <a:r>
              <a:rPr lang="zh-CN" altLang="en-US" sz="3300" dirty="0" smtClean="0"/>
              <a:t>1</a:t>
            </a:r>
            <a:r>
              <a:rPr lang="zh-CN" altLang="en-US" sz="3300" dirty="0" smtClean="0">
                <a:latin typeface="宋体" panose="02010600030101010101" pitchFamily="2" charset="-122"/>
              </a:rPr>
              <a:t>，</a:t>
            </a:r>
            <a:r>
              <a:rPr lang="zh-CN" altLang="en-US" sz="3300" dirty="0" smtClean="0"/>
              <a:t>0)</a:t>
            </a:r>
            <a:r>
              <a:rPr lang="zh-CN" altLang="en-US" sz="3300" dirty="0" smtClean="0">
                <a:latin typeface="宋体" panose="02010600030101010101" pitchFamily="2" charset="-122"/>
              </a:rPr>
              <a:t>对应的二进制数是</a:t>
            </a:r>
            <a:r>
              <a:rPr lang="en-US" altLang="zh-CN" sz="3300" dirty="0" smtClean="0"/>
              <a:t>010</a:t>
            </a:r>
            <a:r>
              <a:rPr lang="zh-CN" altLang="en-US" sz="3300" dirty="0" smtClean="0">
                <a:latin typeface="宋体" panose="02010600030101010101" pitchFamily="2" charset="-122"/>
              </a:rPr>
              <a:t>，转化成十进制数为</a:t>
            </a:r>
            <a:r>
              <a:rPr lang="en-US" altLang="zh-CN" sz="3300" dirty="0" smtClean="0"/>
              <a:t>2</a:t>
            </a:r>
            <a:r>
              <a:rPr lang="zh-CN" altLang="en-US" sz="3300" dirty="0" smtClean="0">
                <a:latin typeface="宋体" panose="02010600030101010101" pitchFamily="2" charset="-122"/>
              </a:rPr>
              <a:t>，于是</a:t>
            </a:r>
            <a:r>
              <a:rPr lang="zh-CN" altLang="en-US" sz="3300" dirty="0" smtClean="0">
                <a:sym typeface="Symbol" panose="05050102010706020507" pitchFamily="18" charset="2"/>
              </a:rPr>
              <a:t></a:t>
            </a:r>
            <a:r>
              <a:rPr lang="en-US" altLang="zh-CN" sz="3300" dirty="0" smtClean="0"/>
              <a:t>P</a:t>
            </a:r>
            <a:r>
              <a:rPr lang="en-US" altLang="zh-CN" sz="3300" dirty="0" smtClean="0">
                <a:sym typeface="Symbol" panose="05050102010706020507" pitchFamily="18" charset="2"/>
              </a:rPr>
              <a:t></a:t>
            </a:r>
            <a:r>
              <a:rPr lang="en-US" altLang="zh-CN" sz="3300" dirty="0" smtClean="0"/>
              <a:t>Q</a:t>
            </a:r>
            <a:r>
              <a:rPr lang="en-US" altLang="zh-CN" sz="3300" dirty="0" smtClean="0">
                <a:sym typeface="Symbol" panose="05050102010706020507" pitchFamily="18" charset="2"/>
              </a:rPr>
              <a:t></a:t>
            </a:r>
            <a:r>
              <a:rPr lang="en-US" altLang="zh-CN" sz="3300" dirty="0" smtClean="0"/>
              <a:t>R</a:t>
            </a:r>
            <a:r>
              <a:rPr lang="zh-CN" altLang="en-US" sz="3300" dirty="0" smtClean="0">
                <a:latin typeface="宋体" panose="02010600030101010101" pitchFamily="2" charset="-122"/>
              </a:rPr>
              <a:t>记为</a:t>
            </a:r>
            <a:r>
              <a:rPr lang="en-US" altLang="zh-CN" sz="3300" dirty="0" smtClean="0"/>
              <a:t>m</a:t>
            </a:r>
            <a:r>
              <a:rPr lang="en-US" altLang="zh-CN" sz="3300" baseline="-30000" dirty="0" smtClean="0"/>
              <a:t>2</a:t>
            </a:r>
            <a:r>
              <a:rPr lang="en-US" altLang="zh-CN" sz="3300" dirty="0" smtClean="0">
                <a:latin typeface="宋体" panose="02010600030101010101" pitchFamily="2" charset="-122"/>
              </a:rPr>
              <a:t>。</a:t>
            </a:r>
            <a:r>
              <a:rPr lang="en-US" altLang="zh-CN" sz="3300" dirty="0" smtClean="0"/>
              <a:t> </a:t>
            </a:r>
          </a:p>
          <a:p>
            <a:pPr marL="0" indent="0" eaLnBrk="1" hangingPunct="1">
              <a:lnSpc>
                <a:spcPct val="125000"/>
              </a:lnSpc>
              <a:tabLst>
                <a:tab pos="952500" algn="l"/>
                <a:tab pos="1995488" algn="l"/>
              </a:tabLst>
            </a:pPr>
            <a:r>
              <a:rPr lang="zh-CN" altLang="en-US" sz="3300" dirty="0" smtClean="0">
                <a:latin typeface="宋体" panose="02010600030101010101" pitchFamily="2" charset="-122"/>
              </a:rPr>
              <a:t>对</a:t>
            </a:r>
            <a:r>
              <a:rPr lang="en-US" altLang="zh-CN" sz="3300" dirty="0" smtClean="0"/>
              <a:t>P</a:t>
            </a:r>
            <a:r>
              <a:rPr lang="en-US" altLang="zh-CN" sz="3300" dirty="0" smtClean="0">
                <a:latin typeface="宋体" panose="02010600030101010101" pitchFamily="2" charset="-122"/>
              </a:rPr>
              <a:t>，</a:t>
            </a:r>
            <a:r>
              <a:rPr lang="en-US" altLang="zh-CN" sz="3300" dirty="0" smtClean="0"/>
              <a:t>Q</a:t>
            </a:r>
            <a:r>
              <a:rPr lang="en-US" altLang="zh-CN" sz="3300" dirty="0" smtClean="0">
                <a:latin typeface="宋体" panose="02010600030101010101" pitchFamily="2" charset="-122"/>
              </a:rPr>
              <a:t>，</a:t>
            </a:r>
            <a:r>
              <a:rPr lang="en-US" altLang="zh-CN" sz="3300" dirty="0" smtClean="0"/>
              <a:t>R</a:t>
            </a:r>
            <a:r>
              <a:rPr lang="zh-CN" altLang="en-US" sz="3300" dirty="0" smtClean="0">
                <a:latin typeface="宋体" panose="02010600030101010101" pitchFamily="2" charset="-122"/>
              </a:rPr>
              <a:t>而言，</a:t>
            </a:r>
            <a:r>
              <a:rPr lang="zh-CN" altLang="en-US" sz="3300" dirty="0" smtClean="0"/>
              <a:t>8</a:t>
            </a:r>
            <a:r>
              <a:rPr lang="zh-CN" altLang="en-US" sz="3300" dirty="0" smtClean="0">
                <a:latin typeface="宋体" panose="02010600030101010101" pitchFamily="2" charset="-122"/>
              </a:rPr>
              <a:t>个极小项与其对应的解释如下：</a:t>
            </a:r>
            <a:r>
              <a:rPr lang="zh-CN" altLang="en-US" sz="3300" dirty="0" smtClean="0"/>
              <a:t> </a:t>
            </a:r>
          </a:p>
        </p:txBody>
      </p:sp>
      <p:sp>
        <p:nvSpPr>
          <p:cNvPr id="181252"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81253"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2A6C7ED-AB58-4444-AA50-36A688F5E26D}" type="slidenum">
              <a:rPr kumimoji="0" lang="zh-CN" altLang="en-US" sz="1400" b="0" smtClean="0">
                <a:latin typeface="Arial" panose="020B0604020202020204" pitchFamily="34" charset="0"/>
              </a:rPr>
              <a:pPr>
                <a:spcBef>
                  <a:spcPct val="0"/>
                </a:spcBef>
                <a:buClrTx/>
                <a:buSzTx/>
                <a:buFontTx/>
                <a:buNone/>
              </a:pPr>
              <a:t>102</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9571">
                                            <p:txEl>
                                              <p:pRg st="1" end="1"/>
                                            </p:txEl>
                                          </p:spTgt>
                                        </p:tgtEl>
                                        <p:attrNameLst>
                                          <p:attrName>style.visibility</p:attrName>
                                        </p:attrNameLst>
                                      </p:cBhvr>
                                      <p:to>
                                        <p:strVal val="visible"/>
                                      </p:to>
                                    </p:set>
                                    <p:anim calcmode="lin" valueType="num">
                                      <p:cBhvr additive="base">
                                        <p:cTn id="7" dur="500" fill="hold"/>
                                        <p:tgtEl>
                                          <p:spTgt spid="10957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957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6961" name="Group 49"/>
          <p:cNvGraphicFramePr>
            <a:graphicFrameLocks noGrp="1"/>
          </p:cNvGraphicFramePr>
          <p:nvPr/>
        </p:nvGraphicFramePr>
        <p:xfrm>
          <a:off x="827088" y="333375"/>
          <a:ext cx="7272337" cy="5976939"/>
        </p:xfrm>
        <a:graphic>
          <a:graphicData uri="http://schemas.openxmlformats.org/drawingml/2006/table">
            <a:tbl>
              <a:tblPr/>
              <a:tblGrid>
                <a:gridCol w="3000375"/>
                <a:gridCol w="1847850"/>
                <a:gridCol w="2424112"/>
              </a:tblGrid>
              <a:tr h="663575">
                <a:tc>
                  <a:txBody>
                    <a:body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zh-CN" altLang="en-US" sz="3200" b="1" i="0" u="none" strike="noStrike" cap="none" normalizeH="0" baseline="0" dirty="0" smtClean="0">
                          <a:ln>
                            <a:noFill/>
                          </a:ln>
                          <a:solidFill>
                            <a:schemeClr val="tx2"/>
                          </a:solidFill>
                          <a:effectLst/>
                          <a:latin typeface="宋体" pitchFamily="2" charset="-122"/>
                          <a:ea typeface="宋体" pitchFamily="2" charset="-122"/>
                        </a:rPr>
                        <a:t>极小项</a:t>
                      </a:r>
                      <a:r>
                        <a:rPr kumimoji="1" lang="zh-CN" altLang="en-US" sz="3200" b="1" i="0" u="none" strike="noStrike" cap="none" normalizeH="0" baseline="0" dirty="0" smtClean="0">
                          <a:ln>
                            <a:noFill/>
                          </a:ln>
                          <a:solidFill>
                            <a:schemeClr val="tx2"/>
                          </a:solidFill>
                          <a:effectLst/>
                          <a:latin typeface="Times New Roman" pitchFamily="18" charset="0"/>
                          <a:ea typeface="宋体"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zh-CN" altLang="en-US" sz="3200" b="1" i="0" u="none" strike="noStrike" cap="none" normalizeH="0" baseline="0" smtClean="0">
                          <a:ln>
                            <a:noFill/>
                          </a:ln>
                          <a:solidFill>
                            <a:schemeClr val="tx2"/>
                          </a:solidFill>
                          <a:effectLst/>
                          <a:latin typeface="宋体" pitchFamily="2" charset="-122"/>
                          <a:ea typeface="宋体" pitchFamily="2" charset="-122"/>
                        </a:rPr>
                        <a:t>解释</a:t>
                      </a:r>
                      <a:r>
                        <a:rPr kumimoji="1" lang="zh-CN" altLang="en-US" sz="3200" b="1" i="0" u="none" strike="noStrike" cap="none" normalizeH="0" baseline="0" smtClean="0">
                          <a:ln>
                            <a:noFill/>
                          </a:ln>
                          <a:solidFill>
                            <a:schemeClr val="tx2"/>
                          </a:solidFill>
                          <a:effectLst/>
                          <a:latin typeface="Times New Roman" pitchFamily="18" charset="0"/>
                          <a:ea typeface="宋体" pitchFamily="2" charset="-122"/>
                        </a:rPr>
                        <a: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zh-CN" altLang="en-US" sz="3200" b="1" i="0" u="none" strike="noStrike" cap="none" normalizeH="0" baseline="0" smtClean="0">
                          <a:ln>
                            <a:noFill/>
                          </a:ln>
                          <a:solidFill>
                            <a:schemeClr val="tx2"/>
                          </a:solidFill>
                          <a:effectLst/>
                          <a:latin typeface="宋体" pitchFamily="2" charset="-122"/>
                          <a:ea typeface="宋体" pitchFamily="2" charset="-122"/>
                        </a:rPr>
                        <a:t>记法</a:t>
                      </a:r>
                      <a:r>
                        <a:rPr kumimoji="1" lang="zh-CN" altLang="en-US" sz="3200" b="1" i="0" u="none" strike="noStrike" cap="none" normalizeH="0" baseline="0" smtClean="0">
                          <a:ln>
                            <a:noFill/>
                          </a:ln>
                          <a:solidFill>
                            <a:schemeClr val="tx2"/>
                          </a:solidFill>
                          <a:effectLst/>
                          <a:latin typeface="Times New Roman" pitchFamily="18" charset="0"/>
                          <a:ea typeface="宋体" pitchFamily="2" charset="-122"/>
                        </a:rPr>
                        <a:t>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5163">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zh-CN" altLang="en-US" sz="3200" b="1"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P</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Q</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R </a:t>
                      </a:r>
                      <a:endParaRPr kumimoji="1" lang="zh-CN" altLang="en-US" sz="32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zh-CN" altLang="en-US" sz="3200" b="1" i="0" u="none" strike="noStrike" cap="none" normalizeH="0" baseline="0" smtClean="0">
                          <a:ln>
                            <a:noFill/>
                          </a:ln>
                          <a:solidFill>
                            <a:schemeClr val="tx1"/>
                          </a:solidFill>
                          <a:effectLst/>
                          <a:latin typeface="Times New Roman" pitchFamily="18" charset="0"/>
                          <a:ea typeface="宋体" pitchFamily="2" charset="-122"/>
                        </a:rPr>
                        <a:t>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en-US" altLang="zh-CN" sz="3200" b="1" i="0" u="none" strike="noStrike" cap="none" normalizeH="0" baseline="0" dirty="0" smtClean="0">
                          <a:ln>
                            <a:noFill/>
                          </a:ln>
                          <a:solidFill>
                            <a:schemeClr val="tx2"/>
                          </a:solidFill>
                          <a:effectLst/>
                          <a:latin typeface="Times New Roman" pitchFamily="18" charset="0"/>
                          <a:ea typeface="宋体" pitchFamily="2" charset="-122"/>
                        </a:rPr>
                        <a:t>m</a:t>
                      </a:r>
                      <a:r>
                        <a:rPr kumimoji="1" lang="en-US" altLang="zh-CN" sz="3200" b="1" i="0" u="none" strike="noStrike" cap="none" normalizeH="0" baseline="-30000" dirty="0" smtClean="0">
                          <a:ln>
                            <a:noFill/>
                          </a:ln>
                          <a:solidFill>
                            <a:schemeClr val="tx2"/>
                          </a:solidFill>
                          <a:effectLst/>
                          <a:latin typeface="Times New Roman" pitchFamily="18" charset="0"/>
                          <a:ea typeface="宋体" pitchFamily="2" charset="-122"/>
                        </a:rPr>
                        <a:t>0</a:t>
                      </a:r>
                      <a:r>
                        <a:rPr kumimoji="1" lang="en-US" altLang="zh-CN" sz="3200" b="1" i="0" u="none" strike="noStrike" cap="none" normalizeH="0" baseline="0" dirty="0" smtClean="0">
                          <a:ln>
                            <a:noFill/>
                          </a:ln>
                          <a:solidFill>
                            <a:schemeClr val="tx2"/>
                          </a:solidFill>
                          <a:effectLst/>
                          <a:latin typeface="Times New Roman" pitchFamily="18" charset="0"/>
                          <a:ea typeface="宋体" pitchFamily="2" charset="-122"/>
                        </a:rPr>
                        <a:t> </a:t>
                      </a:r>
                      <a:endParaRPr kumimoji="1" lang="zh-CN" altLang="en-US" sz="3200" b="1" i="0" u="none" strike="noStrike" cap="none" normalizeH="0" baseline="0" dirty="0" smtClean="0">
                        <a:ln>
                          <a:noFill/>
                        </a:ln>
                        <a:solidFill>
                          <a:schemeClr val="tx2"/>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3575">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zh-CN" altLang="en-US" sz="3200" b="1" i="0" u="none" strike="noStrike" cap="none" normalizeH="0" baseline="0" dirty="0" smtClean="0">
                          <a:ln>
                            <a:noFill/>
                          </a:ln>
                          <a:solidFill>
                            <a:schemeClr val="tx1"/>
                          </a:solidFill>
                          <a:effectLst/>
                          <a:latin typeface="Times New Roman" pitchFamily="18" charset="0"/>
                          <a:ea typeface="宋体" pitchFamily="2" charset="-122"/>
                          <a:sym typeface="Symbol" pitchFamily="18" charset="2"/>
                        </a:rPr>
                        <a:t></a:t>
                      </a:r>
                      <a:r>
                        <a:rPr kumimoji="1" lang="en-US" altLang="zh-CN" sz="3200" b="1" i="0" u="none" strike="noStrike" cap="none" normalizeH="0" baseline="0" dirty="0" smtClean="0">
                          <a:ln>
                            <a:noFill/>
                          </a:ln>
                          <a:solidFill>
                            <a:schemeClr val="tx1"/>
                          </a:solidFill>
                          <a:effectLst/>
                          <a:latin typeface="Times New Roman" pitchFamily="18" charset="0"/>
                          <a:ea typeface="宋体" pitchFamily="2" charset="-122"/>
                        </a:rPr>
                        <a:t>P</a:t>
                      </a:r>
                      <a:r>
                        <a:rPr kumimoji="1" lang="en-US" altLang="zh-CN" sz="3200" b="1" i="0" u="none" strike="noStrike" cap="none" normalizeH="0" baseline="0" dirty="0" smtClean="0">
                          <a:ln>
                            <a:noFill/>
                          </a:ln>
                          <a:solidFill>
                            <a:schemeClr val="tx1"/>
                          </a:solidFill>
                          <a:effectLst/>
                          <a:latin typeface="Times New Roman" pitchFamily="18" charset="0"/>
                          <a:ea typeface="宋体" pitchFamily="2" charset="-122"/>
                          <a:sym typeface="Symbol" pitchFamily="18" charset="2"/>
                        </a:rPr>
                        <a:t></a:t>
                      </a:r>
                      <a:r>
                        <a:rPr kumimoji="1" lang="en-US" altLang="zh-CN" sz="3200" b="1" i="0" u="none" strike="noStrike" cap="none" normalizeH="0" baseline="0" dirty="0" smtClean="0">
                          <a:ln>
                            <a:noFill/>
                          </a:ln>
                          <a:solidFill>
                            <a:schemeClr val="tx1"/>
                          </a:solidFill>
                          <a:effectLst/>
                          <a:latin typeface="Times New Roman" pitchFamily="18" charset="0"/>
                          <a:ea typeface="宋体" pitchFamily="2" charset="-122"/>
                        </a:rPr>
                        <a:t>Q</a:t>
                      </a:r>
                      <a:r>
                        <a:rPr kumimoji="1" lang="en-US" altLang="zh-CN" sz="3200" b="1" i="0" u="none" strike="noStrike" cap="none" normalizeH="0" baseline="0" dirty="0" smtClean="0">
                          <a:ln>
                            <a:noFill/>
                          </a:ln>
                          <a:solidFill>
                            <a:schemeClr val="tx1"/>
                          </a:solidFill>
                          <a:effectLst/>
                          <a:latin typeface="Times New Roman" pitchFamily="18" charset="0"/>
                          <a:ea typeface="宋体" pitchFamily="2" charset="-122"/>
                          <a:sym typeface="Symbol" pitchFamily="18" charset="2"/>
                        </a:rPr>
                        <a:t></a:t>
                      </a:r>
                      <a:r>
                        <a:rPr kumimoji="1" lang="en-US" altLang="zh-CN" sz="3200" b="1" i="0" u="none" strike="noStrike" cap="none" normalizeH="0" baseline="0" dirty="0" smtClean="0">
                          <a:ln>
                            <a:noFill/>
                          </a:ln>
                          <a:solidFill>
                            <a:schemeClr val="tx1"/>
                          </a:solidFill>
                          <a:effectLst/>
                          <a:latin typeface="Times New Roman" pitchFamily="18" charset="0"/>
                          <a:ea typeface="宋体" pitchFamily="2" charset="-122"/>
                        </a:rPr>
                        <a:t>R </a:t>
                      </a:r>
                      <a:endParaRPr kumimoji="1" lang="zh-CN" altLang="en-US" sz="32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zh-CN" altLang="en-US" sz="3200" b="1" i="0" u="none" strike="noStrike" cap="none" normalizeH="0" baseline="0" smtClean="0">
                          <a:ln>
                            <a:noFill/>
                          </a:ln>
                          <a:solidFill>
                            <a:schemeClr val="tx1"/>
                          </a:solidFill>
                          <a:effectLst/>
                          <a:latin typeface="Times New Roman" pitchFamily="18" charset="0"/>
                          <a:ea typeface="宋体" pitchFamily="2" charset="-122"/>
                        </a:rPr>
                        <a:t>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m</a:t>
                      </a:r>
                      <a:r>
                        <a:rPr kumimoji="1" lang="en-US" altLang="zh-CN" sz="3200" b="1" i="0" u="none" strike="noStrike" cap="none" normalizeH="0" baseline="-30000" smtClean="0">
                          <a:ln>
                            <a:noFill/>
                          </a:ln>
                          <a:solidFill>
                            <a:schemeClr val="tx1"/>
                          </a:solidFill>
                          <a:effectLst/>
                          <a:latin typeface="Times New Roman" pitchFamily="18" charset="0"/>
                          <a:ea typeface="宋体" pitchFamily="2" charset="-122"/>
                        </a:rPr>
                        <a:t>1</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 </a:t>
                      </a:r>
                      <a:endParaRPr kumimoji="1" lang="zh-CN" altLang="en-US" sz="32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3575">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zh-CN" altLang="en-US" sz="3200" b="1"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P</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Q</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R </a:t>
                      </a:r>
                      <a:endParaRPr kumimoji="1" lang="zh-CN" altLang="en-US" sz="32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zh-CN" altLang="en-US" sz="3200" b="1" i="0" u="none" strike="noStrike" cap="none" normalizeH="0" baseline="0" smtClean="0">
                          <a:ln>
                            <a:noFill/>
                          </a:ln>
                          <a:solidFill>
                            <a:schemeClr val="tx1"/>
                          </a:solidFill>
                          <a:effectLst/>
                          <a:latin typeface="Times New Roman" pitchFamily="18" charset="0"/>
                          <a:ea typeface="宋体" pitchFamily="2" charset="-122"/>
                        </a:rPr>
                        <a:t>010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m</a:t>
                      </a:r>
                      <a:r>
                        <a:rPr kumimoji="1" lang="en-US" altLang="zh-CN" sz="3200" b="1" i="0" u="none" strike="noStrike" cap="none" normalizeH="0" baseline="-30000" smtClean="0">
                          <a:ln>
                            <a:noFill/>
                          </a:ln>
                          <a:solidFill>
                            <a:schemeClr val="tx1"/>
                          </a:solidFill>
                          <a:effectLst/>
                          <a:latin typeface="Times New Roman" pitchFamily="18" charset="0"/>
                          <a:ea typeface="宋体" pitchFamily="2" charset="-122"/>
                        </a:rPr>
                        <a:t>2</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 </a:t>
                      </a:r>
                      <a:endParaRPr kumimoji="1" lang="zh-CN" altLang="en-US" sz="32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5163">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zh-CN" altLang="en-US" sz="3200" b="1"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P</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Q</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R </a:t>
                      </a:r>
                      <a:endParaRPr kumimoji="1" lang="zh-CN" altLang="en-US" sz="32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zh-CN" altLang="en-US" sz="3200" b="1" i="0" u="none" strike="noStrike" cap="none" normalizeH="0" baseline="0" smtClean="0">
                          <a:ln>
                            <a:noFill/>
                          </a:ln>
                          <a:solidFill>
                            <a:schemeClr val="tx1"/>
                          </a:solidFill>
                          <a:effectLst/>
                          <a:latin typeface="Times New Roman" pitchFamily="18" charset="0"/>
                          <a:ea typeface="宋体" pitchFamily="2" charset="-122"/>
                        </a:rPr>
                        <a:t>011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en-US" altLang="zh-CN" sz="3200" b="1" i="0" u="none" strike="noStrike" cap="none" normalizeH="0" baseline="0" dirty="0" smtClean="0">
                          <a:ln>
                            <a:noFill/>
                          </a:ln>
                          <a:solidFill>
                            <a:schemeClr val="tx2"/>
                          </a:solidFill>
                          <a:effectLst/>
                          <a:latin typeface="Times New Roman" pitchFamily="18" charset="0"/>
                          <a:ea typeface="宋体" pitchFamily="2" charset="-122"/>
                        </a:rPr>
                        <a:t>m</a:t>
                      </a:r>
                      <a:r>
                        <a:rPr kumimoji="1" lang="en-US" altLang="zh-CN" sz="3200" b="1" i="0" u="none" strike="noStrike" cap="none" normalizeH="0" baseline="-30000" dirty="0" smtClean="0">
                          <a:ln>
                            <a:noFill/>
                          </a:ln>
                          <a:solidFill>
                            <a:schemeClr val="tx2"/>
                          </a:solidFill>
                          <a:effectLst/>
                          <a:latin typeface="Times New Roman" pitchFamily="18" charset="0"/>
                          <a:ea typeface="宋体" pitchFamily="2" charset="-122"/>
                        </a:rPr>
                        <a:t>3</a:t>
                      </a:r>
                      <a:r>
                        <a:rPr kumimoji="1" lang="en-US" altLang="zh-CN" sz="3200" b="1" i="0" u="none" strike="noStrike" cap="none" normalizeH="0" baseline="0" dirty="0" smtClean="0">
                          <a:ln>
                            <a:noFill/>
                          </a:ln>
                          <a:solidFill>
                            <a:schemeClr val="tx2"/>
                          </a:solidFill>
                          <a:effectLst/>
                          <a:latin typeface="Times New Roman" pitchFamily="18" charset="0"/>
                          <a:ea typeface="宋体" pitchFamily="2" charset="-122"/>
                        </a:rPr>
                        <a:t> </a:t>
                      </a:r>
                      <a:endParaRPr kumimoji="1" lang="zh-CN" altLang="en-US" sz="3200" b="1" i="0" u="none" strike="noStrike" cap="none" normalizeH="0" baseline="0" dirty="0" smtClean="0">
                        <a:ln>
                          <a:noFill/>
                        </a:ln>
                        <a:solidFill>
                          <a:schemeClr val="tx2"/>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3575">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P</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1" lang="zh-CN" altLang="en-US" sz="3200" b="1"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Q</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R </a:t>
                      </a:r>
                      <a:endParaRPr kumimoji="1" lang="zh-CN" altLang="en-US" sz="32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zh-CN" altLang="en-US" sz="3200" b="1" i="0" u="none" strike="noStrike" cap="none" normalizeH="0" baseline="0" smtClean="0">
                          <a:ln>
                            <a:noFill/>
                          </a:ln>
                          <a:solidFill>
                            <a:schemeClr val="tx1"/>
                          </a:solidFill>
                          <a:effectLst/>
                          <a:latin typeface="Times New Roman" pitchFamily="18" charset="0"/>
                          <a:ea typeface="宋体" pitchFamily="2" charset="-122"/>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m</a:t>
                      </a:r>
                      <a:r>
                        <a:rPr kumimoji="1" lang="en-US" altLang="zh-CN" sz="3200" b="1" i="0" u="none" strike="noStrike" cap="none" normalizeH="0" baseline="-30000" smtClean="0">
                          <a:ln>
                            <a:noFill/>
                          </a:ln>
                          <a:solidFill>
                            <a:schemeClr val="tx1"/>
                          </a:solidFill>
                          <a:effectLst/>
                          <a:latin typeface="Times New Roman" pitchFamily="18" charset="0"/>
                          <a:ea typeface="宋体" pitchFamily="2" charset="-122"/>
                        </a:rPr>
                        <a:t>4</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 </a:t>
                      </a:r>
                      <a:endParaRPr kumimoji="1" lang="zh-CN" altLang="en-US" sz="32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3575">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P</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Q</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R </a:t>
                      </a:r>
                      <a:endParaRPr kumimoji="1" lang="zh-CN" altLang="en-US" sz="32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zh-CN" altLang="en-US" sz="3200" b="1" i="0" u="none" strike="noStrike" cap="none" normalizeH="0" baseline="0" smtClean="0">
                          <a:ln>
                            <a:noFill/>
                          </a:ln>
                          <a:solidFill>
                            <a:schemeClr val="tx1"/>
                          </a:solidFill>
                          <a:effectLst/>
                          <a:latin typeface="Times New Roman" pitchFamily="18" charset="0"/>
                          <a:ea typeface="宋体" pitchFamily="2" charset="-122"/>
                        </a:rPr>
                        <a:t>101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en-US" altLang="zh-CN" sz="3200" b="1" i="0" u="none" strike="noStrike" cap="none" normalizeH="0" baseline="0" dirty="0" smtClean="0">
                          <a:ln>
                            <a:noFill/>
                          </a:ln>
                          <a:solidFill>
                            <a:srgbClr val="FFC000"/>
                          </a:solidFill>
                          <a:effectLst/>
                          <a:latin typeface="Times New Roman" pitchFamily="18" charset="0"/>
                          <a:ea typeface="宋体" pitchFamily="2" charset="-122"/>
                        </a:rPr>
                        <a:t>m</a:t>
                      </a:r>
                      <a:r>
                        <a:rPr kumimoji="1" lang="en-US" altLang="zh-CN" sz="3200" b="1" i="0" u="none" strike="noStrike" cap="none" normalizeH="0" baseline="-30000" dirty="0" smtClean="0">
                          <a:ln>
                            <a:noFill/>
                          </a:ln>
                          <a:solidFill>
                            <a:srgbClr val="FFC000"/>
                          </a:solidFill>
                          <a:effectLst/>
                          <a:latin typeface="Times New Roman" pitchFamily="18" charset="0"/>
                          <a:ea typeface="宋体" pitchFamily="2" charset="-122"/>
                        </a:rPr>
                        <a:t>5</a:t>
                      </a:r>
                      <a:r>
                        <a:rPr kumimoji="1" lang="en-US" altLang="zh-CN" sz="3200" b="1" i="0" u="none" strike="noStrike" cap="none" normalizeH="0" baseline="0" dirty="0" smtClean="0">
                          <a:ln>
                            <a:noFill/>
                          </a:ln>
                          <a:solidFill>
                            <a:srgbClr val="FFC000"/>
                          </a:solidFill>
                          <a:effectLst/>
                          <a:latin typeface="Times New Roman" pitchFamily="18" charset="0"/>
                          <a:ea typeface="宋体" pitchFamily="2" charset="-122"/>
                        </a:rPr>
                        <a:t> </a:t>
                      </a:r>
                      <a:endParaRPr kumimoji="1" lang="zh-CN" altLang="en-US" sz="3200" b="1" i="0" u="none" strike="noStrike" cap="none" normalizeH="0" baseline="0" dirty="0" smtClean="0">
                        <a:ln>
                          <a:noFill/>
                        </a:ln>
                        <a:solidFill>
                          <a:srgbClr val="FFC000"/>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5163">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P</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Q</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R </a:t>
                      </a:r>
                      <a:endParaRPr kumimoji="1" lang="zh-CN" altLang="en-US" sz="32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zh-CN" altLang="en-US" sz="3200" b="1" i="0" u="none" strike="noStrike" cap="none" normalizeH="0" baseline="0" smtClean="0">
                          <a:ln>
                            <a:noFill/>
                          </a:ln>
                          <a:solidFill>
                            <a:schemeClr val="tx1"/>
                          </a:solidFill>
                          <a:effectLst/>
                          <a:latin typeface="Times New Roman" pitchFamily="18" charset="0"/>
                          <a:ea typeface="宋体" pitchFamily="2" charset="-122"/>
                        </a:rPr>
                        <a:t>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m</a:t>
                      </a:r>
                      <a:r>
                        <a:rPr kumimoji="1" lang="en-US" altLang="zh-CN" sz="3200" b="1" i="0" u="none" strike="noStrike" cap="none" normalizeH="0" baseline="-30000" smtClean="0">
                          <a:ln>
                            <a:noFill/>
                          </a:ln>
                          <a:solidFill>
                            <a:schemeClr val="tx1"/>
                          </a:solidFill>
                          <a:effectLst/>
                          <a:latin typeface="Times New Roman" pitchFamily="18" charset="0"/>
                          <a:ea typeface="宋体" pitchFamily="2" charset="-122"/>
                        </a:rPr>
                        <a:t>6</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 </a:t>
                      </a:r>
                      <a:endParaRPr kumimoji="1" lang="zh-CN" altLang="en-US" sz="32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63575">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P</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Q</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sym typeface="Symbol" pitchFamily="18" charset="2"/>
                        </a:rPr>
                        <a:t></a:t>
                      </a:r>
                      <a:r>
                        <a:rPr kumimoji="1" lang="en-US" altLang="zh-CN" sz="3200" b="1" i="0" u="none" strike="noStrike" cap="none" normalizeH="0" baseline="0" smtClean="0">
                          <a:ln>
                            <a:noFill/>
                          </a:ln>
                          <a:solidFill>
                            <a:schemeClr val="tx1"/>
                          </a:solidFill>
                          <a:effectLst/>
                          <a:latin typeface="Times New Roman" pitchFamily="18" charset="0"/>
                          <a:ea typeface="宋体" pitchFamily="2" charset="-122"/>
                        </a:rPr>
                        <a:t>R </a:t>
                      </a:r>
                      <a:endParaRPr kumimoji="1" lang="zh-CN" altLang="en-US" sz="32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zh-CN" altLang="en-US" sz="3200" b="1" i="0" u="none" strike="noStrike" cap="none" normalizeH="0" baseline="0" smtClean="0">
                          <a:ln>
                            <a:noFill/>
                          </a:ln>
                          <a:solidFill>
                            <a:schemeClr val="tx1"/>
                          </a:solidFill>
                          <a:effectLst/>
                          <a:latin typeface="Times New Roman" pitchFamily="18" charset="0"/>
                          <a:ea typeface="宋体" pitchFamily="2" charset="-122"/>
                        </a:rPr>
                        <a:t>111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en-US" altLang="zh-CN" sz="3200" b="1" i="0" u="none" strike="noStrike" cap="none" normalizeH="0" baseline="0" dirty="0" smtClean="0">
                          <a:ln>
                            <a:noFill/>
                          </a:ln>
                          <a:solidFill>
                            <a:schemeClr val="tx1"/>
                          </a:solidFill>
                          <a:effectLst/>
                          <a:latin typeface="Times New Roman" pitchFamily="18" charset="0"/>
                          <a:ea typeface="宋体" pitchFamily="2" charset="-122"/>
                        </a:rPr>
                        <a:t>m</a:t>
                      </a:r>
                      <a:r>
                        <a:rPr kumimoji="1" lang="en-US" altLang="zh-CN" sz="3200" b="1" i="0" u="none" strike="noStrike" cap="none" normalizeH="0" baseline="-30000" dirty="0" smtClean="0">
                          <a:ln>
                            <a:noFill/>
                          </a:ln>
                          <a:solidFill>
                            <a:schemeClr val="tx1"/>
                          </a:solidFill>
                          <a:effectLst/>
                          <a:latin typeface="Times New Roman" pitchFamily="18" charset="0"/>
                          <a:ea typeface="宋体" pitchFamily="2" charset="-122"/>
                        </a:rPr>
                        <a:t>7</a:t>
                      </a:r>
                      <a:r>
                        <a:rPr kumimoji="1" lang="en-US" altLang="zh-CN" sz="3200" b="1" i="0" u="none" strike="noStrike" cap="none" normalizeH="0" baseline="0" dirty="0" smtClean="0">
                          <a:ln>
                            <a:noFill/>
                          </a:ln>
                          <a:solidFill>
                            <a:schemeClr val="tx1"/>
                          </a:solidFill>
                          <a:effectLst/>
                          <a:latin typeface="Times New Roman" pitchFamily="18" charset="0"/>
                          <a:ea typeface="宋体" pitchFamily="2" charset="-122"/>
                        </a:rPr>
                        <a:t> </a:t>
                      </a:r>
                      <a:endParaRPr kumimoji="1" lang="zh-CN" altLang="en-US" sz="32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83340" name="Rectangle 52"/>
          <p:cNvSpPr>
            <a:spLocks noChangeArrowheads="1"/>
          </p:cNvSpPr>
          <p:nvPr/>
        </p:nvSpPr>
        <p:spPr bwMode="auto">
          <a:xfrm>
            <a:off x="4090988"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183341"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83342"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BECEE9F-9ACB-4C26-85FB-349270F4A359}" type="slidenum">
              <a:rPr kumimoji="0" lang="zh-CN" altLang="en-US" sz="1400" b="0" smtClean="0">
                <a:latin typeface="Arial" panose="020B0604020202020204" pitchFamily="34" charset="0"/>
              </a:rPr>
              <a:pPr>
                <a:spcBef>
                  <a:spcPct val="0"/>
                </a:spcBef>
                <a:buClrTx/>
                <a:buSzTx/>
                <a:buFontTx/>
                <a:buNone/>
              </a:pPr>
              <a:t>103</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title"/>
          </p:nvPr>
        </p:nvSpPr>
        <p:spPr>
          <a:xfrm>
            <a:off x="76200" y="303213"/>
            <a:ext cx="9067800" cy="823912"/>
          </a:xfrm>
        </p:spPr>
        <p:txBody>
          <a:bodyPr/>
          <a:lstStyle/>
          <a:p>
            <a:pPr eaLnBrk="1" hangingPunct="1"/>
            <a:endParaRPr lang="zh-CN" altLang="en-US" b="1" smtClean="0">
              <a:latin typeface="Times New Roman" panose="02020603050405020304" pitchFamily="18" charset="0"/>
            </a:endParaRPr>
          </a:p>
        </p:txBody>
      </p:sp>
      <p:sp>
        <p:nvSpPr>
          <p:cNvPr id="134147" name="Rectangle 3"/>
          <p:cNvSpPr>
            <a:spLocks noGrp="1" noRot="1" noChangeAspect="1" noMove="1" noResize="1" noEditPoints="1" noAdjustHandles="1" noChangeArrowheads="1" noChangeShapeType="1" noTextEdit="1"/>
          </p:cNvSpPr>
          <p:nvPr>
            <p:ph type="body" idx="1"/>
          </p:nvPr>
        </p:nvSpPr>
        <p:spPr>
          <a:xfrm>
            <a:off x="539750" y="1143000"/>
            <a:ext cx="7920038" cy="5022850"/>
          </a:xfrm>
          <a:blipFill rotWithShape="0">
            <a:blip r:embed="rId3"/>
            <a:stretch>
              <a:fillRect l="-2386" t="-2430" r="-693"/>
            </a:stretch>
          </a:blipFill>
          <a:extLst/>
        </p:spPr>
        <p:txBody>
          <a:bodyPr/>
          <a:lstStyle/>
          <a:p>
            <a:pPr>
              <a:defRPr/>
            </a:pPr>
            <a:r>
              <a:rPr lang="zh-CN" altLang="en-US">
                <a:noFill/>
              </a:rPr>
              <a:t> </a:t>
            </a:r>
          </a:p>
        </p:txBody>
      </p:sp>
      <p:sp>
        <p:nvSpPr>
          <p:cNvPr id="185348"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85349"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EF75878-A838-451C-BB7E-6F9EE9A267C4}" type="slidenum">
              <a:rPr kumimoji="0" lang="zh-CN" altLang="en-US" sz="1400" b="0" smtClean="0">
                <a:latin typeface="Arial" panose="020B0604020202020204" pitchFamily="34" charset="0"/>
              </a:rPr>
              <a:pPr>
                <a:spcBef>
                  <a:spcPct val="0"/>
                </a:spcBef>
                <a:buClrTx/>
                <a:buSzTx/>
                <a:buFontTx/>
                <a:buNone/>
              </a:pPr>
              <a:t>104</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35496" y="44624"/>
            <a:ext cx="9067800" cy="646112"/>
          </a:xfrm>
        </p:spPr>
        <p:txBody>
          <a:bodyPr/>
          <a:lstStyle/>
          <a:p>
            <a:pPr eaLnBrk="1" hangingPunct="1">
              <a:defRPr/>
            </a:pPr>
            <a:r>
              <a:rPr lang="zh-CN" altLang="en-US" sz="3600" b="1" dirty="0" smtClean="0">
                <a:latin typeface="黑体" panose="02010609060101010101" pitchFamily="49" charset="-122"/>
                <a:ea typeface="黑体" panose="02010609060101010101" pitchFamily="49" charset="-122"/>
              </a:rPr>
              <a:t>定义</a:t>
            </a:r>
            <a:r>
              <a:rPr lang="en-US" altLang="zh-CN" sz="3600" b="1" dirty="0" smtClean="0">
                <a:latin typeface="黑体" panose="02010609060101010101" pitchFamily="49" charset="-122"/>
                <a:ea typeface="黑体" panose="02010609060101010101" pitchFamily="49" charset="-122"/>
              </a:rPr>
              <a:t>3</a:t>
            </a:r>
            <a:r>
              <a:rPr lang="zh-CN" altLang="en-US" sz="3600" b="1" dirty="0" smtClean="0">
                <a:latin typeface="黑体" panose="02010609060101010101" pitchFamily="49" charset="-122"/>
                <a:ea typeface="黑体" panose="02010609060101010101" pitchFamily="49" charset="-122"/>
              </a:rPr>
              <a:t>.</a:t>
            </a:r>
            <a:r>
              <a:rPr lang="en-US" altLang="zh-CN" sz="3600" b="1" dirty="0" smtClean="0">
                <a:latin typeface="黑体" panose="02010609060101010101" pitchFamily="49" charset="-122"/>
                <a:ea typeface="黑体" panose="02010609060101010101" pitchFamily="49" charset="-122"/>
              </a:rPr>
              <a:t>1</a:t>
            </a:r>
            <a:r>
              <a:rPr lang="zh-CN" altLang="en-US" sz="3600" b="1" dirty="0" smtClean="0">
                <a:latin typeface="黑体" panose="02010609060101010101" pitchFamily="49" charset="-122"/>
                <a:ea typeface="黑体" panose="02010609060101010101" pitchFamily="49" charset="-122"/>
              </a:rPr>
              <a:t>.</a:t>
            </a:r>
            <a:r>
              <a:rPr lang="en-US" altLang="zh-CN" sz="3600" b="1" dirty="0" smtClean="0">
                <a:latin typeface="黑体" panose="02010609060101010101" pitchFamily="49" charset="-122"/>
                <a:ea typeface="黑体" panose="02010609060101010101" pitchFamily="49" charset="-122"/>
              </a:rPr>
              <a:t>22 </a:t>
            </a:r>
            <a:r>
              <a:rPr lang="zh-CN" altLang="en-US" sz="3600" b="1" dirty="0" smtClean="0">
                <a:latin typeface="黑体" panose="02010609060101010101" pitchFamily="49" charset="-122"/>
                <a:ea typeface="黑体" panose="02010609060101010101" pitchFamily="49" charset="-122"/>
              </a:rPr>
              <a:t>主析取范式</a:t>
            </a:r>
          </a:p>
        </p:txBody>
      </p:sp>
      <p:sp>
        <p:nvSpPr>
          <p:cNvPr id="111619" name="Rectangle 3"/>
          <p:cNvSpPr>
            <a:spLocks noGrp="1" noChangeArrowheads="1"/>
          </p:cNvSpPr>
          <p:nvPr>
            <p:ph type="body" idx="1"/>
          </p:nvPr>
        </p:nvSpPr>
        <p:spPr>
          <a:xfrm>
            <a:off x="465708" y="1196752"/>
            <a:ext cx="8207375" cy="4402138"/>
          </a:xfrm>
        </p:spPr>
        <p:txBody>
          <a:bodyPr/>
          <a:lstStyle/>
          <a:p>
            <a:pPr marL="0" indent="0" eaLnBrk="1" hangingPunct="1">
              <a:lnSpc>
                <a:spcPct val="130000"/>
              </a:lnSpc>
              <a:tabLst>
                <a:tab pos="952500" algn="l"/>
                <a:tab pos="1995488" algn="l"/>
              </a:tabLst>
            </a:pPr>
            <a:r>
              <a:rPr lang="zh-CN" altLang="en-US" sz="3300" dirty="0" smtClean="0">
                <a:latin typeface="宋体" panose="02010600030101010101" pitchFamily="2" charset="-122"/>
              </a:rPr>
              <a:t>设命题公式</a:t>
            </a:r>
            <a:r>
              <a:rPr lang="en-US" altLang="zh-CN" sz="3300" dirty="0" smtClean="0"/>
              <a:t>G</a:t>
            </a:r>
            <a:r>
              <a:rPr lang="zh-CN" altLang="en-US" sz="3300" dirty="0" smtClean="0">
                <a:latin typeface="宋体" panose="02010600030101010101" pitchFamily="2" charset="-122"/>
              </a:rPr>
              <a:t>中所有不同原子为</a:t>
            </a:r>
            <a:r>
              <a:rPr lang="en-US" altLang="zh-CN" sz="3300" dirty="0" smtClean="0"/>
              <a:t>P</a:t>
            </a:r>
            <a:r>
              <a:rPr lang="en-US" altLang="zh-CN" sz="3300" baseline="-30000" dirty="0" smtClean="0"/>
              <a:t>1</a:t>
            </a:r>
            <a:r>
              <a:rPr lang="en-US" altLang="zh-CN" sz="3300" dirty="0" smtClean="0">
                <a:latin typeface="宋体" panose="02010600030101010101" pitchFamily="2" charset="-122"/>
              </a:rPr>
              <a:t>,</a:t>
            </a:r>
            <a:r>
              <a:rPr lang="en-US" altLang="zh-CN" sz="3300" dirty="0" smtClean="0"/>
              <a:t>…</a:t>
            </a:r>
            <a:r>
              <a:rPr lang="en-US" altLang="zh-CN" sz="3300" dirty="0" smtClean="0">
                <a:latin typeface="宋体" panose="02010600030101010101" pitchFamily="2" charset="-122"/>
              </a:rPr>
              <a:t>,</a:t>
            </a:r>
            <a:r>
              <a:rPr lang="en-US" altLang="zh-CN" sz="3300" dirty="0" err="1" smtClean="0"/>
              <a:t>P</a:t>
            </a:r>
            <a:r>
              <a:rPr lang="en-US" altLang="zh-CN" sz="3300" baseline="-30000" dirty="0" err="1" smtClean="0"/>
              <a:t>n</a:t>
            </a:r>
            <a:r>
              <a:rPr lang="en-US" altLang="zh-CN" sz="3300" dirty="0" smtClean="0">
                <a:latin typeface="宋体" panose="02010600030101010101" pitchFamily="2" charset="-122"/>
              </a:rPr>
              <a:t>，</a:t>
            </a:r>
            <a:r>
              <a:rPr lang="zh-CN" altLang="en-US" sz="3300" dirty="0" smtClean="0">
                <a:latin typeface="宋体" panose="02010600030101010101" pitchFamily="2" charset="-122"/>
              </a:rPr>
              <a:t>如果</a:t>
            </a:r>
            <a:r>
              <a:rPr lang="en-US" altLang="zh-CN" sz="3300" dirty="0" smtClean="0"/>
              <a:t>G</a:t>
            </a:r>
            <a:r>
              <a:rPr lang="zh-CN" altLang="en-US" sz="3300" dirty="0" smtClean="0">
                <a:latin typeface="宋体" panose="02010600030101010101" pitchFamily="2" charset="-122"/>
              </a:rPr>
              <a:t>的某个析取范式</a:t>
            </a:r>
            <a:r>
              <a:rPr lang="en-US" altLang="zh-CN" sz="3300" dirty="0" smtClean="0"/>
              <a:t>G’</a:t>
            </a:r>
            <a:r>
              <a:rPr lang="zh-CN" altLang="en-US" sz="3300" dirty="0" smtClean="0">
                <a:latin typeface="宋体" panose="02010600030101010101" pitchFamily="2" charset="-122"/>
              </a:rPr>
              <a:t>中的每一个短语，都是关于</a:t>
            </a:r>
            <a:r>
              <a:rPr lang="en-US" altLang="zh-CN" sz="3300" dirty="0" smtClean="0"/>
              <a:t>P</a:t>
            </a:r>
            <a:r>
              <a:rPr lang="en-US" altLang="zh-CN" sz="3300" baseline="-30000" dirty="0" smtClean="0"/>
              <a:t>1</a:t>
            </a:r>
            <a:r>
              <a:rPr lang="en-US" altLang="zh-CN" sz="3300" dirty="0" smtClean="0">
                <a:latin typeface="宋体" panose="02010600030101010101" pitchFamily="2" charset="-122"/>
              </a:rPr>
              <a:t>,</a:t>
            </a:r>
            <a:r>
              <a:rPr lang="en-US" altLang="zh-CN" sz="3300" dirty="0" smtClean="0"/>
              <a:t>…</a:t>
            </a:r>
            <a:r>
              <a:rPr lang="en-US" altLang="zh-CN" sz="3300" dirty="0" smtClean="0">
                <a:latin typeface="宋体" panose="02010600030101010101" pitchFamily="2" charset="-122"/>
              </a:rPr>
              <a:t>,</a:t>
            </a:r>
            <a:r>
              <a:rPr lang="en-US" altLang="zh-CN" sz="3300" dirty="0" err="1" smtClean="0"/>
              <a:t>P</a:t>
            </a:r>
            <a:r>
              <a:rPr lang="en-US" altLang="zh-CN" sz="3300" baseline="-30000" dirty="0" err="1" smtClean="0"/>
              <a:t>n</a:t>
            </a:r>
            <a:r>
              <a:rPr lang="zh-CN" altLang="en-US" sz="3300" dirty="0" smtClean="0">
                <a:latin typeface="宋体" panose="02010600030101010101" pitchFamily="2" charset="-122"/>
              </a:rPr>
              <a:t>的一个极小项，则称</a:t>
            </a:r>
            <a:r>
              <a:rPr lang="en-US" altLang="zh-CN" sz="3300" dirty="0" smtClean="0">
                <a:solidFill>
                  <a:schemeClr val="tx2"/>
                </a:solidFill>
              </a:rPr>
              <a:t>G’</a:t>
            </a:r>
            <a:r>
              <a:rPr lang="zh-CN" altLang="en-US" sz="3300" dirty="0" smtClean="0">
                <a:solidFill>
                  <a:schemeClr val="tx2"/>
                </a:solidFill>
                <a:latin typeface="宋体" panose="02010600030101010101" pitchFamily="2" charset="-122"/>
              </a:rPr>
              <a:t>为</a:t>
            </a:r>
            <a:r>
              <a:rPr lang="en-US" altLang="zh-CN" sz="3300" dirty="0" smtClean="0">
                <a:solidFill>
                  <a:schemeClr val="tx2"/>
                </a:solidFill>
              </a:rPr>
              <a:t>G</a:t>
            </a:r>
            <a:r>
              <a:rPr lang="zh-CN" altLang="en-US" sz="3300" dirty="0" smtClean="0">
                <a:solidFill>
                  <a:schemeClr val="tx2"/>
                </a:solidFill>
                <a:latin typeface="宋体" panose="02010600030101010101" pitchFamily="2" charset="-122"/>
              </a:rPr>
              <a:t>的主析取范式</a:t>
            </a:r>
            <a:r>
              <a:rPr lang="zh-CN" altLang="en-US" sz="3300" dirty="0" smtClean="0">
                <a:latin typeface="宋体" panose="02010600030101010101" pitchFamily="2" charset="-122"/>
              </a:rPr>
              <a:t>。</a:t>
            </a:r>
          </a:p>
          <a:p>
            <a:pPr marL="0" indent="0" eaLnBrk="1" hangingPunct="1">
              <a:lnSpc>
                <a:spcPct val="130000"/>
              </a:lnSpc>
              <a:tabLst>
                <a:tab pos="952500" algn="l"/>
                <a:tab pos="1995488" algn="l"/>
              </a:tabLst>
            </a:pPr>
            <a:r>
              <a:rPr lang="zh-CN" altLang="en-US" sz="3300" dirty="0" smtClean="0"/>
              <a:t> </a:t>
            </a:r>
            <a:r>
              <a:rPr lang="zh-CN" altLang="en-US" sz="3300" dirty="0" smtClean="0">
                <a:latin typeface="宋体" panose="02010600030101010101" pitchFamily="2" charset="-122"/>
              </a:rPr>
              <a:t>恒假公式的主析取范式用</a:t>
            </a:r>
            <a:r>
              <a:rPr lang="zh-CN" altLang="en-US" sz="3300" dirty="0" smtClean="0"/>
              <a:t>0</a:t>
            </a:r>
            <a:r>
              <a:rPr lang="zh-CN" altLang="en-US" sz="3300" dirty="0" smtClean="0">
                <a:latin typeface="宋体" panose="02010600030101010101" pitchFamily="2" charset="-122"/>
              </a:rPr>
              <a:t>表示。</a:t>
            </a:r>
            <a:r>
              <a:rPr lang="zh-CN" altLang="en-US" sz="3300" dirty="0" smtClean="0"/>
              <a:t> </a:t>
            </a:r>
          </a:p>
        </p:txBody>
      </p:sp>
      <p:sp>
        <p:nvSpPr>
          <p:cNvPr id="187396"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87397"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59B58DE-D9C3-4B51-8558-2A5C5F9FE8BF}" type="slidenum">
              <a:rPr kumimoji="0" lang="zh-CN" altLang="en-US" sz="1400" b="0" smtClean="0">
                <a:latin typeface="Arial" panose="020B0604020202020204" pitchFamily="34" charset="0"/>
              </a:rPr>
              <a:pPr>
                <a:spcBef>
                  <a:spcPct val="0"/>
                </a:spcBef>
                <a:buClrTx/>
                <a:buSzTx/>
                <a:buFontTx/>
                <a:buNone/>
              </a:pPr>
              <a:t>105</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1619">
                                            <p:txEl>
                                              <p:pRg st="1" end="1"/>
                                            </p:txEl>
                                          </p:spTgt>
                                        </p:tgtEl>
                                        <p:attrNameLst>
                                          <p:attrName>style.visibility</p:attrName>
                                        </p:attrNameLst>
                                      </p:cBhvr>
                                      <p:to>
                                        <p:strVal val="visible"/>
                                      </p:to>
                                    </p:set>
                                    <p:anim calcmode="lin" valueType="num">
                                      <p:cBhvr additive="base">
                                        <p:cTn id="7" dur="500" fill="hold"/>
                                        <p:tgtEl>
                                          <p:spTgt spid="11161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161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3"/>
          <p:cNvSpPr>
            <a:spLocks noGrp="1" noChangeArrowheads="1"/>
          </p:cNvSpPr>
          <p:nvPr>
            <p:ph type="body" idx="1"/>
          </p:nvPr>
        </p:nvSpPr>
        <p:spPr>
          <a:xfrm>
            <a:off x="323528" y="836712"/>
            <a:ext cx="8424863" cy="5546725"/>
          </a:xfrm>
        </p:spPr>
        <p:txBody>
          <a:bodyPr/>
          <a:lstStyle/>
          <a:p>
            <a:pPr marL="0" indent="0" eaLnBrk="1" hangingPunct="1">
              <a:lnSpc>
                <a:spcPct val="110000"/>
              </a:lnSpc>
              <a:tabLst>
                <a:tab pos="952500" algn="l"/>
                <a:tab pos="1995488" algn="l"/>
              </a:tabLst>
            </a:pPr>
            <a:r>
              <a:rPr lang="zh-CN" altLang="en-US" sz="3200" dirty="0" smtClean="0">
                <a:solidFill>
                  <a:schemeClr val="tx2"/>
                </a:solidFill>
                <a:latin typeface="宋体" panose="02010600030101010101" pitchFamily="2" charset="-122"/>
              </a:rPr>
              <a:t>定理</a:t>
            </a:r>
            <a:r>
              <a:rPr lang="en-US" altLang="zh-CN" sz="3200" dirty="0" smtClean="0">
                <a:solidFill>
                  <a:schemeClr val="tx2"/>
                </a:solidFill>
              </a:rPr>
              <a:t>3</a:t>
            </a:r>
            <a:r>
              <a:rPr lang="zh-CN" altLang="en-US" sz="3200" dirty="0" smtClean="0">
                <a:solidFill>
                  <a:schemeClr val="tx2"/>
                </a:solidFill>
              </a:rPr>
              <a:t>.</a:t>
            </a:r>
            <a:r>
              <a:rPr lang="en-US" altLang="zh-CN" sz="3200" dirty="0" smtClean="0">
                <a:solidFill>
                  <a:schemeClr val="tx2"/>
                </a:solidFill>
              </a:rPr>
              <a:t>1</a:t>
            </a:r>
            <a:r>
              <a:rPr lang="zh-CN" altLang="en-US" sz="3200" dirty="0" smtClean="0">
                <a:solidFill>
                  <a:schemeClr val="tx2"/>
                </a:solidFill>
              </a:rPr>
              <a:t>.</a:t>
            </a:r>
            <a:r>
              <a:rPr lang="en-US" altLang="zh-CN" sz="3200" dirty="0" smtClean="0">
                <a:solidFill>
                  <a:schemeClr val="tx2"/>
                </a:solidFill>
              </a:rPr>
              <a:t>5</a:t>
            </a:r>
            <a:r>
              <a:rPr lang="zh-CN" altLang="en-US" sz="3200" b="0" dirty="0" smtClean="0"/>
              <a:t> </a:t>
            </a:r>
            <a:r>
              <a:rPr lang="zh-CN" altLang="en-US" sz="3200" dirty="0" smtClean="0">
                <a:latin typeface="宋体" panose="02010600030101010101" pitchFamily="2" charset="-122"/>
              </a:rPr>
              <a:t>对于命题公式</a:t>
            </a:r>
            <a:r>
              <a:rPr lang="en-US" altLang="zh-CN" sz="3200" dirty="0" smtClean="0"/>
              <a:t>G</a:t>
            </a:r>
            <a:r>
              <a:rPr lang="en-US" altLang="zh-CN" sz="3200" dirty="0" smtClean="0">
                <a:latin typeface="宋体" panose="02010600030101010101" pitchFamily="2" charset="-122"/>
              </a:rPr>
              <a:t>，</a:t>
            </a:r>
            <a:r>
              <a:rPr lang="zh-CN" altLang="en-US" sz="3200" dirty="0" smtClean="0">
                <a:latin typeface="宋体" panose="02010600030101010101" pitchFamily="2" charset="-122"/>
              </a:rPr>
              <a:t>都存在等价于它的主析取范式。</a:t>
            </a:r>
            <a:r>
              <a:rPr lang="zh-CN" altLang="en-US" sz="3200" dirty="0" smtClean="0"/>
              <a:t> </a:t>
            </a:r>
          </a:p>
          <a:p>
            <a:pPr marL="0" indent="0" eaLnBrk="1" hangingPunct="1">
              <a:lnSpc>
                <a:spcPct val="110000"/>
              </a:lnSpc>
              <a:buFont typeface="Wingdings" panose="05000000000000000000" pitchFamily="2" charset="2"/>
              <a:buNone/>
              <a:tabLst>
                <a:tab pos="952500" algn="l"/>
                <a:tab pos="1995488" algn="l"/>
              </a:tabLst>
            </a:pPr>
            <a:r>
              <a:rPr lang="zh-CN" altLang="en-US" sz="3200" dirty="0" smtClean="0">
                <a:solidFill>
                  <a:schemeClr val="tx2"/>
                </a:solidFill>
              </a:rPr>
              <a:t>证明：</a:t>
            </a:r>
            <a:r>
              <a:rPr lang="zh-CN" altLang="en-US" sz="3200" dirty="0" smtClean="0"/>
              <a:t>设命题公式</a:t>
            </a:r>
            <a:r>
              <a:rPr lang="en-US" altLang="zh-CN" sz="3200" dirty="0" smtClean="0"/>
              <a:t>G</a:t>
            </a:r>
            <a:r>
              <a:rPr lang="zh-CN" altLang="en-US" sz="3200" dirty="0" smtClean="0"/>
              <a:t>中所有不同原子为</a:t>
            </a:r>
            <a:r>
              <a:rPr lang="en-US" altLang="zh-CN" sz="3200" dirty="0" smtClean="0"/>
              <a:t>P</a:t>
            </a:r>
            <a:r>
              <a:rPr lang="en-US" altLang="zh-CN" sz="3200" baseline="-30000" dirty="0" smtClean="0"/>
              <a:t>1</a:t>
            </a:r>
            <a:r>
              <a:rPr lang="zh-CN" altLang="en-US" sz="3200" dirty="0" smtClean="0"/>
              <a:t>，</a:t>
            </a:r>
            <a:r>
              <a:rPr lang="en-US" altLang="zh-CN" sz="3200" dirty="0" smtClean="0"/>
              <a:t>…</a:t>
            </a:r>
            <a:r>
              <a:rPr lang="zh-CN" altLang="en-US" sz="3200" dirty="0" smtClean="0"/>
              <a:t>，</a:t>
            </a:r>
            <a:r>
              <a:rPr lang="en-US" altLang="zh-CN" sz="3200" dirty="0" err="1" smtClean="0"/>
              <a:t>P</a:t>
            </a:r>
            <a:r>
              <a:rPr lang="en-US" altLang="zh-CN" sz="3200" baseline="-30000" dirty="0" err="1" smtClean="0"/>
              <a:t>n</a:t>
            </a:r>
            <a:r>
              <a:rPr lang="zh-CN" altLang="en-US" sz="3200" dirty="0" smtClean="0"/>
              <a:t>，则</a:t>
            </a:r>
            <a:r>
              <a:rPr lang="zh-CN" altLang="en-US" sz="3200" dirty="0" smtClean="0">
                <a:solidFill>
                  <a:srgbClr val="FFC000"/>
                </a:solidFill>
                <a:latin typeface="宋体" panose="02010600030101010101" pitchFamily="2" charset="-122"/>
              </a:rPr>
              <a:t>等价于</a:t>
            </a:r>
            <a:r>
              <a:rPr lang="zh-CN" altLang="en-US" sz="3200" dirty="0" smtClean="0">
                <a:latin typeface="宋体" panose="02010600030101010101" pitchFamily="2" charset="-122"/>
              </a:rPr>
              <a:t>它</a:t>
            </a:r>
            <a:r>
              <a:rPr lang="zh-CN" altLang="en-US" sz="3200" dirty="0" smtClean="0"/>
              <a:t>的主析取范式的求法如下：</a:t>
            </a:r>
          </a:p>
          <a:p>
            <a:pPr marL="0" indent="0" algn="just" eaLnBrk="1" hangingPunct="1">
              <a:lnSpc>
                <a:spcPct val="110000"/>
              </a:lnSpc>
              <a:buFont typeface="Wingdings" panose="05000000000000000000" pitchFamily="2" charset="2"/>
              <a:buNone/>
              <a:tabLst>
                <a:tab pos="952500" algn="l"/>
                <a:tab pos="1995488" algn="l"/>
              </a:tabLst>
            </a:pPr>
            <a:r>
              <a:rPr lang="en-US" altLang="zh-CN" sz="3200" dirty="0" smtClean="0"/>
              <a:t>(a) </a:t>
            </a:r>
            <a:r>
              <a:rPr lang="zh-CN" altLang="en-US" sz="3200" dirty="0" smtClean="0"/>
              <a:t>将公式</a:t>
            </a:r>
            <a:r>
              <a:rPr lang="en-US" altLang="zh-CN" sz="3200" dirty="0" smtClean="0"/>
              <a:t>G</a:t>
            </a:r>
            <a:r>
              <a:rPr lang="zh-CN" altLang="en-US" sz="3200" dirty="0" smtClean="0"/>
              <a:t>化为析取范式</a:t>
            </a:r>
            <a:r>
              <a:rPr lang="en-US" altLang="zh-CN" sz="3200" dirty="0" smtClean="0"/>
              <a:t>G’</a:t>
            </a:r>
            <a:r>
              <a:rPr lang="zh-CN" altLang="en-US" sz="3200" dirty="0" smtClean="0"/>
              <a:t>。</a:t>
            </a:r>
            <a:r>
              <a:rPr lang="en-US" altLang="zh-CN" sz="3200" dirty="0" smtClean="0"/>
              <a:t>(</a:t>
            </a:r>
            <a:r>
              <a:rPr lang="zh-CN" altLang="en-US" sz="3200" dirty="0" smtClean="0"/>
              <a:t>由定理</a:t>
            </a:r>
            <a:r>
              <a:rPr lang="en-US" altLang="zh-CN" sz="3200" dirty="0" smtClean="0"/>
              <a:t>3</a:t>
            </a:r>
            <a:r>
              <a:rPr lang="zh-CN" altLang="en-US" sz="3200" dirty="0" smtClean="0"/>
              <a:t>.</a:t>
            </a:r>
            <a:r>
              <a:rPr lang="en-US" altLang="zh-CN" sz="3200" dirty="0" smtClean="0"/>
              <a:t>1.4</a:t>
            </a:r>
            <a:r>
              <a:rPr lang="zh-CN" altLang="en-US" sz="3200" dirty="0" smtClean="0"/>
              <a:t>知，存在析取范式</a:t>
            </a:r>
            <a:r>
              <a:rPr lang="en-US" altLang="zh-CN" sz="3200" dirty="0" smtClean="0"/>
              <a:t>G’，</a:t>
            </a:r>
            <a:r>
              <a:rPr lang="zh-CN" altLang="en-US" sz="3200" dirty="0" smtClean="0"/>
              <a:t>使得</a:t>
            </a:r>
            <a:r>
              <a:rPr lang="en-US" altLang="zh-CN" sz="3200" dirty="0" smtClean="0"/>
              <a:t>G=G’)</a:t>
            </a:r>
            <a:endParaRPr lang="zh-CN" altLang="en-US" sz="3200" dirty="0" smtClean="0"/>
          </a:p>
          <a:p>
            <a:pPr marL="0" indent="0" algn="just" eaLnBrk="1" hangingPunct="1">
              <a:lnSpc>
                <a:spcPct val="110000"/>
              </a:lnSpc>
              <a:buFont typeface="Wingdings" panose="05000000000000000000" pitchFamily="2" charset="2"/>
              <a:buNone/>
              <a:tabLst>
                <a:tab pos="952500" algn="l"/>
                <a:tab pos="1995488" algn="l"/>
              </a:tabLst>
            </a:pPr>
            <a:r>
              <a:rPr lang="en-US" altLang="zh-CN" sz="3200" dirty="0" smtClean="0"/>
              <a:t>(b) </a:t>
            </a:r>
            <a:r>
              <a:rPr lang="zh-CN" altLang="en-US" sz="3200" dirty="0" smtClean="0"/>
              <a:t>删去析取范式中所有恒假的短语。</a:t>
            </a:r>
          </a:p>
          <a:p>
            <a:pPr marL="0" indent="0" algn="just" eaLnBrk="1" hangingPunct="1">
              <a:lnSpc>
                <a:spcPct val="110000"/>
              </a:lnSpc>
              <a:buFont typeface="Wingdings" panose="05000000000000000000" pitchFamily="2" charset="2"/>
              <a:buNone/>
              <a:tabLst>
                <a:tab pos="952500" algn="l"/>
                <a:tab pos="1995488" algn="l"/>
              </a:tabLst>
            </a:pPr>
            <a:r>
              <a:rPr lang="en-US" altLang="zh-CN" sz="3200" dirty="0" smtClean="0"/>
              <a:t>(c) </a:t>
            </a:r>
            <a:r>
              <a:rPr lang="zh-CN" altLang="en-US" sz="3200" dirty="0" smtClean="0"/>
              <a:t>用等幂律将短语中重复出现的同一文字化简为一次出现，如，</a:t>
            </a:r>
            <a:r>
              <a:rPr lang="en-US" altLang="zh-CN" sz="3200" dirty="0" smtClean="0"/>
              <a:t>P</a:t>
            </a:r>
            <a:r>
              <a:rPr lang="en-US" altLang="zh-CN" sz="3200" dirty="0" smtClean="0">
                <a:sym typeface="Symbol" panose="05050102010706020507" pitchFamily="18" charset="2"/>
              </a:rPr>
              <a:t></a:t>
            </a:r>
            <a:r>
              <a:rPr lang="en-US" altLang="zh-CN" sz="3200" dirty="0" smtClean="0"/>
              <a:t>P=P</a:t>
            </a:r>
            <a:r>
              <a:rPr lang="zh-CN" altLang="en-US" sz="3200" dirty="0" smtClean="0"/>
              <a:t>。</a:t>
            </a:r>
          </a:p>
        </p:txBody>
      </p:sp>
      <p:sp>
        <p:nvSpPr>
          <p:cNvPr id="153603" name="Rectangle 4"/>
          <p:cNvSpPr>
            <a:spLocks noGrp="1" noChangeArrowheads="1"/>
          </p:cNvSpPr>
          <p:nvPr>
            <p:ph type="title"/>
          </p:nvPr>
        </p:nvSpPr>
        <p:spPr>
          <a:xfrm>
            <a:off x="0" y="44624"/>
            <a:ext cx="8599488" cy="646113"/>
          </a:xfrm>
        </p:spPr>
        <p:txBody>
          <a:bodyPr/>
          <a:lstStyle/>
          <a:p>
            <a:pPr eaLnBrk="1" hangingPunct="1">
              <a:defRPr/>
            </a:pPr>
            <a:r>
              <a:rPr lang="en-US" altLang="zh-CN" sz="3600" b="1" dirty="0" smtClean="0">
                <a:latin typeface="黑体" panose="02010609060101010101" pitchFamily="49" charset="-122"/>
                <a:ea typeface="黑体" panose="02010609060101010101" pitchFamily="49" charset="-122"/>
              </a:rPr>
              <a:t>3</a:t>
            </a:r>
            <a:r>
              <a:rPr lang="zh-CN" altLang="en-US" sz="3600" b="1" dirty="0" smtClean="0">
                <a:latin typeface="黑体" panose="02010609060101010101" pitchFamily="49" charset="-122"/>
                <a:ea typeface="黑体" panose="02010609060101010101" pitchFamily="49" charset="-122"/>
              </a:rPr>
              <a:t>、</a:t>
            </a:r>
            <a:r>
              <a:rPr lang="en-US" altLang="zh-CN" sz="3600" b="1" dirty="0" smtClean="0">
                <a:latin typeface="黑体" panose="02010609060101010101" pitchFamily="49" charset="-122"/>
                <a:ea typeface="黑体" panose="02010609060101010101" pitchFamily="49" charset="-122"/>
              </a:rPr>
              <a:t> </a:t>
            </a:r>
            <a:r>
              <a:rPr lang="zh-CN" altLang="en-US" sz="3600" b="1" dirty="0" smtClean="0">
                <a:latin typeface="黑体" panose="02010609060101010101" pitchFamily="49" charset="-122"/>
                <a:ea typeface="黑体" panose="02010609060101010101" pitchFamily="49" charset="-122"/>
              </a:rPr>
              <a:t>主析取范式（存在性）</a:t>
            </a:r>
          </a:p>
        </p:txBody>
      </p:sp>
      <p:sp>
        <p:nvSpPr>
          <p:cNvPr id="189444"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89445"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9B8E3DB-0540-4140-90CA-A7734962E14D}" type="slidenum">
              <a:rPr kumimoji="0" lang="zh-CN" altLang="en-US" sz="1400" b="0" smtClean="0">
                <a:latin typeface="Arial" panose="020B0604020202020204" pitchFamily="34" charset="0"/>
              </a:rPr>
              <a:pPr>
                <a:spcBef>
                  <a:spcPct val="0"/>
                </a:spcBef>
                <a:buClrTx/>
                <a:buSzTx/>
                <a:buFontTx/>
                <a:buNone/>
              </a:pPr>
              <a:t>106</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4146">
                                            <p:txEl>
                                              <p:pRg st="2" end="2"/>
                                            </p:txEl>
                                          </p:spTgt>
                                        </p:tgtEl>
                                        <p:attrNameLst>
                                          <p:attrName>style.visibility</p:attrName>
                                        </p:attrNameLst>
                                      </p:cBhvr>
                                      <p:to>
                                        <p:strVal val="visible"/>
                                      </p:to>
                                    </p:set>
                                    <p:anim calcmode="lin" valueType="num">
                                      <p:cBhvr additive="base">
                                        <p:cTn id="7" dur="500" fill="hold"/>
                                        <p:tgtEl>
                                          <p:spTgt spid="13414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414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4146">
                                            <p:txEl>
                                              <p:pRg st="3" end="3"/>
                                            </p:txEl>
                                          </p:spTgt>
                                        </p:tgtEl>
                                        <p:attrNameLst>
                                          <p:attrName>style.visibility</p:attrName>
                                        </p:attrNameLst>
                                      </p:cBhvr>
                                      <p:to>
                                        <p:strVal val="visible"/>
                                      </p:to>
                                    </p:set>
                                    <p:anim calcmode="lin" valueType="num">
                                      <p:cBhvr additive="base">
                                        <p:cTn id="13" dur="500" fill="hold"/>
                                        <p:tgtEl>
                                          <p:spTgt spid="134146">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414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34146">
                                            <p:txEl>
                                              <p:pRg st="4" end="4"/>
                                            </p:txEl>
                                          </p:spTgt>
                                        </p:tgtEl>
                                        <p:attrNameLst>
                                          <p:attrName>style.visibility</p:attrName>
                                        </p:attrNameLst>
                                      </p:cBhvr>
                                      <p:to>
                                        <p:strVal val="visible"/>
                                      </p:to>
                                    </p:set>
                                    <p:anim calcmode="lin" valueType="num">
                                      <p:cBhvr additive="base">
                                        <p:cTn id="19" dur="500" fill="hold"/>
                                        <p:tgtEl>
                                          <p:spTgt spid="13414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3414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5107" name="Rectangle 3"/>
          <p:cNvSpPr>
            <a:spLocks noGrp="1" noChangeArrowheads="1"/>
          </p:cNvSpPr>
          <p:nvPr>
            <p:ph type="body" idx="1"/>
          </p:nvPr>
        </p:nvSpPr>
        <p:spPr>
          <a:xfrm>
            <a:off x="152400" y="260649"/>
            <a:ext cx="8839200" cy="2213346"/>
          </a:xfrm>
        </p:spPr>
        <p:txBody>
          <a:bodyPr/>
          <a:lstStyle/>
          <a:p>
            <a:pPr marL="0" lvl="0" indent="0">
              <a:lnSpc>
                <a:spcPct val="110000"/>
              </a:lnSpc>
              <a:buClr>
                <a:srgbClr val="FFCC00"/>
              </a:buClr>
              <a:tabLst>
                <a:tab pos="952500" algn="l"/>
                <a:tab pos="1995488" algn="l"/>
              </a:tabLst>
            </a:pPr>
            <a:r>
              <a:rPr lang="en-US" altLang="zh-CN" sz="3000" dirty="0" smtClean="0"/>
              <a:t>(d)</a:t>
            </a:r>
            <a:r>
              <a:rPr lang="zh-CN" altLang="en-US" sz="3000" dirty="0">
                <a:solidFill>
                  <a:srgbClr val="FFFFFF"/>
                </a:solidFill>
              </a:rPr>
              <a:t>存在析取范式</a:t>
            </a:r>
            <a:r>
              <a:rPr lang="en-US" altLang="zh-CN" sz="3000" dirty="0">
                <a:solidFill>
                  <a:srgbClr val="FFFFFF"/>
                </a:solidFill>
              </a:rPr>
              <a:t>G’，</a:t>
            </a:r>
            <a:r>
              <a:rPr lang="zh-CN" altLang="en-US" sz="3000" dirty="0">
                <a:solidFill>
                  <a:srgbClr val="FFFFFF"/>
                </a:solidFill>
              </a:rPr>
              <a:t>使得</a:t>
            </a:r>
            <a:r>
              <a:rPr lang="en-US" altLang="zh-CN" sz="3000" dirty="0">
                <a:solidFill>
                  <a:srgbClr val="FFFFFF"/>
                </a:solidFill>
              </a:rPr>
              <a:t>G=G’。</a:t>
            </a:r>
            <a:r>
              <a:rPr lang="zh-CN" altLang="en-US" sz="3000" dirty="0">
                <a:solidFill>
                  <a:srgbClr val="FFFFFF"/>
                </a:solidFill>
              </a:rPr>
              <a:t>设</a:t>
            </a:r>
            <a:r>
              <a:rPr lang="en-US" altLang="zh-CN" sz="3000" dirty="0">
                <a:solidFill>
                  <a:srgbClr val="FFFFFF"/>
                </a:solidFill>
              </a:rPr>
              <a:t>G</a:t>
            </a:r>
            <a:r>
              <a:rPr lang="zh-CN" altLang="en-US" sz="3000" dirty="0">
                <a:solidFill>
                  <a:srgbClr val="FFFFFF"/>
                </a:solidFill>
              </a:rPr>
              <a:t>中所有不同原子为</a:t>
            </a:r>
            <a:r>
              <a:rPr lang="en-US" altLang="zh-CN" sz="3000" dirty="0">
                <a:solidFill>
                  <a:srgbClr val="FFFFFF"/>
                </a:solidFill>
              </a:rPr>
              <a:t>P</a:t>
            </a:r>
            <a:r>
              <a:rPr lang="en-US" altLang="zh-CN" sz="3000" baseline="-30000" dirty="0">
                <a:solidFill>
                  <a:srgbClr val="FFFFFF"/>
                </a:solidFill>
              </a:rPr>
              <a:t>1</a:t>
            </a:r>
            <a:r>
              <a:rPr lang="en-US" altLang="zh-CN" sz="3000" dirty="0">
                <a:solidFill>
                  <a:srgbClr val="FFFFFF"/>
                </a:solidFill>
              </a:rPr>
              <a:t>,…,</a:t>
            </a:r>
            <a:r>
              <a:rPr lang="en-US" altLang="zh-CN" sz="3000" dirty="0" err="1">
                <a:solidFill>
                  <a:srgbClr val="FFFFFF"/>
                </a:solidFill>
              </a:rPr>
              <a:t>P</a:t>
            </a:r>
            <a:r>
              <a:rPr lang="en-US" altLang="zh-CN" sz="3000" baseline="-30000" dirty="0" err="1">
                <a:solidFill>
                  <a:srgbClr val="FFFFFF"/>
                </a:solidFill>
              </a:rPr>
              <a:t>n</a:t>
            </a:r>
            <a:r>
              <a:rPr lang="en-US" altLang="zh-CN" sz="3000" dirty="0">
                <a:solidFill>
                  <a:srgbClr val="FFFFFF"/>
                </a:solidFill>
              </a:rPr>
              <a:t>，</a:t>
            </a:r>
            <a:r>
              <a:rPr lang="zh-CN" altLang="en-US" sz="3000" dirty="0">
                <a:solidFill>
                  <a:srgbClr val="FFFFFF"/>
                </a:solidFill>
              </a:rPr>
              <a:t>对于</a:t>
            </a:r>
            <a:r>
              <a:rPr lang="en-US" altLang="zh-CN" sz="3000" dirty="0">
                <a:solidFill>
                  <a:srgbClr val="FFFFFF"/>
                </a:solidFill>
              </a:rPr>
              <a:t>G’</a:t>
            </a:r>
            <a:r>
              <a:rPr lang="zh-CN" altLang="en-US" sz="3000" dirty="0">
                <a:solidFill>
                  <a:srgbClr val="FFFFFF"/>
                </a:solidFill>
              </a:rPr>
              <a:t>中每一个短语</a:t>
            </a:r>
            <a:r>
              <a:rPr lang="en-US" altLang="zh-CN" sz="3000" dirty="0" err="1">
                <a:solidFill>
                  <a:srgbClr val="FFFFFF"/>
                </a:solidFill>
              </a:rPr>
              <a:t>G</a:t>
            </a:r>
            <a:r>
              <a:rPr lang="en-US" altLang="zh-CN" sz="3000" baseline="-30000" dirty="0" err="1">
                <a:solidFill>
                  <a:srgbClr val="FFFFFF"/>
                </a:solidFill>
              </a:rPr>
              <a:t>i</a:t>
            </a:r>
            <a:r>
              <a:rPr lang="en-US" altLang="zh-CN" sz="3000" dirty="0">
                <a:solidFill>
                  <a:srgbClr val="FFFFFF"/>
                </a:solidFill>
              </a:rPr>
              <a:t>’</a:t>
            </a:r>
            <a:r>
              <a:rPr lang="zh-CN" altLang="en-US" sz="3000" dirty="0">
                <a:solidFill>
                  <a:srgbClr val="FFFFFF"/>
                </a:solidFill>
              </a:rPr>
              <a:t>进行检查，如果</a:t>
            </a:r>
            <a:r>
              <a:rPr lang="en-US" altLang="zh-CN" sz="3000" dirty="0" err="1">
                <a:solidFill>
                  <a:srgbClr val="FFFFFF"/>
                </a:solidFill>
              </a:rPr>
              <a:t>G</a:t>
            </a:r>
            <a:r>
              <a:rPr lang="en-US" altLang="zh-CN" sz="3000" baseline="-30000" dirty="0" err="1">
                <a:solidFill>
                  <a:srgbClr val="FFFFFF"/>
                </a:solidFill>
              </a:rPr>
              <a:t>i</a:t>
            </a:r>
            <a:r>
              <a:rPr lang="en-US" altLang="zh-CN" sz="3000" dirty="0">
                <a:solidFill>
                  <a:srgbClr val="FFFFFF"/>
                </a:solidFill>
              </a:rPr>
              <a:t>’</a:t>
            </a:r>
            <a:r>
              <a:rPr lang="zh-CN" altLang="en-US" sz="3000" dirty="0">
                <a:solidFill>
                  <a:srgbClr val="FFFFFF"/>
                </a:solidFill>
              </a:rPr>
              <a:t>不是关于</a:t>
            </a:r>
            <a:r>
              <a:rPr lang="en-US" altLang="zh-CN" sz="3000" dirty="0">
                <a:solidFill>
                  <a:srgbClr val="FFFFFF"/>
                </a:solidFill>
              </a:rPr>
              <a:t>P</a:t>
            </a:r>
            <a:r>
              <a:rPr lang="en-US" altLang="zh-CN" sz="3000" baseline="-30000" dirty="0">
                <a:solidFill>
                  <a:srgbClr val="FFFFFF"/>
                </a:solidFill>
              </a:rPr>
              <a:t>1</a:t>
            </a:r>
            <a:r>
              <a:rPr lang="en-US" altLang="zh-CN" sz="3000" dirty="0">
                <a:solidFill>
                  <a:srgbClr val="FFFFFF"/>
                </a:solidFill>
              </a:rPr>
              <a:t>,…,</a:t>
            </a:r>
            <a:r>
              <a:rPr lang="en-US" altLang="zh-CN" sz="3000" dirty="0" err="1">
                <a:solidFill>
                  <a:srgbClr val="FFFFFF"/>
                </a:solidFill>
              </a:rPr>
              <a:t>P</a:t>
            </a:r>
            <a:r>
              <a:rPr lang="en-US" altLang="zh-CN" sz="3000" baseline="-30000" dirty="0" err="1">
                <a:solidFill>
                  <a:srgbClr val="FFFFFF"/>
                </a:solidFill>
              </a:rPr>
              <a:t>n</a:t>
            </a:r>
            <a:r>
              <a:rPr lang="zh-CN" altLang="en-US" sz="3000" dirty="0">
                <a:solidFill>
                  <a:srgbClr val="FFFFFF"/>
                </a:solidFill>
              </a:rPr>
              <a:t>的极小项，则</a:t>
            </a:r>
            <a:r>
              <a:rPr lang="en-US" altLang="zh-CN" sz="3000" dirty="0" err="1">
                <a:solidFill>
                  <a:srgbClr val="FFFFFF"/>
                </a:solidFill>
              </a:rPr>
              <a:t>G</a:t>
            </a:r>
            <a:r>
              <a:rPr lang="en-US" altLang="zh-CN" sz="3000" baseline="-30000" dirty="0" err="1">
                <a:solidFill>
                  <a:srgbClr val="FFFFFF"/>
                </a:solidFill>
              </a:rPr>
              <a:t>i</a:t>
            </a:r>
            <a:r>
              <a:rPr lang="en-US" altLang="zh-CN" sz="3000" dirty="0">
                <a:solidFill>
                  <a:srgbClr val="FFFFFF"/>
                </a:solidFill>
              </a:rPr>
              <a:t>’</a:t>
            </a:r>
            <a:r>
              <a:rPr lang="zh-CN" altLang="en-US" sz="3000" dirty="0">
                <a:solidFill>
                  <a:srgbClr val="FFFFFF"/>
                </a:solidFill>
              </a:rPr>
              <a:t>中必然缺少原子</a:t>
            </a:r>
            <a:r>
              <a:rPr lang="en-US" altLang="zh-CN" sz="3000" dirty="0">
                <a:solidFill>
                  <a:srgbClr val="FFFFFF"/>
                </a:solidFill>
              </a:rPr>
              <a:t>P</a:t>
            </a:r>
            <a:r>
              <a:rPr lang="en-US" altLang="zh-CN" sz="3000" baseline="-30000" dirty="0">
                <a:solidFill>
                  <a:srgbClr val="FFFFFF"/>
                </a:solidFill>
              </a:rPr>
              <a:t> j1</a:t>
            </a:r>
            <a:r>
              <a:rPr lang="en-US" altLang="zh-CN" sz="3000" dirty="0">
                <a:solidFill>
                  <a:srgbClr val="FFFFFF"/>
                </a:solidFill>
              </a:rPr>
              <a:t>,…,</a:t>
            </a:r>
            <a:r>
              <a:rPr lang="en-US" altLang="zh-CN" sz="3000" dirty="0" err="1">
                <a:solidFill>
                  <a:srgbClr val="FFFFFF"/>
                </a:solidFill>
              </a:rPr>
              <a:t>P</a:t>
            </a:r>
            <a:r>
              <a:rPr lang="en-US" altLang="zh-CN" sz="3000" baseline="-30000" dirty="0" err="1">
                <a:solidFill>
                  <a:srgbClr val="FFFFFF"/>
                </a:solidFill>
              </a:rPr>
              <a:t>jk</a:t>
            </a:r>
            <a:r>
              <a:rPr lang="en-US" altLang="zh-CN" sz="3000" dirty="0">
                <a:solidFill>
                  <a:srgbClr val="FFFFFF"/>
                </a:solidFill>
              </a:rPr>
              <a:t>。 </a:t>
            </a:r>
            <a:endParaRPr lang="zh-CN" altLang="en-US" sz="3000" dirty="0">
              <a:solidFill>
                <a:srgbClr val="FFFFFF"/>
              </a:solidFill>
            </a:endParaRPr>
          </a:p>
        </p:txBody>
      </p:sp>
      <p:graphicFrame>
        <p:nvGraphicFramePr>
          <p:cNvPr id="175109" name="Object 5"/>
          <p:cNvGraphicFramePr>
            <a:graphicFrameLocks noChangeAspect="1"/>
          </p:cNvGraphicFramePr>
          <p:nvPr>
            <p:extLst>
              <p:ext uri="{D42A27DB-BD31-4B8C-83A1-F6EECF244321}">
                <p14:modId xmlns:p14="http://schemas.microsoft.com/office/powerpoint/2010/main" val="410681759"/>
              </p:ext>
            </p:extLst>
          </p:nvPr>
        </p:nvGraphicFramePr>
        <p:xfrm>
          <a:off x="611560" y="2744923"/>
          <a:ext cx="7543800" cy="1565275"/>
        </p:xfrm>
        <a:graphic>
          <a:graphicData uri="http://schemas.openxmlformats.org/presentationml/2006/ole">
            <mc:AlternateContent xmlns:mc="http://schemas.openxmlformats.org/markup-compatibility/2006">
              <mc:Choice xmlns:v="urn:schemas-microsoft-com:vml" Requires="v">
                <p:oleObj spid="_x0000_s260114" name="Equation" r:id="rId4" imgW="2450880" imgH="507960" progId="Equation.3">
                  <p:embed/>
                </p:oleObj>
              </mc:Choice>
              <mc:Fallback>
                <p:oleObj name="Equation" r:id="rId4" imgW="2450880" imgH="50796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560" y="2744923"/>
                        <a:ext cx="7543800" cy="156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5110" name="Rectangle 6"/>
          <p:cNvSpPr>
            <a:spLocks noChangeArrowheads="1"/>
          </p:cNvSpPr>
          <p:nvPr/>
        </p:nvSpPr>
        <p:spPr bwMode="auto">
          <a:xfrm>
            <a:off x="362347" y="4581128"/>
            <a:ext cx="8763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lang="zh-CN" altLang="en-US" sz="3000" b="1" dirty="0" smtClean="0">
                <a:solidFill>
                  <a:srgbClr val="FFFFFF"/>
                </a:solidFill>
                <a:latin typeface="宋体" panose="02010600030101010101" pitchFamily="2" charset="-122"/>
              </a:rPr>
              <a:t>于是将</a:t>
            </a:r>
            <a:r>
              <a:rPr lang="en-US" altLang="zh-CN" sz="3000" b="1" dirty="0" smtClean="0">
                <a:solidFill>
                  <a:srgbClr val="FFFFFF"/>
                </a:solidFill>
              </a:rPr>
              <a:t>G’</a:t>
            </a:r>
            <a:r>
              <a:rPr lang="zh-CN" altLang="en-US" sz="3000" b="1" dirty="0" smtClean="0">
                <a:solidFill>
                  <a:srgbClr val="FFFFFF"/>
                </a:solidFill>
                <a:latin typeface="宋体" panose="02010600030101010101" pitchFamily="2" charset="-122"/>
              </a:rPr>
              <a:t>中非极小项</a:t>
            </a:r>
            <a:r>
              <a:rPr lang="en-US" altLang="zh-CN" sz="3000" b="1" dirty="0" err="1" smtClean="0">
                <a:solidFill>
                  <a:srgbClr val="FFFFFF"/>
                </a:solidFill>
              </a:rPr>
              <a:t>G</a:t>
            </a:r>
            <a:r>
              <a:rPr lang="en-US" altLang="zh-CN" sz="3000" b="1" baseline="-30000" dirty="0" err="1" smtClean="0">
                <a:solidFill>
                  <a:srgbClr val="FFFFFF"/>
                </a:solidFill>
                <a:latin typeface="Arial" panose="020B0604020202020204" pitchFamily="34" charset="0"/>
              </a:rPr>
              <a:t>i</a:t>
            </a:r>
            <a:r>
              <a:rPr lang="en-US" altLang="zh-CN" sz="3000" b="1" dirty="0" smtClean="0">
                <a:solidFill>
                  <a:srgbClr val="FFFFFF"/>
                </a:solidFill>
              </a:rPr>
              <a:t>’</a:t>
            </a:r>
            <a:r>
              <a:rPr lang="zh-CN" altLang="en-US" sz="3000" b="1" dirty="0" smtClean="0">
                <a:solidFill>
                  <a:srgbClr val="FFFFFF"/>
                </a:solidFill>
                <a:latin typeface="宋体" panose="02010600030101010101" pitchFamily="2" charset="-122"/>
              </a:rPr>
              <a:t>化成了一些极小项之析取。对</a:t>
            </a:r>
            <a:r>
              <a:rPr lang="en-US" altLang="zh-CN" sz="3000" b="1" dirty="0" smtClean="0">
                <a:solidFill>
                  <a:srgbClr val="FFFFFF"/>
                </a:solidFill>
              </a:rPr>
              <a:t>G’</a:t>
            </a:r>
            <a:r>
              <a:rPr lang="zh-CN" altLang="en-US" sz="3000" b="1" dirty="0" smtClean="0">
                <a:solidFill>
                  <a:srgbClr val="FFFFFF"/>
                </a:solidFill>
                <a:latin typeface="宋体" panose="02010600030101010101" pitchFamily="2" charset="-122"/>
              </a:rPr>
              <a:t>中其他非极小项也做如上处理，最后得等价于</a:t>
            </a:r>
            <a:r>
              <a:rPr lang="en-US" altLang="zh-CN" sz="3000" b="1" dirty="0" smtClean="0">
                <a:solidFill>
                  <a:srgbClr val="FFFFFF"/>
                </a:solidFill>
              </a:rPr>
              <a:t>G</a:t>
            </a:r>
            <a:r>
              <a:rPr lang="zh-CN" altLang="en-US" sz="3000" b="1" dirty="0" smtClean="0">
                <a:solidFill>
                  <a:srgbClr val="FFFFFF"/>
                </a:solidFill>
                <a:latin typeface="宋体" panose="02010600030101010101" pitchFamily="2" charset="-122"/>
              </a:rPr>
              <a:t>的主析取范式</a:t>
            </a:r>
            <a:r>
              <a:rPr lang="en-US" altLang="zh-CN" sz="3000" b="1" dirty="0" smtClean="0">
                <a:solidFill>
                  <a:srgbClr val="FFFFFF"/>
                </a:solidFill>
              </a:rPr>
              <a:t>G</a:t>
            </a:r>
            <a:r>
              <a:rPr lang="en-US" altLang="zh-CN" sz="3600" b="1" dirty="0" smtClean="0">
                <a:solidFill>
                  <a:srgbClr val="FFFFFF"/>
                </a:solidFill>
              </a:rPr>
              <a:t>*</a:t>
            </a:r>
            <a:r>
              <a:rPr lang="en-US" altLang="zh-CN" sz="3600" b="1" dirty="0" smtClean="0">
                <a:solidFill>
                  <a:srgbClr val="FFFFFF"/>
                </a:solidFill>
                <a:latin typeface="宋体" panose="02010600030101010101" pitchFamily="2" charset="-122"/>
              </a:rPr>
              <a:t>。</a:t>
            </a:r>
            <a:r>
              <a:rPr lang="en-US" altLang="zh-CN" sz="3600" b="1" dirty="0" smtClean="0">
                <a:solidFill>
                  <a:srgbClr val="FFFFFF"/>
                </a:solidFill>
              </a:rPr>
              <a:t> </a:t>
            </a:r>
            <a:endParaRPr lang="en-US" altLang="zh-CN" sz="3600" b="1" dirty="0" smtClean="0">
              <a:solidFill>
                <a:srgbClr val="FFFFFF"/>
              </a:solidFill>
              <a:latin typeface="Arial" panose="020B0604020202020204" pitchFamily="34" charset="0"/>
            </a:endParaRPr>
          </a:p>
        </p:txBody>
      </p:sp>
    </p:spTree>
    <p:extLst>
      <p:ext uri="{BB962C8B-B14F-4D97-AF65-F5344CB8AC3E}">
        <p14:creationId xmlns:p14="http://schemas.microsoft.com/office/powerpoint/2010/main" val="27980627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5107"/>
                                        </p:tgtEl>
                                        <p:attrNameLst>
                                          <p:attrName>style.visibility</p:attrName>
                                        </p:attrNameLst>
                                      </p:cBhvr>
                                      <p:to>
                                        <p:strVal val="visible"/>
                                      </p:to>
                                    </p:set>
                                    <p:animEffect transition="in" filter="wipe(left)">
                                      <p:cBhvr>
                                        <p:cTn id="7" dur="500"/>
                                        <p:tgtEl>
                                          <p:spTgt spid="1751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75109"/>
                                        </p:tgtEl>
                                        <p:attrNameLst>
                                          <p:attrName>style.visibility</p:attrName>
                                        </p:attrNameLst>
                                      </p:cBhvr>
                                      <p:to>
                                        <p:strVal val="visible"/>
                                      </p:to>
                                    </p:set>
                                    <p:animEffect transition="in" filter="wipe(left)">
                                      <p:cBhvr>
                                        <p:cTn id="12" dur="500"/>
                                        <p:tgtEl>
                                          <p:spTgt spid="1751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5110"/>
                                        </p:tgtEl>
                                        <p:attrNameLst>
                                          <p:attrName>style.visibility</p:attrName>
                                        </p:attrNameLst>
                                      </p:cBhvr>
                                      <p:to>
                                        <p:strVal val="visible"/>
                                      </p:to>
                                    </p:set>
                                    <p:animEffect transition="in" filter="wipe(left)">
                                      <p:cBhvr>
                                        <p:cTn id="17" dur="500"/>
                                        <p:tgtEl>
                                          <p:spTgt spid="175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autoUpdateAnimBg="0"/>
      <p:bldP spid="175110" grpId="0"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87313" y="106363"/>
            <a:ext cx="8610600" cy="646112"/>
          </a:xfrm>
        </p:spPr>
        <p:txBody>
          <a:bodyPr/>
          <a:lstStyle/>
          <a:p>
            <a:pPr eaLnBrk="1" hangingPunct="1"/>
            <a:r>
              <a:rPr lang="zh-CN" altLang="en-US" sz="3600" b="1" dirty="0" smtClean="0">
                <a:latin typeface="黑体" panose="02010609060101010101" pitchFamily="49" charset="-122"/>
                <a:ea typeface="黑体" panose="02010609060101010101" pitchFamily="49" charset="-122"/>
              </a:rPr>
              <a:t>例</a:t>
            </a:r>
          </a:p>
        </p:txBody>
      </p:sp>
      <p:sp>
        <p:nvSpPr>
          <p:cNvPr id="192515" name="Rectangle 3"/>
          <p:cNvSpPr>
            <a:spLocks noGrp="1" noChangeArrowheads="1"/>
          </p:cNvSpPr>
          <p:nvPr>
            <p:ph type="body" idx="1"/>
          </p:nvPr>
        </p:nvSpPr>
        <p:spPr>
          <a:xfrm>
            <a:off x="115888" y="896938"/>
            <a:ext cx="8839200" cy="5410200"/>
          </a:xfrm>
        </p:spPr>
        <p:txBody>
          <a:bodyPr/>
          <a:lstStyle/>
          <a:p>
            <a:pPr marL="0" indent="0" eaLnBrk="1" hangingPunct="1">
              <a:lnSpc>
                <a:spcPct val="90000"/>
              </a:lnSpc>
              <a:tabLst>
                <a:tab pos="484188" algn="l"/>
                <a:tab pos="1995488" algn="l"/>
              </a:tabLst>
            </a:pPr>
            <a:r>
              <a:rPr lang="zh-CN" altLang="en-US" sz="3300" smtClean="0"/>
              <a:t>求</a:t>
            </a:r>
            <a:r>
              <a:rPr lang="en-US" altLang="zh-CN" sz="3300" smtClean="0"/>
              <a:t>G=</a:t>
            </a:r>
            <a:r>
              <a:rPr lang="en-US" altLang="zh-CN" sz="3300" smtClean="0">
                <a:sym typeface="Symbol" panose="05050102010706020507" pitchFamily="18" charset="2"/>
              </a:rPr>
              <a:t></a:t>
            </a:r>
            <a:r>
              <a:rPr lang="en-US" altLang="zh-CN" sz="3300" smtClean="0"/>
              <a:t>(R</a:t>
            </a:r>
            <a:r>
              <a:rPr lang="en-US" altLang="zh-CN" sz="3300" smtClean="0">
                <a:sym typeface="Symbol" panose="05050102010706020507" pitchFamily="18" charset="2"/>
              </a:rPr>
              <a:t></a:t>
            </a:r>
            <a:r>
              <a:rPr lang="en-US" altLang="zh-CN" sz="3300" smtClean="0"/>
              <a:t>P)</a:t>
            </a:r>
            <a:r>
              <a:rPr lang="en-US" altLang="zh-CN" sz="3300" smtClean="0">
                <a:sym typeface="Symbol" panose="05050102010706020507" pitchFamily="18" charset="2"/>
              </a:rPr>
              <a:t></a:t>
            </a:r>
            <a:r>
              <a:rPr lang="en-US" altLang="zh-CN" sz="3300" smtClean="0"/>
              <a:t>(Q</a:t>
            </a:r>
            <a:r>
              <a:rPr lang="en-US" altLang="zh-CN" sz="3300" smtClean="0">
                <a:sym typeface="Symbol" panose="05050102010706020507" pitchFamily="18" charset="2"/>
              </a:rPr>
              <a:t></a:t>
            </a:r>
            <a:r>
              <a:rPr lang="en-US" altLang="zh-CN" sz="3300" smtClean="0"/>
              <a:t>(P</a:t>
            </a:r>
            <a:r>
              <a:rPr lang="en-US" altLang="zh-CN" sz="3300" smtClean="0">
                <a:sym typeface="Symbol" panose="05050102010706020507" pitchFamily="18" charset="2"/>
              </a:rPr>
              <a:t></a:t>
            </a:r>
            <a:r>
              <a:rPr lang="en-US" altLang="zh-CN" sz="3300" smtClean="0"/>
              <a:t>R)) </a:t>
            </a:r>
            <a:r>
              <a:rPr lang="zh-CN" altLang="en-US" sz="3300" smtClean="0"/>
              <a:t>的</a:t>
            </a:r>
            <a:r>
              <a:rPr lang="zh-CN" altLang="en-US" sz="3300" smtClean="0">
                <a:latin typeface="宋体" panose="02010600030101010101" pitchFamily="2" charset="-122"/>
              </a:rPr>
              <a:t>主析取范式</a:t>
            </a:r>
            <a:r>
              <a:rPr lang="zh-CN" altLang="en-US" sz="3300" smtClean="0"/>
              <a:t> </a:t>
            </a:r>
          </a:p>
          <a:p>
            <a:pPr marL="0" indent="0" eaLnBrk="1" hangingPunct="1">
              <a:lnSpc>
                <a:spcPct val="90000"/>
              </a:lnSpc>
              <a:tabLst>
                <a:tab pos="484188" algn="l"/>
                <a:tab pos="1995488" algn="l"/>
              </a:tabLst>
            </a:pPr>
            <a:r>
              <a:rPr lang="zh-CN" altLang="en-US" sz="3300" smtClean="0"/>
              <a:t>解：   </a:t>
            </a:r>
            <a:r>
              <a:rPr lang="en-US" altLang="zh-CN" sz="3300" smtClean="0"/>
              <a:t>	</a:t>
            </a:r>
          </a:p>
          <a:p>
            <a:pPr marL="0" indent="0" eaLnBrk="1" hangingPunct="1">
              <a:lnSpc>
                <a:spcPct val="90000"/>
              </a:lnSpc>
              <a:tabLst>
                <a:tab pos="484188" algn="l"/>
                <a:tab pos="1995488" algn="l"/>
              </a:tabLst>
            </a:pPr>
            <a:endParaRPr lang="en-US" altLang="zh-CN" sz="3300" smtClean="0"/>
          </a:p>
          <a:p>
            <a:pPr marL="0" indent="0" eaLnBrk="1" hangingPunct="1">
              <a:lnSpc>
                <a:spcPct val="90000"/>
              </a:lnSpc>
              <a:tabLst>
                <a:tab pos="484188" algn="l"/>
                <a:tab pos="1995488" algn="l"/>
              </a:tabLst>
            </a:pPr>
            <a:endParaRPr lang="en-US" altLang="zh-CN" sz="3300" smtClean="0"/>
          </a:p>
          <a:p>
            <a:pPr marL="0" indent="0" eaLnBrk="1" hangingPunct="1">
              <a:lnSpc>
                <a:spcPct val="90000"/>
              </a:lnSpc>
              <a:buFont typeface="Wingdings" panose="05000000000000000000" pitchFamily="2" charset="2"/>
              <a:buNone/>
              <a:tabLst>
                <a:tab pos="484188" algn="l"/>
                <a:tab pos="1995488" algn="l"/>
              </a:tabLst>
            </a:pPr>
            <a:r>
              <a:rPr lang="en-US" altLang="zh-CN" sz="3300" smtClean="0"/>
              <a:t>	</a:t>
            </a:r>
          </a:p>
          <a:p>
            <a:pPr marL="0" indent="0" eaLnBrk="1" hangingPunct="1">
              <a:lnSpc>
                <a:spcPct val="90000"/>
              </a:lnSpc>
              <a:buFont typeface="Wingdings" panose="05000000000000000000" pitchFamily="2" charset="2"/>
              <a:buNone/>
              <a:tabLst>
                <a:tab pos="484188" algn="l"/>
                <a:tab pos="1995488" algn="l"/>
              </a:tabLst>
            </a:pPr>
            <a:r>
              <a:rPr lang="en-US" altLang="zh-CN" sz="3300" smtClean="0"/>
              <a:t>	</a:t>
            </a:r>
            <a:endParaRPr lang="zh-CN" altLang="en-US" sz="3300" smtClean="0"/>
          </a:p>
        </p:txBody>
      </p:sp>
      <p:sp>
        <p:nvSpPr>
          <p:cNvPr id="5" name="TextBox 4"/>
          <p:cNvSpPr txBox="1">
            <a:spLocks noChangeArrowheads="1"/>
          </p:cNvSpPr>
          <p:nvPr/>
        </p:nvSpPr>
        <p:spPr bwMode="auto">
          <a:xfrm>
            <a:off x="684213" y="2276475"/>
            <a:ext cx="568801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t>G=</a:t>
            </a:r>
            <a:r>
              <a:rPr lang="en-US" altLang="zh-CN" sz="3200">
                <a:sym typeface="Symbol" panose="05050102010706020507" pitchFamily="18" charset="2"/>
              </a:rPr>
              <a:t></a:t>
            </a:r>
            <a:r>
              <a:rPr lang="en-US" altLang="zh-CN" sz="3200"/>
              <a:t>(</a:t>
            </a:r>
            <a:r>
              <a:rPr lang="en-US" altLang="zh-CN" sz="3200">
                <a:sym typeface="Symbol" panose="05050102010706020507" pitchFamily="18" charset="2"/>
              </a:rPr>
              <a:t></a:t>
            </a:r>
            <a:r>
              <a:rPr lang="en-US" altLang="zh-CN" sz="3200"/>
              <a:t>R </a:t>
            </a:r>
            <a:r>
              <a:rPr lang="en-US" altLang="zh-CN" sz="3200">
                <a:sym typeface="Symbol" panose="05050102010706020507" pitchFamily="18" charset="2"/>
              </a:rPr>
              <a:t> </a:t>
            </a:r>
            <a:r>
              <a:rPr lang="en-US" altLang="zh-CN" sz="3200"/>
              <a:t>P)</a:t>
            </a:r>
            <a:r>
              <a:rPr lang="en-US" altLang="zh-CN" sz="3200">
                <a:sym typeface="Symbol" panose="05050102010706020507" pitchFamily="18" charset="2"/>
              </a:rPr>
              <a:t></a:t>
            </a:r>
            <a:r>
              <a:rPr lang="en-US" altLang="zh-CN" sz="3200"/>
              <a:t>(Q </a:t>
            </a:r>
            <a:r>
              <a:rPr lang="en-US" altLang="zh-CN" sz="3200">
                <a:sym typeface="Symbol" panose="05050102010706020507" pitchFamily="18" charset="2"/>
              </a:rPr>
              <a:t> </a:t>
            </a:r>
            <a:r>
              <a:rPr lang="en-US" altLang="zh-CN" sz="3200"/>
              <a:t>P)</a:t>
            </a:r>
            <a:r>
              <a:rPr lang="en-US" altLang="zh-CN" sz="3200">
                <a:sym typeface="Symbol" panose="05050102010706020507" pitchFamily="18" charset="2"/>
              </a:rPr>
              <a:t></a:t>
            </a:r>
            <a:r>
              <a:rPr lang="en-US" altLang="zh-CN" sz="3200"/>
              <a:t>(Q </a:t>
            </a:r>
            <a:r>
              <a:rPr lang="en-US" altLang="zh-CN" sz="3200">
                <a:sym typeface="Symbol" panose="05050102010706020507" pitchFamily="18" charset="2"/>
              </a:rPr>
              <a:t> </a:t>
            </a:r>
            <a:r>
              <a:rPr lang="en-US" altLang="zh-CN" sz="3200"/>
              <a:t>R)</a:t>
            </a:r>
            <a:endParaRPr lang="zh-CN" altLang="en-US" sz="3200"/>
          </a:p>
        </p:txBody>
      </p:sp>
      <p:sp>
        <p:nvSpPr>
          <p:cNvPr id="7" name="TextBox 6"/>
          <p:cNvSpPr txBox="1">
            <a:spLocks noChangeArrowheads="1"/>
          </p:cNvSpPr>
          <p:nvPr/>
        </p:nvSpPr>
        <p:spPr bwMode="auto">
          <a:xfrm>
            <a:off x="1042988" y="3068638"/>
            <a:ext cx="532923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t>=(</a:t>
            </a:r>
            <a:r>
              <a:rPr lang="en-US" altLang="zh-CN" sz="3200">
                <a:sym typeface="Symbol" panose="05050102010706020507" pitchFamily="18" charset="2"/>
              </a:rPr>
              <a:t></a:t>
            </a:r>
            <a:r>
              <a:rPr lang="en-US" altLang="zh-CN" sz="3200"/>
              <a:t>P </a:t>
            </a:r>
            <a:r>
              <a:rPr lang="en-US" altLang="zh-CN" sz="3200">
                <a:sym typeface="Symbol" panose="05050102010706020507" pitchFamily="18" charset="2"/>
              </a:rPr>
              <a:t> </a:t>
            </a:r>
            <a:r>
              <a:rPr lang="en-US" altLang="zh-CN" sz="3200"/>
              <a:t>R)</a:t>
            </a:r>
            <a:r>
              <a:rPr lang="en-US" altLang="zh-CN" sz="3200">
                <a:sym typeface="Symbol" panose="05050102010706020507" pitchFamily="18" charset="2"/>
              </a:rPr>
              <a:t></a:t>
            </a:r>
            <a:r>
              <a:rPr lang="en-US" altLang="zh-CN" sz="3200"/>
              <a:t>(P </a:t>
            </a:r>
            <a:r>
              <a:rPr lang="en-US" altLang="zh-CN" sz="3200">
                <a:sym typeface="Symbol" panose="05050102010706020507" pitchFamily="18" charset="2"/>
              </a:rPr>
              <a:t> </a:t>
            </a:r>
            <a:r>
              <a:rPr lang="en-US" altLang="zh-CN" sz="3200"/>
              <a:t>Q)</a:t>
            </a:r>
            <a:r>
              <a:rPr lang="en-US" altLang="zh-CN" sz="3200">
                <a:sym typeface="Symbol" panose="05050102010706020507" pitchFamily="18" charset="2"/>
              </a:rPr>
              <a:t></a:t>
            </a:r>
            <a:r>
              <a:rPr lang="en-US" altLang="zh-CN" sz="3200"/>
              <a:t>(Q </a:t>
            </a:r>
            <a:r>
              <a:rPr lang="en-US" altLang="zh-CN" sz="3200">
                <a:sym typeface="Symbol" panose="05050102010706020507" pitchFamily="18" charset="2"/>
              </a:rPr>
              <a:t> </a:t>
            </a:r>
            <a:r>
              <a:rPr lang="en-US" altLang="zh-CN" sz="3200"/>
              <a:t>R)</a:t>
            </a:r>
            <a:endParaRPr lang="zh-CN" altLang="en-US" sz="3200"/>
          </a:p>
        </p:txBody>
      </p:sp>
      <p:sp>
        <p:nvSpPr>
          <p:cNvPr id="9" name="TextBox 8"/>
          <p:cNvSpPr txBox="1">
            <a:spLocks noChangeArrowheads="1"/>
          </p:cNvSpPr>
          <p:nvPr/>
        </p:nvSpPr>
        <p:spPr bwMode="auto">
          <a:xfrm>
            <a:off x="1042988" y="3789363"/>
            <a:ext cx="698500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tabLst>
                <a:tab pos="484188" algn="l"/>
                <a:tab pos="1995488" algn="l"/>
              </a:tabLst>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tabLst>
                <a:tab pos="484188" algn="l"/>
                <a:tab pos="1995488" algn="l"/>
              </a:tabLst>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tabLst>
                <a:tab pos="484188" algn="l"/>
                <a:tab pos="1995488" algn="l"/>
              </a:tabLst>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tabLst>
                <a:tab pos="484188" algn="l"/>
                <a:tab pos="1995488" algn="l"/>
              </a:tabLst>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tabLst>
                <a:tab pos="484188" algn="l"/>
                <a:tab pos="1995488" algn="l"/>
              </a:tabLst>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tabLst>
                <a:tab pos="484188" algn="l"/>
                <a:tab pos="1995488" algn="l"/>
              </a:tabLst>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tabLst>
                <a:tab pos="484188" algn="l"/>
                <a:tab pos="1995488" algn="l"/>
              </a:tabLst>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tabLst>
                <a:tab pos="484188" algn="l"/>
                <a:tab pos="1995488" algn="l"/>
              </a:tabLst>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tabLst>
                <a:tab pos="484188" algn="l"/>
                <a:tab pos="1995488" algn="l"/>
              </a:tabLst>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t>=((</a:t>
            </a:r>
            <a:r>
              <a:rPr lang="en-US" altLang="zh-CN" sz="3200">
                <a:sym typeface="Symbol" panose="05050102010706020507" pitchFamily="18" charset="2"/>
              </a:rPr>
              <a:t></a:t>
            </a:r>
            <a:r>
              <a:rPr lang="en-US" altLang="zh-CN" sz="3200"/>
              <a:t>P</a:t>
            </a:r>
            <a:r>
              <a:rPr lang="en-US" altLang="zh-CN" sz="3200">
                <a:sym typeface="Symbol" panose="05050102010706020507" pitchFamily="18" charset="2"/>
              </a:rPr>
              <a:t></a:t>
            </a:r>
            <a:r>
              <a:rPr lang="en-US" altLang="zh-CN" sz="3200"/>
              <a:t>R)</a:t>
            </a:r>
            <a:r>
              <a:rPr lang="en-US" altLang="zh-CN" sz="3200">
                <a:sym typeface="Symbol" panose="05050102010706020507" pitchFamily="18" charset="2"/>
              </a:rPr>
              <a:t></a:t>
            </a:r>
            <a:r>
              <a:rPr lang="en-US" altLang="zh-CN" sz="3200"/>
              <a:t>(</a:t>
            </a:r>
            <a:r>
              <a:rPr lang="en-US" altLang="zh-CN" sz="3200">
                <a:solidFill>
                  <a:srgbClr val="FFC000"/>
                </a:solidFill>
                <a:sym typeface="Symbol" panose="05050102010706020507" pitchFamily="18" charset="2"/>
              </a:rPr>
              <a:t></a:t>
            </a:r>
            <a:r>
              <a:rPr lang="en-US" altLang="zh-CN" sz="3200">
                <a:solidFill>
                  <a:srgbClr val="FFC000"/>
                </a:solidFill>
              </a:rPr>
              <a:t>Q</a:t>
            </a:r>
            <a:r>
              <a:rPr lang="en-US" altLang="zh-CN" sz="3200">
                <a:solidFill>
                  <a:srgbClr val="FFC000"/>
                </a:solidFill>
                <a:sym typeface="Symbol" panose="05050102010706020507" pitchFamily="18" charset="2"/>
              </a:rPr>
              <a:t></a:t>
            </a:r>
            <a:r>
              <a:rPr lang="en-US" altLang="zh-CN" sz="3200">
                <a:solidFill>
                  <a:srgbClr val="FFC000"/>
                </a:solidFill>
              </a:rPr>
              <a:t>Q</a:t>
            </a:r>
            <a:r>
              <a:rPr lang="en-US" altLang="zh-CN" sz="3200"/>
              <a:t>))</a:t>
            </a:r>
            <a:r>
              <a:rPr lang="en-US" altLang="zh-CN" sz="3200">
                <a:sym typeface="Symbol" panose="05050102010706020507" pitchFamily="18" charset="2"/>
              </a:rPr>
              <a:t></a:t>
            </a:r>
            <a:r>
              <a:rPr lang="en-US" altLang="zh-CN" sz="3200"/>
              <a:t>((P</a:t>
            </a:r>
            <a:r>
              <a:rPr lang="en-US" altLang="zh-CN" sz="3200">
                <a:sym typeface="Symbol" panose="05050102010706020507" pitchFamily="18" charset="2"/>
              </a:rPr>
              <a:t></a:t>
            </a:r>
            <a:r>
              <a:rPr lang="en-US" altLang="zh-CN" sz="3200"/>
              <a:t>Q)</a:t>
            </a:r>
            <a:r>
              <a:rPr lang="en-US" altLang="zh-CN" sz="3200">
                <a:sym typeface="Symbol" panose="05050102010706020507" pitchFamily="18" charset="2"/>
              </a:rPr>
              <a:t></a:t>
            </a:r>
            <a:r>
              <a:rPr lang="en-US" altLang="zh-CN" sz="3200"/>
              <a:t>(</a:t>
            </a:r>
            <a:r>
              <a:rPr lang="en-US" altLang="zh-CN" sz="3200">
                <a:solidFill>
                  <a:srgbClr val="FFC000"/>
                </a:solidFill>
                <a:sym typeface="Symbol" panose="05050102010706020507" pitchFamily="18" charset="2"/>
              </a:rPr>
              <a:t></a:t>
            </a:r>
            <a:r>
              <a:rPr lang="en-US" altLang="zh-CN" sz="3200">
                <a:solidFill>
                  <a:srgbClr val="FFC000"/>
                </a:solidFill>
              </a:rPr>
              <a:t>R</a:t>
            </a:r>
            <a:r>
              <a:rPr lang="en-US" altLang="zh-CN" sz="3200">
                <a:solidFill>
                  <a:srgbClr val="FFC000"/>
                </a:solidFill>
                <a:sym typeface="Symbol" panose="05050102010706020507" pitchFamily="18" charset="2"/>
              </a:rPr>
              <a:t></a:t>
            </a:r>
            <a:r>
              <a:rPr lang="en-US" altLang="zh-CN" sz="3200">
                <a:solidFill>
                  <a:srgbClr val="FFC000"/>
                </a:solidFill>
              </a:rPr>
              <a:t>R</a:t>
            </a:r>
            <a:r>
              <a:rPr lang="en-US" altLang="zh-CN" sz="3200"/>
              <a:t>))</a:t>
            </a:r>
            <a:r>
              <a:rPr lang="en-US" altLang="zh-CN" sz="3200">
                <a:sym typeface="Symbol" panose="05050102010706020507" pitchFamily="18" charset="2"/>
              </a:rPr>
              <a:t></a:t>
            </a:r>
            <a:r>
              <a:rPr lang="en-US" altLang="zh-CN" sz="3200"/>
              <a:t> ((Q</a:t>
            </a:r>
            <a:r>
              <a:rPr lang="en-US" altLang="zh-CN" sz="3200">
                <a:sym typeface="Symbol" panose="05050102010706020507" pitchFamily="18" charset="2"/>
              </a:rPr>
              <a:t></a:t>
            </a:r>
            <a:r>
              <a:rPr lang="en-US" altLang="zh-CN" sz="3200"/>
              <a:t>R)</a:t>
            </a:r>
            <a:r>
              <a:rPr lang="en-US" altLang="zh-CN" sz="3200">
                <a:sym typeface="Symbol" panose="05050102010706020507" pitchFamily="18" charset="2"/>
              </a:rPr>
              <a:t></a:t>
            </a:r>
            <a:r>
              <a:rPr lang="en-US" altLang="zh-CN" sz="3200"/>
              <a:t>(</a:t>
            </a:r>
            <a:r>
              <a:rPr lang="en-US" altLang="zh-CN" sz="3200">
                <a:solidFill>
                  <a:srgbClr val="FFC000"/>
                </a:solidFill>
                <a:sym typeface="Symbol" panose="05050102010706020507" pitchFamily="18" charset="2"/>
              </a:rPr>
              <a:t></a:t>
            </a:r>
            <a:r>
              <a:rPr lang="en-US" altLang="zh-CN" sz="3200">
                <a:solidFill>
                  <a:srgbClr val="FFC000"/>
                </a:solidFill>
              </a:rPr>
              <a:t>P</a:t>
            </a:r>
            <a:r>
              <a:rPr lang="en-US" altLang="zh-CN" sz="3200">
                <a:solidFill>
                  <a:srgbClr val="FFC000"/>
                </a:solidFill>
                <a:sym typeface="Symbol" panose="05050102010706020507" pitchFamily="18" charset="2"/>
              </a:rPr>
              <a:t></a:t>
            </a:r>
            <a:r>
              <a:rPr lang="en-US" altLang="zh-CN" sz="3200">
                <a:solidFill>
                  <a:srgbClr val="FFC000"/>
                </a:solidFill>
              </a:rPr>
              <a:t>P</a:t>
            </a:r>
            <a:r>
              <a:rPr lang="en-US" altLang="zh-CN" sz="3200"/>
              <a:t>))</a:t>
            </a:r>
          </a:p>
          <a:p>
            <a:pPr eaLnBrk="1" hangingPunct="1">
              <a:spcBef>
                <a:spcPct val="0"/>
              </a:spcBef>
              <a:buClrTx/>
              <a:buSzTx/>
              <a:buFontTx/>
              <a:buNone/>
            </a:pPr>
            <a:endParaRPr lang="zh-CN" altLang="en-US" sz="2400" b="0"/>
          </a:p>
        </p:txBody>
      </p:sp>
      <p:sp>
        <p:nvSpPr>
          <p:cNvPr id="11" name="TextBox 10"/>
          <p:cNvSpPr txBox="1">
            <a:spLocks noChangeArrowheads="1"/>
          </p:cNvSpPr>
          <p:nvPr/>
        </p:nvSpPr>
        <p:spPr bwMode="auto">
          <a:xfrm>
            <a:off x="1042988" y="4868863"/>
            <a:ext cx="6697662"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tabLst>
                <a:tab pos="484188" algn="l"/>
                <a:tab pos="1995488" algn="l"/>
              </a:tabLst>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tabLst>
                <a:tab pos="484188" algn="l"/>
                <a:tab pos="1995488" algn="l"/>
              </a:tabLst>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tabLst>
                <a:tab pos="484188" algn="l"/>
                <a:tab pos="1995488" algn="l"/>
              </a:tabLst>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tabLst>
                <a:tab pos="484188" algn="l"/>
                <a:tab pos="1995488" algn="l"/>
              </a:tabLst>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tabLst>
                <a:tab pos="484188" algn="l"/>
                <a:tab pos="1995488" algn="l"/>
              </a:tabLst>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tabLst>
                <a:tab pos="484188" algn="l"/>
                <a:tab pos="1995488" algn="l"/>
              </a:tabLst>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tabLst>
                <a:tab pos="484188" algn="l"/>
                <a:tab pos="1995488" algn="l"/>
              </a:tabLst>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tabLst>
                <a:tab pos="484188" algn="l"/>
                <a:tab pos="1995488" algn="l"/>
              </a:tabLst>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tabLst>
                <a:tab pos="484188" algn="l"/>
                <a:tab pos="1995488" algn="l"/>
              </a:tabLst>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t>=(</a:t>
            </a:r>
            <a:r>
              <a:rPr lang="en-US" altLang="zh-CN" sz="3200">
                <a:sym typeface="Symbol" panose="05050102010706020507" pitchFamily="18" charset="2"/>
              </a:rPr>
              <a:t></a:t>
            </a:r>
            <a:r>
              <a:rPr lang="en-US" altLang="zh-CN" sz="3200"/>
              <a:t>P</a:t>
            </a:r>
            <a:r>
              <a:rPr lang="en-US" altLang="zh-CN" sz="3200">
                <a:sym typeface="Symbol" panose="05050102010706020507" pitchFamily="18" charset="2"/>
              </a:rPr>
              <a:t></a:t>
            </a:r>
            <a:r>
              <a:rPr lang="en-US" altLang="zh-CN" sz="3200"/>
              <a:t>Q</a:t>
            </a:r>
            <a:r>
              <a:rPr lang="en-US" altLang="zh-CN" sz="3200">
                <a:sym typeface="Symbol" panose="05050102010706020507" pitchFamily="18" charset="2"/>
              </a:rPr>
              <a:t></a:t>
            </a:r>
            <a:r>
              <a:rPr lang="en-US" altLang="zh-CN" sz="3200"/>
              <a:t>R)</a:t>
            </a:r>
            <a:r>
              <a:rPr lang="en-US" altLang="zh-CN" sz="3200">
                <a:sym typeface="Symbol" panose="05050102010706020507" pitchFamily="18" charset="2"/>
              </a:rPr>
              <a:t></a:t>
            </a:r>
            <a:r>
              <a:rPr lang="en-US" altLang="zh-CN" sz="3200"/>
              <a:t>(</a:t>
            </a:r>
            <a:r>
              <a:rPr lang="en-US" altLang="zh-CN" sz="3200">
                <a:sym typeface="Symbol" panose="05050102010706020507" pitchFamily="18" charset="2"/>
              </a:rPr>
              <a:t></a:t>
            </a:r>
            <a:r>
              <a:rPr lang="en-US" altLang="zh-CN" sz="3200"/>
              <a:t>P</a:t>
            </a:r>
            <a:r>
              <a:rPr lang="en-US" altLang="zh-CN" sz="3200">
                <a:sym typeface="Symbol" panose="05050102010706020507" pitchFamily="18" charset="2"/>
              </a:rPr>
              <a:t></a:t>
            </a:r>
            <a:r>
              <a:rPr lang="en-US" altLang="zh-CN" sz="3200"/>
              <a:t>Q</a:t>
            </a:r>
            <a:r>
              <a:rPr lang="en-US" altLang="zh-CN" sz="3200">
                <a:sym typeface="Symbol" panose="05050102010706020507" pitchFamily="18" charset="2"/>
              </a:rPr>
              <a:t></a:t>
            </a:r>
            <a:r>
              <a:rPr lang="en-US" altLang="zh-CN" sz="3200"/>
              <a:t>R)</a:t>
            </a:r>
            <a:r>
              <a:rPr lang="en-US" altLang="zh-CN" sz="3200">
                <a:sym typeface="Symbol" panose="05050102010706020507" pitchFamily="18" charset="2"/>
              </a:rPr>
              <a:t></a:t>
            </a:r>
            <a:r>
              <a:rPr lang="en-US" altLang="zh-CN" sz="3200"/>
              <a:t>(P</a:t>
            </a:r>
            <a:r>
              <a:rPr lang="en-US" altLang="zh-CN" sz="3200">
                <a:sym typeface="Symbol" panose="05050102010706020507" pitchFamily="18" charset="2"/>
              </a:rPr>
              <a:t></a:t>
            </a:r>
            <a:r>
              <a:rPr lang="en-US" altLang="zh-CN" sz="3200"/>
              <a:t>Q</a:t>
            </a:r>
            <a:r>
              <a:rPr lang="en-US" altLang="zh-CN" sz="3200">
                <a:sym typeface="Symbol" panose="05050102010706020507" pitchFamily="18" charset="2"/>
              </a:rPr>
              <a:t></a:t>
            </a:r>
            <a:r>
              <a:rPr lang="en-US" altLang="zh-CN" sz="3200"/>
              <a:t>R)</a:t>
            </a:r>
            <a:r>
              <a:rPr lang="en-US" altLang="zh-CN" sz="3200">
                <a:sym typeface="Symbol" panose="05050102010706020507" pitchFamily="18" charset="2"/>
              </a:rPr>
              <a:t></a:t>
            </a:r>
            <a:r>
              <a:rPr lang="en-US" altLang="zh-CN" sz="3200"/>
              <a:t> (P</a:t>
            </a:r>
            <a:r>
              <a:rPr lang="en-US" altLang="zh-CN" sz="3200">
                <a:sym typeface="Symbol" panose="05050102010706020507" pitchFamily="18" charset="2"/>
              </a:rPr>
              <a:t></a:t>
            </a:r>
            <a:r>
              <a:rPr lang="en-US" altLang="zh-CN" sz="3200"/>
              <a:t>Q</a:t>
            </a:r>
            <a:r>
              <a:rPr lang="en-US" altLang="zh-CN" sz="3200">
                <a:sym typeface="Symbol" panose="05050102010706020507" pitchFamily="18" charset="2"/>
              </a:rPr>
              <a:t></a:t>
            </a:r>
            <a:r>
              <a:rPr lang="en-US" altLang="zh-CN" sz="3200"/>
              <a:t>R)  </a:t>
            </a:r>
            <a:endParaRPr lang="zh-CN" altLang="en-US" sz="3200"/>
          </a:p>
          <a:p>
            <a:pPr eaLnBrk="1" hangingPunct="1">
              <a:spcBef>
                <a:spcPct val="0"/>
              </a:spcBef>
              <a:buClrTx/>
              <a:buSzTx/>
              <a:buFontTx/>
              <a:buNone/>
            </a:pPr>
            <a:endParaRPr lang="zh-CN" altLang="en-US" sz="2400" b="0"/>
          </a:p>
        </p:txBody>
      </p:sp>
      <p:sp>
        <p:nvSpPr>
          <p:cNvPr id="192520"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9252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A1CA00C-CD83-4FE6-A961-9715E04EC2F7}" type="slidenum">
              <a:rPr kumimoji="0" lang="zh-CN" altLang="en-US" sz="1400" b="0" smtClean="0">
                <a:latin typeface="Arial" panose="020B0604020202020204" pitchFamily="34" charset="0"/>
              </a:rPr>
              <a:pPr>
                <a:spcBef>
                  <a:spcPct val="0"/>
                </a:spcBef>
                <a:buClrTx/>
                <a:buSzTx/>
                <a:buFontTx/>
                <a:buNone/>
              </a:pPr>
              <a:t>108</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58860833-445C-4B53-857A-5C0CDDFC8503}" type="slidenum">
              <a:rPr lang="en-US" altLang="zh-CN" smtClean="0">
                <a:solidFill>
                  <a:srgbClr val="FFFFFF"/>
                </a:solidFill>
              </a:rPr>
              <a:pPr>
                <a:defRPr/>
              </a:pPr>
              <a:t>109</a:t>
            </a:fld>
            <a:endParaRPr lang="en-US" altLang="zh-CN" smtClean="0">
              <a:solidFill>
                <a:srgbClr val="FFFFFF"/>
              </a:solidFill>
            </a:endParaRPr>
          </a:p>
        </p:txBody>
      </p:sp>
      <p:sp>
        <p:nvSpPr>
          <p:cNvPr id="11267" name="Rectangle 3"/>
          <p:cNvSpPr>
            <a:spLocks noGrp="1" noChangeArrowheads="1"/>
          </p:cNvSpPr>
          <p:nvPr>
            <p:ph type="body" idx="1"/>
          </p:nvPr>
        </p:nvSpPr>
        <p:spPr>
          <a:xfrm>
            <a:off x="158750" y="1212850"/>
            <a:ext cx="8985250" cy="5257800"/>
          </a:xfrm>
        </p:spPr>
        <p:txBody>
          <a:bodyPr/>
          <a:lstStyle/>
          <a:p>
            <a:pPr marL="0" indent="0">
              <a:buFont typeface="Wingdings" panose="05000000000000000000" pitchFamily="2" charset="2"/>
              <a:buNone/>
              <a:defRPr/>
            </a:pPr>
            <a:r>
              <a:rPr lang="en-US" altLang="zh-CN" dirty="0" smtClean="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smtClean="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rPr>
              <a:t>（判断题）设</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A,B </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rPr>
              <a:t>是可数集合，则</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A×B</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rPr>
              <a:t>不一定是可数集合。（</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rPr>
              <a:t>   </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rPr>
              <a:t>）</a:t>
            </a:r>
          </a:p>
          <a:p>
            <a:pPr marL="0" indent="0" eaLnBrk="1" hangingPunct="1">
              <a:buFont typeface="Wingdings" panose="05000000000000000000" pitchFamily="2" charset="2"/>
              <a:buNone/>
              <a:defRPr/>
            </a:pPr>
            <a:endParaRPr lang="en-US" altLang="zh-CN" sz="28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indent="0" eaLnBrk="1" hangingPunct="1">
              <a:buFont typeface="Wingdings" panose="05000000000000000000" pitchFamily="2" charset="2"/>
              <a:buNone/>
              <a:defRPr/>
            </a:pPr>
            <a:r>
              <a:rPr lang="zh-CN" altLang="en-US" sz="3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答： </a:t>
            </a:r>
            <a:r>
              <a:rPr lang="zh-CN" altLang="zh-CN" sz="3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A,B </a:t>
            </a:r>
            <a:r>
              <a:rPr lang="zh-CN" altLang="en-US" sz="3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是可数集合，有三种情况 </a:t>
            </a:r>
          </a:p>
          <a:p>
            <a:pPr marL="0" indent="0" eaLnBrk="1" hangingPunct="1">
              <a:buFont typeface="Wingdings" panose="05000000000000000000" pitchFamily="2" charset="2"/>
              <a:buNone/>
              <a:defRPr/>
            </a:pPr>
            <a:r>
              <a:rPr lang="zh-CN" altLang="en-US" sz="30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第一种，</a:t>
            </a:r>
            <a:r>
              <a:rPr lang="zh-CN" altLang="zh-CN" sz="30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A,B</a:t>
            </a:r>
            <a:r>
              <a:rPr lang="zh-CN" altLang="en-US" sz="30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都是有穷集</a:t>
            </a:r>
            <a:r>
              <a:rPr lang="zh-CN" altLang="en-US" sz="3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，元素个数都是有限的，设</a:t>
            </a:r>
            <a:r>
              <a:rPr lang="zh-CN" altLang="zh-CN" sz="3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lang="zh-CN" altLang="en-US" sz="3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的元素数为</a:t>
            </a:r>
            <a:r>
              <a:rPr lang="zh-CN" altLang="zh-CN" sz="3000" i="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n</a:t>
            </a:r>
            <a:r>
              <a:rPr lang="zh-CN" altLang="zh-CN" sz="3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a:t>
            </a:r>
            <a:r>
              <a:rPr lang="zh-CN" altLang="en-US" sz="3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的元素数为</a:t>
            </a:r>
            <a:r>
              <a:rPr lang="zh-CN" altLang="zh-CN" sz="3000" i="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m</a:t>
            </a:r>
            <a:r>
              <a:rPr lang="zh-CN" altLang="zh-CN" sz="3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en-US" sz="3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那么，</a:t>
            </a:r>
            <a:r>
              <a:rPr lang="zh-CN" altLang="zh-CN" sz="3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A×B</a:t>
            </a:r>
            <a:r>
              <a:rPr lang="zh-CN" altLang="en-US" sz="3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的元素数为</a:t>
            </a:r>
            <a:r>
              <a:rPr lang="zh-CN" altLang="zh-CN" sz="3000" i="1"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nm</a:t>
            </a:r>
            <a:r>
              <a:rPr lang="zh-CN" altLang="zh-CN" sz="3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en-US" sz="3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所以</a:t>
            </a:r>
            <a:r>
              <a:rPr lang="zh-CN" altLang="zh-CN" sz="3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A×B</a:t>
            </a:r>
            <a:r>
              <a:rPr lang="zh-CN" altLang="en-US" sz="3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是可数集合。</a:t>
            </a:r>
            <a:endParaRPr lang="en-US" altLang="zh-CN" sz="3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indent="0" eaLnBrk="1" hangingPunct="1">
              <a:buFont typeface="Wingdings" panose="05000000000000000000" pitchFamily="2" charset="2"/>
              <a:buNone/>
              <a:defRPr/>
            </a:pPr>
            <a:r>
              <a:rPr lang="zh-CN" altLang="en-US" sz="3000" dirty="0" smtClean="0">
                <a:solidFill>
                  <a:srgbClr val="FFFF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第二种，这两个集合其中一个集合是有穷集，另一个集合是无穷集</a:t>
            </a:r>
            <a:r>
              <a:rPr lang="zh-CN" altLang="en-US" sz="3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，不妨设</a:t>
            </a:r>
            <a:r>
              <a:rPr lang="zh-CN" altLang="zh-CN" sz="3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lang="zh-CN" altLang="en-US" sz="3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为可数有穷集合，元素数为</a:t>
            </a:r>
            <a:r>
              <a:rPr lang="zh-CN" altLang="zh-CN" sz="3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n，B</a:t>
            </a:r>
            <a:r>
              <a:rPr lang="zh-CN" altLang="en-US" sz="3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为可数无穷集合，其基数为</a:t>
            </a:r>
            <a:r>
              <a:rPr lang="zh-CN" altLang="en-US" sz="3000" dirty="0" smtClean="0">
                <a:sym typeface="Symbol" panose="05050102010706020507" pitchFamily="18" charset="2"/>
              </a:rPr>
              <a:t></a:t>
            </a:r>
            <a:r>
              <a:rPr lang="zh-CN" altLang="en-US" sz="3000" baseline="-30000" dirty="0" smtClean="0"/>
              <a:t>0 </a:t>
            </a:r>
            <a:r>
              <a:rPr lang="zh-CN" altLang="en-US" sz="3000" dirty="0" smtClean="0">
                <a:latin typeface="Times New Roman" panose="02020603050405020304" pitchFamily="18" charset="0"/>
                <a:ea typeface="宋体" panose="02010600030101010101" pitchFamily="2" charset="-122"/>
                <a:sym typeface="Symbol" panose="05050102010706020507" pitchFamily="18" charset="2"/>
              </a:rPr>
              <a:t>，</a:t>
            </a:r>
            <a:r>
              <a:rPr lang="zh-CN" altLang="zh-CN" sz="3000" dirty="0" smtClean="0">
                <a:latin typeface="Times New Roman" panose="02020603050405020304" pitchFamily="18" charset="0"/>
                <a:ea typeface="宋体" panose="02010600030101010101" pitchFamily="2" charset="-122"/>
                <a:sym typeface="Symbol" panose="05050102010706020507" pitchFamily="18" charset="2"/>
              </a:rPr>
              <a:t>A×B</a:t>
            </a:r>
            <a:r>
              <a:rPr lang="zh-CN" altLang="en-US" sz="3000" dirty="0" smtClean="0">
                <a:latin typeface="Times New Roman" panose="02020603050405020304" pitchFamily="18" charset="0"/>
                <a:ea typeface="宋体" panose="02010600030101010101" pitchFamily="2" charset="-122"/>
                <a:sym typeface="Symbol" panose="05050102010706020507" pitchFamily="18" charset="2"/>
              </a:rPr>
              <a:t>可以写成</a:t>
            </a:r>
          </a:p>
          <a:p>
            <a:pPr marL="0" indent="0" eaLnBrk="1" hangingPunct="1">
              <a:buFont typeface="Wingdings" panose="05000000000000000000" pitchFamily="2" charset="2"/>
              <a:buNone/>
              <a:defRPr/>
            </a:pPr>
            <a:endParaRPr lang="zh-CN" altLang="en-US" sz="2800" dirty="0" smtClean="0">
              <a:latin typeface="Times New Roman" panose="02020603050405020304" pitchFamily="18" charset="0"/>
              <a:ea typeface="宋体" panose="02010600030101010101" pitchFamily="2" charset="-122"/>
              <a:sym typeface="Symbol" panose="05050102010706020507" pitchFamily="18" charset="2"/>
            </a:endParaRPr>
          </a:p>
          <a:p>
            <a:pPr marL="0" indent="0" eaLnBrk="1" hangingPunct="1">
              <a:buFont typeface="Wingdings" panose="05000000000000000000" pitchFamily="2" charset="2"/>
              <a:buNone/>
              <a:defRPr/>
            </a:pPr>
            <a:endParaRPr lang="en-US" altLang="zh-CN" sz="2800" dirty="0" smtClean="0">
              <a:latin typeface="Times New Roman" panose="02020603050405020304" pitchFamily="18" charset="0"/>
              <a:ea typeface="宋体" panose="02010600030101010101" pitchFamily="2" charset="-122"/>
              <a:sym typeface="Symbol" panose="05050102010706020507" pitchFamily="18" charset="2"/>
            </a:endParaRPr>
          </a:p>
          <a:p>
            <a:pPr marL="0" indent="0" eaLnBrk="1" hangingPunct="1">
              <a:buFont typeface="Wingdings" panose="05000000000000000000" pitchFamily="2" charset="2"/>
              <a:buNone/>
              <a:defRPr/>
            </a:pPr>
            <a:endParaRPr lang="en-US" altLang="zh-CN" sz="2800" dirty="0" smtClean="0">
              <a:latin typeface="Times New Roman" panose="02020603050405020304" pitchFamily="18" charset="0"/>
              <a:ea typeface="宋体" panose="02010600030101010101" pitchFamily="2" charset="-122"/>
              <a:sym typeface="Symbol" panose="05050102010706020507" pitchFamily="18" charset="2"/>
            </a:endParaRPr>
          </a:p>
        </p:txBody>
      </p:sp>
      <p:sp>
        <p:nvSpPr>
          <p:cNvPr id="5" name="Rectangle 2"/>
          <p:cNvSpPr>
            <a:spLocks noGrp="1" noChangeArrowheads="1"/>
          </p:cNvSpPr>
          <p:nvPr>
            <p:ph type="title"/>
          </p:nvPr>
        </p:nvSpPr>
        <p:spPr>
          <a:xfrm>
            <a:off x="158750" y="152400"/>
            <a:ext cx="8985250" cy="900113"/>
          </a:xfrm>
        </p:spPr>
        <p:txBody>
          <a:bodyPr/>
          <a:lstStyle/>
          <a:p>
            <a:pPr eaLnBrk="1" hangingPunct="1">
              <a:defRPr/>
            </a:pPr>
            <a:r>
              <a:rPr lang="zh-CN" altLang="en-US" sz="3600" dirty="0" smtClean="0"/>
              <a:t>第</a:t>
            </a:r>
            <a:r>
              <a:rPr lang="en-US" altLang="zh-CN" sz="3600" dirty="0" smtClean="0"/>
              <a:t>3</a:t>
            </a:r>
            <a:r>
              <a:rPr lang="zh-CN" altLang="en-US" sz="3600" dirty="0" smtClean="0"/>
              <a:t>次作业</a:t>
            </a:r>
            <a:endParaRPr lang="zh-CN" altLang="en-US" sz="3600" dirty="0"/>
          </a:p>
        </p:txBody>
      </p:sp>
      <p:sp>
        <p:nvSpPr>
          <p:cNvPr id="2" name="矩形 1"/>
          <p:cNvSpPr/>
          <p:nvPr/>
        </p:nvSpPr>
        <p:spPr bwMode="auto">
          <a:xfrm>
            <a:off x="171450" y="363538"/>
            <a:ext cx="8712200" cy="6337300"/>
          </a:xfrm>
          <a:prstGeom prst="rect">
            <a:avLst/>
          </a:prstGeom>
          <a:solidFill>
            <a:srgbClr val="FFFFCC"/>
          </a:solidFill>
          <a:ln w="9525" cap="flat" cmpd="sng" algn="ctr">
            <a:solidFill>
              <a:schemeClr val="tx1"/>
            </a:solidFill>
            <a:prstDash val="solid"/>
            <a:round/>
            <a:headEnd type="none" w="med" len="med"/>
            <a:tailEnd type="none" w="med" len="med"/>
          </a:ln>
          <a:effectLst/>
          <a:extLst/>
        </p:spPr>
        <p:txBody>
          <a:bodyPr wrap="none"/>
          <a:lstStyle/>
          <a:p>
            <a:pPr eaLnBrk="1" hangingPunct="1">
              <a:spcBef>
                <a:spcPts val="0"/>
              </a:spcBef>
              <a:buClr>
                <a:srgbClr val="FFCC00"/>
              </a:buClr>
              <a:buSzPct val="85000"/>
              <a:defRPr/>
            </a:pPr>
            <a:r>
              <a:rPr lang="zh-CN" altLang="en-US" sz="3000" b="1" kern="0" dirty="0">
                <a:solidFill>
                  <a:srgbClr val="000044"/>
                </a:solidFill>
                <a:latin typeface="宋体" panose="02010600030101010101" pitchFamily="2" charset="-122"/>
                <a:ea typeface="宋体"/>
              </a:rPr>
              <a:t>定理：设</a:t>
            </a:r>
            <a:r>
              <a:rPr lang="en-US" altLang="zh-CN" sz="3000" b="1" kern="0" dirty="0">
                <a:solidFill>
                  <a:srgbClr val="000044"/>
                </a:solidFill>
                <a:latin typeface="Times New Roman"/>
                <a:ea typeface="宋体"/>
              </a:rPr>
              <a:t>A</a:t>
            </a:r>
            <a:r>
              <a:rPr lang="en-US" altLang="zh-CN" sz="3000" b="1" kern="0" dirty="0">
                <a:solidFill>
                  <a:srgbClr val="000044"/>
                </a:solidFill>
                <a:latin typeface="宋体" panose="02010600030101010101" pitchFamily="2" charset="-122"/>
                <a:ea typeface="宋体"/>
              </a:rPr>
              <a:t>,</a:t>
            </a:r>
            <a:r>
              <a:rPr lang="en-US" altLang="zh-CN" sz="3000" b="1" kern="0" dirty="0">
                <a:solidFill>
                  <a:srgbClr val="000044"/>
                </a:solidFill>
                <a:latin typeface="Times New Roman"/>
                <a:ea typeface="宋体"/>
              </a:rPr>
              <a:t>B</a:t>
            </a:r>
            <a:r>
              <a:rPr lang="zh-CN" altLang="en-US" sz="3000" b="1" kern="0" dirty="0">
                <a:solidFill>
                  <a:srgbClr val="000044"/>
                </a:solidFill>
                <a:latin typeface="宋体" panose="02010600030101010101" pitchFamily="2" charset="-122"/>
                <a:ea typeface="宋体"/>
              </a:rPr>
              <a:t>是可数无穷集合，则</a:t>
            </a:r>
            <a:r>
              <a:rPr lang="en-US" altLang="zh-CN" sz="3000" b="1" kern="0" dirty="0">
                <a:solidFill>
                  <a:srgbClr val="000044"/>
                </a:solidFill>
                <a:latin typeface="Times New Roman"/>
                <a:ea typeface="宋体"/>
              </a:rPr>
              <a:t>A</a:t>
            </a:r>
            <a:r>
              <a:rPr lang="en-US" altLang="zh-CN" sz="3000" b="1" kern="0" dirty="0">
                <a:solidFill>
                  <a:srgbClr val="000044"/>
                </a:solidFill>
                <a:latin typeface="Times New Roman"/>
                <a:ea typeface="宋体"/>
                <a:sym typeface="Symbol" panose="05050102010706020507" pitchFamily="18" charset="2"/>
              </a:rPr>
              <a:t></a:t>
            </a:r>
            <a:r>
              <a:rPr lang="en-US" altLang="zh-CN" sz="3000" b="1" kern="0" dirty="0">
                <a:solidFill>
                  <a:srgbClr val="000044"/>
                </a:solidFill>
                <a:latin typeface="Times New Roman"/>
                <a:ea typeface="宋体"/>
              </a:rPr>
              <a:t>B</a:t>
            </a:r>
            <a:r>
              <a:rPr lang="zh-CN" altLang="en-US" sz="3000" b="1" kern="0" dirty="0">
                <a:solidFill>
                  <a:srgbClr val="000044"/>
                </a:solidFill>
                <a:latin typeface="宋体" panose="02010600030101010101" pitchFamily="2" charset="-122"/>
                <a:ea typeface="宋体"/>
              </a:rPr>
              <a:t>是可数集合。</a:t>
            </a:r>
          </a:p>
          <a:p>
            <a:pPr eaLnBrk="1" hangingPunct="1">
              <a:spcBef>
                <a:spcPts val="0"/>
              </a:spcBef>
              <a:buClr>
                <a:srgbClr val="FFCC00"/>
              </a:buClr>
              <a:buSzPct val="85000"/>
              <a:defRPr/>
            </a:pPr>
            <a:r>
              <a:rPr lang="zh-CN" altLang="en-US" sz="3000" b="1" kern="0" dirty="0">
                <a:solidFill>
                  <a:srgbClr val="000044"/>
                </a:solidFill>
                <a:latin typeface="Times New Roman"/>
                <a:ea typeface="宋体"/>
              </a:rPr>
              <a:t>证明</a:t>
            </a:r>
            <a:r>
              <a:rPr lang="en-US" altLang="zh-CN" sz="3000" b="1" kern="0" dirty="0">
                <a:solidFill>
                  <a:srgbClr val="000044"/>
                </a:solidFill>
                <a:latin typeface="Times New Roman"/>
                <a:ea typeface="宋体"/>
              </a:rPr>
              <a:t>:</a:t>
            </a:r>
            <a:r>
              <a:rPr lang="zh-CN" altLang="en-US" sz="3000" b="1" kern="0" dirty="0">
                <a:solidFill>
                  <a:srgbClr val="000044"/>
                </a:solidFill>
                <a:latin typeface="Times New Roman"/>
                <a:ea typeface="宋体"/>
              </a:rPr>
              <a:t>设</a:t>
            </a:r>
            <a:r>
              <a:rPr lang="en-US" altLang="zh-CN" sz="3000" b="1" kern="0" dirty="0">
                <a:solidFill>
                  <a:srgbClr val="000044"/>
                </a:solidFill>
                <a:latin typeface="Times New Roman"/>
                <a:ea typeface="宋体"/>
              </a:rPr>
              <a:t>A={ a</a:t>
            </a:r>
            <a:r>
              <a:rPr lang="en-US" altLang="zh-CN" sz="3000" b="1" kern="0" baseline="-30000" dirty="0">
                <a:solidFill>
                  <a:srgbClr val="000044"/>
                </a:solidFill>
                <a:latin typeface="Times New Roman"/>
                <a:ea typeface="宋体"/>
              </a:rPr>
              <a:t>1</a:t>
            </a:r>
            <a:r>
              <a:rPr lang="en-US" altLang="zh-CN" sz="3000" b="1" kern="0" dirty="0">
                <a:solidFill>
                  <a:srgbClr val="000044"/>
                </a:solidFill>
                <a:latin typeface="Times New Roman"/>
                <a:ea typeface="宋体"/>
              </a:rPr>
              <a:t>, a</a:t>
            </a:r>
            <a:r>
              <a:rPr lang="en-US" altLang="zh-CN" sz="3000" b="1" kern="0" baseline="-30000" dirty="0">
                <a:solidFill>
                  <a:srgbClr val="000044"/>
                </a:solidFill>
                <a:latin typeface="Times New Roman"/>
                <a:ea typeface="宋体"/>
              </a:rPr>
              <a:t>2</a:t>
            </a:r>
            <a:r>
              <a:rPr lang="en-US" altLang="zh-CN" sz="3000" b="1" kern="0" dirty="0">
                <a:solidFill>
                  <a:srgbClr val="000044"/>
                </a:solidFill>
                <a:latin typeface="Times New Roman"/>
                <a:ea typeface="宋体"/>
              </a:rPr>
              <a:t>, …, a</a:t>
            </a:r>
            <a:r>
              <a:rPr lang="en-US" altLang="zh-CN" sz="3000" b="1" kern="0" baseline="-30000" dirty="0">
                <a:solidFill>
                  <a:srgbClr val="000044"/>
                </a:solidFill>
                <a:latin typeface="Times New Roman"/>
                <a:ea typeface="宋体"/>
              </a:rPr>
              <a:t>n</a:t>
            </a:r>
            <a:r>
              <a:rPr lang="en-US" altLang="zh-CN" sz="3000" b="1" kern="0" dirty="0">
                <a:solidFill>
                  <a:srgbClr val="000044"/>
                </a:solidFill>
                <a:latin typeface="Times New Roman"/>
                <a:ea typeface="宋体"/>
              </a:rPr>
              <a:t>, …},B={ b</a:t>
            </a:r>
            <a:r>
              <a:rPr lang="en-US" altLang="zh-CN" sz="3000" b="1" kern="0" baseline="-30000" dirty="0">
                <a:solidFill>
                  <a:srgbClr val="000044"/>
                </a:solidFill>
                <a:latin typeface="Times New Roman"/>
                <a:ea typeface="宋体"/>
              </a:rPr>
              <a:t>1</a:t>
            </a:r>
            <a:r>
              <a:rPr lang="en-US" altLang="zh-CN" sz="3000" b="1" kern="0" dirty="0">
                <a:solidFill>
                  <a:srgbClr val="000044"/>
                </a:solidFill>
                <a:latin typeface="Times New Roman"/>
                <a:ea typeface="宋体"/>
              </a:rPr>
              <a:t>, b</a:t>
            </a:r>
            <a:r>
              <a:rPr lang="en-US" altLang="zh-CN" sz="3000" b="1" kern="0" baseline="-30000" dirty="0">
                <a:solidFill>
                  <a:srgbClr val="000044"/>
                </a:solidFill>
                <a:latin typeface="Times New Roman"/>
                <a:ea typeface="宋体"/>
              </a:rPr>
              <a:t>2</a:t>
            </a:r>
            <a:r>
              <a:rPr lang="en-US" altLang="zh-CN" sz="3000" b="1" kern="0" dirty="0">
                <a:solidFill>
                  <a:srgbClr val="000044"/>
                </a:solidFill>
                <a:latin typeface="Times New Roman"/>
                <a:ea typeface="宋体"/>
              </a:rPr>
              <a:t>, …, </a:t>
            </a:r>
            <a:r>
              <a:rPr lang="en-US" altLang="zh-CN" sz="3000" b="1" kern="0" dirty="0" err="1">
                <a:solidFill>
                  <a:srgbClr val="000044"/>
                </a:solidFill>
                <a:latin typeface="Times New Roman"/>
                <a:ea typeface="宋体"/>
              </a:rPr>
              <a:t>b</a:t>
            </a:r>
            <a:r>
              <a:rPr lang="en-US" altLang="zh-CN" sz="3000" b="1" kern="0" baseline="-30000" dirty="0" err="1">
                <a:solidFill>
                  <a:srgbClr val="000044"/>
                </a:solidFill>
                <a:latin typeface="Times New Roman"/>
                <a:ea typeface="宋体"/>
              </a:rPr>
              <a:t>n</a:t>
            </a:r>
            <a:r>
              <a:rPr lang="en-US" altLang="zh-CN" sz="3000" b="1" kern="0" dirty="0">
                <a:solidFill>
                  <a:srgbClr val="000044"/>
                </a:solidFill>
                <a:latin typeface="Times New Roman"/>
                <a:ea typeface="宋体"/>
              </a:rPr>
              <a:t>, …}</a:t>
            </a:r>
          </a:p>
          <a:p>
            <a:pPr eaLnBrk="1" hangingPunct="1">
              <a:spcBef>
                <a:spcPts val="0"/>
              </a:spcBef>
              <a:buClr>
                <a:srgbClr val="FFCC00"/>
              </a:buClr>
              <a:buSzPct val="85000"/>
              <a:defRPr/>
            </a:pPr>
            <a:r>
              <a:rPr lang="zh-CN" altLang="en-US" sz="3000" b="1" kern="0" dirty="0">
                <a:solidFill>
                  <a:srgbClr val="000044"/>
                </a:solidFill>
                <a:latin typeface="Times New Roman"/>
                <a:ea typeface="宋体"/>
              </a:rPr>
              <a:t>于是</a:t>
            </a:r>
            <a:r>
              <a:rPr lang="en-US" altLang="zh-CN" sz="3000" b="1" kern="0" dirty="0">
                <a:solidFill>
                  <a:srgbClr val="000044"/>
                </a:solidFill>
                <a:latin typeface="Times New Roman"/>
                <a:ea typeface="宋体"/>
              </a:rPr>
              <a:t>A</a:t>
            </a:r>
            <a:r>
              <a:rPr lang="en-US" altLang="zh-CN" sz="3000" b="1" kern="0" dirty="0">
                <a:solidFill>
                  <a:srgbClr val="000044"/>
                </a:solidFill>
                <a:latin typeface="Times New Roman"/>
                <a:ea typeface="宋体"/>
                <a:sym typeface="Symbol" panose="05050102010706020507" pitchFamily="18" charset="2"/>
              </a:rPr>
              <a:t></a:t>
            </a:r>
            <a:r>
              <a:rPr lang="en-US" altLang="zh-CN" sz="3000" b="1" kern="0" dirty="0">
                <a:solidFill>
                  <a:srgbClr val="000044"/>
                </a:solidFill>
                <a:latin typeface="Times New Roman"/>
                <a:ea typeface="宋体"/>
              </a:rPr>
              <a:t>B={(</a:t>
            </a:r>
            <a:r>
              <a:rPr lang="en-US" altLang="zh-CN" sz="3000" b="1" kern="0" dirty="0" err="1">
                <a:solidFill>
                  <a:srgbClr val="000044"/>
                </a:solidFill>
                <a:latin typeface="Times New Roman"/>
                <a:ea typeface="宋体"/>
              </a:rPr>
              <a:t>a</a:t>
            </a:r>
            <a:r>
              <a:rPr lang="en-US" altLang="zh-CN" sz="3000" b="1" kern="0" baseline="-30000" dirty="0" err="1">
                <a:solidFill>
                  <a:srgbClr val="000044"/>
                </a:solidFill>
                <a:latin typeface="Times New Roman"/>
                <a:ea typeface="宋体"/>
              </a:rPr>
              <a:t>i</a:t>
            </a:r>
            <a:r>
              <a:rPr lang="en-US" altLang="zh-CN" sz="3000" b="1" kern="0" dirty="0" err="1">
                <a:solidFill>
                  <a:srgbClr val="000044"/>
                </a:solidFill>
                <a:latin typeface="Times New Roman"/>
                <a:ea typeface="宋体"/>
              </a:rPr>
              <a:t>，b</a:t>
            </a:r>
            <a:r>
              <a:rPr lang="en-US" altLang="zh-CN" sz="3000" b="1" kern="0" baseline="-30000" dirty="0" err="1">
                <a:solidFill>
                  <a:srgbClr val="000044"/>
                </a:solidFill>
                <a:latin typeface="Times New Roman"/>
                <a:ea typeface="宋体"/>
              </a:rPr>
              <a:t>j</a:t>
            </a:r>
            <a:r>
              <a:rPr lang="en-US" altLang="zh-CN" sz="3000" b="1" kern="0" dirty="0">
                <a:solidFill>
                  <a:srgbClr val="000044"/>
                </a:solidFill>
                <a:latin typeface="Times New Roman"/>
                <a:ea typeface="宋体"/>
              </a:rPr>
              <a:t>)| </a:t>
            </a:r>
            <a:r>
              <a:rPr lang="en-US" altLang="zh-CN" sz="3000" b="1" kern="0" dirty="0" err="1">
                <a:solidFill>
                  <a:srgbClr val="000044"/>
                </a:solidFill>
                <a:latin typeface="Times New Roman"/>
                <a:ea typeface="宋体"/>
              </a:rPr>
              <a:t>a</a:t>
            </a:r>
            <a:r>
              <a:rPr lang="en-US" altLang="zh-CN" sz="3000" b="1" kern="0" baseline="-30000" dirty="0" err="1">
                <a:solidFill>
                  <a:srgbClr val="000044"/>
                </a:solidFill>
                <a:latin typeface="Times New Roman"/>
                <a:ea typeface="宋体"/>
              </a:rPr>
              <a:t>i</a:t>
            </a:r>
            <a:r>
              <a:rPr lang="en-US" altLang="zh-CN" sz="3000" b="1" kern="0" dirty="0" err="1">
                <a:solidFill>
                  <a:srgbClr val="000044"/>
                </a:solidFill>
                <a:latin typeface="Times New Roman"/>
                <a:ea typeface="宋体"/>
                <a:sym typeface="Symbol" panose="05050102010706020507" pitchFamily="18" charset="2"/>
              </a:rPr>
              <a:t></a:t>
            </a:r>
            <a:r>
              <a:rPr lang="en-US" altLang="zh-CN" sz="3000" b="1" kern="0" dirty="0" err="1">
                <a:solidFill>
                  <a:srgbClr val="000044"/>
                </a:solidFill>
                <a:latin typeface="Times New Roman"/>
                <a:ea typeface="宋体"/>
              </a:rPr>
              <a:t>A</a:t>
            </a:r>
            <a:r>
              <a:rPr lang="en-US" altLang="zh-CN" sz="3000" b="1" kern="0" dirty="0">
                <a:solidFill>
                  <a:srgbClr val="000044"/>
                </a:solidFill>
                <a:latin typeface="Times New Roman"/>
                <a:ea typeface="宋体"/>
              </a:rPr>
              <a:t>， </a:t>
            </a:r>
            <a:r>
              <a:rPr lang="en-US" altLang="zh-CN" sz="3000" b="1" kern="0" dirty="0" err="1">
                <a:solidFill>
                  <a:srgbClr val="000044"/>
                </a:solidFill>
                <a:latin typeface="Times New Roman"/>
                <a:ea typeface="宋体"/>
              </a:rPr>
              <a:t>b</a:t>
            </a:r>
            <a:r>
              <a:rPr lang="en-US" altLang="zh-CN" sz="3000" b="1" kern="0" baseline="-30000" dirty="0" err="1">
                <a:solidFill>
                  <a:srgbClr val="000044"/>
                </a:solidFill>
                <a:latin typeface="Times New Roman"/>
                <a:ea typeface="宋体"/>
              </a:rPr>
              <a:t>j</a:t>
            </a:r>
            <a:r>
              <a:rPr lang="en-US" altLang="zh-CN" sz="3000" b="1" kern="0" dirty="0" err="1">
                <a:solidFill>
                  <a:srgbClr val="000044"/>
                </a:solidFill>
                <a:latin typeface="Times New Roman"/>
                <a:ea typeface="宋体"/>
                <a:sym typeface="Symbol" panose="05050102010706020507" pitchFamily="18" charset="2"/>
              </a:rPr>
              <a:t></a:t>
            </a:r>
            <a:r>
              <a:rPr lang="en-US" altLang="zh-CN" sz="3000" b="1" kern="0" dirty="0" err="1">
                <a:solidFill>
                  <a:srgbClr val="000044"/>
                </a:solidFill>
                <a:latin typeface="Times New Roman"/>
                <a:ea typeface="宋体"/>
              </a:rPr>
              <a:t>B</a:t>
            </a:r>
            <a:r>
              <a:rPr lang="en-US" altLang="zh-CN" sz="3000" b="1" kern="0" dirty="0">
                <a:solidFill>
                  <a:srgbClr val="000044"/>
                </a:solidFill>
                <a:latin typeface="Times New Roman"/>
                <a:ea typeface="宋体"/>
              </a:rPr>
              <a:t>}，</a:t>
            </a:r>
          </a:p>
          <a:p>
            <a:pPr eaLnBrk="1" hangingPunct="1">
              <a:spcBef>
                <a:spcPts val="0"/>
              </a:spcBef>
              <a:buClr>
                <a:srgbClr val="FFCC00"/>
              </a:buClr>
              <a:buSzPct val="85000"/>
              <a:defRPr/>
            </a:pPr>
            <a:r>
              <a:rPr lang="zh-CN" altLang="en-US" sz="3000" b="1" kern="0" dirty="0">
                <a:solidFill>
                  <a:srgbClr val="000044"/>
                </a:solidFill>
                <a:latin typeface="Times New Roman"/>
                <a:ea typeface="宋体"/>
              </a:rPr>
              <a:t>我们将</a:t>
            </a:r>
            <a:r>
              <a:rPr lang="en-US" altLang="zh-CN" sz="3000" b="1" kern="0" dirty="0">
                <a:solidFill>
                  <a:srgbClr val="000044"/>
                </a:solidFill>
                <a:latin typeface="Times New Roman"/>
                <a:ea typeface="宋体"/>
              </a:rPr>
              <a:t>A</a:t>
            </a:r>
            <a:r>
              <a:rPr lang="en-US" altLang="zh-CN" sz="3000" b="1" kern="0" dirty="0">
                <a:solidFill>
                  <a:srgbClr val="000044"/>
                </a:solidFill>
                <a:latin typeface="Times New Roman"/>
                <a:ea typeface="宋体"/>
                <a:sym typeface="Symbol" panose="05050102010706020507" pitchFamily="18" charset="2"/>
              </a:rPr>
              <a:t></a:t>
            </a:r>
            <a:r>
              <a:rPr lang="en-US" altLang="zh-CN" sz="3000" b="1" kern="0" dirty="0">
                <a:solidFill>
                  <a:srgbClr val="000044"/>
                </a:solidFill>
                <a:latin typeface="Times New Roman"/>
                <a:ea typeface="宋体"/>
              </a:rPr>
              <a:t>B</a:t>
            </a:r>
            <a:r>
              <a:rPr lang="zh-CN" altLang="en-US" sz="3000" b="1" kern="0" dirty="0">
                <a:solidFill>
                  <a:srgbClr val="000044"/>
                </a:solidFill>
                <a:latin typeface="Times New Roman"/>
                <a:ea typeface="宋体"/>
              </a:rPr>
              <a:t>的元素作如下排列：</a:t>
            </a:r>
            <a:endParaRPr lang="en-US" altLang="zh-CN" sz="3000" b="1" kern="0" dirty="0">
              <a:solidFill>
                <a:srgbClr val="000044"/>
              </a:solidFill>
              <a:latin typeface="Times New Roman"/>
              <a:ea typeface="宋体"/>
            </a:endParaRPr>
          </a:p>
          <a:p>
            <a:pPr eaLnBrk="1" hangingPunct="1">
              <a:buFont typeface="Wingdings" panose="05000000000000000000" pitchFamily="2" charset="2"/>
              <a:buNone/>
              <a:defRPr/>
            </a:pPr>
            <a:r>
              <a:rPr lang="en-US" altLang="zh-CN" sz="3200" b="1" dirty="0">
                <a:solidFill>
                  <a:schemeClr val="accent5">
                    <a:lumMod val="10000"/>
                  </a:schemeClr>
                </a:solidFill>
              </a:rPr>
              <a:t>{(a</a:t>
            </a:r>
            <a:r>
              <a:rPr lang="en-US" altLang="zh-CN" sz="3200" b="1" baseline="-30000" dirty="0">
                <a:solidFill>
                  <a:schemeClr val="accent5">
                    <a:lumMod val="10000"/>
                  </a:schemeClr>
                </a:solidFill>
              </a:rPr>
              <a:t>1</a:t>
            </a:r>
            <a:r>
              <a:rPr lang="en-US" altLang="zh-CN" sz="3200" b="1" dirty="0">
                <a:solidFill>
                  <a:schemeClr val="accent5">
                    <a:lumMod val="10000"/>
                  </a:schemeClr>
                </a:solidFill>
              </a:rPr>
              <a:t>, b</a:t>
            </a:r>
            <a:r>
              <a:rPr lang="en-US" altLang="zh-CN" sz="3200" b="1" baseline="-30000" dirty="0">
                <a:solidFill>
                  <a:schemeClr val="accent5">
                    <a:lumMod val="10000"/>
                  </a:schemeClr>
                </a:solidFill>
              </a:rPr>
              <a:t>1</a:t>
            </a:r>
            <a:r>
              <a:rPr lang="en-US" altLang="zh-CN" sz="3200" b="1" dirty="0">
                <a:solidFill>
                  <a:schemeClr val="accent5">
                    <a:lumMod val="10000"/>
                  </a:schemeClr>
                </a:solidFill>
              </a:rPr>
              <a:t>), (a</a:t>
            </a:r>
            <a:r>
              <a:rPr lang="en-US" altLang="zh-CN" sz="3200" b="1" baseline="-30000" dirty="0">
                <a:solidFill>
                  <a:schemeClr val="accent5">
                    <a:lumMod val="10000"/>
                  </a:schemeClr>
                </a:solidFill>
              </a:rPr>
              <a:t>1</a:t>
            </a:r>
            <a:r>
              <a:rPr lang="en-US" altLang="zh-CN" sz="3200" b="1" dirty="0">
                <a:solidFill>
                  <a:schemeClr val="accent5">
                    <a:lumMod val="10000"/>
                  </a:schemeClr>
                </a:solidFill>
              </a:rPr>
              <a:t>, b</a:t>
            </a:r>
            <a:r>
              <a:rPr lang="en-US" altLang="zh-CN" sz="3200" b="1" baseline="-30000" dirty="0">
                <a:solidFill>
                  <a:schemeClr val="accent5">
                    <a:lumMod val="10000"/>
                  </a:schemeClr>
                </a:solidFill>
              </a:rPr>
              <a:t>2</a:t>
            </a:r>
            <a:r>
              <a:rPr lang="en-US" altLang="zh-CN" sz="3200" b="1" dirty="0">
                <a:solidFill>
                  <a:schemeClr val="accent5">
                    <a:lumMod val="10000"/>
                  </a:schemeClr>
                </a:solidFill>
              </a:rPr>
              <a:t>), (a</a:t>
            </a:r>
            <a:r>
              <a:rPr lang="en-US" altLang="zh-CN" sz="3200" b="1" baseline="-30000" dirty="0">
                <a:solidFill>
                  <a:schemeClr val="accent5">
                    <a:lumMod val="10000"/>
                  </a:schemeClr>
                </a:solidFill>
              </a:rPr>
              <a:t>1</a:t>
            </a:r>
            <a:r>
              <a:rPr lang="en-US" altLang="zh-CN" sz="3200" b="1" dirty="0">
                <a:solidFill>
                  <a:schemeClr val="accent5">
                    <a:lumMod val="10000"/>
                  </a:schemeClr>
                </a:solidFill>
              </a:rPr>
              <a:t>, b</a:t>
            </a:r>
            <a:r>
              <a:rPr lang="en-US" altLang="zh-CN" sz="3200" b="1" baseline="-30000" dirty="0">
                <a:solidFill>
                  <a:schemeClr val="accent5">
                    <a:lumMod val="10000"/>
                  </a:schemeClr>
                </a:solidFill>
              </a:rPr>
              <a:t>3</a:t>
            </a:r>
            <a:r>
              <a:rPr lang="en-US" altLang="zh-CN" sz="3200" b="1" dirty="0">
                <a:solidFill>
                  <a:schemeClr val="accent5">
                    <a:lumMod val="10000"/>
                  </a:schemeClr>
                </a:solidFill>
              </a:rPr>
              <a:t>), …, (a</a:t>
            </a:r>
            <a:r>
              <a:rPr lang="en-US" altLang="zh-CN" sz="3200" b="1" baseline="-30000" dirty="0">
                <a:solidFill>
                  <a:schemeClr val="accent5">
                    <a:lumMod val="10000"/>
                  </a:schemeClr>
                </a:solidFill>
              </a:rPr>
              <a:t>1</a:t>
            </a:r>
            <a:r>
              <a:rPr lang="en-US" altLang="zh-CN" sz="3200" b="1" dirty="0">
                <a:solidFill>
                  <a:schemeClr val="accent5">
                    <a:lumMod val="10000"/>
                  </a:schemeClr>
                </a:solidFill>
              </a:rPr>
              <a:t>, </a:t>
            </a:r>
            <a:r>
              <a:rPr lang="en-US" altLang="zh-CN" sz="3200" b="1" dirty="0" err="1">
                <a:solidFill>
                  <a:schemeClr val="accent5">
                    <a:lumMod val="10000"/>
                  </a:schemeClr>
                </a:solidFill>
              </a:rPr>
              <a:t>b</a:t>
            </a:r>
            <a:r>
              <a:rPr lang="en-US" altLang="zh-CN" sz="3200" b="1" baseline="-30000" dirty="0" err="1">
                <a:solidFill>
                  <a:schemeClr val="accent5">
                    <a:lumMod val="10000"/>
                  </a:schemeClr>
                </a:solidFill>
              </a:rPr>
              <a:t>n</a:t>
            </a:r>
            <a:r>
              <a:rPr lang="en-US" altLang="zh-CN" sz="3200" b="1" dirty="0">
                <a:solidFill>
                  <a:schemeClr val="accent5">
                    <a:lumMod val="10000"/>
                  </a:schemeClr>
                </a:solidFill>
              </a:rPr>
              <a:t>), …</a:t>
            </a:r>
          </a:p>
          <a:p>
            <a:pPr eaLnBrk="1" hangingPunct="1">
              <a:buFont typeface="Wingdings" panose="05000000000000000000" pitchFamily="2" charset="2"/>
              <a:buNone/>
              <a:defRPr/>
            </a:pPr>
            <a:r>
              <a:rPr lang="en-US" altLang="zh-CN" sz="3200" b="1" dirty="0">
                <a:solidFill>
                  <a:schemeClr val="accent5">
                    <a:lumMod val="10000"/>
                  </a:schemeClr>
                </a:solidFill>
              </a:rPr>
              <a:t>(a</a:t>
            </a:r>
            <a:r>
              <a:rPr lang="en-US" altLang="zh-CN" sz="3200" b="1" baseline="-30000" dirty="0">
                <a:solidFill>
                  <a:schemeClr val="accent5">
                    <a:lumMod val="10000"/>
                  </a:schemeClr>
                </a:solidFill>
              </a:rPr>
              <a:t>2</a:t>
            </a:r>
            <a:r>
              <a:rPr lang="en-US" altLang="zh-CN" sz="3200" b="1" dirty="0">
                <a:solidFill>
                  <a:schemeClr val="accent5">
                    <a:lumMod val="10000"/>
                  </a:schemeClr>
                </a:solidFill>
              </a:rPr>
              <a:t>, b</a:t>
            </a:r>
            <a:r>
              <a:rPr lang="en-US" altLang="zh-CN" sz="3200" b="1" baseline="-30000" dirty="0">
                <a:solidFill>
                  <a:schemeClr val="accent5">
                    <a:lumMod val="10000"/>
                  </a:schemeClr>
                </a:solidFill>
              </a:rPr>
              <a:t>1</a:t>
            </a:r>
            <a:r>
              <a:rPr lang="en-US" altLang="zh-CN" sz="3200" b="1" dirty="0">
                <a:solidFill>
                  <a:schemeClr val="accent5">
                    <a:lumMod val="10000"/>
                  </a:schemeClr>
                </a:solidFill>
              </a:rPr>
              <a:t>), (a</a:t>
            </a:r>
            <a:r>
              <a:rPr lang="en-US" altLang="zh-CN" sz="3200" b="1" baseline="-30000" dirty="0">
                <a:solidFill>
                  <a:schemeClr val="accent5">
                    <a:lumMod val="10000"/>
                  </a:schemeClr>
                </a:solidFill>
              </a:rPr>
              <a:t>2</a:t>
            </a:r>
            <a:r>
              <a:rPr lang="en-US" altLang="zh-CN" sz="3200" b="1" dirty="0">
                <a:solidFill>
                  <a:schemeClr val="accent5">
                    <a:lumMod val="10000"/>
                  </a:schemeClr>
                </a:solidFill>
              </a:rPr>
              <a:t>, b</a:t>
            </a:r>
            <a:r>
              <a:rPr lang="en-US" altLang="zh-CN" sz="3200" b="1" baseline="-30000" dirty="0">
                <a:solidFill>
                  <a:schemeClr val="accent5">
                    <a:lumMod val="10000"/>
                  </a:schemeClr>
                </a:solidFill>
              </a:rPr>
              <a:t>2</a:t>
            </a:r>
            <a:r>
              <a:rPr lang="en-US" altLang="zh-CN" sz="3200" b="1" dirty="0">
                <a:solidFill>
                  <a:schemeClr val="accent5">
                    <a:lumMod val="10000"/>
                  </a:schemeClr>
                </a:solidFill>
              </a:rPr>
              <a:t>), (a</a:t>
            </a:r>
            <a:r>
              <a:rPr lang="en-US" altLang="zh-CN" sz="3200" b="1" baseline="-30000" dirty="0">
                <a:solidFill>
                  <a:schemeClr val="accent5">
                    <a:lumMod val="10000"/>
                  </a:schemeClr>
                </a:solidFill>
              </a:rPr>
              <a:t>2</a:t>
            </a:r>
            <a:r>
              <a:rPr lang="en-US" altLang="zh-CN" sz="3200" b="1" dirty="0">
                <a:solidFill>
                  <a:schemeClr val="accent5">
                    <a:lumMod val="10000"/>
                  </a:schemeClr>
                </a:solidFill>
              </a:rPr>
              <a:t>, b</a:t>
            </a:r>
            <a:r>
              <a:rPr lang="en-US" altLang="zh-CN" sz="3200" b="1" baseline="-30000" dirty="0">
                <a:solidFill>
                  <a:schemeClr val="accent5">
                    <a:lumMod val="10000"/>
                  </a:schemeClr>
                </a:solidFill>
              </a:rPr>
              <a:t>3</a:t>
            </a:r>
            <a:r>
              <a:rPr lang="en-US" altLang="zh-CN" sz="3200" b="1" dirty="0">
                <a:solidFill>
                  <a:schemeClr val="accent5">
                    <a:lumMod val="10000"/>
                  </a:schemeClr>
                </a:solidFill>
              </a:rPr>
              <a:t>) ,…, (a</a:t>
            </a:r>
            <a:r>
              <a:rPr lang="en-US" altLang="zh-CN" sz="3200" b="1" baseline="-30000" dirty="0">
                <a:solidFill>
                  <a:schemeClr val="accent5">
                    <a:lumMod val="10000"/>
                  </a:schemeClr>
                </a:solidFill>
              </a:rPr>
              <a:t>2</a:t>
            </a:r>
            <a:r>
              <a:rPr lang="en-US" altLang="zh-CN" sz="3200" b="1" dirty="0">
                <a:solidFill>
                  <a:schemeClr val="accent5">
                    <a:lumMod val="10000"/>
                  </a:schemeClr>
                </a:solidFill>
              </a:rPr>
              <a:t>, </a:t>
            </a:r>
            <a:r>
              <a:rPr lang="en-US" altLang="zh-CN" sz="3200" b="1" dirty="0" err="1">
                <a:solidFill>
                  <a:schemeClr val="accent5">
                    <a:lumMod val="10000"/>
                  </a:schemeClr>
                </a:solidFill>
              </a:rPr>
              <a:t>b</a:t>
            </a:r>
            <a:r>
              <a:rPr lang="en-US" altLang="zh-CN" sz="3200" b="1" baseline="-30000" dirty="0" err="1">
                <a:solidFill>
                  <a:schemeClr val="accent5">
                    <a:lumMod val="10000"/>
                  </a:schemeClr>
                </a:solidFill>
              </a:rPr>
              <a:t>n</a:t>
            </a:r>
            <a:r>
              <a:rPr lang="en-US" altLang="zh-CN" sz="3200" b="1" dirty="0">
                <a:solidFill>
                  <a:schemeClr val="accent5">
                    <a:lumMod val="10000"/>
                  </a:schemeClr>
                </a:solidFill>
              </a:rPr>
              <a:t>), …</a:t>
            </a:r>
          </a:p>
          <a:p>
            <a:pPr eaLnBrk="1" hangingPunct="1">
              <a:buFont typeface="Wingdings" panose="05000000000000000000" pitchFamily="2" charset="2"/>
              <a:buNone/>
              <a:defRPr/>
            </a:pPr>
            <a:r>
              <a:rPr lang="en-US" altLang="zh-CN" sz="3200" b="1" dirty="0">
                <a:solidFill>
                  <a:schemeClr val="accent5">
                    <a:lumMod val="10000"/>
                  </a:schemeClr>
                </a:solidFill>
              </a:rPr>
              <a:t>(a</a:t>
            </a:r>
            <a:r>
              <a:rPr lang="en-US" altLang="zh-CN" sz="3200" b="1" baseline="-30000" dirty="0">
                <a:solidFill>
                  <a:schemeClr val="accent5">
                    <a:lumMod val="10000"/>
                  </a:schemeClr>
                </a:solidFill>
              </a:rPr>
              <a:t>3</a:t>
            </a:r>
            <a:r>
              <a:rPr lang="en-US" altLang="zh-CN" sz="3200" b="1" dirty="0">
                <a:solidFill>
                  <a:schemeClr val="accent5">
                    <a:lumMod val="10000"/>
                  </a:schemeClr>
                </a:solidFill>
              </a:rPr>
              <a:t>, b</a:t>
            </a:r>
            <a:r>
              <a:rPr lang="en-US" altLang="zh-CN" sz="3200" b="1" baseline="-30000" dirty="0">
                <a:solidFill>
                  <a:schemeClr val="accent5">
                    <a:lumMod val="10000"/>
                  </a:schemeClr>
                </a:solidFill>
              </a:rPr>
              <a:t>1</a:t>
            </a:r>
            <a:r>
              <a:rPr lang="en-US" altLang="zh-CN" sz="3200" b="1" dirty="0">
                <a:solidFill>
                  <a:schemeClr val="accent5">
                    <a:lumMod val="10000"/>
                  </a:schemeClr>
                </a:solidFill>
              </a:rPr>
              <a:t>), (a</a:t>
            </a:r>
            <a:r>
              <a:rPr lang="en-US" altLang="zh-CN" sz="3200" b="1" baseline="-30000" dirty="0">
                <a:solidFill>
                  <a:schemeClr val="accent5">
                    <a:lumMod val="10000"/>
                  </a:schemeClr>
                </a:solidFill>
              </a:rPr>
              <a:t>3</a:t>
            </a:r>
            <a:r>
              <a:rPr lang="en-US" altLang="zh-CN" sz="3200" b="1" dirty="0">
                <a:solidFill>
                  <a:schemeClr val="accent5">
                    <a:lumMod val="10000"/>
                  </a:schemeClr>
                </a:solidFill>
              </a:rPr>
              <a:t>, b</a:t>
            </a:r>
            <a:r>
              <a:rPr lang="en-US" altLang="zh-CN" sz="3200" b="1" baseline="-30000" dirty="0">
                <a:solidFill>
                  <a:schemeClr val="accent5">
                    <a:lumMod val="10000"/>
                  </a:schemeClr>
                </a:solidFill>
              </a:rPr>
              <a:t>2</a:t>
            </a:r>
            <a:r>
              <a:rPr lang="en-US" altLang="zh-CN" sz="3200" b="1" dirty="0">
                <a:solidFill>
                  <a:schemeClr val="accent5">
                    <a:lumMod val="10000"/>
                  </a:schemeClr>
                </a:solidFill>
              </a:rPr>
              <a:t>), (a</a:t>
            </a:r>
            <a:r>
              <a:rPr lang="en-US" altLang="zh-CN" sz="3200" b="1" baseline="-30000" dirty="0">
                <a:solidFill>
                  <a:schemeClr val="accent5">
                    <a:lumMod val="10000"/>
                  </a:schemeClr>
                </a:solidFill>
              </a:rPr>
              <a:t>3</a:t>
            </a:r>
            <a:r>
              <a:rPr lang="en-US" altLang="zh-CN" sz="3200" b="1" dirty="0">
                <a:solidFill>
                  <a:schemeClr val="accent5">
                    <a:lumMod val="10000"/>
                  </a:schemeClr>
                </a:solidFill>
              </a:rPr>
              <a:t>, b</a:t>
            </a:r>
            <a:r>
              <a:rPr lang="en-US" altLang="zh-CN" sz="3200" b="1" baseline="-30000" dirty="0">
                <a:solidFill>
                  <a:schemeClr val="accent5">
                    <a:lumMod val="10000"/>
                  </a:schemeClr>
                </a:solidFill>
              </a:rPr>
              <a:t>3</a:t>
            </a:r>
            <a:r>
              <a:rPr lang="en-US" altLang="zh-CN" sz="3200" b="1" dirty="0">
                <a:solidFill>
                  <a:schemeClr val="accent5">
                    <a:lumMod val="10000"/>
                  </a:schemeClr>
                </a:solidFill>
              </a:rPr>
              <a:t>), …, (a</a:t>
            </a:r>
            <a:r>
              <a:rPr lang="en-US" altLang="zh-CN" sz="3200" b="1" baseline="-30000" dirty="0">
                <a:solidFill>
                  <a:schemeClr val="accent5">
                    <a:lumMod val="10000"/>
                  </a:schemeClr>
                </a:solidFill>
              </a:rPr>
              <a:t>3</a:t>
            </a:r>
            <a:r>
              <a:rPr lang="en-US" altLang="zh-CN" sz="3200" b="1" dirty="0">
                <a:solidFill>
                  <a:schemeClr val="accent5">
                    <a:lumMod val="10000"/>
                  </a:schemeClr>
                </a:solidFill>
              </a:rPr>
              <a:t>, </a:t>
            </a:r>
            <a:r>
              <a:rPr lang="en-US" altLang="zh-CN" sz="3200" b="1" dirty="0" err="1">
                <a:solidFill>
                  <a:schemeClr val="accent5">
                    <a:lumMod val="10000"/>
                  </a:schemeClr>
                </a:solidFill>
              </a:rPr>
              <a:t>b</a:t>
            </a:r>
            <a:r>
              <a:rPr lang="en-US" altLang="zh-CN" sz="3200" b="1" baseline="-30000" dirty="0" err="1">
                <a:solidFill>
                  <a:schemeClr val="accent5">
                    <a:lumMod val="10000"/>
                  </a:schemeClr>
                </a:solidFill>
              </a:rPr>
              <a:t>n</a:t>
            </a:r>
            <a:r>
              <a:rPr lang="en-US" altLang="zh-CN" sz="3200" b="1" dirty="0">
                <a:solidFill>
                  <a:schemeClr val="accent5">
                    <a:lumMod val="10000"/>
                  </a:schemeClr>
                </a:solidFill>
              </a:rPr>
              <a:t>), …</a:t>
            </a:r>
          </a:p>
          <a:p>
            <a:pPr eaLnBrk="1" hangingPunct="1">
              <a:buFont typeface="Wingdings" panose="05000000000000000000" pitchFamily="2" charset="2"/>
              <a:buNone/>
              <a:defRPr/>
            </a:pPr>
            <a:r>
              <a:rPr lang="en-US" altLang="zh-CN" sz="3200" b="1" dirty="0">
                <a:solidFill>
                  <a:schemeClr val="accent5">
                    <a:lumMod val="10000"/>
                  </a:schemeClr>
                </a:solidFill>
              </a:rPr>
              <a:t>……………… </a:t>
            </a:r>
          </a:p>
          <a:p>
            <a:pPr eaLnBrk="1" hangingPunct="1">
              <a:buFont typeface="Wingdings" panose="05000000000000000000" pitchFamily="2" charset="2"/>
              <a:buNone/>
              <a:defRPr/>
            </a:pPr>
            <a:r>
              <a:rPr lang="en-US" altLang="zh-CN" sz="3200" b="1" dirty="0">
                <a:solidFill>
                  <a:schemeClr val="accent5">
                    <a:lumMod val="10000"/>
                  </a:schemeClr>
                </a:solidFill>
              </a:rPr>
              <a:t>(a</a:t>
            </a:r>
            <a:r>
              <a:rPr lang="en-US" altLang="zh-CN" sz="3200" b="1" baseline="-30000" dirty="0">
                <a:solidFill>
                  <a:schemeClr val="accent5">
                    <a:lumMod val="10000"/>
                  </a:schemeClr>
                </a:solidFill>
              </a:rPr>
              <a:t>n</a:t>
            </a:r>
            <a:r>
              <a:rPr lang="en-US" altLang="zh-CN" sz="3200" b="1" dirty="0">
                <a:solidFill>
                  <a:schemeClr val="accent5">
                    <a:lumMod val="10000"/>
                  </a:schemeClr>
                </a:solidFill>
              </a:rPr>
              <a:t>, b</a:t>
            </a:r>
            <a:r>
              <a:rPr lang="en-US" altLang="zh-CN" sz="3200" b="1" baseline="-30000" dirty="0">
                <a:solidFill>
                  <a:schemeClr val="accent5">
                    <a:lumMod val="10000"/>
                  </a:schemeClr>
                </a:solidFill>
              </a:rPr>
              <a:t>1</a:t>
            </a:r>
            <a:r>
              <a:rPr lang="en-US" altLang="zh-CN" sz="3200" b="1" dirty="0">
                <a:solidFill>
                  <a:schemeClr val="accent5">
                    <a:lumMod val="10000"/>
                  </a:schemeClr>
                </a:solidFill>
              </a:rPr>
              <a:t>), (a</a:t>
            </a:r>
            <a:r>
              <a:rPr lang="en-US" altLang="zh-CN" sz="3200" b="1" baseline="-30000" dirty="0">
                <a:solidFill>
                  <a:schemeClr val="accent5">
                    <a:lumMod val="10000"/>
                  </a:schemeClr>
                </a:solidFill>
              </a:rPr>
              <a:t>n</a:t>
            </a:r>
            <a:r>
              <a:rPr lang="en-US" altLang="zh-CN" sz="3200" b="1" dirty="0">
                <a:solidFill>
                  <a:schemeClr val="accent5">
                    <a:lumMod val="10000"/>
                  </a:schemeClr>
                </a:solidFill>
              </a:rPr>
              <a:t>, b</a:t>
            </a:r>
            <a:r>
              <a:rPr lang="en-US" altLang="zh-CN" sz="3200" b="1" baseline="-30000" dirty="0">
                <a:solidFill>
                  <a:schemeClr val="accent5">
                    <a:lumMod val="10000"/>
                  </a:schemeClr>
                </a:solidFill>
              </a:rPr>
              <a:t>2</a:t>
            </a:r>
            <a:r>
              <a:rPr lang="en-US" altLang="zh-CN" sz="3200" b="1" dirty="0">
                <a:solidFill>
                  <a:schemeClr val="accent5">
                    <a:lumMod val="10000"/>
                  </a:schemeClr>
                </a:solidFill>
              </a:rPr>
              <a:t>), (a</a:t>
            </a:r>
            <a:r>
              <a:rPr lang="en-US" altLang="zh-CN" sz="3200" b="1" baseline="-30000" dirty="0">
                <a:solidFill>
                  <a:schemeClr val="accent5">
                    <a:lumMod val="10000"/>
                  </a:schemeClr>
                </a:solidFill>
              </a:rPr>
              <a:t>n</a:t>
            </a:r>
            <a:r>
              <a:rPr lang="en-US" altLang="zh-CN" sz="3200" b="1" dirty="0">
                <a:solidFill>
                  <a:schemeClr val="accent5">
                    <a:lumMod val="10000"/>
                  </a:schemeClr>
                </a:solidFill>
              </a:rPr>
              <a:t>, b</a:t>
            </a:r>
            <a:r>
              <a:rPr lang="en-US" altLang="zh-CN" sz="3200" b="1" baseline="-30000" dirty="0">
                <a:solidFill>
                  <a:schemeClr val="accent5">
                    <a:lumMod val="10000"/>
                  </a:schemeClr>
                </a:solidFill>
              </a:rPr>
              <a:t>3</a:t>
            </a:r>
            <a:r>
              <a:rPr lang="en-US" altLang="zh-CN" sz="3200" b="1" dirty="0">
                <a:solidFill>
                  <a:schemeClr val="accent5">
                    <a:lumMod val="10000"/>
                  </a:schemeClr>
                </a:solidFill>
              </a:rPr>
              <a:t>), …, (a</a:t>
            </a:r>
            <a:r>
              <a:rPr lang="en-US" altLang="zh-CN" sz="3200" b="1" baseline="-30000" dirty="0">
                <a:solidFill>
                  <a:schemeClr val="accent5">
                    <a:lumMod val="10000"/>
                  </a:schemeClr>
                </a:solidFill>
              </a:rPr>
              <a:t>n</a:t>
            </a:r>
            <a:r>
              <a:rPr lang="en-US" altLang="zh-CN" sz="3200" b="1" dirty="0">
                <a:solidFill>
                  <a:schemeClr val="accent5">
                    <a:lumMod val="10000"/>
                  </a:schemeClr>
                </a:solidFill>
              </a:rPr>
              <a:t>, </a:t>
            </a:r>
            <a:r>
              <a:rPr lang="en-US" altLang="zh-CN" sz="3200" b="1" dirty="0" err="1">
                <a:solidFill>
                  <a:schemeClr val="accent5">
                    <a:lumMod val="10000"/>
                  </a:schemeClr>
                </a:solidFill>
              </a:rPr>
              <a:t>b</a:t>
            </a:r>
            <a:r>
              <a:rPr lang="en-US" altLang="zh-CN" sz="3200" b="1" baseline="-30000" dirty="0" err="1">
                <a:solidFill>
                  <a:schemeClr val="accent5">
                    <a:lumMod val="10000"/>
                  </a:schemeClr>
                </a:solidFill>
              </a:rPr>
              <a:t>n</a:t>
            </a:r>
            <a:r>
              <a:rPr lang="en-US" altLang="zh-CN" sz="3200" b="1" dirty="0">
                <a:solidFill>
                  <a:schemeClr val="accent5">
                    <a:lumMod val="10000"/>
                  </a:schemeClr>
                </a:solidFill>
              </a:rPr>
              <a:t>), …</a:t>
            </a:r>
          </a:p>
          <a:p>
            <a:pPr eaLnBrk="1" hangingPunct="1">
              <a:buFont typeface="Wingdings" panose="05000000000000000000" pitchFamily="2" charset="2"/>
              <a:buNone/>
              <a:defRPr/>
            </a:pPr>
            <a:r>
              <a:rPr lang="en-US" altLang="zh-CN" sz="3200" b="1" dirty="0">
                <a:solidFill>
                  <a:schemeClr val="accent5">
                    <a:lumMod val="10000"/>
                  </a:schemeClr>
                </a:solidFill>
              </a:rPr>
              <a:t>……… ………  } </a:t>
            </a:r>
            <a:r>
              <a:rPr lang="zh-CN" altLang="en-US" sz="3200" b="1" dirty="0">
                <a:solidFill>
                  <a:schemeClr val="accent5">
                    <a:lumMod val="10000"/>
                  </a:schemeClr>
                </a:solidFill>
              </a:rPr>
              <a:t> </a:t>
            </a:r>
          </a:p>
          <a:p>
            <a:pPr eaLnBrk="1" hangingPunct="1">
              <a:spcBef>
                <a:spcPts val="0"/>
              </a:spcBef>
              <a:buClr>
                <a:srgbClr val="FFCC00"/>
              </a:buClr>
              <a:buSzPct val="85000"/>
              <a:defRPr/>
            </a:pPr>
            <a:r>
              <a:rPr lang="zh-CN" altLang="en-US" sz="3200" b="1" dirty="0">
                <a:solidFill>
                  <a:schemeClr val="accent5">
                    <a:lumMod val="10000"/>
                  </a:schemeClr>
                </a:solidFill>
                <a:latin typeface="宋体" panose="02010600030101010101" pitchFamily="2" charset="-122"/>
              </a:rPr>
              <a:t>对上述元素按足标之和由小到大排列，下标和</a:t>
            </a:r>
            <a:endParaRPr lang="en-US" altLang="zh-CN" sz="3200" b="1" dirty="0">
              <a:solidFill>
                <a:schemeClr val="accent5">
                  <a:lumMod val="10000"/>
                </a:schemeClr>
              </a:solidFill>
              <a:latin typeface="宋体" panose="02010600030101010101" pitchFamily="2" charset="-122"/>
            </a:endParaRPr>
          </a:p>
          <a:p>
            <a:pPr eaLnBrk="1" hangingPunct="1">
              <a:spcBef>
                <a:spcPts val="0"/>
              </a:spcBef>
              <a:buClr>
                <a:srgbClr val="FFCC00"/>
              </a:buClr>
              <a:buSzPct val="85000"/>
              <a:defRPr/>
            </a:pPr>
            <a:r>
              <a:rPr lang="zh-CN" altLang="en-US" sz="3200" b="1" dirty="0">
                <a:solidFill>
                  <a:schemeClr val="accent5">
                    <a:lumMod val="10000"/>
                  </a:schemeClr>
                </a:solidFill>
                <a:latin typeface="宋体" panose="02010600030101010101" pitchFamily="2" charset="-122"/>
              </a:rPr>
              <a:t>相同时，先排</a:t>
            </a:r>
            <a:r>
              <a:rPr lang="en-US" altLang="zh-CN" sz="3200" b="1" dirty="0" err="1">
                <a:solidFill>
                  <a:schemeClr val="accent5">
                    <a:lumMod val="10000"/>
                  </a:schemeClr>
                </a:solidFill>
                <a:latin typeface="宋体" panose="02010600030101010101" pitchFamily="2" charset="-122"/>
              </a:rPr>
              <a:t>i</a:t>
            </a:r>
            <a:r>
              <a:rPr lang="zh-CN" altLang="en-US" sz="3200" b="1" dirty="0">
                <a:solidFill>
                  <a:schemeClr val="accent5">
                    <a:lumMod val="10000"/>
                  </a:schemeClr>
                </a:solidFill>
                <a:latin typeface="宋体" panose="02010600030101010101" pitchFamily="2" charset="-122"/>
              </a:rPr>
              <a:t>小的，得</a:t>
            </a:r>
            <a:r>
              <a:rPr lang="en-US" altLang="zh-CN" sz="3200" b="1" dirty="0">
                <a:solidFill>
                  <a:schemeClr val="accent5">
                    <a:lumMod val="10000"/>
                  </a:schemeClr>
                </a:solidFill>
              </a:rPr>
              <a:t>A</a:t>
            </a:r>
            <a:r>
              <a:rPr lang="en-US" altLang="zh-CN" sz="3200" b="1" dirty="0">
                <a:solidFill>
                  <a:schemeClr val="accent5">
                    <a:lumMod val="10000"/>
                  </a:schemeClr>
                </a:solidFill>
                <a:sym typeface="Symbol" panose="05050102010706020507" pitchFamily="18" charset="2"/>
              </a:rPr>
              <a:t></a:t>
            </a:r>
            <a:r>
              <a:rPr lang="en-US" altLang="zh-CN" sz="3200" b="1" dirty="0">
                <a:solidFill>
                  <a:schemeClr val="accent5">
                    <a:lumMod val="10000"/>
                  </a:schemeClr>
                </a:solidFill>
              </a:rPr>
              <a:t>B</a:t>
            </a:r>
            <a:r>
              <a:rPr lang="zh-CN" altLang="en-US" sz="3200" b="1" dirty="0">
                <a:solidFill>
                  <a:schemeClr val="accent5">
                    <a:lumMod val="10000"/>
                  </a:schemeClr>
                </a:solidFill>
                <a:latin typeface="宋体" panose="02010600030101010101" pitchFamily="2" charset="-122"/>
              </a:rPr>
              <a:t>是可数集合</a:t>
            </a:r>
            <a:r>
              <a:rPr lang="zh-CN" altLang="en-US" sz="3200" dirty="0">
                <a:solidFill>
                  <a:schemeClr val="bg2"/>
                </a:solidFill>
                <a:latin typeface="宋体" panose="02010600030101010101" pitchFamily="2" charset="-122"/>
              </a:rPr>
              <a:t>。</a:t>
            </a:r>
            <a:endParaRPr lang="zh-CN" altLang="en-US" sz="3200" dirty="0">
              <a:solidFill>
                <a:schemeClr val="bg2"/>
              </a:solidFill>
            </a:endParaRPr>
          </a:p>
          <a:p>
            <a:pPr eaLnBrk="1" hangingPunct="1">
              <a:spcBef>
                <a:spcPts val="0"/>
              </a:spcBef>
              <a:buClr>
                <a:srgbClr val="FFCC00"/>
              </a:buClr>
              <a:buSzPct val="85000"/>
              <a:defRPr/>
            </a:pPr>
            <a:endParaRPr lang="en-US" altLang="zh-CN" sz="3000" b="1" kern="0" dirty="0">
              <a:solidFill>
                <a:srgbClr val="000044"/>
              </a:solidFill>
              <a:latin typeface="Times New Roman"/>
              <a:ea typeface="宋体"/>
            </a:endParaRPr>
          </a:p>
          <a:p>
            <a:pPr eaLnBrk="1" hangingPunct="1">
              <a:spcBef>
                <a:spcPts val="0"/>
              </a:spcBef>
              <a:buClr>
                <a:srgbClr val="FFCC00"/>
              </a:buClr>
              <a:buSzPct val="85000"/>
              <a:defRPr/>
            </a:pPr>
            <a:endParaRPr lang="zh-CN" altLang="en-US" sz="3000" b="1" kern="0" dirty="0">
              <a:solidFill>
                <a:srgbClr val="000044"/>
              </a:solidFill>
              <a:latin typeface="Times New Roman"/>
              <a:ea typeface="宋体"/>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grpId="1"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267">
                                            <p:txEl>
                                              <p:pRg st="2" end="2"/>
                                            </p:txEl>
                                          </p:spTgt>
                                        </p:tgtEl>
                                        <p:attrNameLst>
                                          <p:attrName>style.visibility</p:attrName>
                                        </p:attrNameLst>
                                      </p:cBhvr>
                                      <p:to>
                                        <p:strVal val="visible"/>
                                      </p:to>
                                    </p:set>
                                    <p:anim calcmode="lin" valueType="num">
                                      <p:cBhvr additive="base">
                                        <p:cTn id="19" dur="5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267">
                                            <p:txEl>
                                              <p:pRg st="3" end="3"/>
                                            </p:txEl>
                                          </p:spTgt>
                                        </p:tgtEl>
                                        <p:attrNameLst>
                                          <p:attrName>style.visibility</p:attrName>
                                        </p:attrNameLst>
                                      </p:cBhvr>
                                      <p:to>
                                        <p:strVal val="visible"/>
                                      </p:to>
                                    </p:set>
                                    <p:anim calcmode="lin" valueType="num">
                                      <p:cBhvr additive="base">
                                        <p:cTn id="23" dur="5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2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1267">
                                            <p:txEl>
                                              <p:pRg st="4" end="4"/>
                                            </p:txEl>
                                          </p:spTgt>
                                        </p:tgtEl>
                                        <p:attrNameLst>
                                          <p:attrName>style.visibility</p:attrName>
                                        </p:attrNameLst>
                                      </p:cBhvr>
                                      <p:to>
                                        <p:strVal val="visible"/>
                                      </p:to>
                                    </p:set>
                                    <p:anim calcmode="lin" valueType="num">
                                      <p:cBhvr additive="base">
                                        <p:cTn id="29" dur="5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26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9" name="Rectangle 3"/>
          <p:cNvSpPr>
            <a:spLocks noGrp="1" noChangeArrowheads="1"/>
          </p:cNvSpPr>
          <p:nvPr>
            <p:ph type="body" idx="1"/>
          </p:nvPr>
        </p:nvSpPr>
        <p:spPr>
          <a:xfrm>
            <a:off x="468313" y="1052513"/>
            <a:ext cx="8207375" cy="5256212"/>
          </a:xfrm>
        </p:spPr>
        <p:txBody>
          <a:bodyPr/>
          <a:lstStyle/>
          <a:p>
            <a:pPr eaLnBrk="1" hangingPunct="1"/>
            <a:r>
              <a:rPr lang="zh-CN" altLang="en-US" sz="3300" dirty="0" smtClean="0"/>
              <a:t>设</a:t>
            </a:r>
            <a:r>
              <a:rPr lang="en-US" altLang="zh-CN" sz="3300" dirty="0" smtClean="0"/>
              <a:t>P</a:t>
            </a:r>
            <a:r>
              <a:rPr lang="zh-CN" altLang="en-US" sz="3300" dirty="0" smtClean="0"/>
              <a:t>是一个命题，命题 “</a:t>
            </a:r>
            <a:r>
              <a:rPr lang="en-US" altLang="zh-CN" sz="3300" dirty="0" smtClean="0"/>
              <a:t>P</a:t>
            </a:r>
            <a:r>
              <a:rPr lang="zh-CN" altLang="en-US" sz="3300" dirty="0" smtClean="0"/>
              <a:t>是不对的”称为</a:t>
            </a:r>
            <a:r>
              <a:rPr lang="en-US" altLang="zh-CN" sz="3300" dirty="0" smtClean="0"/>
              <a:t>P</a:t>
            </a:r>
            <a:r>
              <a:rPr lang="zh-CN" altLang="en-US" sz="3300" dirty="0" smtClean="0"/>
              <a:t>的否定，记以</a:t>
            </a:r>
            <a:r>
              <a:rPr lang="zh-CN" altLang="en-US" sz="3300" dirty="0" smtClean="0">
                <a:solidFill>
                  <a:schemeClr val="tx2"/>
                </a:solidFill>
                <a:sym typeface="Symbol" panose="05050102010706020507" pitchFamily="18" charset="2"/>
              </a:rPr>
              <a:t></a:t>
            </a:r>
            <a:r>
              <a:rPr lang="en-US" altLang="zh-CN" sz="3300" dirty="0" smtClean="0">
                <a:solidFill>
                  <a:schemeClr val="tx2"/>
                </a:solidFill>
              </a:rPr>
              <a:t>P</a:t>
            </a:r>
            <a:r>
              <a:rPr lang="en-US" altLang="zh-CN" sz="3300" dirty="0" smtClean="0"/>
              <a:t>，</a:t>
            </a:r>
            <a:r>
              <a:rPr lang="zh-CN" altLang="en-US" sz="3300" dirty="0" smtClean="0"/>
              <a:t>读作</a:t>
            </a:r>
            <a:r>
              <a:rPr lang="zh-CN" altLang="en-US" sz="3300" dirty="0" smtClean="0">
                <a:solidFill>
                  <a:schemeClr val="tx2"/>
                </a:solidFill>
              </a:rPr>
              <a:t>非</a:t>
            </a:r>
            <a:r>
              <a:rPr lang="en-US" altLang="zh-CN" sz="3300" dirty="0" smtClean="0">
                <a:solidFill>
                  <a:schemeClr val="tx2"/>
                </a:solidFill>
              </a:rPr>
              <a:t>P</a:t>
            </a:r>
            <a:r>
              <a:rPr lang="en-US" altLang="zh-CN" sz="3300" dirty="0" smtClean="0"/>
              <a:t>。</a:t>
            </a:r>
          </a:p>
          <a:p>
            <a:pPr eaLnBrk="1" hangingPunct="1">
              <a:buFont typeface="Wingdings" panose="05000000000000000000" pitchFamily="2" charset="2"/>
              <a:buNone/>
            </a:pPr>
            <a:r>
              <a:rPr lang="zh-CN" altLang="en-US" sz="3300" dirty="0" smtClean="0">
                <a:sym typeface="Symbol" panose="05050102010706020507" pitchFamily="18" charset="2"/>
              </a:rPr>
              <a:t>真值规定：</a:t>
            </a:r>
            <a:r>
              <a:rPr lang="en-US" altLang="zh-CN" sz="3300" dirty="0" smtClean="0"/>
              <a:t>P</a:t>
            </a:r>
            <a:r>
              <a:rPr lang="zh-CN" altLang="en-US" sz="3300" dirty="0" smtClean="0"/>
              <a:t>是真的当且仅当</a:t>
            </a:r>
            <a:r>
              <a:rPr lang="en-US" altLang="zh-CN" sz="3300" dirty="0" smtClean="0"/>
              <a:t>P</a:t>
            </a:r>
            <a:r>
              <a:rPr lang="zh-CN" altLang="en-US" sz="3300" dirty="0" smtClean="0"/>
              <a:t>是假的。</a:t>
            </a:r>
          </a:p>
          <a:p>
            <a:pPr eaLnBrk="1" hangingPunct="1">
              <a:spcBef>
                <a:spcPct val="90000"/>
              </a:spcBef>
            </a:pPr>
            <a:r>
              <a:rPr lang="zh-CN" altLang="en-US" sz="3300" dirty="0" smtClean="0"/>
              <a:t>例</a:t>
            </a:r>
            <a:r>
              <a:rPr lang="en-US" altLang="zh-CN" sz="3300" dirty="0" smtClean="0"/>
              <a:t>.</a:t>
            </a:r>
            <a:br>
              <a:rPr lang="en-US" altLang="zh-CN" sz="3300" dirty="0" smtClean="0"/>
            </a:br>
            <a:r>
              <a:rPr lang="en-US" altLang="zh-CN" sz="3300" dirty="0" smtClean="0"/>
              <a:t>P：</a:t>
            </a:r>
            <a:r>
              <a:rPr lang="zh-CN" altLang="en-US" sz="3300" dirty="0" smtClean="0"/>
              <a:t>吉大是中国最大的大学。</a:t>
            </a:r>
          </a:p>
          <a:p>
            <a:pPr eaLnBrk="1" hangingPunct="1">
              <a:buFont typeface="Wingdings" panose="05000000000000000000" pitchFamily="2" charset="2"/>
              <a:buNone/>
            </a:pPr>
            <a:r>
              <a:rPr lang="zh-CN" altLang="en-US" sz="3300" dirty="0" smtClean="0">
                <a:sym typeface="Symbol" panose="05050102010706020507" pitchFamily="18" charset="2"/>
              </a:rPr>
              <a:t></a:t>
            </a:r>
            <a:r>
              <a:rPr lang="en-US" altLang="zh-CN" sz="3300" dirty="0" smtClean="0"/>
              <a:t>P：</a:t>
            </a:r>
            <a:r>
              <a:rPr lang="zh-CN" altLang="en-US" sz="3300" dirty="0" smtClean="0"/>
              <a:t>吉大不是中国最大的大学。</a:t>
            </a:r>
          </a:p>
          <a:p>
            <a:pPr eaLnBrk="1" hangingPunct="1">
              <a:buNone/>
            </a:pPr>
            <a:r>
              <a:rPr lang="en-US" altLang="zh-CN" sz="3300" dirty="0" smtClean="0"/>
              <a:t>Q:</a:t>
            </a:r>
            <a:r>
              <a:rPr lang="zh-CN" altLang="en-US" sz="3300" dirty="0" smtClean="0"/>
              <a:t>张三是好人</a:t>
            </a:r>
          </a:p>
          <a:p>
            <a:pPr eaLnBrk="1" hangingPunct="1">
              <a:buFont typeface="Wingdings" panose="05000000000000000000" pitchFamily="2" charset="2"/>
              <a:buNone/>
            </a:pPr>
            <a:r>
              <a:rPr lang="zh-CN" altLang="en-US" sz="3300" dirty="0" smtClean="0"/>
              <a:t> </a:t>
            </a:r>
            <a:r>
              <a:rPr lang="zh-CN" altLang="en-US" sz="3300" dirty="0" smtClean="0">
                <a:sym typeface="Symbol" panose="05050102010706020507" pitchFamily="18" charset="2"/>
              </a:rPr>
              <a:t> </a:t>
            </a:r>
            <a:r>
              <a:rPr lang="en-US" altLang="zh-CN" sz="3300" dirty="0" smtClean="0"/>
              <a:t>Q ：</a:t>
            </a:r>
            <a:r>
              <a:rPr lang="zh-CN" altLang="en-US" sz="3300" dirty="0" smtClean="0"/>
              <a:t>张三不是好人</a:t>
            </a:r>
          </a:p>
        </p:txBody>
      </p:sp>
      <p:sp>
        <p:nvSpPr>
          <p:cNvPr id="70660"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7066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643F6B6-3D98-4776-84A1-10D58BF0C0E3}" type="slidenum">
              <a:rPr kumimoji="0" lang="zh-CN" altLang="en-US" sz="1400" b="0" smtClean="0">
                <a:latin typeface="Arial" panose="020B0604020202020204" pitchFamily="34" charset="0"/>
              </a:rPr>
              <a:pPr>
                <a:spcBef>
                  <a:spcPct val="0"/>
                </a:spcBef>
                <a:buClrTx/>
                <a:buSzTx/>
                <a:buFontTx/>
                <a:buNone/>
              </a:pPr>
              <a:t>11</a:t>
            </a:fld>
            <a:endParaRPr kumimoji="0" lang="en-US" altLang="zh-CN" sz="1400" b="0" smtClean="0">
              <a:latin typeface="Arial" panose="020B0604020202020204" pitchFamily="34" charset="0"/>
            </a:endParaRPr>
          </a:p>
        </p:txBody>
      </p:sp>
      <p:sp>
        <p:nvSpPr>
          <p:cNvPr id="6" name="Rectangle 2"/>
          <p:cNvSpPr>
            <a:spLocks noGrp="1" noChangeArrowheads="1"/>
          </p:cNvSpPr>
          <p:nvPr>
            <p:ph type="title"/>
          </p:nvPr>
        </p:nvSpPr>
        <p:spPr>
          <a:xfrm>
            <a:off x="0" y="56818"/>
            <a:ext cx="7772400" cy="707886"/>
          </a:xfrm>
        </p:spPr>
        <p:txBody>
          <a:bodyPr/>
          <a:lstStyle/>
          <a:p>
            <a:pPr eaLnBrk="1" hangingPunct="1"/>
            <a:r>
              <a:rPr lang="en-US" altLang="zh-CN" sz="4000" dirty="0" smtClean="0">
                <a:latin typeface="Arial" panose="020B0604020202020204" pitchFamily="34" charset="0"/>
                <a:cs typeface="Arial" panose="020B0604020202020204" pitchFamily="34" charset="0"/>
              </a:rPr>
              <a:t>2</a:t>
            </a:r>
            <a:r>
              <a:rPr lang="zh-CN" altLang="en-US" sz="4000" dirty="0" smtClean="0">
                <a:latin typeface="Arial" panose="020B0604020202020204" pitchFamily="34" charset="0"/>
                <a:cs typeface="Arial" panose="020B0604020202020204" pitchFamily="34" charset="0"/>
              </a:rPr>
              <a:t> </a:t>
            </a:r>
            <a:r>
              <a:rPr lang="zh-CN" altLang="en-US" sz="4000" dirty="0" smtClean="0">
                <a:latin typeface="Arial" panose="020B0604020202020204" pitchFamily="34" charset="0"/>
                <a:ea typeface="黑体" panose="02010609060101010101" pitchFamily="49" charset="-122"/>
              </a:rPr>
              <a:t>逻辑联结词</a:t>
            </a:r>
            <a:r>
              <a:rPr lang="en-US" altLang="zh-CN" sz="4000" dirty="0" smtClean="0">
                <a:latin typeface="Arial" panose="020B0604020202020204" pitchFamily="34" charset="0"/>
                <a:ea typeface="黑体" panose="02010609060101010101" pitchFamily="49" charset="-122"/>
              </a:rPr>
              <a:t>—</a:t>
            </a:r>
            <a:r>
              <a:rPr lang="zh-CN" altLang="en-US" sz="4000" dirty="0" smtClean="0">
                <a:latin typeface="Arial" panose="020B0604020202020204" pitchFamily="34" charset="0"/>
                <a:ea typeface="黑体" panose="02010609060101010101" pitchFamily="49" charset="-122"/>
              </a:rPr>
              <a:t>定义</a:t>
            </a:r>
            <a:r>
              <a:rPr lang="en-US" altLang="zh-CN" sz="4000" dirty="0" smtClean="0">
                <a:latin typeface="Arial" panose="020B0604020202020204" pitchFamily="34" charset="0"/>
                <a:ea typeface="黑体" panose="02010609060101010101" pitchFamily="49" charset="-122"/>
              </a:rPr>
              <a:t>3.1.1</a:t>
            </a:r>
            <a:r>
              <a:rPr lang="zh-CN" altLang="en-US" sz="4000" dirty="0" smtClean="0"/>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459">
                                            <p:txEl>
                                              <p:pRg st="2" end="2"/>
                                            </p:txEl>
                                          </p:spTgt>
                                        </p:tgtEl>
                                        <p:attrNameLst>
                                          <p:attrName>style.visibility</p:attrName>
                                        </p:attrNameLst>
                                      </p:cBhvr>
                                      <p:to>
                                        <p:strVal val="visible"/>
                                      </p:to>
                                    </p:set>
                                    <p:anim calcmode="lin" valueType="num">
                                      <p:cBhvr additive="base">
                                        <p:cTn id="7" dur="500" fill="hold"/>
                                        <p:tgtEl>
                                          <p:spTgt spid="1945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9459">
                                            <p:txEl>
                                              <p:pRg st="3" end="3"/>
                                            </p:txEl>
                                          </p:spTgt>
                                        </p:tgtEl>
                                        <p:attrNameLst>
                                          <p:attrName>style.visibility</p:attrName>
                                        </p:attrNameLst>
                                      </p:cBhvr>
                                      <p:to>
                                        <p:strVal val="visible"/>
                                      </p:to>
                                    </p:set>
                                    <p:anim calcmode="lin" valueType="num">
                                      <p:cBhvr additive="base">
                                        <p:cTn id="11" dur="500" fill="hold"/>
                                        <p:tgtEl>
                                          <p:spTgt spid="1945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459">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9459">
                                            <p:txEl>
                                              <p:pRg st="4" end="4"/>
                                            </p:txEl>
                                          </p:spTgt>
                                        </p:tgtEl>
                                        <p:attrNameLst>
                                          <p:attrName>style.visibility</p:attrName>
                                        </p:attrNameLst>
                                      </p:cBhvr>
                                      <p:to>
                                        <p:strVal val="visible"/>
                                      </p:to>
                                    </p:set>
                                    <p:anim calcmode="lin" valueType="num">
                                      <p:cBhvr additive="base">
                                        <p:cTn id="15" dur="500" fill="hold"/>
                                        <p:tgtEl>
                                          <p:spTgt spid="19459">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459">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9459">
                                            <p:txEl>
                                              <p:pRg st="5" end="5"/>
                                            </p:txEl>
                                          </p:spTgt>
                                        </p:tgtEl>
                                        <p:attrNameLst>
                                          <p:attrName>style.visibility</p:attrName>
                                        </p:attrNameLst>
                                      </p:cBhvr>
                                      <p:to>
                                        <p:strVal val="visible"/>
                                      </p:to>
                                    </p:set>
                                    <p:anim calcmode="lin" valueType="num">
                                      <p:cBhvr additive="base">
                                        <p:cTn id="19" dur="500" fill="hold"/>
                                        <p:tgtEl>
                                          <p:spTgt spid="19459">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45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8536F726-26D9-423C-8E88-79BFF5AF29E9}" type="slidenum">
              <a:rPr lang="en-US" altLang="zh-CN" smtClean="0">
                <a:solidFill>
                  <a:srgbClr val="FFFFFF"/>
                </a:solidFill>
              </a:rPr>
              <a:pPr>
                <a:defRPr/>
              </a:pPr>
              <a:t>110</a:t>
            </a:fld>
            <a:endParaRPr lang="en-US" altLang="zh-CN" smtClean="0">
              <a:solidFill>
                <a:srgbClr val="FFFFFF"/>
              </a:solidFill>
            </a:endParaRPr>
          </a:p>
        </p:txBody>
      </p:sp>
      <p:sp>
        <p:nvSpPr>
          <p:cNvPr id="11267" name="Rectangle 3"/>
          <p:cNvSpPr>
            <a:spLocks noGrp="1" noChangeArrowheads="1"/>
          </p:cNvSpPr>
          <p:nvPr>
            <p:ph type="body" idx="1"/>
          </p:nvPr>
        </p:nvSpPr>
        <p:spPr>
          <a:xfrm>
            <a:off x="106363" y="1371600"/>
            <a:ext cx="8985250" cy="5257800"/>
          </a:xfrm>
        </p:spPr>
        <p:txBody>
          <a:bodyPr/>
          <a:lstStyle/>
          <a:p>
            <a:pPr marL="0" indent="0" eaLnBrk="1" hangingPunct="1">
              <a:buFont typeface="Wingdings" panose="05000000000000000000" pitchFamily="2" charset="2"/>
              <a:buNone/>
              <a:defRPr/>
            </a:pPr>
            <a:endParaRPr lang="zh-CN" altLang="en-US" sz="2800" dirty="0">
              <a:latin typeface="Times New Roman" panose="02020603050405020304" pitchFamily="18" charset="0"/>
              <a:ea typeface="SimSun" panose="02010600030101010101" pitchFamily="2" charset="-122"/>
              <a:cs typeface="Times New Roman" panose="02020603050405020304" pitchFamily="18" charset="0"/>
              <a:sym typeface="Symbol" pitchFamily="2" charset="2"/>
            </a:endParaRPr>
          </a:p>
          <a:p>
            <a:pPr marL="0" indent="0" eaLnBrk="1" hangingPunct="1">
              <a:buFont typeface="Wingdings" panose="05000000000000000000" pitchFamily="2" charset="2"/>
              <a:buNone/>
              <a:defRPr/>
            </a:pPr>
            <a:endParaRPr lang="en-US" altLang="zh-CN" sz="2800" dirty="0">
              <a:latin typeface="Times New Roman" panose="02020603050405020304" pitchFamily="18" charset="0"/>
              <a:ea typeface="SimSun" panose="02010600030101010101" pitchFamily="2" charset="-122"/>
              <a:cs typeface="Times New Roman" panose="02020603050405020304" pitchFamily="18" charset="0"/>
              <a:sym typeface="Symbol" pitchFamily="2" charset="2"/>
            </a:endParaRPr>
          </a:p>
          <a:p>
            <a:pPr marL="0" indent="0" eaLnBrk="1" hangingPunct="1">
              <a:buFont typeface="Wingdings" panose="05000000000000000000" pitchFamily="2" charset="2"/>
              <a:buNone/>
              <a:defRPr/>
            </a:pPr>
            <a:endParaRPr lang="en-US" altLang="zh-CN" sz="2800" dirty="0">
              <a:latin typeface="Times New Roman" panose="02020603050405020304" pitchFamily="18" charset="0"/>
              <a:ea typeface="SimSun" panose="02010600030101010101" pitchFamily="2" charset="-122"/>
              <a:cs typeface="Times New Roman" panose="02020603050405020304" pitchFamily="18" charset="0"/>
              <a:sym typeface="Symbol" pitchFamily="2" charset="2"/>
            </a:endParaRPr>
          </a:p>
        </p:txBody>
      </p:sp>
      <p:pic>
        <p:nvPicPr>
          <p:cNvPr id="196612" name="文本框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50" y="981075"/>
            <a:ext cx="8805863"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6613" name="矩形 4"/>
          <p:cNvSpPr>
            <a:spLocks noChangeArrowheads="1"/>
          </p:cNvSpPr>
          <p:nvPr/>
        </p:nvSpPr>
        <p:spPr bwMode="auto">
          <a:xfrm>
            <a:off x="158750" y="3836988"/>
            <a:ext cx="8805863" cy="240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chemeClr val="tx1"/>
              </a:buClr>
              <a:buSzPct val="90000"/>
              <a:buFont typeface="Wingdings" panose="05000000000000000000" pitchFamily="2" charset="2"/>
              <a:buChar char="Ø"/>
              <a:defRPr sz="3200" b="1">
                <a:solidFill>
                  <a:schemeClr val="tx1"/>
                </a:solidFill>
                <a:latin typeface="Arial" panose="020B0604020202020204" pitchFamily="34" charset="0"/>
                <a:ea typeface="楷体_GB2312" pitchFamily="49" charset="-122"/>
              </a:defRPr>
            </a:lvl1pPr>
            <a:lvl2pPr marL="742950" indent="-285750">
              <a:buFont typeface="Times New Roman" panose="02020603050405020304" pitchFamily="18" charset="0"/>
              <a:buChar char="♫"/>
              <a:defRPr sz="2800" b="1">
                <a:solidFill>
                  <a:schemeClr val="tx1"/>
                </a:solidFill>
                <a:latin typeface="Arial" panose="020B0604020202020204" pitchFamily="34" charset="0"/>
                <a:ea typeface="楷体_GB2312" pitchFamily="49" charset="-122"/>
              </a:defRPr>
            </a:lvl2pPr>
            <a:lvl3pPr marL="1143000" indent="-228600">
              <a:buClr>
                <a:schemeClr val="accent2"/>
              </a:buClr>
              <a:buSzPct val="90000"/>
              <a:buFont typeface="Wingdings" panose="05000000000000000000" pitchFamily="2" charset="2"/>
              <a:buBlip>
                <a:blip r:embed="rId4"/>
              </a:buBlip>
              <a:defRPr sz="2400" b="1">
                <a:solidFill>
                  <a:schemeClr val="tx1"/>
                </a:solidFill>
                <a:latin typeface="Arial" panose="020B0604020202020204" pitchFamily="34" charset="0"/>
                <a:ea typeface="楷体_GB2312" pitchFamily="49" charset="-122"/>
              </a:defRPr>
            </a:lvl3pPr>
            <a:lvl4pPr marL="1600200" indent="-228600">
              <a:buChar char="–"/>
              <a:defRPr sz="2000" b="1">
                <a:solidFill>
                  <a:schemeClr val="tx1"/>
                </a:solidFill>
                <a:latin typeface="Arial" panose="020B0604020202020204" pitchFamily="34" charset="0"/>
                <a:ea typeface="楷体_GB2312" pitchFamily="49" charset="-122"/>
              </a:defRPr>
            </a:lvl4pPr>
            <a:lvl5pPr marL="2057400" indent="-228600">
              <a:buClr>
                <a:schemeClr val="folHlink"/>
              </a:buClr>
              <a:buSzPct val="90000"/>
              <a:buFont typeface="Wingdings" panose="05000000000000000000" pitchFamily="2" charset="2"/>
              <a:buBlip>
                <a:blip r:embed="rId5"/>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Clr>
                <a:schemeClr val="folHlink"/>
              </a:buClr>
              <a:buSzPct val="90000"/>
              <a:buFont typeface="Wingdings" panose="05000000000000000000" pitchFamily="2" charset="2"/>
              <a:buBlip>
                <a:blip r:embed="rId5"/>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Clr>
                <a:schemeClr val="folHlink"/>
              </a:buClr>
              <a:buSzPct val="90000"/>
              <a:buFont typeface="Wingdings" panose="05000000000000000000" pitchFamily="2" charset="2"/>
              <a:buBlip>
                <a:blip r:embed="rId5"/>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Clr>
                <a:schemeClr val="folHlink"/>
              </a:buClr>
              <a:buSzPct val="90000"/>
              <a:buFont typeface="Wingdings" panose="05000000000000000000" pitchFamily="2" charset="2"/>
              <a:buBlip>
                <a:blip r:embed="rId5"/>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Clr>
                <a:schemeClr val="folHlink"/>
              </a:buClr>
              <a:buSzPct val="90000"/>
              <a:buFont typeface="Wingdings" panose="05000000000000000000" pitchFamily="2" charset="2"/>
              <a:buBlip>
                <a:blip r:embed="rId5"/>
              </a:buBlip>
              <a:defRPr sz="2000" b="1">
                <a:solidFill>
                  <a:schemeClr val="tx1"/>
                </a:solidFill>
                <a:latin typeface="Arial" panose="020B0604020202020204" pitchFamily="34" charset="0"/>
                <a:ea typeface="楷体_GB2312" pitchFamily="49" charset="-122"/>
              </a:defRPr>
            </a:lvl9pPr>
          </a:lstStyle>
          <a:p>
            <a:pPr>
              <a:buClrTx/>
              <a:buSzTx/>
              <a:buFontTx/>
              <a:buNone/>
            </a:pPr>
            <a:r>
              <a:rPr kumimoji="0" lang="zh-CN" altLang="en-US" sz="3000">
                <a:solidFill>
                  <a:srgbClr val="FFFFFF"/>
                </a:solidFill>
                <a:latin typeface="宋体" panose="02010600030101010101" pitchFamily="2" charset="-122"/>
                <a:ea typeface="宋体" panose="02010600030101010101" pitchFamily="2" charset="-122"/>
              </a:rPr>
              <a:t>对元素按角标排序，</a:t>
            </a:r>
            <a:r>
              <a:rPr kumimoji="0" lang="zh-CN" altLang="en-US" sz="3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任意</a:t>
            </a:r>
            <a:r>
              <a:rPr kumimoji="0" lang="en-US" altLang="zh-CN" sz="3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3000" i="1">
                <a:solidFill>
                  <a:srgbClr val="FFFFFF"/>
                </a:solidFill>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3000" i="1" baseline="-25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i </a:t>
            </a:r>
            <a:r>
              <a:rPr kumimoji="0" lang="en-US" altLang="zh-CN" sz="3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3000" i="1">
                <a:solidFill>
                  <a:srgbClr val="FFFFFF"/>
                </a:solidFill>
                <a:latin typeface="Times New Roman" panose="02020603050405020304" pitchFamily="18" charset="0"/>
                <a:ea typeface="宋体" panose="02010600030101010101" pitchFamily="2" charset="-122"/>
                <a:cs typeface="Times New Roman" panose="02020603050405020304" pitchFamily="18" charset="0"/>
              </a:rPr>
              <a:t>b</a:t>
            </a:r>
            <a:r>
              <a:rPr kumimoji="0" lang="en-US" altLang="zh-CN" sz="3000" i="1" baseline="-25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j</a:t>
            </a:r>
            <a:r>
              <a:rPr kumimoji="0" lang="en-US" altLang="zh-CN" sz="3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3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3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按</a:t>
            </a:r>
            <a:r>
              <a:rPr kumimoji="0" lang="en-US" altLang="zh-CN" sz="3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3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i-1)+(j-1)n </a:t>
            </a:r>
            <a:r>
              <a:rPr kumimoji="0" lang="zh-CN" altLang="en-US" sz="3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的大小排序，排序后的元素可以与自然数集合建立一一映射</a:t>
            </a:r>
            <a:r>
              <a:rPr kumimoji="0" lang="en-US" altLang="zh-CN" sz="3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3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所以 </a:t>
            </a:r>
            <a:r>
              <a:rPr kumimoji="0" lang="zh-CN" altLang="zh-CN" sz="3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A×B </a:t>
            </a:r>
            <a:r>
              <a:rPr kumimoji="0" lang="zh-CN" altLang="en-US" sz="3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是可数集合。这里 </a:t>
            </a:r>
            <a:r>
              <a:rPr kumimoji="0" lang="zh-CN" altLang="zh-CN" sz="3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A×B </a:t>
            </a:r>
            <a:r>
              <a:rPr kumimoji="0" lang="zh-CN" altLang="en-US" sz="3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到自然数的一一映射：</a:t>
            </a:r>
            <a:r>
              <a:rPr kumimoji="0" lang="el-GR" altLang="zh-CN" sz="3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σ </a:t>
            </a:r>
            <a:r>
              <a:rPr kumimoji="0" lang="en-US" altLang="zh-CN" sz="3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kumimoji="0" lang="el-GR" altLang="zh-CN" sz="3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𝑎</a:t>
            </a:r>
            <a:r>
              <a:rPr kumimoji="0" lang="el-GR" altLang="zh-CN" sz="3000" baseline="-25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𝑖</a:t>
            </a:r>
            <a:r>
              <a:rPr kumimoji="0" lang="el-GR" altLang="zh-CN" sz="3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 , 𝑏</a:t>
            </a:r>
            <a:r>
              <a:rPr kumimoji="0" lang="el-GR" altLang="zh-CN" sz="3000" baseline="-25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𝑗</a:t>
            </a:r>
            <a:r>
              <a:rPr kumimoji="0" lang="el-GR" altLang="zh-CN" sz="3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 = </a:t>
            </a:r>
            <a:r>
              <a:rPr kumimoji="0" lang="en-US" altLang="zh-CN" sz="3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a:t>
            </a:r>
            <a:r>
              <a:rPr kumimoji="0" lang="el-GR" altLang="zh-CN" sz="3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𝑖 − 1) + (𝑗 −</a:t>
            </a:r>
            <a:r>
              <a:rPr kumimoji="0" lang="en-US" altLang="zh-CN" sz="3000">
                <a:solidFill>
                  <a:srgbClr val="FFFFFF"/>
                </a:solidFill>
                <a:latin typeface="Times New Roman" panose="02020603050405020304" pitchFamily="18" charset="0"/>
                <a:ea typeface="宋体" panose="02010600030101010101" pitchFamily="2" charset="-122"/>
                <a:cs typeface="Times New Roman" panose="02020603050405020304" pitchFamily="18" charset="0"/>
              </a:rPr>
              <a:t>1</a:t>
            </a:r>
            <a:r>
              <a:rPr kumimoji="0" lang="el-GR" altLang="zh-CN" sz="3000" b="0">
                <a:solidFill>
                  <a:srgbClr val="FFFFFF"/>
                </a:solidFill>
                <a:latin typeface="Times New Roman" panose="02020603050405020304" pitchFamily="18" charset="0"/>
                <a:ea typeface="宋体" panose="02010600030101010101" pitchFamily="2" charset="-122"/>
                <a:cs typeface="Times New Roman" panose="02020603050405020304" pitchFamily="18" charset="0"/>
              </a:rPr>
              <a:t>) 𝑛 </a:t>
            </a:r>
          </a:p>
          <a:p>
            <a:pPr>
              <a:buClrTx/>
              <a:buSzTx/>
              <a:buFontTx/>
              <a:buNone/>
            </a:pPr>
            <a:endParaRPr kumimoji="0" lang="zh-CN" altLang="en-US" sz="3000" b="0">
              <a:solidFill>
                <a:srgbClr val="FFFFFF"/>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Rectangle 2"/>
          <p:cNvSpPr>
            <a:spLocks noGrp="1" noChangeArrowheads="1"/>
          </p:cNvSpPr>
          <p:nvPr>
            <p:ph type="title"/>
          </p:nvPr>
        </p:nvSpPr>
        <p:spPr>
          <a:xfrm>
            <a:off x="158750" y="152400"/>
            <a:ext cx="8985250" cy="900113"/>
          </a:xfrm>
        </p:spPr>
        <p:txBody>
          <a:bodyPr/>
          <a:lstStyle/>
          <a:p>
            <a:pPr eaLnBrk="1" hangingPunct="1">
              <a:defRPr/>
            </a:pPr>
            <a:r>
              <a:rPr lang="zh-CN" altLang="en-US" sz="3600" dirty="0" smtClean="0"/>
              <a:t>第</a:t>
            </a:r>
            <a:r>
              <a:rPr lang="en-US" altLang="zh-CN" sz="3600" dirty="0" smtClean="0"/>
              <a:t>3</a:t>
            </a:r>
            <a:r>
              <a:rPr lang="zh-CN" altLang="en-US" sz="3600" dirty="0" smtClean="0"/>
              <a:t>次作业</a:t>
            </a:r>
            <a:endParaRPr lang="zh-CN" altLang="en-US" sz="3600" dirty="0"/>
          </a:p>
        </p:txBody>
      </p:sp>
    </p:spTree>
  </p:cSld>
  <p:clrMapOvr>
    <a:masterClrMapping/>
  </p:clrMapOvr>
  <p:transition>
    <p:blinds dir="vert"/>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4913EE99-96D0-42ED-9A10-1144ED0ED61D}" type="slidenum">
              <a:rPr lang="en-US" altLang="zh-CN" smtClean="0">
                <a:solidFill>
                  <a:srgbClr val="FFFFFF"/>
                </a:solidFill>
              </a:rPr>
              <a:pPr>
                <a:defRPr/>
              </a:pPr>
              <a:t>111</a:t>
            </a:fld>
            <a:endParaRPr lang="en-US" altLang="zh-CN" smtClean="0">
              <a:solidFill>
                <a:srgbClr val="FFFFFF"/>
              </a:solidFill>
            </a:endParaRPr>
          </a:p>
        </p:txBody>
      </p:sp>
      <p:pic>
        <p:nvPicPr>
          <p:cNvPr id="198659" name="Rectangle 3"/>
          <p:cNvPicPr>
            <a:picLocks noGrp="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0" y="1052513"/>
            <a:ext cx="8893175" cy="5805487"/>
          </a:xfrm>
        </p:spPr>
      </p:pic>
      <p:sp>
        <p:nvSpPr>
          <p:cNvPr id="5" name="Rectangle 2"/>
          <p:cNvSpPr>
            <a:spLocks noGrp="1" noChangeArrowheads="1"/>
          </p:cNvSpPr>
          <p:nvPr>
            <p:ph type="title"/>
          </p:nvPr>
        </p:nvSpPr>
        <p:spPr>
          <a:xfrm>
            <a:off x="158750" y="152400"/>
            <a:ext cx="8985250" cy="900113"/>
          </a:xfrm>
        </p:spPr>
        <p:txBody>
          <a:bodyPr/>
          <a:lstStyle/>
          <a:p>
            <a:pPr eaLnBrk="1" hangingPunct="1">
              <a:defRPr/>
            </a:pPr>
            <a:r>
              <a:rPr lang="zh-CN" altLang="en-US" sz="3600" dirty="0" smtClean="0"/>
              <a:t>第</a:t>
            </a:r>
            <a:r>
              <a:rPr lang="en-US" altLang="zh-CN" sz="3600" dirty="0" smtClean="0"/>
              <a:t>3</a:t>
            </a:r>
            <a:r>
              <a:rPr lang="zh-CN" altLang="en-US" sz="3600" dirty="0" smtClean="0"/>
              <a:t>次作业</a:t>
            </a:r>
            <a:endParaRPr lang="zh-CN" altLang="en-US" sz="3600" dirty="0"/>
          </a:p>
        </p:txBody>
      </p:sp>
    </p:spTree>
  </p:cSld>
  <p:clrMapOvr>
    <a:masterClrMapping/>
  </p:clrMapOvr>
  <p:transition>
    <p:blinds dir="vert"/>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68FCC382-468E-46A0-834A-CE0B51C00084}" type="slidenum">
              <a:rPr lang="en-US" altLang="zh-CN" smtClean="0">
                <a:solidFill>
                  <a:srgbClr val="FFFFFF"/>
                </a:solidFill>
              </a:rPr>
              <a:pPr>
                <a:defRPr/>
              </a:pPr>
              <a:t>112</a:t>
            </a:fld>
            <a:endParaRPr lang="en-US" altLang="zh-CN" smtClean="0">
              <a:solidFill>
                <a:srgbClr val="FFFFFF"/>
              </a:solidFill>
            </a:endParaRPr>
          </a:p>
        </p:txBody>
      </p:sp>
      <p:sp>
        <p:nvSpPr>
          <p:cNvPr id="11267" name="Rectangle 3"/>
          <p:cNvSpPr>
            <a:spLocks noGrp="1" noChangeArrowheads="1"/>
          </p:cNvSpPr>
          <p:nvPr>
            <p:ph type="body" idx="1"/>
          </p:nvPr>
        </p:nvSpPr>
        <p:spPr>
          <a:xfrm>
            <a:off x="323850" y="1019175"/>
            <a:ext cx="8569325" cy="5257800"/>
          </a:xfrm>
        </p:spPr>
        <p:txBody>
          <a:bodyPr/>
          <a:lstStyle/>
          <a:p>
            <a:pPr marL="0" indent="0" eaLnBrk="1" hangingPunct="1">
              <a:lnSpc>
                <a:spcPct val="120000"/>
              </a:lnSpc>
              <a:buFont typeface="Wingdings" panose="05000000000000000000" pitchFamily="2" charset="2"/>
              <a:buNone/>
              <a:defRPr/>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设</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A＝{a,b,c}，</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求</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中满足下列条件的关系</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R</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的个数：</a:t>
            </a:r>
          </a:p>
          <a:p>
            <a:pPr marL="0" indent="0" eaLnBrk="1" hangingPunct="1">
              <a:lnSpc>
                <a:spcPct val="120000"/>
              </a:lnSpc>
              <a:buFont typeface="Wingdings" panose="05000000000000000000" pitchFamily="2" charset="2"/>
              <a:buNone/>
              <a:defRPr/>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① </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R</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既是自反的又是反自反的。</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0</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个</a:t>
            </a:r>
          </a:p>
          <a:p>
            <a:pPr marL="0" indent="0" eaLnBrk="1" hangingPunct="1">
              <a:buFont typeface="Wingdings" panose="05000000000000000000" pitchFamily="2" charset="2"/>
              <a:buNone/>
              <a:defRPr/>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indent="0">
              <a:buFont typeface="Wingdings" panose="05000000000000000000" pitchFamily="2" charset="2"/>
              <a:buNone/>
              <a:defRPr/>
            </a:pPr>
            <a:endParaRPr lang="zh-CN" altLang="zh-CN" dirty="0" smtClean="0">
              <a:effectLst/>
            </a:endParaRPr>
          </a:p>
          <a:p>
            <a:pPr marL="0" indent="0" eaLnBrk="1" hangingPunct="1">
              <a:buFont typeface="Wingdings" panose="05000000000000000000" pitchFamily="2" charset="2"/>
              <a:buNone/>
              <a:defRPr/>
            </a:pPr>
            <a:endParaRPr lang="en-US" altLang="zh-CN" sz="2800" dirty="0" smtClean="0">
              <a:latin typeface="Times New Roman" panose="02020603050405020304" pitchFamily="18" charset="0"/>
              <a:ea typeface="宋体" panose="02010600030101010101" pitchFamily="2" charset="-122"/>
              <a:sym typeface="Symbol" panose="05050102010706020507" pitchFamily="18" charset="2"/>
            </a:endParaRPr>
          </a:p>
          <a:p>
            <a:pPr marL="0" indent="0" eaLnBrk="1" hangingPunct="1">
              <a:buFont typeface="Wingdings" panose="05000000000000000000" pitchFamily="2" charset="2"/>
              <a:buNone/>
              <a:defRPr/>
            </a:pPr>
            <a:endParaRPr lang="zh-CN" altLang="en-US" sz="2800" dirty="0" smtClean="0">
              <a:latin typeface="Times New Roman" panose="02020603050405020304" pitchFamily="18" charset="0"/>
              <a:ea typeface="宋体" panose="02010600030101010101" pitchFamily="2" charset="-122"/>
              <a:sym typeface="Symbol" panose="05050102010706020507" pitchFamily="18" charset="2"/>
            </a:endParaRPr>
          </a:p>
        </p:txBody>
      </p:sp>
      <p:sp>
        <p:nvSpPr>
          <p:cNvPr id="4" name="Rectangle 2"/>
          <p:cNvSpPr>
            <a:spLocks noGrp="1" noChangeArrowheads="1"/>
          </p:cNvSpPr>
          <p:nvPr>
            <p:ph type="title"/>
          </p:nvPr>
        </p:nvSpPr>
        <p:spPr>
          <a:xfrm>
            <a:off x="158750" y="152400"/>
            <a:ext cx="8985250" cy="900113"/>
          </a:xfrm>
        </p:spPr>
        <p:txBody>
          <a:bodyPr/>
          <a:lstStyle/>
          <a:p>
            <a:pPr eaLnBrk="1" hangingPunct="1">
              <a:defRPr/>
            </a:pPr>
            <a:r>
              <a:rPr lang="zh-CN" altLang="en-US" sz="3600" dirty="0" smtClean="0"/>
              <a:t>第</a:t>
            </a:r>
            <a:r>
              <a:rPr lang="en-US" altLang="zh-CN" sz="3600" dirty="0" smtClean="0"/>
              <a:t>3</a:t>
            </a:r>
            <a:r>
              <a:rPr lang="zh-CN" altLang="en-US" sz="3600" dirty="0" smtClean="0"/>
              <a:t>次作业</a:t>
            </a:r>
            <a:endParaRPr lang="zh-CN" altLang="en-US" sz="3600" dirty="0"/>
          </a:p>
        </p:txBody>
      </p:sp>
      <p:sp>
        <p:nvSpPr>
          <p:cNvPr id="2" name="矩形 1"/>
          <p:cNvSpPr>
            <a:spLocks noChangeArrowheads="1"/>
          </p:cNvSpPr>
          <p:nvPr/>
        </p:nvSpPr>
        <p:spPr bwMode="auto">
          <a:xfrm>
            <a:off x="708025" y="3032125"/>
            <a:ext cx="6911975" cy="2305050"/>
          </a:xfrm>
          <a:prstGeom prst="rect">
            <a:avLst/>
          </a:prstGeom>
          <a:solidFill>
            <a:srgbClr val="FFFFCC"/>
          </a:solidFill>
          <a:ln w="9525" algn="ctr">
            <a:solidFill>
              <a:schemeClr val="tx1"/>
            </a:solidFill>
            <a:round/>
            <a:headEnd/>
            <a:tailEnd/>
          </a:ln>
        </p:spPr>
        <p:txBody>
          <a:bodyPr wrap="none"/>
          <a:lstStyle>
            <a:lvl1pPr>
              <a:buClr>
                <a:schemeClr val="tx1"/>
              </a:buClr>
              <a:buSzPct val="90000"/>
              <a:buFont typeface="Wingdings" panose="05000000000000000000" pitchFamily="2" charset="2"/>
              <a:buChar char="Ø"/>
              <a:defRPr sz="3200" b="1">
                <a:solidFill>
                  <a:schemeClr val="tx1"/>
                </a:solidFill>
                <a:latin typeface="Arial" panose="020B0604020202020204" pitchFamily="34" charset="0"/>
                <a:ea typeface="楷体_GB2312" pitchFamily="49" charset="-122"/>
              </a:defRPr>
            </a:lvl1pPr>
            <a:lvl2pPr marL="742950" indent="-285750">
              <a:buFont typeface="Times New Roman" panose="02020603050405020304" pitchFamily="18" charset="0"/>
              <a:buChar char="♫"/>
              <a:defRPr sz="2800" b="1">
                <a:solidFill>
                  <a:schemeClr val="tx1"/>
                </a:solidFill>
                <a:latin typeface="Arial" panose="020B0604020202020204" pitchFamily="34" charset="0"/>
                <a:ea typeface="楷体_GB2312" pitchFamily="49" charset="-122"/>
              </a:defRPr>
            </a:lvl2pPr>
            <a:lvl3pPr marL="1143000" indent="-228600">
              <a:buClr>
                <a:schemeClr val="accent2"/>
              </a:buClr>
              <a:buSzPct val="90000"/>
              <a:buFont typeface="Wingdings" panose="05000000000000000000" pitchFamily="2" charset="2"/>
              <a:buBlip>
                <a:blip r:embed="rId3"/>
              </a:buBlip>
              <a:defRPr sz="2400" b="1">
                <a:solidFill>
                  <a:schemeClr val="tx1"/>
                </a:solidFill>
                <a:latin typeface="Arial" panose="020B0604020202020204" pitchFamily="34" charset="0"/>
                <a:ea typeface="楷体_GB2312" pitchFamily="49" charset="-122"/>
              </a:defRPr>
            </a:lvl3pPr>
            <a:lvl4pPr marL="1600200" indent="-228600">
              <a:buChar char="–"/>
              <a:defRPr sz="2000" b="1">
                <a:solidFill>
                  <a:schemeClr val="tx1"/>
                </a:solidFill>
                <a:latin typeface="Arial" panose="020B0604020202020204" pitchFamily="34" charset="0"/>
                <a:ea typeface="楷体_GB2312" pitchFamily="49" charset="-122"/>
              </a:defRPr>
            </a:lvl4pPr>
            <a:lvl5pPr marL="2057400" indent="-228600">
              <a:buClr>
                <a:schemeClr val="folHlink"/>
              </a:buClr>
              <a:buSzPct val="90000"/>
              <a:buFont typeface="Wingdings" panose="05000000000000000000" pitchFamily="2" charset="2"/>
              <a:buBlip>
                <a:blip r:embed="rId4"/>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Clr>
                <a:schemeClr val="folHlink"/>
              </a:buClr>
              <a:buSzPct val="90000"/>
              <a:buFont typeface="Wingdings" panose="05000000000000000000" pitchFamily="2" charset="2"/>
              <a:buBlip>
                <a:blip r:embed="rId4"/>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Clr>
                <a:schemeClr val="folHlink"/>
              </a:buClr>
              <a:buSzPct val="90000"/>
              <a:buFont typeface="Wingdings" panose="05000000000000000000" pitchFamily="2" charset="2"/>
              <a:buBlip>
                <a:blip r:embed="rId4"/>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Clr>
                <a:schemeClr val="folHlink"/>
              </a:buClr>
              <a:buSzPct val="90000"/>
              <a:buFont typeface="Wingdings" panose="05000000000000000000" pitchFamily="2" charset="2"/>
              <a:buBlip>
                <a:blip r:embed="rId4"/>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Clr>
                <a:schemeClr val="folHlink"/>
              </a:buClr>
              <a:buSzPct val="90000"/>
              <a:buFont typeface="Wingdings" panose="05000000000000000000" pitchFamily="2" charset="2"/>
              <a:buBlip>
                <a:blip r:embed="rId4"/>
              </a:buBlip>
              <a:defRPr sz="2000" b="1">
                <a:solidFill>
                  <a:schemeClr val="tx1"/>
                </a:solidFill>
                <a:latin typeface="Arial" panose="020B0604020202020204" pitchFamily="34" charset="0"/>
                <a:ea typeface="楷体_GB2312" pitchFamily="49" charset="-122"/>
              </a:defRPr>
            </a:lvl9pPr>
          </a:lstStyle>
          <a:p>
            <a:pPr eaLnBrk="1" hangingPunct="1">
              <a:buClrTx/>
              <a:buSzTx/>
              <a:buFontTx/>
              <a:buNone/>
            </a:pPr>
            <a:r>
              <a:rPr kumimoji="0" lang="zh-CN" altLang="en-US">
                <a:solidFill>
                  <a:srgbClr val="00062B"/>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错误答案：</a:t>
            </a:r>
            <a:endParaRPr kumimoji="0" lang="en-US" altLang="zh-CN">
              <a:solidFill>
                <a:srgbClr val="00062B"/>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eaLnBrk="1" hangingPunct="1">
              <a:buClrTx/>
              <a:buSzTx/>
              <a:buFontTx/>
              <a:buNone/>
            </a:pPr>
            <a:r>
              <a:rPr kumimoji="0" lang="zh-CN" altLang="en-US">
                <a:solidFill>
                  <a:srgbClr val="00062B"/>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① </a:t>
            </a:r>
            <a:r>
              <a:rPr kumimoji="0" lang="en-US" altLang="zh-CN">
                <a:solidFill>
                  <a:srgbClr val="00062B"/>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a:t>
            </a:r>
            <a:r>
              <a:rPr kumimoji="0" lang="zh-CN" altLang="en-US">
                <a:solidFill>
                  <a:srgbClr val="00062B"/>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个，是空关系</a:t>
            </a:r>
            <a:endParaRPr kumimoji="0" lang="en-US" altLang="zh-CN">
              <a:solidFill>
                <a:srgbClr val="00062B"/>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eaLnBrk="1" hangingPunct="1">
              <a:buClrTx/>
              <a:buSzTx/>
              <a:buFontTx/>
              <a:buNone/>
            </a:pPr>
            <a:r>
              <a:rPr kumimoji="0" lang="zh-CN" altLang="en-US">
                <a:solidFill>
                  <a:srgbClr val="00062B"/>
                </a:solidFill>
                <a:ea typeface="宋体" panose="02010600030101010101" pitchFamily="2" charset="-122"/>
                <a:cs typeface="Times New Roman" panose="02020603050405020304" pitchFamily="18" charset="0"/>
                <a:sym typeface="Symbol" panose="05050102010706020507" pitchFamily="18" charset="2"/>
              </a:rPr>
              <a:t>注：只有空集合上的空关系，是即具</a:t>
            </a:r>
            <a:endParaRPr kumimoji="0" lang="en-US" altLang="zh-CN">
              <a:solidFill>
                <a:srgbClr val="00062B"/>
              </a:solidFill>
              <a:ea typeface="宋体" panose="02010600030101010101" pitchFamily="2" charset="-122"/>
              <a:cs typeface="Times New Roman" panose="02020603050405020304" pitchFamily="18" charset="0"/>
              <a:sym typeface="Symbol" panose="05050102010706020507" pitchFamily="18" charset="2"/>
            </a:endParaRPr>
          </a:p>
          <a:p>
            <a:pPr eaLnBrk="1" hangingPunct="1">
              <a:buClrTx/>
              <a:buSzTx/>
              <a:buFontTx/>
              <a:buNone/>
            </a:pPr>
            <a:r>
              <a:rPr kumimoji="0" lang="zh-CN" altLang="en-US">
                <a:solidFill>
                  <a:srgbClr val="00062B"/>
                </a:solidFill>
                <a:ea typeface="宋体" panose="02010600030101010101" pitchFamily="2" charset="-122"/>
                <a:cs typeface="Times New Roman" panose="02020603050405020304" pitchFamily="18" charset="0"/>
                <a:sym typeface="Symbol" panose="05050102010706020507" pitchFamily="18" charset="2"/>
              </a:rPr>
              <a:t>有自反性又具有反自反性的关系。</a:t>
            </a:r>
            <a:endParaRPr kumimoji="0" lang="zh-CN" altLang="en-US" sz="1800" b="0">
              <a:ea typeface="宋体" panose="02010600030101010101" pitchFamily="2" charset="-122"/>
              <a:cs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grpId="1"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710FD2C9-51EF-4765-9593-DAD55BA15F4B}" type="slidenum">
              <a:rPr lang="en-US" altLang="zh-CN" smtClean="0">
                <a:solidFill>
                  <a:srgbClr val="FFFFFF"/>
                </a:solidFill>
              </a:rPr>
              <a:pPr>
                <a:defRPr/>
              </a:pPr>
              <a:t>113</a:t>
            </a:fld>
            <a:endParaRPr lang="en-US" altLang="zh-CN" smtClean="0">
              <a:solidFill>
                <a:srgbClr val="FFFFFF"/>
              </a:solidFill>
            </a:endParaRPr>
          </a:p>
        </p:txBody>
      </p:sp>
      <p:sp>
        <p:nvSpPr>
          <p:cNvPr id="11267" name="Rectangle 3"/>
          <p:cNvSpPr>
            <a:spLocks noGrp="1" noChangeArrowheads="1"/>
          </p:cNvSpPr>
          <p:nvPr>
            <p:ph type="body" idx="1"/>
          </p:nvPr>
        </p:nvSpPr>
        <p:spPr>
          <a:xfrm>
            <a:off x="158750" y="620713"/>
            <a:ext cx="8820150" cy="6080125"/>
          </a:xfrm>
        </p:spPr>
        <p:txBody>
          <a:bodyPr/>
          <a:lstStyle/>
          <a:p>
            <a:pPr marL="0" indent="0" eaLnBrk="1" hangingPunct="1">
              <a:lnSpc>
                <a:spcPct val="110000"/>
              </a:lnSpc>
              <a:buFont typeface="Wingdings" panose="05000000000000000000" pitchFamily="2" charset="2"/>
              <a:buNone/>
              <a:defRPr/>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、设</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A＝{a,b,c}</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，求</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中满足下列条件的关系</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R</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的个数：</a:t>
            </a:r>
          </a:p>
          <a:p>
            <a:pPr marL="0" indent="0" eaLnBrk="1" hangingPunct="1">
              <a:lnSpc>
                <a:spcPct val="110000"/>
              </a:lnSpc>
              <a:buFont typeface="Wingdings" panose="05000000000000000000" pitchFamily="2" charset="2"/>
              <a:buNone/>
              <a:defRPr/>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② </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R</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既是对称的又是反对称的。</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8</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个</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indent="0" eaLnBrk="1" hangingPunct="1">
              <a:lnSpc>
                <a:spcPct val="110000"/>
              </a:lnSpc>
              <a:buFont typeface="Wingdings" panose="05000000000000000000" pitchFamily="2" charset="2"/>
              <a:buNone/>
              <a:defRPr/>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解：从关系矩阵角度看</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p>
          <a:p>
            <a:pPr eaLnBrk="1" hangingPunct="1">
              <a:lnSpc>
                <a:spcPct val="110000"/>
              </a:lnSpc>
              <a:buFont typeface="Arial" panose="020B0604020202020204" pitchFamily="34" charset="0"/>
              <a:buChar char="•"/>
              <a:defRPr/>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若</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R</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具有对称性，则关于主对角线对称的</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个元素或者同时为</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0</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，或者同时为</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a:t>
            </a:r>
          </a:p>
          <a:p>
            <a:pPr eaLnBrk="1" hangingPunct="1">
              <a:lnSpc>
                <a:spcPct val="110000"/>
              </a:lnSpc>
              <a:buFont typeface="Arial" panose="020B0604020202020204" pitchFamily="34" charset="0"/>
              <a:buChar char="•"/>
              <a:defRPr/>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若</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R</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具有反对称性，则关于主对角线对称的</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个元素或者同时为</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0</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，或者</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个为</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个为</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0.</a:t>
            </a:r>
          </a:p>
          <a:p>
            <a:pPr eaLnBrk="1" hangingPunct="1">
              <a:lnSpc>
                <a:spcPct val="110000"/>
              </a:lnSpc>
              <a:buFont typeface="Arial" panose="020B0604020202020204" pitchFamily="34" charset="0"/>
              <a:buChar char="•"/>
              <a:defRPr/>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既对称又反对称，则关于主对角线对称的</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个元素同时为</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0</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，而主对角线上元素任意。</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indent="0" eaLnBrk="1" hangingPunct="1">
              <a:lnSpc>
                <a:spcPct val="110000"/>
              </a:lnSpc>
              <a:buFont typeface="Wingdings" panose="05000000000000000000" pitchFamily="2" charset="2"/>
              <a:buNone/>
              <a:defRPr/>
            </a:pPr>
            <a:r>
              <a:rPr lang="en-US" altLang="zh-CN"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因此为</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a:t>
            </a:r>
            <a:r>
              <a:rPr lang="en-US" altLang="zh-CN" baseline="-25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的子集。</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indent="0" eaLnBrk="1" hangingPunct="1">
              <a:lnSpc>
                <a:spcPct val="120000"/>
              </a:lnSpc>
              <a:buFont typeface="Wingdings" panose="05000000000000000000" pitchFamily="2" charset="2"/>
              <a:buNone/>
              <a:defRPr/>
            </a:pPr>
            <a:endParaRPr lang="en-US" altLang="zh-CN" dirty="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indent="0" eaLnBrk="1" hangingPunct="1">
              <a:lnSpc>
                <a:spcPct val="120000"/>
              </a:lnSpc>
              <a:buFont typeface="Wingdings" panose="05000000000000000000" pitchFamily="2" charset="2"/>
              <a:buNone/>
              <a:defRPr/>
            </a:pPr>
            <a:endPar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indent="0" eaLnBrk="1" hangingPunct="1">
              <a:buFont typeface="Wingdings" panose="05000000000000000000" pitchFamily="2" charset="2"/>
              <a:buNone/>
              <a:defRPr/>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indent="0">
              <a:buFont typeface="Wingdings" panose="05000000000000000000" pitchFamily="2" charset="2"/>
              <a:buNone/>
              <a:defRPr/>
            </a:pPr>
            <a:endParaRPr lang="zh-CN" altLang="zh-CN" dirty="0" smtClean="0">
              <a:effectLst/>
            </a:endParaRPr>
          </a:p>
          <a:p>
            <a:pPr marL="0" indent="0" eaLnBrk="1" hangingPunct="1">
              <a:buFont typeface="Wingdings" panose="05000000000000000000" pitchFamily="2" charset="2"/>
              <a:buNone/>
              <a:defRPr/>
            </a:pPr>
            <a:endParaRPr lang="en-US" altLang="zh-CN" sz="2800" dirty="0" smtClean="0">
              <a:latin typeface="Times New Roman" panose="02020603050405020304" pitchFamily="18" charset="0"/>
              <a:ea typeface="宋体" panose="02010600030101010101" pitchFamily="2" charset="-122"/>
              <a:sym typeface="Symbol" panose="05050102010706020507" pitchFamily="18" charset="2"/>
            </a:endParaRPr>
          </a:p>
          <a:p>
            <a:pPr marL="0" indent="0" eaLnBrk="1" hangingPunct="1">
              <a:buFont typeface="Wingdings" panose="05000000000000000000" pitchFamily="2" charset="2"/>
              <a:buNone/>
              <a:defRPr/>
            </a:pPr>
            <a:endParaRPr lang="zh-CN" altLang="en-US" sz="2800" dirty="0" smtClean="0">
              <a:latin typeface="Times New Roman" panose="02020603050405020304" pitchFamily="18" charset="0"/>
              <a:ea typeface="宋体" panose="02010600030101010101" pitchFamily="2" charset="-122"/>
              <a:sym typeface="Symbol" panose="05050102010706020507" pitchFamily="18" charset="2"/>
            </a:endParaRPr>
          </a:p>
        </p:txBody>
      </p:sp>
      <p:sp>
        <p:nvSpPr>
          <p:cNvPr id="4" name="Rectangle 2"/>
          <p:cNvSpPr>
            <a:spLocks noGrp="1" noChangeArrowheads="1"/>
          </p:cNvSpPr>
          <p:nvPr>
            <p:ph type="title"/>
          </p:nvPr>
        </p:nvSpPr>
        <p:spPr>
          <a:xfrm>
            <a:off x="158750" y="7938"/>
            <a:ext cx="8985250" cy="612775"/>
          </a:xfrm>
        </p:spPr>
        <p:txBody>
          <a:bodyPr/>
          <a:lstStyle/>
          <a:p>
            <a:pPr eaLnBrk="1" hangingPunct="1">
              <a:defRPr/>
            </a:pPr>
            <a:r>
              <a:rPr lang="zh-CN" altLang="en-US" sz="3600" dirty="0" smtClean="0"/>
              <a:t>第</a:t>
            </a:r>
            <a:r>
              <a:rPr lang="en-US" altLang="zh-CN" sz="3600" dirty="0" smtClean="0"/>
              <a:t>3</a:t>
            </a:r>
            <a:r>
              <a:rPr lang="zh-CN" altLang="en-US" sz="3600" dirty="0" smtClean="0"/>
              <a:t>次作业</a:t>
            </a:r>
            <a:endParaRPr lang="zh-CN" altLang="en-US" sz="3600" dirty="0"/>
          </a:p>
        </p:txBody>
      </p:sp>
      <p:sp>
        <p:nvSpPr>
          <p:cNvPr id="3" name="矩形 2"/>
          <p:cNvSpPr>
            <a:spLocks noChangeArrowheads="1"/>
          </p:cNvSpPr>
          <p:nvPr/>
        </p:nvSpPr>
        <p:spPr bwMode="auto">
          <a:xfrm>
            <a:off x="146050" y="284163"/>
            <a:ext cx="8821738" cy="6511925"/>
          </a:xfrm>
          <a:prstGeom prst="rect">
            <a:avLst/>
          </a:prstGeom>
          <a:solidFill>
            <a:srgbClr val="FFFFCC"/>
          </a:solidFill>
          <a:ln w="9525" cap="rnd" algn="ctr">
            <a:solidFill>
              <a:schemeClr val="tx1"/>
            </a:solidFill>
            <a:round/>
            <a:headEnd/>
            <a:tailEnd/>
          </a:ln>
        </p:spPr>
        <p:txBody>
          <a:bodyPr wrap="none"/>
          <a:lstStyle>
            <a:lvl1pPr>
              <a:buClr>
                <a:schemeClr val="tx1"/>
              </a:buClr>
              <a:buSzPct val="90000"/>
              <a:buFont typeface="Wingdings" panose="05000000000000000000" pitchFamily="2" charset="2"/>
              <a:buChar char="Ø"/>
              <a:defRPr sz="3200" b="1">
                <a:solidFill>
                  <a:schemeClr val="tx1"/>
                </a:solidFill>
                <a:latin typeface="Arial" panose="020B0604020202020204" pitchFamily="34" charset="0"/>
                <a:ea typeface="楷体_GB2312" pitchFamily="49" charset="-122"/>
              </a:defRPr>
            </a:lvl1pPr>
            <a:lvl2pPr marL="742950" indent="-285750">
              <a:buFont typeface="Times New Roman" panose="02020603050405020304" pitchFamily="18" charset="0"/>
              <a:buChar char="♫"/>
              <a:defRPr sz="2800" b="1">
                <a:solidFill>
                  <a:schemeClr val="tx1"/>
                </a:solidFill>
                <a:latin typeface="Arial" panose="020B0604020202020204" pitchFamily="34" charset="0"/>
                <a:ea typeface="楷体_GB2312" pitchFamily="49" charset="-122"/>
              </a:defRPr>
            </a:lvl2pPr>
            <a:lvl3pPr marL="1143000" indent="-228600">
              <a:buClr>
                <a:schemeClr val="accent2"/>
              </a:buClr>
              <a:buSzPct val="90000"/>
              <a:buFont typeface="Wingdings" panose="05000000000000000000" pitchFamily="2" charset="2"/>
              <a:buBlip>
                <a:blip r:embed="rId3"/>
              </a:buBlip>
              <a:defRPr sz="2400" b="1">
                <a:solidFill>
                  <a:schemeClr val="tx1"/>
                </a:solidFill>
                <a:latin typeface="Arial" panose="020B0604020202020204" pitchFamily="34" charset="0"/>
                <a:ea typeface="楷体_GB2312" pitchFamily="49" charset="-122"/>
              </a:defRPr>
            </a:lvl3pPr>
            <a:lvl4pPr marL="1600200" indent="-228600">
              <a:buChar char="–"/>
              <a:defRPr sz="2000" b="1">
                <a:solidFill>
                  <a:schemeClr val="tx1"/>
                </a:solidFill>
                <a:latin typeface="Arial" panose="020B0604020202020204" pitchFamily="34" charset="0"/>
                <a:ea typeface="楷体_GB2312" pitchFamily="49" charset="-122"/>
              </a:defRPr>
            </a:lvl4pPr>
            <a:lvl5pPr marL="2057400" indent="-228600">
              <a:buClr>
                <a:schemeClr val="folHlink"/>
              </a:buClr>
              <a:buSzPct val="90000"/>
              <a:buFont typeface="Wingdings" panose="05000000000000000000" pitchFamily="2" charset="2"/>
              <a:buBlip>
                <a:blip r:embed="rId4"/>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Clr>
                <a:schemeClr val="folHlink"/>
              </a:buClr>
              <a:buSzPct val="90000"/>
              <a:buFont typeface="Wingdings" panose="05000000000000000000" pitchFamily="2" charset="2"/>
              <a:buBlip>
                <a:blip r:embed="rId4"/>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Clr>
                <a:schemeClr val="folHlink"/>
              </a:buClr>
              <a:buSzPct val="90000"/>
              <a:buFont typeface="Wingdings" panose="05000000000000000000" pitchFamily="2" charset="2"/>
              <a:buBlip>
                <a:blip r:embed="rId4"/>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Clr>
                <a:schemeClr val="folHlink"/>
              </a:buClr>
              <a:buSzPct val="90000"/>
              <a:buFont typeface="Wingdings" panose="05000000000000000000" pitchFamily="2" charset="2"/>
              <a:buBlip>
                <a:blip r:embed="rId4"/>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Clr>
                <a:schemeClr val="folHlink"/>
              </a:buClr>
              <a:buSzPct val="90000"/>
              <a:buFont typeface="Wingdings" panose="05000000000000000000" pitchFamily="2" charset="2"/>
              <a:buBlip>
                <a:blip r:embed="rId4"/>
              </a:buBlip>
              <a:defRPr sz="2000" b="1">
                <a:solidFill>
                  <a:schemeClr val="tx1"/>
                </a:solidFill>
                <a:latin typeface="Arial" panose="020B0604020202020204" pitchFamily="34" charset="0"/>
                <a:ea typeface="楷体_GB2312" pitchFamily="49" charset="-122"/>
              </a:defRPr>
            </a:lvl9pPr>
          </a:lstStyle>
          <a:p>
            <a:pPr eaLnBrk="1" hangingPunct="1">
              <a:spcBef>
                <a:spcPct val="50000"/>
              </a:spcBef>
              <a:buClr>
                <a:srgbClr val="FFCC00"/>
              </a:buClr>
              <a:buSzTx/>
              <a:buFontTx/>
              <a:buNone/>
            </a:pPr>
            <a:r>
              <a:rPr kumimoji="0" lang="zh-CN" altLang="en-US" sz="2800">
                <a:solidFill>
                  <a:srgbClr val="000044"/>
                </a:solidFill>
                <a:latin typeface="Times New Roman" panose="02020603050405020304" pitchFamily="18" charset="0"/>
                <a:ea typeface="宋体" panose="02010600030101010101" pitchFamily="2" charset="-122"/>
              </a:rPr>
              <a:t>关系矩阵     --便于存储</a:t>
            </a:r>
          </a:p>
          <a:p>
            <a:pPr eaLnBrk="1" hangingPunct="1">
              <a:buClr>
                <a:srgbClr val="FFCC00"/>
              </a:buClr>
              <a:buSzTx/>
              <a:buFontTx/>
              <a:buNone/>
            </a:pPr>
            <a:r>
              <a:rPr kumimoji="0" lang="zh-CN" altLang="en-US" sz="3000">
                <a:solidFill>
                  <a:srgbClr val="000044"/>
                </a:solidFill>
                <a:latin typeface="Times New Roman" panose="02020603050405020304" pitchFamily="18" charset="0"/>
                <a:ea typeface="宋体" panose="02010600030101010101" pitchFamily="2" charset="-122"/>
              </a:rPr>
              <a:t>有限集上的二元关系可以使用0-1矩阵表示。</a:t>
            </a:r>
          </a:p>
          <a:p>
            <a:pPr eaLnBrk="1" hangingPunct="1">
              <a:buClr>
                <a:srgbClr val="FFCC00"/>
              </a:buClr>
              <a:buSzTx/>
              <a:buFontTx/>
              <a:buNone/>
            </a:pPr>
            <a:r>
              <a:rPr kumimoji="0" lang="zh-CN" altLang="en-US" sz="3000">
                <a:solidFill>
                  <a:srgbClr val="000044"/>
                </a:solidFill>
                <a:latin typeface="Times New Roman" panose="02020603050405020304" pitchFamily="18" charset="0"/>
                <a:ea typeface="宋体" panose="02010600030101010101" pitchFamily="2" charset="-122"/>
              </a:rPr>
              <a:t>给定两个有限集合A={a</a:t>
            </a:r>
            <a:r>
              <a:rPr kumimoji="0" lang="zh-CN" altLang="en-US" sz="3000" baseline="-25000">
                <a:solidFill>
                  <a:srgbClr val="000044"/>
                </a:solidFill>
                <a:latin typeface="Times New Roman" panose="02020603050405020304" pitchFamily="18" charset="0"/>
                <a:ea typeface="宋体" panose="02010600030101010101" pitchFamily="2" charset="-122"/>
              </a:rPr>
              <a:t>1</a:t>
            </a:r>
            <a:r>
              <a:rPr kumimoji="0" lang="zh-CN" altLang="en-US" sz="3000">
                <a:solidFill>
                  <a:srgbClr val="000044"/>
                </a:solidFill>
                <a:latin typeface="Times New Roman" panose="02020603050405020304" pitchFamily="18" charset="0"/>
                <a:ea typeface="宋体" panose="02010600030101010101" pitchFamily="2" charset="-122"/>
              </a:rPr>
              <a:t>,…,a</a:t>
            </a:r>
            <a:r>
              <a:rPr kumimoji="0" lang="zh-CN" altLang="en-US" sz="3000" baseline="-25000">
                <a:solidFill>
                  <a:srgbClr val="000044"/>
                </a:solidFill>
                <a:latin typeface="Times New Roman" panose="02020603050405020304" pitchFamily="18" charset="0"/>
                <a:ea typeface="宋体" panose="02010600030101010101" pitchFamily="2" charset="-122"/>
              </a:rPr>
              <a:t>m</a:t>
            </a:r>
            <a:r>
              <a:rPr kumimoji="0" lang="zh-CN" altLang="en-US" sz="3000">
                <a:solidFill>
                  <a:srgbClr val="000044"/>
                </a:solidFill>
                <a:latin typeface="Times New Roman" panose="02020603050405020304" pitchFamily="18" charset="0"/>
                <a:ea typeface="宋体" panose="02010600030101010101" pitchFamily="2" charset="-122"/>
              </a:rPr>
              <a:t>}，B={b</a:t>
            </a:r>
            <a:r>
              <a:rPr kumimoji="0" lang="zh-CN" altLang="en-US" sz="3000" baseline="-25000">
                <a:solidFill>
                  <a:srgbClr val="000044"/>
                </a:solidFill>
                <a:latin typeface="Times New Roman" panose="02020603050405020304" pitchFamily="18" charset="0"/>
                <a:ea typeface="宋体" panose="02010600030101010101" pitchFamily="2" charset="-122"/>
              </a:rPr>
              <a:t>1</a:t>
            </a:r>
            <a:r>
              <a:rPr kumimoji="0" lang="zh-CN" altLang="en-US" sz="3000">
                <a:solidFill>
                  <a:srgbClr val="000044"/>
                </a:solidFill>
                <a:latin typeface="Times New Roman" panose="02020603050405020304" pitchFamily="18" charset="0"/>
                <a:ea typeface="宋体" panose="02010600030101010101" pitchFamily="2" charset="-122"/>
              </a:rPr>
              <a:t>,…,b</a:t>
            </a:r>
            <a:r>
              <a:rPr kumimoji="0" lang="zh-CN" altLang="en-US" sz="3000" baseline="-25000">
                <a:solidFill>
                  <a:srgbClr val="000044"/>
                </a:solidFill>
                <a:latin typeface="Times New Roman" panose="02020603050405020304" pitchFamily="18" charset="0"/>
                <a:ea typeface="宋体" panose="02010600030101010101" pitchFamily="2" charset="-122"/>
              </a:rPr>
              <a:t>n</a:t>
            </a:r>
            <a:r>
              <a:rPr kumimoji="0" lang="zh-CN" altLang="en-US" sz="3000">
                <a:solidFill>
                  <a:srgbClr val="000044"/>
                </a:solidFill>
                <a:latin typeface="Times New Roman" panose="02020603050405020304" pitchFamily="18" charset="0"/>
                <a:ea typeface="宋体" panose="02010600030101010101" pitchFamily="2" charset="-122"/>
              </a:rPr>
              <a:t>},</a:t>
            </a:r>
          </a:p>
          <a:p>
            <a:pPr eaLnBrk="1" hangingPunct="1">
              <a:buClr>
                <a:srgbClr val="FFCC00"/>
              </a:buClr>
              <a:buSzTx/>
              <a:buFontTx/>
              <a:buNone/>
            </a:pPr>
            <a:r>
              <a:rPr kumimoji="0" lang="zh-CN" altLang="en-US" sz="3000">
                <a:solidFill>
                  <a:srgbClr val="000044"/>
                </a:solidFill>
                <a:latin typeface="Times New Roman" panose="02020603050405020304" pitchFamily="18" charset="0"/>
                <a:ea typeface="宋体" panose="02010600030101010101" pitchFamily="2" charset="-122"/>
              </a:rPr>
              <a:t>R为A与B上的一个二元关系,</a:t>
            </a:r>
          </a:p>
          <a:p>
            <a:pPr eaLnBrk="1" hangingPunct="1">
              <a:buClr>
                <a:srgbClr val="FFCC00"/>
              </a:buClr>
              <a:buSzTx/>
              <a:buFontTx/>
              <a:buNone/>
            </a:pPr>
            <a:r>
              <a:rPr kumimoji="0" lang="zh-CN" altLang="en-US" sz="3000">
                <a:solidFill>
                  <a:srgbClr val="000044"/>
                </a:solidFill>
                <a:latin typeface="Times New Roman" panose="02020603050405020304" pitchFamily="18" charset="0"/>
                <a:ea typeface="宋体" panose="02010600030101010101" pitchFamily="2" charset="-122"/>
              </a:rPr>
              <a:t>则可以用下列关系矩阵M</a:t>
            </a:r>
            <a:r>
              <a:rPr kumimoji="0" lang="zh-CN" altLang="en-US" sz="3000" baseline="-25000">
                <a:solidFill>
                  <a:srgbClr val="000044"/>
                </a:solidFill>
                <a:latin typeface="Times New Roman" panose="02020603050405020304" pitchFamily="18" charset="0"/>
                <a:ea typeface="宋体" panose="02010600030101010101" pitchFamily="2" charset="-122"/>
              </a:rPr>
              <a:t>R</a:t>
            </a:r>
            <a:r>
              <a:rPr kumimoji="0" lang="zh-CN" altLang="en-US" sz="3000">
                <a:solidFill>
                  <a:srgbClr val="000044"/>
                </a:solidFill>
                <a:latin typeface="Times New Roman" panose="02020603050405020304" pitchFamily="18" charset="0"/>
                <a:ea typeface="宋体" panose="02010600030101010101" pitchFamily="2" charset="-122"/>
              </a:rPr>
              <a:t>=[r</a:t>
            </a:r>
            <a:r>
              <a:rPr kumimoji="0" lang="zh-CN" altLang="en-US" sz="3000" baseline="-25000">
                <a:solidFill>
                  <a:srgbClr val="000044"/>
                </a:solidFill>
                <a:latin typeface="Times New Roman" panose="02020603050405020304" pitchFamily="18" charset="0"/>
                <a:ea typeface="宋体" panose="02010600030101010101" pitchFamily="2" charset="-122"/>
              </a:rPr>
              <a:t>ij</a:t>
            </a:r>
            <a:r>
              <a:rPr kumimoji="0" lang="zh-CN" altLang="en-US" sz="3000">
                <a:solidFill>
                  <a:srgbClr val="000044"/>
                </a:solidFill>
                <a:latin typeface="Times New Roman" panose="02020603050405020304" pitchFamily="18" charset="0"/>
                <a:ea typeface="宋体" panose="02010600030101010101" pitchFamily="2" charset="-122"/>
              </a:rPr>
              <a:t>]</a:t>
            </a:r>
            <a:r>
              <a:rPr kumimoji="0" lang="zh-CN" altLang="en-US" sz="3000" baseline="-25000">
                <a:solidFill>
                  <a:srgbClr val="000044"/>
                </a:solidFill>
                <a:latin typeface="Times New Roman" panose="02020603050405020304" pitchFamily="18" charset="0"/>
                <a:ea typeface="宋体" panose="02010600030101010101" pitchFamily="2" charset="-122"/>
              </a:rPr>
              <a:t>m</a:t>
            </a:r>
            <a:r>
              <a:rPr kumimoji="0" lang="zh-CN" altLang="en-US" sz="3000" baseline="-25000">
                <a:solidFill>
                  <a:srgbClr val="000044"/>
                </a:solidFill>
                <a:latin typeface="Times New Roman" panose="02020603050405020304" pitchFamily="18" charset="0"/>
                <a:ea typeface="宋体" panose="02010600030101010101" pitchFamily="2" charset="-122"/>
                <a:sym typeface="Symbol" panose="05050102010706020507" pitchFamily="18" charset="2"/>
              </a:rPr>
              <a:t>n</a:t>
            </a:r>
            <a:r>
              <a:rPr kumimoji="0" lang="zh-CN" altLang="en-US" sz="3000">
                <a:solidFill>
                  <a:srgbClr val="000044"/>
                </a:solidFill>
                <a:latin typeface="Times New Roman" panose="02020603050405020304" pitchFamily="18" charset="0"/>
                <a:ea typeface="宋体" panose="02010600030101010101" pitchFamily="2" charset="-122"/>
                <a:sym typeface="Symbol" panose="05050102010706020507" pitchFamily="18" charset="2"/>
              </a:rPr>
              <a:t>来表示</a:t>
            </a:r>
            <a:endParaRPr kumimoji="0" lang="en-US" altLang="zh-CN" sz="3000">
              <a:solidFill>
                <a:srgbClr val="000044"/>
              </a:solidFill>
              <a:latin typeface="Times New Roman" panose="02020603050405020304" pitchFamily="18" charset="0"/>
              <a:ea typeface="宋体" panose="02010600030101010101" pitchFamily="2" charset="-122"/>
              <a:sym typeface="Symbol" panose="05050102010706020507" pitchFamily="18" charset="2"/>
            </a:endParaRPr>
          </a:p>
          <a:p>
            <a:pPr eaLnBrk="1" hangingPunct="1">
              <a:lnSpc>
                <a:spcPct val="60000"/>
              </a:lnSpc>
              <a:buClr>
                <a:srgbClr val="FFCC00"/>
              </a:buClr>
              <a:buSzTx/>
              <a:buFontTx/>
              <a:buNone/>
            </a:pPr>
            <a:r>
              <a:rPr kumimoji="0" lang="en-US" altLang="zh-CN" sz="3000">
                <a:solidFill>
                  <a:srgbClr val="000044"/>
                </a:solidFill>
                <a:latin typeface="Times New Roman" panose="02020603050405020304" pitchFamily="18" charset="0"/>
                <a:ea typeface="宋体" panose="02010600030101010101" pitchFamily="2" charset="-122"/>
                <a:sym typeface="Symbol" panose="05050102010706020507" pitchFamily="18" charset="2"/>
              </a:rPr>
              <a:t>                           </a:t>
            </a:r>
            <a:r>
              <a:rPr kumimoji="0" lang="zh-CN" altLang="en-US" sz="2400">
                <a:solidFill>
                  <a:srgbClr val="000044"/>
                </a:solidFill>
                <a:latin typeface="Times New Roman" panose="02020603050405020304" pitchFamily="18" charset="0"/>
                <a:ea typeface="宋体" panose="02010600030101010101" pitchFamily="2" charset="-122"/>
                <a:sym typeface="Symbol" panose="05050102010706020507" pitchFamily="18" charset="2"/>
              </a:rPr>
              <a:t> </a:t>
            </a:r>
            <a:r>
              <a:rPr kumimoji="0" lang="zh-CN" altLang="en-US" sz="2800">
                <a:solidFill>
                  <a:srgbClr val="000044"/>
                </a:solidFill>
                <a:latin typeface="Times New Roman" panose="02020603050405020304" pitchFamily="18" charset="0"/>
                <a:ea typeface="宋体" panose="02010600030101010101" pitchFamily="2" charset="-122"/>
                <a:sym typeface="Symbol" panose="05050102010706020507" pitchFamily="18" charset="2"/>
              </a:rPr>
              <a:t>r</a:t>
            </a:r>
            <a:r>
              <a:rPr kumimoji="0" lang="zh-CN" altLang="en-US" sz="2800" baseline="-25000">
                <a:solidFill>
                  <a:srgbClr val="000044"/>
                </a:solidFill>
                <a:latin typeface="Times New Roman" panose="02020603050405020304" pitchFamily="18" charset="0"/>
                <a:ea typeface="宋体" panose="02010600030101010101" pitchFamily="2" charset="-122"/>
                <a:sym typeface="Symbol" panose="05050102010706020507" pitchFamily="18" charset="2"/>
              </a:rPr>
              <a:t>11</a:t>
            </a:r>
            <a:r>
              <a:rPr kumimoji="0" lang="zh-CN" altLang="en-US" sz="2800">
                <a:solidFill>
                  <a:srgbClr val="000044"/>
                </a:solidFill>
                <a:latin typeface="Times New Roman" panose="02020603050405020304" pitchFamily="18" charset="0"/>
                <a:ea typeface="宋体" panose="02010600030101010101" pitchFamily="2" charset="-122"/>
                <a:sym typeface="Symbol" panose="05050102010706020507" pitchFamily="18" charset="2"/>
              </a:rPr>
              <a:t> r</a:t>
            </a:r>
            <a:r>
              <a:rPr kumimoji="0" lang="zh-CN" altLang="en-US" sz="2800" baseline="-25000">
                <a:solidFill>
                  <a:srgbClr val="000044"/>
                </a:solidFill>
                <a:latin typeface="Times New Roman" panose="02020603050405020304" pitchFamily="18" charset="0"/>
                <a:ea typeface="宋体" panose="02010600030101010101" pitchFamily="2" charset="-122"/>
                <a:sym typeface="Symbol" panose="05050102010706020507" pitchFamily="18" charset="2"/>
              </a:rPr>
              <a:t>12</a:t>
            </a:r>
            <a:r>
              <a:rPr kumimoji="0" lang="zh-CN" altLang="en-US" sz="2800">
                <a:solidFill>
                  <a:srgbClr val="000044"/>
                </a:solidFill>
                <a:latin typeface="Times New Roman" panose="02020603050405020304" pitchFamily="18" charset="0"/>
                <a:ea typeface="宋体" panose="02010600030101010101" pitchFamily="2" charset="-122"/>
                <a:sym typeface="Symbol" panose="05050102010706020507" pitchFamily="18" charset="2"/>
              </a:rPr>
              <a:t> … r</a:t>
            </a:r>
            <a:r>
              <a:rPr kumimoji="0" lang="zh-CN" altLang="en-US" sz="2800" baseline="-25000">
                <a:solidFill>
                  <a:srgbClr val="000044"/>
                </a:solidFill>
                <a:latin typeface="Times New Roman" panose="02020603050405020304" pitchFamily="18" charset="0"/>
                <a:ea typeface="宋体" panose="02010600030101010101" pitchFamily="2" charset="-122"/>
                <a:sym typeface="Symbol" panose="05050102010706020507" pitchFamily="18" charset="2"/>
              </a:rPr>
              <a:t>1n</a:t>
            </a:r>
            <a:r>
              <a:rPr kumimoji="0" lang="zh-CN" altLang="en-US" sz="2800">
                <a:solidFill>
                  <a:srgbClr val="000044"/>
                </a:solidFill>
                <a:latin typeface="Times New Roman" panose="02020603050405020304" pitchFamily="18" charset="0"/>
                <a:ea typeface="宋体" panose="02010600030101010101" pitchFamily="2" charset="-122"/>
                <a:sym typeface="Symbol" panose="05050102010706020507" pitchFamily="18" charset="2"/>
              </a:rPr>
              <a:t>    </a:t>
            </a:r>
          </a:p>
          <a:p>
            <a:pPr eaLnBrk="1" hangingPunct="1">
              <a:lnSpc>
                <a:spcPct val="60000"/>
              </a:lnSpc>
              <a:spcBef>
                <a:spcPct val="50000"/>
              </a:spcBef>
              <a:buClr>
                <a:srgbClr val="FFCC00"/>
              </a:buClr>
              <a:buSzTx/>
              <a:buFontTx/>
              <a:buNone/>
            </a:pPr>
            <a:r>
              <a:rPr kumimoji="0" lang="zh-CN" altLang="en-US" sz="2800">
                <a:solidFill>
                  <a:srgbClr val="000044"/>
                </a:solidFill>
                <a:latin typeface="Times New Roman" panose="02020603050405020304" pitchFamily="18" charset="0"/>
                <a:ea typeface="宋体" panose="02010600030101010101" pitchFamily="2" charset="-122"/>
                <a:sym typeface="Symbol" panose="05050102010706020507" pitchFamily="18" charset="2"/>
              </a:rPr>
              <a:t>                 M</a:t>
            </a:r>
            <a:r>
              <a:rPr kumimoji="0" lang="zh-CN" altLang="en-US" sz="2800" baseline="-25000">
                <a:solidFill>
                  <a:srgbClr val="000044"/>
                </a:solidFill>
                <a:latin typeface="Times New Roman" panose="02020603050405020304" pitchFamily="18" charset="0"/>
                <a:ea typeface="宋体" panose="02010600030101010101" pitchFamily="2" charset="-122"/>
                <a:sym typeface="Symbol" panose="05050102010706020507" pitchFamily="18" charset="2"/>
              </a:rPr>
              <a:t>R</a:t>
            </a:r>
            <a:r>
              <a:rPr kumimoji="0" lang="zh-CN" altLang="en-US" sz="2800">
                <a:solidFill>
                  <a:srgbClr val="000044"/>
                </a:solidFill>
                <a:latin typeface="Times New Roman" panose="02020603050405020304" pitchFamily="18" charset="0"/>
                <a:ea typeface="宋体" panose="02010600030101010101" pitchFamily="2" charset="-122"/>
                <a:sym typeface="Symbol" panose="05050102010706020507" pitchFamily="18" charset="2"/>
              </a:rPr>
              <a:t>=     r</a:t>
            </a:r>
            <a:r>
              <a:rPr kumimoji="0" lang="zh-CN" altLang="en-US" sz="2800" baseline="-25000">
                <a:solidFill>
                  <a:srgbClr val="000044"/>
                </a:solidFill>
                <a:latin typeface="Times New Roman" panose="02020603050405020304" pitchFamily="18" charset="0"/>
                <a:ea typeface="宋体" panose="02010600030101010101" pitchFamily="2" charset="-122"/>
                <a:sym typeface="Symbol" panose="05050102010706020507" pitchFamily="18" charset="2"/>
              </a:rPr>
              <a:t>21</a:t>
            </a:r>
            <a:r>
              <a:rPr kumimoji="0" lang="zh-CN" altLang="en-US" sz="2800">
                <a:solidFill>
                  <a:srgbClr val="000044"/>
                </a:solidFill>
                <a:latin typeface="Times New Roman" panose="02020603050405020304" pitchFamily="18" charset="0"/>
                <a:ea typeface="宋体" panose="02010600030101010101" pitchFamily="2" charset="-122"/>
                <a:sym typeface="Symbol" panose="05050102010706020507" pitchFamily="18" charset="2"/>
              </a:rPr>
              <a:t> r</a:t>
            </a:r>
            <a:r>
              <a:rPr kumimoji="0" lang="zh-CN" altLang="en-US" sz="2800" baseline="-25000">
                <a:solidFill>
                  <a:srgbClr val="000044"/>
                </a:solidFill>
                <a:latin typeface="Times New Roman" panose="02020603050405020304" pitchFamily="18" charset="0"/>
                <a:ea typeface="宋体" panose="02010600030101010101" pitchFamily="2" charset="-122"/>
                <a:sym typeface="Symbol" panose="05050102010706020507" pitchFamily="18" charset="2"/>
              </a:rPr>
              <a:t>22</a:t>
            </a:r>
            <a:r>
              <a:rPr kumimoji="0" lang="zh-CN" altLang="en-US" sz="2800">
                <a:solidFill>
                  <a:srgbClr val="000044"/>
                </a:solidFill>
                <a:latin typeface="Times New Roman" panose="02020603050405020304" pitchFamily="18" charset="0"/>
                <a:ea typeface="宋体" panose="02010600030101010101" pitchFamily="2" charset="-122"/>
                <a:sym typeface="Symbol" panose="05050102010706020507" pitchFamily="18" charset="2"/>
              </a:rPr>
              <a:t>…  r</a:t>
            </a:r>
            <a:r>
              <a:rPr kumimoji="0" lang="zh-CN" altLang="en-US" sz="2800" baseline="-25000">
                <a:solidFill>
                  <a:srgbClr val="000044"/>
                </a:solidFill>
                <a:latin typeface="Times New Roman" panose="02020603050405020304" pitchFamily="18" charset="0"/>
                <a:ea typeface="宋体" panose="02010600030101010101" pitchFamily="2" charset="-122"/>
                <a:sym typeface="Symbol" panose="05050102010706020507" pitchFamily="18" charset="2"/>
              </a:rPr>
              <a:t>2n</a:t>
            </a:r>
            <a:endParaRPr kumimoji="0" lang="zh-CN" altLang="en-US" sz="2800">
              <a:solidFill>
                <a:srgbClr val="000044"/>
              </a:solidFill>
              <a:latin typeface="Times New Roman" panose="02020603050405020304" pitchFamily="18" charset="0"/>
              <a:ea typeface="宋体" panose="02010600030101010101" pitchFamily="2" charset="-122"/>
              <a:sym typeface="Symbol" panose="05050102010706020507" pitchFamily="18" charset="2"/>
            </a:endParaRPr>
          </a:p>
          <a:p>
            <a:pPr eaLnBrk="1" hangingPunct="1">
              <a:lnSpc>
                <a:spcPct val="60000"/>
              </a:lnSpc>
              <a:spcBef>
                <a:spcPct val="50000"/>
              </a:spcBef>
              <a:buClr>
                <a:srgbClr val="FFCC00"/>
              </a:buClr>
              <a:buSzTx/>
              <a:buFontTx/>
              <a:buNone/>
            </a:pPr>
            <a:r>
              <a:rPr kumimoji="0" lang="zh-CN" altLang="en-US" sz="2800">
                <a:solidFill>
                  <a:srgbClr val="000044"/>
                </a:solidFill>
                <a:latin typeface="Times New Roman" panose="02020603050405020304" pitchFamily="18" charset="0"/>
                <a:ea typeface="宋体" panose="02010600030101010101" pitchFamily="2" charset="-122"/>
                <a:sym typeface="Symbol" panose="05050102010706020507" pitchFamily="18" charset="2"/>
              </a:rPr>
              <a:t>                               ：  ：       ：</a:t>
            </a:r>
          </a:p>
          <a:p>
            <a:pPr eaLnBrk="1" hangingPunct="1">
              <a:lnSpc>
                <a:spcPct val="60000"/>
              </a:lnSpc>
              <a:spcBef>
                <a:spcPct val="50000"/>
              </a:spcBef>
              <a:buClr>
                <a:srgbClr val="FFCC00"/>
              </a:buClr>
              <a:buSzTx/>
              <a:buFontTx/>
              <a:buNone/>
            </a:pPr>
            <a:r>
              <a:rPr kumimoji="0" lang="zh-CN" altLang="en-US" sz="2800">
                <a:solidFill>
                  <a:srgbClr val="000044"/>
                </a:solidFill>
                <a:latin typeface="Times New Roman" panose="02020603050405020304" pitchFamily="18" charset="0"/>
                <a:ea typeface="宋体" panose="02010600030101010101" pitchFamily="2" charset="-122"/>
                <a:sym typeface="Symbol" panose="05050102010706020507" pitchFamily="18" charset="2"/>
              </a:rPr>
              <a:t>                              r</a:t>
            </a:r>
            <a:r>
              <a:rPr kumimoji="0" lang="zh-CN" altLang="en-US" sz="2800" baseline="-25000">
                <a:solidFill>
                  <a:srgbClr val="000044"/>
                </a:solidFill>
                <a:latin typeface="Times New Roman" panose="02020603050405020304" pitchFamily="18" charset="0"/>
                <a:ea typeface="宋体" panose="02010600030101010101" pitchFamily="2" charset="-122"/>
                <a:sym typeface="Symbol" panose="05050102010706020507" pitchFamily="18" charset="2"/>
              </a:rPr>
              <a:t>m1</a:t>
            </a:r>
            <a:r>
              <a:rPr kumimoji="0" lang="zh-CN" altLang="en-US" sz="2800">
                <a:solidFill>
                  <a:srgbClr val="000044"/>
                </a:solidFill>
                <a:latin typeface="Times New Roman" panose="02020603050405020304" pitchFamily="18" charset="0"/>
                <a:ea typeface="宋体" panose="02010600030101010101" pitchFamily="2" charset="-122"/>
                <a:sym typeface="Symbol" panose="05050102010706020507" pitchFamily="18" charset="2"/>
              </a:rPr>
              <a:t> r</a:t>
            </a:r>
            <a:r>
              <a:rPr kumimoji="0" lang="zh-CN" altLang="en-US" sz="2800" baseline="-25000">
                <a:solidFill>
                  <a:srgbClr val="000044"/>
                </a:solidFill>
                <a:latin typeface="Times New Roman" panose="02020603050405020304" pitchFamily="18" charset="0"/>
                <a:ea typeface="宋体" panose="02010600030101010101" pitchFamily="2" charset="-122"/>
                <a:sym typeface="Symbol" panose="05050102010706020507" pitchFamily="18" charset="2"/>
              </a:rPr>
              <a:t>m2</a:t>
            </a:r>
            <a:r>
              <a:rPr kumimoji="0" lang="zh-CN" altLang="en-US" sz="2800">
                <a:solidFill>
                  <a:srgbClr val="000044"/>
                </a:solidFill>
                <a:latin typeface="Times New Roman" panose="02020603050405020304" pitchFamily="18" charset="0"/>
                <a:ea typeface="宋体" panose="02010600030101010101" pitchFamily="2" charset="-122"/>
                <a:sym typeface="Symbol" panose="05050102010706020507" pitchFamily="18" charset="2"/>
              </a:rPr>
              <a:t>… r</a:t>
            </a:r>
            <a:r>
              <a:rPr kumimoji="0" lang="zh-CN" altLang="en-US" sz="2800" baseline="-25000">
                <a:solidFill>
                  <a:srgbClr val="000044"/>
                </a:solidFill>
                <a:latin typeface="Times New Roman" panose="02020603050405020304" pitchFamily="18" charset="0"/>
                <a:ea typeface="宋体" panose="02010600030101010101" pitchFamily="2" charset="-122"/>
                <a:sym typeface="Symbol" panose="05050102010706020507" pitchFamily="18" charset="2"/>
              </a:rPr>
              <a:t>mn</a:t>
            </a:r>
          </a:p>
          <a:p>
            <a:pPr eaLnBrk="1" hangingPunct="1">
              <a:lnSpc>
                <a:spcPct val="110000"/>
              </a:lnSpc>
              <a:buClr>
                <a:srgbClr val="FFCC00"/>
              </a:buClr>
              <a:buSzTx/>
              <a:buFontTx/>
              <a:buNone/>
            </a:pPr>
            <a:r>
              <a:rPr kumimoji="0" lang="zh-CN" altLang="en-US" sz="3000">
                <a:solidFill>
                  <a:srgbClr val="000044"/>
                </a:solidFill>
                <a:latin typeface="Times New Roman" panose="02020603050405020304" pitchFamily="18" charset="0"/>
                <a:ea typeface="宋体" panose="02010600030101010101" pitchFamily="2" charset="-122"/>
                <a:sym typeface="Symbol" panose="05050102010706020507" pitchFamily="18" charset="2"/>
              </a:rPr>
              <a:t>其中若(a</a:t>
            </a:r>
            <a:r>
              <a:rPr kumimoji="0" lang="zh-CN" altLang="en-US" sz="3000" baseline="-25000">
                <a:solidFill>
                  <a:srgbClr val="000044"/>
                </a:solidFill>
                <a:latin typeface="Times New Roman" panose="02020603050405020304" pitchFamily="18" charset="0"/>
                <a:ea typeface="宋体" panose="02010600030101010101" pitchFamily="2" charset="-122"/>
                <a:sym typeface="Symbol" panose="05050102010706020507" pitchFamily="18" charset="2"/>
              </a:rPr>
              <a:t>i</a:t>
            </a:r>
            <a:r>
              <a:rPr kumimoji="0" lang="zh-CN" altLang="en-US" sz="3000">
                <a:solidFill>
                  <a:srgbClr val="000044"/>
                </a:solidFill>
                <a:latin typeface="Times New Roman" panose="02020603050405020304" pitchFamily="18" charset="0"/>
                <a:ea typeface="宋体" panose="02010600030101010101" pitchFamily="2" charset="-122"/>
                <a:sym typeface="Symbol" panose="05050102010706020507" pitchFamily="18" charset="2"/>
              </a:rPr>
              <a:t>,b</a:t>
            </a:r>
            <a:r>
              <a:rPr kumimoji="0" lang="zh-CN" altLang="en-US" sz="3000" baseline="-25000">
                <a:solidFill>
                  <a:srgbClr val="000044"/>
                </a:solidFill>
                <a:latin typeface="Times New Roman" panose="02020603050405020304" pitchFamily="18" charset="0"/>
                <a:ea typeface="宋体" panose="02010600030101010101" pitchFamily="2" charset="-122"/>
                <a:sym typeface="Symbol" panose="05050102010706020507" pitchFamily="18" charset="2"/>
              </a:rPr>
              <a:t>j</a:t>
            </a:r>
            <a:r>
              <a:rPr kumimoji="0" lang="zh-CN" altLang="en-US" sz="3000">
                <a:solidFill>
                  <a:srgbClr val="000044"/>
                </a:solidFill>
                <a:latin typeface="Times New Roman" panose="02020603050405020304" pitchFamily="18" charset="0"/>
                <a:ea typeface="宋体" panose="02010600030101010101" pitchFamily="2" charset="-122"/>
                <a:sym typeface="Symbol" panose="05050102010706020507" pitchFamily="18" charset="2"/>
              </a:rPr>
              <a:t>)R，则r</a:t>
            </a:r>
            <a:r>
              <a:rPr kumimoji="0" lang="zh-CN" altLang="en-US" sz="3000" baseline="-25000">
                <a:solidFill>
                  <a:srgbClr val="000044"/>
                </a:solidFill>
                <a:latin typeface="Times New Roman" panose="02020603050405020304" pitchFamily="18" charset="0"/>
                <a:ea typeface="宋体" panose="02010600030101010101" pitchFamily="2" charset="-122"/>
                <a:sym typeface="Symbol" panose="05050102010706020507" pitchFamily="18" charset="2"/>
              </a:rPr>
              <a:t>ij</a:t>
            </a:r>
            <a:r>
              <a:rPr kumimoji="0" lang="zh-CN" altLang="en-US" sz="3000">
                <a:solidFill>
                  <a:srgbClr val="000044"/>
                </a:solidFill>
                <a:latin typeface="Times New Roman" panose="02020603050405020304" pitchFamily="18" charset="0"/>
                <a:ea typeface="宋体" panose="02010600030101010101" pitchFamily="2" charset="-122"/>
                <a:sym typeface="Symbol" panose="05050102010706020507" pitchFamily="18" charset="2"/>
              </a:rPr>
              <a:t>=1;否则r</a:t>
            </a:r>
            <a:r>
              <a:rPr kumimoji="0" lang="zh-CN" altLang="en-US" sz="3000" baseline="-25000">
                <a:solidFill>
                  <a:srgbClr val="000044"/>
                </a:solidFill>
                <a:latin typeface="Times New Roman" panose="02020603050405020304" pitchFamily="18" charset="0"/>
                <a:ea typeface="宋体" panose="02010600030101010101" pitchFamily="2" charset="-122"/>
                <a:sym typeface="Symbol" panose="05050102010706020507" pitchFamily="18" charset="2"/>
              </a:rPr>
              <a:t>ij</a:t>
            </a:r>
            <a:r>
              <a:rPr kumimoji="0" lang="zh-CN" altLang="en-US" sz="3000">
                <a:solidFill>
                  <a:srgbClr val="000044"/>
                </a:solidFill>
                <a:latin typeface="Times New Roman" panose="02020603050405020304" pitchFamily="18" charset="0"/>
                <a:ea typeface="宋体" panose="02010600030101010101" pitchFamily="2" charset="-122"/>
                <a:sym typeface="Symbol" panose="05050102010706020507" pitchFamily="18" charset="2"/>
              </a:rPr>
              <a:t>=0。</a:t>
            </a:r>
          </a:p>
          <a:p>
            <a:pPr eaLnBrk="1" hangingPunct="1">
              <a:lnSpc>
                <a:spcPct val="110000"/>
              </a:lnSpc>
              <a:buClr>
                <a:srgbClr val="FFCC00"/>
              </a:buClr>
              <a:buSzTx/>
              <a:buFontTx/>
              <a:buNone/>
            </a:pPr>
            <a:r>
              <a:rPr kumimoji="0" lang="zh-CN" altLang="en-US" sz="2900">
                <a:solidFill>
                  <a:srgbClr val="000044"/>
                </a:solidFill>
                <a:latin typeface="Times New Roman" panose="02020603050405020304" pitchFamily="18" charset="0"/>
                <a:ea typeface="宋体" panose="02010600030101010101" pitchFamily="2" charset="-122"/>
                <a:sym typeface="Symbol" panose="05050102010706020507" pitchFamily="18" charset="2"/>
              </a:rPr>
              <a:t>Note：关系的矩阵表示与矩阵的行列对应的集合</a:t>
            </a:r>
            <a:endParaRPr kumimoji="0" lang="en-US" altLang="zh-CN" sz="2900">
              <a:solidFill>
                <a:srgbClr val="000044"/>
              </a:solidFill>
              <a:latin typeface="Times New Roman" panose="02020603050405020304" pitchFamily="18" charset="0"/>
              <a:ea typeface="宋体" panose="02010600030101010101" pitchFamily="2" charset="-122"/>
              <a:sym typeface="Symbol" panose="05050102010706020507" pitchFamily="18" charset="2"/>
            </a:endParaRPr>
          </a:p>
          <a:p>
            <a:pPr eaLnBrk="1" hangingPunct="1">
              <a:lnSpc>
                <a:spcPct val="110000"/>
              </a:lnSpc>
              <a:buClr>
                <a:srgbClr val="FFCC00"/>
              </a:buClr>
              <a:buSzTx/>
              <a:buFontTx/>
              <a:buNone/>
            </a:pPr>
            <a:r>
              <a:rPr kumimoji="0" lang="zh-CN" altLang="en-US" sz="2900">
                <a:solidFill>
                  <a:srgbClr val="000044"/>
                </a:solidFill>
                <a:latin typeface="Times New Roman" panose="02020603050405020304" pitchFamily="18" charset="0"/>
                <a:ea typeface="宋体" panose="02010600030101010101" pitchFamily="2" charset="-122"/>
                <a:sym typeface="Symbol" panose="05050102010706020507" pitchFamily="18" charset="2"/>
              </a:rPr>
              <a:t>A和B上的元素顺序相关,不同排序会得到不同的</a:t>
            </a:r>
            <a:endParaRPr kumimoji="0" lang="en-US" altLang="zh-CN" sz="2900">
              <a:solidFill>
                <a:srgbClr val="000044"/>
              </a:solidFill>
              <a:latin typeface="Times New Roman" panose="02020603050405020304" pitchFamily="18" charset="0"/>
              <a:ea typeface="宋体" panose="02010600030101010101" pitchFamily="2" charset="-122"/>
              <a:sym typeface="Symbol" panose="05050102010706020507" pitchFamily="18" charset="2"/>
            </a:endParaRPr>
          </a:p>
          <a:p>
            <a:pPr eaLnBrk="1" hangingPunct="1">
              <a:lnSpc>
                <a:spcPct val="110000"/>
              </a:lnSpc>
              <a:buClr>
                <a:srgbClr val="FFCC00"/>
              </a:buClr>
              <a:buSzTx/>
              <a:buFontTx/>
              <a:buNone/>
            </a:pPr>
            <a:r>
              <a:rPr kumimoji="0" lang="zh-CN" altLang="en-US" sz="2900">
                <a:solidFill>
                  <a:srgbClr val="000044"/>
                </a:solidFill>
                <a:latin typeface="Times New Roman" panose="02020603050405020304" pitchFamily="18" charset="0"/>
                <a:ea typeface="宋体" panose="02010600030101010101" pitchFamily="2" charset="-122"/>
                <a:sym typeface="Symbol" panose="05050102010706020507" pitchFamily="18" charset="2"/>
              </a:rPr>
              <a:t>关系矩阵.</a:t>
            </a:r>
          </a:p>
        </p:txBody>
      </p:sp>
      <p:sp>
        <p:nvSpPr>
          <p:cNvPr id="9" name="AutoShape 6"/>
          <p:cNvSpPr>
            <a:spLocks/>
          </p:cNvSpPr>
          <p:nvPr/>
        </p:nvSpPr>
        <p:spPr bwMode="auto">
          <a:xfrm flipH="1">
            <a:off x="2700338" y="2552700"/>
            <a:ext cx="71437" cy="1655763"/>
          </a:xfrm>
          <a:prstGeom prst="rightBrace">
            <a:avLst>
              <a:gd name="adj1" fmla="val 43976"/>
              <a:gd name="adj2" fmla="val 50000"/>
            </a:avLst>
          </a:pr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5"/>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6"/>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ClrTx/>
              <a:buSzTx/>
              <a:buFontTx/>
              <a:buNone/>
              <a:defRPr/>
            </a:pPr>
            <a:endParaRPr kumimoji="0" lang="zh-CN" altLang="en-US" sz="2400" kern="0" smtClean="0">
              <a:solidFill>
                <a:schemeClr val="bg2"/>
              </a:solidFill>
              <a:latin typeface="Times New Roman" panose="02020603050405020304" pitchFamily="18" charset="0"/>
            </a:endParaRPr>
          </a:p>
        </p:txBody>
      </p:sp>
      <p:sp>
        <p:nvSpPr>
          <p:cNvPr id="10" name="AutoShape 6"/>
          <p:cNvSpPr>
            <a:spLocks/>
          </p:cNvSpPr>
          <p:nvPr/>
        </p:nvSpPr>
        <p:spPr bwMode="auto">
          <a:xfrm>
            <a:off x="4932363" y="2552700"/>
            <a:ext cx="71437" cy="1655763"/>
          </a:xfrm>
          <a:prstGeom prst="rightBrace">
            <a:avLst>
              <a:gd name="adj1" fmla="val 43976"/>
              <a:gd name="adj2" fmla="val 50000"/>
            </a:avLst>
          </a:pr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5"/>
              </a:buBlip>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6"/>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eaLnBrk="1" fontAlgn="auto" hangingPunct="1">
              <a:spcBef>
                <a:spcPct val="0"/>
              </a:spcBef>
              <a:spcAft>
                <a:spcPts val="0"/>
              </a:spcAft>
              <a:buClrTx/>
              <a:buSzTx/>
              <a:buFontTx/>
              <a:buNone/>
              <a:defRPr/>
            </a:pPr>
            <a:endParaRPr kumimoji="0" lang="zh-CN" altLang="en-US" sz="2400" kern="0" smtClean="0">
              <a:solidFill>
                <a:schemeClr val="bg2"/>
              </a:solidFill>
              <a:latin typeface="Times New Roman" panose="02020603050405020304" pitchFamily="18"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grpId="1" nodeType="clickEffect">
                                  <p:stCondLst>
                                    <p:cond delay="0"/>
                                  </p:stCondLst>
                                  <p:childTnLst>
                                    <p:anim calcmode="lin" valueType="num">
                                      <p:cBhvr additive="base">
                                        <p:cTn id="12" dur="500"/>
                                        <p:tgtEl>
                                          <p:spTgt spid="3"/>
                                        </p:tgtEl>
                                        <p:attrNameLst>
                                          <p:attrName>ppt_x</p:attrName>
                                        </p:attrNameLst>
                                      </p:cBhvr>
                                      <p:tavLst>
                                        <p:tav tm="0">
                                          <p:val>
                                            <p:strVal val="ppt_x"/>
                                          </p:val>
                                        </p:tav>
                                        <p:tav tm="100000">
                                          <p:val>
                                            <p:strVal val="ppt_x"/>
                                          </p:val>
                                        </p:tav>
                                      </p:tavLst>
                                    </p:anim>
                                    <p:anim calcmode="lin" valueType="num">
                                      <p:cBhvr additive="base">
                                        <p:cTn id="13" dur="500"/>
                                        <p:tgtEl>
                                          <p:spTgt spid="3"/>
                                        </p:tgtEl>
                                        <p:attrNameLst>
                                          <p:attrName>ppt_y</p:attrName>
                                        </p:attrNameLst>
                                      </p:cBhvr>
                                      <p:tavLst>
                                        <p:tav tm="0">
                                          <p:val>
                                            <p:strVal val="ppt_y"/>
                                          </p:val>
                                        </p:tav>
                                        <p:tav tm="100000">
                                          <p:val>
                                            <p:strVal val="1+ppt_h/2"/>
                                          </p:val>
                                        </p:tav>
                                      </p:tavLst>
                                    </p:anim>
                                    <p:set>
                                      <p:cBhvr>
                                        <p:cTn id="14" dur="1" fill="hold">
                                          <p:stCondLst>
                                            <p:cond delay="499"/>
                                          </p:stCondLst>
                                        </p:cTn>
                                        <p:tgtEl>
                                          <p:spTgt spid="3"/>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267">
                                            <p:txEl>
                                              <p:pRg st="2" end="2"/>
                                            </p:txEl>
                                          </p:spTgt>
                                        </p:tgtEl>
                                        <p:attrNameLst>
                                          <p:attrName>style.visibility</p:attrName>
                                        </p:attrNameLst>
                                      </p:cBhvr>
                                      <p:to>
                                        <p:strVal val="visible"/>
                                      </p:to>
                                    </p:set>
                                    <p:anim calcmode="lin" valueType="num">
                                      <p:cBhvr additive="base">
                                        <p:cTn id="19" dur="5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1267">
                                            <p:txEl>
                                              <p:pRg st="3" end="3"/>
                                            </p:txEl>
                                          </p:spTgt>
                                        </p:tgtEl>
                                        <p:attrNameLst>
                                          <p:attrName>style.visibility</p:attrName>
                                        </p:attrNameLst>
                                      </p:cBhvr>
                                      <p:to>
                                        <p:strVal val="visible"/>
                                      </p:to>
                                    </p:set>
                                    <p:anim calcmode="lin" valueType="num">
                                      <p:cBhvr additive="base">
                                        <p:cTn id="23" dur="5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267">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1267">
                                            <p:txEl>
                                              <p:pRg st="4" end="4"/>
                                            </p:txEl>
                                          </p:spTgt>
                                        </p:tgtEl>
                                        <p:attrNameLst>
                                          <p:attrName>style.visibility</p:attrName>
                                        </p:attrNameLst>
                                      </p:cBhvr>
                                      <p:to>
                                        <p:strVal val="visible"/>
                                      </p:to>
                                    </p:set>
                                    <p:anim calcmode="lin" valueType="num">
                                      <p:cBhvr additive="base">
                                        <p:cTn id="27" dur="5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267">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11267">
                                            <p:txEl>
                                              <p:pRg st="5" end="5"/>
                                            </p:txEl>
                                          </p:spTgt>
                                        </p:tgtEl>
                                        <p:attrNameLst>
                                          <p:attrName>style.visibility</p:attrName>
                                        </p:attrNameLst>
                                      </p:cBhvr>
                                      <p:to>
                                        <p:strVal val="visible"/>
                                      </p:to>
                                    </p:set>
                                    <p:anim calcmode="lin" valueType="num">
                                      <p:cBhvr additive="base">
                                        <p:cTn id="31" dur="500" fill="hold"/>
                                        <p:tgtEl>
                                          <p:spTgt spid="1126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267">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11267">
                                            <p:txEl>
                                              <p:pRg st="6" end="6"/>
                                            </p:txEl>
                                          </p:spTgt>
                                        </p:tgtEl>
                                        <p:attrNameLst>
                                          <p:attrName>style.visibility</p:attrName>
                                        </p:attrNameLst>
                                      </p:cBhvr>
                                      <p:to>
                                        <p:strVal val="visible"/>
                                      </p:to>
                                    </p:set>
                                    <p:anim calcmode="lin" valueType="num">
                                      <p:cBhvr additive="base">
                                        <p:cTn id="35" dur="500" fill="hold"/>
                                        <p:tgtEl>
                                          <p:spTgt spid="11267">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26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6363" y="1052513"/>
            <a:ext cx="8929687" cy="5078412"/>
          </a:xfrm>
        </p:spPr>
        <p:txBody>
          <a:bodyPr/>
          <a:lstStyle/>
          <a:p>
            <a:pPr marL="0" indent="0" eaLnBrk="1" hangingPunct="1">
              <a:lnSpc>
                <a:spcPct val="110000"/>
              </a:lnSpc>
              <a:buClr>
                <a:srgbClr val="FFFFFF"/>
              </a:buClr>
              <a:buFont typeface="Wingdings" panose="05000000000000000000" pitchFamily="2" charset="2"/>
              <a:buNone/>
              <a:defRPr/>
            </a:pPr>
            <a:r>
              <a:rPr lang="en-US" altLang="zh-CN"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a:t>
            </a:r>
            <a:r>
              <a:rPr lang="zh-CN" altLang="en-US"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zh-CN" altLang="en-US"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设</a:t>
            </a:r>
            <a:r>
              <a:rPr lang="zh-CN" altLang="zh-CN"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A＝{a,b,c}，</a:t>
            </a:r>
            <a:r>
              <a:rPr lang="zh-CN" altLang="en-US"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求</a:t>
            </a:r>
            <a:r>
              <a:rPr lang="zh-CN" altLang="zh-CN"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lang="zh-CN" altLang="en-US"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中满足下列条件的关系</a:t>
            </a:r>
            <a:r>
              <a:rPr lang="zh-CN" altLang="zh-CN"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R</a:t>
            </a:r>
            <a:r>
              <a:rPr lang="zh-CN" altLang="en-US"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的个数：</a:t>
            </a:r>
          </a:p>
          <a:p>
            <a:pPr marL="0" indent="0" eaLnBrk="1" hangingPunct="1">
              <a:lnSpc>
                <a:spcPct val="110000"/>
              </a:lnSpc>
              <a:buClr>
                <a:srgbClr val="FFFFFF"/>
              </a:buClr>
              <a:buFont typeface="Wingdings" panose="05000000000000000000" pitchFamily="2" charset="2"/>
              <a:buNone/>
              <a:defRPr/>
            </a:pPr>
            <a:r>
              <a:rPr lang="zh-CN" altLang="en-US"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③ </a:t>
            </a:r>
            <a:r>
              <a:rPr lang="zh-CN" altLang="zh-CN"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R</a:t>
            </a:r>
            <a:r>
              <a:rPr lang="zh-CN" altLang="en-US"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是</a:t>
            </a:r>
            <a:r>
              <a:rPr lang="zh-CN" altLang="zh-CN"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lang="zh-CN" altLang="en-US"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中的等价关系</a:t>
            </a:r>
            <a:r>
              <a:rPr lang="zh-CN" altLang="en-US"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5</a:t>
            </a:r>
            <a:r>
              <a:rPr lang="zh-CN" altLang="en-US"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个</a:t>
            </a:r>
            <a:endParaRPr lang="en-US" altLang="zh-CN"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indent="0" eaLnBrk="1" hangingPunct="1">
              <a:lnSpc>
                <a:spcPct val="110000"/>
              </a:lnSpc>
              <a:buClr>
                <a:srgbClr val="FFFFFF"/>
              </a:buClr>
              <a:buFont typeface="Wingdings" panose="05000000000000000000" pitchFamily="2" charset="2"/>
              <a:buNone/>
              <a:defRPr/>
            </a:pPr>
            <a:r>
              <a:rPr lang="zh-CN" altLang="en-US"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答：</a:t>
            </a:r>
            <a:r>
              <a:rPr lang="en-US" altLang="zh-CN"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lang="zh-CN" altLang="en-US"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上有</a:t>
            </a:r>
            <a:r>
              <a:rPr lang="en-US" altLang="zh-CN"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5</a:t>
            </a:r>
            <a:r>
              <a:rPr lang="zh-CN" altLang="en-US"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种划分对应</a:t>
            </a:r>
            <a:r>
              <a:rPr lang="en-US" altLang="zh-CN"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5</a:t>
            </a:r>
            <a:r>
              <a:rPr lang="zh-CN" altLang="en-US"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种等价关系。</a:t>
            </a:r>
            <a:endParaRPr lang="en-US" altLang="zh-CN"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indent="0" eaLnBrk="1" hangingPunct="1">
              <a:lnSpc>
                <a:spcPct val="110000"/>
              </a:lnSpc>
              <a:buClr>
                <a:srgbClr val="FFFFFF"/>
              </a:buClr>
              <a:buFont typeface="Wingdings" panose="05000000000000000000" pitchFamily="2" charset="2"/>
              <a:buNone/>
              <a:defRPr/>
            </a:pPr>
            <a:r>
              <a:rPr lang="en-US" altLang="zh-CN"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C1={{</a:t>
            </a:r>
            <a:r>
              <a:rPr lang="en-US" altLang="zh-CN" dirty="0" err="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a,b,c</a:t>
            </a:r>
            <a:r>
              <a:rPr lang="en-US" altLang="zh-CN"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R1=E</a:t>
            </a:r>
            <a:r>
              <a:rPr lang="en-US" altLang="zh-CN" baseline="-25000"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p>
          <a:p>
            <a:pPr marL="0" indent="0" eaLnBrk="1" hangingPunct="1">
              <a:lnSpc>
                <a:spcPct val="110000"/>
              </a:lnSpc>
              <a:buClr>
                <a:srgbClr val="FFFFFF"/>
              </a:buClr>
              <a:buFont typeface="Wingdings" panose="05000000000000000000" pitchFamily="2" charset="2"/>
              <a:buNone/>
              <a:defRPr/>
            </a:pPr>
            <a:r>
              <a:rPr lang="en-US" altLang="zh-CN"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C2={{a},{</a:t>
            </a:r>
            <a:r>
              <a:rPr lang="en-US" altLang="zh-CN" dirty="0" err="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b,c</a:t>
            </a:r>
            <a:r>
              <a:rPr lang="en-US" altLang="zh-CN"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R2=I</a:t>
            </a:r>
            <a:r>
              <a:rPr lang="en-US" altLang="zh-CN" baseline="-25000"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 </a:t>
            </a:r>
            <a:r>
              <a:rPr lang="en-US" altLang="zh-CN"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err="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a,b</a:t>
            </a:r>
            <a:r>
              <a:rPr lang="en-US" altLang="zh-CN"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dirty="0" err="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b,a</a:t>
            </a:r>
            <a:r>
              <a:rPr lang="en-US" altLang="zh-CN"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lang="en-US" altLang="zh-CN" baseline="-25000"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indent="0" eaLnBrk="1" hangingPunct="1">
              <a:lnSpc>
                <a:spcPct val="110000"/>
              </a:lnSpc>
              <a:buClr>
                <a:srgbClr val="FFFFFF"/>
              </a:buClr>
              <a:buFont typeface="Wingdings" panose="05000000000000000000" pitchFamily="2" charset="2"/>
              <a:buNone/>
              <a:defRPr/>
            </a:pPr>
            <a:r>
              <a:rPr lang="en-US" altLang="zh-CN"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C3={{b},{</a:t>
            </a:r>
            <a:r>
              <a:rPr lang="en-US" altLang="zh-CN" dirty="0" err="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a,c</a:t>
            </a:r>
            <a:r>
              <a:rPr lang="en-US" altLang="zh-CN"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R3=I</a:t>
            </a:r>
            <a:r>
              <a:rPr lang="en-US" altLang="zh-CN" baseline="-25000"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 </a:t>
            </a:r>
            <a:r>
              <a:rPr lang="en-US" altLang="zh-CN"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err="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a,c</a:t>
            </a:r>
            <a:r>
              <a:rPr lang="en-US" altLang="zh-CN"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dirty="0" err="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c,a</a:t>
            </a:r>
            <a:r>
              <a:rPr lang="en-US" altLang="zh-CN"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lang="en-US" altLang="zh-CN" baseline="-250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indent="0" eaLnBrk="1" hangingPunct="1">
              <a:lnSpc>
                <a:spcPct val="110000"/>
              </a:lnSpc>
              <a:buClr>
                <a:srgbClr val="FFFFFF"/>
              </a:buClr>
              <a:buFont typeface="Wingdings" panose="05000000000000000000" pitchFamily="2" charset="2"/>
              <a:buNone/>
              <a:defRPr/>
            </a:pPr>
            <a:r>
              <a:rPr lang="en-US" altLang="zh-CN"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C4={{c},{</a:t>
            </a:r>
            <a:r>
              <a:rPr lang="en-US" altLang="zh-CN" dirty="0" err="1"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a,b</a:t>
            </a:r>
            <a:r>
              <a:rPr lang="en-US" altLang="zh-CN"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R4=I</a:t>
            </a:r>
            <a:r>
              <a:rPr lang="en-US" altLang="zh-CN" baseline="-25000"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 </a:t>
            </a:r>
            <a:r>
              <a:rPr lang="en-US" altLang="zh-CN"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dirty="0" err="1">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a,c</a:t>
            </a:r>
            <a:r>
              <a:rPr lang="en-US" altLang="zh-CN"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dirty="0" err="1">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c,a</a:t>
            </a:r>
            <a:r>
              <a:rPr lang="en-US" altLang="zh-CN"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endParaRPr lang="en-US" altLang="zh-CN" baseline="-250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indent="0" eaLnBrk="1" hangingPunct="1">
              <a:lnSpc>
                <a:spcPct val="110000"/>
              </a:lnSpc>
              <a:buClr>
                <a:srgbClr val="FFFFFF"/>
              </a:buClr>
              <a:buFont typeface="Wingdings" panose="05000000000000000000" pitchFamily="2" charset="2"/>
              <a:buNone/>
              <a:defRPr/>
            </a:pPr>
            <a:r>
              <a:rPr lang="en-US" altLang="zh-CN" dirty="0" smtClean="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C5={{a},{b},{c}}      R5=</a:t>
            </a:r>
            <a:r>
              <a:rPr lang="en-US" altLang="zh-CN"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I</a:t>
            </a:r>
            <a:r>
              <a:rPr lang="en-US" altLang="zh-CN" baseline="-250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endParaRPr lang="en-US" altLang="zh-CN"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indent="0" eaLnBrk="1" hangingPunct="1">
              <a:buClr>
                <a:srgbClr val="FFFFFF"/>
              </a:buClr>
              <a:buFont typeface="Wingdings" panose="05000000000000000000" pitchFamily="2" charset="2"/>
              <a:buNone/>
              <a:defRPr/>
            </a:pPr>
            <a:endParaRPr lang="zh-CN" altLang="en-US" sz="280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a:defRPr/>
            </a:pPr>
            <a:endParaRPr lang="zh-CN" altLang="en-US" dirty="0"/>
          </a:p>
        </p:txBody>
      </p:sp>
      <p:sp>
        <p:nvSpPr>
          <p:cNvPr id="4" name="灯片编号占位符 3"/>
          <p:cNvSpPr>
            <a:spLocks noGrp="1"/>
          </p:cNvSpPr>
          <p:nvPr>
            <p:ph type="sldNum" sz="quarter" idx="12"/>
          </p:nvPr>
        </p:nvSpPr>
        <p:spPr/>
        <p:txBody>
          <a:bodyPr/>
          <a:lstStyle/>
          <a:p>
            <a:pPr>
              <a:defRPr/>
            </a:pPr>
            <a:fld id="{4DDA047C-937C-4F2F-9351-4940BDE8BA78}" type="slidenum">
              <a:rPr lang="en-US" altLang="zh-CN"/>
              <a:pPr>
                <a:defRPr/>
              </a:pPr>
              <a:t>114</a:t>
            </a:fld>
            <a:endParaRPr lang="en-US" altLang="zh-CN"/>
          </a:p>
        </p:txBody>
      </p:sp>
      <p:sp>
        <p:nvSpPr>
          <p:cNvPr id="5" name="Rectangle 2"/>
          <p:cNvSpPr>
            <a:spLocks noGrp="1" noChangeArrowheads="1"/>
          </p:cNvSpPr>
          <p:nvPr>
            <p:ph type="title"/>
          </p:nvPr>
        </p:nvSpPr>
        <p:spPr>
          <a:xfrm>
            <a:off x="158750" y="152400"/>
            <a:ext cx="8985250" cy="900113"/>
          </a:xfrm>
        </p:spPr>
        <p:txBody>
          <a:bodyPr/>
          <a:lstStyle/>
          <a:p>
            <a:pPr eaLnBrk="1" hangingPunct="1">
              <a:defRPr/>
            </a:pPr>
            <a:r>
              <a:rPr lang="zh-CN" altLang="en-US" sz="3600" dirty="0" smtClean="0"/>
              <a:t>第</a:t>
            </a:r>
            <a:r>
              <a:rPr lang="en-US" altLang="zh-CN" sz="3600" dirty="0" smtClean="0"/>
              <a:t>3</a:t>
            </a:r>
            <a:r>
              <a:rPr lang="zh-CN" altLang="en-US" sz="3600" dirty="0" smtClean="0"/>
              <a:t>次作业</a:t>
            </a:r>
            <a:endParaRPr lang="zh-CN" altLang="en-US" sz="3600" dirty="0"/>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1000"/>
                                        <p:tgtEl>
                                          <p:spTgt spid="3">
                                            <p:txEl>
                                              <p:pRg st="7" end="7"/>
                                            </p:txEl>
                                          </p:spTgt>
                                        </p:tgtEl>
                                      </p:cBhvr>
                                    </p:animEffect>
                                    <p:anim calcmode="lin" valueType="num">
                                      <p:cBhvr>
                                        <p:cTn id="3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20421446-1A6F-44E5-A1E9-8E3DEB97249F}" type="slidenum">
              <a:rPr lang="en-US" altLang="zh-CN" smtClean="0">
                <a:solidFill>
                  <a:srgbClr val="FFFFFF"/>
                </a:solidFill>
              </a:rPr>
              <a:pPr>
                <a:defRPr/>
              </a:pPr>
              <a:t>115</a:t>
            </a:fld>
            <a:endParaRPr lang="en-US" altLang="zh-CN" smtClean="0">
              <a:solidFill>
                <a:srgbClr val="FFFFFF"/>
              </a:solidFill>
            </a:endParaRPr>
          </a:p>
        </p:txBody>
      </p:sp>
      <p:sp>
        <p:nvSpPr>
          <p:cNvPr id="11267" name="Rectangle 3"/>
          <p:cNvSpPr>
            <a:spLocks noGrp="1" noChangeArrowheads="1"/>
          </p:cNvSpPr>
          <p:nvPr>
            <p:ph type="body" idx="1"/>
          </p:nvPr>
        </p:nvSpPr>
        <p:spPr>
          <a:xfrm>
            <a:off x="250825" y="1011238"/>
            <a:ext cx="8624888" cy="5257800"/>
          </a:xfrm>
        </p:spPr>
        <p:txBody>
          <a:bodyPr/>
          <a:lstStyle/>
          <a:p>
            <a:pPr marL="0" indent="0" eaLnBrk="1" hangingPunct="1">
              <a:lnSpc>
                <a:spcPct val="120000"/>
              </a:lnSpc>
              <a:buFont typeface="Wingdings" panose="05000000000000000000" pitchFamily="2" charset="2"/>
              <a:buNone/>
              <a:defRPr/>
            </a:pP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3</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、设</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A={x</a:t>
            </a:r>
            <a:r>
              <a:rPr lang="zh-CN" altLang="zh-CN" baseline="-25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,x</a:t>
            </a:r>
            <a:r>
              <a:rPr lang="zh-CN" altLang="zh-CN" baseline="-25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,x</a:t>
            </a:r>
            <a:r>
              <a:rPr lang="zh-CN" altLang="zh-CN" baseline="-25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3</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,x</a:t>
            </a:r>
            <a:r>
              <a:rPr lang="zh-CN" altLang="zh-CN" baseline="-25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4</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,x</a:t>
            </a:r>
            <a:r>
              <a:rPr lang="zh-CN" altLang="zh-CN" baseline="-25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5</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}，B={y</a:t>
            </a:r>
            <a:r>
              <a:rPr lang="zh-CN" altLang="zh-CN" baseline="-25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1</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,y</a:t>
            </a:r>
            <a:r>
              <a:rPr lang="zh-CN" altLang="zh-CN" baseline="-25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,y</a:t>
            </a:r>
            <a:r>
              <a:rPr lang="zh-CN" altLang="zh-CN" baseline="-25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3</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那么共有多少个从</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到</a:t>
            </a:r>
            <a:r>
              <a:rPr lang="zh-CN"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B</a:t>
            </a: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的映射？</a:t>
            </a: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indent="0" eaLnBrk="1" hangingPunct="1">
              <a:buFont typeface="Wingdings" panose="05000000000000000000" pitchFamily="2" charset="2"/>
              <a:buNone/>
              <a:defRPr/>
            </a:pPr>
            <a:endPar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indent="0" eaLnBrk="1" hangingPunct="1">
              <a:buFont typeface="Wingdings" panose="05000000000000000000" pitchFamily="2" charset="2"/>
              <a:buNone/>
              <a:defRPr/>
            </a:pPr>
            <a:r>
              <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答：</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3</a:t>
            </a:r>
            <a:r>
              <a:rPr lang="en-US" altLang="zh-CN" baseline="30000"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5</a:t>
            </a:r>
            <a:r>
              <a:rPr lang="en-US" altLang="zh-CN"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=243</a:t>
            </a:r>
            <a:endParaRPr lang="zh-CN" altLang="en-US" dirty="0" smtClean="0">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p:txBody>
      </p:sp>
      <p:sp>
        <p:nvSpPr>
          <p:cNvPr id="4" name="Rectangle 2"/>
          <p:cNvSpPr>
            <a:spLocks noGrp="1" noChangeArrowheads="1"/>
          </p:cNvSpPr>
          <p:nvPr>
            <p:ph type="title"/>
          </p:nvPr>
        </p:nvSpPr>
        <p:spPr>
          <a:xfrm>
            <a:off x="158750" y="152400"/>
            <a:ext cx="8985250" cy="900113"/>
          </a:xfrm>
        </p:spPr>
        <p:txBody>
          <a:bodyPr/>
          <a:lstStyle/>
          <a:p>
            <a:pPr eaLnBrk="1" hangingPunct="1">
              <a:defRPr/>
            </a:pPr>
            <a:r>
              <a:rPr lang="zh-CN" altLang="en-US" sz="3600" dirty="0" smtClean="0"/>
              <a:t>第</a:t>
            </a:r>
            <a:r>
              <a:rPr lang="en-US" altLang="zh-CN" sz="3600" dirty="0" smtClean="0"/>
              <a:t>3</a:t>
            </a:r>
            <a:r>
              <a:rPr lang="zh-CN" altLang="en-US" sz="3600" dirty="0" smtClean="0"/>
              <a:t>次作业</a:t>
            </a:r>
            <a:endParaRPr lang="zh-CN" altLang="en-US" sz="3600" dirty="0"/>
          </a:p>
        </p:txBody>
      </p:sp>
      <p:sp>
        <p:nvSpPr>
          <p:cNvPr id="2" name="矩形 1"/>
          <p:cNvSpPr/>
          <p:nvPr/>
        </p:nvSpPr>
        <p:spPr bwMode="auto">
          <a:xfrm>
            <a:off x="250825" y="549275"/>
            <a:ext cx="8716963" cy="5862638"/>
          </a:xfrm>
          <a:prstGeom prst="rect">
            <a:avLst/>
          </a:prstGeom>
          <a:solidFill>
            <a:srgbClr val="FFFFCC"/>
          </a:solidFill>
          <a:ln w="9525" cap="flat" cmpd="sng" algn="ctr">
            <a:solidFill>
              <a:schemeClr val="tx1"/>
            </a:solidFill>
            <a:prstDash val="solid"/>
            <a:round/>
            <a:headEnd type="none" w="med" len="med"/>
            <a:tailEnd type="none" w="med" len="med"/>
          </a:ln>
          <a:effectLst/>
          <a:extLst/>
        </p:spPr>
        <p:txBody>
          <a:bodyPr wrap="none"/>
          <a:lstStyle/>
          <a:p>
            <a:pPr eaLnBrk="1" hangingPunct="1">
              <a:defRPr/>
            </a:pPr>
            <a:r>
              <a:rPr lang="en-US" altLang="zh-CN" sz="3200" b="1" kern="0" dirty="0">
                <a:solidFill>
                  <a:srgbClr val="000044"/>
                </a:solidFill>
                <a:ea typeface="宋体"/>
                <a:cs typeface="Times New Roman" panose="02020603050405020304" pitchFamily="18" charset="0"/>
              </a:rPr>
              <a:t>1.</a:t>
            </a:r>
            <a:r>
              <a:rPr lang="zh-CN" altLang="en-US" sz="3200" b="1" kern="0" dirty="0">
                <a:solidFill>
                  <a:srgbClr val="000044"/>
                </a:solidFill>
                <a:ea typeface="宋体"/>
                <a:cs typeface="Times New Roman" panose="02020603050405020304" pitchFamily="18" charset="0"/>
              </a:rPr>
              <a:t>设</a:t>
            </a:r>
            <a:r>
              <a:rPr lang="en-US" altLang="zh-CN" sz="3200" b="1" kern="0" dirty="0">
                <a:solidFill>
                  <a:srgbClr val="000044"/>
                </a:solidFill>
                <a:ea typeface="宋体"/>
                <a:cs typeface="Times New Roman" panose="02020603050405020304" pitchFamily="18" charset="0"/>
              </a:rPr>
              <a:t>A，B</a:t>
            </a:r>
            <a:r>
              <a:rPr lang="zh-CN" altLang="en-US" sz="3200" b="1" kern="0" dirty="0">
                <a:solidFill>
                  <a:srgbClr val="000044"/>
                </a:solidFill>
                <a:ea typeface="宋体"/>
                <a:cs typeface="Times New Roman" panose="02020603050405020304" pitchFamily="18" charset="0"/>
              </a:rPr>
              <a:t>是两个集合，若对</a:t>
            </a:r>
            <a:r>
              <a:rPr lang="en-US" altLang="zh-CN" sz="3200" b="1" kern="0" dirty="0">
                <a:solidFill>
                  <a:srgbClr val="000044"/>
                </a:solidFill>
                <a:ea typeface="宋体"/>
                <a:cs typeface="Times New Roman" panose="02020603050405020304" pitchFamily="18" charset="0"/>
              </a:rPr>
              <a:t>A</a:t>
            </a:r>
            <a:r>
              <a:rPr lang="zh-CN" altLang="en-US" sz="3200" b="1" kern="0" dirty="0">
                <a:solidFill>
                  <a:srgbClr val="000044"/>
                </a:solidFill>
                <a:ea typeface="宋体"/>
                <a:cs typeface="Times New Roman" panose="02020603050405020304" pitchFamily="18" charset="0"/>
              </a:rPr>
              <a:t>的每个元素</a:t>
            </a:r>
            <a:r>
              <a:rPr lang="en-US" altLang="zh-CN" sz="3200" b="1" kern="0" dirty="0">
                <a:solidFill>
                  <a:srgbClr val="000044"/>
                </a:solidFill>
                <a:ea typeface="宋体"/>
                <a:cs typeface="Times New Roman" panose="02020603050405020304" pitchFamily="18" charset="0"/>
              </a:rPr>
              <a:t>a，</a:t>
            </a:r>
          </a:p>
          <a:p>
            <a:pPr eaLnBrk="1" hangingPunct="1">
              <a:defRPr/>
            </a:pPr>
            <a:r>
              <a:rPr lang="zh-CN" altLang="en-US" sz="3200" b="1" kern="0" dirty="0">
                <a:solidFill>
                  <a:srgbClr val="000044"/>
                </a:solidFill>
                <a:ea typeface="宋体"/>
                <a:cs typeface="Times New Roman" panose="02020603050405020304" pitchFamily="18" charset="0"/>
              </a:rPr>
              <a:t>规定了</a:t>
            </a:r>
            <a:r>
              <a:rPr lang="en-US" altLang="zh-CN" sz="3200" b="1" kern="0" dirty="0">
                <a:solidFill>
                  <a:srgbClr val="000044"/>
                </a:solidFill>
                <a:ea typeface="宋体"/>
                <a:cs typeface="Times New Roman" panose="02020603050405020304" pitchFamily="18" charset="0"/>
              </a:rPr>
              <a:t>B</a:t>
            </a:r>
            <a:r>
              <a:rPr lang="zh-CN" altLang="en-US" sz="3200" b="1" kern="0" dirty="0">
                <a:solidFill>
                  <a:srgbClr val="000044"/>
                </a:solidFill>
                <a:ea typeface="宋体"/>
                <a:cs typeface="Times New Roman" panose="02020603050405020304" pitchFamily="18" charset="0"/>
              </a:rPr>
              <a:t>的一个确定元素</a:t>
            </a:r>
            <a:r>
              <a:rPr lang="en-US" altLang="zh-CN" sz="3200" b="1" kern="0" dirty="0">
                <a:solidFill>
                  <a:srgbClr val="000044"/>
                </a:solidFill>
                <a:ea typeface="宋体"/>
                <a:cs typeface="Times New Roman" panose="02020603050405020304" pitchFamily="18" charset="0"/>
              </a:rPr>
              <a:t>b</a:t>
            </a:r>
            <a:r>
              <a:rPr lang="zh-CN" altLang="en-US" sz="3200" b="1" kern="0" dirty="0">
                <a:solidFill>
                  <a:srgbClr val="000044"/>
                </a:solidFill>
                <a:ea typeface="宋体"/>
                <a:cs typeface="Times New Roman" panose="02020603050405020304" pitchFamily="18" charset="0"/>
              </a:rPr>
              <a:t>与之对应，则称此对</a:t>
            </a:r>
            <a:endParaRPr lang="en-US" altLang="zh-CN" sz="3200" b="1" kern="0" dirty="0">
              <a:solidFill>
                <a:srgbClr val="000044"/>
              </a:solidFill>
              <a:ea typeface="宋体"/>
              <a:cs typeface="Times New Roman" panose="02020603050405020304" pitchFamily="18" charset="0"/>
            </a:endParaRPr>
          </a:p>
          <a:p>
            <a:pPr eaLnBrk="1" hangingPunct="1">
              <a:defRPr/>
            </a:pPr>
            <a:r>
              <a:rPr lang="zh-CN" altLang="en-US" sz="3200" b="1" kern="0" dirty="0">
                <a:solidFill>
                  <a:srgbClr val="000044"/>
                </a:solidFill>
                <a:ea typeface="宋体"/>
                <a:cs typeface="Times New Roman" panose="02020603050405020304" pitchFamily="18" charset="0"/>
              </a:rPr>
              <a:t>应为由</a:t>
            </a:r>
            <a:r>
              <a:rPr lang="en-US" altLang="zh-CN" sz="3200" b="1" kern="0" dirty="0">
                <a:solidFill>
                  <a:srgbClr val="000044"/>
                </a:solidFill>
                <a:ea typeface="宋体"/>
                <a:cs typeface="Times New Roman" panose="02020603050405020304" pitchFamily="18" charset="0"/>
              </a:rPr>
              <a:t>A</a:t>
            </a:r>
            <a:r>
              <a:rPr lang="zh-CN" altLang="en-US" sz="3200" b="1" kern="0" dirty="0">
                <a:solidFill>
                  <a:srgbClr val="000044"/>
                </a:solidFill>
                <a:ea typeface="宋体"/>
                <a:cs typeface="Times New Roman" panose="02020603050405020304" pitchFamily="18" charset="0"/>
              </a:rPr>
              <a:t>到</a:t>
            </a:r>
            <a:r>
              <a:rPr lang="en-US" altLang="zh-CN" sz="3200" b="1" kern="0" dirty="0">
                <a:solidFill>
                  <a:srgbClr val="000044"/>
                </a:solidFill>
                <a:ea typeface="宋体"/>
                <a:cs typeface="Times New Roman" panose="02020603050405020304" pitchFamily="18" charset="0"/>
              </a:rPr>
              <a:t>B</a:t>
            </a:r>
            <a:r>
              <a:rPr lang="zh-CN" altLang="en-US" sz="3200" b="1" kern="0" dirty="0">
                <a:solidFill>
                  <a:srgbClr val="000044"/>
                </a:solidFill>
                <a:ea typeface="宋体"/>
                <a:cs typeface="Times New Roman" panose="02020603050405020304" pitchFamily="18" charset="0"/>
              </a:rPr>
              <a:t>内的一个映射。</a:t>
            </a:r>
            <a:endParaRPr lang="en-US" altLang="zh-CN" sz="3200" b="1" kern="0" dirty="0">
              <a:solidFill>
                <a:srgbClr val="000044"/>
              </a:solidFill>
              <a:ea typeface="宋体"/>
              <a:cs typeface="Times New Roman" panose="02020603050405020304" pitchFamily="18" charset="0"/>
            </a:endParaRPr>
          </a:p>
          <a:p>
            <a:pPr eaLnBrk="1" hangingPunct="1">
              <a:defRPr/>
            </a:pPr>
            <a:r>
              <a:rPr kumimoji="0" lang="en-US" altLang="zh-CN" sz="3200" b="1" kern="0" dirty="0">
                <a:solidFill>
                  <a:srgbClr val="000044"/>
                </a:solidFill>
                <a:ea typeface="宋体"/>
                <a:cs typeface="Times New Roman" panose="02020603050405020304" pitchFamily="18" charset="0"/>
              </a:rPr>
              <a:t>2.</a:t>
            </a:r>
            <a:r>
              <a:rPr lang="zh-CN" altLang="en-US" sz="3300" b="1" kern="0" dirty="0">
                <a:solidFill>
                  <a:srgbClr val="000044"/>
                </a:solidFill>
                <a:ea typeface="宋体"/>
                <a:cs typeface="Times New Roman" panose="02020603050405020304" pitchFamily="18" charset="0"/>
              </a:rPr>
              <a:t>设</a:t>
            </a:r>
            <a:r>
              <a:rPr lang="zh-CN" altLang="en-US" sz="3300" b="1" kern="0" dirty="0">
                <a:solidFill>
                  <a:srgbClr val="000044"/>
                </a:solidFill>
                <a:ea typeface="宋体"/>
                <a:cs typeface="Times New Roman" panose="02020603050405020304" pitchFamily="18" charset="0"/>
                <a:sym typeface="Symbol" panose="05050102010706020507" pitchFamily="18" charset="2"/>
              </a:rPr>
              <a:t></a:t>
            </a:r>
            <a:r>
              <a:rPr lang="zh-CN" altLang="en-US" sz="3300" b="1" kern="0" dirty="0">
                <a:solidFill>
                  <a:srgbClr val="000044"/>
                </a:solidFill>
                <a:ea typeface="宋体"/>
                <a:cs typeface="Times New Roman" panose="02020603050405020304" pitchFamily="18" charset="0"/>
              </a:rPr>
              <a:t>是</a:t>
            </a:r>
            <a:r>
              <a:rPr lang="en-US" altLang="zh-CN" sz="3300" b="1" kern="0" dirty="0">
                <a:solidFill>
                  <a:srgbClr val="000044"/>
                </a:solidFill>
                <a:ea typeface="宋体"/>
                <a:cs typeface="Times New Roman" panose="02020603050405020304" pitchFamily="18" charset="0"/>
              </a:rPr>
              <a:t>A</a:t>
            </a:r>
            <a:r>
              <a:rPr lang="zh-CN" altLang="en-US" sz="3300" b="1" kern="0" dirty="0">
                <a:solidFill>
                  <a:srgbClr val="000044"/>
                </a:solidFill>
                <a:ea typeface="宋体"/>
                <a:cs typeface="Times New Roman" panose="02020603050405020304" pitchFamily="18" charset="0"/>
              </a:rPr>
              <a:t>到</a:t>
            </a:r>
            <a:r>
              <a:rPr lang="en-US" altLang="zh-CN" sz="3300" b="1" kern="0" dirty="0">
                <a:solidFill>
                  <a:srgbClr val="000044"/>
                </a:solidFill>
                <a:ea typeface="宋体"/>
                <a:cs typeface="Times New Roman" panose="02020603050405020304" pitchFamily="18" charset="0"/>
              </a:rPr>
              <a:t>B</a:t>
            </a:r>
            <a:r>
              <a:rPr lang="zh-CN" altLang="en-US" sz="3300" b="1" kern="0" dirty="0">
                <a:solidFill>
                  <a:srgbClr val="000044"/>
                </a:solidFill>
                <a:ea typeface="宋体"/>
                <a:cs typeface="Times New Roman" panose="02020603050405020304" pitchFamily="18" charset="0"/>
              </a:rPr>
              <a:t>内的映射，如果</a:t>
            </a:r>
            <a:r>
              <a:rPr lang="en-US" altLang="zh-CN" sz="3300" b="1" kern="0" dirty="0">
                <a:solidFill>
                  <a:srgbClr val="000044"/>
                </a:solidFill>
                <a:ea typeface="宋体"/>
                <a:cs typeface="Times New Roman" panose="02020603050405020304" pitchFamily="18" charset="0"/>
              </a:rPr>
              <a:t>B</a:t>
            </a:r>
            <a:r>
              <a:rPr lang="zh-CN" altLang="en-US" sz="3300" b="1" kern="0" dirty="0">
                <a:solidFill>
                  <a:srgbClr val="000044"/>
                </a:solidFill>
                <a:ea typeface="宋体"/>
                <a:cs typeface="Times New Roman" panose="02020603050405020304" pitchFamily="18" charset="0"/>
              </a:rPr>
              <a:t>中每一个元素都</a:t>
            </a:r>
            <a:endParaRPr lang="en-US" altLang="zh-CN" sz="3300" b="1" kern="0" dirty="0">
              <a:solidFill>
                <a:srgbClr val="000044"/>
              </a:solidFill>
              <a:ea typeface="宋体"/>
              <a:cs typeface="Times New Roman" panose="02020603050405020304" pitchFamily="18" charset="0"/>
            </a:endParaRPr>
          </a:p>
          <a:p>
            <a:pPr eaLnBrk="1" hangingPunct="1">
              <a:defRPr/>
            </a:pPr>
            <a:r>
              <a:rPr lang="zh-CN" altLang="en-US" sz="3300" b="1" kern="0" dirty="0">
                <a:solidFill>
                  <a:srgbClr val="000044"/>
                </a:solidFill>
                <a:ea typeface="宋体"/>
                <a:cs typeface="Times New Roman" panose="02020603050405020304" pitchFamily="18" charset="0"/>
              </a:rPr>
              <a:t>一定是</a:t>
            </a:r>
            <a:r>
              <a:rPr lang="en-US" altLang="zh-CN" sz="3300" b="1" kern="0" dirty="0">
                <a:solidFill>
                  <a:srgbClr val="000044"/>
                </a:solidFill>
                <a:ea typeface="宋体"/>
                <a:cs typeface="Times New Roman" panose="02020603050405020304" pitchFamily="18" charset="0"/>
              </a:rPr>
              <a:t>A</a:t>
            </a:r>
            <a:r>
              <a:rPr lang="zh-CN" altLang="en-US" sz="3300" b="1" kern="0" dirty="0">
                <a:solidFill>
                  <a:srgbClr val="000044"/>
                </a:solidFill>
                <a:ea typeface="宋体"/>
                <a:cs typeface="Times New Roman" panose="02020603050405020304" pitchFamily="18" charset="0"/>
              </a:rPr>
              <a:t>中某元素的映像，就称</a:t>
            </a:r>
            <a:r>
              <a:rPr lang="zh-CN" altLang="en-US" sz="3300" b="1" kern="0" dirty="0">
                <a:solidFill>
                  <a:srgbClr val="000044"/>
                </a:solidFill>
                <a:ea typeface="宋体"/>
                <a:cs typeface="Times New Roman" panose="02020603050405020304" pitchFamily="18" charset="0"/>
                <a:sym typeface="Symbol" panose="05050102010706020507" pitchFamily="18" charset="2"/>
              </a:rPr>
              <a:t></a:t>
            </a:r>
            <a:r>
              <a:rPr lang="zh-CN" altLang="en-US" sz="3300" b="1" kern="0" dirty="0">
                <a:solidFill>
                  <a:srgbClr val="000044"/>
                </a:solidFill>
                <a:ea typeface="宋体"/>
                <a:cs typeface="Times New Roman" panose="02020603050405020304" pitchFamily="18" charset="0"/>
              </a:rPr>
              <a:t>是</a:t>
            </a:r>
            <a:r>
              <a:rPr lang="en-US" altLang="zh-CN" sz="3300" b="1" kern="0" dirty="0">
                <a:solidFill>
                  <a:srgbClr val="000044"/>
                </a:solidFill>
                <a:ea typeface="宋体"/>
                <a:cs typeface="Times New Roman" panose="02020603050405020304" pitchFamily="18" charset="0"/>
              </a:rPr>
              <a:t>A</a:t>
            </a:r>
            <a:r>
              <a:rPr lang="zh-CN" altLang="en-US" sz="3300" b="1" kern="0" dirty="0">
                <a:solidFill>
                  <a:srgbClr val="000044"/>
                </a:solidFill>
                <a:ea typeface="宋体"/>
                <a:cs typeface="Times New Roman" panose="02020603050405020304" pitchFamily="18" charset="0"/>
              </a:rPr>
              <a:t>到</a:t>
            </a:r>
            <a:r>
              <a:rPr lang="en-US" altLang="zh-CN" sz="3300" b="1" kern="0" dirty="0">
                <a:solidFill>
                  <a:srgbClr val="000044"/>
                </a:solidFill>
                <a:ea typeface="宋体"/>
                <a:cs typeface="Times New Roman" panose="02020603050405020304" pitchFamily="18" charset="0"/>
              </a:rPr>
              <a:t>B</a:t>
            </a:r>
            <a:r>
              <a:rPr lang="zh-CN" altLang="en-US" sz="3300" b="1" kern="0" dirty="0">
                <a:solidFill>
                  <a:srgbClr val="000044"/>
                </a:solidFill>
                <a:ea typeface="宋体"/>
                <a:cs typeface="Times New Roman" panose="02020603050405020304" pitchFamily="18" charset="0"/>
              </a:rPr>
              <a:t>上的</a:t>
            </a:r>
            <a:endParaRPr lang="en-US" altLang="zh-CN" sz="3300" b="1" kern="0" dirty="0">
              <a:solidFill>
                <a:srgbClr val="000044"/>
              </a:solidFill>
              <a:ea typeface="宋体"/>
              <a:cs typeface="Times New Roman" panose="02020603050405020304" pitchFamily="18" charset="0"/>
            </a:endParaRPr>
          </a:p>
          <a:p>
            <a:pPr eaLnBrk="1" hangingPunct="1">
              <a:defRPr/>
            </a:pPr>
            <a:r>
              <a:rPr lang="zh-CN" altLang="en-US" sz="3300" b="1" kern="0" dirty="0">
                <a:solidFill>
                  <a:srgbClr val="000044"/>
                </a:solidFill>
                <a:ea typeface="宋体"/>
                <a:cs typeface="Times New Roman" panose="02020603050405020304" pitchFamily="18" charset="0"/>
              </a:rPr>
              <a:t>映射（满射）。</a:t>
            </a:r>
            <a:endParaRPr lang="en-US" altLang="zh-CN" sz="3300" b="1" kern="0" dirty="0">
              <a:solidFill>
                <a:srgbClr val="000044"/>
              </a:solidFill>
              <a:ea typeface="宋体"/>
              <a:cs typeface="Times New Roman" panose="02020603050405020304" pitchFamily="18" charset="0"/>
            </a:endParaRPr>
          </a:p>
          <a:p>
            <a:pPr algn="just" eaLnBrk="1" hangingPunct="1">
              <a:spcBef>
                <a:spcPct val="20000"/>
              </a:spcBef>
              <a:buClr>
                <a:srgbClr val="FFCC00"/>
              </a:buClr>
              <a:buSzPct val="85000"/>
              <a:defRPr/>
            </a:pPr>
            <a:r>
              <a:rPr kumimoji="0" lang="en-US" altLang="zh-CN" sz="3200" b="1" kern="0" dirty="0">
                <a:solidFill>
                  <a:srgbClr val="000044"/>
                </a:solidFill>
                <a:ea typeface="宋体"/>
                <a:cs typeface="Times New Roman" panose="02020603050405020304" pitchFamily="18" charset="0"/>
              </a:rPr>
              <a:t>3.</a:t>
            </a:r>
            <a:r>
              <a:rPr lang="zh-CN" altLang="en-US" sz="3200" b="1" kern="0" dirty="0">
                <a:solidFill>
                  <a:srgbClr val="000044"/>
                </a:solidFill>
                <a:ea typeface="宋体"/>
                <a:cs typeface="Times New Roman" panose="02020603050405020304" pitchFamily="18" charset="0"/>
              </a:rPr>
              <a:t>设</a:t>
            </a:r>
            <a:r>
              <a:rPr lang="en-US" altLang="zh-CN" sz="3200" b="1" kern="0" dirty="0">
                <a:solidFill>
                  <a:srgbClr val="000044"/>
                </a:solidFill>
                <a:ea typeface="宋体"/>
                <a:cs typeface="Times New Roman" panose="02020603050405020304" pitchFamily="18" charset="0"/>
                <a:sym typeface="Symbol" panose="05050102010706020507" pitchFamily="18" charset="2"/>
              </a:rPr>
              <a:t></a:t>
            </a:r>
            <a:r>
              <a:rPr lang="zh-CN" altLang="en-US" sz="3200" b="1" kern="0" dirty="0">
                <a:solidFill>
                  <a:srgbClr val="000044"/>
                </a:solidFill>
                <a:ea typeface="宋体"/>
                <a:cs typeface="Times New Roman" panose="02020603050405020304" pitchFamily="18" charset="0"/>
              </a:rPr>
              <a:t>是</a:t>
            </a:r>
            <a:r>
              <a:rPr lang="en-US" altLang="zh-CN" sz="3200" b="1" kern="0" dirty="0">
                <a:solidFill>
                  <a:srgbClr val="000044"/>
                </a:solidFill>
                <a:ea typeface="宋体"/>
                <a:cs typeface="Times New Roman" panose="02020603050405020304" pitchFamily="18" charset="0"/>
              </a:rPr>
              <a:t>A</a:t>
            </a:r>
            <a:r>
              <a:rPr lang="zh-CN" altLang="en-US" sz="3200" b="1" kern="0" dirty="0">
                <a:solidFill>
                  <a:srgbClr val="000044"/>
                </a:solidFill>
                <a:ea typeface="宋体"/>
                <a:cs typeface="Times New Roman" panose="02020603050405020304" pitchFamily="18" charset="0"/>
              </a:rPr>
              <a:t>到</a:t>
            </a:r>
            <a:r>
              <a:rPr lang="en-US" altLang="zh-CN" sz="3200" b="1" kern="0" dirty="0">
                <a:solidFill>
                  <a:srgbClr val="000044"/>
                </a:solidFill>
                <a:ea typeface="宋体"/>
                <a:cs typeface="Times New Roman" panose="02020603050405020304" pitchFamily="18" charset="0"/>
              </a:rPr>
              <a:t>B</a:t>
            </a:r>
            <a:r>
              <a:rPr lang="zh-CN" altLang="en-US" sz="3200" b="1" kern="0" dirty="0">
                <a:solidFill>
                  <a:srgbClr val="000044"/>
                </a:solidFill>
                <a:ea typeface="宋体"/>
                <a:cs typeface="Times New Roman" panose="02020603050405020304" pitchFamily="18" charset="0"/>
              </a:rPr>
              <a:t>内的映射，如果对任意</a:t>
            </a:r>
            <a:r>
              <a:rPr lang="en-US" altLang="zh-CN" sz="3200" b="1" kern="0" dirty="0" err="1">
                <a:solidFill>
                  <a:srgbClr val="000044"/>
                </a:solidFill>
                <a:ea typeface="宋体"/>
                <a:cs typeface="Times New Roman" panose="02020603050405020304" pitchFamily="18" charset="0"/>
              </a:rPr>
              <a:t>a</a:t>
            </a:r>
            <a:r>
              <a:rPr lang="en-US" altLang="zh-CN" sz="3200" b="1" kern="0" dirty="0" err="1">
                <a:solidFill>
                  <a:srgbClr val="000044"/>
                </a:solidFill>
                <a:ea typeface="宋体"/>
                <a:cs typeface="Times New Roman" panose="02020603050405020304" pitchFamily="18" charset="0"/>
                <a:sym typeface="Symbol" panose="05050102010706020507" pitchFamily="18" charset="2"/>
              </a:rPr>
              <a:t></a:t>
            </a:r>
            <a:r>
              <a:rPr lang="en-US" altLang="zh-CN" sz="3200" b="1" kern="0" dirty="0" err="1">
                <a:solidFill>
                  <a:srgbClr val="000044"/>
                </a:solidFill>
                <a:ea typeface="宋体"/>
                <a:cs typeface="Times New Roman" panose="02020603050405020304" pitchFamily="18" charset="0"/>
              </a:rPr>
              <a:t>A</a:t>
            </a:r>
            <a:r>
              <a:rPr lang="en-US" altLang="zh-CN" sz="3200" b="1" kern="0" dirty="0">
                <a:solidFill>
                  <a:srgbClr val="000044"/>
                </a:solidFill>
                <a:ea typeface="宋体"/>
                <a:cs typeface="Times New Roman" panose="02020603050405020304" pitchFamily="18" charset="0"/>
              </a:rPr>
              <a:t>，</a:t>
            </a:r>
          </a:p>
          <a:p>
            <a:pPr algn="just" eaLnBrk="1" hangingPunct="1">
              <a:spcBef>
                <a:spcPct val="20000"/>
              </a:spcBef>
              <a:buClr>
                <a:srgbClr val="FFCC00"/>
              </a:buClr>
              <a:buSzPct val="85000"/>
              <a:defRPr/>
            </a:pPr>
            <a:r>
              <a:rPr lang="en-US" altLang="zh-CN" sz="3200" b="1" kern="0" dirty="0" err="1">
                <a:solidFill>
                  <a:srgbClr val="000044"/>
                </a:solidFill>
                <a:ea typeface="宋体"/>
                <a:cs typeface="Times New Roman" panose="02020603050405020304" pitchFamily="18" charset="0"/>
              </a:rPr>
              <a:t>b</a:t>
            </a:r>
            <a:r>
              <a:rPr lang="en-US" altLang="zh-CN" sz="3200" b="1" kern="0" dirty="0" err="1">
                <a:solidFill>
                  <a:srgbClr val="000044"/>
                </a:solidFill>
                <a:ea typeface="宋体"/>
                <a:cs typeface="Times New Roman" panose="02020603050405020304" pitchFamily="18" charset="0"/>
                <a:sym typeface="Symbol" panose="05050102010706020507" pitchFamily="18" charset="2"/>
              </a:rPr>
              <a:t></a:t>
            </a:r>
            <a:r>
              <a:rPr lang="en-US" altLang="zh-CN" sz="3200" b="1" kern="0" dirty="0" err="1">
                <a:solidFill>
                  <a:srgbClr val="000044"/>
                </a:solidFill>
                <a:ea typeface="宋体"/>
                <a:cs typeface="Times New Roman" panose="02020603050405020304" pitchFamily="18" charset="0"/>
              </a:rPr>
              <a:t>A</a:t>
            </a:r>
            <a:r>
              <a:rPr lang="zh-CN" altLang="en-US" sz="3200" b="1" kern="0" dirty="0">
                <a:solidFill>
                  <a:srgbClr val="000044"/>
                </a:solidFill>
                <a:ea typeface="宋体"/>
                <a:cs typeface="Times New Roman" panose="02020603050405020304" pitchFamily="18" charset="0"/>
              </a:rPr>
              <a:t>且</a:t>
            </a:r>
            <a:r>
              <a:rPr lang="en-US" altLang="zh-CN" sz="3200" b="1" kern="0" dirty="0" err="1">
                <a:solidFill>
                  <a:srgbClr val="000044"/>
                </a:solidFill>
                <a:ea typeface="宋体"/>
                <a:cs typeface="Times New Roman" panose="02020603050405020304" pitchFamily="18" charset="0"/>
              </a:rPr>
              <a:t>a</a:t>
            </a:r>
            <a:r>
              <a:rPr lang="en-US" altLang="zh-CN" sz="3200" b="1" kern="0" dirty="0" err="1">
                <a:solidFill>
                  <a:srgbClr val="000044"/>
                </a:solidFill>
                <a:ea typeface="宋体"/>
                <a:cs typeface="Times New Roman" panose="02020603050405020304" pitchFamily="18" charset="0"/>
                <a:sym typeface="Symbol" panose="05050102010706020507" pitchFamily="18" charset="2"/>
              </a:rPr>
              <a:t></a:t>
            </a:r>
            <a:r>
              <a:rPr lang="en-US" altLang="zh-CN" sz="3200" b="1" kern="0" dirty="0" err="1">
                <a:solidFill>
                  <a:srgbClr val="000044"/>
                </a:solidFill>
                <a:ea typeface="宋体"/>
                <a:cs typeface="Times New Roman" panose="02020603050405020304" pitchFamily="18" charset="0"/>
              </a:rPr>
              <a:t>b</a:t>
            </a:r>
            <a:r>
              <a:rPr lang="en-US" altLang="zh-CN" sz="3200" b="1" kern="0" dirty="0">
                <a:solidFill>
                  <a:srgbClr val="000044"/>
                </a:solidFill>
                <a:ea typeface="宋体"/>
                <a:cs typeface="Times New Roman" panose="02020603050405020304" pitchFamily="18" charset="0"/>
              </a:rPr>
              <a:t>，</a:t>
            </a:r>
            <a:r>
              <a:rPr lang="zh-CN" altLang="en-US" sz="3200" b="1" kern="0" dirty="0">
                <a:solidFill>
                  <a:srgbClr val="000044"/>
                </a:solidFill>
                <a:ea typeface="宋体"/>
                <a:cs typeface="Times New Roman" panose="02020603050405020304" pitchFamily="18" charset="0"/>
              </a:rPr>
              <a:t>都有</a:t>
            </a:r>
            <a:r>
              <a:rPr lang="en-US" altLang="zh-CN" sz="3200" b="1" kern="0" dirty="0">
                <a:solidFill>
                  <a:srgbClr val="000044"/>
                </a:solidFill>
                <a:ea typeface="宋体"/>
                <a:cs typeface="Times New Roman" panose="02020603050405020304" pitchFamily="18" charset="0"/>
                <a:sym typeface="Symbol" panose="05050102010706020507" pitchFamily="18" charset="2"/>
              </a:rPr>
              <a:t></a:t>
            </a:r>
            <a:r>
              <a:rPr lang="en-US" altLang="zh-CN" sz="3200" b="1" kern="0" dirty="0">
                <a:solidFill>
                  <a:srgbClr val="000044"/>
                </a:solidFill>
                <a:ea typeface="宋体"/>
                <a:cs typeface="Times New Roman" panose="02020603050405020304" pitchFamily="18" charset="0"/>
              </a:rPr>
              <a:t>(a) </a:t>
            </a:r>
            <a:r>
              <a:rPr lang="en-US" altLang="zh-CN" sz="3200" b="1" kern="0" dirty="0">
                <a:solidFill>
                  <a:srgbClr val="000044"/>
                </a:solidFill>
                <a:ea typeface="宋体"/>
                <a:cs typeface="Times New Roman" panose="02020603050405020304" pitchFamily="18" charset="0"/>
                <a:sym typeface="Symbol" panose="05050102010706020507" pitchFamily="18" charset="2"/>
              </a:rPr>
              <a:t> </a:t>
            </a:r>
            <a:r>
              <a:rPr lang="en-US" altLang="zh-CN" sz="3200" b="1" kern="0" dirty="0">
                <a:solidFill>
                  <a:srgbClr val="000044"/>
                </a:solidFill>
                <a:ea typeface="宋体"/>
                <a:cs typeface="Times New Roman" panose="02020603050405020304" pitchFamily="18" charset="0"/>
              </a:rPr>
              <a:t>(b)，</a:t>
            </a:r>
            <a:r>
              <a:rPr lang="zh-CN" altLang="en-US" sz="3200" b="1" kern="0" dirty="0">
                <a:solidFill>
                  <a:srgbClr val="000044"/>
                </a:solidFill>
                <a:ea typeface="宋体"/>
                <a:cs typeface="Times New Roman" panose="02020603050405020304" pitchFamily="18" charset="0"/>
              </a:rPr>
              <a:t>就称</a:t>
            </a:r>
            <a:r>
              <a:rPr lang="en-US" altLang="zh-CN" sz="3200" b="1" kern="0" dirty="0">
                <a:solidFill>
                  <a:srgbClr val="000044"/>
                </a:solidFill>
                <a:ea typeface="宋体"/>
                <a:cs typeface="Times New Roman" panose="02020603050405020304" pitchFamily="18" charset="0"/>
                <a:sym typeface="Symbol" panose="05050102010706020507" pitchFamily="18" charset="2"/>
              </a:rPr>
              <a:t></a:t>
            </a:r>
            <a:r>
              <a:rPr lang="zh-CN" altLang="en-US" sz="3200" b="1" kern="0" dirty="0">
                <a:solidFill>
                  <a:srgbClr val="000044"/>
                </a:solidFill>
                <a:ea typeface="宋体"/>
                <a:cs typeface="Times New Roman" panose="02020603050405020304" pitchFamily="18" charset="0"/>
              </a:rPr>
              <a:t>是</a:t>
            </a:r>
            <a:r>
              <a:rPr lang="en-US" altLang="zh-CN" sz="3200" b="1" kern="0" dirty="0">
                <a:solidFill>
                  <a:srgbClr val="000044"/>
                </a:solidFill>
                <a:ea typeface="宋体"/>
                <a:cs typeface="Times New Roman" panose="02020603050405020304" pitchFamily="18" charset="0"/>
              </a:rPr>
              <a:t>A</a:t>
            </a:r>
            <a:r>
              <a:rPr lang="zh-CN" altLang="en-US" sz="3200" b="1" kern="0" dirty="0">
                <a:solidFill>
                  <a:srgbClr val="000044"/>
                </a:solidFill>
                <a:ea typeface="宋体"/>
                <a:cs typeface="Times New Roman" panose="02020603050405020304" pitchFamily="18" charset="0"/>
              </a:rPr>
              <a:t>到</a:t>
            </a:r>
            <a:r>
              <a:rPr lang="en-US" altLang="zh-CN" sz="3200" b="1" kern="0" dirty="0">
                <a:solidFill>
                  <a:srgbClr val="000044"/>
                </a:solidFill>
                <a:ea typeface="宋体"/>
                <a:cs typeface="Times New Roman" panose="02020603050405020304" pitchFamily="18" charset="0"/>
              </a:rPr>
              <a:t>B</a:t>
            </a:r>
            <a:r>
              <a:rPr lang="zh-CN" altLang="en-US" sz="3200" b="1" kern="0" dirty="0">
                <a:solidFill>
                  <a:srgbClr val="000044"/>
                </a:solidFill>
                <a:ea typeface="宋体"/>
                <a:cs typeface="Times New Roman" panose="02020603050405020304" pitchFamily="18" charset="0"/>
              </a:rPr>
              <a:t>的</a:t>
            </a:r>
            <a:endParaRPr lang="en-US" altLang="zh-CN" sz="3200" b="1" kern="0" dirty="0">
              <a:solidFill>
                <a:srgbClr val="000044"/>
              </a:solidFill>
              <a:ea typeface="宋体"/>
              <a:cs typeface="Times New Roman" panose="02020603050405020304" pitchFamily="18" charset="0"/>
            </a:endParaRPr>
          </a:p>
          <a:p>
            <a:pPr algn="just" eaLnBrk="1" hangingPunct="1">
              <a:spcBef>
                <a:spcPct val="20000"/>
              </a:spcBef>
              <a:buClr>
                <a:srgbClr val="FFCC00"/>
              </a:buClr>
              <a:buSzPct val="85000"/>
              <a:defRPr/>
            </a:pPr>
            <a:r>
              <a:rPr lang="zh-CN" altLang="en-US" sz="3200" b="1" kern="0" dirty="0">
                <a:solidFill>
                  <a:srgbClr val="000044"/>
                </a:solidFill>
                <a:ea typeface="宋体"/>
                <a:cs typeface="Times New Roman" panose="02020603050405020304" pitchFamily="18" charset="0"/>
              </a:rPr>
              <a:t>单射。</a:t>
            </a:r>
          </a:p>
          <a:p>
            <a:pPr eaLnBrk="1" hangingPunct="1">
              <a:defRPr/>
            </a:pPr>
            <a:endParaRPr kumimoji="0" lang="zh-CN" altLang="en-US" sz="1800" dirty="0">
              <a:latin typeface="Arial" panose="020B0604020202020204" pitchFamily="34" charset="0"/>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xit" presetSubtype="4" fill="hold" grpId="1" nodeType="clickEffect">
                                  <p:stCondLst>
                                    <p:cond delay="0"/>
                                  </p:stCondLst>
                                  <p:childTnLst>
                                    <p:anim calcmode="lin" valueType="num">
                                      <p:cBhvr additive="base">
                                        <p:cTn id="12" dur="500"/>
                                        <p:tgtEl>
                                          <p:spTgt spid="2"/>
                                        </p:tgtEl>
                                        <p:attrNameLst>
                                          <p:attrName>ppt_x</p:attrName>
                                        </p:attrNameLst>
                                      </p:cBhvr>
                                      <p:tavLst>
                                        <p:tav tm="0">
                                          <p:val>
                                            <p:strVal val="ppt_x"/>
                                          </p:val>
                                        </p:tav>
                                        <p:tav tm="100000">
                                          <p:val>
                                            <p:strVal val="ppt_x"/>
                                          </p:val>
                                        </p:tav>
                                      </p:tavLst>
                                    </p:anim>
                                    <p:anim calcmode="lin" valueType="num">
                                      <p:cBhvr additive="base">
                                        <p:cTn id="13" dur="500"/>
                                        <p:tgtEl>
                                          <p:spTgt spid="2"/>
                                        </p:tgtEl>
                                        <p:attrNameLst>
                                          <p:attrName>ppt_y</p:attrName>
                                        </p:attrNameLst>
                                      </p:cBhvr>
                                      <p:tavLst>
                                        <p:tav tm="0">
                                          <p:val>
                                            <p:strVal val="ppt_y"/>
                                          </p:val>
                                        </p:tav>
                                        <p:tav tm="100000">
                                          <p:val>
                                            <p:strVal val="1+ppt_h/2"/>
                                          </p:val>
                                        </p:tav>
                                      </p:tavLst>
                                    </p:anim>
                                    <p:set>
                                      <p:cBhvr>
                                        <p:cTn id="14" dur="1" fill="hold">
                                          <p:stCondLst>
                                            <p:cond delay="499"/>
                                          </p:stCondLst>
                                        </p:cTn>
                                        <p:tgtEl>
                                          <p:spTgt spid="2"/>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1267">
                                            <p:txEl>
                                              <p:pRg st="2" end="2"/>
                                            </p:txEl>
                                          </p:spTgt>
                                        </p:tgtEl>
                                        <p:attrNameLst>
                                          <p:attrName>style.visibility</p:attrName>
                                        </p:attrNameLst>
                                      </p:cBhvr>
                                      <p:to>
                                        <p:strVal val="visible"/>
                                      </p:to>
                                    </p:set>
                                    <p:anim calcmode="lin" valueType="num">
                                      <p:cBhvr additive="base">
                                        <p:cTn id="19" dur="5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26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4138" y="22225"/>
            <a:ext cx="8985250" cy="631825"/>
          </a:xfrm>
        </p:spPr>
        <p:txBody>
          <a:bodyPr/>
          <a:lstStyle/>
          <a:p>
            <a:pPr>
              <a:defRPr/>
            </a:pPr>
            <a:r>
              <a:rPr lang="zh-CN" altLang="en-US" sz="3600" dirty="0" smtClean="0">
                <a:solidFill>
                  <a:srgbClr val="FFC000"/>
                </a:solidFill>
                <a:latin typeface="黑体" panose="02010609060101010101" pitchFamily="49" charset="-122"/>
                <a:ea typeface="黑体" panose="02010609060101010101" pitchFamily="49" charset="-122"/>
              </a:rPr>
              <a:t>练习</a:t>
            </a:r>
            <a:endParaRPr lang="zh-CN" altLang="en-US" sz="3600" dirty="0">
              <a:solidFill>
                <a:srgbClr val="FFC000"/>
              </a:solidFill>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207963" y="668338"/>
            <a:ext cx="8736012" cy="6032500"/>
          </a:xfrm>
        </p:spPr>
        <p:txBody>
          <a:bodyPr/>
          <a:lstStyle/>
          <a:p>
            <a:pPr marL="0" indent="0">
              <a:lnSpc>
                <a:spcPct val="120000"/>
              </a:lnSpc>
              <a:buFont typeface="Wingdings" panose="05000000000000000000" pitchFamily="2" charset="2"/>
              <a:buAutoNum type="arabicPeriod"/>
              <a:defRPr/>
            </a:pPr>
            <a:r>
              <a:rPr lang="zh-CN" altLang="en-US" dirty="0" smtClean="0"/>
              <a:t>设</a:t>
            </a:r>
            <a:r>
              <a:rPr lang="en-US" altLang="zh-CN" dirty="0" smtClean="0"/>
              <a:t>S</a:t>
            </a:r>
            <a:r>
              <a:rPr lang="zh-CN" altLang="en-US" dirty="0" smtClean="0"/>
              <a:t>是所有命题公式集合</a:t>
            </a:r>
            <a:r>
              <a:rPr lang="en-US" altLang="zh-CN" dirty="0" smtClean="0"/>
              <a:t>,</a:t>
            </a:r>
            <a:r>
              <a:rPr lang="zh-CN" altLang="en-US" dirty="0" smtClean="0"/>
              <a:t>则（</a:t>
            </a:r>
            <a:r>
              <a:rPr lang="en-US" altLang="zh-CN" dirty="0" smtClean="0"/>
              <a:t>S,</a:t>
            </a:r>
            <a:r>
              <a:rPr lang="en-US" altLang="zh-CN" dirty="0" smtClean="0">
                <a:sym typeface="Symbol" panose="05050102010706020507" pitchFamily="18" charset="2"/>
              </a:rPr>
              <a:t></a:t>
            </a:r>
            <a:r>
              <a:rPr lang="zh-CN" altLang="en-US" dirty="0" smtClean="0"/>
              <a:t>）为偏序集</a:t>
            </a:r>
            <a:r>
              <a:rPr lang="en-US" altLang="zh-CN" dirty="0" smtClean="0"/>
              <a:t>{P, Q}</a:t>
            </a:r>
            <a:r>
              <a:rPr lang="zh-CN" altLang="en-US" dirty="0" smtClean="0"/>
              <a:t>是</a:t>
            </a:r>
            <a:r>
              <a:rPr lang="en-US" altLang="zh-CN" dirty="0" smtClean="0"/>
              <a:t>S</a:t>
            </a:r>
            <a:r>
              <a:rPr lang="zh-CN" altLang="en-US" dirty="0" smtClean="0"/>
              <a:t>的子集，求</a:t>
            </a:r>
            <a:r>
              <a:rPr lang="en-US" altLang="zh-CN" dirty="0" smtClean="0"/>
              <a:t>{P, Q}</a:t>
            </a:r>
            <a:r>
              <a:rPr lang="zh-CN" altLang="en-US" dirty="0" smtClean="0"/>
              <a:t>的上确界和下确界。</a:t>
            </a:r>
            <a:endParaRPr lang="en-US" altLang="zh-CN" dirty="0" smtClean="0"/>
          </a:p>
          <a:p>
            <a:pPr marL="0" indent="0">
              <a:lnSpc>
                <a:spcPct val="120000"/>
              </a:lnSpc>
              <a:spcBef>
                <a:spcPts val="0"/>
              </a:spcBef>
              <a:buFont typeface="Wingdings" panose="05000000000000000000" pitchFamily="2" charset="2"/>
              <a:buNone/>
              <a:defRPr/>
            </a:pPr>
            <a:r>
              <a:rPr lang="en-US" altLang="zh-CN" dirty="0" smtClean="0"/>
              <a:t>2.</a:t>
            </a:r>
            <a:r>
              <a:rPr lang="zh-CN" altLang="zh-CN" dirty="0" smtClean="0"/>
              <a:t>设</a:t>
            </a:r>
            <a:r>
              <a:rPr lang="zh-CN" altLang="zh-CN" dirty="0"/>
              <a:t>命题逻辑公式集合</a:t>
            </a:r>
            <a:r>
              <a:rPr lang="en-US" altLang="zh-CN" dirty="0"/>
              <a:t>S={P, Q, P</a:t>
            </a:r>
            <a:r>
              <a:rPr lang="en-US" altLang="zh-CN" dirty="0">
                <a:sym typeface="Symbol" panose="05050102010706020507" pitchFamily="18" charset="2"/>
              </a:rPr>
              <a:t></a:t>
            </a:r>
            <a:r>
              <a:rPr lang="en-US" altLang="zh-CN" dirty="0"/>
              <a:t>Q, P</a:t>
            </a:r>
            <a:r>
              <a:rPr lang="en-US" altLang="zh-CN" dirty="0">
                <a:sym typeface="Symbol" panose="05050102010706020507" pitchFamily="18" charset="2"/>
              </a:rPr>
              <a:t></a:t>
            </a:r>
            <a:r>
              <a:rPr lang="en-US" altLang="zh-CN" dirty="0"/>
              <a:t>Q, </a:t>
            </a:r>
            <a:r>
              <a:rPr lang="en-US" altLang="zh-CN" dirty="0">
                <a:sym typeface="Symbol" panose="05050102010706020507" pitchFamily="18" charset="2"/>
              </a:rPr>
              <a:t></a:t>
            </a:r>
            <a:r>
              <a:rPr lang="en-US" altLang="zh-CN" dirty="0"/>
              <a:t>P, P</a:t>
            </a:r>
            <a:r>
              <a:rPr lang="en-US" altLang="zh-CN" dirty="0">
                <a:sym typeface="Symbol" panose="05050102010706020507" pitchFamily="18" charset="2"/>
              </a:rPr>
              <a:t></a:t>
            </a:r>
            <a:r>
              <a:rPr lang="en-US" altLang="zh-CN" dirty="0"/>
              <a:t>Q, </a:t>
            </a:r>
            <a:r>
              <a:rPr lang="en-US" altLang="zh-CN" dirty="0">
                <a:sym typeface="Symbol" panose="05050102010706020507" pitchFamily="18" charset="2"/>
              </a:rPr>
              <a:t></a:t>
            </a:r>
            <a:r>
              <a:rPr lang="en-US" altLang="zh-CN" dirty="0"/>
              <a:t>P</a:t>
            </a:r>
            <a:r>
              <a:rPr lang="en-US" altLang="zh-CN" dirty="0">
                <a:sym typeface="Symbol" panose="05050102010706020507" pitchFamily="18" charset="2"/>
              </a:rPr>
              <a:t></a:t>
            </a:r>
            <a:r>
              <a:rPr lang="en-US" altLang="zh-CN" dirty="0"/>
              <a:t>Q, P</a:t>
            </a:r>
            <a:r>
              <a:rPr lang="en-US" altLang="zh-CN" dirty="0">
                <a:sym typeface="Symbol" panose="05050102010706020507" pitchFamily="18" charset="2"/>
              </a:rPr>
              <a:t></a:t>
            </a:r>
            <a:r>
              <a:rPr lang="en-US" altLang="zh-CN" dirty="0"/>
              <a:t>P , Q</a:t>
            </a:r>
            <a:r>
              <a:rPr lang="en-US" altLang="zh-CN" dirty="0">
                <a:sym typeface="Symbol" panose="05050102010706020507" pitchFamily="18" charset="2"/>
              </a:rPr>
              <a:t></a:t>
            </a:r>
            <a:r>
              <a:rPr lang="en-US" altLang="zh-CN" dirty="0"/>
              <a:t>Q, Q</a:t>
            </a:r>
            <a:r>
              <a:rPr lang="en-US" altLang="zh-CN" dirty="0">
                <a:sym typeface="Symbol" panose="05050102010706020507" pitchFamily="18" charset="2"/>
              </a:rPr>
              <a:t></a:t>
            </a:r>
            <a:r>
              <a:rPr lang="en-US" altLang="zh-CN" dirty="0"/>
              <a:t>(P</a:t>
            </a:r>
            <a:r>
              <a:rPr lang="en-US" altLang="zh-CN" dirty="0">
                <a:sym typeface="Symbol" panose="05050102010706020507" pitchFamily="18" charset="2"/>
              </a:rPr>
              <a:t></a:t>
            </a:r>
            <a:r>
              <a:rPr lang="en-US" altLang="zh-CN" dirty="0"/>
              <a:t>Q) }</a:t>
            </a:r>
            <a:r>
              <a:rPr lang="zh-CN" altLang="zh-CN" dirty="0"/>
              <a:t>，</a:t>
            </a:r>
            <a:r>
              <a:rPr lang="en-US" altLang="zh-CN" dirty="0"/>
              <a:t>R</a:t>
            </a:r>
            <a:r>
              <a:rPr lang="zh-CN" altLang="zh-CN" dirty="0"/>
              <a:t>是</a:t>
            </a:r>
            <a:r>
              <a:rPr lang="en-US" altLang="zh-CN" dirty="0"/>
              <a:t>S</a:t>
            </a:r>
            <a:r>
              <a:rPr lang="zh-CN" altLang="zh-CN" dirty="0"/>
              <a:t>上的命题公式等价关系。</a:t>
            </a:r>
            <a:r>
              <a:rPr lang="en-US" altLang="zh-CN" dirty="0"/>
              <a:t/>
            </a:r>
            <a:br>
              <a:rPr lang="en-US" altLang="zh-CN" dirty="0"/>
            </a:br>
            <a:r>
              <a:rPr lang="en-US" altLang="zh-CN" dirty="0"/>
              <a:t>(1)</a:t>
            </a:r>
            <a:r>
              <a:rPr lang="zh-CN" altLang="zh-CN" dirty="0"/>
              <a:t>求集合</a:t>
            </a:r>
            <a:r>
              <a:rPr lang="en-US" altLang="zh-CN" dirty="0"/>
              <a:t>S</a:t>
            </a:r>
            <a:r>
              <a:rPr lang="zh-CN" altLang="zh-CN" dirty="0"/>
              <a:t>关于</a:t>
            </a:r>
            <a:r>
              <a:rPr lang="en-US" altLang="zh-CN" dirty="0"/>
              <a:t>R</a:t>
            </a:r>
            <a:r>
              <a:rPr lang="zh-CN" altLang="zh-CN" dirty="0"/>
              <a:t>的商集</a:t>
            </a:r>
            <a:r>
              <a:rPr lang="en-US" altLang="zh-CN" dirty="0"/>
              <a:t>S/R</a:t>
            </a:r>
            <a:r>
              <a:rPr lang="zh-CN" altLang="zh-CN" dirty="0"/>
              <a:t>。</a:t>
            </a:r>
            <a:r>
              <a:rPr lang="en-US" altLang="zh-CN" dirty="0"/>
              <a:t/>
            </a:r>
            <a:br>
              <a:rPr lang="en-US" altLang="zh-CN" dirty="0"/>
            </a:br>
            <a:r>
              <a:rPr lang="en-US" altLang="zh-CN" dirty="0"/>
              <a:t>(2)</a:t>
            </a:r>
            <a:r>
              <a:rPr lang="zh-CN" altLang="zh-CN" dirty="0"/>
              <a:t>从商集</a:t>
            </a:r>
            <a:r>
              <a:rPr lang="en-US" altLang="zh-CN" dirty="0"/>
              <a:t>S/R</a:t>
            </a:r>
            <a:r>
              <a:rPr lang="zh-CN" altLang="zh-CN" dirty="0"/>
              <a:t>中的每个等价类选</a:t>
            </a:r>
            <a:endParaRPr lang="en-US" altLang="zh-CN" dirty="0"/>
          </a:p>
          <a:p>
            <a:pPr marL="0" indent="0">
              <a:lnSpc>
                <a:spcPct val="120000"/>
              </a:lnSpc>
              <a:spcBef>
                <a:spcPts val="0"/>
              </a:spcBef>
              <a:buFont typeface="Wingdings" panose="05000000000000000000" pitchFamily="2" charset="2"/>
              <a:buNone/>
              <a:defRPr/>
            </a:pPr>
            <a:r>
              <a:rPr lang="zh-CN" altLang="zh-CN" dirty="0"/>
              <a:t>取一个公式构成集合</a:t>
            </a:r>
            <a:r>
              <a:rPr lang="en-US" altLang="zh-CN" dirty="0"/>
              <a:t>T</a:t>
            </a:r>
            <a:r>
              <a:rPr lang="zh-CN" altLang="zh-CN" dirty="0"/>
              <a:t>，</a:t>
            </a:r>
            <a:r>
              <a:rPr lang="en-US" altLang="zh-CN" dirty="0">
                <a:sym typeface="Symbol" panose="05050102010706020507" pitchFamily="18" charset="2"/>
              </a:rPr>
              <a:t></a:t>
            </a:r>
            <a:r>
              <a:rPr lang="zh-CN" altLang="zh-CN" dirty="0"/>
              <a:t>是</a:t>
            </a:r>
            <a:r>
              <a:rPr lang="en-US" altLang="zh-CN" dirty="0"/>
              <a:t>T</a:t>
            </a:r>
            <a:r>
              <a:rPr lang="zh-CN" altLang="zh-CN" dirty="0"/>
              <a:t>上的公式蕴含关系，请给出偏序集</a:t>
            </a:r>
            <a:r>
              <a:rPr lang="en-US" altLang="zh-CN" dirty="0"/>
              <a:t>(T</a:t>
            </a:r>
            <a:r>
              <a:rPr lang="zh-CN" altLang="zh-CN" dirty="0"/>
              <a:t>，</a:t>
            </a:r>
            <a:r>
              <a:rPr lang="en-US" altLang="zh-CN" dirty="0">
                <a:sym typeface="Symbol" panose="05050102010706020507" pitchFamily="18" charset="2"/>
              </a:rPr>
              <a:t></a:t>
            </a:r>
            <a:r>
              <a:rPr lang="en-US" altLang="zh-CN" dirty="0"/>
              <a:t>)</a:t>
            </a:r>
            <a:r>
              <a:rPr lang="zh-CN" altLang="zh-CN" dirty="0"/>
              <a:t>的</a:t>
            </a:r>
            <a:r>
              <a:rPr lang="zh-CN" altLang="zh-CN" dirty="0" smtClean="0"/>
              <a:t>哈</a:t>
            </a:r>
            <a:r>
              <a:rPr lang="zh-CN" altLang="en-US" dirty="0" smtClean="0"/>
              <a:t>斯</a:t>
            </a:r>
            <a:r>
              <a:rPr lang="zh-CN" altLang="zh-CN" dirty="0" smtClean="0"/>
              <a:t>图</a:t>
            </a:r>
            <a:r>
              <a:rPr lang="zh-CN" altLang="zh-CN" dirty="0"/>
              <a:t>， 并指出其中的最大、最小元和极大、极小元。</a:t>
            </a:r>
          </a:p>
          <a:p>
            <a:pPr marL="0" indent="0">
              <a:lnSpc>
                <a:spcPct val="120000"/>
              </a:lnSpc>
              <a:buFont typeface="Wingdings" panose="05000000000000000000" pitchFamily="2" charset="2"/>
              <a:buAutoNum type="arabicPeriod"/>
              <a:defRPr/>
            </a:pPr>
            <a:endParaRPr lang="en-US" altLang="zh-CN" dirty="0" smtClean="0"/>
          </a:p>
          <a:p>
            <a:pPr marL="0" indent="0">
              <a:buFont typeface="Wingdings" panose="05000000000000000000" pitchFamily="2" charset="2"/>
              <a:buAutoNum type="arabicPeriod"/>
              <a:defRPr/>
            </a:pPr>
            <a:endParaRPr lang="en-US" altLang="zh-CN" dirty="0" smtClean="0"/>
          </a:p>
          <a:p>
            <a:pPr marL="514350" indent="-514350">
              <a:buFont typeface="Wingdings" panose="05000000000000000000" pitchFamily="2" charset="2"/>
              <a:buAutoNum type="arabicPeriod"/>
              <a:defRPr/>
            </a:pPr>
            <a:endParaRPr lang="en-US" altLang="zh-CN" dirty="0" smtClean="0"/>
          </a:p>
          <a:p>
            <a:pPr marL="514350" indent="-514350">
              <a:buFont typeface="Wingdings" panose="05000000000000000000" pitchFamily="2" charset="2"/>
              <a:buAutoNum type="arabicPeriod"/>
              <a:defRPr/>
            </a:pPr>
            <a:endParaRPr lang="en-US" altLang="zh-CN" dirty="0" smtClean="0"/>
          </a:p>
          <a:p>
            <a:pPr marL="514350" indent="-514350">
              <a:buFont typeface="Wingdings" panose="05000000000000000000" pitchFamily="2" charset="2"/>
              <a:buAutoNum type="arabicPeriod"/>
              <a:defRPr/>
            </a:pPr>
            <a:endParaRPr lang="en-US" altLang="zh-CN" dirty="0" smtClean="0"/>
          </a:p>
          <a:p>
            <a:pPr marL="514350" indent="-514350">
              <a:buFont typeface="Wingdings" panose="05000000000000000000" pitchFamily="2" charset="2"/>
              <a:buAutoNum type="arabicPeriod"/>
              <a:defRPr/>
            </a:pPr>
            <a:endParaRPr lang="zh-CN" altLang="en-US" dirty="0"/>
          </a:p>
        </p:txBody>
      </p:sp>
      <p:sp>
        <p:nvSpPr>
          <p:cNvPr id="4" name="灯片编号占位符 3"/>
          <p:cNvSpPr>
            <a:spLocks noGrp="1"/>
          </p:cNvSpPr>
          <p:nvPr>
            <p:ph type="sldNum" sz="quarter" idx="12"/>
          </p:nvPr>
        </p:nvSpPr>
        <p:spPr/>
        <p:txBody>
          <a:bodyPr/>
          <a:lstStyle/>
          <a:p>
            <a:pPr>
              <a:defRPr/>
            </a:pPr>
            <a:fld id="{3874841A-525C-498D-8681-1F41006129A8}" type="slidenum">
              <a:rPr lang="en-US" altLang="zh-CN" smtClean="0"/>
              <a:pPr>
                <a:defRPr/>
              </a:pPr>
              <a:t>116</a:t>
            </a:fld>
            <a:endParaRPr lang="en-US" altLang="zh-CN"/>
          </a:p>
        </p:txBody>
      </p:sp>
    </p:spTree>
  </p:cSld>
  <p:clrMapOvr>
    <a:masterClrMapping/>
  </p:clrMapOvr>
  <p:transition>
    <p:blinds dir="vert"/>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内容占位符 2"/>
          <p:cNvSpPr>
            <a:spLocks noGrp="1"/>
          </p:cNvSpPr>
          <p:nvPr>
            <p:ph idx="1"/>
          </p:nvPr>
        </p:nvSpPr>
        <p:spPr>
          <a:xfrm>
            <a:off x="117475" y="687388"/>
            <a:ext cx="8839200" cy="5443537"/>
          </a:xfrm>
        </p:spPr>
        <p:txBody>
          <a:bodyPr/>
          <a:lstStyle/>
          <a:p>
            <a:pPr marL="742950" indent="-742950">
              <a:buFont typeface="Wingdings" panose="05000000000000000000" pitchFamily="2" charset="2"/>
              <a:buAutoNum type="arabicPeriod"/>
            </a:pPr>
            <a:r>
              <a:rPr lang="zh-CN" altLang="en-US" sz="3200" smtClean="0"/>
              <a:t>解：上确界是</a:t>
            </a:r>
            <a:r>
              <a:rPr lang="en-US" altLang="zh-CN" sz="3200" smtClean="0"/>
              <a:t>P</a:t>
            </a:r>
            <a:r>
              <a:rPr lang="en-US" altLang="zh-CN" sz="3200" smtClean="0">
                <a:sym typeface="Symbol" panose="05050102010706020507" pitchFamily="18" charset="2"/>
              </a:rPr>
              <a:t>Q , </a:t>
            </a:r>
            <a:r>
              <a:rPr lang="zh-CN" altLang="en-US" sz="3200" smtClean="0">
                <a:sym typeface="Symbol" panose="05050102010706020507" pitchFamily="18" charset="2"/>
              </a:rPr>
              <a:t>下确界是</a:t>
            </a:r>
            <a:r>
              <a:rPr lang="en-US" altLang="zh-CN" sz="3200" smtClean="0">
                <a:sym typeface="Symbol" panose="05050102010706020507" pitchFamily="18" charset="2"/>
              </a:rPr>
              <a:t>PQ</a:t>
            </a:r>
            <a:r>
              <a:rPr lang="zh-CN" altLang="en-US" smtClean="0">
                <a:sym typeface="Symbol" panose="05050102010706020507" pitchFamily="18" charset="2"/>
              </a:rPr>
              <a:t>。</a:t>
            </a:r>
            <a:endParaRPr lang="en-US" altLang="zh-CN" smtClean="0">
              <a:sym typeface="Symbol" panose="05050102010706020507" pitchFamily="18" charset="2"/>
            </a:endParaRPr>
          </a:p>
          <a:p>
            <a:pPr marL="742950" indent="-742950">
              <a:buFont typeface="Wingdings" panose="05000000000000000000" pitchFamily="2" charset="2"/>
              <a:buAutoNum type="arabicPeriod"/>
            </a:pPr>
            <a:endParaRPr lang="zh-CN" altLang="en-US" smtClean="0"/>
          </a:p>
        </p:txBody>
      </p:sp>
      <p:sp>
        <p:nvSpPr>
          <p:cNvPr id="208899"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08900"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3404031-5C8A-40AF-8EDF-B3266813B7C6}" type="slidenum">
              <a:rPr kumimoji="0" lang="zh-CN" altLang="en-US" sz="1400" b="0" smtClean="0">
                <a:latin typeface="Arial" panose="020B0604020202020204" pitchFamily="34" charset="0"/>
              </a:rPr>
              <a:pPr>
                <a:spcBef>
                  <a:spcPct val="0"/>
                </a:spcBef>
                <a:buClrTx/>
                <a:buSzTx/>
                <a:buFontTx/>
                <a:buNone/>
              </a:pPr>
              <a:t>117</a:t>
            </a:fld>
            <a:endParaRPr kumimoji="0" lang="en-US" altLang="zh-CN" sz="1400" b="0" smtClean="0">
              <a:latin typeface="Arial" panose="020B0604020202020204" pitchFamily="34" charset="0"/>
            </a:endParaRPr>
          </a:p>
        </p:txBody>
      </p:sp>
      <p:sp>
        <p:nvSpPr>
          <p:cNvPr id="208901" name="标题 1"/>
          <p:cNvSpPr>
            <a:spLocks noGrp="1"/>
          </p:cNvSpPr>
          <p:nvPr>
            <p:ph type="title"/>
          </p:nvPr>
        </p:nvSpPr>
        <p:spPr>
          <a:xfrm>
            <a:off x="84138" y="14972"/>
            <a:ext cx="8985250" cy="646331"/>
          </a:xfrm>
        </p:spPr>
        <p:txBody>
          <a:bodyPr/>
          <a:lstStyle/>
          <a:p>
            <a:r>
              <a:rPr lang="zh-CN" altLang="en-US" sz="3600" dirty="0" smtClean="0">
                <a:solidFill>
                  <a:srgbClr val="FFC000"/>
                </a:solidFill>
                <a:latin typeface="黑体" panose="02010609060101010101" pitchFamily="49" charset="-122"/>
                <a:ea typeface="黑体" panose="02010609060101010101" pitchFamily="49" charset="-122"/>
              </a:rPr>
              <a:t>练习</a:t>
            </a:r>
          </a:p>
        </p:txBody>
      </p:sp>
    </p:spTree>
  </p:cSld>
  <p:clrMapOvr>
    <a:masterClrMapping/>
  </p:clrMapOvr>
  <p:transition>
    <p:random/>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内容占位符 2"/>
          <p:cNvSpPr>
            <a:spLocks noGrp="1"/>
          </p:cNvSpPr>
          <p:nvPr>
            <p:ph idx="1"/>
          </p:nvPr>
        </p:nvSpPr>
        <p:spPr>
          <a:xfrm>
            <a:off x="-60325" y="681038"/>
            <a:ext cx="9144000" cy="5399087"/>
          </a:xfrm>
        </p:spPr>
        <p:txBody>
          <a:bodyPr/>
          <a:lstStyle/>
          <a:p>
            <a:pPr>
              <a:buFont typeface="Wingdings" panose="05000000000000000000" pitchFamily="2" charset="2"/>
              <a:buNone/>
            </a:pPr>
            <a:r>
              <a:rPr lang="en-US" altLang="zh-CN" sz="3200" dirty="0" smtClean="0"/>
              <a:t>2. (1)</a:t>
            </a:r>
            <a:r>
              <a:rPr lang="zh-CN" altLang="zh-CN" sz="3200" dirty="0" smtClean="0"/>
              <a:t>商集</a:t>
            </a:r>
            <a:r>
              <a:rPr lang="en-US" altLang="zh-CN" sz="3200" dirty="0" smtClean="0"/>
              <a:t>S/R={{P}, {Q</a:t>
            </a:r>
            <a:r>
              <a:rPr lang="zh-CN" altLang="zh-CN" sz="3200" dirty="0" smtClean="0"/>
              <a:t>，</a:t>
            </a:r>
            <a:r>
              <a:rPr lang="en-US" altLang="zh-CN" sz="3200" dirty="0" smtClean="0"/>
              <a:t>Q</a:t>
            </a:r>
            <a:r>
              <a:rPr lang="en-US" altLang="zh-CN" sz="3200" dirty="0" smtClean="0">
                <a:sym typeface="Symbol" panose="05050102010706020507" pitchFamily="18" charset="2"/>
              </a:rPr>
              <a:t></a:t>
            </a:r>
            <a:r>
              <a:rPr lang="en-US" altLang="zh-CN" sz="3200" dirty="0" smtClean="0"/>
              <a:t>(P</a:t>
            </a:r>
            <a:r>
              <a:rPr lang="en-US" altLang="zh-CN" sz="3200" dirty="0" smtClean="0">
                <a:sym typeface="Symbol" panose="05050102010706020507" pitchFamily="18" charset="2"/>
              </a:rPr>
              <a:t></a:t>
            </a:r>
            <a:r>
              <a:rPr lang="en-US" altLang="zh-CN" sz="3200" dirty="0" smtClean="0"/>
              <a:t>Q)}, {P</a:t>
            </a:r>
            <a:r>
              <a:rPr lang="en-US" altLang="zh-CN" sz="3200" dirty="0" smtClean="0">
                <a:sym typeface="Symbol" panose="05050102010706020507" pitchFamily="18" charset="2"/>
              </a:rPr>
              <a:t></a:t>
            </a:r>
            <a:r>
              <a:rPr lang="en-US" altLang="zh-CN" sz="3200" dirty="0" smtClean="0"/>
              <a:t>Q,</a:t>
            </a:r>
            <a:r>
              <a:rPr lang="en-US" altLang="zh-CN" sz="3200" dirty="0" smtClean="0">
                <a:sym typeface="Symbol" panose="05050102010706020507" pitchFamily="18" charset="2"/>
              </a:rPr>
              <a:t></a:t>
            </a:r>
            <a:r>
              <a:rPr lang="en-US" altLang="zh-CN" sz="3200" dirty="0" smtClean="0"/>
              <a:t>P</a:t>
            </a:r>
            <a:r>
              <a:rPr lang="en-US" altLang="zh-CN" sz="3200" dirty="0" smtClean="0">
                <a:sym typeface="Symbol" panose="05050102010706020507" pitchFamily="18" charset="2"/>
              </a:rPr>
              <a:t></a:t>
            </a:r>
            <a:r>
              <a:rPr lang="en-US" altLang="zh-CN" sz="3200" dirty="0" smtClean="0"/>
              <a:t>Q }, {P</a:t>
            </a:r>
            <a:r>
              <a:rPr lang="en-US" altLang="zh-CN" sz="3200" dirty="0" smtClean="0">
                <a:sym typeface="Symbol" panose="05050102010706020507" pitchFamily="18" charset="2"/>
              </a:rPr>
              <a:t></a:t>
            </a:r>
            <a:r>
              <a:rPr lang="en-US" altLang="zh-CN" sz="3200" dirty="0" smtClean="0"/>
              <a:t>Q}, {</a:t>
            </a:r>
            <a:r>
              <a:rPr lang="en-US" altLang="zh-CN" sz="3200" dirty="0" smtClean="0">
                <a:sym typeface="Symbol" panose="05050102010706020507" pitchFamily="18" charset="2"/>
              </a:rPr>
              <a:t></a:t>
            </a:r>
            <a:r>
              <a:rPr lang="en-US" altLang="zh-CN" sz="3200" dirty="0" smtClean="0"/>
              <a:t>P}, {P</a:t>
            </a:r>
            <a:r>
              <a:rPr lang="en-US" altLang="zh-CN" sz="3200" dirty="0" smtClean="0">
                <a:sym typeface="Symbol" panose="05050102010706020507" pitchFamily="18" charset="2"/>
              </a:rPr>
              <a:t></a:t>
            </a:r>
            <a:r>
              <a:rPr lang="en-US" altLang="zh-CN" sz="3200" dirty="0" smtClean="0"/>
              <a:t>Q}, {P</a:t>
            </a:r>
            <a:r>
              <a:rPr lang="en-US" altLang="zh-CN" sz="3200" dirty="0" smtClean="0">
                <a:sym typeface="Symbol" panose="05050102010706020507" pitchFamily="18" charset="2"/>
              </a:rPr>
              <a:t></a:t>
            </a:r>
            <a:r>
              <a:rPr lang="en-US" altLang="zh-CN" sz="3200" dirty="0" smtClean="0"/>
              <a:t>P} , {Q</a:t>
            </a:r>
            <a:r>
              <a:rPr lang="en-US" altLang="zh-CN" sz="3200" dirty="0" smtClean="0">
                <a:sym typeface="Symbol" panose="05050102010706020507" pitchFamily="18" charset="2"/>
              </a:rPr>
              <a:t></a:t>
            </a:r>
            <a:r>
              <a:rPr lang="en-US" altLang="zh-CN" sz="3200" dirty="0" smtClean="0"/>
              <a:t>Q} }</a:t>
            </a:r>
            <a:endParaRPr lang="zh-CN" altLang="zh-CN" sz="3200" dirty="0" smtClean="0"/>
          </a:p>
          <a:p>
            <a:pPr>
              <a:buFont typeface="Wingdings" panose="05000000000000000000" pitchFamily="2" charset="2"/>
              <a:buNone/>
            </a:pPr>
            <a:r>
              <a:rPr lang="en-US" altLang="zh-CN" sz="3200" dirty="0" smtClean="0"/>
              <a:t>  (2)</a:t>
            </a:r>
            <a:r>
              <a:rPr lang="zh-CN" altLang="zh-CN" sz="3200" dirty="0" smtClean="0"/>
              <a:t>极大元是</a:t>
            </a:r>
            <a:r>
              <a:rPr lang="en-US" altLang="zh-CN" sz="3200" dirty="0" smtClean="0"/>
              <a:t>Q</a:t>
            </a:r>
            <a:r>
              <a:rPr lang="en-US" altLang="zh-CN" sz="3200" dirty="0" smtClean="0">
                <a:sym typeface="Symbol" panose="05050102010706020507" pitchFamily="18" charset="2"/>
              </a:rPr>
              <a:t></a:t>
            </a:r>
            <a:r>
              <a:rPr lang="en-US" altLang="zh-CN" sz="3200" dirty="0" smtClean="0"/>
              <a:t>Q</a:t>
            </a:r>
            <a:r>
              <a:rPr lang="zh-CN" altLang="zh-CN" sz="3200" dirty="0" smtClean="0"/>
              <a:t>；极小元是</a:t>
            </a:r>
            <a:r>
              <a:rPr lang="en-US" altLang="zh-CN" sz="3200" dirty="0" smtClean="0"/>
              <a:t>P</a:t>
            </a:r>
            <a:r>
              <a:rPr lang="en-US" altLang="zh-CN" sz="3200" dirty="0" smtClean="0">
                <a:sym typeface="Symbol" panose="05050102010706020507" pitchFamily="18" charset="2"/>
              </a:rPr>
              <a:t></a:t>
            </a:r>
            <a:r>
              <a:rPr lang="en-US" altLang="zh-CN" sz="3200" dirty="0" smtClean="0"/>
              <a:t>P</a:t>
            </a:r>
            <a:r>
              <a:rPr lang="zh-CN" altLang="zh-CN" sz="3200" dirty="0" smtClean="0"/>
              <a:t>；最大元是</a:t>
            </a:r>
            <a:r>
              <a:rPr lang="en-US" altLang="zh-CN" sz="3200" dirty="0" smtClean="0"/>
              <a:t>Q</a:t>
            </a:r>
            <a:r>
              <a:rPr lang="en-US" altLang="zh-CN" sz="3200" dirty="0" smtClean="0">
                <a:sym typeface="Symbol" panose="05050102010706020507" pitchFamily="18" charset="2"/>
              </a:rPr>
              <a:t></a:t>
            </a:r>
            <a:r>
              <a:rPr lang="en-US" altLang="zh-CN" sz="3200" dirty="0" smtClean="0"/>
              <a:t>Q</a:t>
            </a:r>
            <a:r>
              <a:rPr lang="zh-CN" altLang="zh-CN" sz="3200" dirty="0" smtClean="0"/>
              <a:t>，最小元是</a:t>
            </a:r>
            <a:r>
              <a:rPr lang="en-US" altLang="zh-CN" sz="3200" dirty="0" smtClean="0"/>
              <a:t>P</a:t>
            </a:r>
            <a:r>
              <a:rPr lang="en-US" altLang="zh-CN" sz="3200" dirty="0" smtClean="0">
                <a:sym typeface="Symbol" panose="05050102010706020507" pitchFamily="18" charset="2"/>
              </a:rPr>
              <a:t></a:t>
            </a:r>
            <a:r>
              <a:rPr lang="en-US" altLang="zh-CN" sz="3200" dirty="0" smtClean="0"/>
              <a:t>P</a:t>
            </a:r>
            <a:endParaRPr lang="zh-CN" altLang="zh-CN" sz="3200" dirty="0" smtClean="0"/>
          </a:p>
          <a:p>
            <a:pPr>
              <a:buFont typeface="Wingdings" panose="05000000000000000000" pitchFamily="2" charset="2"/>
              <a:buNone/>
            </a:pPr>
            <a:endParaRPr lang="en-US" altLang="zh-CN" sz="3200" dirty="0" smtClean="0"/>
          </a:p>
          <a:p>
            <a:pPr>
              <a:buFont typeface="Wingdings" panose="05000000000000000000" pitchFamily="2" charset="2"/>
              <a:buNone/>
            </a:pPr>
            <a:endParaRPr lang="en-US" altLang="zh-CN" sz="3200" dirty="0" smtClean="0"/>
          </a:p>
          <a:p>
            <a:pPr>
              <a:buFont typeface="Wingdings" panose="05000000000000000000" pitchFamily="2" charset="2"/>
              <a:buNone/>
            </a:pPr>
            <a:r>
              <a:rPr lang="en-US" altLang="zh-CN" sz="3200" dirty="0" smtClean="0"/>
              <a:t>        </a:t>
            </a:r>
            <a:endParaRPr lang="zh-CN" altLang="en-US" sz="3200" dirty="0" smtClean="0"/>
          </a:p>
        </p:txBody>
      </p:sp>
      <p:graphicFrame>
        <p:nvGraphicFramePr>
          <p:cNvPr id="209923" name="Object 3"/>
          <p:cNvGraphicFramePr>
            <a:graphicFrameLocks noChangeAspect="1"/>
          </p:cNvGraphicFramePr>
          <p:nvPr/>
        </p:nvGraphicFramePr>
        <p:xfrm>
          <a:off x="900113" y="2565400"/>
          <a:ext cx="7704137" cy="4295775"/>
        </p:xfrm>
        <a:graphic>
          <a:graphicData uri="http://schemas.openxmlformats.org/presentationml/2006/ole">
            <mc:AlternateContent xmlns:mc="http://schemas.openxmlformats.org/markup-compatibility/2006">
              <mc:Choice xmlns:v="urn:schemas-microsoft-com:vml" Requires="v">
                <p:oleObj spid="_x0000_s209957" name="Visio" r:id="rId3" imgW="6431756" imgH="4623435" progId="Visio.Drawing.11">
                  <p:embed/>
                </p:oleObj>
              </mc:Choice>
              <mc:Fallback>
                <p:oleObj name="Visio" r:id="rId3" imgW="6431756" imgH="4623435"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2565400"/>
                        <a:ext cx="7704137" cy="429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9924"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solidFill>
                <a:srgbClr val="FFFFFF"/>
              </a:solidFill>
              <a:latin typeface="Arial" panose="020B0604020202020204" pitchFamily="34" charset="0"/>
            </a:endParaRPr>
          </a:p>
        </p:txBody>
      </p:sp>
      <p:sp>
        <p:nvSpPr>
          <p:cNvPr id="209925"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4378E37-8ABA-4E63-958E-7CC33F19918C}" type="slidenum">
              <a:rPr kumimoji="0" lang="zh-CN" altLang="en-US" sz="1400" b="0" smtClean="0">
                <a:solidFill>
                  <a:srgbClr val="FFFFFF"/>
                </a:solidFill>
                <a:latin typeface="Arial" panose="020B0604020202020204" pitchFamily="34" charset="0"/>
              </a:rPr>
              <a:pPr>
                <a:spcBef>
                  <a:spcPct val="0"/>
                </a:spcBef>
                <a:buClrTx/>
                <a:buSzTx/>
                <a:buFontTx/>
                <a:buNone/>
              </a:pPr>
              <a:t>118</a:t>
            </a:fld>
            <a:endParaRPr kumimoji="0" lang="en-US" altLang="zh-CN" sz="1400" b="0" smtClean="0">
              <a:solidFill>
                <a:srgbClr val="FFFFFF"/>
              </a:solidFill>
              <a:latin typeface="Arial" panose="020B0604020202020204" pitchFamily="34" charset="0"/>
            </a:endParaRPr>
          </a:p>
        </p:txBody>
      </p:sp>
      <p:sp>
        <p:nvSpPr>
          <p:cNvPr id="209926" name="标题 1"/>
          <p:cNvSpPr>
            <a:spLocks noGrp="1"/>
          </p:cNvSpPr>
          <p:nvPr>
            <p:ph type="title"/>
          </p:nvPr>
        </p:nvSpPr>
        <p:spPr>
          <a:xfrm>
            <a:off x="84138" y="14972"/>
            <a:ext cx="8985250" cy="646331"/>
          </a:xfrm>
        </p:spPr>
        <p:txBody>
          <a:bodyPr/>
          <a:lstStyle/>
          <a:p>
            <a:r>
              <a:rPr lang="zh-CN" altLang="en-US" sz="3600" dirty="0" smtClean="0">
                <a:solidFill>
                  <a:srgbClr val="FFC000"/>
                </a:solidFill>
                <a:latin typeface="黑体" panose="02010609060101010101" pitchFamily="49" charset="-122"/>
                <a:ea typeface="黑体" panose="02010609060101010101" pitchFamily="49" charset="-122"/>
              </a:rPr>
              <a:t>练习</a:t>
            </a:r>
          </a:p>
        </p:txBody>
      </p:sp>
    </p:spTree>
  </p:cSld>
  <p:clrMapOvr>
    <a:masterClrMapping/>
  </p:clrMapOvr>
  <p:transition>
    <p:random/>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8113" y="836613"/>
            <a:ext cx="8929687" cy="4392612"/>
          </a:xfrm>
        </p:spPr>
        <p:txBody>
          <a:bodyPr/>
          <a:lstStyle/>
          <a:p>
            <a:pPr marL="0" indent="0">
              <a:lnSpc>
                <a:spcPct val="120000"/>
              </a:lnSpc>
              <a:buFont typeface="Wingdings" panose="05000000000000000000" pitchFamily="2" charset="2"/>
              <a:buNone/>
              <a:defRPr/>
            </a:pPr>
            <a:r>
              <a:rPr lang="en-US" altLang="zh-CN" sz="3000" dirty="0" smtClean="0">
                <a:effectLst/>
              </a:rPr>
              <a:t>3. </a:t>
            </a:r>
            <a:r>
              <a:rPr lang="zh-CN" altLang="zh-CN" sz="3000" dirty="0" smtClean="0">
                <a:effectLst/>
              </a:rPr>
              <a:t>求</a:t>
            </a:r>
            <a:r>
              <a:rPr lang="zh-CN" altLang="zh-CN" sz="3000" dirty="0">
                <a:effectLst/>
              </a:rPr>
              <a:t>命题公式</a:t>
            </a:r>
            <a:r>
              <a:rPr lang="en-US" altLang="zh-CN" dirty="0">
                <a:effectLst/>
              </a:rPr>
              <a:t>G</a:t>
            </a:r>
            <a:r>
              <a:rPr lang="en-US" altLang="zh-CN" dirty="0" smtClean="0">
                <a:effectLst/>
              </a:rPr>
              <a:t>= (</a:t>
            </a:r>
            <a:r>
              <a:rPr lang="en-US" altLang="zh-CN" dirty="0">
                <a:effectLst/>
                <a:sym typeface="Symbol" panose="05050102010706020507" pitchFamily="18" charset="2"/>
              </a:rPr>
              <a:t></a:t>
            </a:r>
            <a:r>
              <a:rPr lang="en-US" altLang="zh-CN" dirty="0">
                <a:effectLst/>
              </a:rPr>
              <a:t>P</a:t>
            </a:r>
            <a:r>
              <a:rPr lang="en-US" altLang="zh-CN" dirty="0">
                <a:effectLst/>
                <a:sym typeface="Symbol" panose="05050102010706020507" pitchFamily="18" charset="2"/>
              </a:rPr>
              <a:t></a:t>
            </a:r>
            <a:r>
              <a:rPr lang="en-US" altLang="zh-CN" dirty="0">
                <a:effectLst/>
              </a:rPr>
              <a:t>Q</a:t>
            </a:r>
            <a:r>
              <a:rPr lang="en-US" altLang="zh-CN" dirty="0" smtClean="0">
                <a:effectLst/>
              </a:rPr>
              <a:t>) </a:t>
            </a:r>
            <a:r>
              <a:rPr lang="en-US" altLang="zh-CN" dirty="0" smtClean="0">
                <a:effectLst/>
                <a:sym typeface="Symbol" panose="05050102010706020507" pitchFamily="18" charset="2"/>
              </a:rPr>
              <a:t></a:t>
            </a:r>
            <a:r>
              <a:rPr lang="en-US" altLang="zh-CN" dirty="0" smtClean="0">
                <a:effectLst/>
              </a:rPr>
              <a:t> (</a:t>
            </a:r>
            <a:r>
              <a:rPr lang="en-US" altLang="zh-CN" dirty="0">
                <a:effectLst/>
                <a:sym typeface="Symbol" panose="05050102010706020507" pitchFamily="18" charset="2"/>
              </a:rPr>
              <a:t></a:t>
            </a:r>
            <a:r>
              <a:rPr lang="en-US" altLang="zh-CN" dirty="0">
                <a:effectLst/>
              </a:rPr>
              <a:t>R→Q)</a:t>
            </a:r>
            <a:r>
              <a:rPr lang="zh-CN" altLang="zh-CN" sz="3000" dirty="0">
                <a:effectLst/>
              </a:rPr>
              <a:t>的</a:t>
            </a:r>
            <a:r>
              <a:rPr lang="zh-CN" altLang="zh-CN" sz="3000" dirty="0" smtClean="0">
                <a:effectLst/>
              </a:rPr>
              <a:t>主</a:t>
            </a:r>
            <a:r>
              <a:rPr lang="zh-CN" altLang="en-US" sz="3000" dirty="0">
                <a:effectLst/>
              </a:rPr>
              <a:t>析</a:t>
            </a:r>
            <a:r>
              <a:rPr lang="zh-CN" altLang="zh-CN" sz="3000" dirty="0" smtClean="0">
                <a:effectLst/>
              </a:rPr>
              <a:t>取范式</a:t>
            </a:r>
            <a:endParaRPr lang="en-US" altLang="zh-CN" sz="3000" dirty="0" smtClean="0">
              <a:effectLst/>
            </a:endParaRPr>
          </a:p>
          <a:p>
            <a:pPr marL="0" indent="0">
              <a:lnSpc>
                <a:spcPct val="120000"/>
              </a:lnSpc>
              <a:buFont typeface="Wingdings" panose="05000000000000000000" pitchFamily="2" charset="2"/>
              <a:buNone/>
              <a:defRPr/>
            </a:pPr>
            <a:r>
              <a:rPr lang="en-US" altLang="zh-CN" dirty="0" smtClean="0">
                <a:effectLst/>
              </a:rPr>
              <a:t>4.</a:t>
            </a:r>
            <a:r>
              <a:rPr lang="zh-CN" altLang="zh-CN" dirty="0">
                <a:effectLst/>
              </a:rPr>
              <a:t>判断命题</a:t>
            </a:r>
            <a:r>
              <a:rPr lang="zh-CN" altLang="zh-CN" dirty="0" smtClean="0">
                <a:effectLst/>
              </a:rPr>
              <a:t>公式</a:t>
            </a:r>
            <a:endParaRPr lang="en-US" altLang="zh-CN" dirty="0" smtClean="0">
              <a:effectLst/>
            </a:endParaRPr>
          </a:p>
          <a:p>
            <a:pPr marL="0" indent="0">
              <a:lnSpc>
                <a:spcPct val="120000"/>
              </a:lnSpc>
              <a:buFont typeface="Wingdings" panose="05000000000000000000" pitchFamily="2" charset="2"/>
              <a:buNone/>
              <a:defRPr/>
            </a:pPr>
            <a:r>
              <a:rPr lang="en-US" altLang="zh-CN" dirty="0" smtClean="0">
                <a:effectLst/>
              </a:rPr>
              <a:t>G</a:t>
            </a:r>
            <a:r>
              <a:rPr lang="en-US" altLang="zh-CN" dirty="0">
                <a:effectLst/>
              </a:rPr>
              <a:t>=</a:t>
            </a:r>
            <a:r>
              <a:rPr lang="en-US" altLang="zh-CN" dirty="0">
                <a:effectLst/>
                <a:sym typeface="Symbol" panose="05050102010706020507" pitchFamily="18" charset="2"/>
              </a:rPr>
              <a:t></a:t>
            </a:r>
            <a:r>
              <a:rPr lang="en-US" altLang="zh-CN" dirty="0">
                <a:effectLst/>
              </a:rPr>
              <a:t>(P</a:t>
            </a:r>
            <a:r>
              <a:rPr lang="en-US" altLang="zh-CN" dirty="0">
                <a:effectLst/>
                <a:sym typeface="Symbol" panose="05050102010706020507" pitchFamily="18" charset="2"/>
              </a:rPr>
              <a:t></a:t>
            </a:r>
            <a:r>
              <a:rPr lang="en-US" altLang="zh-CN" dirty="0">
                <a:effectLst/>
              </a:rPr>
              <a:t>Q) </a:t>
            </a:r>
            <a:r>
              <a:rPr lang="en-US" altLang="zh-CN" dirty="0">
                <a:effectLst/>
                <a:sym typeface="Symbol" panose="05050102010706020507" pitchFamily="18" charset="2"/>
              </a:rPr>
              <a:t></a:t>
            </a:r>
            <a:r>
              <a:rPr lang="en-US" altLang="zh-CN" dirty="0">
                <a:effectLst/>
              </a:rPr>
              <a:t> ((P</a:t>
            </a:r>
            <a:r>
              <a:rPr lang="en-US" altLang="zh-CN" dirty="0">
                <a:effectLst/>
                <a:sym typeface="Symbol" panose="05050102010706020507" pitchFamily="18" charset="2"/>
              </a:rPr>
              <a:t></a:t>
            </a:r>
            <a:r>
              <a:rPr lang="en-US" altLang="zh-CN" dirty="0">
                <a:effectLst/>
              </a:rPr>
              <a:t>Q) </a:t>
            </a:r>
            <a:r>
              <a:rPr lang="en-US" altLang="zh-CN" dirty="0">
                <a:effectLst/>
                <a:sym typeface="Symbol" panose="05050102010706020507" pitchFamily="18" charset="2"/>
              </a:rPr>
              <a:t></a:t>
            </a:r>
            <a:r>
              <a:rPr lang="en-US" altLang="zh-CN" dirty="0">
                <a:effectLst/>
              </a:rPr>
              <a:t>(</a:t>
            </a:r>
            <a:r>
              <a:rPr lang="en-US" altLang="zh-CN" dirty="0">
                <a:effectLst/>
                <a:sym typeface="Symbol" panose="05050102010706020507" pitchFamily="18" charset="2"/>
              </a:rPr>
              <a:t></a:t>
            </a:r>
            <a:r>
              <a:rPr lang="en-US" altLang="zh-CN" dirty="0">
                <a:effectLst/>
              </a:rPr>
              <a:t>P</a:t>
            </a:r>
            <a:r>
              <a:rPr lang="en-US" altLang="zh-CN" dirty="0">
                <a:effectLst/>
                <a:sym typeface="Symbol" panose="05050102010706020507" pitchFamily="18" charset="2"/>
              </a:rPr>
              <a:t></a:t>
            </a:r>
            <a:r>
              <a:rPr lang="en-US" altLang="zh-CN" dirty="0">
                <a:effectLst/>
              </a:rPr>
              <a:t>Q))</a:t>
            </a:r>
            <a:r>
              <a:rPr lang="zh-CN" altLang="zh-CN" dirty="0">
                <a:effectLst/>
              </a:rPr>
              <a:t>的恒真恒</a:t>
            </a:r>
            <a:r>
              <a:rPr lang="zh-CN" altLang="zh-CN" dirty="0" smtClean="0">
                <a:effectLst/>
              </a:rPr>
              <a:t>假性</a:t>
            </a:r>
            <a:endParaRPr lang="en-US" altLang="zh-CN" dirty="0" smtClean="0">
              <a:effectLst/>
            </a:endParaRPr>
          </a:p>
          <a:p>
            <a:pPr marL="0" indent="0">
              <a:lnSpc>
                <a:spcPct val="120000"/>
              </a:lnSpc>
              <a:buFont typeface="Wingdings" panose="05000000000000000000" pitchFamily="2" charset="2"/>
              <a:buNone/>
              <a:defRPr/>
            </a:pPr>
            <a:r>
              <a:rPr lang="en-US" altLang="zh-CN" dirty="0" smtClean="0">
                <a:effectLst/>
              </a:rPr>
              <a:t>5.</a:t>
            </a:r>
            <a:r>
              <a:rPr lang="zh-CN" altLang="zh-CN" dirty="0">
                <a:effectLst/>
              </a:rPr>
              <a:t>用形式演绎法证明</a:t>
            </a:r>
            <a:r>
              <a:rPr lang="en-US" altLang="zh-CN" dirty="0">
                <a:effectLst/>
              </a:rPr>
              <a:t>{(P</a:t>
            </a:r>
            <a:r>
              <a:rPr lang="en-US" altLang="zh-CN" dirty="0">
                <a:effectLst/>
                <a:sym typeface="Symbol" panose="05050102010706020507" pitchFamily="18" charset="2"/>
              </a:rPr>
              <a:t></a:t>
            </a:r>
            <a:r>
              <a:rPr lang="en-US" altLang="zh-CN" dirty="0">
                <a:effectLst/>
              </a:rPr>
              <a:t>Q)→(R</a:t>
            </a:r>
            <a:r>
              <a:rPr lang="en-US" altLang="zh-CN" dirty="0">
                <a:effectLst/>
                <a:sym typeface="Symbol" panose="05050102010706020507" pitchFamily="18" charset="2"/>
              </a:rPr>
              <a:t></a:t>
            </a:r>
            <a:r>
              <a:rPr lang="en-US" altLang="zh-CN" dirty="0">
                <a:effectLst/>
              </a:rPr>
              <a:t>S)</a:t>
            </a:r>
            <a:r>
              <a:rPr lang="zh-CN" altLang="zh-CN" dirty="0">
                <a:effectLst/>
              </a:rPr>
              <a:t>，</a:t>
            </a:r>
            <a:r>
              <a:rPr lang="en-US" altLang="zh-CN" dirty="0">
                <a:effectLst/>
              </a:rPr>
              <a:t>(T</a:t>
            </a:r>
            <a:r>
              <a:rPr lang="en-US" altLang="zh-CN" dirty="0">
                <a:effectLst/>
                <a:sym typeface="Symbol" panose="05050102010706020507" pitchFamily="18" charset="2"/>
              </a:rPr>
              <a:t></a:t>
            </a:r>
            <a:r>
              <a:rPr lang="en-US" altLang="zh-CN" dirty="0">
                <a:effectLst/>
              </a:rPr>
              <a:t>S)→U}</a:t>
            </a:r>
            <a:r>
              <a:rPr lang="zh-CN" altLang="zh-CN" dirty="0">
                <a:effectLst/>
              </a:rPr>
              <a:t>共同蕴含</a:t>
            </a:r>
            <a:r>
              <a:rPr lang="en-US" altLang="zh-CN" dirty="0">
                <a:effectLst/>
              </a:rPr>
              <a:t>P→U</a:t>
            </a:r>
            <a:endParaRPr lang="zh-CN" altLang="zh-CN" dirty="0">
              <a:effectLst/>
            </a:endParaRPr>
          </a:p>
          <a:p>
            <a:pPr marL="0" indent="0">
              <a:buFont typeface="Wingdings" panose="05000000000000000000" pitchFamily="2" charset="2"/>
              <a:buNone/>
              <a:defRPr/>
            </a:pPr>
            <a:endParaRPr lang="en-US" altLang="zh-CN" dirty="0" smtClean="0">
              <a:effectLst/>
            </a:endParaRPr>
          </a:p>
          <a:p>
            <a:pPr marL="0" indent="0">
              <a:buFont typeface="Wingdings" panose="05000000000000000000" pitchFamily="2" charset="2"/>
              <a:buNone/>
              <a:defRPr/>
            </a:pPr>
            <a:endParaRPr lang="zh-CN" altLang="en-US" dirty="0"/>
          </a:p>
        </p:txBody>
      </p:sp>
      <p:sp>
        <p:nvSpPr>
          <p:cNvPr id="4" name="灯片编号占位符 3"/>
          <p:cNvSpPr>
            <a:spLocks noGrp="1"/>
          </p:cNvSpPr>
          <p:nvPr>
            <p:ph type="sldNum" sz="quarter" idx="12"/>
          </p:nvPr>
        </p:nvSpPr>
        <p:spPr/>
        <p:txBody>
          <a:bodyPr/>
          <a:lstStyle/>
          <a:p>
            <a:pPr>
              <a:defRPr/>
            </a:pPr>
            <a:fld id="{85578A89-47FC-4B26-8E66-A883B024A2A4}" type="slidenum">
              <a:rPr lang="en-US" altLang="zh-CN" smtClean="0"/>
              <a:pPr>
                <a:defRPr/>
              </a:pPr>
              <a:t>119</a:t>
            </a:fld>
            <a:endParaRPr lang="en-US" altLang="zh-CN"/>
          </a:p>
        </p:txBody>
      </p:sp>
      <p:sp>
        <p:nvSpPr>
          <p:cNvPr id="5" name="标题 1"/>
          <p:cNvSpPr>
            <a:spLocks noGrp="1"/>
          </p:cNvSpPr>
          <p:nvPr>
            <p:ph type="title"/>
          </p:nvPr>
        </p:nvSpPr>
        <p:spPr>
          <a:xfrm>
            <a:off x="84138" y="22225"/>
            <a:ext cx="8985250" cy="631825"/>
          </a:xfrm>
        </p:spPr>
        <p:txBody>
          <a:bodyPr/>
          <a:lstStyle/>
          <a:p>
            <a:pPr>
              <a:defRPr/>
            </a:pPr>
            <a:r>
              <a:rPr lang="zh-CN" altLang="en-US" sz="3600" dirty="0" smtClean="0">
                <a:solidFill>
                  <a:srgbClr val="FFC000"/>
                </a:solidFill>
                <a:latin typeface="黑体" panose="02010609060101010101" pitchFamily="49" charset="-122"/>
                <a:ea typeface="黑体" panose="02010609060101010101" pitchFamily="49" charset="-122"/>
              </a:rPr>
              <a:t>练习</a:t>
            </a:r>
            <a:endParaRPr lang="zh-CN" altLang="en-US" sz="3600" dirty="0">
              <a:solidFill>
                <a:srgbClr val="FFC000"/>
              </a:solidFill>
              <a:latin typeface="黑体" panose="02010609060101010101" pitchFamily="49" charset="-122"/>
              <a:ea typeface="黑体" panose="02010609060101010101" pitchFamily="49" charset="-122"/>
            </a:endParaRPr>
          </a:p>
        </p:txBody>
      </p:sp>
    </p:spTree>
  </p:cSld>
  <p:clrMapOvr>
    <a:masterClrMapping/>
  </p:clrMapOvr>
  <p:transition>
    <p:blinds dir="vert"/>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3" name="Rectangle 3"/>
          <p:cNvSpPr>
            <a:spLocks noGrp="1" noChangeArrowheads="1"/>
          </p:cNvSpPr>
          <p:nvPr>
            <p:ph type="body" idx="1"/>
          </p:nvPr>
        </p:nvSpPr>
        <p:spPr>
          <a:xfrm>
            <a:off x="323850" y="1125538"/>
            <a:ext cx="8496300" cy="4724400"/>
          </a:xfrm>
        </p:spPr>
        <p:txBody>
          <a:bodyPr/>
          <a:lstStyle/>
          <a:p>
            <a:pPr marL="0" indent="0" eaLnBrk="1" hangingPunct="1">
              <a:lnSpc>
                <a:spcPct val="110000"/>
              </a:lnSpc>
            </a:pPr>
            <a:r>
              <a:rPr lang="zh-CN" altLang="en-US" sz="3300" dirty="0" smtClean="0"/>
              <a:t>设</a:t>
            </a:r>
            <a:r>
              <a:rPr lang="en-US" altLang="zh-CN" sz="3300" dirty="0" smtClean="0"/>
              <a:t>P，Q</a:t>
            </a:r>
            <a:r>
              <a:rPr lang="zh-CN" altLang="en-US" sz="3300" dirty="0" smtClean="0"/>
              <a:t>是两个命题，命题 “</a:t>
            </a:r>
            <a:r>
              <a:rPr lang="en-US" altLang="zh-CN" sz="3300" dirty="0" smtClean="0"/>
              <a:t>P</a:t>
            </a:r>
            <a:r>
              <a:rPr lang="zh-CN" altLang="en-US" sz="3300" dirty="0" smtClean="0"/>
              <a:t>或者</a:t>
            </a:r>
            <a:r>
              <a:rPr lang="en-US" altLang="zh-CN" sz="3300" dirty="0" smtClean="0"/>
              <a:t>Q”</a:t>
            </a:r>
            <a:r>
              <a:rPr lang="zh-CN" altLang="en-US" sz="3300" dirty="0" smtClean="0"/>
              <a:t>称为</a:t>
            </a:r>
            <a:r>
              <a:rPr lang="en-US" altLang="zh-CN" sz="3300" dirty="0" smtClean="0"/>
              <a:t>P，Q</a:t>
            </a:r>
            <a:r>
              <a:rPr lang="zh-CN" altLang="en-US" sz="3300" dirty="0" smtClean="0"/>
              <a:t>的析取，记以</a:t>
            </a:r>
            <a:r>
              <a:rPr lang="en-US" altLang="zh-CN" sz="3300" dirty="0" smtClean="0">
                <a:solidFill>
                  <a:schemeClr val="tx2"/>
                </a:solidFill>
              </a:rPr>
              <a:t>P</a:t>
            </a:r>
            <a:r>
              <a:rPr lang="en-US" altLang="zh-CN" sz="3300" dirty="0" smtClean="0">
                <a:solidFill>
                  <a:schemeClr val="tx2"/>
                </a:solidFill>
                <a:sym typeface="Symbol" panose="05050102010706020507" pitchFamily="18" charset="2"/>
              </a:rPr>
              <a:t></a:t>
            </a:r>
            <a:r>
              <a:rPr lang="en-US" altLang="zh-CN" sz="3300" dirty="0" smtClean="0">
                <a:solidFill>
                  <a:schemeClr val="tx2"/>
                </a:solidFill>
              </a:rPr>
              <a:t>Q</a:t>
            </a:r>
            <a:r>
              <a:rPr lang="en-US" altLang="zh-CN" sz="3300" dirty="0" smtClean="0"/>
              <a:t>，</a:t>
            </a:r>
            <a:r>
              <a:rPr lang="zh-CN" altLang="en-US" sz="3300" dirty="0" smtClean="0"/>
              <a:t>读作</a:t>
            </a:r>
            <a:r>
              <a:rPr lang="en-US" altLang="zh-CN" sz="3300" dirty="0" smtClean="0">
                <a:solidFill>
                  <a:schemeClr val="tx2"/>
                </a:solidFill>
              </a:rPr>
              <a:t>P</a:t>
            </a:r>
            <a:r>
              <a:rPr lang="zh-CN" altLang="en-US" sz="3300" dirty="0" smtClean="0">
                <a:solidFill>
                  <a:schemeClr val="tx2"/>
                </a:solidFill>
              </a:rPr>
              <a:t>或</a:t>
            </a:r>
            <a:r>
              <a:rPr lang="en-US" altLang="zh-CN" sz="3300" dirty="0" smtClean="0">
                <a:solidFill>
                  <a:schemeClr val="tx2"/>
                </a:solidFill>
              </a:rPr>
              <a:t>Q</a:t>
            </a:r>
            <a:r>
              <a:rPr lang="en-US" altLang="zh-CN" sz="3300" dirty="0" smtClean="0"/>
              <a:t>。</a:t>
            </a:r>
          </a:p>
          <a:p>
            <a:pPr marL="0" indent="0" eaLnBrk="1" hangingPunct="1">
              <a:lnSpc>
                <a:spcPct val="110000"/>
              </a:lnSpc>
              <a:buFont typeface="Wingdings" panose="05000000000000000000" pitchFamily="2" charset="2"/>
              <a:buNone/>
            </a:pPr>
            <a:r>
              <a:rPr lang="zh-CN" altLang="en-US" sz="3300" dirty="0" smtClean="0">
                <a:sym typeface="Symbol" panose="05050102010706020507" pitchFamily="18" charset="2"/>
              </a:rPr>
              <a:t>真值规定：</a:t>
            </a:r>
            <a:r>
              <a:rPr lang="zh-CN" altLang="en-US" sz="3300" dirty="0" smtClean="0"/>
              <a:t> </a:t>
            </a:r>
            <a:r>
              <a:rPr lang="en-US" altLang="zh-CN" sz="3300" dirty="0" smtClean="0"/>
              <a:t>P</a:t>
            </a:r>
            <a:r>
              <a:rPr lang="en-US" altLang="zh-CN" sz="3300" dirty="0" smtClean="0">
                <a:sym typeface="Symbol" panose="05050102010706020507" pitchFamily="18" charset="2"/>
              </a:rPr>
              <a:t></a:t>
            </a:r>
            <a:r>
              <a:rPr lang="en-US" altLang="zh-CN" sz="3300" dirty="0" smtClean="0"/>
              <a:t>Q</a:t>
            </a:r>
            <a:r>
              <a:rPr lang="zh-CN" altLang="en-US" sz="3300" dirty="0" smtClean="0"/>
              <a:t>是真的当且仅当</a:t>
            </a:r>
            <a:r>
              <a:rPr lang="en-US" altLang="zh-CN" sz="3300" dirty="0" smtClean="0"/>
              <a:t>P，Q</a:t>
            </a:r>
            <a:r>
              <a:rPr lang="zh-CN" altLang="en-US" sz="3300" dirty="0" smtClean="0"/>
              <a:t>中至少有一个是真的。</a:t>
            </a:r>
          </a:p>
          <a:p>
            <a:pPr marL="0" indent="0" eaLnBrk="1" hangingPunct="1">
              <a:spcBef>
                <a:spcPct val="80000"/>
              </a:spcBef>
            </a:pPr>
            <a:r>
              <a:rPr lang="zh-CN" altLang="en-US" sz="3300" dirty="0" smtClean="0"/>
              <a:t>例</a:t>
            </a:r>
            <a:r>
              <a:rPr lang="en-US" altLang="zh-CN" sz="3300" dirty="0" smtClean="0"/>
              <a:t>.</a:t>
            </a:r>
            <a:br>
              <a:rPr lang="en-US" altLang="zh-CN" sz="3300" dirty="0" smtClean="0"/>
            </a:br>
            <a:r>
              <a:rPr lang="en-US" altLang="zh-CN" sz="3300" dirty="0" smtClean="0"/>
              <a:t>P：</a:t>
            </a:r>
            <a:r>
              <a:rPr lang="zh-CN" altLang="en-US" sz="3300" dirty="0" smtClean="0"/>
              <a:t>今天下雨，</a:t>
            </a:r>
            <a:r>
              <a:rPr lang="en-US" altLang="zh-CN" sz="3300" dirty="0" smtClean="0"/>
              <a:t>Q：</a:t>
            </a:r>
            <a:r>
              <a:rPr lang="zh-CN" altLang="en-US" sz="3300" dirty="0" smtClean="0"/>
              <a:t>今天刮风，  	</a:t>
            </a:r>
            <a:r>
              <a:rPr lang="en-US" altLang="zh-CN" sz="3300" dirty="0" smtClean="0"/>
              <a:t>            P</a:t>
            </a:r>
            <a:r>
              <a:rPr lang="en-US" altLang="zh-CN" sz="3300" dirty="0" smtClean="0">
                <a:sym typeface="Symbol" panose="05050102010706020507" pitchFamily="18" charset="2"/>
              </a:rPr>
              <a:t></a:t>
            </a:r>
            <a:r>
              <a:rPr lang="en-US" altLang="zh-CN" sz="3300" dirty="0" smtClean="0"/>
              <a:t>Q：</a:t>
            </a:r>
            <a:r>
              <a:rPr lang="zh-CN" altLang="en-US" sz="3300" dirty="0" smtClean="0"/>
              <a:t>今天下雨或者刮风。</a:t>
            </a:r>
            <a:r>
              <a:rPr lang="zh-CN" altLang="en-US" dirty="0" smtClean="0"/>
              <a:t> </a:t>
            </a:r>
          </a:p>
        </p:txBody>
      </p:sp>
      <p:sp>
        <p:nvSpPr>
          <p:cNvPr id="71684"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71685"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E68AD09-A031-44D0-8CAA-F068401ED8CE}" type="slidenum">
              <a:rPr kumimoji="0" lang="zh-CN" altLang="en-US" sz="1400" b="0" smtClean="0">
                <a:latin typeface="Arial" panose="020B0604020202020204" pitchFamily="34" charset="0"/>
              </a:rPr>
              <a:pPr>
                <a:spcBef>
                  <a:spcPct val="0"/>
                </a:spcBef>
                <a:buClrTx/>
                <a:buSzTx/>
                <a:buFontTx/>
                <a:buNone/>
              </a:pPr>
              <a:t>12</a:t>
            </a:fld>
            <a:endParaRPr kumimoji="0" lang="en-US" altLang="zh-CN" sz="1400" b="0" smtClean="0">
              <a:latin typeface="Arial" panose="020B0604020202020204" pitchFamily="34" charset="0"/>
            </a:endParaRPr>
          </a:p>
        </p:txBody>
      </p:sp>
      <p:sp>
        <p:nvSpPr>
          <p:cNvPr id="7" name="Rectangle 2"/>
          <p:cNvSpPr>
            <a:spLocks noGrp="1" noChangeArrowheads="1"/>
          </p:cNvSpPr>
          <p:nvPr>
            <p:ph type="title"/>
          </p:nvPr>
        </p:nvSpPr>
        <p:spPr>
          <a:xfrm>
            <a:off x="0" y="56818"/>
            <a:ext cx="7772400" cy="707886"/>
          </a:xfrm>
        </p:spPr>
        <p:txBody>
          <a:bodyPr/>
          <a:lstStyle/>
          <a:p>
            <a:pPr eaLnBrk="1" hangingPunct="1"/>
            <a:r>
              <a:rPr lang="zh-CN" altLang="en-US" sz="4000" dirty="0" smtClean="0">
                <a:latin typeface="Arial" panose="020B0604020202020204" pitchFamily="34" charset="0"/>
                <a:ea typeface="黑体" panose="02010609060101010101" pitchFamily="49" charset="-122"/>
              </a:rPr>
              <a:t>定义</a:t>
            </a:r>
            <a:r>
              <a:rPr lang="en-US" altLang="zh-CN" sz="4000" dirty="0" smtClean="0">
                <a:latin typeface="Arial" panose="020B0604020202020204" pitchFamily="34" charset="0"/>
                <a:ea typeface="黑体" panose="02010609060101010101" pitchFamily="49" charset="-122"/>
              </a:rPr>
              <a:t>3.1.2</a:t>
            </a:r>
            <a:r>
              <a:rPr lang="zh-CN" altLang="en-US" sz="4000" dirty="0" smtClean="0"/>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anim calcmode="lin" valueType="num">
                                      <p:cBhvr additive="base">
                                        <p:cTn id="7"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388" y="654050"/>
            <a:ext cx="8929687" cy="5476875"/>
          </a:xfrm>
        </p:spPr>
        <p:txBody>
          <a:bodyPr/>
          <a:lstStyle/>
          <a:p>
            <a:pPr marL="514350" indent="-514350">
              <a:buFont typeface="Wingdings" panose="05000000000000000000" pitchFamily="2" charset="2"/>
              <a:buAutoNum type="arabicPeriod" startAt="3"/>
              <a:defRPr/>
            </a:pPr>
            <a:r>
              <a:rPr lang="en-US" altLang="zh-CN" dirty="0" smtClean="0">
                <a:effectLst/>
              </a:rPr>
              <a:t>G= (</a:t>
            </a:r>
            <a:r>
              <a:rPr lang="en-US" altLang="zh-CN" dirty="0" smtClean="0">
                <a:effectLst/>
                <a:sym typeface="Symbol" panose="05050102010706020507" pitchFamily="18" charset="2"/>
              </a:rPr>
              <a:t></a:t>
            </a:r>
            <a:r>
              <a:rPr lang="en-US" altLang="zh-CN" dirty="0" smtClean="0">
                <a:effectLst/>
              </a:rPr>
              <a:t>P</a:t>
            </a:r>
            <a:r>
              <a:rPr lang="en-US" altLang="zh-CN" dirty="0" smtClean="0">
                <a:effectLst/>
                <a:sym typeface="Symbol" panose="05050102010706020507" pitchFamily="18" charset="2"/>
              </a:rPr>
              <a:t></a:t>
            </a:r>
            <a:r>
              <a:rPr lang="en-US" altLang="zh-CN" dirty="0" smtClean="0">
                <a:effectLst/>
              </a:rPr>
              <a:t>Q) </a:t>
            </a:r>
            <a:r>
              <a:rPr lang="en-US" altLang="zh-CN" dirty="0" smtClean="0">
                <a:effectLst/>
                <a:sym typeface="Symbol" panose="05050102010706020507" pitchFamily="18" charset="2"/>
              </a:rPr>
              <a:t></a:t>
            </a:r>
            <a:r>
              <a:rPr lang="en-US" altLang="zh-CN" dirty="0" smtClean="0">
                <a:effectLst/>
              </a:rPr>
              <a:t> (</a:t>
            </a:r>
            <a:r>
              <a:rPr lang="en-US" altLang="zh-CN" dirty="0" smtClean="0">
                <a:effectLst/>
                <a:sym typeface="Symbol" panose="05050102010706020507" pitchFamily="18" charset="2"/>
              </a:rPr>
              <a:t></a:t>
            </a:r>
            <a:r>
              <a:rPr lang="en-US" altLang="zh-CN" dirty="0" smtClean="0">
                <a:effectLst/>
              </a:rPr>
              <a:t>R→Q)</a:t>
            </a:r>
          </a:p>
          <a:p>
            <a:pPr marL="0" indent="0">
              <a:buFont typeface="Wingdings" panose="05000000000000000000" pitchFamily="2" charset="2"/>
              <a:buNone/>
              <a:defRPr/>
            </a:pPr>
            <a:r>
              <a:rPr lang="en-US" altLang="zh-CN" dirty="0" smtClean="0">
                <a:effectLst/>
              </a:rPr>
              <a:t>=(</a:t>
            </a:r>
            <a:r>
              <a:rPr lang="en-US" altLang="zh-CN" dirty="0" smtClean="0">
                <a:effectLst/>
                <a:sym typeface="Symbol" panose="05050102010706020507" pitchFamily="18" charset="2"/>
              </a:rPr>
              <a:t></a:t>
            </a:r>
            <a:r>
              <a:rPr lang="en-US" altLang="zh-CN" dirty="0" smtClean="0">
                <a:effectLst/>
              </a:rPr>
              <a:t>P</a:t>
            </a:r>
            <a:r>
              <a:rPr lang="en-US" altLang="zh-CN" dirty="0" smtClean="0">
                <a:effectLst/>
                <a:sym typeface="Symbol" panose="05050102010706020507" pitchFamily="18" charset="2"/>
              </a:rPr>
              <a:t></a:t>
            </a:r>
            <a:r>
              <a:rPr lang="en-US" altLang="zh-CN" dirty="0" smtClean="0">
                <a:effectLst/>
              </a:rPr>
              <a:t>Q) </a:t>
            </a:r>
            <a:r>
              <a:rPr lang="en-US" altLang="zh-CN" dirty="0" smtClean="0">
                <a:effectLst/>
                <a:sym typeface="Symbol" panose="05050102010706020507" pitchFamily="18" charset="2"/>
              </a:rPr>
              <a:t></a:t>
            </a:r>
            <a:r>
              <a:rPr lang="en-US" altLang="zh-CN" dirty="0" smtClean="0">
                <a:effectLst/>
              </a:rPr>
              <a:t> (R</a:t>
            </a:r>
            <a:r>
              <a:rPr lang="en-US" altLang="zh-CN" dirty="0" smtClean="0">
                <a:effectLst/>
                <a:sym typeface="Symbol" panose="05050102010706020507" pitchFamily="18" charset="2"/>
              </a:rPr>
              <a:t>Q)</a:t>
            </a:r>
          </a:p>
          <a:p>
            <a:pPr marL="0" indent="0">
              <a:buFont typeface="Wingdings" panose="05000000000000000000" pitchFamily="2" charset="2"/>
              <a:buNone/>
              <a:defRPr/>
            </a:pPr>
            <a:r>
              <a:rPr lang="en-US" altLang="zh-CN" dirty="0" smtClean="0">
                <a:effectLst/>
                <a:sym typeface="Symbol" panose="05050102010706020507" pitchFamily="18" charset="2"/>
              </a:rPr>
              <a:t>=Q(</a:t>
            </a:r>
            <a:r>
              <a:rPr lang="en-US" altLang="zh-CN" dirty="0" smtClean="0">
                <a:effectLst/>
              </a:rPr>
              <a:t>P</a:t>
            </a:r>
            <a:r>
              <a:rPr lang="en-US" altLang="zh-CN" dirty="0" smtClean="0">
                <a:effectLst/>
                <a:sym typeface="Symbol" panose="05050102010706020507" pitchFamily="18" charset="2"/>
              </a:rPr>
              <a:t>R)</a:t>
            </a:r>
          </a:p>
          <a:p>
            <a:pPr marL="0" indent="0">
              <a:buFont typeface="Wingdings" panose="05000000000000000000" pitchFamily="2" charset="2"/>
              <a:buNone/>
              <a:defRPr/>
            </a:pPr>
            <a:r>
              <a:rPr lang="en-US" altLang="zh-CN" dirty="0" smtClean="0">
                <a:effectLst/>
                <a:sym typeface="Symbol" panose="05050102010706020507" pitchFamily="18" charset="2"/>
              </a:rPr>
              <a:t>=((P</a:t>
            </a:r>
            <a:r>
              <a:rPr lang="en-US" altLang="zh-CN" dirty="0" smtClean="0">
                <a:effectLst/>
              </a:rPr>
              <a:t>P)</a:t>
            </a:r>
            <a:r>
              <a:rPr lang="en-US" altLang="zh-CN" dirty="0" smtClean="0">
                <a:effectLst/>
                <a:sym typeface="Symbol" panose="05050102010706020507" pitchFamily="18" charset="2"/>
              </a:rPr>
              <a:t> Q(R</a:t>
            </a:r>
            <a:r>
              <a:rPr lang="en-US" altLang="zh-CN" dirty="0" smtClean="0">
                <a:effectLst/>
              </a:rPr>
              <a:t>R)</a:t>
            </a:r>
            <a:r>
              <a:rPr lang="en-US" altLang="zh-CN" dirty="0" smtClean="0">
                <a:effectLst/>
                <a:sym typeface="Symbol" panose="05050102010706020507" pitchFamily="18" charset="2"/>
              </a:rPr>
              <a:t>)(</a:t>
            </a:r>
            <a:r>
              <a:rPr lang="en-US" altLang="zh-CN" dirty="0" smtClean="0">
                <a:effectLst/>
              </a:rPr>
              <a:t>P</a:t>
            </a:r>
            <a:r>
              <a:rPr lang="en-US" altLang="zh-CN" dirty="0" smtClean="0">
                <a:solidFill>
                  <a:srgbClr val="FFFFFF"/>
                </a:solidFill>
                <a:effectLst/>
                <a:sym typeface="Symbol" panose="05050102010706020507" pitchFamily="18" charset="2"/>
              </a:rPr>
              <a:t> (</a:t>
            </a:r>
            <a:r>
              <a:rPr lang="en-US" altLang="zh-CN" dirty="0" smtClean="0">
                <a:effectLst/>
                <a:sym typeface="Symbol" panose="05050102010706020507" pitchFamily="18" charset="2"/>
              </a:rPr>
              <a:t>QQ)R)</a:t>
            </a:r>
          </a:p>
          <a:p>
            <a:pPr marL="0" indent="0">
              <a:buFont typeface="Wingdings" panose="05000000000000000000" pitchFamily="2" charset="2"/>
              <a:buNone/>
              <a:defRPr/>
            </a:pPr>
            <a:r>
              <a:rPr lang="en-US" altLang="zh-CN" sz="3000" dirty="0" smtClean="0">
                <a:effectLst/>
                <a:sym typeface="Symbol" panose="05050102010706020507" pitchFamily="18" charset="2"/>
              </a:rPr>
              <a:t>=(((PQ) (</a:t>
            </a:r>
            <a:r>
              <a:rPr lang="en-US" altLang="zh-CN" sz="3000" dirty="0" smtClean="0">
                <a:effectLst/>
              </a:rPr>
              <a:t>P</a:t>
            </a:r>
            <a:r>
              <a:rPr lang="en-US" altLang="zh-CN" sz="3000" dirty="0" smtClean="0">
                <a:effectLst/>
                <a:sym typeface="Symbol" panose="05050102010706020507" pitchFamily="18" charset="2"/>
              </a:rPr>
              <a:t>Q)) (R</a:t>
            </a:r>
            <a:r>
              <a:rPr lang="en-US" altLang="zh-CN" sz="3000" dirty="0" smtClean="0">
                <a:effectLst/>
              </a:rPr>
              <a:t>R)</a:t>
            </a:r>
            <a:r>
              <a:rPr lang="en-US" altLang="zh-CN" sz="3000" dirty="0" smtClean="0">
                <a:effectLst/>
                <a:sym typeface="Symbol" panose="05050102010706020507" pitchFamily="18" charset="2"/>
              </a:rPr>
              <a:t>) (</a:t>
            </a:r>
            <a:r>
              <a:rPr lang="en-US" altLang="zh-CN" sz="3000" dirty="0" smtClean="0">
                <a:effectLst/>
              </a:rPr>
              <a:t>P</a:t>
            </a:r>
            <a:r>
              <a:rPr lang="en-US" altLang="zh-CN" sz="3000" dirty="0">
                <a:solidFill>
                  <a:srgbClr val="FFFFFF"/>
                </a:solidFill>
                <a:effectLst/>
                <a:sym typeface="Symbol" panose="05050102010706020507" pitchFamily="18" charset="2"/>
              </a:rPr>
              <a:t> (</a:t>
            </a:r>
            <a:r>
              <a:rPr lang="en-US" altLang="zh-CN" sz="3000" dirty="0" smtClean="0">
                <a:effectLst/>
                <a:sym typeface="Symbol" panose="05050102010706020507" pitchFamily="18" charset="2"/>
              </a:rPr>
              <a:t>QQ)R)</a:t>
            </a:r>
          </a:p>
          <a:p>
            <a:pPr marL="0" indent="0">
              <a:buFont typeface="Wingdings" panose="05000000000000000000" pitchFamily="2" charset="2"/>
              <a:buNone/>
              <a:defRPr/>
            </a:pPr>
            <a:r>
              <a:rPr lang="en-US" altLang="zh-CN" sz="3000" dirty="0" smtClean="0">
                <a:effectLst/>
                <a:sym typeface="Symbol" panose="05050102010706020507" pitchFamily="18" charset="2"/>
              </a:rPr>
              <a:t>=(PQR) (</a:t>
            </a:r>
            <a:r>
              <a:rPr lang="en-US" altLang="zh-CN" sz="3000" dirty="0" smtClean="0">
                <a:solidFill>
                  <a:srgbClr val="FFC000"/>
                </a:solidFill>
                <a:effectLst/>
                <a:sym typeface="Symbol" panose="05050102010706020507" pitchFamily="18" charset="2"/>
              </a:rPr>
              <a:t></a:t>
            </a:r>
            <a:r>
              <a:rPr lang="en-US" altLang="zh-CN" sz="3000" dirty="0" smtClean="0">
                <a:solidFill>
                  <a:srgbClr val="FFC000"/>
                </a:solidFill>
                <a:effectLst/>
              </a:rPr>
              <a:t>P</a:t>
            </a:r>
            <a:r>
              <a:rPr lang="en-US" altLang="zh-CN" sz="3000" dirty="0" smtClean="0">
                <a:solidFill>
                  <a:srgbClr val="FFC000"/>
                </a:solidFill>
                <a:effectLst/>
                <a:sym typeface="Symbol" panose="05050102010706020507" pitchFamily="18" charset="2"/>
              </a:rPr>
              <a:t>QR</a:t>
            </a:r>
            <a:r>
              <a:rPr lang="en-US" altLang="zh-CN" sz="3000" dirty="0" smtClean="0">
                <a:effectLst/>
                <a:sym typeface="Symbol" panose="05050102010706020507" pitchFamily="18" charset="2"/>
              </a:rPr>
              <a:t>) (PQ</a:t>
            </a:r>
            <a:r>
              <a:rPr lang="en-US" altLang="zh-CN" sz="3000" dirty="0" smtClean="0">
                <a:effectLst/>
              </a:rPr>
              <a:t>R)</a:t>
            </a:r>
            <a:r>
              <a:rPr lang="en-US" altLang="zh-CN" sz="3000" dirty="0" smtClean="0">
                <a:effectLst/>
                <a:sym typeface="Symbol" panose="05050102010706020507" pitchFamily="18" charset="2"/>
              </a:rPr>
              <a:t> (</a:t>
            </a:r>
            <a:r>
              <a:rPr lang="en-US" altLang="zh-CN" sz="3000" dirty="0" smtClean="0">
                <a:effectLst/>
              </a:rPr>
              <a:t>P</a:t>
            </a:r>
            <a:r>
              <a:rPr lang="en-US" altLang="zh-CN" sz="3000" dirty="0" smtClean="0">
                <a:effectLst/>
                <a:sym typeface="Symbol" panose="05050102010706020507" pitchFamily="18" charset="2"/>
              </a:rPr>
              <a:t>QR) (</a:t>
            </a:r>
            <a:r>
              <a:rPr lang="en-US" altLang="zh-CN" sz="3000" dirty="0" smtClean="0">
                <a:solidFill>
                  <a:srgbClr val="FFC000"/>
                </a:solidFill>
                <a:effectLst/>
                <a:sym typeface="Symbol" panose="05050102010706020507" pitchFamily="18" charset="2"/>
              </a:rPr>
              <a:t></a:t>
            </a:r>
            <a:r>
              <a:rPr lang="en-US" altLang="zh-CN" sz="3000" dirty="0" smtClean="0">
                <a:solidFill>
                  <a:srgbClr val="FFC000"/>
                </a:solidFill>
                <a:effectLst/>
              </a:rPr>
              <a:t>P</a:t>
            </a:r>
            <a:r>
              <a:rPr lang="en-US" altLang="zh-CN" sz="3000" dirty="0">
                <a:solidFill>
                  <a:srgbClr val="FFC000"/>
                </a:solidFill>
                <a:effectLst/>
                <a:sym typeface="Symbol" panose="05050102010706020507" pitchFamily="18" charset="2"/>
              </a:rPr>
              <a:t> </a:t>
            </a:r>
            <a:r>
              <a:rPr lang="en-US" altLang="zh-CN" sz="3000" dirty="0" smtClean="0">
                <a:solidFill>
                  <a:srgbClr val="FFC000"/>
                </a:solidFill>
                <a:effectLst/>
                <a:sym typeface="Symbol" panose="05050102010706020507" pitchFamily="18" charset="2"/>
              </a:rPr>
              <a:t>QR</a:t>
            </a:r>
            <a:r>
              <a:rPr lang="en-US" altLang="zh-CN" sz="3000" dirty="0" smtClean="0">
                <a:effectLst/>
                <a:sym typeface="Symbol" panose="05050102010706020507" pitchFamily="18" charset="2"/>
              </a:rPr>
              <a:t>) (</a:t>
            </a:r>
            <a:r>
              <a:rPr lang="en-US" altLang="zh-CN" sz="3000" dirty="0" smtClean="0">
                <a:effectLst/>
              </a:rPr>
              <a:t>P</a:t>
            </a:r>
            <a:r>
              <a:rPr lang="en-US" altLang="zh-CN" sz="3000" dirty="0">
                <a:solidFill>
                  <a:srgbClr val="FFFFFF"/>
                </a:solidFill>
                <a:effectLst/>
                <a:sym typeface="Symbol" panose="05050102010706020507" pitchFamily="18" charset="2"/>
              </a:rPr>
              <a:t> </a:t>
            </a:r>
            <a:r>
              <a:rPr lang="en-US" altLang="zh-CN" sz="3000" dirty="0" smtClean="0">
                <a:effectLst/>
                <a:sym typeface="Symbol" panose="05050102010706020507" pitchFamily="18" charset="2"/>
              </a:rPr>
              <a:t>QR)</a:t>
            </a:r>
          </a:p>
          <a:p>
            <a:pPr marL="0" indent="0">
              <a:buClr>
                <a:srgbClr val="FFFFFF"/>
              </a:buClr>
              <a:buFont typeface="Wingdings" panose="05000000000000000000" pitchFamily="2" charset="2"/>
              <a:buNone/>
              <a:defRPr/>
            </a:pPr>
            <a:r>
              <a:rPr lang="en-US" altLang="zh-CN" sz="3000" dirty="0" smtClean="0">
                <a:solidFill>
                  <a:srgbClr val="FFFFFF"/>
                </a:solidFill>
                <a:effectLst/>
                <a:sym typeface="Symbol" panose="05050102010706020507" pitchFamily="18" charset="2"/>
              </a:rPr>
              <a:t>=(</a:t>
            </a:r>
            <a:r>
              <a:rPr lang="en-US" altLang="zh-CN" sz="3000" dirty="0">
                <a:solidFill>
                  <a:srgbClr val="FFFFFF"/>
                </a:solidFill>
                <a:effectLst/>
                <a:sym typeface="Symbol" panose="05050102010706020507" pitchFamily="18" charset="2"/>
              </a:rPr>
              <a:t>PQR) (</a:t>
            </a:r>
            <a:r>
              <a:rPr lang="en-US" altLang="zh-CN" sz="3000" dirty="0">
                <a:solidFill>
                  <a:srgbClr val="FFC000"/>
                </a:solidFill>
                <a:effectLst/>
                <a:sym typeface="Symbol" panose="05050102010706020507" pitchFamily="18" charset="2"/>
              </a:rPr>
              <a:t></a:t>
            </a:r>
            <a:r>
              <a:rPr lang="en-US" altLang="zh-CN" sz="3000" dirty="0">
                <a:solidFill>
                  <a:srgbClr val="FFC000"/>
                </a:solidFill>
                <a:effectLst/>
              </a:rPr>
              <a:t>P</a:t>
            </a:r>
            <a:r>
              <a:rPr lang="en-US" altLang="zh-CN" sz="3000" dirty="0">
                <a:solidFill>
                  <a:srgbClr val="FFC000"/>
                </a:solidFill>
                <a:effectLst/>
                <a:sym typeface="Symbol" panose="05050102010706020507" pitchFamily="18" charset="2"/>
              </a:rPr>
              <a:t>QR</a:t>
            </a:r>
            <a:r>
              <a:rPr lang="en-US" altLang="zh-CN" sz="3000" dirty="0">
                <a:solidFill>
                  <a:srgbClr val="FFFFFF"/>
                </a:solidFill>
                <a:effectLst/>
                <a:sym typeface="Symbol" panose="05050102010706020507" pitchFamily="18" charset="2"/>
              </a:rPr>
              <a:t>) (PQ</a:t>
            </a:r>
            <a:r>
              <a:rPr lang="en-US" altLang="zh-CN" sz="3000" dirty="0">
                <a:solidFill>
                  <a:srgbClr val="FFFFFF"/>
                </a:solidFill>
                <a:effectLst/>
              </a:rPr>
              <a:t>R)</a:t>
            </a:r>
            <a:r>
              <a:rPr lang="en-US" altLang="zh-CN" sz="3000" dirty="0">
                <a:solidFill>
                  <a:srgbClr val="FFFFFF"/>
                </a:solidFill>
                <a:effectLst/>
                <a:sym typeface="Symbol" panose="05050102010706020507" pitchFamily="18" charset="2"/>
              </a:rPr>
              <a:t> (</a:t>
            </a:r>
            <a:r>
              <a:rPr lang="en-US" altLang="zh-CN" sz="3000" dirty="0">
                <a:solidFill>
                  <a:srgbClr val="FFFFFF"/>
                </a:solidFill>
                <a:effectLst/>
              </a:rPr>
              <a:t>P</a:t>
            </a:r>
            <a:r>
              <a:rPr lang="en-US" altLang="zh-CN" sz="3000" dirty="0">
                <a:solidFill>
                  <a:srgbClr val="FFFFFF"/>
                </a:solidFill>
                <a:effectLst/>
                <a:sym typeface="Symbol" panose="05050102010706020507" pitchFamily="18" charset="2"/>
              </a:rPr>
              <a:t>QR) </a:t>
            </a:r>
            <a:r>
              <a:rPr lang="en-US" altLang="zh-CN" sz="3000" dirty="0" smtClean="0">
                <a:solidFill>
                  <a:srgbClr val="FFFFFF"/>
                </a:solidFill>
                <a:effectLst/>
                <a:sym typeface="Symbol" panose="05050102010706020507" pitchFamily="18" charset="2"/>
              </a:rPr>
              <a:t></a:t>
            </a:r>
            <a:r>
              <a:rPr lang="en-US" altLang="zh-CN" sz="3000" dirty="0">
                <a:solidFill>
                  <a:srgbClr val="FFFFFF"/>
                </a:solidFill>
                <a:effectLst/>
                <a:sym typeface="Symbol" panose="05050102010706020507" pitchFamily="18" charset="2"/>
              </a:rPr>
              <a:t>(</a:t>
            </a:r>
            <a:r>
              <a:rPr lang="en-US" altLang="zh-CN" sz="3000" dirty="0">
                <a:solidFill>
                  <a:srgbClr val="FFFFFF"/>
                </a:solidFill>
                <a:effectLst/>
              </a:rPr>
              <a:t>P</a:t>
            </a:r>
            <a:r>
              <a:rPr lang="en-US" altLang="zh-CN" sz="3000" dirty="0">
                <a:solidFill>
                  <a:srgbClr val="FFFFFF"/>
                </a:solidFill>
                <a:effectLst/>
                <a:sym typeface="Symbol" panose="05050102010706020507" pitchFamily="18" charset="2"/>
              </a:rPr>
              <a:t> QR</a:t>
            </a:r>
            <a:r>
              <a:rPr lang="en-US" altLang="zh-CN" sz="3000" dirty="0" smtClean="0">
                <a:solidFill>
                  <a:srgbClr val="FFFFFF"/>
                </a:solidFill>
                <a:effectLst/>
                <a:sym typeface="Symbol" panose="05050102010706020507" pitchFamily="18" charset="2"/>
              </a:rPr>
              <a:t>)</a:t>
            </a:r>
          </a:p>
          <a:p>
            <a:pPr marL="0" indent="0">
              <a:buClr>
                <a:srgbClr val="FFFFFF"/>
              </a:buClr>
              <a:buFont typeface="Wingdings" panose="05000000000000000000" pitchFamily="2" charset="2"/>
              <a:buNone/>
              <a:defRPr/>
            </a:pPr>
            <a:r>
              <a:rPr lang="en-US" altLang="zh-CN" dirty="0" smtClean="0">
                <a:solidFill>
                  <a:srgbClr val="FFFFFF"/>
                </a:solidFill>
                <a:effectLst/>
                <a:sym typeface="Symbol" panose="05050102010706020507" pitchFamily="18" charset="2"/>
              </a:rPr>
              <a:t>=m</a:t>
            </a:r>
            <a:r>
              <a:rPr lang="en-US" altLang="zh-CN" baseline="-25000" dirty="0" smtClean="0">
                <a:solidFill>
                  <a:srgbClr val="FFFFFF"/>
                </a:solidFill>
                <a:effectLst/>
                <a:sym typeface="Symbol" panose="05050102010706020507" pitchFamily="18" charset="2"/>
              </a:rPr>
              <a:t>1</a:t>
            </a:r>
            <a:r>
              <a:rPr lang="en-US" altLang="zh-CN" dirty="0" smtClean="0">
                <a:solidFill>
                  <a:srgbClr val="FFFFFF"/>
                </a:solidFill>
                <a:effectLst/>
                <a:sym typeface="Symbol" panose="05050102010706020507" pitchFamily="18" charset="2"/>
              </a:rPr>
              <a:t>m</a:t>
            </a:r>
            <a:r>
              <a:rPr lang="en-US" altLang="zh-CN" baseline="-25000" dirty="0" smtClean="0">
                <a:solidFill>
                  <a:srgbClr val="FFFFFF"/>
                </a:solidFill>
                <a:effectLst/>
                <a:sym typeface="Symbol" panose="05050102010706020507" pitchFamily="18" charset="2"/>
              </a:rPr>
              <a:t>2</a:t>
            </a:r>
            <a:r>
              <a:rPr lang="en-US" altLang="zh-CN" dirty="0" smtClean="0">
                <a:solidFill>
                  <a:srgbClr val="FFFFFF"/>
                </a:solidFill>
                <a:effectLst/>
                <a:sym typeface="Symbol" panose="05050102010706020507" pitchFamily="18" charset="2"/>
              </a:rPr>
              <a:t>m</a:t>
            </a:r>
            <a:r>
              <a:rPr lang="en-US" altLang="zh-CN" baseline="-25000" dirty="0" smtClean="0">
                <a:solidFill>
                  <a:srgbClr val="FFFFFF"/>
                </a:solidFill>
                <a:effectLst/>
                <a:sym typeface="Symbol" panose="05050102010706020507" pitchFamily="18" charset="2"/>
              </a:rPr>
              <a:t>3</a:t>
            </a:r>
            <a:r>
              <a:rPr lang="en-US" altLang="zh-CN" dirty="0" smtClean="0">
                <a:solidFill>
                  <a:srgbClr val="FFFFFF"/>
                </a:solidFill>
                <a:effectLst/>
                <a:sym typeface="Symbol" panose="05050102010706020507" pitchFamily="18" charset="2"/>
              </a:rPr>
              <a:t>m</a:t>
            </a:r>
            <a:r>
              <a:rPr lang="en-US" altLang="zh-CN" baseline="-25000" dirty="0" smtClean="0">
                <a:solidFill>
                  <a:srgbClr val="FFFFFF"/>
                </a:solidFill>
                <a:effectLst/>
                <a:sym typeface="Symbol" panose="05050102010706020507" pitchFamily="18" charset="2"/>
              </a:rPr>
              <a:t>6</a:t>
            </a:r>
            <a:r>
              <a:rPr lang="en-US" altLang="zh-CN" dirty="0" smtClean="0">
                <a:solidFill>
                  <a:srgbClr val="FFFFFF"/>
                </a:solidFill>
                <a:effectLst/>
                <a:sym typeface="Symbol" panose="05050102010706020507" pitchFamily="18" charset="2"/>
              </a:rPr>
              <a:t>m</a:t>
            </a:r>
            <a:r>
              <a:rPr lang="en-US" altLang="zh-CN" baseline="-25000" dirty="0" smtClean="0">
                <a:solidFill>
                  <a:srgbClr val="FFFFFF"/>
                </a:solidFill>
                <a:effectLst/>
                <a:sym typeface="Symbol" panose="05050102010706020507" pitchFamily="18" charset="2"/>
              </a:rPr>
              <a:t>7</a:t>
            </a:r>
            <a:endParaRPr lang="en-US" altLang="zh-CN" baseline="-25000" dirty="0">
              <a:solidFill>
                <a:srgbClr val="FFFFFF"/>
              </a:solidFill>
              <a:effectLst/>
              <a:sym typeface="Symbol" panose="05050102010706020507" pitchFamily="18" charset="2"/>
            </a:endParaRPr>
          </a:p>
          <a:p>
            <a:pPr marL="0" indent="0">
              <a:buFont typeface="Wingdings" panose="05000000000000000000" pitchFamily="2" charset="2"/>
              <a:buNone/>
              <a:defRPr/>
            </a:pPr>
            <a:endParaRPr lang="en-US" altLang="zh-CN" sz="3000" dirty="0" smtClean="0">
              <a:effectLst/>
              <a:sym typeface="Symbol" panose="05050102010706020507" pitchFamily="18" charset="2"/>
            </a:endParaRPr>
          </a:p>
          <a:p>
            <a:pPr marL="0" indent="0">
              <a:buFont typeface="Wingdings" panose="05000000000000000000" pitchFamily="2" charset="2"/>
              <a:buNone/>
              <a:defRPr/>
            </a:pPr>
            <a:endParaRPr lang="en-US" altLang="zh-CN" dirty="0" smtClean="0">
              <a:effectLst/>
            </a:endParaRPr>
          </a:p>
          <a:p>
            <a:pPr marL="0" indent="0">
              <a:buFont typeface="Wingdings" panose="05000000000000000000" pitchFamily="2" charset="2"/>
              <a:buNone/>
              <a:defRPr/>
            </a:pPr>
            <a:endParaRPr lang="zh-CN" altLang="en-US" dirty="0"/>
          </a:p>
        </p:txBody>
      </p:sp>
      <p:sp>
        <p:nvSpPr>
          <p:cNvPr id="4" name="灯片编号占位符 3"/>
          <p:cNvSpPr>
            <a:spLocks noGrp="1"/>
          </p:cNvSpPr>
          <p:nvPr>
            <p:ph type="sldNum" sz="quarter" idx="12"/>
          </p:nvPr>
        </p:nvSpPr>
        <p:spPr/>
        <p:txBody>
          <a:bodyPr/>
          <a:lstStyle/>
          <a:p>
            <a:pPr>
              <a:defRPr/>
            </a:pPr>
            <a:fld id="{A13E62BF-260D-42FD-BE9E-9569AF0B85C5}" type="slidenum">
              <a:rPr lang="en-US" altLang="zh-CN" smtClean="0"/>
              <a:pPr>
                <a:defRPr/>
              </a:pPr>
              <a:t>120</a:t>
            </a:fld>
            <a:endParaRPr lang="en-US" altLang="zh-CN"/>
          </a:p>
        </p:txBody>
      </p:sp>
      <p:sp>
        <p:nvSpPr>
          <p:cNvPr id="5" name="标题 1"/>
          <p:cNvSpPr>
            <a:spLocks noGrp="1"/>
          </p:cNvSpPr>
          <p:nvPr>
            <p:ph type="title"/>
          </p:nvPr>
        </p:nvSpPr>
        <p:spPr>
          <a:xfrm>
            <a:off x="84138" y="22225"/>
            <a:ext cx="8985250" cy="631825"/>
          </a:xfrm>
        </p:spPr>
        <p:txBody>
          <a:bodyPr/>
          <a:lstStyle/>
          <a:p>
            <a:pPr>
              <a:defRPr/>
            </a:pPr>
            <a:r>
              <a:rPr lang="zh-CN" altLang="en-US" sz="3600" dirty="0" smtClean="0">
                <a:solidFill>
                  <a:srgbClr val="FFC000"/>
                </a:solidFill>
                <a:latin typeface="黑体" panose="02010609060101010101" pitchFamily="49" charset="-122"/>
                <a:ea typeface="黑体" panose="02010609060101010101" pitchFamily="49" charset="-122"/>
              </a:rPr>
              <a:t>练习</a:t>
            </a:r>
            <a:endParaRPr lang="zh-CN" altLang="en-US" sz="3600" dirty="0">
              <a:solidFill>
                <a:srgbClr val="FFC000"/>
              </a:solidFill>
              <a:latin typeface="黑体" panose="02010609060101010101" pitchFamily="49" charset="-122"/>
              <a:ea typeface="黑体" panose="02010609060101010101" pitchFamily="49" charset="-122"/>
            </a:endParaRPr>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4138" y="568325"/>
            <a:ext cx="8929687" cy="5772150"/>
          </a:xfrm>
        </p:spPr>
        <p:txBody>
          <a:bodyPr/>
          <a:lstStyle/>
          <a:p>
            <a:pPr marL="0" indent="0">
              <a:buFont typeface="Wingdings" panose="05000000000000000000" pitchFamily="2" charset="2"/>
              <a:buNone/>
              <a:defRPr/>
            </a:pPr>
            <a:r>
              <a:rPr lang="en-US" altLang="zh-CN" dirty="0" smtClean="0"/>
              <a:t>4. </a:t>
            </a:r>
            <a:r>
              <a:rPr lang="zh-CN" altLang="en-US" dirty="0" smtClean="0"/>
              <a:t>解：为恒真公式</a:t>
            </a:r>
            <a:endParaRPr lang="en-US" altLang="zh-CN" dirty="0" smtClean="0"/>
          </a:p>
          <a:p>
            <a:pPr marL="0" indent="0">
              <a:lnSpc>
                <a:spcPct val="120000"/>
              </a:lnSpc>
              <a:buClr>
                <a:srgbClr val="FFFFFF"/>
              </a:buClr>
              <a:buFont typeface="Wingdings" panose="05000000000000000000" pitchFamily="2" charset="2"/>
              <a:buNone/>
              <a:defRPr/>
            </a:pPr>
            <a:r>
              <a:rPr lang="en-US" altLang="zh-CN" dirty="0" smtClean="0"/>
              <a:t>5.</a:t>
            </a:r>
            <a:r>
              <a:rPr lang="zh-CN" altLang="zh-CN" sz="3000" dirty="0">
                <a:solidFill>
                  <a:srgbClr val="FFFFFF"/>
                </a:solidFill>
                <a:effectLst/>
              </a:rPr>
              <a:t>用形式演绎法证明</a:t>
            </a:r>
            <a:r>
              <a:rPr lang="en-US" altLang="zh-CN" sz="3000" dirty="0">
                <a:solidFill>
                  <a:srgbClr val="FFFFFF"/>
                </a:solidFill>
                <a:effectLst/>
              </a:rPr>
              <a:t>{(P</a:t>
            </a:r>
            <a:r>
              <a:rPr lang="en-US" altLang="zh-CN" sz="3000" dirty="0">
                <a:solidFill>
                  <a:srgbClr val="FFFFFF"/>
                </a:solidFill>
                <a:effectLst/>
                <a:sym typeface="Symbol" panose="05050102010706020507" pitchFamily="18" charset="2"/>
              </a:rPr>
              <a:t></a:t>
            </a:r>
            <a:r>
              <a:rPr lang="en-US" altLang="zh-CN" sz="3000" dirty="0">
                <a:solidFill>
                  <a:srgbClr val="FFFFFF"/>
                </a:solidFill>
                <a:effectLst/>
              </a:rPr>
              <a:t>Q)→(R</a:t>
            </a:r>
            <a:r>
              <a:rPr lang="en-US" altLang="zh-CN" sz="3000" dirty="0">
                <a:solidFill>
                  <a:srgbClr val="FFFFFF"/>
                </a:solidFill>
                <a:effectLst/>
                <a:sym typeface="Symbol" panose="05050102010706020507" pitchFamily="18" charset="2"/>
              </a:rPr>
              <a:t></a:t>
            </a:r>
            <a:r>
              <a:rPr lang="en-US" altLang="zh-CN" sz="3000" dirty="0">
                <a:solidFill>
                  <a:srgbClr val="FFFFFF"/>
                </a:solidFill>
                <a:effectLst/>
              </a:rPr>
              <a:t>S)</a:t>
            </a:r>
            <a:r>
              <a:rPr lang="zh-CN" altLang="zh-CN" sz="3000" dirty="0">
                <a:solidFill>
                  <a:srgbClr val="FFFFFF"/>
                </a:solidFill>
                <a:effectLst/>
              </a:rPr>
              <a:t>，</a:t>
            </a:r>
            <a:r>
              <a:rPr lang="en-US" altLang="zh-CN" sz="3000" dirty="0">
                <a:solidFill>
                  <a:srgbClr val="FFFFFF"/>
                </a:solidFill>
                <a:effectLst/>
              </a:rPr>
              <a:t>(T</a:t>
            </a:r>
            <a:r>
              <a:rPr lang="en-US" altLang="zh-CN" sz="3000" dirty="0">
                <a:solidFill>
                  <a:srgbClr val="FFFFFF"/>
                </a:solidFill>
                <a:effectLst/>
                <a:sym typeface="Symbol" panose="05050102010706020507" pitchFamily="18" charset="2"/>
              </a:rPr>
              <a:t></a:t>
            </a:r>
            <a:r>
              <a:rPr lang="en-US" altLang="zh-CN" sz="3000" dirty="0">
                <a:solidFill>
                  <a:srgbClr val="FFFFFF"/>
                </a:solidFill>
                <a:effectLst/>
              </a:rPr>
              <a:t>S)→U}</a:t>
            </a:r>
            <a:r>
              <a:rPr lang="zh-CN" altLang="zh-CN" sz="3000" dirty="0">
                <a:solidFill>
                  <a:srgbClr val="FFFFFF"/>
                </a:solidFill>
                <a:effectLst/>
              </a:rPr>
              <a:t>共同蕴含</a:t>
            </a:r>
            <a:r>
              <a:rPr lang="en-US" altLang="zh-CN" sz="3000" dirty="0">
                <a:solidFill>
                  <a:srgbClr val="FFFFFF"/>
                </a:solidFill>
                <a:effectLst/>
              </a:rPr>
              <a:t>P→U</a:t>
            </a:r>
            <a:endParaRPr lang="zh-CN" altLang="zh-CN" sz="3000" dirty="0">
              <a:solidFill>
                <a:srgbClr val="FFFFFF"/>
              </a:solidFill>
              <a:effectLst/>
            </a:endParaRPr>
          </a:p>
          <a:p>
            <a:pPr marL="0" indent="0">
              <a:buFont typeface="Wingdings" panose="05000000000000000000" pitchFamily="2" charset="2"/>
              <a:buNone/>
              <a:defRPr/>
            </a:pPr>
            <a:r>
              <a:rPr lang="en-US" altLang="zh-CN" sz="3000" dirty="0" smtClean="0">
                <a:effectLst/>
              </a:rPr>
              <a:t>    1.P   </a:t>
            </a:r>
            <a:r>
              <a:rPr lang="en-US" altLang="zh-CN" sz="3000" dirty="0">
                <a:effectLst/>
              </a:rPr>
              <a:t>	</a:t>
            </a:r>
            <a:r>
              <a:rPr lang="en-US" altLang="zh-CN" sz="3000" dirty="0" smtClean="0">
                <a:effectLst/>
              </a:rPr>
              <a:t>                      </a:t>
            </a:r>
            <a:r>
              <a:rPr lang="zh-CN" altLang="zh-CN" sz="3000" dirty="0" smtClean="0">
                <a:effectLst/>
              </a:rPr>
              <a:t>规则</a:t>
            </a:r>
            <a:r>
              <a:rPr lang="en-US" altLang="zh-CN" sz="3000" dirty="0">
                <a:effectLst/>
              </a:rPr>
              <a:t>3</a:t>
            </a:r>
            <a:br>
              <a:rPr lang="en-US" altLang="zh-CN" sz="3000" dirty="0">
                <a:effectLst/>
              </a:rPr>
            </a:br>
            <a:r>
              <a:rPr lang="en-US" altLang="zh-CN" sz="3000" dirty="0" smtClean="0">
                <a:effectLst/>
              </a:rPr>
              <a:t>    2</a:t>
            </a:r>
            <a:r>
              <a:rPr lang="en-US" altLang="zh-CN" sz="3000" dirty="0">
                <a:effectLst/>
              </a:rPr>
              <a:t>. P </a:t>
            </a:r>
            <a:r>
              <a:rPr lang="en-US" altLang="zh-CN" sz="3000" dirty="0">
                <a:effectLst/>
                <a:sym typeface="Symbol" panose="05050102010706020507" pitchFamily="18" charset="2"/>
              </a:rPr>
              <a:t></a:t>
            </a:r>
            <a:r>
              <a:rPr lang="en-US" altLang="zh-CN" sz="3000" dirty="0">
                <a:effectLst/>
              </a:rPr>
              <a:t>Q	</a:t>
            </a:r>
            <a:r>
              <a:rPr lang="en-US" altLang="zh-CN" sz="3000" dirty="0" smtClean="0">
                <a:effectLst/>
              </a:rPr>
              <a:t>                      </a:t>
            </a:r>
            <a:r>
              <a:rPr lang="zh-CN" altLang="zh-CN" sz="3000" dirty="0" smtClean="0">
                <a:effectLst/>
              </a:rPr>
              <a:t>规则</a:t>
            </a:r>
            <a:r>
              <a:rPr lang="en-US" altLang="zh-CN" sz="3000" dirty="0">
                <a:effectLst/>
              </a:rPr>
              <a:t>2</a:t>
            </a:r>
            <a:r>
              <a:rPr lang="zh-CN" altLang="zh-CN" sz="3000" dirty="0">
                <a:effectLst/>
              </a:rPr>
              <a:t>，根据</a:t>
            </a:r>
            <a:r>
              <a:rPr lang="en-US" altLang="zh-CN" sz="3000" dirty="0">
                <a:effectLst/>
              </a:rPr>
              <a:t>1</a:t>
            </a:r>
            <a:br>
              <a:rPr lang="en-US" altLang="zh-CN" sz="3000" dirty="0">
                <a:effectLst/>
              </a:rPr>
            </a:br>
            <a:r>
              <a:rPr lang="en-US" altLang="zh-CN" sz="3000" dirty="0" smtClean="0">
                <a:effectLst/>
              </a:rPr>
              <a:t>    3</a:t>
            </a:r>
            <a:r>
              <a:rPr lang="en-US" altLang="zh-CN" sz="3000" dirty="0">
                <a:effectLst/>
              </a:rPr>
              <a:t>. (P</a:t>
            </a:r>
            <a:r>
              <a:rPr lang="en-US" altLang="zh-CN" sz="3000" dirty="0">
                <a:effectLst/>
                <a:sym typeface="Symbol" panose="05050102010706020507" pitchFamily="18" charset="2"/>
              </a:rPr>
              <a:t></a:t>
            </a:r>
            <a:r>
              <a:rPr lang="en-US" altLang="zh-CN" sz="3000" dirty="0">
                <a:effectLst/>
              </a:rPr>
              <a:t>Q)→(R</a:t>
            </a:r>
            <a:r>
              <a:rPr lang="en-US" altLang="zh-CN" sz="3000" dirty="0">
                <a:effectLst/>
                <a:sym typeface="Symbol" panose="05050102010706020507" pitchFamily="18" charset="2"/>
              </a:rPr>
              <a:t></a:t>
            </a:r>
            <a:r>
              <a:rPr lang="en-US" altLang="zh-CN" sz="3000" dirty="0">
                <a:effectLst/>
              </a:rPr>
              <a:t>S)  </a:t>
            </a:r>
            <a:r>
              <a:rPr lang="en-US" altLang="zh-CN" sz="3000" dirty="0" smtClean="0">
                <a:effectLst/>
              </a:rPr>
              <a:t>      </a:t>
            </a:r>
            <a:r>
              <a:rPr lang="zh-CN" altLang="zh-CN" sz="3000" dirty="0" smtClean="0">
                <a:effectLst/>
              </a:rPr>
              <a:t>规则</a:t>
            </a:r>
            <a:r>
              <a:rPr lang="en-US" altLang="zh-CN" sz="3000" dirty="0">
                <a:effectLst/>
              </a:rPr>
              <a:t>1</a:t>
            </a:r>
            <a:br>
              <a:rPr lang="en-US" altLang="zh-CN" sz="3000" dirty="0">
                <a:effectLst/>
              </a:rPr>
            </a:br>
            <a:r>
              <a:rPr lang="en-US" altLang="zh-CN" sz="3000" dirty="0" smtClean="0">
                <a:effectLst/>
              </a:rPr>
              <a:t>    4</a:t>
            </a:r>
            <a:r>
              <a:rPr lang="en-US" altLang="zh-CN" sz="3000" dirty="0">
                <a:effectLst/>
              </a:rPr>
              <a:t>. R</a:t>
            </a:r>
            <a:r>
              <a:rPr lang="en-US" altLang="zh-CN" sz="3000" dirty="0">
                <a:effectLst/>
                <a:sym typeface="Symbol" panose="05050102010706020507" pitchFamily="18" charset="2"/>
              </a:rPr>
              <a:t></a:t>
            </a:r>
            <a:r>
              <a:rPr lang="en-US" altLang="zh-CN" sz="3000" dirty="0">
                <a:effectLst/>
              </a:rPr>
              <a:t>S 	</a:t>
            </a:r>
            <a:r>
              <a:rPr lang="en-US" altLang="zh-CN" sz="3000" dirty="0" smtClean="0">
                <a:effectLst/>
              </a:rPr>
              <a:t>                      </a:t>
            </a:r>
            <a:r>
              <a:rPr lang="zh-CN" altLang="zh-CN" sz="3000" dirty="0" smtClean="0">
                <a:effectLst/>
              </a:rPr>
              <a:t>规则</a:t>
            </a:r>
            <a:r>
              <a:rPr lang="en-US" altLang="zh-CN" sz="3000" dirty="0">
                <a:effectLst/>
              </a:rPr>
              <a:t>2</a:t>
            </a:r>
            <a:r>
              <a:rPr lang="zh-CN" altLang="zh-CN" sz="3000" dirty="0">
                <a:effectLst/>
              </a:rPr>
              <a:t>，根据</a:t>
            </a:r>
            <a:r>
              <a:rPr lang="en-US" altLang="zh-CN" sz="3000" dirty="0">
                <a:effectLst/>
              </a:rPr>
              <a:t>2,3</a:t>
            </a:r>
            <a:br>
              <a:rPr lang="en-US" altLang="zh-CN" sz="3000" dirty="0">
                <a:effectLst/>
              </a:rPr>
            </a:br>
            <a:r>
              <a:rPr lang="en-US" altLang="zh-CN" sz="3000" dirty="0" smtClean="0">
                <a:effectLst/>
              </a:rPr>
              <a:t>    5</a:t>
            </a:r>
            <a:r>
              <a:rPr lang="en-US" altLang="zh-CN" sz="3000" dirty="0">
                <a:effectLst/>
              </a:rPr>
              <a:t>. S 	</a:t>
            </a:r>
            <a:r>
              <a:rPr lang="en-US" altLang="zh-CN" sz="3000" dirty="0" smtClean="0">
                <a:effectLst/>
              </a:rPr>
              <a:t>                      </a:t>
            </a:r>
            <a:r>
              <a:rPr lang="zh-CN" altLang="zh-CN" sz="3000" dirty="0" smtClean="0">
                <a:effectLst/>
              </a:rPr>
              <a:t>规则</a:t>
            </a:r>
            <a:r>
              <a:rPr lang="en-US" altLang="zh-CN" sz="3000" dirty="0">
                <a:effectLst/>
              </a:rPr>
              <a:t>2  </a:t>
            </a:r>
            <a:r>
              <a:rPr lang="en-US" altLang="zh-CN" sz="3000" dirty="0" smtClean="0">
                <a:effectLst/>
              </a:rPr>
              <a:t> </a:t>
            </a:r>
            <a:r>
              <a:rPr lang="zh-CN" altLang="zh-CN" sz="3000" dirty="0" smtClean="0">
                <a:effectLst/>
              </a:rPr>
              <a:t>根据</a:t>
            </a:r>
            <a:r>
              <a:rPr lang="en-US" altLang="zh-CN" sz="3000" dirty="0">
                <a:effectLst/>
              </a:rPr>
              <a:t>4</a:t>
            </a:r>
            <a:br>
              <a:rPr lang="en-US" altLang="zh-CN" sz="3000" dirty="0">
                <a:effectLst/>
              </a:rPr>
            </a:br>
            <a:r>
              <a:rPr lang="en-US" altLang="zh-CN" sz="3000" dirty="0" smtClean="0">
                <a:effectLst/>
              </a:rPr>
              <a:t>    6</a:t>
            </a:r>
            <a:r>
              <a:rPr lang="en-US" altLang="zh-CN" sz="3000" dirty="0">
                <a:effectLst/>
              </a:rPr>
              <a:t>. T</a:t>
            </a:r>
            <a:r>
              <a:rPr lang="en-US" altLang="zh-CN" sz="3000" dirty="0">
                <a:effectLst/>
                <a:sym typeface="Symbol" panose="05050102010706020507" pitchFamily="18" charset="2"/>
              </a:rPr>
              <a:t></a:t>
            </a:r>
            <a:r>
              <a:rPr lang="en-US" altLang="zh-CN" sz="3000" dirty="0">
                <a:effectLst/>
              </a:rPr>
              <a:t>S  	</a:t>
            </a:r>
            <a:r>
              <a:rPr lang="en-US" altLang="zh-CN" sz="3000" dirty="0" smtClean="0">
                <a:effectLst/>
              </a:rPr>
              <a:t>                      </a:t>
            </a:r>
            <a:r>
              <a:rPr lang="zh-CN" altLang="zh-CN" sz="3000" dirty="0" smtClean="0">
                <a:effectLst/>
              </a:rPr>
              <a:t>规则</a:t>
            </a:r>
            <a:r>
              <a:rPr lang="en-US" altLang="zh-CN" sz="3000" dirty="0">
                <a:effectLst/>
              </a:rPr>
              <a:t>2   </a:t>
            </a:r>
            <a:r>
              <a:rPr lang="zh-CN" altLang="zh-CN" sz="3000" dirty="0">
                <a:effectLst/>
              </a:rPr>
              <a:t>根据</a:t>
            </a:r>
            <a:r>
              <a:rPr lang="en-US" altLang="zh-CN" sz="3000" dirty="0">
                <a:effectLst/>
              </a:rPr>
              <a:t>5</a:t>
            </a:r>
            <a:br>
              <a:rPr lang="en-US" altLang="zh-CN" sz="3000" dirty="0">
                <a:effectLst/>
              </a:rPr>
            </a:br>
            <a:r>
              <a:rPr lang="en-US" altLang="zh-CN" sz="3000" dirty="0" smtClean="0">
                <a:effectLst/>
              </a:rPr>
              <a:t>    7</a:t>
            </a:r>
            <a:r>
              <a:rPr lang="en-US" altLang="zh-CN" sz="3000" dirty="0">
                <a:effectLst/>
              </a:rPr>
              <a:t>. (T</a:t>
            </a:r>
            <a:r>
              <a:rPr lang="en-US" altLang="zh-CN" sz="3000" dirty="0">
                <a:effectLst/>
                <a:sym typeface="Symbol" panose="05050102010706020507" pitchFamily="18" charset="2"/>
              </a:rPr>
              <a:t></a:t>
            </a:r>
            <a:r>
              <a:rPr lang="en-US" altLang="zh-CN" sz="3000" dirty="0">
                <a:effectLst/>
              </a:rPr>
              <a:t>S)→U  	</a:t>
            </a:r>
            <a:r>
              <a:rPr lang="en-US" altLang="zh-CN" sz="3000" dirty="0" smtClean="0">
                <a:effectLst/>
              </a:rPr>
              <a:t>             </a:t>
            </a:r>
            <a:r>
              <a:rPr lang="zh-CN" altLang="zh-CN" sz="3000" dirty="0" smtClean="0">
                <a:effectLst/>
              </a:rPr>
              <a:t>规则</a:t>
            </a:r>
            <a:r>
              <a:rPr lang="en-US" altLang="zh-CN" sz="3000" dirty="0">
                <a:effectLst/>
              </a:rPr>
              <a:t>1   </a:t>
            </a:r>
            <a:br>
              <a:rPr lang="en-US" altLang="zh-CN" sz="3000" dirty="0">
                <a:effectLst/>
              </a:rPr>
            </a:br>
            <a:r>
              <a:rPr lang="en-US" altLang="zh-CN" sz="3000" dirty="0" smtClean="0">
                <a:effectLst/>
              </a:rPr>
              <a:t>    8</a:t>
            </a:r>
            <a:r>
              <a:rPr lang="en-US" altLang="zh-CN" sz="3000" dirty="0">
                <a:effectLst/>
              </a:rPr>
              <a:t>. U 	</a:t>
            </a:r>
            <a:r>
              <a:rPr lang="en-US" altLang="zh-CN" sz="3000" dirty="0" smtClean="0">
                <a:effectLst/>
              </a:rPr>
              <a:t>                      </a:t>
            </a:r>
            <a:r>
              <a:rPr lang="zh-CN" altLang="zh-CN" sz="3000" dirty="0" smtClean="0">
                <a:effectLst/>
              </a:rPr>
              <a:t>规则</a:t>
            </a:r>
            <a:r>
              <a:rPr lang="en-US" altLang="zh-CN" sz="3000" dirty="0">
                <a:effectLst/>
              </a:rPr>
              <a:t>2</a:t>
            </a:r>
            <a:r>
              <a:rPr lang="zh-CN" altLang="zh-CN" sz="3000" dirty="0">
                <a:effectLst/>
              </a:rPr>
              <a:t>，根据</a:t>
            </a:r>
            <a:r>
              <a:rPr lang="en-US" altLang="zh-CN" sz="3000" dirty="0">
                <a:effectLst/>
              </a:rPr>
              <a:t>6,7</a:t>
            </a:r>
            <a:br>
              <a:rPr lang="en-US" altLang="zh-CN" sz="3000" dirty="0">
                <a:effectLst/>
              </a:rPr>
            </a:br>
            <a:r>
              <a:rPr lang="en-US" altLang="zh-CN" sz="3000" dirty="0" smtClean="0">
                <a:effectLst/>
              </a:rPr>
              <a:t>    9</a:t>
            </a:r>
            <a:r>
              <a:rPr lang="en-US" altLang="zh-CN" sz="3000" dirty="0">
                <a:effectLst/>
              </a:rPr>
              <a:t>. P→U 	</a:t>
            </a:r>
            <a:r>
              <a:rPr lang="en-US" altLang="zh-CN" sz="3000" dirty="0" smtClean="0">
                <a:effectLst/>
              </a:rPr>
              <a:t>              </a:t>
            </a:r>
            <a:r>
              <a:rPr lang="zh-CN" altLang="zh-CN" sz="3000" dirty="0" smtClean="0">
                <a:effectLst/>
              </a:rPr>
              <a:t>规则</a:t>
            </a:r>
            <a:r>
              <a:rPr lang="en-US" altLang="zh-CN" sz="3000" dirty="0" smtClean="0">
                <a:effectLst/>
              </a:rPr>
              <a:t>3,   </a:t>
            </a:r>
            <a:r>
              <a:rPr lang="zh-CN" altLang="en-US" sz="3000" dirty="0" smtClean="0">
                <a:effectLst/>
              </a:rPr>
              <a:t>根据</a:t>
            </a:r>
            <a:r>
              <a:rPr lang="en-US" altLang="zh-CN" sz="3000" dirty="0" smtClean="0">
                <a:effectLst/>
              </a:rPr>
              <a:t>1,8</a:t>
            </a:r>
            <a:r>
              <a:rPr lang="en-US" altLang="zh-CN" sz="3000" dirty="0">
                <a:effectLst/>
              </a:rPr>
              <a:t/>
            </a:r>
            <a:br>
              <a:rPr lang="en-US" altLang="zh-CN" sz="3000" dirty="0">
                <a:effectLst/>
              </a:rPr>
            </a:br>
            <a:endParaRPr lang="zh-CN" altLang="zh-CN" sz="3000" dirty="0">
              <a:effectLst/>
            </a:endParaRPr>
          </a:p>
          <a:p>
            <a:pPr marL="0" indent="0">
              <a:buFont typeface="Wingdings" panose="05000000000000000000" pitchFamily="2" charset="2"/>
              <a:buNone/>
              <a:defRPr/>
            </a:pPr>
            <a:endParaRPr lang="zh-CN" altLang="en-US" dirty="0"/>
          </a:p>
        </p:txBody>
      </p:sp>
      <p:sp>
        <p:nvSpPr>
          <p:cNvPr id="4" name="灯片编号占位符 3"/>
          <p:cNvSpPr>
            <a:spLocks noGrp="1"/>
          </p:cNvSpPr>
          <p:nvPr>
            <p:ph type="sldNum" sz="quarter" idx="12"/>
          </p:nvPr>
        </p:nvSpPr>
        <p:spPr/>
        <p:txBody>
          <a:bodyPr/>
          <a:lstStyle/>
          <a:p>
            <a:pPr>
              <a:defRPr/>
            </a:pPr>
            <a:fld id="{5B79D405-AC62-41AD-95B3-8DA1EB481260}" type="slidenum">
              <a:rPr lang="en-US" altLang="zh-CN" smtClean="0"/>
              <a:pPr>
                <a:defRPr/>
              </a:pPr>
              <a:t>121</a:t>
            </a:fld>
            <a:endParaRPr lang="en-US" altLang="zh-CN"/>
          </a:p>
        </p:txBody>
      </p:sp>
      <p:sp>
        <p:nvSpPr>
          <p:cNvPr id="5" name="标题 1"/>
          <p:cNvSpPr>
            <a:spLocks noGrp="1"/>
          </p:cNvSpPr>
          <p:nvPr>
            <p:ph type="title"/>
          </p:nvPr>
        </p:nvSpPr>
        <p:spPr>
          <a:xfrm>
            <a:off x="84138" y="22225"/>
            <a:ext cx="8985250" cy="631825"/>
          </a:xfrm>
        </p:spPr>
        <p:txBody>
          <a:bodyPr/>
          <a:lstStyle/>
          <a:p>
            <a:pPr>
              <a:defRPr/>
            </a:pPr>
            <a:r>
              <a:rPr lang="zh-CN" altLang="en-US" sz="3600" dirty="0" smtClean="0">
                <a:solidFill>
                  <a:srgbClr val="FFC000"/>
                </a:solidFill>
                <a:latin typeface="黑体" panose="02010609060101010101" pitchFamily="49" charset="-122"/>
                <a:ea typeface="黑体" panose="02010609060101010101" pitchFamily="49" charset="-122"/>
              </a:rPr>
              <a:t>练习</a:t>
            </a:r>
            <a:endParaRPr lang="zh-CN" altLang="en-US" sz="3600" dirty="0">
              <a:solidFill>
                <a:srgbClr val="FFC000"/>
              </a:solidFill>
              <a:latin typeface="黑体" panose="02010609060101010101" pitchFamily="49" charset="-122"/>
              <a:ea typeface="黑体" panose="02010609060101010101" pitchFamily="49" charset="-122"/>
            </a:endParaRPr>
          </a:p>
        </p:txBody>
      </p:sp>
    </p:spTree>
  </p:cSld>
  <p:clrMapOvr>
    <a:masterClrMapping/>
  </p:clrMapOvr>
  <p:transition>
    <p:blinds dir="vert"/>
  </p:transition>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 y="549275"/>
            <a:ext cx="8839200" cy="5546725"/>
          </a:xfrm>
        </p:spPr>
        <p:txBody>
          <a:bodyPr/>
          <a:lstStyle/>
          <a:p>
            <a:pPr marL="0" indent="0" eaLnBrk="1" hangingPunct="1">
              <a:lnSpc>
                <a:spcPct val="130000"/>
              </a:lnSpc>
              <a:buClr>
                <a:srgbClr val="FFCC00"/>
              </a:buClr>
              <a:tabLst>
                <a:tab pos="484188" algn="l"/>
                <a:tab pos="1995488" algn="l"/>
              </a:tabLst>
              <a:defRPr/>
            </a:pPr>
            <a:r>
              <a:rPr lang="zh-CN" altLang="en-US" sz="3300" dirty="0">
                <a:solidFill>
                  <a:srgbClr val="FFCC00"/>
                </a:solidFill>
              </a:rPr>
              <a:t>定理</a:t>
            </a:r>
            <a:r>
              <a:rPr lang="en-US" altLang="zh-CN" sz="3300" dirty="0">
                <a:solidFill>
                  <a:srgbClr val="FFCC00"/>
                </a:solidFill>
              </a:rPr>
              <a:t>. </a:t>
            </a:r>
            <a:r>
              <a:rPr lang="zh-CN" altLang="en-US" sz="3300" dirty="0">
                <a:solidFill>
                  <a:srgbClr val="FFFFFF"/>
                </a:solidFill>
              </a:rPr>
              <a:t>在真值表中，使得公式为真的解释所对应的极小项的析取即为此公式的主析取范式。</a:t>
            </a:r>
            <a:endParaRPr lang="en-US" altLang="zh-CN" sz="3300" dirty="0">
              <a:solidFill>
                <a:srgbClr val="FFFFFF"/>
              </a:solidFill>
            </a:endParaRPr>
          </a:p>
          <a:p>
            <a:pPr>
              <a:defRPr/>
            </a:pPr>
            <a:endParaRPr lang="zh-CN" altLang="en-US" sz="3200" dirty="0"/>
          </a:p>
        </p:txBody>
      </p:sp>
      <p:sp>
        <p:nvSpPr>
          <p:cNvPr id="214019"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1402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EF1BD0F-2AE2-4A0A-90B4-F4040370135D}" type="slidenum">
              <a:rPr kumimoji="0" lang="zh-CN" altLang="en-US" sz="1400" b="0" smtClean="0">
                <a:latin typeface="Arial" panose="020B0604020202020204" pitchFamily="34" charset="0"/>
              </a:rPr>
              <a:pPr>
                <a:spcBef>
                  <a:spcPct val="0"/>
                </a:spcBef>
                <a:buClrTx/>
                <a:buSzTx/>
                <a:buFontTx/>
                <a:buNone/>
              </a:pPr>
              <a:t>122</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3"/>
          <p:cNvSpPr>
            <a:spLocks noGrp="1" noChangeArrowheads="1"/>
          </p:cNvSpPr>
          <p:nvPr>
            <p:ph type="body" idx="1"/>
          </p:nvPr>
        </p:nvSpPr>
        <p:spPr>
          <a:xfrm>
            <a:off x="152400" y="76200"/>
            <a:ext cx="8839200" cy="685800"/>
          </a:xfrm>
        </p:spPr>
        <p:txBody>
          <a:bodyPr/>
          <a:lstStyle/>
          <a:p>
            <a:pPr marL="0" indent="0" eaLnBrk="1" hangingPunct="1">
              <a:tabLst>
                <a:tab pos="484188" algn="l"/>
                <a:tab pos="1995488" algn="l"/>
              </a:tabLst>
            </a:pPr>
            <a:r>
              <a:rPr lang="zh-CN" altLang="en-US" sz="3200" smtClean="0"/>
              <a:t>求</a:t>
            </a:r>
            <a:r>
              <a:rPr lang="en-US" altLang="zh-CN" sz="3200" smtClean="0"/>
              <a:t>G=(P</a:t>
            </a:r>
            <a:r>
              <a:rPr lang="en-US" altLang="zh-CN" sz="3200" smtClean="0">
                <a:sym typeface="Symbol" panose="05050102010706020507" pitchFamily="18" charset="2"/>
              </a:rPr>
              <a:t></a:t>
            </a:r>
            <a:r>
              <a:rPr lang="en-US" altLang="zh-CN" sz="3200" smtClean="0"/>
              <a:t>Q)</a:t>
            </a:r>
            <a:r>
              <a:rPr lang="en-US" altLang="zh-CN" sz="3200" smtClean="0">
                <a:sym typeface="Symbol" panose="05050102010706020507" pitchFamily="18" charset="2"/>
              </a:rPr>
              <a:t></a:t>
            </a:r>
            <a:r>
              <a:rPr lang="en-US" altLang="zh-CN" sz="3200" smtClean="0"/>
              <a:t>(</a:t>
            </a:r>
            <a:r>
              <a:rPr lang="en-US" altLang="zh-CN" sz="3200" smtClean="0">
                <a:sym typeface="Symbol" panose="05050102010706020507" pitchFamily="18" charset="2"/>
              </a:rPr>
              <a:t></a:t>
            </a:r>
            <a:r>
              <a:rPr lang="en-US" altLang="zh-CN" sz="3200" smtClean="0"/>
              <a:t>P</a:t>
            </a:r>
            <a:r>
              <a:rPr lang="en-US" altLang="zh-CN" sz="3200" smtClean="0">
                <a:sym typeface="Symbol" panose="05050102010706020507" pitchFamily="18" charset="2"/>
              </a:rPr>
              <a:t></a:t>
            </a:r>
            <a:r>
              <a:rPr lang="en-US" altLang="zh-CN" sz="3200" smtClean="0"/>
              <a:t>R)</a:t>
            </a:r>
            <a:r>
              <a:rPr lang="en-US" altLang="zh-CN" sz="3200" smtClean="0">
                <a:sym typeface="Symbol" panose="05050102010706020507" pitchFamily="18" charset="2"/>
              </a:rPr>
              <a:t></a:t>
            </a:r>
            <a:r>
              <a:rPr lang="en-US" altLang="zh-CN" sz="3200" smtClean="0"/>
              <a:t>(Q</a:t>
            </a:r>
            <a:r>
              <a:rPr lang="en-US" altLang="zh-CN" sz="3200" smtClean="0">
                <a:sym typeface="Symbol" panose="05050102010706020507" pitchFamily="18" charset="2"/>
              </a:rPr>
              <a:t></a:t>
            </a:r>
            <a:r>
              <a:rPr lang="en-US" altLang="zh-CN" sz="3200" smtClean="0"/>
              <a:t>R)</a:t>
            </a:r>
            <a:r>
              <a:rPr lang="zh-CN" altLang="en-US" sz="3200" smtClean="0"/>
              <a:t>的</a:t>
            </a:r>
            <a:r>
              <a:rPr lang="zh-CN" altLang="en-US" sz="3200" smtClean="0">
                <a:latin typeface="宋体" panose="02010600030101010101" pitchFamily="2" charset="-122"/>
              </a:rPr>
              <a:t>主析取范式</a:t>
            </a:r>
            <a:r>
              <a:rPr lang="zh-CN" altLang="en-US" sz="3200" smtClean="0"/>
              <a:t> </a:t>
            </a:r>
          </a:p>
        </p:txBody>
      </p:sp>
      <p:graphicFrame>
        <p:nvGraphicFramePr>
          <p:cNvPr id="179272" name="Group 72"/>
          <p:cNvGraphicFramePr>
            <a:graphicFrameLocks noGrp="1"/>
          </p:cNvGraphicFramePr>
          <p:nvPr/>
        </p:nvGraphicFramePr>
        <p:xfrm>
          <a:off x="2057400" y="752475"/>
          <a:ext cx="4495800" cy="4664079"/>
        </p:xfrm>
        <a:graphic>
          <a:graphicData uri="http://schemas.openxmlformats.org/drawingml/2006/table">
            <a:tbl>
              <a:tblPr/>
              <a:tblGrid>
                <a:gridCol w="990600"/>
                <a:gridCol w="1143000"/>
                <a:gridCol w="1143000"/>
                <a:gridCol w="1219200"/>
              </a:tblGrid>
              <a:tr h="518231">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28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P</a:t>
                      </a:r>
                      <a:endParaRPr kumimoji="1" lang="zh-CN" altLang="en-US" sz="28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28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Q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28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R</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28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G</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1">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0</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1">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28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sym typeface="Symbol" panose="05050102010706020507" pitchFamily="18" charset="2"/>
                        </a:rPr>
                        <a:t>0</a:t>
                      </a:r>
                      <a:endParaRPr kumimoji="1" lang="zh-CN" altLang="en-US" sz="28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28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28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1 </a:t>
                      </a:r>
                      <a:endParaRPr kumimoji="1" lang="zh-CN" altLang="en-US" sz="28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2800" b="1" i="0" u="none" strike="noStrike" cap="none" normalizeH="0" baseline="0" smtClean="0">
                          <a:ln>
                            <a:noFill/>
                          </a:ln>
                          <a:solidFill>
                            <a:srgbClr val="FFC000"/>
                          </a:solidFill>
                          <a:effectLst/>
                          <a:latin typeface="Times New Roman" panose="02020603050405020304" pitchFamily="18" charset="0"/>
                          <a:ea typeface="宋体" panose="02010600030101010101" pitchFamily="2" charset="-122"/>
                        </a:rPr>
                        <a:t>1</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1">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0</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1">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28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sym typeface="Symbol" panose="05050102010706020507" pitchFamily="18" charset="2"/>
                        </a:rPr>
                        <a:t>0</a:t>
                      </a:r>
                      <a:endParaRPr kumimoji="1" lang="zh-CN" altLang="en-US" sz="28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28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28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1</a:t>
                      </a:r>
                      <a:endParaRPr kumimoji="1" lang="zh-CN" altLang="en-US" sz="28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2800" b="1" i="0" u="none" strike="noStrike" cap="none" normalizeH="0" baseline="0" smtClean="0">
                          <a:ln>
                            <a:noFill/>
                          </a:ln>
                          <a:solidFill>
                            <a:srgbClr val="FFC000"/>
                          </a:solidFill>
                          <a:effectLst/>
                          <a:latin typeface="Times New Roman" panose="02020603050405020304" pitchFamily="18" charset="0"/>
                          <a:ea typeface="宋体" panose="02010600030101010101" pitchFamily="2" charset="-122"/>
                        </a:rPr>
                        <a:t>1</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1">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1">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endPar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1">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28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1</a:t>
                      </a:r>
                      <a:endParaRPr kumimoji="1" lang="zh-CN" altLang="en-US" sz="28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28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28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0</a:t>
                      </a:r>
                      <a:endParaRPr kumimoji="1" lang="zh-CN" altLang="en-US" sz="28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2800" b="1" i="0" u="none" strike="noStrike" cap="none" normalizeH="0" baseline="0" smtClean="0">
                          <a:ln>
                            <a:noFill/>
                          </a:ln>
                          <a:solidFill>
                            <a:srgbClr val="FFC000"/>
                          </a:solidFill>
                          <a:effectLst/>
                          <a:latin typeface="Times New Roman" panose="02020603050405020304" pitchFamily="18" charset="0"/>
                          <a:ea typeface="宋体" panose="02010600030101010101" pitchFamily="2" charset="-122"/>
                        </a:rPr>
                        <a:t>1</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8231">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28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1 </a:t>
                      </a:r>
                      <a:endParaRPr kumimoji="1" lang="zh-CN" altLang="en-US" sz="28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28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1</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28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1</a:t>
                      </a:r>
                      <a:endParaRPr kumimoji="1" lang="zh-CN" altLang="en-US" sz="28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2800" b="1" i="0" u="none" strike="noStrike" cap="none" normalizeH="0" baseline="0" smtClean="0">
                          <a:ln>
                            <a:noFill/>
                          </a:ln>
                          <a:solidFill>
                            <a:srgbClr val="FFC000"/>
                          </a:solidFill>
                          <a:effectLst/>
                          <a:latin typeface="Times New Roman" panose="02020603050405020304" pitchFamily="18" charset="0"/>
                          <a:ea typeface="宋体" panose="02010600030101010101" pitchFamily="2" charset="-122"/>
                        </a:rPr>
                        <a:t>1</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6247" name="Rectangle 74"/>
          <p:cNvSpPr>
            <a:spLocks noChangeArrowheads="1"/>
          </p:cNvSpPr>
          <p:nvPr/>
        </p:nvSpPr>
        <p:spPr bwMode="auto">
          <a:xfrm>
            <a:off x="250825" y="5486400"/>
            <a:ext cx="87407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tabLst>
                <a:tab pos="484188" algn="l"/>
                <a:tab pos="1995488" algn="l"/>
              </a:tabLst>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tabLst>
                <a:tab pos="484188" algn="l"/>
                <a:tab pos="1995488" algn="l"/>
              </a:tabLst>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tabLst>
                <a:tab pos="484188" algn="l"/>
                <a:tab pos="1995488" algn="l"/>
              </a:tabLst>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tabLst>
                <a:tab pos="484188" algn="l"/>
                <a:tab pos="1995488" algn="l"/>
              </a:tabLst>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tabLst>
                <a:tab pos="484188" algn="l"/>
                <a:tab pos="1995488" algn="l"/>
              </a:tabLst>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tabLst>
                <a:tab pos="484188" algn="l"/>
                <a:tab pos="1995488" algn="l"/>
              </a:tabLst>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tabLst>
                <a:tab pos="484188" algn="l"/>
                <a:tab pos="1995488" algn="l"/>
              </a:tabLst>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tabLst>
                <a:tab pos="484188" algn="l"/>
                <a:tab pos="1995488" algn="l"/>
              </a:tabLst>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tabLst>
                <a:tab pos="484188" algn="l"/>
                <a:tab pos="1995488" algn="l"/>
              </a:tabLst>
              <a:defRPr kumimoji="1" sz="2000">
                <a:solidFill>
                  <a:schemeClr val="tx1"/>
                </a:solidFill>
                <a:latin typeface="Arial" panose="020B0604020202020204" pitchFamily="34" charset="0"/>
                <a:ea typeface="宋体" panose="02010600030101010101" pitchFamily="2" charset="-122"/>
              </a:defRPr>
            </a:lvl9pPr>
          </a:lstStyle>
          <a:p>
            <a:pPr eaLnBrk="1" hangingPunct="1"/>
            <a:r>
              <a:rPr lang="en-US" altLang="zh-CN" sz="3200"/>
              <a:t>G</a:t>
            </a:r>
            <a:r>
              <a:rPr lang="zh-CN" altLang="en-US" sz="3200">
                <a:latin typeface="宋体" panose="02010600030101010101" pitchFamily="2" charset="-122"/>
              </a:rPr>
              <a:t>的主析取范式为</a:t>
            </a:r>
            <a:r>
              <a:rPr lang="zh-CN" altLang="en-US" sz="3200"/>
              <a:t>(</a:t>
            </a:r>
            <a:r>
              <a:rPr lang="zh-CN" altLang="en-US" sz="3200">
                <a:sym typeface="Symbol" panose="05050102010706020507" pitchFamily="18" charset="2"/>
              </a:rPr>
              <a:t></a:t>
            </a:r>
            <a:r>
              <a:rPr lang="en-US" altLang="zh-CN" sz="3200"/>
              <a:t>P</a:t>
            </a:r>
            <a:r>
              <a:rPr lang="en-US" altLang="zh-CN" sz="3200">
                <a:sym typeface="Symbol" panose="05050102010706020507" pitchFamily="18" charset="2"/>
              </a:rPr>
              <a:t></a:t>
            </a:r>
            <a:r>
              <a:rPr lang="en-US" altLang="zh-CN" sz="3200"/>
              <a:t>Q</a:t>
            </a:r>
            <a:r>
              <a:rPr lang="en-US" altLang="zh-CN" sz="3200">
                <a:sym typeface="Symbol" panose="05050102010706020507" pitchFamily="18" charset="2"/>
              </a:rPr>
              <a:t></a:t>
            </a:r>
            <a:r>
              <a:rPr lang="en-US" altLang="zh-CN" sz="3200"/>
              <a:t>R)</a:t>
            </a:r>
            <a:r>
              <a:rPr lang="en-US" altLang="zh-CN" sz="3200">
                <a:sym typeface="Symbol" panose="05050102010706020507" pitchFamily="18" charset="2"/>
              </a:rPr>
              <a:t></a:t>
            </a:r>
            <a:r>
              <a:rPr lang="en-US" altLang="zh-CN" sz="3200"/>
              <a:t> (</a:t>
            </a:r>
            <a:r>
              <a:rPr lang="en-US" altLang="zh-CN" sz="3200">
                <a:sym typeface="Symbol" panose="05050102010706020507" pitchFamily="18" charset="2"/>
              </a:rPr>
              <a:t></a:t>
            </a:r>
            <a:r>
              <a:rPr lang="en-US" altLang="zh-CN" sz="3200"/>
              <a:t>P</a:t>
            </a:r>
            <a:r>
              <a:rPr lang="en-US" altLang="zh-CN" sz="3200">
                <a:sym typeface="Symbol" panose="05050102010706020507" pitchFamily="18" charset="2"/>
              </a:rPr>
              <a:t></a:t>
            </a:r>
            <a:r>
              <a:rPr lang="en-US" altLang="zh-CN" sz="3200"/>
              <a:t>Q</a:t>
            </a:r>
            <a:r>
              <a:rPr lang="en-US" altLang="zh-CN" sz="3200">
                <a:sym typeface="Symbol" panose="05050102010706020507" pitchFamily="18" charset="2"/>
              </a:rPr>
              <a:t></a:t>
            </a:r>
            <a:r>
              <a:rPr lang="en-US" altLang="zh-CN" sz="3200"/>
              <a:t>R)</a:t>
            </a:r>
            <a:r>
              <a:rPr lang="en-US" altLang="zh-CN" sz="3200">
                <a:sym typeface="Symbol" panose="05050102010706020507" pitchFamily="18" charset="2"/>
              </a:rPr>
              <a:t></a:t>
            </a:r>
            <a:r>
              <a:rPr lang="en-US" altLang="zh-CN" sz="3200"/>
              <a:t> (P</a:t>
            </a:r>
            <a:r>
              <a:rPr lang="en-US" altLang="zh-CN" sz="3200">
                <a:sym typeface="Symbol" panose="05050102010706020507" pitchFamily="18" charset="2"/>
              </a:rPr>
              <a:t></a:t>
            </a:r>
            <a:r>
              <a:rPr lang="en-US" altLang="zh-CN" sz="3200"/>
              <a:t>Q</a:t>
            </a:r>
            <a:r>
              <a:rPr lang="en-US" altLang="zh-CN" sz="3200">
                <a:sym typeface="Symbol" panose="05050102010706020507" pitchFamily="18" charset="2"/>
              </a:rPr>
              <a:t></a:t>
            </a:r>
            <a:r>
              <a:rPr lang="en-US" altLang="zh-CN" sz="3200"/>
              <a:t>R)</a:t>
            </a:r>
            <a:r>
              <a:rPr lang="en-US" altLang="zh-CN" sz="3200">
                <a:sym typeface="Symbol" panose="05050102010706020507" pitchFamily="18" charset="2"/>
              </a:rPr>
              <a:t></a:t>
            </a:r>
            <a:r>
              <a:rPr lang="en-US" altLang="zh-CN" sz="3200"/>
              <a:t> (P</a:t>
            </a:r>
            <a:r>
              <a:rPr lang="en-US" altLang="zh-CN" sz="3200">
                <a:sym typeface="Symbol" panose="05050102010706020507" pitchFamily="18" charset="2"/>
              </a:rPr>
              <a:t></a:t>
            </a:r>
            <a:r>
              <a:rPr lang="en-US" altLang="zh-CN" sz="3200"/>
              <a:t>Q</a:t>
            </a:r>
            <a:r>
              <a:rPr lang="en-US" altLang="zh-CN" sz="3200">
                <a:sym typeface="Symbol" panose="05050102010706020507" pitchFamily="18" charset="2"/>
              </a:rPr>
              <a:t></a:t>
            </a:r>
            <a:r>
              <a:rPr lang="en-US" altLang="zh-CN" sz="3200"/>
              <a:t>R) </a:t>
            </a:r>
            <a:endParaRPr lang="zh-CN" altLang="en-US" sz="3200"/>
          </a:p>
        </p:txBody>
      </p:sp>
      <p:sp>
        <p:nvSpPr>
          <p:cNvPr id="215096"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15097"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3616180-A12C-440C-A6CF-D737631B3D6F}" type="slidenum">
              <a:rPr kumimoji="0" lang="zh-CN" altLang="en-US" sz="1400" b="0" smtClean="0">
                <a:latin typeface="Arial" panose="020B0604020202020204" pitchFamily="34" charset="0"/>
              </a:rPr>
              <a:pPr>
                <a:spcBef>
                  <a:spcPct val="0"/>
                </a:spcBef>
                <a:buClrTx/>
                <a:buSzTx/>
                <a:buFontTx/>
                <a:buNone/>
              </a:pPr>
              <a:t>123</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6247">
                                            <p:txEl>
                                              <p:pRg st="0" end="0"/>
                                            </p:txEl>
                                          </p:spTgt>
                                        </p:tgtEl>
                                        <p:attrNameLst>
                                          <p:attrName>style.visibility</p:attrName>
                                        </p:attrNameLst>
                                      </p:cBhvr>
                                      <p:to>
                                        <p:strVal val="visible"/>
                                      </p:to>
                                    </p:set>
                                    <p:anim calcmode="lin" valueType="num">
                                      <p:cBhvr additive="base">
                                        <p:cTn id="7" dur="500" fill="hold"/>
                                        <p:tgtEl>
                                          <p:spTgt spid="1362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624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Rectangle 3"/>
          <p:cNvSpPr>
            <a:spLocks noGrp="1" noChangeArrowheads="1"/>
          </p:cNvSpPr>
          <p:nvPr>
            <p:ph type="body" idx="1"/>
          </p:nvPr>
        </p:nvSpPr>
        <p:spPr>
          <a:xfrm>
            <a:off x="303213" y="692150"/>
            <a:ext cx="8423275" cy="5905500"/>
          </a:xfrm>
        </p:spPr>
        <p:txBody>
          <a:bodyPr/>
          <a:lstStyle/>
          <a:p>
            <a:pPr marL="0" indent="0" eaLnBrk="1" hangingPunct="1">
              <a:lnSpc>
                <a:spcPct val="110000"/>
              </a:lnSpc>
              <a:spcBef>
                <a:spcPts val="0"/>
              </a:spcBef>
              <a:tabLst>
                <a:tab pos="484188" algn="l"/>
                <a:tab pos="1995488" algn="l"/>
              </a:tabLst>
              <a:defRPr/>
            </a:pPr>
            <a:r>
              <a:rPr lang="zh-CN" altLang="en-US" sz="3200" dirty="0" smtClean="0">
                <a:solidFill>
                  <a:schemeClr val="tx2"/>
                </a:solidFill>
              </a:rPr>
              <a:t>定理</a:t>
            </a:r>
            <a:r>
              <a:rPr lang="en-US" altLang="zh-CN" sz="3200" dirty="0" smtClean="0">
                <a:solidFill>
                  <a:schemeClr val="tx2"/>
                </a:solidFill>
              </a:rPr>
              <a:t>. </a:t>
            </a:r>
            <a:r>
              <a:rPr lang="zh-CN" altLang="en-US" sz="3200" dirty="0" smtClean="0"/>
              <a:t>在真值表中，使得公式为真的解释所对应的极小项的析取即为此公式的主析取范式。</a:t>
            </a:r>
            <a:endParaRPr lang="en-US" altLang="zh-CN" sz="3200" dirty="0" smtClean="0"/>
          </a:p>
          <a:p>
            <a:pPr marL="93663" indent="263525" eaLnBrk="1" hangingPunct="1">
              <a:lnSpc>
                <a:spcPct val="110000"/>
              </a:lnSpc>
              <a:spcBef>
                <a:spcPts val="0"/>
              </a:spcBef>
              <a:tabLst>
                <a:tab pos="484188" algn="l"/>
                <a:tab pos="1995488" algn="l"/>
              </a:tabLst>
              <a:defRPr/>
            </a:pPr>
            <a:r>
              <a:rPr lang="zh-CN" altLang="en-US" sz="3200" dirty="0" smtClean="0"/>
              <a:t>证明：给定公式</a:t>
            </a:r>
            <a:r>
              <a:rPr lang="en-US" altLang="zh-CN" sz="3200" dirty="0" smtClean="0"/>
              <a:t>G，</a:t>
            </a:r>
            <a:r>
              <a:rPr lang="zh-CN" altLang="en-US" sz="3200" dirty="0" smtClean="0"/>
              <a:t>设用这种方法写出主析取范式为</a:t>
            </a:r>
            <a:r>
              <a:rPr lang="en-US" altLang="zh-CN" sz="3200" dirty="0" smtClean="0"/>
              <a:t>G’，</a:t>
            </a:r>
            <a:r>
              <a:rPr lang="zh-CN" altLang="en-US" sz="3200" dirty="0" smtClean="0"/>
              <a:t>往证</a:t>
            </a:r>
            <a:r>
              <a:rPr lang="en-US" altLang="zh-CN" sz="3200" dirty="0" smtClean="0"/>
              <a:t>G= G’</a:t>
            </a:r>
            <a:r>
              <a:rPr lang="zh-CN" altLang="en-US" sz="3200" dirty="0" smtClean="0"/>
              <a:t>。对</a:t>
            </a:r>
            <a:r>
              <a:rPr lang="en-US" altLang="zh-CN" sz="3200" dirty="0" smtClean="0"/>
              <a:t>G</a:t>
            </a:r>
            <a:r>
              <a:rPr lang="zh-CN" altLang="en-US" sz="3200" dirty="0" smtClean="0"/>
              <a:t>的任意解释</a:t>
            </a:r>
            <a:r>
              <a:rPr lang="en-US" altLang="zh-CN" sz="3200" dirty="0" smtClean="0"/>
              <a:t>I</a:t>
            </a:r>
            <a:r>
              <a:rPr lang="zh-CN" altLang="en-US" sz="3200" dirty="0" smtClean="0"/>
              <a:t>，</a:t>
            </a:r>
          </a:p>
          <a:p>
            <a:pPr marL="0" indent="0" eaLnBrk="1" hangingPunct="1">
              <a:lnSpc>
                <a:spcPct val="110000"/>
              </a:lnSpc>
              <a:spcBef>
                <a:spcPts val="0"/>
              </a:spcBef>
              <a:buFont typeface="Wingdings" panose="05000000000000000000" pitchFamily="2" charset="2"/>
              <a:buNone/>
              <a:tabLst>
                <a:tab pos="484188" algn="l"/>
                <a:tab pos="1995488" algn="l"/>
              </a:tabLst>
              <a:defRPr/>
            </a:pPr>
            <a:r>
              <a:rPr lang="zh-CN" altLang="en-US" sz="3200" dirty="0" smtClean="0"/>
              <a:t>（</a:t>
            </a:r>
            <a:r>
              <a:rPr lang="en-US" altLang="zh-CN" sz="3200" dirty="0" smtClean="0"/>
              <a:t>1</a:t>
            </a:r>
            <a:r>
              <a:rPr lang="zh-CN" altLang="en-US" sz="3200" dirty="0" smtClean="0"/>
              <a:t>）若解释</a:t>
            </a:r>
            <a:r>
              <a:rPr lang="en-US" altLang="zh-CN" sz="3200" dirty="0" smtClean="0"/>
              <a:t>I</a:t>
            </a:r>
            <a:r>
              <a:rPr lang="zh-CN" altLang="en-US" sz="3200" dirty="0" smtClean="0"/>
              <a:t>使</a:t>
            </a:r>
            <a:r>
              <a:rPr lang="en-US" altLang="zh-CN" sz="3200" dirty="0" smtClean="0"/>
              <a:t>G</a:t>
            </a:r>
            <a:r>
              <a:rPr lang="zh-CN" altLang="en-US" sz="3200" dirty="0" smtClean="0"/>
              <a:t>取1值，则</a:t>
            </a:r>
            <a:r>
              <a:rPr lang="zh-CN" altLang="en-US" sz="3200" dirty="0" smtClean="0">
                <a:solidFill>
                  <a:schemeClr val="tx2"/>
                </a:solidFill>
              </a:rPr>
              <a:t>在</a:t>
            </a:r>
            <a:r>
              <a:rPr lang="en-US" altLang="zh-CN" sz="3200" dirty="0" smtClean="0">
                <a:solidFill>
                  <a:schemeClr val="tx2"/>
                </a:solidFill>
              </a:rPr>
              <a:t>I</a:t>
            </a:r>
            <a:r>
              <a:rPr lang="zh-CN" altLang="en-US" sz="3200" dirty="0" smtClean="0">
                <a:solidFill>
                  <a:schemeClr val="tx2"/>
                </a:solidFill>
              </a:rPr>
              <a:t>下取1值的极小项</a:t>
            </a:r>
            <a:r>
              <a:rPr lang="zh-CN" altLang="en-US" sz="3200" dirty="0" smtClean="0"/>
              <a:t>写在</a:t>
            </a:r>
            <a:r>
              <a:rPr lang="en-US" altLang="zh-CN" sz="3200" dirty="0" smtClean="0"/>
              <a:t>G’ </a:t>
            </a:r>
            <a:r>
              <a:rPr lang="zh-CN" altLang="en-US" sz="3200" dirty="0" smtClean="0"/>
              <a:t>中，故</a:t>
            </a:r>
            <a:r>
              <a:rPr lang="en-US" altLang="zh-CN" sz="3200" dirty="0" smtClean="0"/>
              <a:t> G’</a:t>
            </a:r>
            <a:r>
              <a:rPr lang="zh-CN" altLang="en-US" sz="3200" dirty="0" smtClean="0"/>
              <a:t>在</a:t>
            </a:r>
            <a:r>
              <a:rPr lang="en-US" altLang="zh-CN" sz="3200" dirty="0" smtClean="0"/>
              <a:t>I</a:t>
            </a:r>
            <a:r>
              <a:rPr lang="zh-CN" altLang="en-US" sz="3200" dirty="0" smtClean="0"/>
              <a:t>下也取1值。</a:t>
            </a:r>
          </a:p>
          <a:p>
            <a:pPr marL="0" indent="0" eaLnBrk="1" hangingPunct="1">
              <a:lnSpc>
                <a:spcPct val="110000"/>
              </a:lnSpc>
              <a:spcBef>
                <a:spcPts val="0"/>
              </a:spcBef>
              <a:buFont typeface="Wingdings" panose="05000000000000000000" pitchFamily="2" charset="2"/>
              <a:buNone/>
              <a:tabLst>
                <a:tab pos="484188" algn="l"/>
                <a:tab pos="1995488" algn="l"/>
              </a:tabLst>
              <a:defRPr/>
            </a:pPr>
            <a:r>
              <a:rPr lang="zh-CN" altLang="en-US" sz="3200" dirty="0" smtClean="0"/>
              <a:t>（</a:t>
            </a:r>
            <a:r>
              <a:rPr lang="en-US" altLang="zh-CN" sz="3200" dirty="0" smtClean="0"/>
              <a:t>2</a:t>
            </a:r>
            <a:r>
              <a:rPr lang="zh-CN" altLang="en-US" sz="3200" dirty="0" smtClean="0"/>
              <a:t>）若</a:t>
            </a:r>
            <a:r>
              <a:rPr lang="en-US" altLang="zh-CN" sz="3200" dirty="0" smtClean="0"/>
              <a:t>I</a:t>
            </a:r>
            <a:r>
              <a:rPr lang="zh-CN" altLang="en-US" sz="3200" dirty="0" smtClean="0"/>
              <a:t>使</a:t>
            </a:r>
            <a:r>
              <a:rPr lang="en-US" altLang="zh-CN" sz="3200" dirty="0" smtClean="0"/>
              <a:t>G</a:t>
            </a:r>
            <a:r>
              <a:rPr lang="zh-CN" altLang="en-US" sz="3200" dirty="0" smtClean="0"/>
              <a:t>取0值，而</a:t>
            </a:r>
            <a:r>
              <a:rPr lang="zh-CN" altLang="en-US" sz="3200" dirty="0" smtClean="0">
                <a:solidFill>
                  <a:schemeClr val="tx2"/>
                </a:solidFill>
              </a:rPr>
              <a:t>在</a:t>
            </a:r>
            <a:r>
              <a:rPr lang="en-US" altLang="zh-CN" sz="3200" dirty="0" smtClean="0">
                <a:solidFill>
                  <a:schemeClr val="tx2"/>
                </a:solidFill>
              </a:rPr>
              <a:t>I</a:t>
            </a:r>
            <a:r>
              <a:rPr lang="zh-CN" altLang="en-US" sz="3200" dirty="0" smtClean="0">
                <a:solidFill>
                  <a:schemeClr val="tx2"/>
                </a:solidFill>
              </a:rPr>
              <a:t>下取1值的极小项</a:t>
            </a:r>
            <a:r>
              <a:rPr lang="zh-CN" altLang="en-US" sz="3200" dirty="0" smtClean="0"/>
              <a:t>不在</a:t>
            </a:r>
            <a:r>
              <a:rPr lang="en-US" altLang="zh-CN" sz="3200" dirty="0" smtClean="0"/>
              <a:t>G’</a:t>
            </a:r>
            <a:r>
              <a:rPr lang="zh-CN" altLang="en-US" sz="3200" dirty="0" smtClean="0"/>
              <a:t>中且</a:t>
            </a:r>
            <a:r>
              <a:rPr lang="en-US" altLang="zh-CN" sz="3200" dirty="0" smtClean="0"/>
              <a:t>I</a:t>
            </a:r>
            <a:r>
              <a:rPr lang="zh-CN" altLang="en-US" sz="3200" dirty="0" smtClean="0"/>
              <a:t>弄假其它所有极小项，故</a:t>
            </a:r>
            <a:r>
              <a:rPr lang="en-US" altLang="zh-CN" sz="3200" dirty="0" smtClean="0"/>
              <a:t>G’</a:t>
            </a:r>
            <a:r>
              <a:rPr lang="zh-CN" altLang="en-US" sz="3200" dirty="0" smtClean="0"/>
              <a:t>在</a:t>
            </a:r>
            <a:r>
              <a:rPr lang="en-US" altLang="zh-CN" sz="3200" dirty="0" smtClean="0"/>
              <a:t>I</a:t>
            </a:r>
            <a:r>
              <a:rPr lang="zh-CN" altLang="en-US" sz="3200" dirty="0" smtClean="0"/>
              <a:t>下也取0值。</a:t>
            </a:r>
          </a:p>
          <a:p>
            <a:pPr marL="0" indent="0" eaLnBrk="1" hangingPunct="1">
              <a:lnSpc>
                <a:spcPct val="110000"/>
              </a:lnSpc>
              <a:spcBef>
                <a:spcPts val="0"/>
              </a:spcBef>
              <a:buFont typeface="Wingdings" panose="05000000000000000000" pitchFamily="2" charset="2"/>
              <a:buNone/>
              <a:tabLst>
                <a:tab pos="484188" algn="l"/>
                <a:tab pos="1995488" algn="l"/>
              </a:tabLst>
              <a:defRPr/>
            </a:pPr>
            <a:r>
              <a:rPr lang="zh-CN" altLang="en-US" sz="3200" dirty="0" smtClean="0"/>
              <a:t>所以</a:t>
            </a:r>
            <a:r>
              <a:rPr lang="en-US" altLang="zh-CN" sz="3200" dirty="0" smtClean="0"/>
              <a:t>G’</a:t>
            </a:r>
            <a:r>
              <a:rPr lang="zh-CN" altLang="en-US" sz="3200" dirty="0" smtClean="0"/>
              <a:t>是与</a:t>
            </a:r>
            <a:r>
              <a:rPr lang="en-US" altLang="zh-CN" sz="3200" dirty="0" smtClean="0"/>
              <a:t>G</a:t>
            </a:r>
            <a:r>
              <a:rPr lang="zh-CN" altLang="en-US" sz="3200" dirty="0" smtClean="0"/>
              <a:t>等价的主析取范式。 </a:t>
            </a:r>
          </a:p>
        </p:txBody>
      </p:sp>
      <p:sp>
        <p:nvSpPr>
          <p:cNvPr id="217091" name="Rectangle 6"/>
          <p:cNvSpPr>
            <a:spLocks noGrp="1" noChangeArrowheads="1"/>
          </p:cNvSpPr>
          <p:nvPr>
            <p:ph type="title"/>
          </p:nvPr>
        </p:nvSpPr>
        <p:spPr>
          <a:xfrm>
            <a:off x="209550" y="36513"/>
            <a:ext cx="8610600" cy="584200"/>
          </a:xfrm>
          <a:noFill/>
        </p:spPr>
        <p:txBody>
          <a:bodyPr/>
          <a:lstStyle/>
          <a:p>
            <a:pPr eaLnBrk="1" hangingPunct="1"/>
            <a:r>
              <a:rPr lang="zh-CN" altLang="en-US" sz="3200" b="1" dirty="0" smtClean="0">
                <a:latin typeface="黑体" panose="02010609060101010101" pitchFamily="49" charset="-122"/>
                <a:ea typeface="黑体" panose="02010609060101010101" pitchFamily="49" charset="-122"/>
              </a:rPr>
              <a:t>真值表法写主析取范式的正确性 </a:t>
            </a:r>
          </a:p>
        </p:txBody>
      </p:sp>
      <p:sp>
        <p:nvSpPr>
          <p:cNvPr id="217092"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17093"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CCE7341-73E3-476D-A729-16FBC8B6B1BB}" type="slidenum">
              <a:rPr kumimoji="0" lang="zh-CN" altLang="en-US" sz="1400" b="0" smtClean="0">
                <a:latin typeface="Arial" panose="020B0604020202020204" pitchFamily="34" charset="0"/>
              </a:rPr>
              <a:pPr>
                <a:spcBef>
                  <a:spcPct val="0"/>
                </a:spcBef>
                <a:buClrTx/>
                <a:buSzTx/>
                <a:buFontTx/>
                <a:buNone/>
              </a:pPr>
              <a:t>124</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7218">
                                            <p:txEl>
                                              <p:pRg st="2" end="2"/>
                                            </p:txEl>
                                          </p:spTgt>
                                        </p:tgtEl>
                                        <p:attrNameLst>
                                          <p:attrName>style.visibility</p:attrName>
                                        </p:attrNameLst>
                                      </p:cBhvr>
                                      <p:to>
                                        <p:strVal val="visible"/>
                                      </p:to>
                                    </p:set>
                                    <p:anim calcmode="lin" valueType="num">
                                      <p:cBhvr additive="base">
                                        <p:cTn id="7" dur="500" fill="hold"/>
                                        <p:tgtEl>
                                          <p:spTgt spid="13721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721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7218">
                                            <p:txEl>
                                              <p:pRg st="3" end="3"/>
                                            </p:txEl>
                                          </p:spTgt>
                                        </p:tgtEl>
                                        <p:attrNameLst>
                                          <p:attrName>style.visibility</p:attrName>
                                        </p:attrNameLst>
                                      </p:cBhvr>
                                      <p:to>
                                        <p:strVal val="visible"/>
                                      </p:to>
                                    </p:set>
                                    <p:anim calcmode="lin" valueType="num">
                                      <p:cBhvr additive="base">
                                        <p:cTn id="13" dur="500" fill="hold"/>
                                        <p:tgtEl>
                                          <p:spTgt spid="137218">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7218">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7218">
                                            <p:txEl>
                                              <p:pRg st="4" end="4"/>
                                            </p:txEl>
                                          </p:spTgt>
                                        </p:tgtEl>
                                        <p:attrNameLst>
                                          <p:attrName>style.visibility</p:attrName>
                                        </p:attrNameLst>
                                      </p:cBhvr>
                                      <p:to>
                                        <p:strVal val="visible"/>
                                      </p:to>
                                    </p:set>
                                    <p:anim calcmode="lin" valueType="num">
                                      <p:cBhvr additive="base">
                                        <p:cTn id="17" dur="500" fill="hold"/>
                                        <p:tgtEl>
                                          <p:spTgt spid="137218">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721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Rectangle 3"/>
          <p:cNvSpPr>
            <a:spLocks noGrp="1" noChangeArrowheads="1"/>
          </p:cNvSpPr>
          <p:nvPr>
            <p:ph type="body" idx="1"/>
          </p:nvPr>
        </p:nvSpPr>
        <p:spPr>
          <a:xfrm>
            <a:off x="395288" y="908050"/>
            <a:ext cx="8353425" cy="5410200"/>
          </a:xfrm>
        </p:spPr>
        <p:txBody>
          <a:bodyPr/>
          <a:lstStyle/>
          <a:p>
            <a:pPr marL="0" indent="0" algn="just" eaLnBrk="1" hangingPunct="1">
              <a:lnSpc>
                <a:spcPct val="105000"/>
              </a:lnSpc>
              <a:tabLst>
                <a:tab pos="484188" algn="l"/>
                <a:tab pos="1995488" algn="l"/>
              </a:tabLst>
            </a:pPr>
            <a:r>
              <a:rPr lang="zh-CN" altLang="en-US" sz="3200" dirty="0" smtClean="0">
                <a:solidFill>
                  <a:schemeClr val="tx2"/>
                </a:solidFill>
              </a:rPr>
              <a:t>定理</a:t>
            </a:r>
            <a:r>
              <a:rPr lang="en-US" altLang="zh-CN" sz="3200" dirty="0" smtClean="0">
                <a:solidFill>
                  <a:schemeClr val="tx2"/>
                </a:solidFill>
              </a:rPr>
              <a:t>3</a:t>
            </a:r>
            <a:r>
              <a:rPr lang="zh-CN" altLang="en-US" sz="3200" dirty="0" smtClean="0">
                <a:solidFill>
                  <a:schemeClr val="tx2"/>
                </a:solidFill>
              </a:rPr>
              <a:t>.</a:t>
            </a:r>
            <a:r>
              <a:rPr lang="en-US" altLang="zh-CN" sz="3200" dirty="0" smtClean="0">
                <a:solidFill>
                  <a:schemeClr val="tx2"/>
                </a:solidFill>
              </a:rPr>
              <a:t>1</a:t>
            </a:r>
            <a:r>
              <a:rPr lang="zh-CN" altLang="en-US" sz="3200" dirty="0" smtClean="0">
                <a:solidFill>
                  <a:schemeClr val="tx2"/>
                </a:solidFill>
              </a:rPr>
              <a:t>.</a:t>
            </a:r>
            <a:r>
              <a:rPr lang="en-US" altLang="zh-CN" sz="3200" dirty="0" smtClean="0">
                <a:solidFill>
                  <a:schemeClr val="tx2"/>
                </a:solidFill>
              </a:rPr>
              <a:t>6</a:t>
            </a:r>
            <a:r>
              <a:rPr lang="zh-CN" altLang="en-US" sz="3200" b="0" dirty="0" smtClean="0"/>
              <a:t> </a:t>
            </a:r>
            <a:r>
              <a:rPr lang="zh-CN" altLang="en-US" sz="3200" dirty="0" smtClean="0"/>
              <a:t>设公式</a:t>
            </a:r>
            <a:r>
              <a:rPr lang="en-US" altLang="zh-CN" sz="3200" dirty="0" smtClean="0"/>
              <a:t>G，H</a:t>
            </a:r>
            <a:r>
              <a:rPr lang="zh-CN" altLang="en-US" sz="3200" dirty="0" smtClean="0"/>
              <a:t>是关于原子</a:t>
            </a:r>
            <a:r>
              <a:rPr lang="en-US" altLang="zh-CN" sz="3200" dirty="0" smtClean="0"/>
              <a:t>P</a:t>
            </a:r>
            <a:r>
              <a:rPr lang="en-US" altLang="zh-CN" sz="3200" baseline="-30000" dirty="0" smtClean="0"/>
              <a:t>1</a:t>
            </a:r>
            <a:r>
              <a:rPr lang="en-US" altLang="zh-CN" sz="3200" dirty="0" smtClean="0"/>
              <a:t>,…,</a:t>
            </a:r>
            <a:r>
              <a:rPr lang="en-US" altLang="zh-CN" sz="3200" dirty="0" err="1" smtClean="0"/>
              <a:t>P</a:t>
            </a:r>
            <a:r>
              <a:rPr lang="en-US" altLang="zh-CN" sz="3200" baseline="-30000" dirty="0" err="1" smtClean="0"/>
              <a:t>n</a:t>
            </a:r>
            <a:r>
              <a:rPr lang="zh-CN" altLang="en-US" sz="3200" dirty="0" smtClean="0"/>
              <a:t>的两个主析取范式。 如果</a:t>
            </a:r>
            <a:r>
              <a:rPr lang="en-US" altLang="zh-CN" sz="3200" dirty="0" smtClean="0"/>
              <a:t>G，H</a:t>
            </a:r>
            <a:r>
              <a:rPr lang="zh-CN" altLang="en-US" sz="3200" dirty="0" smtClean="0"/>
              <a:t>不完全相同，则</a:t>
            </a:r>
            <a:r>
              <a:rPr lang="en-US" altLang="zh-CN" sz="3200" dirty="0" smtClean="0"/>
              <a:t>G，H</a:t>
            </a:r>
            <a:r>
              <a:rPr lang="zh-CN" altLang="en-US" sz="3200" dirty="0" smtClean="0"/>
              <a:t>不等价。</a:t>
            </a:r>
          </a:p>
          <a:p>
            <a:pPr marL="0" indent="0" eaLnBrk="1" hangingPunct="1">
              <a:lnSpc>
                <a:spcPct val="105000"/>
              </a:lnSpc>
              <a:tabLst>
                <a:tab pos="484188" algn="l"/>
                <a:tab pos="1995488" algn="l"/>
              </a:tabLst>
            </a:pPr>
            <a:r>
              <a:rPr lang="zh-CN" altLang="en-US" sz="3200" dirty="0" smtClean="0">
                <a:latin typeface="宋体" panose="02010600030101010101" pitchFamily="2" charset="-122"/>
              </a:rPr>
              <a:t>证明：因为</a:t>
            </a:r>
            <a:r>
              <a:rPr lang="en-US" altLang="zh-CN" sz="3200" dirty="0" smtClean="0"/>
              <a:t>G</a:t>
            </a:r>
            <a:r>
              <a:rPr lang="en-US" altLang="zh-CN" sz="3200" dirty="0" smtClean="0">
                <a:latin typeface="宋体" panose="02010600030101010101" pitchFamily="2" charset="-122"/>
              </a:rPr>
              <a:t>，</a:t>
            </a:r>
            <a:r>
              <a:rPr lang="en-US" altLang="zh-CN" sz="3200" dirty="0" smtClean="0"/>
              <a:t>H</a:t>
            </a:r>
            <a:r>
              <a:rPr lang="zh-CN" altLang="en-US" sz="3200" dirty="0" smtClean="0">
                <a:latin typeface="宋体" panose="02010600030101010101" pitchFamily="2" charset="-122"/>
              </a:rPr>
              <a:t>不完全相同，所以或者</a:t>
            </a:r>
            <a:r>
              <a:rPr lang="en-US" altLang="zh-CN" sz="3200" dirty="0" smtClean="0"/>
              <a:t>G</a:t>
            </a:r>
            <a:r>
              <a:rPr lang="zh-CN" altLang="en-US" sz="3200" dirty="0" smtClean="0">
                <a:latin typeface="宋体" panose="02010600030101010101" pitchFamily="2" charset="-122"/>
              </a:rPr>
              <a:t>中有一个极小项不在</a:t>
            </a:r>
            <a:r>
              <a:rPr lang="en-US" altLang="zh-CN" sz="3200" dirty="0" smtClean="0"/>
              <a:t>H</a:t>
            </a:r>
            <a:r>
              <a:rPr lang="zh-CN" altLang="en-US" sz="3200" dirty="0" smtClean="0">
                <a:latin typeface="宋体" panose="02010600030101010101" pitchFamily="2" charset="-122"/>
              </a:rPr>
              <a:t>中；</a:t>
            </a:r>
            <a:r>
              <a:rPr lang="zh-CN" altLang="en-US" sz="3200" dirty="0" smtClean="0"/>
              <a:t> </a:t>
            </a:r>
            <a:r>
              <a:rPr lang="zh-CN" altLang="en-US" sz="3200" dirty="0" smtClean="0">
                <a:latin typeface="宋体" panose="02010600030101010101" pitchFamily="2" charset="-122"/>
              </a:rPr>
              <a:t>或者反之。不妨设极小项</a:t>
            </a:r>
            <a:r>
              <a:rPr lang="en-US" altLang="zh-CN" sz="3200" dirty="0" smtClean="0"/>
              <a:t>m</a:t>
            </a:r>
            <a:r>
              <a:rPr lang="en-US" altLang="zh-CN" sz="3200" baseline="-30000" dirty="0" smtClean="0"/>
              <a:t>i</a:t>
            </a:r>
            <a:r>
              <a:rPr lang="en-US" altLang="zh-CN" sz="3200" dirty="0" smtClean="0"/>
              <a:t> </a:t>
            </a:r>
            <a:r>
              <a:rPr lang="zh-CN" altLang="en-US" sz="3200" dirty="0" smtClean="0">
                <a:latin typeface="宋体" panose="02010600030101010101" pitchFamily="2" charset="-122"/>
              </a:rPr>
              <a:t>在</a:t>
            </a:r>
            <a:r>
              <a:rPr lang="en-US" altLang="zh-CN" sz="3200" dirty="0" smtClean="0"/>
              <a:t>G</a:t>
            </a:r>
            <a:r>
              <a:rPr lang="zh-CN" altLang="en-US" sz="3200" dirty="0" smtClean="0">
                <a:latin typeface="宋体" panose="02010600030101010101" pitchFamily="2" charset="-122"/>
              </a:rPr>
              <a:t>中而不在</a:t>
            </a:r>
            <a:r>
              <a:rPr lang="en-US" altLang="zh-CN" sz="3200" dirty="0" smtClean="0"/>
              <a:t>H</a:t>
            </a:r>
            <a:r>
              <a:rPr lang="zh-CN" altLang="en-US" sz="3200" dirty="0" smtClean="0">
                <a:latin typeface="宋体" panose="02010600030101010101" pitchFamily="2" charset="-122"/>
              </a:rPr>
              <a:t>中。</a:t>
            </a:r>
            <a:r>
              <a:rPr lang="zh-CN" altLang="en-US" sz="3200" dirty="0" smtClean="0"/>
              <a:t> </a:t>
            </a:r>
            <a:r>
              <a:rPr lang="zh-CN" altLang="en-US" sz="3200" dirty="0" smtClean="0">
                <a:latin typeface="宋体" panose="02010600030101010101" pitchFamily="2" charset="-122"/>
              </a:rPr>
              <a:t>于是根据极小项的性质，数</a:t>
            </a:r>
            <a:r>
              <a:rPr lang="en-US" altLang="zh-CN" sz="3200" dirty="0" err="1" smtClean="0"/>
              <a:t>i</a:t>
            </a:r>
            <a:r>
              <a:rPr lang="zh-CN" altLang="en-US" sz="3200" dirty="0" smtClean="0">
                <a:latin typeface="宋体" panose="02010600030101010101" pitchFamily="2" charset="-122"/>
              </a:rPr>
              <a:t>所对应的关于</a:t>
            </a:r>
            <a:r>
              <a:rPr lang="en-US" altLang="zh-CN" sz="3200" dirty="0" smtClean="0"/>
              <a:t>P</a:t>
            </a:r>
            <a:r>
              <a:rPr lang="en-US" altLang="zh-CN" sz="3200" baseline="-30000" dirty="0" smtClean="0"/>
              <a:t>1</a:t>
            </a:r>
            <a:r>
              <a:rPr lang="en-US" altLang="zh-CN" sz="3200" dirty="0" smtClean="0">
                <a:latin typeface="宋体" panose="02010600030101010101" pitchFamily="2" charset="-122"/>
              </a:rPr>
              <a:t>,</a:t>
            </a:r>
            <a:r>
              <a:rPr lang="en-US" altLang="zh-CN" sz="3200" dirty="0" smtClean="0"/>
              <a:t>…</a:t>
            </a:r>
            <a:r>
              <a:rPr lang="en-US" altLang="zh-CN" sz="3200" dirty="0" smtClean="0">
                <a:latin typeface="宋体" panose="02010600030101010101" pitchFamily="2" charset="-122"/>
              </a:rPr>
              <a:t>,</a:t>
            </a:r>
            <a:r>
              <a:rPr lang="en-US" altLang="zh-CN" sz="3200" dirty="0" err="1" smtClean="0"/>
              <a:t>P</a:t>
            </a:r>
            <a:r>
              <a:rPr lang="en-US" altLang="zh-CN" sz="3200" baseline="-30000" dirty="0" err="1" smtClean="0"/>
              <a:t>n</a:t>
            </a:r>
            <a:r>
              <a:rPr lang="zh-CN" altLang="en-US" sz="3200" dirty="0" smtClean="0">
                <a:latin typeface="宋体" panose="02010600030101010101" pitchFamily="2" charset="-122"/>
              </a:rPr>
              <a:t>的解释</a:t>
            </a:r>
            <a:r>
              <a:rPr lang="en-US" altLang="zh-CN" sz="3200" dirty="0" smtClean="0"/>
              <a:t>I</a:t>
            </a:r>
            <a:r>
              <a:rPr lang="en-US" altLang="zh-CN" sz="3200" baseline="-30000" dirty="0" smtClean="0"/>
              <a:t>i</a:t>
            </a:r>
            <a:r>
              <a:rPr lang="zh-CN" altLang="en-US" sz="3200" dirty="0" smtClean="0">
                <a:latin typeface="宋体" panose="02010600030101010101" pitchFamily="2" charset="-122"/>
              </a:rPr>
              <a:t>使</a:t>
            </a:r>
            <a:r>
              <a:rPr lang="en-US" altLang="zh-CN" sz="3200" dirty="0" smtClean="0"/>
              <a:t>m</a:t>
            </a:r>
            <a:r>
              <a:rPr lang="en-US" altLang="zh-CN" sz="3200" baseline="-30000" dirty="0" smtClean="0"/>
              <a:t>i</a:t>
            </a:r>
            <a:r>
              <a:rPr lang="zh-CN" altLang="en-US" sz="3200" dirty="0" smtClean="0">
                <a:latin typeface="宋体" panose="02010600030101010101" pitchFamily="2" charset="-122"/>
              </a:rPr>
              <a:t>取</a:t>
            </a:r>
            <a:r>
              <a:rPr lang="zh-CN" altLang="en-US" sz="3200" dirty="0" smtClean="0">
                <a:solidFill>
                  <a:srgbClr val="FFFF00"/>
                </a:solidFill>
              </a:rPr>
              <a:t>1</a:t>
            </a:r>
            <a:r>
              <a:rPr lang="zh-CN" altLang="en-US" sz="3200" dirty="0" smtClean="0">
                <a:latin typeface="宋体" panose="02010600030101010101" pitchFamily="2" charset="-122"/>
              </a:rPr>
              <a:t>值，从而使公式</a:t>
            </a:r>
            <a:r>
              <a:rPr lang="en-US" altLang="zh-CN" sz="3200" dirty="0" smtClean="0"/>
              <a:t>G</a:t>
            </a:r>
            <a:r>
              <a:rPr lang="zh-CN" altLang="en-US" sz="3200" dirty="0" smtClean="0">
                <a:latin typeface="宋体" panose="02010600030101010101" pitchFamily="2" charset="-122"/>
              </a:rPr>
              <a:t>取</a:t>
            </a:r>
            <a:r>
              <a:rPr lang="zh-CN" altLang="en-US" sz="3200" dirty="0" smtClean="0"/>
              <a:t>1</a:t>
            </a:r>
            <a:r>
              <a:rPr lang="zh-CN" altLang="en-US" sz="3200" dirty="0" smtClean="0">
                <a:latin typeface="宋体" panose="02010600030101010101" pitchFamily="2" charset="-122"/>
              </a:rPr>
              <a:t>值。</a:t>
            </a:r>
            <a:r>
              <a:rPr lang="zh-CN" altLang="en-US" sz="3200" dirty="0" smtClean="0"/>
              <a:t> </a:t>
            </a:r>
            <a:r>
              <a:rPr lang="en-US" altLang="zh-CN" sz="3200" dirty="0" smtClean="0"/>
              <a:t>I</a:t>
            </a:r>
            <a:r>
              <a:rPr lang="en-US" altLang="zh-CN" sz="3200" baseline="-30000" dirty="0" smtClean="0"/>
              <a:t>i</a:t>
            </a:r>
            <a:r>
              <a:rPr lang="zh-CN" altLang="en-US" sz="3200" dirty="0" smtClean="0">
                <a:latin typeface="宋体" panose="02010600030101010101" pitchFamily="2" charset="-122"/>
              </a:rPr>
              <a:t>使所有不是</a:t>
            </a:r>
            <a:r>
              <a:rPr lang="en-US" altLang="zh-CN" sz="3200" dirty="0" smtClean="0"/>
              <a:t>m</a:t>
            </a:r>
            <a:r>
              <a:rPr lang="en-US" altLang="zh-CN" sz="3200" baseline="-30000" dirty="0" smtClean="0"/>
              <a:t>i</a:t>
            </a:r>
            <a:r>
              <a:rPr lang="zh-CN" altLang="en-US" sz="3200" dirty="0" smtClean="0">
                <a:latin typeface="宋体" panose="02010600030101010101" pitchFamily="2" charset="-122"/>
              </a:rPr>
              <a:t>的极小项取</a:t>
            </a:r>
            <a:r>
              <a:rPr lang="zh-CN" altLang="en-US" sz="3200" dirty="0" smtClean="0">
                <a:solidFill>
                  <a:srgbClr val="FFFF00"/>
                </a:solidFill>
              </a:rPr>
              <a:t>0</a:t>
            </a:r>
            <a:r>
              <a:rPr lang="zh-CN" altLang="en-US" sz="3200" dirty="0" smtClean="0">
                <a:latin typeface="宋体" panose="02010600030101010101" pitchFamily="2" charset="-122"/>
              </a:rPr>
              <a:t>值，从而使公式</a:t>
            </a:r>
            <a:r>
              <a:rPr lang="en-US" altLang="zh-CN" sz="3200" dirty="0" smtClean="0"/>
              <a:t>H</a:t>
            </a:r>
            <a:r>
              <a:rPr lang="zh-CN" altLang="en-US" sz="3200" dirty="0" smtClean="0">
                <a:latin typeface="宋体" panose="02010600030101010101" pitchFamily="2" charset="-122"/>
              </a:rPr>
              <a:t>取</a:t>
            </a:r>
            <a:r>
              <a:rPr lang="zh-CN" altLang="en-US" sz="3200" dirty="0" smtClean="0"/>
              <a:t>0</a:t>
            </a:r>
            <a:r>
              <a:rPr lang="zh-CN" altLang="en-US" sz="3200" dirty="0" smtClean="0">
                <a:latin typeface="宋体" panose="02010600030101010101" pitchFamily="2" charset="-122"/>
              </a:rPr>
              <a:t>值。</a:t>
            </a:r>
            <a:r>
              <a:rPr lang="zh-CN" altLang="en-US" sz="3200" dirty="0" smtClean="0"/>
              <a:t> </a:t>
            </a:r>
            <a:r>
              <a:rPr lang="zh-CN" altLang="en-US" sz="3200" dirty="0" smtClean="0">
                <a:latin typeface="宋体" panose="02010600030101010101" pitchFamily="2" charset="-122"/>
              </a:rPr>
              <a:t>故</a:t>
            </a:r>
            <a:r>
              <a:rPr lang="en-US" altLang="zh-CN" sz="3200" dirty="0" smtClean="0"/>
              <a:t>G</a:t>
            </a:r>
            <a:r>
              <a:rPr lang="en-US" altLang="zh-CN" sz="3200" dirty="0" smtClean="0">
                <a:latin typeface="宋体" panose="02010600030101010101" pitchFamily="2" charset="-122"/>
              </a:rPr>
              <a:t>，</a:t>
            </a:r>
            <a:r>
              <a:rPr lang="en-US" altLang="zh-CN" sz="3200" dirty="0" smtClean="0"/>
              <a:t>H</a:t>
            </a:r>
            <a:r>
              <a:rPr lang="zh-CN" altLang="en-US" sz="3200" dirty="0" smtClean="0">
                <a:latin typeface="宋体" panose="02010600030101010101" pitchFamily="2" charset="-122"/>
              </a:rPr>
              <a:t>不等价。</a:t>
            </a:r>
            <a:endParaRPr lang="zh-CN" altLang="en-US" sz="2000" dirty="0" smtClean="0">
              <a:solidFill>
                <a:srgbClr val="FFFF00"/>
              </a:solidFill>
            </a:endParaRPr>
          </a:p>
        </p:txBody>
      </p:sp>
      <p:sp>
        <p:nvSpPr>
          <p:cNvPr id="163843" name="Rectangle 4"/>
          <p:cNvSpPr>
            <a:spLocks noGrp="1" noChangeArrowheads="1"/>
          </p:cNvSpPr>
          <p:nvPr>
            <p:ph type="title"/>
          </p:nvPr>
        </p:nvSpPr>
        <p:spPr>
          <a:xfrm>
            <a:off x="35496" y="44624"/>
            <a:ext cx="8610600" cy="646112"/>
          </a:xfrm>
        </p:spPr>
        <p:txBody>
          <a:bodyPr/>
          <a:lstStyle/>
          <a:p>
            <a:pPr eaLnBrk="1" hangingPunct="1">
              <a:defRPr/>
            </a:pPr>
            <a:r>
              <a:rPr lang="en-US" altLang="zh-CN" sz="3600" b="1" dirty="0" smtClean="0">
                <a:latin typeface="黑体" panose="02010609060101010101" pitchFamily="49" charset="-122"/>
                <a:ea typeface="黑体" panose="02010609060101010101" pitchFamily="49" charset="-122"/>
              </a:rPr>
              <a:t>4 </a:t>
            </a:r>
            <a:r>
              <a:rPr lang="zh-CN" altLang="en-US" sz="3600" b="1" dirty="0" smtClean="0">
                <a:latin typeface="黑体" panose="02010609060101010101" pitchFamily="49" charset="-122"/>
                <a:ea typeface="黑体" panose="02010609060101010101" pitchFamily="49" charset="-122"/>
              </a:rPr>
              <a:t>、用范式判断公式的等价性</a:t>
            </a:r>
          </a:p>
        </p:txBody>
      </p:sp>
      <p:sp>
        <p:nvSpPr>
          <p:cNvPr id="219140"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1914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0A348BF-D0A0-48AC-943F-3D38EB05C0D9}" type="slidenum">
              <a:rPr kumimoji="0" lang="zh-CN" altLang="en-US" sz="1400" b="0" smtClean="0">
                <a:latin typeface="Arial" panose="020B0604020202020204" pitchFamily="34" charset="0"/>
              </a:rPr>
              <a:pPr>
                <a:spcBef>
                  <a:spcPct val="0"/>
                </a:spcBef>
                <a:buClrTx/>
                <a:buSzTx/>
                <a:buFontTx/>
                <a:buNone/>
              </a:pPr>
              <a:t>125</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6738">
                                            <p:txEl>
                                              <p:pRg st="1" end="1"/>
                                            </p:txEl>
                                          </p:spTgt>
                                        </p:tgtEl>
                                        <p:attrNameLst>
                                          <p:attrName>style.visibility</p:attrName>
                                        </p:attrNameLst>
                                      </p:cBhvr>
                                      <p:to>
                                        <p:strVal val="visible"/>
                                      </p:to>
                                    </p:set>
                                    <p:anim calcmode="lin" valueType="num">
                                      <p:cBhvr additive="base">
                                        <p:cTn id="7" dur="500" fill="hold"/>
                                        <p:tgtEl>
                                          <p:spTgt spid="11673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673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1186" name="Rectangle 3"/>
          <p:cNvSpPr>
            <a:spLocks noGrp="1" noChangeArrowheads="1"/>
          </p:cNvSpPr>
          <p:nvPr>
            <p:ph type="body" idx="1"/>
          </p:nvPr>
        </p:nvSpPr>
        <p:spPr>
          <a:xfrm>
            <a:off x="267618" y="1052736"/>
            <a:ext cx="8351838" cy="5076825"/>
          </a:xfrm>
        </p:spPr>
        <p:txBody>
          <a:bodyPr/>
          <a:lstStyle/>
          <a:p>
            <a:pPr marL="0" indent="0" algn="just" eaLnBrk="1" hangingPunct="1">
              <a:lnSpc>
                <a:spcPct val="125000"/>
              </a:lnSpc>
              <a:tabLst>
                <a:tab pos="484188" algn="l"/>
                <a:tab pos="1995488" algn="l"/>
              </a:tabLst>
            </a:pPr>
            <a:r>
              <a:rPr lang="zh-CN" altLang="en-US" dirty="0" smtClean="0">
                <a:solidFill>
                  <a:schemeClr val="tx2"/>
                </a:solidFill>
              </a:rPr>
              <a:t>定理</a:t>
            </a:r>
            <a:r>
              <a:rPr lang="en-US" altLang="zh-CN" dirty="0" smtClean="0">
                <a:solidFill>
                  <a:schemeClr val="tx2"/>
                </a:solidFill>
              </a:rPr>
              <a:t>3</a:t>
            </a:r>
            <a:r>
              <a:rPr lang="zh-CN" altLang="en-US" dirty="0" smtClean="0">
                <a:solidFill>
                  <a:schemeClr val="tx2"/>
                </a:solidFill>
              </a:rPr>
              <a:t>.</a:t>
            </a:r>
            <a:r>
              <a:rPr lang="en-US" altLang="zh-CN" dirty="0" smtClean="0">
                <a:solidFill>
                  <a:schemeClr val="tx2"/>
                </a:solidFill>
              </a:rPr>
              <a:t>1</a:t>
            </a:r>
            <a:r>
              <a:rPr lang="zh-CN" altLang="en-US" dirty="0" smtClean="0">
                <a:solidFill>
                  <a:schemeClr val="tx2"/>
                </a:solidFill>
              </a:rPr>
              <a:t>.</a:t>
            </a:r>
            <a:r>
              <a:rPr lang="en-US" altLang="zh-CN" dirty="0" smtClean="0">
                <a:solidFill>
                  <a:schemeClr val="tx2"/>
                </a:solidFill>
              </a:rPr>
              <a:t>7</a:t>
            </a:r>
            <a:r>
              <a:rPr lang="zh-CN" altLang="en-US" b="0" dirty="0" smtClean="0"/>
              <a:t> </a:t>
            </a:r>
            <a:r>
              <a:rPr lang="zh-CN" altLang="en-US" dirty="0" smtClean="0">
                <a:latin typeface="宋体" panose="02010600030101010101" pitchFamily="2" charset="-122"/>
              </a:rPr>
              <a:t>对于任意公式</a:t>
            </a:r>
            <a:r>
              <a:rPr lang="en-US" altLang="zh-CN" dirty="0" smtClean="0"/>
              <a:t>G</a:t>
            </a:r>
            <a:r>
              <a:rPr lang="en-US" altLang="zh-CN" dirty="0" smtClean="0">
                <a:latin typeface="宋体" panose="02010600030101010101" pitchFamily="2" charset="-122"/>
              </a:rPr>
              <a:t>，</a:t>
            </a:r>
            <a:r>
              <a:rPr lang="zh-CN" altLang="en-US" dirty="0" smtClean="0">
                <a:latin typeface="宋体" panose="02010600030101010101" pitchFamily="2" charset="-122"/>
              </a:rPr>
              <a:t>存在唯一一个与</a:t>
            </a:r>
            <a:r>
              <a:rPr lang="en-US" altLang="zh-CN" dirty="0" smtClean="0"/>
              <a:t>G</a:t>
            </a:r>
            <a:r>
              <a:rPr lang="zh-CN" altLang="en-US" dirty="0" smtClean="0">
                <a:latin typeface="宋体" panose="02010600030101010101" pitchFamily="2" charset="-122"/>
              </a:rPr>
              <a:t>等价的主析取范式。</a:t>
            </a:r>
            <a:r>
              <a:rPr lang="zh-CN" altLang="en-US" dirty="0" smtClean="0"/>
              <a:t> </a:t>
            </a:r>
            <a:r>
              <a:rPr lang="en-US" altLang="zh-CN" dirty="0" smtClean="0">
                <a:solidFill>
                  <a:schemeClr val="tx2"/>
                </a:solidFill>
                <a:latin typeface="宋体" panose="02010600030101010101" pitchFamily="2" charset="-122"/>
              </a:rPr>
              <a:t>(</a:t>
            </a:r>
            <a:r>
              <a:rPr lang="zh-CN" altLang="en-US" dirty="0" smtClean="0">
                <a:solidFill>
                  <a:schemeClr val="tx2"/>
                </a:solidFill>
                <a:latin typeface="宋体" panose="02010600030101010101" pitchFamily="2" charset="-122"/>
              </a:rPr>
              <a:t>唯一性</a:t>
            </a:r>
            <a:r>
              <a:rPr lang="en-US" altLang="zh-CN" dirty="0" smtClean="0">
                <a:solidFill>
                  <a:schemeClr val="tx2"/>
                </a:solidFill>
                <a:latin typeface="宋体" panose="02010600030101010101" pitchFamily="2" charset="-122"/>
              </a:rPr>
              <a:t>)</a:t>
            </a:r>
          </a:p>
        </p:txBody>
      </p:sp>
      <p:sp>
        <p:nvSpPr>
          <p:cNvPr id="165891" name="Rectangle 4"/>
          <p:cNvSpPr>
            <a:spLocks noGrp="1" noChangeArrowheads="1"/>
          </p:cNvSpPr>
          <p:nvPr>
            <p:ph type="title"/>
          </p:nvPr>
        </p:nvSpPr>
        <p:spPr>
          <a:xfrm>
            <a:off x="35496" y="44624"/>
            <a:ext cx="8610600" cy="646112"/>
          </a:xfrm>
        </p:spPr>
        <p:txBody>
          <a:bodyPr/>
          <a:lstStyle/>
          <a:p>
            <a:pPr eaLnBrk="1" hangingPunct="1">
              <a:defRPr/>
            </a:pPr>
            <a:r>
              <a:rPr lang="en-US" altLang="zh-CN" sz="3600" b="1" dirty="0" smtClean="0">
                <a:latin typeface="黑体" panose="02010609060101010101" pitchFamily="49" charset="-122"/>
                <a:ea typeface="黑体" panose="02010609060101010101" pitchFamily="49" charset="-122"/>
              </a:rPr>
              <a:t>5</a:t>
            </a:r>
            <a:r>
              <a:rPr lang="zh-CN" altLang="en-US" sz="3600" b="1" dirty="0" smtClean="0">
                <a:latin typeface="黑体" panose="02010609060101010101" pitchFamily="49" charset="-122"/>
                <a:ea typeface="黑体" panose="02010609060101010101" pitchFamily="49" charset="-122"/>
              </a:rPr>
              <a:t>、</a:t>
            </a:r>
            <a:r>
              <a:rPr lang="en-US" altLang="zh-CN" sz="3600" b="1" dirty="0" smtClean="0">
                <a:latin typeface="黑体" panose="02010609060101010101" pitchFamily="49" charset="-122"/>
                <a:ea typeface="黑体" panose="02010609060101010101" pitchFamily="49" charset="-122"/>
              </a:rPr>
              <a:t> </a:t>
            </a:r>
            <a:r>
              <a:rPr lang="zh-CN" altLang="en-US" sz="3600" b="1" dirty="0" smtClean="0">
                <a:latin typeface="黑体" panose="02010609060101010101" pitchFamily="49" charset="-122"/>
                <a:ea typeface="黑体" panose="02010609060101010101" pitchFamily="49" charset="-122"/>
              </a:rPr>
              <a:t>主析取范式（唯一性）   </a:t>
            </a:r>
          </a:p>
        </p:txBody>
      </p:sp>
      <p:sp>
        <p:nvSpPr>
          <p:cNvPr id="221188"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21189"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96E0B0D-DD17-41DA-9FF9-87BF8A5C5983}" type="slidenum">
              <a:rPr kumimoji="0" lang="zh-CN" altLang="en-US" sz="1400" b="0" smtClean="0">
                <a:latin typeface="Arial" panose="020B0604020202020204" pitchFamily="34" charset="0"/>
              </a:rPr>
              <a:pPr>
                <a:spcBef>
                  <a:spcPct val="0"/>
                </a:spcBef>
                <a:buClrTx/>
                <a:buSzTx/>
                <a:buFontTx/>
                <a:buNone/>
              </a:pPr>
              <a:t>126</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3"/>
          <p:cNvSpPr>
            <a:spLocks noGrp="1" noChangeArrowheads="1"/>
          </p:cNvSpPr>
          <p:nvPr>
            <p:ph type="body" idx="1"/>
          </p:nvPr>
        </p:nvSpPr>
        <p:spPr>
          <a:xfrm>
            <a:off x="314325" y="1130300"/>
            <a:ext cx="8569325" cy="5183188"/>
          </a:xfrm>
        </p:spPr>
        <p:txBody>
          <a:bodyPr/>
          <a:lstStyle/>
          <a:p>
            <a:pPr marL="0" indent="0" eaLnBrk="1" hangingPunct="1">
              <a:lnSpc>
                <a:spcPct val="125000"/>
              </a:lnSpc>
              <a:spcBef>
                <a:spcPct val="5000"/>
              </a:spcBef>
              <a:tabLst>
                <a:tab pos="952500" algn="l"/>
                <a:tab pos="1995488" algn="l"/>
              </a:tabLst>
            </a:pPr>
            <a:r>
              <a:rPr lang="zh-CN" altLang="en-US" sz="3200" dirty="0" smtClean="0">
                <a:solidFill>
                  <a:schemeClr val="tx2"/>
                </a:solidFill>
              </a:rPr>
              <a:t>引理</a:t>
            </a:r>
            <a:r>
              <a:rPr lang="zh-CN" altLang="en-US" sz="3200" dirty="0" smtClean="0"/>
              <a:t>  短语是恒假的当且仅当至少有一个原子及其否定(也称互补对)同时在此短语中出现。 </a:t>
            </a:r>
          </a:p>
          <a:p>
            <a:pPr marL="0" indent="0" algn="just" eaLnBrk="1" hangingPunct="1">
              <a:lnSpc>
                <a:spcPct val="125000"/>
              </a:lnSpc>
              <a:spcBef>
                <a:spcPct val="5000"/>
              </a:spcBef>
              <a:tabLst>
                <a:tab pos="952500" algn="l"/>
                <a:tab pos="1995488" algn="l"/>
              </a:tabLst>
            </a:pPr>
            <a:r>
              <a:rPr lang="zh-CN" altLang="en-US" sz="3200" dirty="0" smtClean="0">
                <a:solidFill>
                  <a:schemeClr val="tx2"/>
                </a:solidFill>
              </a:rPr>
              <a:t>证明： 必要性</a:t>
            </a:r>
            <a:r>
              <a:rPr lang="en-US" altLang="zh-CN" sz="3200" dirty="0" smtClean="0"/>
              <a:t>. </a:t>
            </a:r>
            <a:r>
              <a:rPr lang="zh-CN" altLang="en-US" sz="3200" dirty="0" smtClean="0"/>
              <a:t>若短语恒假，而任意原子及其否定均不同时在短语中出现。那么，取这样的解释</a:t>
            </a:r>
            <a:r>
              <a:rPr lang="en-US" altLang="zh-CN" sz="3200" dirty="0" smtClean="0"/>
              <a:t>I：</a:t>
            </a:r>
            <a:r>
              <a:rPr lang="zh-CN" altLang="en-US" sz="3200" dirty="0" smtClean="0"/>
              <a:t>指定带有否定号的原子取0值，不带否定号的原子取1值，显然，此短语在这个解释</a:t>
            </a:r>
            <a:r>
              <a:rPr lang="en-US" altLang="zh-CN" sz="3200" dirty="0" smtClean="0"/>
              <a:t>I</a:t>
            </a:r>
            <a:r>
              <a:rPr lang="zh-CN" altLang="en-US" sz="3200" dirty="0" smtClean="0"/>
              <a:t>下取1值，与此短语恒假矛盾。</a:t>
            </a:r>
          </a:p>
        </p:txBody>
      </p:sp>
      <p:sp>
        <p:nvSpPr>
          <p:cNvPr id="167939" name="Rectangle 6"/>
          <p:cNvSpPr>
            <a:spLocks noGrp="1" noChangeArrowheads="1"/>
          </p:cNvSpPr>
          <p:nvPr>
            <p:ph type="title"/>
          </p:nvPr>
        </p:nvSpPr>
        <p:spPr>
          <a:xfrm>
            <a:off x="76200" y="44624"/>
            <a:ext cx="8743950" cy="647700"/>
          </a:xfrm>
        </p:spPr>
        <p:txBody>
          <a:bodyPr/>
          <a:lstStyle/>
          <a:p>
            <a:pPr eaLnBrk="1" hangingPunct="1">
              <a:defRPr/>
            </a:pPr>
            <a:r>
              <a:rPr lang="en-US" altLang="zh-CN" sz="3600" b="1" dirty="0" smtClean="0">
                <a:latin typeface="黑体" panose="02010609060101010101" pitchFamily="49" charset="-122"/>
                <a:ea typeface="黑体" panose="02010609060101010101" pitchFamily="49" charset="-122"/>
              </a:rPr>
              <a:t>6 </a:t>
            </a:r>
            <a:r>
              <a:rPr lang="zh-CN" altLang="en-US" sz="3600" b="1" dirty="0" smtClean="0">
                <a:latin typeface="黑体" panose="02010609060101010101" pitchFamily="49" charset="-122"/>
                <a:ea typeface="黑体" panose="02010609060101010101" pitchFamily="49" charset="-122"/>
              </a:rPr>
              <a:t>、</a:t>
            </a:r>
            <a:r>
              <a:rPr lang="en-US" altLang="zh-CN" sz="3600" b="1" dirty="0" smtClean="0">
                <a:latin typeface="黑体" panose="02010609060101010101" pitchFamily="49" charset="-122"/>
                <a:ea typeface="黑体" panose="02010609060101010101" pitchFamily="49" charset="-122"/>
              </a:rPr>
              <a:t> </a:t>
            </a:r>
            <a:r>
              <a:rPr lang="zh-CN" altLang="en-US" sz="3600" b="1" dirty="0" smtClean="0">
                <a:latin typeface="黑体" panose="02010609060101010101" pitchFamily="49" charset="-122"/>
                <a:ea typeface="黑体" panose="02010609060101010101" pitchFamily="49" charset="-122"/>
              </a:rPr>
              <a:t>用范式判定公式的恒真恒假性</a:t>
            </a:r>
          </a:p>
        </p:txBody>
      </p:sp>
      <p:sp>
        <p:nvSpPr>
          <p:cNvPr id="223236"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23237"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BB617E6-454C-4A55-BC0A-649379413C03}" type="slidenum">
              <a:rPr kumimoji="0" lang="zh-CN" altLang="en-US" sz="1400" b="0" smtClean="0">
                <a:latin typeface="Arial" panose="020B0604020202020204" pitchFamily="34" charset="0"/>
              </a:rPr>
              <a:pPr>
                <a:spcBef>
                  <a:spcPct val="0"/>
                </a:spcBef>
                <a:buClrTx/>
                <a:buSzTx/>
                <a:buFontTx/>
                <a:buNone/>
              </a:pPr>
              <a:t>127</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8786">
                                            <p:txEl>
                                              <p:pRg st="0" end="0"/>
                                            </p:txEl>
                                          </p:spTgt>
                                        </p:tgtEl>
                                        <p:attrNameLst>
                                          <p:attrName>style.visibility</p:attrName>
                                        </p:attrNameLst>
                                      </p:cBhvr>
                                      <p:to>
                                        <p:strVal val="visible"/>
                                      </p:to>
                                    </p:set>
                                    <p:anim calcmode="lin" valueType="num">
                                      <p:cBhvr additive="base">
                                        <p:cTn id="7" dur="500" fill="hold"/>
                                        <p:tgtEl>
                                          <p:spTgt spid="11878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878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18786">
                                            <p:txEl>
                                              <p:pRg st="1" end="1"/>
                                            </p:txEl>
                                          </p:spTgt>
                                        </p:tgtEl>
                                        <p:attrNameLst>
                                          <p:attrName>style.visibility</p:attrName>
                                        </p:attrNameLst>
                                      </p:cBhvr>
                                      <p:to>
                                        <p:strVal val="visible"/>
                                      </p:to>
                                    </p:set>
                                    <p:anim calcmode="lin" valueType="num">
                                      <p:cBhvr additive="base">
                                        <p:cTn id="13" dur="500" fill="hold"/>
                                        <p:tgtEl>
                                          <p:spTgt spid="11878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1878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标题 1"/>
          <p:cNvSpPr>
            <a:spLocks noGrp="1"/>
          </p:cNvSpPr>
          <p:nvPr>
            <p:ph type="title"/>
          </p:nvPr>
        </p:nvSpPr>
        <p:spPr/>
        <p:txBody>
          <a:bodyPr/>
          <a:lstStyle/>
          <a:p>
            <a:endParaRPr lang="zh-CN" altLang="en-US" smtClean="0"/>
          </a:p>
        </p:txBody>
      </p:sp>
      <p:sp>
        <p:nvSpPr>
          <p:cNvPr id="3" name="内容占位符 2"/>
          <p:cNvSpPr>
            <a:spLocks noGrp="1"/>
          </p:cNvSpPr>
          <p:nvPr>
            <p:ph idx="1"/>
          </p:nvPr>
        </p:nvSpPr>
        <p:spPr>
          <a:xfrm>
            <a:off x="467544" y="1268760"/>
            <a:ext cx="8135937" cy="4572000"/>
          </a:xfrm>
        </p:spPr>
        <p:txBody>
          <a:bodyPr/>
          <a:lstStyle/>
          <a:p>
            <a:pPr marL="0" indent="0" algn="just" eaLnBrk="1" hangingPunct="1">
              <a:lnSpc>
                <a:spcPct val="125000"/>
              </a:lnSpc>
              <a:spcBef>
                <a:spcPct val="5000"/>
              </a:spcBef>
              <a:tabLst>
                <a:tab pos="952500" algn="l"/>
                <a:tab pos="1995488" algn="l"/>
              </a:tabLst>
              <a:defRPr/>
            </a:pPr>
            <a:r>
              <a:rPr lang="zh-CN" altLang="en-US" sz="3300" dirty="0" smtClean="0">
                <a:solidFill>
                  <a:schemeClr val="tx2"/>
                </a:solidFill>
              </a:rPr>
              <a:t>充分性</a:t>
            </a:r>
            <a:r>
              <a:rPr lang="zh-CN" altLang="en-US" sz="3300" dirty="0" smtClean="0"/>
              <a:t>，若有一个原子</a:t>
            </a:r>
            <a:r>
              <a:rPr lang="en-US" altLang="zh-CN" sz="3300" dirty="0" smtClean="0"/>
              <a:t>P</a:t>
            </a:r>
            <a:r>
              <a:rPr lang="zh-CN" altLang="en-US" sz="3300" dirty="0" smtClean="0"/>
              <a:t>及其否定</a:t>
            </a:r>
            <a:r>
              <a:rPr lang="zh-CN" altLang="en-US" sz="3300" dirty="0" smtClean="0">
                <a:sym typeface="Symbol" pitchFamily="18" charset="2"/>
              </a:rPr>
              <a:t></a:t>
            </a:r>
            <a:r>
              <a:rPr lang="en-US" altLang="zh-CN" sz="3300" dirty="0" smtClean="0"/>
              <a:t>P</a:t>
            </a:r>
            <a:r>
              <a:rPr lang="zh-CN" altLang="en-US" sz="3300" dirty="0" smtClean="0"/>
              <a:t>同时出现在短语中，则此短语有形式：			</a:t>
            </a:r>
            <a:r>
              <a:rPr lang="en-US" altLang="zh-CN" sz="3300" dirty="0" smtClean="0"/>
              <a:t>P</a:t>
            </a:r>
            <a:r>
              <a:rPr lang="en-US" altLang="zh-CN" sz="3300" dirty="0" smtClean="0">
                <a:sym typeface="Symbol" pitchFamily="18" charset="2"/>
              </a:rPr>
              <a:t></a:t>
            </a:r>
            <a:r>
              <a:rPr lang="en-US" altLang="zh-CN" sz="3300" dirty="0" smtClean="0"/>
              <a:t>P</a:t>
            </a:r>
            <a:r>
              <a:rPr lang="en-US" altLang="zh-CN" sz="3300" dirty="0" smtClean="0">
                <a:sym typeface="Symbol" pitchFamily="18" charset="2"/>
              </a:rPr>
              <a:t></a:t>
            </a:r>
            <a:r>
              <a:rPr lang="en-US" altLang="zh-CN" sz="3300" dirty="0" smtClean="0"/>
              <a:t>…</a:t>
            </a:r>
          </a:p>
          <a:p>
            <a:pPr marL="0" indent="0" algn="just" eaLnBrk="1" hangingPunct="1">
              <a:lnSpc>
                <a:spcPct val="125000"/>
              </a:lnSpc>
              <a:spcBef>
                <a:spcPct val="5000"/>
              </a:spcBef>
              <a:buFont typeface="Wingdings" panose="05000000000000000000" pitchFamily="2" charset="2"/>
              <a:buNone/>
              <a:tabLst>
                <a:tab pos="952500" algn="l"/>
                <a:tab pos="1995488" algn="l"/>
              </a:tabLst>
              <a:defRPr/>
            </a:pPr>
            <a:r>
              <a:rPr lang="zh-CN" altLang="en-US" sz="3300" dirty="0" smtClean="0"/>
              <a:t>显然，不管是什么解释</a:t>
            </a:r>
            <a:r>
              <a:rPr lang="en-US" altLang="zh-CN" sz="3300" dirty="0" smtClean="0"/>
              <a:t>I，P</a:t>
            </a:r>
            <a:r>
              <a:rPr lang="en-US" altLang="zh-CN" sz="3300" dirty="0" smtClean="0">
                <a:sym typeface="Symbol" pitchFamily="18" charset="2"/>
              </a:rPr>
              <a:t></a:t>
            </a:r>
            <a:r>
              <a:rPr lang="en-US" altLang="zh-CN" sz="3300" dirty="0" smtClean="0"/>
              <a:t>P</a:t>
            </a:r>
            <a:r>
              <a:rPr lang="zh-CN" altLang="en-US" sz="3300" dirty="0" smtClean="0"/>
              <a:t>在</a:t>
            </a:r>
            <a:r>
              <a:rPr lang="en-US" altLang="zh-CN" sz="3300" dirty="0" smtClean="0"/>
              <a:t>I</a:t>
            </a:r>
            <a:r>
              <a:rPr lang="zh-CN" altLang="en-US" sz="3300" dirty="0" smtClean="0"/>
              <a:t>下取0值，于是此短语在</a:t>
            </a:r>
            <a:r>
              <a:rPr lang="en-US" altLang="zh-CN" sz="3300" dirty="0" smtClean="0"/>
              <a:t>I</a:t>
            </a:r>
            <a:r>
              <a:rPr lang="zh-CN" altLang="en-US" sz="3300" dirty="0" smtClean="0"/>
              <a:t>下取0值，故此短语恒假。</a:t>
            </a:r>
            <a:r>
              <a:rPr lang="zh-CN" altLang="en-US" sz="3300" dirty="0" smtClean="0">
                <a:solidFill>
                  <a:schemeClr val="tx2"/>
                </a:solidFill>
              </a:rPr>
              <a:t>    </a:t>
            </a:r>
            <a:endParaRPr lang="zh-CN" altLang="en-US" sz="3300" dirty="0" smtClean="0"/>
          </a:p>
          <a:p>
            <a:pPr>
              <a:defRPr/>
            </a:pPr>
            <a:endParaRPr lang="zh-CN" altLang="en-US" dirty="0"/>
          </a:p>
        </p:txBody>
      </p:sp>
      <p:sp>
        <p:nvSpPr>
          <p:cNvPr id="225284"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2528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972BF9D-4C58-4026-9DE4-C98911ECB4EA}" type="slidenum">
              <a:rPr kumimoji="0" lang="zh-CN" altLang="en-US" sz="1400" b="0" smtClean="0">
                <a:latin typeface="Arial" panose="020B0604020202020204" pitchFamily="34" charset="0"/>
              </a:rPr>
              <a:pPr>
                <a:spcBef>
                  <a:spcPct val="0"/>
                </a:spcBef>
                <a:buClrTx/>
                <a:buSzTx/>
                <a:buFontTx/>
                <a:buNone/>
              </a:pPr>
              <a:t>128</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35496" y="44624"/>
            <a:ext cx="8534400" cy="646331"/>
          </a:xfrm>
        </p:spPr>
        <p:txBody>
          <a:bodyPr/>
          <a:lstStyle/>
          <a:p>
            <a:pPr eaLnBrk="1" hangingPunct="1"/>
            <a:r>
              <a:rPr lang="zh-CN" altLang="en-US" sz="3600" b="1" dirty="0" smtClean="0">
                <a:latin typeface="黑体" panose="02010609060101010101" pitchFamily="49" charset="-122"/>
                <a:ea typeface="黑体" panose="02010609060101010101" pitchFamily="49" charset="-122"/>
              </a:rPr>
              <a:t>定理</a:t>
            </a:r>
            <a:r>
              <a:rPr lang="en-US" altLang="zh-CN" sz="3600" b="1" dirty="0" smtClean="0">
                <a:latin typeface="黑体" panose="02010609060101010101" pitchFamily="49" charset="-122"/>
                <a:ea typeface="黑体" panose="02010609060101010101" pitchFamily="49" charset="-122"/>
              </a:rPr>
              <a:t>3</a:t>
            </a:r>
            <a:r>
              <a:rPr lang="zh-CN" altLang="en-US" sz="3600" b="1" dirty="0" smtClean="0">
                <a:latin typeface="黑体" panose="02010609060101010101" pitchFamily="49" charset="-122"/>
                <a:ea typeface="黑体" panose="02010609060101010101" pitchFamily="49" charset="-122"/>
              </a:rPr>
              <a:t>.</a:t>
            </a:r>
            <a:r>
              <a:rPr lang="en-US" altLang="zh-CN" sz="3600" b="1" dirty="0" smtClean="0">
                <a:latin typeface="黑体" panose="02010609060101010101" pitchFamily="49" charset="-122"/>
                <a:ea typeface="黑体" panose="02010609060101010101" pitchFamily="49" charset="-122"/>
              </a:rPr>
              <a:t>1</a:t>
            </a:r>
            <a:r>
              <a:rPr lang="zh-CN" altLang="en-US" sz="3600" b="1" dirty="0" smtClean="0">
                <a:latin typeface="黑体" panose="02010609060101010101" pitchFamily="49" charset="-122"/>
                <a:ea typeface="黑体" panose="02010609060101010101" pitchFamily="49" charset="-122"/>
              </a:rPr>
              <a:t>.</a:t>
            </a:r>
            <a:r>
              <a:rPr lang="en-US" altLang="zh-CN" sz="3600" b="1" dirty="0" smtClean="0">
                <a:latin typeface="黑体" panose="02010609060101010101" pitchFamily="49" charset="-122"/>
                <a:ea typeface="黑体" panose="02010609060101010101" pitchFamily="49" charset="-122"/>
              </a:rPr>
              <a:t>8</a:t>
            </a:r>
            <a:endParaRPr lang="zh-CN" altLang="en-US" sz="3600" b="1" dirty="0" smtClean="0">
              <a:latin typeface="黑体" panose="02010609060101010101" pitchFamily="49" charset="-122"/>
              <a:ea typeface="黑体" panose="02010609060101010101" pitchFamily="49" charset="-122"/>
            </a:endParaRPr>
          </a:p>
        </p:txBody>
      </p:sp>
      <p:sp>
        <p:nvSpPr>
          <p:cNvPr id="120835" name="Rectangle 3"/>
          <p:cNvSpPr>
            <a:spLocks noGrp="1" noChangeArrowheads="1"/>
          </p:cNvSpPr>
          <p:nvPr>
            <p:ph type="body" idx="1"/>
          </p:nvPr>
        </p:nvSpPr>
        <p:spPr>
          <a:xfrm>
            <a:off x="495300" y="903288"/>
            <a:ext cx="8207375" cy="5410200"/>
          </a:xfrm>
        </p:spPr>
        <p:txBody>
          <a:bodyPr/>
          <a:lstStyle/>
          <a:p>
            <a:pPr marL="0" indent="0" eaLnBrk="1" hangingPunct="1">
              <a:lnSpc>
                <a:spcPct val="125000"/>
              </a:lnSpc>
              <a:tabLst>
                <a:tab pos="952500" algn="l"/>
                <a:tab pos="1995488" algn="l"/>
              </a:tabLst>
            </a:pPr>
            <a:r>
              <a:rPr lang="zh-CN" altLang="en-US" sz="3300" dirty="0" smtClean="0"/>
              <a:t>命题公式</a:t>
            </a:r>
            <a:r>
              <a:rPr lang="en-US" altLang="zh-CN" sz="3300" dirty="0" smtClean="0"/>
              <a:t>G</a:t>
            </a:r>
            <a:r>
              <a:rPr lang="zh-CN" altLang="en-US" sz="3300" dirty="0" smtClean="0"/>
              <a:t>是恒假的当且仅当在等价于它的析取范式中，每个短语均至少包含一个原子及其否定。 </a:t>
            </a:r>
          </a:p>
          <a:p>
            <a:pPr marL="0" indent="0" eaLnBrk="1" hangingPunct="1">
              <a:lnSpc>
                <a:spcPct val="125000"/>
              </a:lnSpc>
              <a:tabLst>
                <a:tab pos="952500" algn="l"/>
                <a:tab pos="1995488" algn="l"/>
              </a:tabLst>
            </a:pPr>
            <a:r>
              <a:rPr lang="zh-CN" altLang="en-US" sz="3300" dirty="0" smtClean="0">
                <a:solidFill>
                  <a:schemeClr val="tx2"/>
                </a:solidFill>
              </a:rPr>
              <a:t>证明：</a:t>
            </a:r>
            <a:r>
              <a:rPr lang="zh-CN" altLang="en-US" sz="3300" dirty="0" smtClean="0"/>
              <a:t> 设</a:t>
            </a:r>
            <a:r>
              <a:rPr lang="en-US" altLang="zh-CN" sz="3300" dirty="0" smtClean="0"/>
              <a:t>G</a:t>
            </a:r>
            <a:r>
              <a:rPr lang="zh-CN" altLang="en-US" sz="3300" dirty="0" smtClean="0"/>
              <a:t>的析取范式如下：</a:t>
            </a:r>
            <a:br>
              <a:rPr lang="zh-CN" altLang="en-US" sz="3300" dirty="0" smtClean="0"/>
            </a:br>
            <a:r>
              <a:rPr lang="zh-CN" altLang="en-US" sz="3300" dirty="0" smtClean="0"/>
              <a:t>		</a:t>
            </a:r>
            <a:r>
              <a:rPr lang="en-US" altLang="zh-CN" sz="3300" dirty="0" smtClean="0"/>
              <a:t>G=G</a:t>
            </a:r>
            <a:r>
              <a:rPr lang="en-US" altLang="zh-CN" sz="3300" baseline="-30000" dirty="0" smtClean="0"/>
              <a:t>1</a:t>
            </a:r>
            <a:r>
              <a:rPr lang="en-US" altLang="zh-CN" sz="3300" dirty="0" smtClean="0">
                <a:sym typeface="Symbol" panose="05050102010706020507" pitchFamily="18" charset="2"/>
              </a:rPr>
              <a:t></a:t>
            </a:r>
            <a:r>
              <a:rPr lang="en-US" altLang="zh-CN" sz="3300" dirty="0" smtClean="0"/>
              <a:t>…</a:t>
            </a:r>
            <a:r>
              <a:rPr lang="en-US" altLang="zh-CN" sz="3300" dirty="0" smtClean="0">
                <a:sym typeface="Symbol" panose="05050102010706020507" pitchFamily="18" charset="2"/>
              </a:rPr>
              <a:t></a:t>
            </a:r>
            <a:r>
              <a:rPr lang="en-US" altLang="zh-CN" sz="3300" dirty="0" err="1" smtClean="0"/>
              <a:t>G</a:t>
            </a:r>
            <a:r>
              <a:rPr lang="en-US" altLang="zh-CN" sz="3300" baseline="-30000" dirty="0" err="1" smtClean="0"/>
              <a:t>n</a:t>
            </a:r>
            <a:r>
              <a:rPr lang="en-US" altLang="zh-CN" sz="3300" dirty="0" smtClean="0"/>
              <a:t/>
            </a:r>
            <a:br>
              <a:rPr lang="en-US" altLang="zh-CN" sz="3300" dirty="0" smtClean="0"/>
            </a:br>
            <a:r>
              <a:rPr lang="zh-CN" altLang="en-US" sz="3300" dirty="0" smtClean="0"/>
              <a:t>其中</a:t>
            </a:r>
            <a:r>
              <a:rPr lang="en-US" altLang="zh-CN" sz="3300" dirty="0" err="1" smtClean="0"/>
              <a:t>G</a:t>
            </a:r>
            <a:r>
              <a:rPr lang="en-US" altLang="zh-CN" sz="3300" baseline="-30000" dirty="0" err="1" smtClean="0"/>
              <a:t>i</a:t>
            </a:r>
            <a:r>
              <a:rPr lang="zh-CN" altLang="en-US" sz="3300" dirty="0" smtClean="0"/>
              <a:t>是短语，</a:t>
            </a:r>
            <a:r>
              <a:rPr lang="en-US" altLang="zh-CN" sz="3300" dirty="0" err="1" smtClean="0"/>
              <a:t>i</a:t>
            </a:r>
            <a:r>
              <a:rPr lang="en-US" altLang="zh-CN" sz="3300" dirty="0" smtClean="0"/>
              <a:t>=1，…，n。</a:t>
            </a:r>
            <a:br>
              <a:rPr lang="en-US" altLang="zh-CN" sz="3300" dirty="0" smtClean="0"/>
            </a:br>
            <a:r>
              <a:rPr lang="zh-CN" altLang="en-US" sz="3300" dirty="0" smtClean="0"/>
              <a:t>显然，公式</a:t>
            </a:r>
            <a:r>
              <a:rPr lang="en-US" altLang="zh-CN" sz="3300" dirty="0" smtClean="0"/>
              <a:t>G</a:t>
            </a:r>
            <a:r>
              <a:rPr lang="zh-CN" altLang="en-US" sz="3300" dirty="0" smtClean="0"/>
              <a:t>恒假的充要条件是每个</a:t>
            </a:r>
            <a:r>
              <a:rPr lang="en-US" altLang="zh-CN" sz="3300" dirty="0" err="1" smtClean="0"/>
              <a:t>G</a:t>
            </a:r>
            <a:r>
              <a:rPr lang="en-US" altLang="zh-CN" sz="3300" baseline="-30000" dirty="0" err="1" smtClean="0"/>
              <a:t>i</a:t>
            </a:r>
            <a:r>
              <a:rPr lang="zh-CN" altLang="en-US" sz="3300" dirty="0" smtClean="0"/>
              <a:t>恒假。 再根据引理，此定理结论显然成立。</a:t>
            </a:r>
            <a:endParaRPr lang="zh-CN" altLang="en-US" sz="2000" dirty="0" smtClean="0">
              <a:solidFill>
                <a:srgbClr val="FFFF00"/>
              </a:solidFill>
            </a:endParaRPr>
          </a:p>
        </p:txBody>
      </p:sp>
      <p:sp>
        <p:nvSpPr>
          <p:cNvPr id="226308"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26309"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F50E783-785D-4FF1-A19F-AE2425FD6E83}" type="slidenum">
              <a:rPr kumimoji="0" lang="zh-CN" altLang="en-US" sz="1400" b="0" smtClean="0">
                <a:latin typeface="Arial" panose="020B0604020202020204" pitchFamily="34" charset="0"/>
              </a:rPr>
              <a:pPr>
                <a:spcBef>
                  <a:spcPct val="0"/>
                </a:spcBef>
                <a:buClrTx/>
                <a:buSzTx/>
                <a:buFontTx/>
                <a:buNone/>
              </a:pPr>
              <a:t>129</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0835">
                                            <p:txEl>
                                              <p:pRg st="1" end="1"/>
                                            </p:txEl>
                                          </p:spTgt>
                                        </p:tgtEl>
                                        <p:attrNameLst>
                                          <p:attrName>style.visibility</p:attrName>
                                        </p:attrNameLst>
                                      </p:cBhvr>
                                      <p:to>
                                        <p:strVal val="visible"/>
                                      </p:to>
                                    </p:set>
                                    <p:anim calcmode="lin" valueType="num">
                                      <p:cBhvr additive="base">
                                        <p:cTn id="7" dur="500" fill="hold"/>
                                        <p:tgtEl>
                                          <p:spTgt spid="12083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083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7" name="Rectangle 3"/>
          <p:cNvSpPr>
            <a:spLocks noGrp="1" noChangeArrowheads="1"/>
          </p:cNvSpPr>
          <p:nvPr>
            <p:ph type="body" idx="1"/>
          </p:nvPr>
        </p:nvSpPr>
        <p:spPr>
          <a:xfrm>
            <a:off x="323528" y="1176896"/>
            <a:ext cx="8667750" cy="4724400"/>
          </a:xfrm>
        </p:spPr>
        <p:txBody>
          <a:bodyPr/>
          <a:lstStyle/>
          <a:p>
            <a:pPr marL="0" indent="0" eaLnBrk="1" hangingPunct="1">
              <a:lnSpc>
                <a:spcPct val="120000"/>
              </a:lnSpc>
              <a:spcBef>
                <a:spcPct val="50000"/>
              </a:spcBef>
            </a:pPr>
            <a:r>
              <a:rPr lang="zh-CN" altLang="en-US" sz="3300" dirty="0" smtClean="0"/>
              <a:t>设</a:t>
            </a:r>
            <a:r>
              <a:rPr lang="en-US" altLang="zh-CN" sz="3300" dirty="0" smtClean="0"/>
              <a:t>P，Q</a:t>
            </a:r>
            <a:r>
              <a:rPr lang="zh-CN" altLang="en-US" sz="3300" dirty="0" smtClean="0"/>
              <a:t>是两个命题，命题 “</a:t>
            </a:r>
            <a:r>
              <a:rPr lang="en-US" altLang="zh-CN" sz="3300" dirty="0" smtClean="0"/>
              <a:t>P</a:t>
            </a:r>
            <a:r>
              <a:rPr lang="zh-CN" altLang="en-US" sz="3300" dirty="0" smtClean="0"/>
              <a:t>并且</a:t>
            </a:r>
            <a:r>
              <a:rPr lang="en-US" altLang="zh-CN" sz="3300" dirty="0" smtClean="0"/>
              <a:t>Q”</a:t>
            </a:r>
            <a:r>
              <a:rPr lang="zh-CN" altLang="en-US" sz="3300" dirty="0" smtClean="0"/>
              <a:t>称为</a:t>
            </a:r>
            <a:r>
              <a:rPr lang="en-US" altLang="zh-CN" sz="3300" dirty="0" smtClean="0"/>
              <a:t>P，Q</a:t>
            </a:r>
            <a:r>
              <a:rPr lang="zh-CN" altLang="en-US" sz="3300" dirty="0" smtClean="0"/>
              <a:t>的合取，记以</a:t>
            </a:r>
            <a:r>
              <a:rPr lang="en-US" altLang="zh-CN" sz="3300" dirty="0" smtClean="0">
                <a:solidFill>
                  <a:schemeClr val="tx2"/>
                </a:solidFill>
              </a:rPr>
              <a:t>P</a:t>
            </a:r>
            <a:r>
              <a:rPr lang="en-US" altLang="zh-CN" sz="3300" dirty="0" smtClean="0">
                <a:solidFill>
                  <a:schemeClr val="tx2"/>
                </a:solidFill>
                <a:sym typeface="Symbol" panose="05050102010706020507" pitchFamily="18" charset="2"/>
              </a:rPr>
              <a:t></a:t>
            </a:r>
            <a:r>
              <a:rPr lang="en-US" altLang="zh-CN" sz="3300" dirty="0" smtClean="0">
                <a:solidFill>
                  <a:schemeClr val="tx2"/>
                </a:solidFill>
              </a:rPr>
              <a:t>Q</a:t>
            </a:r>
            <a:r>
              <a:rPr lang="en-US" altLang="zh-CN" sz="3300" dirty="0" smtClean="0"/>
              <a:t>，</a:t>
            </a:r>
            <a:r>
              <a:rPr lang="zh-CN" altLang="en-US" sz="3300" dirty="0" smtClean="0"/>
              <a:t>读作</a:t>
            </a:r>
            <a:r>
              <a:rPr lang="en-US" altLang="zh-CN" sz="3300" dirty="0" smtClean="0">
                <a:solidFill>
                  <a:schemeClr val="tx2"/>
                </a:solidFill>
              </a:rPr>
              <a:t>P</a:t>
            </a:r>
            <a:r>
              <a:rPr lang="zh-CN" altLang="en-US" sz="3300" dirty="0" smtClean="0">
                <a:solidFill>
                  <a:schemeClr val="tx2"/>
                </a:solidFill>
              </a:rPr>
              <a:t>且</a:t>
            </a:r>
            <a:r>
              <a:rPr lang="en-US" altLang="zh-CN" sz="3300" dirty="0" smtClean="0">
                <a:solidFill>
                  <a:schemeClr val="tx2"/>
                </a:solidFill>
              </a:rPr>
              <a:t>Q</a:t>
            </a:r>
            <a:r>
              <a:rPr lang="en-US" altLang="zh-CN" sz="3300" dirty="0" smtClean="0"/>
              <a:t>。</a:t>
            </a:r>
          </a:p>
          <a:p>
            <a:pPr marL="0" indent="0" eaLnBrk="1" hangingPunct="1">
              <a:lnSpc>
                <a:spcPct val="120000"/>
              </a:lnSpc>
              <a:spcBef>
                <a:spcPct val="50000"/>
              </a:spcBef>
              <a:buFont typeface="Wingdings" panose="05000000000000000000" pitchFamily="2" charset="2"/>
              <a:buNone/>
            </a:pPr>
            <a:r>
              <a:rPr lang="zh-CN" altLang="en-US" sz="3300" dirty="0" smtClean="0">
                <a:sym typeface="Symbol" panose="05050102010706020507" pitchFamily="18" charset="2"/>
              </a:rPr>
              <a:t>真值规定：</a:t>
            </a:r>
            <a:r>
              <a:rPr lang="zh-CN" altLang="en-US" sz="3300" dirty="0" smtClean="0"/>
              <a:t> </a:t>
            </a:r>
            <a:r>
              <a:rPr lang="en-US" altLang="zh-CN" sz="3300" dirty="0" smtClean="0"/>
              <a:t>P</a:t>
            </a:r>
            <a:r>
              <a:rPr lang="en-US" altLang="zh-CN" sz="3300" dirty="0" smtClean="0">
                <a:sym typeface="Symbol" panose="05050102010706020507" pitchFamily="18" charset="2"/>
              </a:rPr>
              <a:t></a:t>
            </a:r>
            <a:r>
              <a:rPr lang="en-US" altLang="zh-CN" sz="3300" dirty="0" smtClean="0"/>
              <a:t>Q</a:t>
            </a:r>
            <a:r>
              <a:rPr lang="zh-CN" altLang="en-US" sz="3300" dirty="0" smtClean="0"/>
              <a:t>是真的当且仅当</a:t>
            </a:r>
            <a:r>
              <a:rPr lang="en-US" altLang="zh-CN" sz="3300" dirty="0" smtClean="0"/>
              <a:t>P</a:t>
            </a:r>
            <a:r>
              <a:rPr lang="zh-CN" altLang="en-US" sz="3300" dirty="0" smtClean="0"/>
              <a:t>和</a:t>
            </a:r>
            <a:r>
              <a:rPr lang="en-US" altLang="zh-CN" sz="3300" dirty="0" smtClean="0"/>
              <a:t>Q</a:t>
            </a:r>
            <a:r>
              <a:rPr lang="zh-CN" altLang="en-US" sz="3300" dirty="0" smtClean="0"/>
              <a:t>都是真的。</a:t>
            </a:r>
          </a:p>
          <a:p>
            <a:pPr marL="0" indent="0" eaLnBrk="1" hangingPunct="1">
              <a:lnSpc>
                <a:spcPct val="120000"/>
              </a:lnSpc>
              <a:spcBef>
                <a:spcPct val="50000"/>
              </a:spcBef>
            </a:pPr>
            <a:r>
              <a:rPr lang="zh-CN" altLang="en-US" sz="3300" dirty="0" smtClean="0"/>
              <a:t>例</a:t>
            </a:r>
            <a:r>
              <a:rPr lang="en-US" altLang="zh-CN" sz="3300" dirty="0" smtClean="0"/>
              <a:t>.      P：2</a:t>
            </a:r>
            <a:r>
              <a:rPr lang="en-US" altLang="zh-CN" sz="3300" dirty="0" smtClean="0">
                <a:sym typeface="Symbol" panose="05050102010706020507" pitchFamily="18" charset="2"/>
              </a:rPr>
              <a:t></a:t>
            </a:r>
            <a:r>
              <a:rPr lang="en-US" altLang="zh-CN" sz="3300" dirty="0" smtClean="0"/>
              <a:t>2=5，Q：</a:t>
            </a:r>
            <a:r>
              <a:rPr lang="zh-CN" altLang="en-US" sz="3300" dirty="0" smtClean="0"/>
              <a:t>雪是黑的，</a:t>
            </a:r>
            <a:br>
              <a:rPr lang="zh-CN" altLang="en-US" sz="3300" dirty="0" smtClean="0"/>
            </a:br>
            <a:r>
              <a:rPr lang="zh-CN" altLang="en-US" sz="3300" dirty="0" smtClean="0"/>
              <a:t>		</a:t>
            </a:r>
            <a:r>
              <a:rPr lang="en-US" altLang="zh-CN" sz="3300" dirty="0" smtClean="0">
                <a:solidFill>
                  <a:schemeClr val="tx2"/>
                </a:solidFill>
                <a:cs typeface="Arial" panose="020B0604020202020204" pitchFamily="34" charset="0"/>
              </a:rPr>
              <a:t>P</a:t>
            </a:r>
            <a:r>
              <a:rPr lang="en-US" altLang="zh-CN" sz="3300" dirty="0" smtClean="0">
                <a:solidFill>
                  <a:schemeClr val="tx2"/>
                </a:solidFill>
                <a:sym typeface="Symbol" panose="05050102010706020507" pitchFamily="18" charset="2"/>
              </a:rPr>
              <a:t></a:t>
            </a:r>
            <a:r>
              <a:rPr lang="en-US" altLang="zh-CN" sz="3300" dirty="0" smtClean="0">
                <a:solidFill>
                  <a:schemeClr val="tx2"/>
                </a:solidFill>
                <a:cs typeface="Arial" panose="020B0604020202020204" pitchFamily="34" charset="0"/>
              </a:rPr>
              <a:t>Q</a:t>
            </a:r>
            <a:r>
              <a:rPr lang="en-US" altLang="zh-CN" sz="3300" dirty="0" smtClean="0">
                <a:solidFill>
                  <a:schemeClr val="tx2"/>
                </a:solidFill>
              </a:rPr>
              <a:t>：</a:t>
            </a:r>
            <a:r>
              <a:rPr lang="en-US" altLang="zh-CN" sz="3300" dirty="0" smtClean="0">
                <a:solidFill>
                  <a:schemeClr val="tx2"/>
                </a:solidFill>
                <a:cs typeface="Arial" panose="020B0604020202020204" pitchFamily="34" charset="0"/>
              </a:rPr>
              <a:t>2</a:t>
            </a:r>
            <a:r>
              <a:rPr lang="en-US" altLang="zh-CN" sz="3300" dirty="0" smtClean="0">
                <a:solidFill>
                  <a:schemeClr val="tx2"/>
                </a:solidFill>
                <a:sym typeface="Symbol" panose="05050102010706020507" pitchFamily="18" charset="2"/>
              </a:rPr>
              <a:t></a:t>
            </a:r>
            <a:r>
              <a:rPr lang="en-US" altLang="zh-CN" sz="3300" dirty="0" smtClean="0">
                <a:solidFill>
                  <a:schemeClr val="tx2"/>
                </a:solidFill>
                <a:cs typeface="Arial" panose="020B0604020202020204" pitchFamily="34" charset="0"/>
              </a:rPr>
              <a:t>2=5</a:t>
            </a:r>
            <a:r>
              <a:rPr lang="zh-CN" altLang="en-US" sz="3300" dirty="0" smtClean="0">
                <a:solidFill>
                  <a:schemeClr val="tx2"/>
                </a:solidFill>
              </a:rPr>
              <a:t>并且雪是黑的。</a:t>
            </a:r>
            <a:endParaRPr lang="en-US" altLang="zh-CN" sz="3300" dirty="0" smtClean="0">
              <a:solidFill>
                <a:schemeClr val="tx2"/>
              </a:solidFill>
            </a:endParaRPr>
          </a:p>
          <a:p>
            <a:pPr marL="0" indent="0" eaLnBrk="1" hangingPunct="1">
              <a:lnSpc>
                <a:spcPct val="120000"/>
              </a:lnSpc>
              <a:spcBef>
                <a:spcPct val="50000"/>
              </a:spcBef>
              <a:buFont typeface="Wingdings" panose="05000000000000000000" pitchFamily="2" charset="2"/>
              <a:buNone/>
            </a:pPr>
            <a:r>
              <a:rPr lang="en-US" altLang="zh-CN" sz="2000" dirty="0" smtClean="0">
                <a:solidFill>
                  <a:srgbClr val="FFFF00"/>
                </a:solidFill>
              </a:rPr>
              <a:t>                                                               </a:t>
            </a:r>
            <a:r>
              <a:rPr lang="zh-CN" altLang="en-US" sz="2000" dirty="0" smtClean="0">
                <a:solidFill>
                  <a:srgbClr val="FFFF00"/>
                </a:solidFill>
              </a:rPr>
              <a:t> </a:t>
            </a:r>
          </a:p>
        </p:txBody>
      </p:sp>
      <p:sp>
        <p:nvSpPr>
          <p:cNvPr id="73732"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73733"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7E52E3A-151E-4FB0-B1B5-6DE463651CB8}" type="slidenum">
              <a:rPr kumimoji="0" lang="zh-CN" altLang="en-US" sz="1400" b="0" smtClean="0">
                <a:latin typeface="Arial" panose="020B0604020202020204" pitchFamily="34" charset="0"/>
              </a:rPr>
              <a:pPr>
                <a:spcBef>
                  <a:spcPct val="0"/>
                </a:spcBef>
                <a:buClrTx/>
                <a:buSzTx/>
                <a:buFontTx/>
                <a:buNone/>
              </a:pPr>
              <a:t>13</a:t>
            </a:fld>
            <a:endParaRPr kumimoji="0" lang="en-US" altLang="zh-CN" sz="1400" b="0" smtClean="0">
              <a:latin typeface="Arial" panose="020B0604020202020204" pitchFamily="34" charset="0"/>
            </a:endParaRPr>
          </a:p>
        </p:txBody>
      </p:sp>
      <p:sp>
        <p:nvSpPr>
          <p:cNvPr id="7" name="Rectangle 2"/>
          <p:cNvSpPr>
            <a:spLocks noGrp="1" noChangeArrowheads="1"/>
          </p:cNvSpPr>
          <p:nvPr>
            <p:ph type="title"/>
          </p:nvPr>
        </p:nvSpPr>
        <p:spPr>
          <a:xfrm>
            <a:off x="0" y="56818"/>
            <a:ext cx="7772400" cy="707886"/>
          </a:xfrm>
        </p:spPr>
        <p:txBody>
          <a:bodyPr/>
          <a:lstStyle/>
          <a:p>
            <a:pPr eaLnBrk="1" hangingPunct="1"/>
            <a:r>
              <a:rPr lang="zh-CN" altLang="en-US" sz="4000" dirty="0" smtClean="0">
                <a:latin typeface="Arial" panose="020B0604020202020204" pitchFamily="34" charset="0"/>
                <a:ea typeface="黑体" panose="02010609060101010101" pitchFamily="49" charset="-122"/>
              </a:rPr>
              <a:t>定义</a:t>
            </a:r>
            <a:r>
              <a:rPr lang="en-US" altLang="zh-CN" sz="4000" dirty="0" smtClean="0">
                <a:latin typeface="Arial" panose="020B0604020202020204" pitchFamily="34" charset="0"/>
                <a:ea typeface="黑体" panose="02010609060101010101" pitchFamily="49" charset="-122"/>
              </a:rPr>
              <a:t>3.1.3</a:t>
            </a:r>
            <a:r>
              <a:rPr lang="zh-CN" altLang="en-US" sz="4000" dirty="0" smtClean="0"/>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anim calcmode="lin" valueType="num">
                                      <p:cBhvr additive="base">
                                        <p:cTn id="7" dur="5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a:xfrm>
            <a:off x="35496" y="44624"/>
            <a:ext cx="8534400" cy="646112"/>
          </a:xfrm>
        </p:spPr>
        <p:txBody>
          <a:bodyPr/>
          <a:lstStyle/>
          <a:p>
            <a:pPr eaLnBrk="1" hangingPunct="1"/>
            <a:r>
              <a:rPr lang="zh-CN" altLang="en-US" sz="3600" b="1" dirty="0" smtClean="0">
                <a:latin typeface="黑体" panose="02010609060101010101" pitchFamily="49" charset="-122"/>
                <a:ea typeface="黑体" panose="02010609060101010101" pitchFamily="49" charset="-122"/>
              </a:rPr>
              <a:t>例</a:t>
            </a:r>
            <a:r>
              <a:rPr lang="en-US" altLang="zh-CN" sz="3600" b="1" dirty="0" smtClean="0">
                <a:latin typeface="黑体" panose="02010609060101010101" pitchFamily="49" charset="-122"/>
                <a:ea typeface="黑体" panose="02010609060101010101" pitchFamily="49" charset="-122"/>
              </a:rPr>
              <a:t>3</a:t>
            </a:r>
            <a:r>
              <a:rPr lang="zh-CN" altLang="en-US" sz="3600" b="1" dirty="0" smtClean="0">
                <a:latin typeface="黑体" panose="02010609060101010101" pitchFamily="49" charset="-122"/>
                <a:ea typeface="黑体" panose="02010609060101010101" pitchFamily="49" charset="-122"/>
              </a:rPr>
              <a:t>.</a:t>
            </a:r>
            <a:r>
              <a:rPr lang="en-US" altLang="zh-CN" sz="3600" b="1" dirty="0" smtClean="0">
                <a:latin typeface="黑体" panose="02010609060101010101" pitchFamily="49" charset="-122"/>
                <a:ea typeface="黑体" panose="02010609060101010101" pitchFamily="49" charset="-122"/>
              </a:rPr>
              <a:t>1</a:t>
            </a:r>
            <a:r>
              <a:rPr lang="zh-CN" altLang="en-US" sz="3600" b="1" dirty="0" smtClean="0">
                <a:latin typeface="黑体" panose="02010609060101010101" pitchFamily="49" charset="-122"/>
                <a:ea typeface="黑体" panose="02010609060101010101" pitchFamily="49" charset="-122"/>
              </a:rPr>
              <a:t>.</a:t>
            </a:r>
            <a:r>
              <a:rPr lang="en-US" altLang="zh-CN" sz="3600" b="1" dirty="0" smtClean="0">
                <a:latin typeface="黑体" panose="02010609060101010101" pitchFamily="49" charset="-122"/>
                <a:ea typeface="黑体" panose="02010609060101010101" pitchFamily="49" charset="-122"/>
              </a:rPr>
              <a:t>4</a:t>
            </a:r>
            <a:r>
              <a:rPr lang="zh-CN" altLang="en-US" sz="3600" dirty="0" smtClean="0">
                <a:latin typeface="黑体" panose="02010609060101010101" pitchFamily="49" charset="-122"/>
                <a:ea typeface="黑体" panose="02010609060101010101" pitchFamily="49" charset="-122"/>
              </a:rPr>
              <a:t> </a:t>
            </a:r>
          </a:p>
        </p:txBody>
      </p:sp>
      <p:sp>
        <p:nvSpPr>
          <p:cNvPr id="228355" name="Rectangle 3"/>
          <p:cNvSpPr>
            <a:spLocks noGrp="1" noChangeArrowheads="1"/>
          </p:cNvSpPr>
          <p:nvPr>
            <p:ph type="body" idx="1"/>
          </p:nvPr>
        </p:nvSpPr>
        <p:spPr>
          <a:xfrm>
            <a:off x="296863" y="836613"/>
            <a:ext cx="8667750" cy="5410200"/>
          </a:xfrm>
        </p:spPr>
        <p:txBody>
          <a:bodyPr/>
          <a:lstStyle/>
          <a:p>
            <a:pPr marL="0" indent="0" algn="just" eaLnBrk="1" hangingPunct="1">
              <a:buFont typeface="Wingdings" panose="05000000000000000000" pitchFamily="2" charset="2"/>
              <a:buNone/>
              <a:tabLst>
                <a:tab pos="377825" algn="l"/>
                <a:tab pos="1995488" algn="l"/>
              </a:tabLst>
            </a:pPr>
            <a:r>
              <a:rPr lang="zh-CN" altLang="en-US" sz="3200" dirty="0" smtClean="0">
                <a:solidFill>
                  <a:schemeClr val="tx2"/>
                </a:solidFill>
              </a:rPr>
              <a:t>判断公式</a:t>
            </a:r>
            <a:r>
              <a:rPr lang="en-US" altLang="zh-CN" sz="3200" dirty="0" smtClean="0">
                <a:solidFill>
                  <a:schemeClr val="tx2"/>
                </a:solidFill>
              </a:rPr>
              <a:t>G=(P</a:t>
            </a:r>
            <a:r>
              <a:rPr lang="en-US" altLang="zh-CN" sz="3200" dirty="0" smtClean="0">
                <a:solidFill>
                  <a:schemeClr val="tx2"/>
                </a:solidFill>
                <a:sym typeface="Symbol" panose="05050102010706020507" pitchFamily="18" charset="2"/>
              </a:rPr>
              <a:t></a:t>
            </a:r>
            <a:r>
              <a:rPr lang="en-US" altLang="zh-CN" sz="3200" dirty="0" smtClean="0">
                <a:solidFill>
                  <a:schemeClr val="tx2"/>
                </a:solidFill>
              </a:rPr>
              <a:t>Q)</a:t>
            </a:r>
            <a:r>
              <a:rPr lang="en-US" altLang="zh-CN" sz="3200" dirty="0" smtClean="0">
                <a:solidFill>
                  <a:schemeClr val="tx2"/>
                </a:solidFill>
                <a:sym typeface="Symbol" panose="05050102010706020507" pitchFamily="18" charset="2"/>
              </a:rPr>
              <a:t></a:t>
            </a:r>
            <a:r>
              <a:rPr lang="en-US" altLang="zh-CN" sz="3200" dirty="0" smtClean="0">
                <a:solidFill>
                  <a:schemeClr val="tx2"/>
                </a:solidFill>
              </a:rPr>
              <a:t>(Q</a:t>
            </a:r>
            <a:r>
              <a:rPr lang="en-US" altLang="zh-CN" sz="3200" dirty="0" smtClean="0">
                <a:solidFill>
                  <a:schemeClr val="tx2"/>
                </a:solidFill>
                <a:sym typeface="Symbol" panose="05050102010706020507" pitchFamily="18" charset="2"/>
              </a:rPr>
              <a:t></a:t>
            </a:r>
            <a:r>
              <a:rPr lang="en-US" altLang="zh-CN" sz="3200" dirty="0" smtClean="0">
                <a:solidFill>
                  <a:schemeClr val="tx2"/>
                </a:solidFill>
              </a:rPr>
              <a:t>R)</a:t>
            </a:r>
            <a:r>
              <a:rPr lang="en-US" altLang="zh-CN" sz="3200" dirty="0" smtClean="0">
                <a:solidFill>
                  <a:schemeClr val="tx2"/>
                </a:solidFill>
                <a:sym typeface="Symbol" panose="05050102010706020507" pitchFamily="18" charset="2"/>
              </a:rPr>
              <a:t></a:t>
            </a:r>
            <a:r>
              <a:rPr lang="en-US" altLang="zh-CN" sz="3200" dirty="0" smtClean="0">
                <a:solidFill>
                  <a:schemeClr val="tx2"/>
                </a:solidFill>
              </a:rPr>
              <a:t>(R</a:t>
            </a:r>
            <a:r>
              <a:rPr lang="en-US" altLang="zh-CN" sz="3200" dirty="0" smtClean="0">
                <a:solidFill>
                  <a:schemeClr val="tx2"/>
                </a:solidFill>
                <a:sym typeface="Symbol" panose="05050102010706020507" pitchFamily="18" charset="2"/>
              </a:rPr>
              <a:t></a:t>
            </a:r>
            <a:r>
              <a:rPr lang="en-US" altLang="zh-CN" sz="3200" dirty="0" smtClean="0">
                <a:solidFill>
                  <a:schemeClr val="tx2"/>
                </a:solidFill>
              </a:rPr>
              <a:t>P)</a:t>
            </a:r>
            <a:r>
              <a:rPr lang="zh-CN" altLang="en-US" sz="3200" dirty="0" smtClean="0">
                <a:solidFill>
                  <a:schemeClr val="tx2"/>
                </a:solidFill>
              </a:rPr>
              <a:t>是否恒假?</a:t>
            </a:r>
          </a:p>
          <a:p>
            <a:pPr marL="0" indent="0" eaLnBrk="1" hangingPunct="1">
              <a:buFont typeface="Wingdings" panose="05000000000000000000" pitchFamily="2" charset="2"/>
              <a:buNone/>
              <a:tabLst>
                <a:tab pos="377825" algn="l"/>
                <a:tab pos="1995488" algn="l"/>
              </a:tabLst>
            </a:pPr>
            <a:r>
              <a:rPr lang="zh-CN" altLang="en-US" sz="3200" dirty="0" smtClean="0">
                <a:solidFill>
                  <a:schemeClr val="tx2"/>
                </a:solidFill>
              </a:rPr>
              <a:t>解：</a:t>
            </a:r>
            <a:br>
              <a:rPr lang="zh-CN" altLang="en-US" sz="3200" dirty="0" smtClean="0">
                <a:solidFill>
                  <a:schemeClr val="tx2"/>
                </a:solidFill>
              </a:rPr>
            </a:br>
            <a:r>
              <a:rPr lang="en-US" altLang="zh-CN" sz="3200" dirty="0" smtClean="0"/>
              <a:t>G=(P</a:t>
            </a:r>
            <a:r>
              <a:rPr lang="en-US" altLang="zh-CN" sz="3200" dirty="0" smtClean="0">
                <a:sym typeface="Symbol" panose="05050102010706020507" pitchFamily="18" charset="2"/>
              </a:rPr>
              <a:t></a:t>
            </a:r>
            <a:r>
              <a:rPr lang="en-US" altLang="zh-CN" sz="3200" dirty="0" smtClean="0"/>
              <a:t>Q)</a:t>
            </a:r>
            <a:r>
              <a:rPr lang="en-US" altLang="zh-CN" sz="3200" dirty="0" smtClean="0">
                <a:sym typeface="Symbol" panose="05050102010706020507" pitchFamily="18" charset="2"/>
              </a:rPr>
              <a:t></a:t>
            </a:r>
            <a:r>
              <a:rPr lang="en-US" altLang="zh-CN" sz="3200" dirty="0" smtClean="0"/>
              <a:t>(Q</a:t>
            </a:r>
            <a:r>
              <a:rPr lang="en-US" altLang="zh-CN" sz="3200" dirty="0" smtClean="0">
                <a:sym typeface="Symbol" panose="05050102010706020507" pitchFamily="18" charset="2"/>
              </a:rPr>
              <a:t></a:t>
            </a:r>
            <a:r>
              <a:rPr lang="en-US" altLang="zh-CN" sz="3200" dirty="0" smtClean="0"/>
              <a:t>R)</a:t>
            </a:r>
            <a:r>
              <a:rPr lang="en-US" altLang="zh-CN" sz="3200" dirty="0" smtClean="0">
                <a:sym typeface="Symbol" panose="05050102010706020507" pitchFamily="18" charset="2"/>
              </a:rPr>
              <a:t></a:t>
            </a:r>
            <a:r>
              <a:rPr lang="en-US" altLang="zh-CN" sz="3200" dirty="0" smtClean="0"/>
              <a:t>(R</a:t>
            </a:r>
            <a:r>
              <a:rPr lang="en-US" altLang="zh-CN" sz="3200" dirty="0" smtClean="0">
                <a:sym typeface="Symbol" panose="05050102010706020507" pitchFamily="18" charset="2"/>
              </a:rPr>
              <a:t></a:t>
            </a:r>
            <a:r>
              <a:rPr lang="en-US" altLang="zh-CN" sz="3200" dirty="0" smtClean="0"/>
              <a:t>P)</a:t>
            </a:r>
          </a:p>
        </p:txBody>
      </p:sp>
      <p:sp>
        <p:nvSpPr>
          <p:cNvPr id="5" name="TextBox 4"/>
          <p:cNvSpPr txBox="1">
            <a:spLocks noChangeArrowheads="1"/>
          </p:cNvSpPr>
          <p:nvPr/>
        </p:nvSpPr>
        <p:spPr bwMode="auto">
          <a:xfrm>
            <a:off x="611188" y="2492375"/>
            <a:ext cx="554513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t>=(</a:t>
            </a:r>
            <a:r>
              <a:rPr lang="en-US" altLang="zh-CN" sz="3200">
                <a:sym typeface="Symbol" panose="05050102010706020507" pitchFamily="18" charset="2"/>
              </a:rPr>
              <a:t></a:t>
            </a:r>
            <a:r>
              <a:rPr lang="en-US" altLang="zh-CN" sz="3200"/>
              <a:t>P</a:t>
            </a:r>
            <a:r>
              <a:rPr lang="en-US" altLang="zh-CN" sz="3200">
                <a:sym typeface="Symbol" panose="05050102010706020507" pitchFamily="18" charset="2"/>
              </a:rPr>
              <a:t></a:t>
            </a:r>
            <a:r>
              <a:rPr lang="en-US" altLang="zh-CN" sz="3200"/>
              <a:t>Q)</a:t>
            </a:r>
            <a:r>
              <a:rPr lang="en-US" altLang="zh-CN" sz="3200">
                <a:sym typeface="Symbol" panose="05050102010706020507" pitchFamily="18" charset="2"/>
              </a:rPr>
              <a:t></a:t>
            </a:r>
            <a:r>
              <a:rPr lang="en-US" altLang="zh-CN" sz="3200"/>
              <a:t>(</a:t>
            </a:r>
            <a:r>
              <a:rPr lang="en-US" altLang="zh-CN" sz="3200">
                <a:sym typeface="Symbol" panose="05050102010706020507" pitchFamily="18" charset="2"/>
              </a:rPr>
              <a:t></a:t>
            </a:r>
            <a:r>
              <a:rPr lang="en-US" altLang="zh-CN" sz="3200"/>
              <a:t>Q</a:t>
            </a:r>
            <a:r>
              <a:rPr lang="en-US" altLang="zh-CN" sz="3200">
                <a:sym typeface="Symbol" panose="05050102010706020507" pitchFamily="18" charset="2"/>
              </a:rPr>
              <a:t></a:t>
            </a:r>
            <a:r>
              <a:rPr lang="en-US" altLang="zh-CN" sz="3200"/>
              <a:t>R)</a:t>
            </a:r>
            <a:r>
              <a:rPr lang="en-US" altLang="zh-CN" sz="3200">
                <a:sym typeface="Symbol" panose="05050102010706020507" pitchFamily="18" charset="2"/>
              </a:rPr>
              <a:t></a:t>
            </a:r>
            <a:r>
              <a:rPr lang="en-US" altLang="zh-CN" sz="3200"/>
              <a:t>(</a:t>
            </a:r>
            <a:r>
              <a:rPr lang="en-US" altLang="zh-CN" sz="3200">
                <a:sym typeface="Symbol" panose="05050102010706020507" pitchFamily="18" charset="2"/>
              </a:rPr>
              <a:t></a:t>
            </a:r>
            <a:r>
              <a:rPr lang="en-US" altLang="zh-CN" sz="3200"/>
              <a:t>R</a:t>
            </a:r>
            <a:r>
              <a:rPr lang="en-US" altLang="zh-CN" sz="3200">
                <a:sym typeface="Symbol" panose="05050102010706020507" pitchFamily="18" charset="2"/>
              </a:rPr>
              <a:t></a:t>
            </a:r>
            <a:r>
              <a:rPr lang="en-US" altLang="zh-CN" sz="3200"/>
              <a:t>P)</a:t>
            </a:r>
          </a:p>
          <a:p>
            <a:pPr eaLnBrk="1" hangingPunct="1">
              <a:spcBef>
                <a:spcPct val="0"/>
              </a:spcBef>
              <a:buClrTx/>
              <a:buSzTx/>
              <a:buFontTx/>
              <a:buNone/>
            </a:pPr>
            <a:endParaRPr lang="zh-CN" altLang="en-US" sz="2400" b="0"/>
          </a:p>
        </p:txBody>
      </p:sp>
      <p:sp>
        <p:nvSpPr>
          <p:cNvPr id="7" name="TextBox 6"/>
          <p:cNvSpPr txBox="1">
            <a:spLocks noChangeArrowheads="1"/>
          </p:cNvSpPr>
          <p:nvPr/>
        </p:nvSpPr>
        <p:spPr bwMode="auto">
          <a:xfrm>
            <a:off x="468313" y="3068638"/>
            <a:ext cx="8351837"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tabLst>
                <a:tab pos="377825" algn="l"/>
                <a:tab pos="1995488" algn="l"/>
              </a:tabLst>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tabLst>
                <a:tab pos="377825" algn="l"/>
                <a:tab pos="1995488" algn="l"/>
              </a:tabLst>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tabLst>
                <a:tab pos="377825" algn="l"/>
                <a:tab pos="1995488" algn="l"/>
              </a:tabLst>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tabLst>
                <a:tab pos="377825" algn="l"/>
                <a:tab pos="1995488" algn="l"/>
              </a:tabLst>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tabLst>
                <a:tab pos="377825" algn="l"/>
                <a:tab pos="1995488" algn="l"/>
              </a:tabLst>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tabLst>
                <a:tab pos="377825" algn="l"/>
                <a:tab pos="1995488" algn="l"/>
              </a:tabLst>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tabLst>
                <a:tab pos="377825" algn="l"/>
                <a:tab pos="1995488" algn="l"/>
              </a:tabLst>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tabLst>
                <a:tab pos="377825" algn="l"/>
                <a:tab pos="1995488" algn="l"/>
              </a:tabLst>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tabLst>
                <a:tab pos="377825" algn="l"/>
                <a:tab pos="1995488" algn="l"/>
              </a:tabLst>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000"/>
              <a:t>=</a:t>
            </a:r>
            <a:r>
              <a:rPr lang="en-US" altLang="zh-CN" sz="3000">
                <a:solidFill>
                  <a:schemeClr val="tx2"/>
                </a:solidFill>
              </a:rPr>
              <a:t>((</a:t>
            </a:r>
            <a:r>
              <a:rPr lang="en-US" altLang="zh-CN" sz="3000">
                <a:solidFill>
                  <a:schemeClr val="tx2"/>
                </a:solidFill>
                <a:sym typeface="Symbol" panose="05050102010706020507" pitchFamily="18" charset="2"/>
              </a:rPr>
              <a:t></a:t>
            </a:r>
            <a:r>
              <a:rPr lang="en-US" altLang="zh-CN" sz="3000">
                <a:solidFill>
                  <a:schemeClr val="tx2"/>
                </a:solidFill>
              </a:rPr>
              <a:t>P</a:t>
            </a:r>
            <a:r>
              <a:rPr lang="en-US" altLang="zh-CN" sz="3000">
                <a:solidFill>
                  <a:schemeClr val="tx2"/>
                </a:solidFill>
                <a:sym typeface="Symbol" panose="05050102010706020507" pitchFamily="18" charset="2"/>
              </a:rPr>
              <a:t></a:t>
            </a:r>
            <a:r>
              <a:rPr lang="en-US" altLang="zh-CN" sz="3000">
                <a:solidFill>
                  <a:schemeClr val="tx2"/>
                </a:solidFill>
              </a:rPr>
              <a:t>Q)</a:t>
            </a:r>
            <a:r>
              <a:rPr lang="en-US" altLang="zh-CN" sz="3000">
                <a:solidFill>
                  <a:schemeClr val="tx2"/>
                </a:solidFill>
                <a:sym typeface="Symbol" panose="05050102010706020507" pitchFamily="18" charset="2"/>
              </a:rPr>
              <a:t></a:t>
            </a:r>
            <a:r>
              <a:rPr lang="en-US" altLang="zh-CN" sz="3000">
                <a:solidFill>
                  <a:schemeClr val="tx2"/>
                </a:solidFill>
              </a:rPr>
              <a:t>(Q</a:t>
            </a:r>
            <a:r>
              <a:rPr lang="en-US" altLang="zh-CN" sz="3000">
                <a:solidFill>
                  <a:schemeClr val="tx2"/>
                </a:solidFill>
                <a:sym typeface="Symbol" panose="05050102010706020507" pitchFamily="18" charset="2"/>
              </a:rPr>
              <a:t></a:t>
            </a:r>
            <a:r>
              <a:rPr lang="en-US" altLang="zh-CN" sz="3000">
                <a:solidFill>
                  <a:schemeClr val="tx2"/>
                </a:solidFill>
              </a:rPr>
              <a:t>Q)</a:t>
            </a:r>
            <a:r>
              <a:rPr lang="en-US" altLang="zh-CN" sz="3000">
                <a:solidFill>
                  <a:schemeClr val="tx2"/>
                </a:solidFill>
                <a:sym typeface="Symbol" panose="05050102010706020507" pitchFamily="18" charset="2"/>
              </a:rPr>
              <a:t></a:t>
            </a:r>
            <a:r>
              <a:rPr lang="en-US" altLang="zh-CN" sz="3000">
                <a:solidFill>
                  <a:schemeClr val="tx2"/>
                </a:solidFill>
              </a:rPr>
              <a:t>(</a:t>
            </a:r>
            <a:r>
              <a:rPr lang="en-US" altLang="zh-CN" sz="3000">
                <a:solidFill>
                  <a:schemeClr val="tx2"/>
                </a:solidFill>
                <a:sym typeface="Symbol" panose="05050102010706020507" pitchFamily="18" charset="2"/>
              </a:rPr>
              <a:t></a:t>
            </a:r>
            <a:r>
              <a:rPr lang="en-US" altLang="zh-CN" sz="3000">
                <a:solidFill>
                  <a:schemeClr val="tx2"/>
                </a:solidFill>
              </a:rPr>
              <a:t>P</a:t>
            </a:r>
            <a:r>
              <a:rPr lang="en-US" altLang="zh-CN" sz="3000">
                <a:solidFill>
                  <a:schemeClr val="tx2"/>
                </a:solidFill>
                <a:sym typeface="Symbol" panose="05050102010706020507" pitchFamily="18" charset="2"/>
              </a:rPr>
              <a:t></a:t>
            </a:r>
            <a:r>
              <a:rPr lang="en-US" altLang="zh-CN" sz="3000">
                <a:solidFill>
                  <a:schemeClr val="tx2"/>
                </a:solidFill>
              </a:rPr>
              <a:t>R)</a:t>
            </a:r>
            <a:r>
              <a:rPr lang="en-US" altLang="zh-CN" sz="3000">
                <a:solidFill>
                  <a:schemeClr val="tx2"/>
                </a:solidFill>
                <a:sym typeface="Symbol" panose="05050102010706020507" pitchFamily="18" charset="2"/>
              </a:rPr>
              <a:t></a:t>
            </a:r>
            <a:r>
              <a:rPr lang="en-US" altLang="zh-CN" sz="3000">
                <a:solidFill>
                  <a:schemeClr val="tx2"/>
                </a:solidFill>
              </a:rPr>
              <a:t>(Q</a:t>
            </a:r>
            <a:r>
              <a:rPr lang="en-US" altLang="zh-CN" sz="3000">
                <a:solidFill>
                  <a:schemeClr val="tx2"/>
                </a:solidFill>
                <a:sym typeface="Symbol" panose="05050102010706020507" pitchFamily="18" charset="2"/>
              </a:rPr>
              <a:t></a:t>
            </a:r>
            <a:r>
              <a:rPr lang="en-US" altLang="zh-CN" sz="3000">
                <a:solidFill>
                  <a:schemeClr val="tx2"/>
                </a:solidFill>
              </a:rPr>
              <a:t>R))</a:t>
            </a:r>
            <a:r>
              <a:rPr lang="en-US" altLang="zh-CN" sz="3000">
                <a:sym typeface="Symbol" panose="05050102010706020507" pitchFamily="18" charset="2"/>
              </a:rPr>
              <a:t></a:t>
            </a:r>
            <a:r>
              <a:rPr lang="en-US" altLang="zh-CN" sz="3000"/>
              <a:t>(</a:t>
            </a:r>
            <a:r>
              <a:rPr lang="en-US" altLang="zh-CN" sz="3000">
                <a:sym typeface="Symbol" panose="05050102010706020507" pitchFamily="18" charset="2"/>
              </a:rPr>
              <a:t></a:t>
            </a:r>
            <a:r>
              <a:rPr lang="en-US" altLang="zh-CN" sz="3000"/>
              <a:t>R</a:t>
            </a:r>
            <a:r>
              <a:rPr lang="en-US" altLang="zh-CN" sz="3000">
                <a:sym typeface="Symbol" panose="05050102010706020507" pitchFamily="18" charset="2"/>
              </a:rPr>
              <a:t></a:t>
            </a:r>
            <a:r>
              <a:rPr lang="en-US" altLang="zh-CN" sz="3000"/>
              <a:t>P)</a:t>
            </a:r>
          </a:p>
        </p:txBody>
      </p:sp>
      <p:sp>
        <p:nvSpPr>
          <p:cNvPr id="9" name="TextBox 8"/>
          <p:cNvSpPr txBox="1">
            <a:spLocks noChangeArrowheads="1"/>
          </p:cNvSpPr>
          <p:nvPr/>
        </p:nvSpPr>
        <p:spPr bwMode="auto">
          <a:xfrm>
            <a:off x="468313" y="3716338"/>
            <a:ext cx="8207375" cy="3908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tabLst>
                <a:tab pos="377825" algn="l"/>
                <a:tab pos="1995488" algn="l"/>
              </a:tabLst>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tabLst>
                <a:tab pos="377825" algn="l"/>
                <a:tab pos="1995488" algn="l"/>
              </a:tabLst>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tabLst>
                <a:tab pos="377825" algn="l"/>
                <a:tab pos="1995488" algn="l"/>
              </a:tabLst>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tabLst>
                <a:tab pos="377825" algn="l"/>
                <a:tab pos="1995488" algn="l"/>
              </a:tabLst>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tabLst>
                <a:tab pos="377825" algn="l"/>
                <a:tab pos="1995488" algn="l"/>
              </a:tabLst>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tabLst>
                <a:tab pos="377825" algn="l"/>
                <a:tab pos="1995488" algn="l"/>
              </a:tabLst>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tabLst>
                <a:tab pos="377825" algn="l"/>
                <a:tab pos="1995488" algn="l"/>
              </a:tabLst>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tabLst>
                <a:tab pos="377825" algn="l"/>
                <a:tab pos="1995488" algn="l"/>
              </a:tabLst>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tabLst>
                <a:tab pos="377825" algn="l"/>
                <a:tab pos="1995488" algn="l"/>
              </a:tabLst>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t>=(</a:t>
            </a:r>
            <a:r>
              <a:rPr lang="en-US" altLang="zh-CN" sz="3200">
                <a:sym typeface="Symbol" panose="05050102010706020507" pitchFamily="18" charset="2"/>
              </a:rPr>
              <a:t></a:t>
            </a:r>
            <a:r>
              <a:rPr lang="en-US" altLang="zh-CN" sz="3200"/>
              <a:t>P</a:t>
            </a:r>
            <a:r>
              <a:rPr lang="en-US" altLang="zh-CN" sz="3200">
                <a:sym typeface="Symbol" panose="05050102010706020507" pitchFamily="18" charset="2"/>
              </a:rPr>
              <a:t></a:t>
            </a:r>
            <a:r>
              <a:rPr lang="en-US" altLang="zh-CN" sz="3200"/>
              <a:t>Q</a:t>
            </a:r>
            <a:r>
              <a:rPr lang="en-US" altLang="zh-CN" sz="3200">
                <a:sym typeface="Symbol" panose="05050102010706020507" pitchFamily="18" charset="2"/>
              </a:rPr>
              <a:t></a:t>
            </a:r>
            <a:r>
              <a:rPr lang="en-US" altLang="zh-CN" sz="3200"/>
              <a:t>R)</a:t>
            </a:r>
            <a:r>
              <a:rPr lang="en-US" altLang="zh-CN" sz="3200">
                <a:sym typeface="Symbol" panose="05050102010706020507" pitchFamily="18" charset="2"/>
              </a:rPr>
              <a:t></a:t>
            </a:r>
            <a:r>
              <a:rPr lang="en-US" altLang="zh-CN" sz="3200"/>
              <a:t>(Q</a:t>
            </a:r>
            <a:r>
              <a:rPr lang="en-US" altLang="zh-CN" sz="3200">
                <a:sym typeface="Symbol" panose="05050102010706020507" pitchFamily="18" charset="2"/>
              </a:rPr>
              <a:t></a:t>
            </a:r>
            <a:r>
              <a:rPr lang="en-US" altLang="zh-CN" sz="3200"/>
              <a:t>Q</a:t>
            </a:r>
            <a:r>
              <a:rPr lang="en-US" altLang="zh-CN" sz="3200">
                <a:sym typeface="Symbol" panose="05050102010706020507" pitchFamily="18" charset="2"/>
              </a:rPr>
              <a:t></a:t>
            </a:r>
            <a:r>
              <a:rPr lang="en-US" altLang="zh-CN" sz="3200"/>
              <a:t>R)</a:t>
            </a:r>
            <a:r>
              <a:rPr lang="en-US" altLang="zh-CN" sz="3200">
                <a:sym typeface="Symbol" panose="05050102010706020507" pitchFamily="18" charset="2"/>
              </a:rPr>
              <a:t></a:t>
            </a:r>
            <a:r>
              <a:rPr lang="en-US" altLang="zh-CN" sz="3200"/>
              <a:t>(</a:t>
            </a:r>
            <a:r>
              <a:rPr lang="en-US" altLang="zh-CN" sz="3200">
                <a:sym typeface="Symbol" panose="05050102010706020507" pitchFamily="18" charset="2"/>
              </a:rPr>
              <a:t></a:t>
            </a:r>
            <a:r>
              <a:rPr lang="en-US" altLang="zh-CN" sz="3200"/>
              <a:t>P</a:t>
            </a:r>
            <a:r>
              <a:rPr lang="en-US" altLang="zh-CN" sz="3200">
                <a:sym typeface="Symbol" panose="05050102010706020507" pitchFamily="18" charset="2"/>
              </a:rPr>
              <a:t></a:t>
            </a:r>
            <a:r>
              <a:rPr lang="en-US" altLang="zh-CN" sz="3200"/>
              <a:t>R</a:t>
            </a:r>
            <a:r>
              <a:rPr lang="en-US" altLang="zh-CN" sz="3200">
                <a:sym typeface="Symbol" panose="05050102010706020507" pitchFamily="18" charset="2"/>
              </a:rPr>
              <a:t></a:t>
            </a:r>
            <a:r>
              <a:rPr lang="en-US" altLang="zh-CN" sz="3200"/>
              <a:t>R)</a:t>
            </a:r>
            <a:r>
              <a:rPr lang="en-US" altLang="zh-CN" sz="3200">
                <a:sym typeface="Symbol" panose="05050102010706020507" pitchFamily="18" charset="2"/>
              </a:rPr>
              <a:t></a:t>
            </a:r>
          </a:p>
          <a:p>
            <a:pPr eaLnBrk="1" hangingPunct="1">
              <a:spcBef>
                <a:spcPct val="0"/>
              </a:spcBef>
              <a:buClrTx/>
              <a:buSzTx/>
              <a:buFontTx/>
              <a:buNone/>
            </a:pPr>
            <a:r>
              <a:rPr lang="en-US" altLang="zh-CN" sz="3200"/>
              <a:t>(Q</a:t>
            </a:r>
            <a:r>
              <a:rPr lang="en-US" altLang="zh-CN" sz="3200">
                <a:sym typeface="Symbol" panose="05050102010706020507" pitchFamily="18" charset="2"/>
              </a:rPr>
              <a:t>R</a:t>
            </a:r>
            <a:r>
              <a:rPr lang="en-US" altLang="zh-CN" sz="3200"/>
              <a:t>R)</a:t>
            </a:r>
            <a:r>
              <a:rPr lang="en-US" altLang="zh-CN" sz="3200">
                <a:sym typeface="Symbol" panose="05050102010706020507" pitchFamily="18" charset="2"/>
              </a:rPr>
              <a:t></a:t>
            </a:r>
            <a:r>
              <a:rPr lang="en-US" altLang="zh-CN" sz="3200"/>
              <a:t>(</a:t>
            </a:r>
            <a:r>
              <a:rPr lang="en-US" altLang="zh-CN" sz="3200">
                <a:sym typeface="Symbol" panose="05050102010706020507" pitchFamily="18" charset="2"/>
              </a:rPr>
              <a:t></a:t>
            </a:r>
            <a:r>
              <a:rPr lang="en-US" altLang="zh-CN" sz="3200"/>
              <a:t>P</a:t>
            </a:r>
            <a:r>
              <a:rPr lang="en-US" altLang="zh-CN" sz="3200">
                <a:sym typeface="Symbol" panose="05050102010706020507" pitchFamily="18" charset="2"/>
              </a:rPr>
              <a:t></a:t>
            </a:r>
            <a:r>
              <a:rPr lang="en-US" altLang="zh-CN" sz="3200"/>
              <a:t>Q</a:t>
            </a:r>
            <a:r>
              <a:rPr lang="en-US" altLang="zh-CN" sz="3200">
                <a:sym typeface="Symbol" panose="05050102010706020507" pitchFamily="18" charset="2"/>
              </a:rPr>
              <a:t></a:t>
            </a:r>
            <a:r>
              <a:rPr lang="en-US" altLang="zh-CN" sz="3200"/>
              <a:t>P)</a:t>
            </a:r>
            <a:r>
              <a:rPr lang="en-US" altLang="zh-CN" sz="3200">
                <a:sym typeface="Symbol" panose="05050102010706020507" pitchFamily="18" charset="2"/>
              </a:rPr>
              <a:t></a:t>
            </a:r>
            <a:r>
              <a:rPr lang="en-US" altLang="zh-CN" sz="3200"/>
              <a:t>(Q</a:t>
            </a:r>
            <a:r>
              <a:rPr lang="en-US" altLang="zh-CN" sz="3200">
                <a:sym typeface="Symbol" panose="05050102010706020507" pitchFamily="18" charset="2"/>
              </a:rPr>
              <a:t></a:t>
            </a:r>
            <a:r>
              <a:rPr lang="en-US" altLang="zh-CN" sz="3200"/>
              <a:t>Q</a:t>
            </a:r>
            <a:r>
              <a:rPr lang="en-US" altLang="zh-CN" sz="3200">
                <a:sym typeface="Symbol" panose="05050102010706020507" pitchFamily="18" charset="2"/>
              </a:rPr>
              <a:t></a:t>
            </a:r>
            <a:r>
              <a:rPr lang="en-US" altLang="zh-CN" sz="3200"/>
              <a:t>P)</a:t>
            </a:r>
            <a:r>
              <a:rPr lang="en-US" altLang="zh-CN" sz="3200">
                <a:sym typeface="Symbol" panose="05050102010706020507" pitchFamily="18" charset="2"/>
              </a:rPr>
              <a:t></a:t>
            </a:r>
          </a:p>
          <a:p>
            <a:pPr eaLnBrk="1" hangingPunct="1">
              <a:spcBef>
                <a:spcPct val="0"/>
              </a:spcBef>
              <a:buClrTx/>
              <a:buSzTx/>
              <a:buFontTx/>
              <a:buNone/>
            </a:pPr>
            <a:r>
              <a:rPr lang="en-US" altLang="zh-CN" sz="3200"/>
              <a:t>(</a:t>
            </a:r>
            <a:r>
              <a:rPr lang="en-US" altLang="zh-CN" sz="3200">
                <a:sym typeface="Symbol" panose="05050102010706020507" pitchFamily="18" charset="2"/>
              </a:rPr>
              <a:t></a:t>
            </a:r>
            <a:r>
              <a:rPr lang="en-US" altLang="zh-CN" sz="3200"/>
              <a:t>P</a:t>
            </a:r>
            <a:r>
              <a:rPr lang="en-US" altLang="zh-CN" sz="3200">
                <a:sym typeface="Symbol" panose="05050102010706020507" pitchFamily="18" charset="2"/>
              </a:rPr>
              <a:t></a:t>
            </a:r>
            <a:r>
              <a:rPr lang="en-US" altLang="zh-CN" sz="3200"/>
              <a:t>R</a:t>
            </a:r>
            <a:r>
              <a:rPr lang="en-US" altLang="zh-CN" sz="3200">
                <a:sym typeface="Symbol" panose="05050102010706020507" pitchFamily="18" charset="2"/>
              </a:rPr>
              <a:t></a:t>
            </a:r>
            <a:r>
              <a:rPr lang="en-US" altLang="zh-CN" sz="3200"/>
              <a:t>P)</a:t>
            </a:r>
            <a:r>
              <a:rPr lang="en-US" altLang="zh-CN" sz="3200">
                <a:sym typeface="Symbol" panose="05050102010706020507" pitchFamily="18" charset="2"/>
              </a:rPr>
              <a:t></a:t>
            </a:r>
            <a:r>
              <a:rPr lang="en-US" altLang="zh-CN" sz="3200">
                <a:solidFill>
                  <a:schemeClr val="tx2"/>
                </a:solidFill>
                <a:sym typeface="Symbol" panose="05050102010706020507" pitchFamily="18" charset="2"/>
              </a:rPr>
              <a:t> </a:t>
            </a:r>
            <a:r>
              <a:rPr lang="en-US" altLang="zh-CN" sz="3200"/>
              <a:t>(Q</a:t>
            </a:r>
            <a:r>
              <a:rPr lang="en-US" altLang="zh-CN" sz="3200">
                <a:sym typeface="Symbol" panose="05050102010706020507" pitchFamily="18" charset="2"/>
              </a:rPr>
              <a:t></a:t>
            </a:r>
            <a:r>
              <a:rPr lang="en-US" altLang="zh-CN" sz="3200"/>
              <a:t>R</a:t>
            </a:r>
            <a:r>
              <a:rPr lang="en-US" altLang="zh-CN" sz="3200">
                <a:sym typeface="Symbol" panose="05050102010706020507" pitchFamily="18" charset="2"/>
              </a:rPr>
              <a:t></a:t>
            </a:r>
            <a:r>
              <a:rPr lang="en-US" altLang="zh-CN" sz="3200"/>
              <a:t>P)</a:t>
            </a:r>
          </a:p>
          <a:p>
            <a:pPr eaLnBrk="1" hangingPunct="1">
              <a:spcBef>
                <a:spcPct val="0"/>
              </a:spcBef>
              <a:buClrTx/>
              <a:buSzTx/>
              <a:buFontTx/>
              <a:buNone/>
            </a:pPr>
            <a:endParaRPr lang="en-US" altLang="zh-CN" sz="3200"/>
          </a:p>
          <a:p>
            <a:pPr eaLnBrk="1" hangingPunct="1">
              <a:spcBef>
                <a:spcPct val="0"/>
              </a:spcBef>
              <a:buClrTx/>
              <a:buSzTx/>
              <a:buFontTx/>
              <a:buNone/>
            </a:pPr>
            <a:r>
              <a:rPr lang="zh-CN" altLang="en-US" sz="3200"/>
              <a:t>故公式</a:t>
            </a:r>
            <a:r>
              <a:rPr lang="en-US" altLang="zh-CN" sz="3200"/>
              <a:t>G</a:t>
            </a:r>
            <a:r>
              <a:rPr lang="zh-CN" altLang="en-US" sz="3200"/>
              <a:t>不是恒假的。</a:t>
            </a:r>
          </a:p>
          <a:p>
            <a:pPr eaLnBrk="1" hangingPunct="1">
              <a:spcBef>
                <a:spcPct val="0"/>
              </a:spcBef>
              <a:buClrTx/>
              <a:buSzTx/>
              <a:buFontTx/>
              <a:buNone/>
            </a:pPr>
            <a:endParaRPr lang="en-US" altLang="zh-CN" sz="3200"/>
          </a:p>
          <a:p>
            <a:pPr eaLnBrk="1" hangingPunct="1">
              <a:spcBef>
                <a:spcPct val="0"/>
              </a:spcBef>
              <a:buClrTx/>
              <a:buSzTx/>
              <a:buFontTx/>
              <a:buNone/>
            </a:pPr>
            <a:endParaRPr lang="en-US" altLang="zh-CN" sz="3200"/>
          </a:p>
          <a:p>
            <a:pPr eaLnBrk="1" hangingPunct="1">
              <a:spcBef>
                <a:spcPct val="0"/>
              </a:spcBef>
              <a:buClrTx/>
              <a:buSzTx/>
              <a:buFontTx/>
              <a:buNone/>
            </a:pPr>
            <a:endParaRPr lang="zh-CN" altLang="en-US" sz="2400" b="0"/>
          </a:p>
        </p:txBody>
      </p:sp>
      <p:sp>
        <p:nvSpPr>
          <p:cNvPr id="228359"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28360"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27D09AE-2F1B-461C-8E23-9590ACEDC6F7}" type="slidenum">
              <a:rPr kumimoji="0" lang="zh-CN" altLang="en-US" sz="1400" b="0" smtClean="0">
                <a:latin typeface="Arial" panose="020B0604020202020204" pitchFamily="34" charset="0"/>
              </a:rPr>
              <a:pPr>
                <a:spcBef>
                  <a:spcPct val="0"/>
                </a:spcBef>
                <a:buClrTx/>
                <a:buSzTx/>
                <a:buFontTx/>
                <a:buNone/>
              </a:pPr>
              <a:t>130</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1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a:xfrm>
            <a:off x="35496" y="44624"/>
            <a:ext cx="8534400" cy="646331"/>
          </a:xfrm>
        </p:spPr>
        <p:txBody>
          <a:bodyPr/>
          <a:lstStyle/>
          <a:p>
            <a:pPr eaLnBrk="1" hangingPunct="1"/>
            <a:r>
              <a:rPr lang="zh-CN" altLang="en-US" sz="3600" b="1" dirty="0" smtClean="0">
                <a:latin typeface="黑体" panose="02010609060101010101" pitchFamily="49" charset="-122"/>
                <a:ea typeface="黑体" panose="02010609060101010101" pitchFamily="49" charset="-122"/>
              </a:rPr>
              <a:t>例</a:t>
            </a:r>
            <a:r>
              <a:rPr lang="en-US" altLang="zh-CN" sz="3600" b="1" dirty="0" smtClean="0">
                <a:latin typeface="黑体" panose="02010609060101010101" pitchFamily="49" charset="-122"/>
                <a:ea typeface="黑体" panose="02010609060101010101" pitchFamily="49" charset="-122"/>
              </a:rPr>
              <a:t>3</a:t>
            </a:r>
            <a:r>
              <a:rPr lang="zh-CN" altLang="en-US" sz="3600" b="1" dirty="0" smtClean="0">
                <a:latin typeface="黑体" panose="02010609060101010101" pitchFamily="49" charset="-122"/>
                <a:ea typeface="黑体" panose="02010609060101010101" pitchFamily="49" charset="-122"/>
              </a:rPr>
              <a:t>.</a:t>
            </a:r>
            <a:r>
              <a:rPr lang="en-US" altLang="zh-CN" sz="3600" b="1" dirty="0" smtClean="0">
                <a:latin typeface="黑体" panose="02010609060101010101" pitchFamily="49" charset="-122"/>
                <a:ea typeface="黑体" panose="02010609060101010101" pitchFamily="49" charset="-122"/>
              </a:rPr>
              <a:t>1</a:t>
            </a:r>
            <a:r>
              <a:rPr lang="zh-CN" altLang="en-US" sz="3600" b="1" dirty="0" smtClean="0">
                <a:latin typeface="黑体" panose="02010609060101010101" pitchFamily="49" charset="-122"/>
                <a:ea typeface="黑体" panose="02010609060101010101" pitchFamily="49" charset="-122"/>
              </a:rPr>
              <a:t>.</a:t>
            </a:r>
            <a:r>
              <a:rPr lang="en-US" altLang="zh-CN" sz="3600" b="1" dirty="0" smtClean="0">
                <a:latin typeface="黑体" panose="02010609060101010101" pitchFamily="49" charset="-122"/>
                <a:ea typeface="黑体" panose="02010609060101010101" pitchFamily="49" charset="-122"/>
              </a:rPr>
              <a:t>5</a:t>
            </a:r>
            <a:r>
              <a:rPr lang="zh-CN" altLang="en-US" sz="3600" dirty="0" smtClean="0">
                <a:latin typeface="黑体" panose="02010609060101010101" pitchFamily="49" charset="-122"/>
                <a:ea typeface="黑体" panose="02010609060101010101" pitchFamily="49" charset="-122"/>
              </a:rPr>
              <a:t> </a:t>
            </a:r>
          </a:p>
        </p:txBody>
      </p:sp>
      <p:sp>
        <p:nvSpPr>
          <p:cNvPr id="160771" name="Rectangle 3"/>
          <p:cNvSpPr>
            <a:spLocks noGrp="1" noChangeArrowheads="1"/>
          </p:cNvSpPr>
          <p:nvPr>
            <p:ph type="body" idx="1"/>
          </p:nvPr>
        </p:nvSpPr>
        <p:spPr>
          <a:xfrm>
            <a:off x="467544" y="1052736"/>
            <a:ext cx="8523287" cy="5410200"/>
          </a:xfrm>
        </p:spPr>
        <p:txBody>
          <a:bodyPr/>
          <a:lstStyle/>
          <a:p>
            <a:pPr marL="0" indent="0" algn="just" eaLnBrk="1" hangingPunct="1">
              <a:lnSpc>
                <a:spcPct val="130000"/>
              </a:lnSpc>
              <a:buFont typeface="Wingdings" panose="05000000000000000000" pitchFamily="2" charset="2"/>
              <a:buNone/>
              <a:tabLst>
                <a:tab pos="1239838" algn="l"/>
                <a:tab pos="1995488" algn="l"/>
              </a:tabLst>
            </a:pPr>
            <a:r>
              <a:rPr lang="zh-CN" altLang="en-US" sz="3300" dirty="0" smtClean="0">
                <a:solidFill>
                  <a:schemeClr val="tx2"/>
                </a:solidFill>
              </a:rPr>
              <a:t>判断公式</a:t>
            </a:r>
            <a:r>
              <a:rPr lang="en-US" altLang="zh-CN" sz="3300" dirty="0" smtClean="0">
                <a:solidFill>
                  <a:schemeClr val="tx2"/>
                </a:solidFill>
              </a:rPr>
              <a:t>G=(P</a:t>
            </a:r>
            <a:r>
              <a:rPr lang="en-US" altLang="zh-CN" sz="3300" dirty="0" smtClean="0">
                <a:solidFill>
                  <a:schemeClr val="tx2"/>
                </a:solidFill>
                <a:sym typeface="Symbol" panose="05050102010706020507" pitchFamily="18" charset="2"/>
              </a:rPr>
              <a:t></a:t>
            </a:r>
            <a:r>
              <a:rPr lang="en-US" altLang="zh-CN" sz="3300" dirty="0" smtClean="0">
                <a:solidFill>
                  <a:schemeClr val="tx2"/>
                </a:solidFill>
              </a:rPr>
              <a:t>Q)</a:t>
            </a:r>
            <a:r>
              <a:rPr lang="en-US" altLang="zh-CN" sz="3300" dirty="0" smtClean="0">
                <a:solidFill>
                  <a:schemeClr val="tx2"/>
                </a:solidFill>
                <a:sym typeface="Symbol" panose="05050102010706020507" pitchFamily="18" charset="2"/>
              </a:rPr>
              <a:t></a:t>
            </a:r>
            <a:r>
              <a:rPr lang="en-US" altLang="zh-CN" sz="3300" dirty="0" smtClean="0">
                <a:solidFill>
                  <a:schemeClr val="tx2"/>
                </a:solidFill>
              </a:rPr>
              <a:t>P</a:t>
            </a:r>
            <a:r>
              <a:rPr lang="en-US" altLang="zh-CN" sz="3300" dirty="0" smtClean="0">
                <a:solidFill>
                  <a:schemeClr val="tx2"/>
                </a:solidFill>
                <a:sym typeface="Symbol" panose="05050102010706020507" pitchFamily="18" charset="2"/>
              </a:rPr>
              <a:t></a:t>
            </a:r>
            <a:r>
              <a:rPr lang="en-US" altLang="zh-CN" sz="3300" dirty="0" smtClean="0">
                <a:solidFill>
                  <a:schemeClr val="tx2"/>
                </a:solidFill>
              </a:rPr>
              <a:t>Q</a:t>
            </a:r>
            <a:r>
              <a:rPr lang="zh-CN" altLang="en-US" sz="3300" dirty="0" smtClean="0">
                <a:solidFill>
                  <a:schemeClr val="tx2"/>
                </a:solidFill>
              </a:rPr>
              <a:t>是否</a:t>
            </a:r>
            <a:r>
              <a:rPr lang="zh-CN" altLang="en-US" sz="3300" dirty="0" smtClean="0"/>
              <a:t>恒假</a:t>
            </a:r>
            <a:r>
              <a:rPr lang="zh-CN" altLang="en-US" sz="3300" dirty="0" smtClean="0">
                <a:solidFill>
                  <a:schemeClr val="tx2"/>
                </a:solidFill>
              </a:rPr>
              <a:t>?</a:t>
            </a:r>
          </a:p>
          <a:p>
            <a:pPr marL="0" indent="0" eaLnBrk="1" hangingPunct="1">
              <a:lnSpc>
                <a:spcPct val="130000"/>
              </a:lnSpc>
              <a:buFont typeface="Wingdings" panose="05000000000000000000" pitchFamily="2" charset="2"/>
              <a:buNone/>
              <a:tabLst>
                <a:tab pos="1239838" algn="l"/>
                <a:tab pos="1995488" algn="l"/>
              </a:tabLst>
            </a:pPr>
            <a:r>
              <a:rPr lang="zh-CN" altLang="en-US" sz="3300" dirty="0" smtClean="0">
                <a:solidFill>
                  <a:schemeClr val="tx2"/>
                </a:solidFill>
              </a:rPr>
              <a:t>解：</a:t>
            </a:r>
            <a:r>
              <a:rPr lang="en-US" altLang="zh-CN" sz="3300" dirty="0" smtClean="0"/>
              <a:t>G=(P</a:t>
            </a:r>
            <a:r>
              <a:rPr lang="en-US" altLang="zh-CN" sz="3300" dirty="0" smtClean="0">
                <a:sym typeface="Symbol" panose="05050102010706020507" pitchFamily="18" charset="2"/>
              </a:rPr>
              <a:t></a:t>
            </a:r>
            <a:r>
              <a:rPr lang="en-US" altLang="zh-CN" sz="3300" dirty="0" smtClean="0"/>
              <a:t>Q)</a:t>
            </a:r>
            <a:r>
              <a:rPr lang="en-US" altLang="zh-CN" sz="3300" dirty="0" smtClean="0">
                <a:sym typeface="Symbol" panose="05050102010706020507" pitchFamily="18" charset="2"/>
              </a:rPr>
              <a:t></a:t>
            </a:r>
            <a:r>
              <a:rPr lang="en-US" altLang="zh-CN" sz="3300" dirty="0" smtClean="0"/>
              <a:t>P</a:t>
            </a:r>
            <a:r>
              <a:rPr lang="en-US" altLang="zh-CN" sz="3300" dirty="0" smtClean="0">
                <a:sym typeface="Symbol" panose="05050102010706020507" pitchFamily="18" charset="2"/>
              </a:rPr>
              <a:t></a:t>
            </a:r>
            <a:r>
              <a:rPr lang="en-US" altLang="zh-CN" sz="3300" dirty="0" smtClean="0"/>
              <a:t>Q</a:t>
            </a:r>
          </a:p>
          <a:p>
            <a:pPr marL="0" indent="0" eaLnBrk="1" hangingPunct="1">
              <a:lnSpc>
                <a:spcPct val="130000"/>
              </a:lnSpc>
              <a:buFont typeface="Wingdings" panose="05000000000000000000" pitchFamily="2" charset="2"/>
              <a:buNone/>
              <a:tabLst>
                <a:tab pos="1239838" algn="l"/>
                <a:tab pos="1995488" algn="l"/>
              </a:tabLst>
            </a:pPr>
            <a:r>
              <a:rPr lang="en-US" altLang="zh-CN" sz="3300" dirty="0" smtClean="0"/>
              <a:t>	=(</a:t>
            </a:r>
            <a:r>
              <a:rPr lang="en-US" altLang="zh-CN" sz="3300" dirty="0" smtClean="0">
                <a:sym typeface="Symbol" panose="05050102010706020507" pitchFamily="18" charset="2"/>
              </a:rPr>
              <a:t></a:t>
            </a:r>
            <a:r>
              <a:rPr lang="en-US" altLang="zh-CN" sz="3300" dirty="0" smtClean="0"/>
              <a:t>P</a:t>
            </a:r>
            <a:r>
              <a:rPr lang="en-US" altLang="zh-CN" sz="3300" dirty="0" smtClean="0">
                <a:sym typeface="Symbol" panose="05050102010706020507" pitchFamily="18" charset="2"/>
              </a:rPr>
              <a:t></a:t>
            </a:r>
            <a:r>
              <a:rPr lang="en-US" altLang="zh-CN" sz="3300" dirty="0" smtClean="0"/>
              <a:t>Q)</a:t>
            </a:r>
            <a:r>
              <a:rPr lang="en-US" altLang="zh-CN" sz="3300" dirty="0" smtClean="0">
                <a:sym typeface="Symbol" panose="05050102010706020507" pitchFamily="18" charset="2"/>
              </a:rPr>
              <a:t></a:t>
            </a:r>
            <a:r>
              <a:rPr lang="en-US" altLang="zh-CN" sz="3300" dirty="0" smtClean="0"/>
              <a:t>P</a:t>
            </a:r>
            <a:r>
              <a:rPr lang="en-US" altLang="zh-CN" sz="3300" dirty="0" smtClean="0">
                <a:sym typeface="Symbol" panose="05050102010706020507" pitchFamily="18" charset="2"/>
              </a:rPr>
              <a:t></a:t>
            </a:r>
            <a:r>
              <a:rPr lang="en-US" altLang="zh-CN" sz="3300" dirty="0" smtClean="0"/>
              <a:t>Q</a:t>
            </a:r>
          </a:p>
          <a:p>
            <a:pPr marL="0" indent="0" eaLnBrk="1" hangingPunct="1">
              <a:lnSpc>
                <a:spcPct val="130000"/>
              </a:lnSpc>
              <a:buFont typeface="Wingdings" panose="05000000000000000000" pitchFamily="2" charset="2"/>
              <a:buNone/>
              <a:tabLst>
                <a:tab pos="1239838" algn="l"/>
                <a:tab pos="1995488" algn="l"/>
              </a:tabLst>
            </a:pPr>
            <a:r>
              <a:rPr lang="en-US" altLang="zh-CN" sz="3300" dirty="0" smtClean="0"/>
              <a:t>	=(</a:t>
            </a:r>
            <a:r>
              <a:rPr lang="en-US" altLang="zh-CN" sz="3300" dirty="0" smtClean="0">
                <a:sym typeface="Symbol" panose="05050102010706020507" pitchFamily="18" charset="2"/>
              </a:rPr>
              <a:t></a:t>
            </a:r>
            <a:r>
              <a:rPr lang="en-US" altLang="zh-CN" sz="3300" dirty="0" smtClean="0"/>
              <a:t>P</a:t>
            </a:r>
            <a:r>
              <a:rPr lang="en-US" altLang="zh-CN" sz="3300" dirty="0" smtClean="0">
                <a:sym typeface="Symbol" panose="05050102010706020507" pitchFamily="18" charset="2"/>
              </a:rPr>
              <a:t></a:t>
            </a:r>
            <a:r>
              <a:rPr lang="en-US" altLang="zh-CN" sz="3300" dirty="0" smtClean="0"/>
              <a:t>P</a:t>
            </a:r>
            <a:r>
              <a:rPr lang="en-US" altLang="zh-CN" sz="3300" dirty="0" smtClean="0">
                <a:sym typeface="Symbol" panose="05050102010706020507" pitchFamily="18" charset="2"/>
              </a:rPr>
              <a:t></a:t>
            </a:r>
            <a:r>
              <a:rPr lang="en-US" altLang="zh-CN" sz="3300" dirty="0" smtClean="0"/>
              <a:t>Q)</a:t>
            </a:r>
            <a:r>
              <a:rPr lang="en-US" altLang="zh-CN" sz="3300" dirty="0" smtClean="0">
                <a:sym typeface="Symbol" panose="05050102010706020507" pitchFamily="18" charset="2"/>
              </a:rPr>
              <a:t></a:t>
            </a:r>
            <a:r>
              <a:rPr lang="en-US" altLang="zh-CN" sz="3300" dirty="0" smtClean="0"/>
              <a:t>(Q</a:t>
            </a:r>
            <a:r>
              <a:rPr lang="en-US" altLang="zh-CN" sz="3300" dirty="0" smtClean="0">
                <a:sym typeface="Symbol" panose="05050102010706020507" pitchFamily="18" charset="2"/>
              </a:rPr>
              <a:t></a:t>
            </a:r>
            <a:r>
              <a:rPr lang="en-US" altLang="zh-CN" sz="3300" dirty="0" smtClean="0"/>
              <a:t>P</a:t>
            </a:r>
            <a:r>
              <a:rPr lang="en-US" altLang="zh-CN" sz="3300" dirty="0" smtClean="0">
                <a:sym typeface="Symbol" panose="05050102010706020507" pitchFamily="18" charset="2"/>
              </a:rPr>
              <a:t></a:t>
            </a:r>
            <a:r>
              <a:rPr lang="en-US" altLang="zh-CN" sz="3300" dirty="0" smtClean="0"/>
              <a:t>Q)</a:t>
            </a:r>
          </a:p>
          <a:p>
            <a:pPr marL="0" indent="0" eaLnBrk="1" hangingPunct="1">
              <a:lnSpc>
                <a:spcPct val="130000"/>
              </a:lnSpc>
              <a:buFont typeface="Wingdings" panose="05000000000000000000" pitchFamily="2" charset="2"/>
              <a:buNone/>
              <a:tabLst>
                <a:tab pos="1239838" algn="l"/>
                <a:tab pos="1995488" algn="l"/>
              </a:tabLst>
            </a:pPr>
            <a:r>
              <a:rPr lang="zh-CN" altLang="en-US" sz="3300" dirty="0" smtClean="0"/>
              <a:t>故公式</a:t>
            </a:r>
            <a:r>
              <a:rPr lang="en-US" altLang="zh-CN" sz="3300" dirty="0" smtClean="0"/>
              <a:t>G</a:t>
            </a:r>
            <a:r>
              <a:rPr lang="zh-CN" altLang="en-US" sz="3300" dirty="0" smtClean="0"/>
              <a:t>是恒假的。</a:t>
            </a:r>
            <a:endParaRPr lang="en-US" altLang="zh-CN" sz="3300" dirty="0" smtClean="0"/>
          </a:p>
          <a:p>
            <a:pPr marL="0" indent="0" eaLnBrk="1" hangingPunct="1">
              <a:lnSpc>
                <a:spcPct val="130000"/>
              </a:lnSpc>
              <a:buFont typeface="Wingdings" panose="05000000000000000000" pitchFamily="2" charset="2"/>
              <a:buNone/>
              <a:tabLst>
                <a:tab pos="1239838" algn="l"/>
                <a:tab pos="1995488" algn="l"/>
              </a:tabLst>
            </a:pPr>
            <a:r>
              <a:rPr lang="en-US" altLang="zh-CN" sz="3200" dirty="0" smtClean="0">
                <a:solidFill>
                  <a:srgbClr val="FFC000"/>
                </a:solidFill>
              </a:rPr>
              <a:t>Note:</a:t>
            </a:r>
            <a:r>
              <a:rPr lang="zh-CN" altLang="en-US" sz="3200" dirty="0" smtClean="0">
                <a:solidFill>
                  <a:srgbClr val="FFC000"/>
                </a:solidFill>
              </a:rPr>
              <a:t> </a:t>
            </a:r>
          </a:p>
        </p:txBody>
      </p:sp>
      <p:sp>
        <p:nvSpPr>
          <p:cNvPr id="230404"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30405"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8C9173B-6E73-4424-A232-4B5017333796}" type="slidenum">
              <a:rPr kumimoji="0" lang="zh-CN" altLang="en-US" sz="1400" b="0" smtClean="0">
                <a:latin typeface="Arial" panose="020B0604020202020204" pitchFamily="34" charset="0"/>
              </a:rPr>
              <a:pPr>
                <a:spcBef>
                  <a:spcPct val="0"/>
                </a:spcBef>
                <a:buClrTx/>
                <a:buSzTx/>
                <a:buFontTx/>
                <a:buNone/>
              </a:pPr>
              <a:t>131</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0771">
                                            <p:txEl>
                                              <p:pRg st="5" end="5"/>
                                            </p:txEl>
                                          </p:spTgt>
                                        </p:tgtEl>
                                        <p:attrNameLst>
                                          <p:attrName>style.visibility</p:attrName>
                                        </p:attrNameLst>
                                      </p:cBhvr>
                                      <p:to>
                                        <p:strVal val="visible"/>
                                      </p:to>
                                    </p:set>
                                    <p:anim calcmode="lin" valueType="num">
                                      <p:cBhvr additive="base">
                                        <p:cTn id="7" dur="500" fill="hold"/>
                                        <p:tgtEl>
                                          <p:spTgt spid="160771">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07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2450" name="Rectangle 3"/>
          <p:cNvSpPr>
            <a:spLocks noGrp="1" noChangeArrowheads="1"/>
          </p:cNvSpPr>
          <p:nvPr>
            <p:ph type="body" idx="1"/>
          </p:nvPr>
        </p:nvSpPr>
        <p:spPr>
          <a:xfrm>
            <a:off x="386556" y="1065870"/>
            <a:ext cx="8424863" cy="4865688"/>
          </a:xfrm>
        </p:spPr>
        <p:txBody>
          <a:bodyPr/>
          <a:lstStyle/>
          <a:p>
            <a:pPr marL="0" indent="0" eaLnBrk="1" hangingPunct="1">
              <a:lnSpc>
                <a:spcPct val="125000"/>
              </a:lnSpc>
              <a:spcBef>
                <a:spcPct val="0"/>
              </a:spcBef>
              <a:buNone/>
              <a:tabLst>
                <a:tab pos="1239838" algn="l"/>
                <a:tab pos="1995488" algn="l"/>
              </a:tabLst>
            </a:pPr>
            <a:r>
              <a:rPr lang="en-US" altLang="zh-CN" dirty="0" smtClean="0">
                <a:solidFill>
                  <a:schemeClr val="tx2"/>
                </a:solidFill>
                <a:latin typeface="黑体" panose="02010609060101010101" pitchFamily="49" charset="-122"/>
                <a:ea typeface="黑体" panose="02010609060101010101" pitchFamily="49" charset="-122"/>
              </a:rPr>
              <a:t>(1) </a:t>
            </a:r>
            <a:r>
              <a:rPr lang="zh-CN" altLang="en-US" sz="3300" dirty="0" smtClean="0">
                <a:solidFill>
                  <a:schemeClr val="tx2"/>
                </a:solidFill>
                <a:latin typeface="黑体" panose="02010609060101010101" pitchFamily="49" charset="-122"/>
                <a:ea typeface="黑体" panose="02010609060101010101" pitchFamily="49" charset="-122"/>
              </a:rPr>
              <a:t>把公式化成主析取范式</a:t>
            </a:r>
            <a:r>
              <a:rPr lang="zh-CN" altLang="en-US" sz="3300" dirty="0" smtClean="0"/>
              <a:t/>
            </a:r>
            <a:br>
              <a:rPr lang="zh-CN" altLang="en-US" sz="3300" dirty="0" smtClean="0"/>
            </a:br>
            <a:r>
              <a:rPr lang="zh-CN" altLang="en-US" sz="3300" dirty="0" smtClean="0"/>
              <a:t>公式恒假时，主析取范式没有极小项； </a:t>
            </a:r>
            <a:endParaRPr lang="en-US" altLang="zh-CN" sz="3300" dirty="0" smtClean="0"/>
          </a:p>
          <a:p>
            <a:pPr marL="0" indent="0" eaLnBrk="1" hangingPunct="1">
              <a:lnSpc>
                <a:spcPct val="125000"/>
              </a:lnSpc>
              <a:buFont typeface="Wingdings" panose="05000000000000000000" pitchFamily="2" charset="2"/>
              <a:buNone/>
              <a:tabLst>
                <a:tab pos="1239838" algn="l"/>
                <a:tab pos="1995488" algn="l"/>
              </a:tabLst>
            </a:pPr>
            <a:r>
              <a:rPr lang="zh-CN" altLang="en-US" sz="3300" dirty="0" smtClean="0"/>
              <a:t>公式恒真时，主析取范式有全部极小</a:t>
            </a:r>
            <a:r>
              <a:rPr lang="zh-CN" altLang="en-US" dirty="0" smtClean="0"/>
              <a:t>项。</a:t>
            </a:r>
          </a:p>
        </p:txBody>
      </p:sp>
      <p:sp>
        <p:nvSpPr>
          <p:cNvPr id="232451" name="Rectangle 6"/>
          <p:cNvSpPr>
            <a:spLocks noGrp="1" noChangeArrowheads="1"/>
          </p:cNvSpPr>
          <p:nvPr>
            <p:ph type="title"/>
          </p:nvPr>
        </p:nvSpPr>
        <p:spPr>
          <a:xfrm>
            <a:off x="35496" y="44624"/>
            <a:ext cx="9067800" cy="646112"/>
          </a:xfrm>
          <a:noFill/>
        </p:spPr>
        <p:txBody>
          <a:bodyPr/>
          <a:lstStyle/>
          <a:p>
            <a:pPr eaLnBrk="1" hangingPunct="1"/>
            <a:r>
              <a:rPr lang="en-US" altLang="zh-CN" sz="3600" b="1" dirty="0" smtClean="0">
                <a:latin typeface="黑体" panose="02010609060101010101" pitchFamily="49" charset="-122"/>
                <a:ea typeface="黑体" panose="02010609060101010101" pitchFamily="49" charset="-122"/>
              </a:rPr>
              <a:t>7</a:t>
            </a:r>
            <a:r>
              <a:rPr lang="zh-CN" altLang="en-US" sz="3600" b="1" dirty="0" smtClean="0">
                <a:latin typeface="黑体" panose="02010609060101010101" pitchFamily="49" charset="-122"/>
                <a:ea typeface="黑体" panose="02010609060101010101" pitchFamily="49" charset="-122"/>
              </a:rPr>
              <a:t>、判定公式是否恒真的其它方法</a:t>
            </a:r>
            <a:r>
              <a:rPr lang="zh-CN" altLang="en-US" sz="3600" dirty="0" smtClean="0">
                <a:latin typeface="黑体" panose="02010609060101010101" pitchFamily="49" charset="-122"/>
                <a:ea typeface="黑体" panose="02010609060101010101" pitchFamily="49" charset="-122"/>
              </a:rPr>
              <a:t> </a:t>
            </a:r>
          </a:p>
        </p:txBody>
      </p:sp>
      <p:sp>
        <p:nvSpPr>
          <p:cNvPr id="232452"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32453"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F4790B0-79A4-449E-8A6E-B916E1E31006}" type="slidenum">
              <a:rPr kumimoji="0" lang="zh-CN" altLang="en-US" sz="1400" b="0" smtClean="0">
                <a:latin typeface="Arial" panose="020B0604020202020204" pitchFamily="34" charset="0"/>
              </a:rPr>
              <a:pPr>
                <a:spcBef>
                  <a:spcPct val="0"/>
                </a:spcBef>
                <a:buClrTx/>
                <a:buSzTx/>
                <a:buFontTx/>
                <a:buNone/>
              </a:pPr>
              <a:t>132</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3"/>
          <p:cNvSpPr>
            <a:spLocks noGrp="1" noChangeArrowheads="1"/>
          </p:cNvSpPr>
          <p:nvPr>
            <p:ph type="body" idx="1"/>
          </p:nvPr>
        </p:nvSpPr>
        <p:spPr>
          <a:xfrm>
            <a:off x="251520" y="1069975"/>
            <a:ext cx="8451850" cy="5472113"/>
          </a:xfrm>
        </p:spPr>
        <p:txBody>
          <a:bodyPr/>
          <a:lstStyle/>
          <a:p>
            <a:pPr marL="0" indent="0" eaLnBrk="1" hangingPunct="1">
              <a:lnSpc>
                <a:spcPct val="125000"/>
              </a:lnSpc>
              <a:spcBef>
                <a:spcPts val="0"/>
              </a:spcBef>
              <a:buFont typeface="Wingdings" panose="05000000000000000000" pitchFamily="2" charset="2"/>
              <a:buNone/>
              <a:defRPr/>
            </a:pPr>
            <a:r>
              <a:rPr lang="en-US" altLang="zh-CN" dirty="0" smtClean="0">
                <a:solidFill>
                  <a:schemeClr val="tx2"/>
                </a:solidFill>
                <a:latin typeface="黑体" panose="02010609060101010101" pitchFamily="49" charset="-122"/>
                <a:ea typeface="黑体" panose="02010609060101010101" pitchFamily="49" charset="-122"/>
              </a:rPr>
              <a:t>(2)</a:t>
            </a:r>
            <a:r>
              <a:rPr lang="zh-CN" altLang="en-US" sz="3300" dirty="0" smtClean="0">
                <a:solidFill>
                  <a:schemeClr val="tx2"/>
                </a:solidFill>
                <a:latin typeface="黑体" panose="02010609060101010101" pitchFamily="49" charset="-122"/>
                <a:ea typeface="黑体" panose="02010609060101010101" pitchFamily="49" charset="-122"/>
              </a:rPr>
              <a:t>一种判定算法</a:t>
            </a:r>
            <a:r>
              <a:rPr lang="zh-CN" altLang="en-US" sz="3300" dirty="0" smtClean="0"/>
              <a:t/>
            </a:r>
            <a:br>
              <a:rPr lang="zh-CN" altLang="en-US" sz="3300" dirty="0" smtClean="0"/>
            </a:br>
            <a:r>
              <a:rPr lang="zh-CN" altLang="en-US" sz="3300" dirty="0" smtClean="0"/>
              <a:t>对任给要判定的命题公式</a:t>
            </a:r>
            <a:r>
              <a:rPr lang="en-US" altLang="zh-CN" sz="3300" dirty="0" smtClean="0"/>
              <a:t>G，</a:t>
            </a:r>
            <a:r>
              <a:rPr lang="zh-CN" altLang="en-US" sz="3300" dirty="0" smtClean="0"/>
              <a:t>设其中有原子</a:t>
            </a:r>
            <a:r>
              <a:rPr lang="en-US" altLang="zh-CN" sz="3300" dirty="0" smtClean="0"/>
              <a:t>P</a:t>
            </a:r>
            <a:r>
              <a:rPr lang="en-US" altLang="zh-CN" sz="3300" baseline="-30000" dirty="0" smtClean="0"/>
              <a:t>1</a:t>
            </a:r>
            <a:r>
              <a:rPr lang="en-US" altLang="zh-CN" sz="3300" dirty="0" smtClean="0"/>
              <a:t>,P</a:t>
            </a:r>
            <a:r>
              <a:rPr lang="en-US" altLang="zh-CN" sz="3300" baseline="-30000" dirty="0" smtClean="0"/>
              <a:t>2</a:t>
            </a:r>
            <a:r>
              <a:rPr lang="en-US" altLang="zh-CN" sz="3300" dirty="0" smtClean="0"/>
              <a:t>,…,</a:t>
            </a:r>
            <a:r>
              <a:rPr lang="en-US" altLang="zh-CN" sz="3300" dirty="0" err="1" smtClean="0"/>
              <a:t>P</a:t>
            </a:r>
            <a:r>
              <a:rPr lang="en-US" altLang="zh-CN" sz="3300" baseline="-30000" dirty="0" err="1" smtClean="0"/>
              <a:t>n</a:t>
            </a:r>
            <a:r>
              <a:rPr lang="en-US" altLang="zh-CN" sz="3300" dirty="0" smtClean="0"/>
              <a:t>，</a:t>
            </a:r>
            <a:r>
              <a:rPr lang="zh-CN" altLang="en-US" sz="3300" dirty="0" smtClean="0">
                <a:solidFill>
                  <a:schemeClr val="tx2"/>
                </a:solidFill>
              </a:rPr>
              <a:t>令</a:t>
            </a:r>
            <a:r>
              <a:rPr lang="en-US" altLang="zh-CN" sz="3300" dirty="0" smtClean="0">
                <a:solidFill>
                  <a:schemeClr val="tx2"/>
                </a:solidFill>
              </a:rPr>
              <a:t>P</a:t>
            </a:r>
            <a:r>
              <a:rPr lang="en-US" altLang="zh-CN" sz="3300" baseline="-30000" dirty="0" smtClean="0">
                <a:solidFill>
                  <a:schemeClr val="tx2"/>
                </a:solidFill>
              </a:rPr>
              <a:t>1</a:t>
            </a:r>
            <a:r>
              <a:rPr lang="zh-CN" altLang="en-US" sz="3300" dirty="0" smtClean="0">
                <a:solidFill>
                  <a:schemeClr val="tx2"/>
                </a:solidFill>
              </a:rPr>
              <a:t>取1值</a:t>
            </a:r>
            <a:r>
              <a:rPr lang="zh-CN" altLang="en-US" sz="3300" dirty="0" smtClean="0"/>
              <a:t>，求</a:t>
            </a:r>
            <a:r>
              <a:rPr lang="en-US" altLang="zh-CN" sz="3300" dirty="0" smtClean="0"/>
              <a:t>G</a:t>
            </a:r>
            <a:r>
              <a:rPr lang="zh-CN" altLang="en-US" sz="3300" dirty="0" smtClean="0"/>
              <a:t>的真值，或为1，或为0，或成为新公式</a:t>
            </a:r>
            <a:r>
              <a:rPr lang="en-US" altLang="zh-CN" sz="3300" dirty="0" smtClean="0"/>
              <a:t>G</a:t>
            </a:r>
            <a:r>
              <a:rPr lang="en-US" altLang="zh-CN" sz="3300" baseline="-30000" dirty="0" smtClean="0"/>
              <a:t>1</a:t>
            </a:r>
            <a:r>
              <a:rPr lang="zh-CN" altLang="en-US" sz="3300" dirty="0" smtClean="0"/>
              <a:t>且其中只有原子</a:t>
            </a:r>
            <a:r>
              <a:rPr lang="en-US" altLang="zh-CN" sz="3300" dirty="0" smtClean="0"/>
              <a:t>P</a:t>
            </a:r>
            <a:r>
              <a:rPr lang="en-US" altLang="zh-CN" sz="3300" baseline="-30000" dirty="0" smtClean="0"/>
              <a:t>2</a:t>
            </a:r>
            <a:r>
              <a:rPr lang="en-US" altLang="zh-CN" sz="3300" dirty="0" smtClean="0"/>
              <a:t>,…, </a:t>
            </a:r>
            <a:r>
              <a:rPr lang="en-US" altLang="zh-CN" sz="3300" dirty="0" err="1" smtClean="0"/>
              <a:t>P</a:t>
            </a:r>
            <a:r>
              <a:rPr lang="en-US" altLang="zh-CN" sz="3300" baseline="-30000" dirty="0" err="1" smtClean="0"/>
              <a:t>n</a:t>
            </a:r>
            <a:r>
              <a:rPr lang="en-US" altLang="zh-CN" sz="3300" dirty="0" smtClean="0"/>
              <a:t>，</a:t>
            </a:r>
            <a:r>
              <a:rPr lang="zh-CN" altLang="en-US" sz="3300" dirty="0" smtClean="0">
                <a:solidFill>
                  <a:schemeClr val="tx2"/>
                </a:solidFill>
              </a:rPr>
              <a:t>再令</a:t>
            </a:r>
            <a:r>
              <a:rPr lang="en-US" altLang="zh-CN" sz="3300" dirty="0" smtClean="0">
                <a:solidFill>
                  <a:schemeClr val="tx2"/>
                </a:solidFill>
              </a:rPr>
              <a:t>P</a:t>
            </a:r>
            <a:r>
              <a:rPr lang="en-US" altLang="zh-CN" sz="3300" baseline="-30000" dirty="0" smtClean="0">
                <a:solidFill>
                  <a:schemeClr val="tx2"/>
                </a:solidFill>
              </a:rPr>
              <a:t>1</a:t>
            </a:r>
            <a:r>
              <a:rPr lang="zh-CN" altLang="en-US" sz="3300" dirty="0" smtClean="0">
                <a:solidFill>
                  <a:schemeClr val="tx2"/>
                </a:solidFill>
              </a:rPr>
              <a:t>取0值</a:t>
            </a:r>
            <a:r>
              <a:rPr lang="zh-CN" altLang="en-US" sz="3300" dirty="0" smtClean="0"/>
              <a:t>，求</a:t>
            </a:r>
            <a:r>
              <a:rPr lang="en-US" altLang="zh-CN" sz="3300" dirty="0" smtClean="0"/>
              <a:t>G</a:t>
            </a:r>
            <a:r>
              <a:rPr lang="zh-CN" altLang="en-US" sz="3300" dirty="0" smtClean="0"/>
              <a:t>真值</a:t>
            </a:r>
            <a:r>
              <a:rPr lang="en-US" altLang="zh-CN" sz="3300" dirty="0" smtClean="0"/>
              <a:t>.</a:t>
            </a:r>
            <a:r>
              <a:rPr lang="zh-CN" altLang="en-US" sz="3300" dirty="0" smtClean="0"/>
              <a:t>如此继续，到最终只含0或1为止，若最终结果全为1，则公式</a:t>
            </a:r>
            <a:r>
              <a:rPr lang="en-US" altLang="zh-CN" sz="3300" dirty="0" smtClean="0"/>
              <a:t>G</a:t>
            </a:r>
            <a:r>
              <a:rPr lang="zh-CN" altLang="en-US" sz="3300" dirty="0" smtClean="0"/>
              <a:t>恒真，若最终结果全为0，则公式</a:t>
            </a:r>
            <a:r>
              <a:rPr lang="en-US" altLang="zh-CN" sz="3300" dirty="0" smtClean="0"/>
              <a:t>G</a:t>
            </a:r>
            <a:r>
              <a:rPr lang="zh-CN" altLang="en-US" sz="3300" dirty="0" smtClean="0"/>
              <a:t>恒假，若最终结果有1，有0，则是可满足的。 </a:t>
            </a:r>
          </a:p>
          <a:p>
            <a:pPr marL="685800" indent="-685800" eaLnBrk="1" hangingPunct="1">
              <a:defRPr/>
            </a:pPr>
            <a:endParaRPr lang="zh-CN" altLang="en-US" dirty="0" smtClean="0"/>
          </a:p>
        </p:txBody>
      </p:sp>
      <p:sp>
        <p:nvSpPr>
          <p:cNvPr id="234499"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34500"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69D1E15-46A3-4FC6-867D-D78C50C1E5F0}" type="slidenum">
              <a:rPr kumimoji="0" lang="zh-CN" altLang="en-US" sz="1400" b="0" smtClean="0">
                <a:latin typeface="Arial" panose="020B0604020202020204" pitchFamily="34" charset="0"/>
              </a:rPr>
              <a:pPr>
                <a:spcBef>
                  <a:spcPct val="0"/>
                </a:spcBef>
                <a:buClrTx/>
                <a:buSzTx/>
                <a:buFontTx/>
                <a:buNone/>
              </a:pPr>
              <a:t>133</a:t>
            </a:fld>
            <a:endParaRPr kumimoji="0" lang="en-US" altLang="zh-CN" sz="1400" b="0" smtClean="0">
              <a:latin typeface="Arial" panose="020B0604020202020204" pitchFamily="34" charset="0"/>
            </a:endParaRPr>
          </a:p>
        </p:txBody>
      </p:sp>
      <p:sp>
        <p:nvSpPr>
          <p:cNvPr id="5" name="Rectangle 6"/>
          <p:cNvSpPr>
            <a:spLocks noGrp="1" noChangeArrowheads="1"/>
          </p:cNvSpPr>
          <p:nvPr>
            <p:ph type="title"/>
          </p:nvPr>
        </p:nvSpPr>
        <p:spPr>
          <a:xfrm>
            <a:off x="35496" y="44624"/>
            <a:ext cx="9067800" cy="646112"/>
          </a:xfrm>
          <a:noFill/>
        </p:spPr>
        <p:txBody>
          <a:bodyPr/>
          <a:lstStyle/>
          <a:p>
            <a:pPr eaLnBrk="1" hangingPunct="1"/>
            <a:r>
              <a:rPr lang="en-US" altLang="zh-CN" sz="3600" b="1" dirty="0" smtClean="0">
                <a:latin typeface="黑体" panose="02010609060101010101" pitchFamily="49" charset="-122"/>
                <a:ea typeface="黑体" panose="02010609060101010101" pitchFamily="49" charset="-122"/>
              </a:rPr>
              <a:t>7</a:t>
            </a:r>
            <a:r>
              <a:rPr lang="zh-CN" altLang="en-US" sz="3600" b="1" dirty="0" smtClean="0">
                <a:latin typeface="黑体" panose="02010609060101010101" pitchFamily="49" charset="-122"/>
                <a:ea typeface="黑体" panose="02010609060101010101" pitchFamily="49" charset="-122"/>
              </a:rPr>
              <a:t>、判定公式是否恒真的其它方法</a:t>
            </a:r>
            <a:r>
              <a:rPr lang="zh-CN" altLang="en-US" sz="3600" dirty="0" smtClean="0">
                <a:latin typeface="黑体" panose="02010609060101010101" pitchFamily="49" charset="-122"/>
                <a:ea typeface="黑体" panose="02010609060101010101" pitchFamily="49" charset="-122"/>
              </a:rPr>
              <a:t> </a:t>
            </a:r>
          </a:p>
        </p:txBody>
      </p:sp>
    </p:spTree>
  </p:cSld>
  <p:clrMapOvr>
    <a:masterClrMapping/>
  </p:clrMapOvr>
  <p:transition>
    <p:random/>
  </p:transition>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p:cNvSpPr>
            <a:spLocks noGrp="1" noChangeArrowheads="1"/>
          </p:cNvSpPr>
          <p:nvPr>
            <p:ph type="title"/>
          </p:nvPr>
        </p:nvSpPr>
        <p:spPr>
          <a:xfrm>
            <a:off x="0" y="59036"/>
            <a:ext cx="8534400" cy="646113"/>
          </a:xfrm>
        </p:spPr>
        <p:txBody>
          <a:bodyPr/>
          <a:lstStyle/>
          <a:p>
            <a:pPr eaLnBrk="1" hangingPunct="1"/>
            <a:r>
              <a:rPr lang="en-US" altLang="zh-CN" sz="3600" b="1" dirty="0" smtClean="0">
                <a:latin typeface="黑体" panose="02010609060101010101" pitchFamily="49" charset="-122"/>
                <a:ea typeface="黑体" panose="02010609060101010101" pitchFamily="49" charset="-122"/>
              </a:rPr>
              <a:t>(2)</a:t>
            </a:r>
            <a:r>
              <a:rPr lang="zh-CN" altLang="en-US" sz="3600" b="1" dirty="0" smtClean="0">
                <a:latin typeface="黑体" panose="02010609060101010101" pitchFamily="49" charset="-122"/>
                <a:ea typeface="黑体" panose="02010609060101010101" pitchFamily="49" charset="-122"/>
              </a:rPr>
              <a:t>一种判定算法</a:t>
            </a:r>
            <a:r>
              <a:rPr lang="en-US" altLang="zh-CN" sz="3600" b="1" dirty="0" smtClean="0">
                <a:latin typeface="黑体" panose="02010609060101010101" pitchFamily="49" charset="-122"/>
                <a:ea typeface="黑体" panose="02010609060101010101" pitchFamily="49" charset="-122"/>
              </a:rPr>
              <a:t>---</a:t>
            </a:r>
            <a:r>
              <a:rPr lang="zh-CN" altLang="en-US" sz="3600" b="1" dirty="0" smtClean="0">
                <a:latin typeface="黑体" panose="02010609060101010101" pitchFamily="49" charset="-122"/>
                <a:ea typeface="黑体" panose="02010609060101010101" pitchFamily="49" charset="-122"/>
              </a:rPr>
              <a:t>例</a:t>
            </a:r>
            <a:r>
              <a:rPr lang="en-US" altLang="zh-CN" sz="3600" b="1" dirty="0" smtClean="0">
                <a:latin typeface="黑体" panose="02010609060101010101" pitchFamily="49" charset="-122"/>
                <a:ea typeface="黑体" panose="02010609060101010101" pitchFamily="49" charset="-122"/>
              </a:rPr>
              <a:t>3</a:t>
            </a:r>
            <a:r>
              <a:rPr lang="zh-CN" altLang="en-US" sz="3600" b="1" dirty="0" smtClean="0">
                <a:latin typeface="黑体" panose="02010609060101010101" pitchFamily="49" charset="-122"/>
                <a:ea typeface="黑体" panose="02010609060101010101" pitchFamily="49" charset="-122"/>
              </a:rPr>
              <a:t>.</a:t>
            </a:r>
            <a:r>
              <a:rPr lang="en-US" altLang="zh-CN" sz="3600" b="1" dirty="0" smtClean="0">
                <a:latin typeface="黑体" panose="02010609060101010101" pitchFamily="49" charset="-122"/>
                <a:ea typeface="黑体" panose="02010609060101010101" pitchFamily="49" charset="-122"/>
              </a:rPr>
              <a:t>1</a:t>
            </a:r>
            <a:r>
              <a:rPr lang="zh-CN" altLang="en-US" sz="3600" b="1" dirty="0" smtClean="0">
                <a:latin typeface="黑体" panose="02010609060101010101" pitchFamily="49" charset="-122"/>
                <a:ea typeface="黑体" panose="02010609060101010101" pitchFamily="49" charset="-122"/>
              </a:rPr>
              <a:t>.</a:t>
            </a:r>
            <a:r>
              <a:rPr lang="en-US" altLang="zh-CN" sz="3600" b="1" dirty="0" smtClean="0">
                <a:latin typeface="黑体" panose="02010609060101010101" pitchFamily="49" charset="-122"/>
                <a:ea typeface="黑体" panose="02010609060101010101" pitchFamily="49" charset="-122"/>
              </a:rPr>
              <a:t>6</a:t>
            </a:r>
            <a:endParaRPr lang="zh-CN" altLang="en-US" sz="3600" dirty="0" smtClean="0">
              <a:latin typeface="黑体" panose="02010609060101010101" pitchFamily="49" charset="-122"/>
              <a:ea typeface="黑体" panose="02010609060101010101" pitchFamily="49" charset="-122"/>
            </a:endParaRPr>
          </a:p>
        </p:txBody>
      </p:sp>
      <p:grpSp>
        <p:nvGrpSpPr>
          <p:cNvPr id="235523" name="Group 26"/>
          <p:cNvGrpSpPr>
            <a:grpSpLocks/>
          </p:cNvGrpSpPr>
          <p:nvPr/>
        </p:nvGrpSpPr>
        <p:grpSpPr bwMode="auto">
          <a:xfrm>
            <a:off x="762000" y="1279525"/>
            <a:ext cx="7391400" cy="5045075"/>
            <a:chOff x="480" y="806"/>
            <a:chExt cx="4656" cy="3178"/>
          </a:xfrm>
        </p:grpSpPr>
        <p:sp>
          <p:nvSpPr>
            <p:cNvPr id="235526" name="Rectangle 5"/>
            <p:cNvSpPr>
              <a:spLocks noChangeArrowheads="1"/>
            </p:cNvSpPr>
            <p:nvPr/>
          </p:nvSpPr>
          <p:spPr bwMode="auto">
            <a:xfrm>
              <a:off x="1872" y="806"/>
              <a:ext cx="3264" cy="37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3200" dirty="0"/>
                <a:t>(</a:t>
              </a:r>
              <a:r>
                <a:rPr lang="en-US" altLang="zh-CN" sz="3200" dirty="0"/>
                <a:t>P</a:t>
              </a:r>
              <a:r>
                <a:rPr lang="en-US" altLang="zh-CN" sz="3200" dirty="0">
                  <a:sym typeface="Symbol" panose="05050102010706020507" pitchFamily="18" charset="2"/>
                </a:rPr>
                <a:t></a:t>
              </a:r>
              <a:r>
                <a:rPr lang="en-US" altLang="zh-CN" sz="3200" dirty="0"/>
                <a:t>Q</a:t>
              </a:r>
              <a:r>
                <a:rPr lang="en-US" altLang="zh-CN" sz="3200" dirty="0">
                  <a:sym typeface="Symbol" panose="05050102010706020507" pitchFamily="18" charset="2"/>
                </a:rPr>
                <a:t></a:t>
              </a:r>
              <a:r>
                <a:rPr lang="en-US" altLang="zh-CN" sz="3200" dirty="0"/>
                <a:t>R)</a:t>
              </a:r>
              <a:r>
                <a:rPr lang="en-US" altLang="zh-CN" sz="3200" dirty="0">
                  <a:sym typeface="Symbol" panose="05050102010706020507" pitchFamily="18" charset="2"/>
                </a:rPr>
                <a:t></a:t>
              </a:r>
              <a:r>
                <a:rPr lang="en-US" altLang="zh-CN" sz="3200" dirty="0"/>
                <a:t>(P</a:t>
              </a:r>
              <a:r>
                <a:rPr lang="en-US" altLang="zh-CN" sz="3200" dirty="0">
                  <a:sym typeface="Symbol" panose="05050102010706020507" pitchFamily="18" charset="2"/>
                </a:rPr>
                <a:t></a:t>
              </a:r>
              <a:r>
                <a:rPr lang="en-US" altLang="zh-CN" sz="3200" dirty="0"/>
                <a:t>Q)</a:t>
              </a:r>
              <a:r>
                <a:rPr lang="en-US" altLang="zh-CN" sz="3200" dirty="0">
                  <a:sym typeface="Symbol" panose="05050102010706020507" pitchFamily="18" charset="2"/>
                </a:rPr>
                <a:t></a:t>
              </a:r>
              <a:r>
                <a:rPr lang="en-US" altLang="zh-CN" sz="3200" dirty="0"/>
                <a:t>(P</a:t>
              </a:r>
              <a:r>
                <a:rPr lang="en-US" altLang="zh-CN" sz="3200" dirty="0">
                  <a:sym typeface="Symbol" panose="05050102010706020507" pitchFamily="18" charset="2"/>
                </a:rPr>
                <a:t></a:t>
              </a:r>
              <a:r>
                <a:rPr lang="en-US" altLang="zh-CN" sz="3200" dirty="0"/>
                <a:t>R)</a:t>
              </a:r>
              <a:r>
                <a:rPr lang="en-US" altLang="zh-CN" sz="3200" dirty="0">
                  <a:sym typeface="Symbol" panose="05050102010706020507" pitchFamily="18" charset="2"/>
                </a:rPr>
                <a:t> </a:t>
              </a:r>
            </a:p>
          </p:txBody>
        </p:sp>
        <p:sp>
          <p:nvSpPr>
            <p:cNvPr id="235527" name="Line 6"/>
            <p:cNvSpPr>
              <a:spLocks noChangeShapeType="1"/>
            </p:cNvSpPr>
            <p:nvPr/>
          </p:nvSpPr>
          <p:spPr bwMode="auto">
            <a:xfrm flipH="1">
              <a:off x="2688" y="1171"/>
              <a:ext cx="672" cy="576"/>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528" name="Line 7"/>
            <p:cNvSpPr>
              <a:spLocks noChangeShapeType="1"/>
            </p:cNvSpPr>
            <p:nvPr/>
          </p:nvSpPr>
          <p:spPr bwMode="auto">
            <a:xfrm>
              <a:off x="3360" y="1171"/>
              <a:ext cx="1200" cy="624"/>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529" name="Line 9"/>
            <p:cNvSpPr>
              <a:spLocks noChangeShapeType="1"/>
            </p:cNvSpPr>
            <p:nvPr/>
          </p:nvSpPr>
          <p:spPr bwMode="auto">
            <a:xfrm flipH="1">
              <a:off x="1584" y="2131"/>
              <a:ext cx="576" cy="576"/>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530" name="Line 10"/>
            <p:cNvSpPr>
              <a:spLocks noChangeShapeType="1"/>
            </p:cNvSpPr>
            <p:nvPr/>
          </p:nvSpPr>
          <p:spPr bwMode="auto">
            <a:xfrm>
              <a:off x="2160" y="2131"/>
              <a:ext cx="1200" cy="624"/>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531" name="Rectangle 11"/>
            <p:cNvSpPr>
              <a:spLocks noChangeArrowheads="1"/>
            </p:cNvSpPr>
            <p:nvPr/>
          </p:nvSpPr>
          <p:spPr bwMode="auto">
            <a:xfrm>
              <a:off x="2256" y="1267"/>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FF00"/>
                  </a:solidFill>
                </a:rPr>
                <a:t>P</a:t>
              </a:r>
              <a:r>
                <a:rPr lang="zh-CN" altLang="en-US" sz="2400">
                  <a:solidFill>
                    <a:srgbClr val="FFFF00"/>
                  </a:solidFill>
                </a:rPr>
                <a:t>取1值</a:t>
              </a:r>
              <a:r>
                <a:rPr lang="zh-CN" altLang="en-US" sz="2400" b="0">
                  <a:solidFill>
                    <a:srgbClr val="EFFE7C"/>
                  </a:solidFill>
                </a:rPr>
                <a:t> </a:t>
              </a:r>
              <a:endParaRPr lang="zh-CN" altLang="en-US" sz="2400" b="0">
                <a:solidFill>
                  <a:srgbClr val="EFFE7C"/>
                </a:solidFill>
                <a:latin typeface="Arial" panose="020B0604020202020204" pitchFamily="34" charset="0"/>
              </a:endParaRPr>
            </a:p>
          </p:txBody>
        </p:sp>
        <p:sp>
          <p:nvSpPr>
            <p:cNvPr id="235532" name="Rectangle 12"/>
            <p:cNvSpPr>
              <a:spLocks noChangeArrowheads="1"/>
            </p:cNvSpPr>
            <p:nvPr/>
          </p:nvSpPr>
          <p:spPr bwMode="auto">
            <a:xfrm>
              <a:off x="4080" y="1267"/>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FF00"/>
                  </a:solidFill>
                </a:rPr>
                <a:t>P</a:t>
              </a:r>
              <a:r>
                <a:rPr lang="zh-CN" altLang="en-US" sz="2400">
                  <a:solidFill>
                    <a:srgbClr val="FFFF00"/>
                  </a:solidFill>
                </a:rPr>
                <a:t>取0值</a:t>
              </a:r>
              <a:r>
                <a:rPr lang="zh-CN" altLang="en-US" sz="2400" b="0">
                  <a:solidFill>
                    <a:srgbClr val="EFFE7C"/>
                  </a:solidFill>
                </a:rPr>
                <a:t> </a:t>
              </a:r>
              <a:endParaRPr lang="zh-CN" altLang="en-US" sz="2400" b="0">
                <a:solidFill>
                  <a:srgbClr val="EFFE7C"/>
                </a:solidFill>
                <a:latin typeface="Arial" panose="020B0604020202020204" pitchFamily="34" charset="0"/>
              </a:endParaRPr>
            </a:p>
          </p:txBody>
        </p:sp>
        <p:sp>
          <p:nvSpPr>
            <p:cNvPr id="235533" name="Rectangle 13"/>
            <p:cNvSpPr>
              <a:spLocks noChangeArrowheads="1"/>
            </p:cNvSpPr>
            <p:nvPr/>
          </p:nvSpPr>
          <p:spPr bwMode="auto">
            <a:xfrm>
              <a:off x="1344" y="1747"/>
              <a:ext cx="1872" cy="37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3200"/>
                <a:t>(</a:t>
              </a:r>
              <a:r>
                <a:rPr lang="en-US" altLang="zh-CN" sz="3200"/>
                <a:t>Q</a:t>
              </a:r>
              <a:r>
                <a:rPr lang="en-US" altLang="zh-CN" sz="3200">
                  <a:sym typeface="Symbol" panose="05050102010706020507" pitchFamily="18" charset="2"/>
                </a:rPr>
                <a:t></a:t>
              </a:r>
              <a:r>
                <a:rPr lang="en-US" altLang="zh-CN" sz="3200"/>
                <a:t>R)</a:t>
              </a:r>
              <a:r>
                <a:rPr lang="en-US" altLang="zh-CN" sz="3200">
                  <a:sym typeface="Symbol" panose="05050102010706020507" pitchFamily="18" charset="2"/>
                </a:rPr>
                <a:t></a:t>
              </a:r>
              <a:r>
                <a:rPr lang="en-US" altLang="zh-CN" sz="3200"/>
                <a:t>Q</a:t>
              </a:r>
              <a:r>
                <a:rPr lang="en-US" altLang="zh-CN" sz="3200">
                  <a:sym typeface="Symbol" panose="05050102010706020507" pitchFamily="18" charset="2"/>
                </a:rPr>
                <a:t></a:t>
              </a:r>
              <a:r>
                <a:rPr lang="en-US" altLang="zh-CN" sz="3200"/>
                <a:t>R</a:t>
              </a:r>
              <a:endParaRPr lang="en-US" altLang="zh-CN" sz="3200">
                <a:sym typeface="Symbol" panose="05050102010706020507" pitchFamily="18" charset="2"/>
              </a:endParaRPr>
            </a:p>
          </p:txBody>
        </p:sp>
        <p:sp>
          <p:nvSpPr>
            <p:cNvPr id="235534" name="Rectangle 14"/>
            <p:cNvSpPr>
              <a:spLocks noChangeArrowheads="1"/>
            </p:cNvSpPr>
            <p:nvPr/>
          </p:nvSpPr>
          <p:spPr bwMode="auto">
            <a:xfrm>
              <a:off x="1152" y="2707"/>
              <a:ext cx="912" cy="37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3200"/>
                <a:t>R</a:t>
              </a:r>
              <a:r>
                <a:rPr lang="en-US" altLang="zh-CN" sz="3200">
                  <a:sym typeface="Symbol" panose="05050102010706020507" pitchFamily="18" charset="2"/>
                </a:rPr>
                <a:t></a:t>
              </a:r>
              <a:r>
                <a:rPr lang="en-US" altLang="zh-CN" sz="3200"/>
                <a:t>R</a:t>
              </a:r>
              <a:endParaRPr lang="en-US" altLang="zh-CN" sz="3200">
                <a:sym typeface="Symbol" panose="05050102010706020507" pitchFamily="18" charset="2"/>
              </a:endParaRPr>
            </a:p>
          </p:txBody>
        </p:sp>
        <p:sp>
          <p:nvSpPr>
            <p:cNvPr id="235535" name="Line 15"/>
            <p:cNvSpPr>
              <a:spLocks noChangeShapeType="1"/>
            </p:cNvSpPr>
            <p:nvPr/>
          </p:nvSpPr>
          <p:spPr bwMode="auto">
            <a:xfrm flipH="1">
              <a:off x="960" y="3091"/>
              <a:ext cx="576" cy="576"/>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536" name="Line 16"/>
            <p:cNvSpPr>
              <a:spLocks noChangeShapeType="1"/>
            </p:cNvSpPr>
            <p:nvPr/>
          </p:nvSpPr>
          <p:spPr bwMode="auto">
            <a:xfrm>
              <a:off x="1536" y="3091"/>
              <a:ext cx="1200" cy="624"/>
            </a:xfrm>
            <a:prstGeom prst="line">
              <a:avLst/>
            </a:prstGeom>
            <a:noFill/>
            <a:ln w="28575">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35537" name="Rectangle 17"/>
            <p:cNvSpPr>
              <a:spLocks noChangeArrowheads="1"/>
            </p:cNvSpPr>
            <p:nvPr/>
          </p:nvSpPr>
          <p:spPr bwMode="auto">
            <a:xfrm>
              <a:off x="1056" y="2227"/>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FF00"/>
                  </a:solidFill>
                </a:rPr>
                <a:t>Q</a:t>
              </a:r>
              <a:r>
                <a:rPr lang="zh-CN" altLang="en-US" sz="2400">
                  <a:solidFill>
                    <a:srgbClr val="FFFF00"/>
                  </a:solidFill>
                </a:rPr>
                <a:t>取1值</a:t>
              </a:r>
              <a:r>
                <a:rPr lang="zh-CN" altLang="en-US" sz="2400" b="0">
                  <a:solidFill>
                    <a:srgbClr val="FFFF00"/>
                  </a:solidFill>
                </a:rPr>
                <a:t> </a:t>
              </a:r>
              <a:endParaRPr lang="zh-CN" altLang="en-US" sz="2400" b="0">
                <a:solidFill>
                  <a:srgbClr val="FFFF00"/>
                </a:solidFill>
                <a:latin typeface="Arial" panose="020B0604020202020204" pitchFamily="34" charset="0"/>
              </a:endParaRPr>
            </a:p>
          </p:txBody>
        </p:sp>
        <p:sp>
          <p:nvSpPr>
            <p:cNvPr id="235538" name="Rectangle 18"/>
            <p:cNvSpPr>
              <a:spLocks noChangeArrowheads="1"/>
            </p:cNvSpPr>
            <p:nvPr/>
          </p:nvSpPr>
          <p:spPr bwMode="auto">
            <a:xfrm>
              <a:off x="2832" y="2227"/>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FF00"/>
                  </a:solidFill>
                </a:rPr>
                <a:t>Q</a:t>
              </a:r>
              <a:r>
                <a:rPr lang="zh-CN" altLang="en-US" sz="2400">
                  <a:solidFill>
                    <a:srgbClr val="FFFF00"/>
                  </a:solidFill>
                </a:rPr>
                <a:t>取0值</a:t>
              </a:r>
              <a:r>
                <a:rPr lang="zh-CN" altLang="en-US" sz="2400" b="0">
                  <a:solidFill>
                    <a:srgbClr val="FFFF00"/>
                  </a:solidFill>
                </a:rPr>
                <a:t> </a:t>
              </a:r>
              <a:endParaRPr lang="zh-CN" altLang="en-US" sz="2400" b="0">
                <a:solidFill>
                  <a:srgbClr val="FFFF00"/>
                </a:solidFill>
                <a:latin typeface="Arial" panose="020B0604020202020204" pitchFamily="34" charset="0"/>
              </a:endParaRPr>
            </a:p>
          </p:txBody>
        </p:sp>
        <p:sp>
          <p:nvSpPr>
            <p:cNvPr id="235539" name="Rectangle 19"/>
            <p:cNvSpPr>
              <a:spLocks noChangeArrowheads="1"/>
            </p:cNvSpPr>
            <p:nvPr/>
          </p:nvSpPr>
          <p:spPr bwMode="auto">
            <a:xfrm>
              <a:off x="480" y="3187"/>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FF00"/>
                  </a:solidFill>
                </a:rPr>
                <a:t>R</a:t>
              </a:r>
              <a:r>
                <a:rPr lang="zh-CN" altLang="en-US" sz="2400">
                  <a:solidFill>
                    <a:srgbClr val="FFFF00"/>
                  </a:solidFill>
                </a:rPr>
                <a:t>取1值</a:t>
              </a:r>
              <a:r>
                <a:rPr lang="zh-CN" altLang="en-US" sz="2400" b="0">
                  <a:solidFill>
                    <a:srgbClr val="EFFE7C"/>
                  </a:solidFill>
                </a:rPr>
                <a:t> </a:t>
              </a:r>
              <a:endParaRPr lang="zh-CN" altLang="en-US" sz="2400" b="0">
                <a:solidFill>
                  <a:srgbClr val="EFFE7C"/>
                </a:solidFill>
                <a:latin typeface="Arial" panose="020B0604020202020204" pitchFamily="34" charset="0"/>
              </a:endParaRPr>
            </a:p>
          </p:txBody>
        </p:sp>
        <p:sp>
          <p:nvSpPr>
            <p:cNvPr id="235540" name="Rectangle 20"/>
            <p:cNvSpPr>
              <a:spLocks noChangeArrowheads="1"/>
            </p:cNvSpPr>
            <p:nvPr/>
          </p:nvSpPr>
          <p:spPr bwMode="auto">
            <a:xfrm>
              <a:off x="2112" y="3187"/>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a:solidFill>
                    <a:srgbClr val="FFFF00"/>
                  </a:solidFill>
                </a:rPr>
                <a:t>R</a:t>
              </a:r>
              <a:r>
                <a:rPr lang="zh-CN" altLang="en-US" sz="2400">
                  <a:solidFill>
                    <a:srgbClr val="FFFF00"/>
                  </a:solidFill>
                </a:rPr>
                <a:t>取0值</a:t>
              </a:r>
              <a:r>
                <a:rPr lang="zh-CN" altLang="en-US" sz="2400" b="0">
                  <a:solidFill>
                    <a:srgbClr val="EFFE7C"/>
                  </a:solidFill>
                </a:rPr>
                <a:t> </a:t>
              </a:r>
              <a:endParaRPr lang="zh-CN" altLang="en-US" sz="2400" b="0">
                <a:solidFill>
                  <a:srgbClr val="EFFE7C"/>
                </a:solidFill>
                <a:latin typeface="Arial" panose="020B0604020202020204" pitchFamily="34" charset="0"/>
              </a:endParaRPr>
            </a:p>
          </p:txBody>
        </p:sp>
        <p:sp>
          <p:nvSpPr>
            <p:cNvPr id="235541" name="Rectangle 21"/>
            <p:cNvSpPr>
              <a:spLocks noChangeArrowheads="1"/>
            </p:cNvSpPr>
            <p:nvPr/>
          </p:nvSpPr>
          <p:spPr bwMode="auto">
            <a:xfrm>
              <a:off x="720" y="3619"/>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3200"/>
                <a:t>1</a:t>
              </a:r>
              <a:endParaRPr lang="en-US" altLang="zh-CN" sz="3200">
                <a:sym typeface="Symbol" panose="05050102010706020507" pitchFamily="18" charset="2"/>
              </a:endParaRPr>
            </a:p>
          </p:txBody>
        </p:sp>
        <p:sp>
          <p:nvSpPr>
            <p:cNvPr id="235542" name="Rectangle 22"/>
            <p:cNvSpPr>
              <a:spLocks noChangeArrowheads="1"/>
            </p:cNvSpPr>
            <p:nvPr/>
          </p:nvSpPr>
          <p:spPr bwMode="auto">
            <a:xfrm>
              <a:off x="2640" y="3619"/>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3200"/>
                <a:t>1</a:t>
              </a:r>
              <a:endParaRPr lang="en-US" altLang="zh-CN" sz="3200">
                <a:sym typeface="Symbol" panose="05050102010706020507" pitchFamily="18" charset="2"/>
              </a:endParaRPr>
            </a:p>
          </p:txBody>
        </p:sp>
        <p:sp>
          <p:nvSpPr>
            <p:cNvPr id="235543" name="Rectangle 23"/>
            <p:cNvSpPr>
              <a:spLocks noChangeArrowheads="1"/>
            </p:cNvSpPr>
            <p:nvPr/>
          </p:nvSpPr>
          <p:spPr bwMode="auto">
            <a:xfrm>
              <a:off x="3216" y="2707"/>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3200"/>
                <a:t>1</a:t>
              </a:r>
              <a:endParaRPr lang="en-US" altLang="zh-CN" sz="3200">
                <a:sym typeface="Symbol" panose="05050102010706020507" pitchFamily="18" charset="2"/>
              </a:endParaRPr>
            </a:p>
          </p:txBody>
        </p:sp>
        <p:sp>
          <p:nvSpPr>
            <p:cNvPr id="235544" name="Rectangle 24"/>
            <p:cNvSpPr>
              <a:spLocks noChangeArrowheads="1"/>
            </p:cNvSpPr>
            <p:nvPr/>
          </p:nvSpPr>
          <p:spPr bwMode="auto">
            <a:xfrm>
              <a:off x="4416" y="1747"/>
              <a:ext cx="3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en-US" altLang="zh-CN" sz="3200"/>
                <a:t>1</a:t>
              </a:r>
              <a:endParaRPr lang="en-US" altLang="zh-CN" sz="3200">
                <a:sym typeface="Symbol" panose="05050102010706020507" pitchFamily="18" charset="2"/>
              </a:endParaRPr>
            </a:p>
          </p:txBody>
        </p:sp>
      </p:grpSp>
      <p:sp>
        <p:nvSpPr>
          <p:cNvPr id="235524"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35525"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94CEAD2-7477-4456-B093-26F222FFAFA9}" type="slidenum">
              <a:rPr kumimoji="0" lang="zh-CN" altLang="en-US" sz="1400" b="0" smtClean="0">
                <a:latin typeface="Arial" panose="020B0604020202020204" pitchFamily="34" charset="0"/>
              </a:rPr>
              <a:pPr>
                <a:spcBef>
                  <a:spcPct val="0"/>
                </a:spcBef>
                <a:buClrTx/>
                <a:buSzTx/>
                <a:buFontTx/>
                <a:buNone/>
              </a:pPr>
              <a:t>134</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7570" name="Rectangle 2"/>
          <p:cNvSpPr>
            <a:spLocks noGrp="1" noChangeArrowheads="1"/>
          </p:cNvSpPr>
          <p:nvPr>
            <p:ph type="title"/>
          </p:nvPr>
        </p:nvSpPr>
        <p:spPr>
          <a:xfrm>
            <a:off x="35496" y="44624"/>
            <a:ext cx="8534400" cy="646331"/>
          </a:xfrm>
        </p:spPr>
        <p:txBody>
          <a:bodyPr/>
          <a:lstStyle/>
          <a:p>
            <a:pPr eaLnBrk="1" hangingPunct="1"/>
            <a:r>
              <a:rPr lang="zh-CN" altLang="en-US" sz="3600" b="1" dirty="0" smtClean="0">
                <a:latin typeface="黑体" panose="02010609060101010101" pitchFamily="49" charset="-122"/>
                <a:ea typeface="黑体" panose="02010609060101010101" pitchFamily="49" charset="-122"/>
              </a:rPr>
              <a:t>补充</a:t>
            </a:r>
            <a:r>
              <a:rPr lang="en-US" altLang="zh-CN" sz="3600" b="1" dirty="0" smtClean="0">
                <a:latin typeface="黑体" panose="02010609060101010101" pitchFamily="49" charset="-122"/>
                <a:ea typeface="黑体" panose="02010609060101010101" pitchFamily="49" charset="-122"/>
              </a:rPr>
              <a:t>:</a:t>
            </a:r>
            <a:r>
              <a:rPr lang="zh-CN" altLang="en-US" sz="3600" b="1" dirty="0" smtClean="0">
                <a:latin typeface="黑体" panose="02010609060101010101" pitchFamily="49" charset="-122"/>
                <a:ea typeface="黑体" panose="02010609060101010101" pitchFamily="49" charset="-122"/>
              </a:rPr>
              <a:t>主合取范式</a:t>
            </a:r>
            <a:r>
              <a:rPr lang="zh-CN" altLang="en-US" sz="3600" dirty="0" smtClean="0">
                <a:latin typeface="黑体" panose="02010609060101010101" pitchFamily="49" charset="-122"/>
                <a:ea typeface="黑体" panose="02010609060101010101" pitchFamily="49" charset="-122"/>
              </a:rPr>
              <a:t> </a:t>
            </a:r>
          </a:p>
        </p:txBody>
      </p:sp>
      <p:sp>
        <p:nvSpPr>
          <p:cNvPr id="130051" name="Rectangle 3"/>
          <p:cNvSpPr>
            <a:spLocks noGrp="1" noChangeArrowheads="1"/>
          </p:cNvSpPr>
          <p:nvPr>
            <p:ph type="body" idx="1"/>
          </p:nvPr>
        </p:nvSpPr>
        <p:spPr>
          <a:xfrm>
            <a:off x="277813" y="903288"/>
            <a:ext cx="8642350" cy="5410200"/>
          </a:xfrm>
        </p:spPr>
        <p:txBody>
          <a:bodyPr/>
          <a:lstStyle/>
          <a:p>
            <a:pPr marL="0" indent="0" eaLnBrk="1" hangingPunct="1">
              <a:lnSpc>
                <a:spcPct val="110000"/>
              </a:lnSpc>
              <a:buFont typeface="Wingdings" panose="05000000000000000000" pitchFamily="2" charset="2"/>
              <a:buNone/>
              <a:tabLst>
                <a:tab pos="1239838" algn="l"/>
                <a:tab pos="1995488" algn="l"/>
              </a:tabLst>
            </a:pPr>
            <a:r>
              <a:rPr lang="zh-CN" altLang="en-US" sz="3300" dirty="0" smtClean="0">
                <a:solidFill>
                  <a:srgbClr val="FFFFFF"/>
                </a:solidFill>
                <a:latin typeface="宋体" panose="02010600030101010101" pitchFamily="2" charset="-122"/>
              </a:rPr>
              <a:t>模仿主析取范式概念，引进主合取范式的概念</a:t>
            </a:r>
            <a:r>
              <a:rPr lang="zh-CN" altLang="en-US" sz="3300" dirty="0" smtClean="0"/>
              <a:t>。</a:t>
            </a:r>
          </a:p>
          <a:p>
            <a:pPr marL="0" indent="0" eaLnBrk="1" hangingPunct="1">
              <a:lnSpc>
                <a:spcPct val="110000"/>
              </a:lnSpc>
              <a:tabLst>
                <a:tab pos="1239838" algn="l"/>
                <a:tab pos="1995488" algn="l"/>
              </a:tabLst>
            </a:pPr>
            <a:r>
              <a:rPr lang="zh-CN" altLang="en-US" sz="3300" dirty="0" smtClean="0"/>
              <a:t>定义：设</a:t>
            </a:r>
            <a:r>
              <a:rPr lang="en-US" altLang="zh-CN" sz="3300" dirty="0" smtClean="0"/>
              <a:t>P</a:t>
            </a:r>
            <a:r>
              <a:rPr lang="en-US" altLang="zh-CN" sz="3300" baseline="-25000" dirty="0" smtClean="0"/>
              <a:t>1</a:t>
            </a:r>
            <a:r>
              <a:rPr lang="zh-CN" altLang="en-US" sz="3300" dirty="0" smtClean="0"/>
              <a:t>，</a:t>
            </a:r>
            <a:r>
              <a:rPr lang="en-US" altLang="zh-CN" sz="3300" dirty="0" smtClean="0"/>
              <a:t>…</a:t>
            </a:r>
            <a:r>
              <a:rPr lang="zh-CN" altLang="en-US" sz="3300" dirty="0" smtClean="0"/>
              <a:t>，</a:t>
            </a:r>
            <a:r>
              <a:rPr lang="en-US" altLang="zh-CN" sz="3300" dirty="0" err="1" smtClean="0"/>
              <a:t>P</a:t>
            </a:r>
            <a:r>
              <a:rPr lang="en-US" altLang="zh-CN" sz="3300" baseline="-25000" dirty="0" err="1" smtClean="0"/>
              <a:t>n</a:t>
            </a:r>
            <a:r>
              <a:rPr lang="zh-CN" altLang="en-US" sz="3300" dirty="0" smtClean="0"/>
              <a:t>是</a:t>
            </a:r>
            <a:r>
              <a:rPr lang="en-US" altLang="zh-CN" sz="3300" dirty="0" smtClean="0"/>
              <a:t>n</a:t>
            </a:r>
            <a:r>
              <a:rPr lang="zh-CN" altLang="en-US" sz="3300" dirty="0" smtClean="0"/>
              <a:t>个不同原子，一个子句如果恰好包含所有这</a:t>
            </a:r>
            <a:r>
              <a:rPr lang="en-US" altLang="zh-CN" sz="3300" dirty="0" smtClean="0"/>
              <a:t>n</a:t>
            </a:r>
            <a:r>
              <a:rPr lang="zh-CN" altLang="en-US" sz="3300" dirty="0" smtClean="0"/>
              <a:t>个原子或其否定，且其排列顺序与</a:t>
            </a:r>
            <a:r>
              <a:rPr lang="en-US" altLang="zh-CN" sz="3300" dirty="0" smtClean="0"/>
              <a:t>P</a:t>
            </a:r>
            <a:r>
              <a:rPr lang="en-US" altLang="zh-CN" sz="3300" baseline="-25000" dirty="0" smtClean="0"/>
              <a:t>1</a:t>
            </a:r>
            <a:r>
              <a:rPr lang="zh-CN" altLang="en-US" sz="3300" dirty="0" smtClean="0"/>
              <a:t>，</a:t>
            </a:r>
            <a:r>
              <a:rPr lang="en-US" altLang="zh-CN" sz="3300" dirty="0" smtClean="0"/>
              <a:t>…</a:t>
            </a:r>
            <a:r>
              <a:rPr lang="zh-CN" altLang="en-US" sz="3300" dirty="0" smtClean="0"/>
              <a:t>，</a:t>
            </a:r>
            <a:r>
              <a:rPr lang="en-US" altLang="zh-CN" sz="3300" dirty="0" err="1" smtClean="0"/>
              <a:t>P</a:t>
            </a:r>
            <a:r>
              <a:rPr lang="en-US" altLang="zh-CN" sz="3300" baseline="-25000" dirty="0" err="1" smtClean="0"/>
              <a:t>n</a:t>
            </a:r>
            <a:r>
              <a:rPr lang="zh-CN" altLang="en-US" sz="3300" dirty="0" smtClean="0"/>
              <a:t>的顺序一致，则称此子句为关于</a:t>
            </a:r>
            <a:r>
              <a:rPr lang="en-US" altLang="zh-CN" sz="3300" dirty="0" smtClean="0"/>
              <a:t>P</a:t>
            </a:r>
            <a:r>
              <a:rPr lang="en-US" altLang="zh-CN" sz="3300" baseline="-25000" dirty="0" smtClean="0"/>
              <a:t>1</a:t>
            </a:r>
            <a:r>
              <a:rPr lang="zh-CN" altLang="en-US" sz="3300" dirty="0" smtClean="0"/>
              <a:t>，</a:t>
            </a:r>
            <a:r>
              <a:rPr lang="en-US" altLang="zh-CN" sz="3300" dirty="0" smtClean="0"/>
              <a:t>…</a:t>
            </a:r>
            <a:r>
              <a:rPr lang="zh-CN" altLang="en-US" sz="3300" dirty="0" smtClean="0"/>
              <a:t>，</a:t>
            </a:r>
            <a:r>
              <a:rPr lang="en-US" altLang="zh-CN" sz="3300" dirty="0" err="1" smtClean="0"/>
              <a:t>P</a:t>
            </a:r>
            <a:r>
              <a:rPr lang="en-US" altLang="zh-CN" sz="3300" baseline="-25000" dirty="0" err="1" smtClean="0"/>
              <a:t>n</a:t>
            </a:r>
            <a:r>
              <a:rPr lang="zh-CN" altLang="en-US" sz="3300" dirty="0" smtClean="0"/>
              <a:t>的一个极大项。</a:t>
            </a:r>
            <a:endParaRPr lang="zh-CN" altLang="en-US" sz="3300" dirty="0" smtClean="0">
              <a:solidFill>
                <a:schemeClr val="tx2"/>
              </a:solidFill>
            </a:endParaRPr>
          </a:p>
          <a:p>
            <a:pPr marL="0" indent="0" eaLnBrk="1" hangingPunct="1">
              <a:lnSpc>
                <a:spcPct val="110000"/>
              </a:lnSpc>
              <a:tabLst>
                <a:tab pos="1239838" algn="l"/>
                <a:tab pos="1995488" algn="l"/>
              </a:tabLst>
            </a:pPr>
            <a:r>
              <a:rPr lang="zh-CN" altLang="en-US" sz="3300" dirty="0" smtClean="0"/>
              <a:t>定义：设命题公式</a:t>
            </a:r>
            <a:r>
              <a:rPr lang="en-US" altLang="zh-CN" sz="3300" dirty="0" smtClean="0"/>
              <a:t>G</a:t>
            </a:r>
            <a:r>
              <a:rPr lang="zh-CN" altLang="en-US" sz="3300" dirty="0" smtClean="0"/>
              <a:t>中所有不同原子为</a:t>
            </a:r>
            <a:r>
              <a:rPr lang="en-US" altLang="zh-CN" sz="3300" dirty="0" smtClean="0"/>
              <a:t>P</a:t>
            </a:r>
            <a:r>
              <a:rPr lang="en-US" altLang="zh-CN" sz="3300" baseline="-25000" dirty="0" smtClean="0"/>
              <a:t>1</a:t>
            </a:r>
            <a:r>
              <a:rPr lang="zh-CN" altLang="en-US" sz="3300" dirty="0" smtClean="0"/>
              <a:t>，</a:t>
            </a:r>
            <a:r>
              <a:rPr lang="en-US" altLang="zh-CN" sz="3300" dirty="0" smtClean="0"/>
              <a:t>…</a:t>
            </a:r>
            <a:r>
              <a:rPr lang="zh-CN" altLang="en-US" sz="3300" dirty="0" smtClean="0"/>
              <a:t>，</a:t>
            </a:r>
            <a:r>
              <a:rPr lang="en-US" altLang="zh-CN" sz="3300" dirty="0" err="1" smtClean="0"/>
              <a:t>P</a:t>
            </a:r>
            <a:r>
              <a:rPr lang="en-US" altLang="zh-CN" sz="3300" baseline="-25000" dirty="0" err="1" smtClean="0"/>
              <a:t>n</a:t>
            </a:r>
            <a:r>
              <a:rPr lang="zh-CN" altLang="en-US" sz="3300" dirty="0" smtClean="0"/>
              <a:t>，如果</a:t>
            </a:r>
            <a:r>
              <a:rPr lang="en-US" altLang="zh-CN" sz="3300" dirty="0" smtClean="0"/>
              <a:t>G</a:t>
            </a:r>
            <a:r>
              <a:rPr lang="zh-CN" altLang="en-US" sz="3300" dirty="0" smtClean="0"/>
              <a:t>的某个合取范式</a:t>
            </a:r>
            <a:r>
              <a:rPr lang="en-US" altLang="zh-CN" sz="3300" dirty="0" smtClean="0"/>
              <a:t>G’</a:t>
            </a:r>
            <a:r>
              <a:rPr lang="zh-CN" altLang="en-US" sz="3300" dirty="0" smtClean="0"/>
              <a:t>中的每一个子句，都是关于</a:t>
            </a:r>
            <a:r>
              <a:rPr lang="en-US" altLang="zh-CN" sz="3300" dirty="0" smtClean="0"/>
              <a:t>P</a:t>
            </a:r>
            <a:r>
              <a:rPr lang="en-US" altLang="zh-CN" sz="3300" baseline="-25000" dirty="0" smtClean="0"/>
              <a:t>1</a:t>
            </a:r>
            <a:r>
              <a:rPr lang="zh-CN" altLang="en-US" sz="3300" dirty="0" smtClean="0"/>
              <a:t>，</a:t>
            </a:r>
            <a:r>
              <a:rPr lang="en-US" altLang="zh-CN" sz="3300" dirty="0" smtClean="0"/>
              <a:t>…</a:t>
            </a:r>
            <a:r>
              <a:rPr lang="zh-CN" altLang="en-US" sz="3300" dirty="0" smtClean="0"/>
              <a:t>，</a:t>
            </a:r>
            <a:r>
              <a:rPr lang="en-US" altLang="zh-CN" sz="3300" dirty="0" err="1" smtClean="0"/>
              <a:t>P</a:t>
            </a:r>
            <a:r>
              <a:rPr lang="en-US" altLang="zh-CN" sz="3300" baseline="-25000" dirty="0" err="1" smtClean="0"/>
              <a:t>n</a:t>
            </a:r>
            <a:r>
              <a:rPr lang="zh-CN" altLang="en-US" sz="3300" dirty="0" smtClean="0"/>
              <a:t>的一个极大项，则称</a:t>
            </a:r>
            <a:r>
              <a:rPr lang="en-US" altLang="zh-CN" sz="3300" dirty="0" smtClean="0"/>
              <a:t>G’</a:t>
            </a:r>
            <a:r>
              <a:rPr lang="zh-CN" altLang="en-US" sz="3300" dirty="0" smtClean="0"/>
              <a:t>为</a:t>
            </a:r>
            <a:r>
              <a:rPr lang="en-US" altLang="zh-CN" sz="3300" dirty="0" smtClean="0"/>
              <a:t>G</a:t>
            </a:r>
            <a:r>
              <a:rPr lang="zh-CN" altLang="en-US" sz="3300" dirty="0" smtClean="0"/>
              <a:t>的</a:t>
            </a:r>
            <a:r>
              <a:rPr lang="zh-CN" altLang="en-US" sz="3300" dirty="0" smtClean="0">
                <a:solidFill>
                  <a:schemeClr val="tx2"/>
                </a:solidFill>
              </a:rPr>
              <a:t>主合取范式</a:t>
            </a:r>
            <a:r>
              <a:rPr lang="zh-CN" altLang="en-US" sz="3300" dirty="0" smtClean="0"/>
              <a:t>。</a:t>
            </a:r>
            <a:r>
              <a:rPr lang="zh-CN" altLang="en-US" sz="3200" dirty="0" smtClean="0"/>
              <a:t>             </a:t>
            </a:r>
          </a:p>
        </p:txBody>
      </p:sp>
      <p:sp>
        <p:nvSpPr>
          <p:cNvPr id="237572"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37573"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FC12379-E118-41C0-B7A5-6AF9D81BEDFC}" type="slidenum">
              <a:rPr kumimoji="0" lang="zh-CN" altLang="en-US" sz="1400" b="0" smtClean="0">
                <a:latin typeface="Arial" panose="020B0604020202020204" pitchFamily="34" charset="0"/>
              </a:rPr>
              <a:pPr>
                <a:spcBef>
                  <a:spcPct val="0"/>
                </a:spcBef>
                <a:buClrTx/>
                <a:buSzTx/>
                <a:buFontTx/>
                <a:buNone/>
              </a:pPr>
              <a:t>135</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0051">
                                            <p:txEl>
                                              <p:pRg st="1" end="1"/>
                                            </p:txEl>
                                          </p:spTgt>
                                        </p:tgtEl>
                                        <p:attrNameLst>
                                          <p:attrName>style.visibility</p:attrName>
                                        </p:attrNameLst>
                                      </p:cBhvr>
                                      <p:to>
                                        <p:strVal val="visible"/>
                                      </p:to>
                                    </p:set>
                                    <p:anim calcmode="lin" valueType="num">
                                      <p:cBhvr additive="base">
                                        <p:cTn id="7" dur="500" fill="hold"/>
                                        <p:tgtEl>
                                          <p:spTgt spid="13005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00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0051">
                                            <p:txEl>
                                              <p:pRg st="2" end="2"/>
                                            </p:txEl>
                                          </p:spTgt>
                                        </p:tgtEl>
                                        <p:attrNameLst>
                                          <p:attrName>style.visibility</p:attrName>
                                        </p:attrNameLst>
                                      </p:cBhvr>
                                      <p:to>
                                        <p:strVal val="visible"/>
                                      </p:to>
                                    </p:set>
                                    <p:anim calcmode="lin" valueType="num">
                                      <p:cBhvr additive="base">
                                        <p:cTn id="13" dur="500" fill="hold"/>
                                        <p:tgtEl>
                                          <p:spTgt spid="13005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005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4"/>
          <p:cNvSpPr>
            <a:spLocks noGrp="1" noChangeArrowheads="1"/>
          </p:cNvSpPr>
          <p:nvPr>
            <p:ph type="title"/>
          </p:nvPr>
        </p:nvSpPr>
        <p:spPr>
          <a:xfrm>
            <a:off x="35496" y="44624"/>
            <a:ext cx="7772400" cy="646112"/>
          </a:xfrm>
          <a:noFill/>
        </p:spPr>
        <p:txBody>
          <a:bodyPr/>
          <a:lstStyle/>
          <a:p>
            <a:pPr eaLnBrk="1" hangingPunct="1"/>
            <a:r>
              <a:rPr lang="zh-CN" altLang="en-US" sz="3600" b="1" dirty="0" smtClean="0">
                <a:latin typeface="黑体" panose="02010609060101010101" pitchFamily="49" charset="-122"/>
                <a:ea typeface="黑体" panose="02010609060101010101" pitchFamily="49" charset="-122"/>
              </a:rPr>
              <a:t>极小项与极大项性质</a:t>
            </a:r>
          </a:p>
        </p:txBody>
      </p:sp>
      <p:graphicFrame>
        <p:nvGraphicFramePr>
          <p:cNvPr id="270422" name="Group 86"/>
          <p:cNvGraphicFramePr>
            <a:graphicFrameLocks noGrp="1"/>
          </p:cNvGraphicFramePr>
          <p:nvPr/>
        </p:nvGraphicFramePr>
        <p:xfrm>
          <a:off x="323850" y="1092200"/>
          <a:ext cx="8496300" cy="5216529"/>
        </p:xfrm>
        <a:graphic>
          <a:graphicData uri="http://schemas.openxmlformats.org/drawingml/2006/table">
            <a:tbl>
              <a:tblPr/>
              <a:tblGrid>
                <a:gridCol w="900113"/>
                <a:gridCol w="869950"/>
                <a:gridCol w="821903"/>
                <a:gridCol w="3024609"/>
                <a:gridCol w="2879725"/>
              </a:tblGrid>
              <a:tr h="579078">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a:t>
                      </a: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极小项 </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极大项 </a:t>
                      </a: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78">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2800" b="1" i="0" u="none" strike="noStrike" cap="none" normalizeH="0" baseline="0" smtClean="0">
                          <a:ln>
                            <a:noFill/>
                          </a:ln>
                          <a:solidFill>
                            <a:srgbClr val="FFFF00"/>
                          </a:solidFill>
                          <a:effectLst/>
                          <a:latin typeface="Times New Roman" panose="02020603050405020304" pitchFamily="18" charset="0"/>
                          <a:ea typeface="宋体" panose="02010600030101010101" pitchFamily="2" charset="-122"/>
                        </a:rPr>
                        <a:t>m</a:t>
                      </a:r>
                      <a:r>
                        <a:rPr kumimoji="1" lang="en-US" altLang="zh-CN" sz="2800" b="1" i="0" u="none" strike="noStrike" cap="none" normalizeH="0" baseline="-30000" smtClean="0">
                          <a:ln>
                            <a:noFill/>
                          </a:ln>
                          <a:solidFill>
                            <a:srgbClr val="FFFF00"/>
                          </a:solidFill>
                          <a:effectLst/>
                          <a:latin typeface="Times New Roman" panose="02020603050405020304" pitchFamily="18" charset="0"/>
                          <a:ea typeface="宋体" panose="02010600030101010101" pitchFamily="2" charset="-122"/>
                        </a:rPr>
                        <a:t>0</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P</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a:t>
                      </a:r>
                      <a:endPar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t>
                      </a:r>
                      <a:r>
                        <a:rPr kumimoji="1" lang="en-US" altLang="zh-CN" sz="2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0</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a:t>
                      </a: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endParaRPr kumimoji="1"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78">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t>
                      </a:r>
                      <a:r>
                        <a:rPr kumimoji="1" lang="en-US" altLang="zh-CN" sz="2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1</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P</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a:t>
                      </a:r>
                      <a:endPar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t>
                      </a:r>
                      <a:r>
                        <a:rPr kumimoji="1" lang="en-US" altLang="zh-CN" sz="2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1</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a:t>
                      </a:r>
                      <a:endPar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78">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2800" b="1" i="0" u="none" strike="noStrike" cap="none" normalizeH="0" baseline="0" smtClean="0">
                          <a:ln>
                            <a:noFill/>
                          </a:ln>
                          <a:solidFill>
                            <a:srgbClr val="FFFF00"/>
                          </a:solidFill>
                          <a:effectLst/>
                          <a:latin typeface="Times New Roman" panose="02020603050405020304" pitchFamily="18" charset="0"/>
                          <a:ea typeface="宋体" panose="02010600030101010101" pitchFamily="2" charset="-122"/>
                        </a:rPr>
                        <a:t>m</a:t>
                      </a:r>
                      <a:r>
                        <a:rPr kumimoji="1" lang="en-US" altLang="zh-CN" sz="2800" b="1" i="0" u="none" strike="noStrike" cap="none" normalizeH="0" baseline="-30000" smtClean="0">
                          <a:ln>
                            <a:noFill/>
                          </a:ln>
                          <a:solidFill>
                            <a:srgbClr val="FFFF00"/>
                          </a:solidFill>
                          <a:effectLst/>
                          <a:latin typeface="Times New Roman" panose="02020603050405020304" pitchFamily="18" charset="0"/>
                          <a:ea typeface="宋体" panose="02010600030101010101" pitchFamily="2" charset="-122"/>
                        </a:rPr>
                        <a:t>2</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P</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a:t>
                      </a:r>
                      <a:endPar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t>
                      </a:r>
                      <a:r>
                        <a:rPr kumimoji="1" lang="en-US" altLang="zh-CN" sz="2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2</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a:t>
                      </a:r>
                      <a:endPar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3905">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t>
                      </a:r>
                      <a:r>
                        <a:rPr kumimoji="1" lang="en-US" altLang="zh-CN" sz="2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3</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P</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a:t>
                      </a:r>
                      <a:endPar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t>
                      </a:r>
                      <a:r>
                        <a:rPr kumimoji="1" lang="en-US" altLang="zh-CN" sz="2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3</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a:t>
                      </a:r>
                      <a:endPar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78">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t>
                      </a:r>
                      <a:r>
                        <a:rPr kumimoji="1" lang="en-US" altLang="zh-CN" sz="2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4</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P</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a:t>
                      </a:r>
                      <a:endPar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t>
                      </a:r>
                      <a:r>
                        <a:rPr kumimoji="1" lang="en-US" altLang="zh-CN" sz="2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4</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a:t>
                      </a:r>
                      <a:endPar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78">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2800" b="1" i="0" u="none" strike="noStrike" cap="none" normalizeH="0" baseline="0" smtClean="0">
                          <a:ln>
                            <a:noFill/>
                          </a:ln>
                          <a:solidFill>
                            <a:srgbClr val="FFFF00"/>
                          </a:solidFill>
                          <a:effectLst/>
                          <a:latin typeface="Times New Roman" panose="02020603050405020304" pitchFamily="18" charset="0"/>
                          <a:ea typeface="宋体" panose="02010600030101010101" pitchFamily="2" charset="-122"/>
                        </a:rPr>
                        <a:t>m</a:t>
                      </a:r>
                      <a:r>
                        <a:rPr kumimoji="1" lang="en-US" altLang="zh-CN" sz="2800" b="1" i="0" u="none" strike="noStrike" cap="none" normalizeH="0" baseline="-30000" smtClean="0">
                          <a:ln>
                            <a:noFill/>
                          </a:ln>
                          <a:solidFill>
                            <a:srgbClr val="FFFF00"/>
                          </a:solidFill>
                          <a:effectLst/>
                          <a:latin typeface="Times New Roman" panose="02020603050405020304" pitchFamily="18" charset="0"/>
                          <a:ea typeface="宋体" panose="02010600030101010101" pitchFamily="2" charset="-122"/>
                        </a:rPr>
                        <a:t>5</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P</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a:t>
                      </a:r>
                      <a:endPar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t>
                      </a:r>
                      <a:r>
                        <a:rPr kumimoji="1" lang="en-US" altLang="zh-CN" sz="2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5</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a:t>
                      </a:r>
                      <a:endPar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78">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t>
                      </a:r>
                      <a:r>
                        <a:rPr kumimoji="1" lang="en-US" altLang="zh-CN" sz="2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6</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P</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a:t>
                      </a:r>
                      <a:endPar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t>
                      </a:r>
                      <a:r>
                        <a:rPr kumimoji="1" lang="en-US" altLang="zh-CN" sz="2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6</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a:t>
                      </a:r>
                      <a:endPar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78">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699" marB="4569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m</a:t>
                      </a:r>
                      <a:r>
                        <a:rPr kumimoji="1" lang="en-US" altLang="zh-CN" sz="2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7</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P</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en-US" altLang="zh-CN"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a:t>
                      </a:r>
                      <a:endParaRPr kumimoji="1"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M</a:t>
                      </a:r>
                      <a:r>
                        <a:rPr kumimoji="1" lang="en-US" altLang="zh-CN" sz="2800" b="1" i="0" u="none" strike="noStrike" cap="none" normalizeH="0" baseline="-30000" dirty="0" smtClean="0">
                          <a:ln>
                            <a:noFill/>
                          </a:ln>
                          <a:solidFill>
                            <a:schemeClr val="tx1"/>
                          </a:solidFill>
                          <a:effectLst/>
                          <a:latin typeface="Times New Roman" panose="02020603050405020304" pitchFamily="18" charset="0"/>
                          <a:ea typeface="宋体" panose="02010600030101010101" pitchFamily="2" charset="-122"/>
                        </a:rPr>
                        <a:t>7</a:t>
                      </a:r>
                      <a:r>
                        <a:rPr kumimoji="1" lang="en-US"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P</a:t>
                      </a:r>
                      <a:r>
                        <a:rPr kumimoji="1" lang="en-US"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R</a:t>
                      </a:r>
                      <a:endParaRPr kumimoji="1" lang="zh-CN" altLang="en-US" sz="2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699" marB="4569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9681"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39682"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807B294-8A7F-4CCD-ACB0-5C1D9E35427D}" type="slidenum">
              <a:rPr kumimoji="0" lang="zh-CN" altLang="en-US" sz="1400" b="0" smtClean="0">
                <a:latin typeface="Arial" panose="020B0604020202020204" pitchFamily="34" charset="0"/>
              </a:rPr>
              <a:pPr>
                <a:spcBef>
                  <a:spcPct val="0"/>
                </a:spcBef>
                <a:buClrTx/>
                <a:buSzTx/>
                <a:buFontTx/>
                <a:buNone/>
              </a:pPr>
              <a:t>136</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9" name="Rectangle 3"/>
          <p:cNvSpPr>
            <a:spLocks noGrp="1" noChangeArrowheads="1"/>
          </p:cNvSpPr>
          <p:nvPr>
            <p:ph type="body" idx="1"/>
          </p:nvPr>
        </p:nvSpPr>
        <p:spPr>
          <a:xfrm>
            <a:off x="323850" y="836315"/>
            <a:ext cx="8515350" cy="5761037"/>
          </a:xfrm>
        </p:spPr>
        <p:txBody>
          <a:bodyPr/>
          <a:lstStyle/>
          <a:p>
            <a:pPr algn="just" eaLnBrk="1" hangingPunct="1">
              <a:buFont typeface="Wingdings" panose="05000000000000000000" pitchFamily="2" charset="2"/>
              <a:buNone/>
            </a:pPr>
            <a:r>
              <a:rPr lang="zh-CN" altLang="en-US" sz="3200" dirty="0" smtClean="0"/>
              <a:t>对</a:t>
            </a:r>
            <a:r>
              <a:rPr lang="en-US" altLang="zh-CN" sz="3200" dirty="0" smtClean="0"/>
              <a:t>n</a:t>
            </a:r>
            <a:r>
              <a:rPr lang="zh-CN" altLang="en-US" sz="3200" dirty="0" smtClean="0"/>
              <a:t>个命题原子</a:t>
            </a:r>
            <a:r>
              <a:rPr lang="en-US" altLang="zh-CN" sz="3200" dirty="0" smtClean="0"/>
              <a:t>P</a:t>
            </a:r>
            <a:r>
              <a:rPr lang="en-US" altLang="zh-CN" sz="3200" baseline="-30000" dirty="0" smtClean="0"/>
              <a:t>1</a:t>
            </a:r>
            <a:r>
              <a:rPr lang="zh-CN" altLang="en-US" sz="3200" dirty="0" smtClean="0"/>
              <a:t>，</a:t>
            </a:r>
            <a:r>
              <a:rPr lang="en-US" altLang="zh-CN" sz="3200" dirty="0" smtClean="0"/>
              <a:t>…</a:t>
            </a:r>
            <a:r>
              <a:rPr lang="zh-CN" altLang="en-US" sz="3200" dirty="0" smtClean="0"/>
              <a:t>，</a:t>
            </a:r>
            <a:r>
              <a:rPr lang="en-US" altLang="zh-CN" sz="3200" dirty="0" err="1" smtClean="0"/>
              <a:t>P</a:t>
            </a:r>
            <a:r>
              <a:rPr lang="en-US" altLang="zh-CN" sz="3200" baseline="-30000" dirty="0" err="1" smtClean="0"/>
              <a:t>n</a:t>
            </a:r>
            <a:endParaRPr lang="en-US" altLang="zh-CN" sz="3200" baseline="-30000" dirty="0" smtClean="0"/>
          </a:p>
          <a:p>
            <a:pPr algn="just" eaLnBrk="1" hangingPunct="1">
              <a:buFont typeface="Wingdings" panose="05000000000000000000" pitchFamily="2" charset="2"/>
              <a:buChar char="Ø"/>
            </a:pPr>
            <a:r>
              <a:rPr lang="zh-CN" altLang="en-US" sz="3200" dirty="0" smtClean="0">
                <a:solidFill>
                  <a:schemeClr val="tx2"/>
                </a:solidFill>
              </a:rPr>
              <a:t>极小项</a:t>
            </a:r>
            <a:r>
              <a:rPr lang="zh-CN" altLang="en-US" sz="3200" dirty="0" smtClean="0"/>
              <a:t>有如下性质：</a:t>
            </a:r>
          </a:p>
          <a:p>
            <a:pPr algn="just" eaLnBrk="1" hangingPunct="1">
              <a:buFont typeface="Wingdings" panose="05000000000000000000" pitchFamily="2" charset="2"/>
              <a:buNone/>
            </a:pPr>
            <a:r>
              <a:rPr lang="zh-CN" altLang="en-US" sz="3200" dirty="0" smtClean="0"/>
              <a:t>（</a:t>
            </a:r>
            <a:r>
              <a:rPr lang="en-US" altLang="zh-CN" sz="3200" dirty="0" smtClean="0"/>
              <a:t>1</a:t>
            </a:r>
            <a:r>
              <a:rPr lang="zh-CN" altLang="en-US" sz="3200" dirty="0" smtClean="0"/>
              <a:t>）</a:t>
            </a:r>
            <a:r>
              <a:rPr lang="en-US" altLang="zh-CN" sz="3200" dirty="0" smtClean="0"/>
              <a:t>n</a:t>
            </a:r>
            <a:r>
              <a:rPr lang="zh-CN" altLang="en-US" sz="3200" dirty="0" smtClean="0"/>
              <a:t>个命题原子</a:t>
            </a:r>
            <a:r>
              <a:rPr lang="en-US" altLang="zh-CN" sz="3200" dirty="0" smtClean="0"/>
              <a:t>P</a:t>
            </a:r>
            <a:r>
              <a:rPr lang="en-US" altLang="zh-CN" sz="3200" baseline="-30000" dirty="0" smtClean="0"/>
              <a:t>1</a:t>
            </a:r>
            <a:r>
              <a:rPr lang="zh-CN" altLang="en-US" sz="3200" dirty="0" smtClean="0"/>
              <a:t>，</a:t>
            </a:r>
            <a:r>
              <a:rPr lang="en-US" altLang="zh-CN" sz="3200" dirty="0" smtClean="0"/>
              <a:t>…</a:t>
            </a:r>
            <a:r>
              <a:rPr lang="zh-CN" altLang="en-US" sz="3200" dirty="0" smtClean="0"/>
              <a:t>，</a:t>
            </a:r>
            <a:r>
              <a:rPr lang="en-US" altLang="zh-CN" sz="3200" dirty="0" err="1" smtClean="0"/>
              <a:t>P</a:t>
            </a:r>
            <a:r>
              <a:rPr lang="en-US" altLang="zh-CN" sz="3200" baseline="-30000" dirty="0" err="1" smtClean="0"/>
              <a:t>n</a:t>
            </a:r>
            <a:r>
              <a:rPr lang="zh-CN" altLang="en-US" sz="3200" dirty="0" smtClean="0"/>
              <a:t>有2</a:t>
            </a:r>
            <a:r>
              <a:rPr lang="en-US" altLang="zh-CN" sz="3200" baseline="30000" dirty="0" smtClean="0"/>
              <a:t>n</a:t>
            </a:r>
            <a:r>
              <a:rPr lang="zh-CN" altLang="en-US" sz="3200" dirty="0" smtClean="0"/>
              <a:t>个不同的解释，每个解释对应</a:t>
            </a:r>
            <a:r>
              <a:rPr lang="en-US" altLang="zh-CN" sz="3200" dirty="0" smtClean="0"/>
              <a:t>P</a:t>
            </a:r>
            <a:r>
              <a:rPr lang="en-US" altLang="zh-CN" sz="3200" baseline="-30000" dirty="0" smtClean="0"/>
              <a:t>1</a:t>
            </a:r>
            <a:r>
              <a:rPr lang="zh-CN" altLang="en-US" sz="3200" dirty="0" smtClean="0"/>
              <a:t>，</a:t>
            </a:r>
            <a:r>
              <a:rPr lang="en-US" altLang="zh-CN" sz="3200" dirty="0" smtClean="0"/>
              <a:t>…</a:t>
            </a:r>
            <a:r>
              <a:rPr lang="zh-CN" altLang="en-US" sz="3200" dirty="0" smtClean="0"/>
              <a:t>，</a:t>
            </a:r>
            <a:r>
              <a:rPr lang="en-US" altLang="zh-CN" sz="3200" dirty="0" err="1" smtClean="0"/>
              <a:t>P</a:t>
            </a:r>
            <a:r>
              <a:rPr lang="en-US" altLang="zh-CN" sz="3200" baseline="-30000" dirty="0" err="1" smtClean="0"/>
              <a:t>n</a:t>
            </a:r>
            <a:r>
              <a:rPr lang="zh-CN" altLang="en-US" sz="3200" dirty="0" smtClean="0"/>
              <a:t>的一个极小项。</a:t>
            </a:r>
          </a:p>
          <a:p>
            <a:pPr algn="just" eaLnBrk="1" hangingPunct="1">
              <a:buFont typeface="Wingdings" panose="05000000000000000000" pitchFamily="2" charset="2"/>
              <a:buNone/>
            </a:pPr>
            <a:r>
              <a:rPr lang="zh-CN" altLang="en-US" sz="3200" dirty="0" smtClean="0"/>
              <a:t>（</a:t>
            </a:r>
            <a:r>
              <a:rPr lang="en-US" altLang="zh-CN" sz="3200" dirty="0" smtClean="0"/>
              <a:t>2</a:t>
            </a:r>
            <a:r>
              <a:rPr lang="zh-CN" altLang="en-US" sz="3200" dirty="0" smtClean="0"/>
              <a:t>）对</a:t>
            </a:r>
            <a:r>
              <a:rPr lang="en-US" altLang="zh-CN" sz="3200" dirty="0" smtClean="0"/>
              <a:t>P</a:t>
            </a:r>
            <a:r>
              <a:rPr lang="en-US" altLang="zh-CN" sz="3200" baseline="-30000" dirty="0" smtClean="0"/>
              <a:t>1</a:t>
            </a:r>
            <a:r>
              <a:rPr lang="zh-CN" altLang="en-US" sz="3200" dirty="0" smtClean="0"/>
              <a:t>，</a:t>
            </a:r>
            <a:r>
              <a:rPr lang="en-US" altLang="zh-CN" sz="3200" dirty="0" smtClean="0"/>
              <a:t>…</a:t>
            </a:r>
            <a:r>
              <a:rPr lang="zh-CN" altLang="en-US" sz="3200" dirty="0" smtClean="0"/>
              <a:t>，</a:t>
            </a:r>
            <a:r>
              <a:rPr lang="en-US" altLang="zh-CN" sz="3200" dirty="0" err="1" smtClean="0"/>
              <a:t>P</a:t>
            </a:r>
            <a:r>
              <a:rPr lang="en-US" altLang="zh-CN" sz="3200" baseline="-30000" dirty="0" err="1" smtClean="0"/>
              <a:t>n</a:t>
            </a:r>
            <a:r>
              <a:rPr lang="zh-CN" altLang="en-US" sz="3200" dirty="0" smtClean="0"/>
              <a:t>的任意一个极小项</a:t>
            </a:r>
            <a:r>
              <a:rPr lang="en-US" altLang="zh-CN" sz="3200" dirty="0" smtClean="0"/>
              <a:t>m</a:t>
            </a:r>
            <a:r>
              <a:rPr lang="zh-CN" altLang="en-US" sz="3200" dirty="0" smtClean="0"/>
              <a:t>，有且只有一个解释使</a:t>
            </a:r>
            <a:r>
              <a:rPr lang="en-US" altLang="zh-CN" sz="3200" dirty="0" smtClean="0"/>
              <a:t>m</a:t>
            </a:r>
            <a:r>
              <a:rPr lang="zh-CN" altLang="en-US" sz="3200" dirty="0" smtClean="0"/>
              <a:t>取</a:t>
            </a:r>
            <a:r>
              <a:rPr lang="en-US" altLang="zh-CN" sz="3200" dirty="0" smtClean="0"/>
              <a:t>1</a:t>
            </a:r>
            <a:r>
              <a:rPr lang="zh-CN" altLang="en-US" sz="3200" dirty="0" smtClean="0"/>
              <a:t>值，若使极小项取</a:t>
            </a:r>
            <a:r>
              <a:rPr lang="en-US" altLang="zh-CN" sz="3200" dirty="0" smtClean="0"/>
              <a:t>1</a:t>
            </a:r>
            <a:r>
              <a:rPr lang="zh-CN" altLang="en-US" sz="3200" dirty="0" smtClean="0"/>
              <a:t>值的解释对应的十进制数为</a:t>
            </a:r>
            <a:r>
              <a:rPr lang="en-US" altLang="zh-CN" sz="3200" dirty="0" err="1" smtClean="0"/>
              <a:t>i</a:t>
            </a:r>
            <a:r>
              <a:rPr lang="zh-CN" altLang="en-US" sz="3200" dirty="0" smtClean="0"/>
              <a:t>，则</a:t>
            </a:r>
            <a:r>
              <a:rPr lang="en-US" altLang="zh-CN" sz="3200" dirty="0" smtClean="0"/>
              <a:t>m</a:t>
            </a:r>
            <a:r>
              <a:rPr lang="zh-CN" altLang="en-US" sz="3200" dirty="0" smtClean="0"/>
              <a:t>记为</a:t>
            </a:r>
            <a:r>
              <a:rPr lang="en-US" altLang="zh-CN" sz="3200" dirty="0" smtClean="0"/>
              <a:t>m</a:t>
            </a:r>
            <a:r>
              <a:rPr lang="en-US" altLang="zh-CN" sz="3200" baseline="-30000" dirty="0" smtClean="0"/>
              <a:t>i</a:t>
            </a:r>
            <a:r>
              <a:rPr lang="zh-CN" altLang="en-US" sz="3200" dirty="0" smtClean="0"/>
              <a:t>。</a:t>
            </a:r>
          </a:p>
          <a:p>
            <a:pPr algn="just" eaLnBrk="1" hangingPunct="1">
              <a:buFont typeface="Wingdings" panose="05000000000000000000" pitchFamily="2" charset="2"/>
              <a:buNone/>
            </a:pPr>
            <a:r>
              <a:rPr lang="zh-CN" altLang="en-US" sz="3200" dirty="0" smtClean="0"/>
              <a:t>（</a:t>
            </a:r>
            <a:r>
              <a:rPr lang="en-US" altLang="zh-CN" sz="3200" dirty="0" smtClean="0"/>
              <a:t>3</a:t>
            </a:r>
            <a:r>
              <a:rPr lang="zh-CN" altLang="en-US" sz="3200" dirty="0" smtClean="0"/>
              <a:t>）任意两个不同的极小项的合取式恒假：</a:t>
            </a:r>
          </a:p>
          <a:p>
            <a:pPr algn="just" eaLnBrk="1" hangingPunct="1">
              <a:buFont typeface="Wingdings" panose="05000000000000000000" pitchFamily="2" charset="2"/>
              <a:buNone/>
            </a:pPr>
            <a:r>
              <a:rPr lang="en-US" altLang="zh-CN" sz="3200" dirty="0" smtClean="0"/>
              <a:t>          m</a:t>
            </a:r>
            <a:r>
              <a:rPr lang="en-US" altLang="zh-CN" sz="3200" baseline="-30000" dirty="0" smtClean="0"/>
              <a:t>i</a:t>
            </a:r>
            <a:r>
              <a:rPr lang="en-US" altLang="zh-CN" sz="3200" dirty="0" smtClean="0">
                <a:sym typeface="Symbol" panose="05050102010706020507" pitchFamily="18" charset="2"/>
              </a:rPr>
              <a:t></a:t>
            </a:r>
            <a:r>
              <a:rPr lang="en-US" altLang="zh-CN" sz="3200" dirty="0" smtClean="0"/>
              <a:t> </a:t>
            </a:r>
            <a:r>
              <a:rPr lang="en-US" altLang="zh-CN" sz="3200" dirty="0" err="1" smtClean="0"/>
              <a:t>m</a:t>
            </a:r>
            <a:r>
              <a:rPr lang="en-US" altLang="zh-CN" sz="3200" baseline="-30000" dirty="0" err="1" smtClean="0"/>
              <a:t>j</a:t>
            </a:r>
            <a:r>
              <a:rPr lang="en-US" altLang="zh-CN" sz="3200" dirty="0" smtClean="0"/>
              <a:t>=0</a:t>
            </a:r>
            <a:r>
              <a:rPr lang="zh-CN" altLang="en-US" sz="3200" dirty="0" smtClean="0"/>
              <a:t>，</a:t>
            </a:r>
            <a:r>
              <a:rPr lang="en-US" altLang="zh-CN" sz="3200" dirty="0" err="1" smtClean="0"/>
              <a:t>i≠j</a:t>
            </a:r>
            <a:r>
              <a:rPr lang="zh-CN" altLang="en-US" sz="3200" dirty="0" smtClean="0"/>
              <a:t>。</a:t>
            </a:r>
            <a:endParaRPr lang="zh-CN" altLang="en-US" sz="3200" dirty="0" smtClean="0">
              <a:cs typeface="Times New Roman" panose="02020603050405020304" pitchFamily="18" charset="0"/>
            </a:endParaRPr>
          </a:p>
          <a:p>
            <a:pPr eaLnBrk="1" hangingPunct="1">
              <a:buFont typeface="Wingdings" panose="05000000000000000000" pitchFamily="2" charset="2"/>
              <a:buNone/>
            </a:pPr>
            <a:r>
              <a:rPr lang="zh-CN" altLang="en-US" sz="3200" dirty="0" smtClean="0">
                <a:cs typeface="Times New Roman" panose="02020603050405020304" pitchFamily="18" charset="0"/>
              </a:rPr>
              <a:t>（</a:t>
            </a:r>
            <a:r>
              <a:rPr lang="en-US" altLang="zh-CN" sz="3200" dirty="0" smtClean="0"/>
              <a:t>4</a:t>
            </a:r>
            <a:r>
              <a:rPr lang="zh-CN" altLang="en-US" sz="3200" dirty="0" smtClean="0">
                <a:cs typeface="Times New Roman" panose="02020603050405020304" pitchFamily="18" charset="0"/>
              </a:rPr>
              <a:t>）所有极小项的析取式恒真。</a:t>
            </a:r>
            <a:r>
              <a:rPr lang="zh-CN" altLang="en-US" sz="3200" dirty="0" smtClean="0"/>
              <a:t> </a:t>
            </a:r>
          </a:p>
        </p:txBody>
      </p:sp>
      <p:sp>
        <p:nvSpPr>
          <p:cNvPr id="240644"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40645"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3F57E30-B09F-4B58-B355-191FD3847F1A}" type="slidenum">
              <a:rPr kumimoji="0" lang="zh-CN" altLang="en-US" sz="1400" b="0" smtClean="0">
                <a:latin typeface="Arial" panose="020B0604020202020204" pitchFamily="34" charset="0"/>
              </a:rPr>
              <a:pPr>
                <a:spcBef>
                  <a:spcPct val="0"/>
                </a:spcBef>
                <a:buClrTx/>
                <a:buSzTx/>
                <a:buFontTx/>
                <a:buNone/>
              </a:pPr>
              <a:t>137</a:t>
            </a:fld>
            <a:endParaRPr kumimoji="0" lang="en-US" altLang="zh-CN" sz="1400" b="0" smtClean="0">
              <a:latin typeface="Arial" panose="020B0604020202020204" pitchFamily="34" charset="0"/>
            </a:endParaRPr>
          </a:p>
        </p:txBody>
      </p:sp>
      <p:sp>
        <p:nvSpPr>
          <p:cNvPr id="7" name="Rectangle 4"/>
          <p:cNvSpPr>
            <a:spLocks noGrp="1" noChangeArrowheads="1"/>
          </p:cNvSpPr>
          <p:nvPr>
            <p:ph type="title"/>
          </p:nvPr>
        </p:nvSpPr>
        <p:spPr>
          <a:xfrm>
            <a:off x="35496" y="44624"/>
            <a:ext cx="7772400" cy="646112"/>
          </a:xfrm>
          <a:noFill/>
        </p:spPr>
        <p:txBody>
          <a:bodyPr/>
          <a:lstStyle/>
          <a:p>
            <a:pPr eaLnBrk="1" hangingPunct="1"/>
            <a:r>
              <a:rPr lang="zh-CN" altLang="en-US" sz="3600" b="1" dirty="0" smtClean="0">
                <a:latin typeface="黑体" panose="02010609060101010101" pitchFamily="49" charset="-122"/>
                <a:ea typeface="黑体" panose="02010609060101010101" pitchFamily="49" charset="-122"/>
              </a:rPr>
              <a:t>极小项与极大项性质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2099">
                                            <p:txEl>
                                              <p:pRg st="3" end="3"/>
                                            </p:txEl>
                                          </p:spTgt>
                                        </p:tgtEl>
                                        <p:attrNameLst>
                                          <p:attrName>style.visibility</p:attrName>
                                        </p:attrNameLst>
                                      </p:cBhvr>
                                      <p:to>
                                        <p:strVal val="visible"/>
                                      </p:to>
                                    </p:set>
                                    <p:anim calcmode="lin" valueType="num">
                                      <p:cBhvr additive="base">
                                        <p:cTn id="7" dur="500" fill="hold"/>
                                        <p:tgtEl>
                                          <p:spTgt spid="13209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20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2099">
                                            <p:txEl>
                                              <p:pRg st="4" end="4"/>
                                            </p:txEl>
                                          </p:spTgt>
                                        </p:tgtEl>
                                        <p:attrNameLst>
                                          <p:attrName>style.visibility</p:attrName>
                                        </p:attrNameLst>
                                      </p:cBhvr>
                                      <p:to>
                                        <p:strVal val="visible"/>
                                      </p:to>
                                    </p:set>
                                    <p:anim calcmode="lin" valueType="num">
                                      <p:cBhvr additive="base">
                                        <p:cTn id="13" dur="500" fill="hold"/>
                                        <p:tgtEl>
                                          <p:spTgt spid="13209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2099">
                                            <p:txEl>
                                              <p:pRg st="4" end="4"/>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2099">
                                            <p:txEl>
                                              <p:pRg st="5" end="5"/>
                                            </p:txEl>
                                          </p:spTgt>
                                        </p:tgtEl>
                                        <p:attrNameLst>
                                          <p:attrName>style.visibility</p:attrName>
                                        </p:attrNameLst>
                                      </p:cBhvr>
                                      <p:to>
                                        <p:strVal val="visible"/>
                                      </p:to>
                                    </p:set>
                                    <p:anim calcmode="lin" valueType="num">
                                      <p:cBhvr additive="base">
                                        <p:cTn id="17" dur="500" fill="hold"/>
                                        <p:tgtEl>
                                          <p:spTgt spid="132099">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20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32099">
                                            <p:txEl>
                                              <p:pRg st="6" end="6"/>
                                            </p:txEl>
                                          </p:spTgt>
                                        </p:tgtEl>
                                        <p:attrNameLst>
                                          <p:attrName>style.visibility</p:attrName>
                                        </p:attrNameLst>
                                      </p:cBhvr>
                                      <p:to>
                                        <p:strVal val="visible"/>
                                      </p:to>
                                    </p:set>
                                    <p:anim calcmode="lin" valueType="num">
                                      <p:cBhvr additive="base">
                                        <p:cTn id="23" dur="500" fill="hold"/>
                                        <p:tgtEl>
                                          <p:spTgt spid="132099">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209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3"/>
          <p:cNvSpPr>
            <a:spLocks noGrp="1" noChangeArrowheads="1"/>
          </p:cNvSpPr>
          <p:nvPr>
            <p:ph type="body" idx="1"/>
          </p:nvPr>
        </p:nvSpPr>
        <p:spPr>
          <a:xfrm>
            <a:off x="179512" y="764704"/>
            <a:ext cx="8588375" cy="5688930"/>
          </a:xfrm>
        </p:spPr>
        <p:txBody>
          <a:bodyPr/>
          <a:lstStyle/>
          <a:p>
            <a:pPr algn="just" eaLnBrk="1" hangingPunct="1">
              <a:lnSpc>
                <a:spcPct val="120000"/>
              </a:lnSpc>
              <a:buFont typeface="Wingdings" panose="05000000000000000000" pitchFamily="2" charset="2"/>
              <a:buNone/>
            </a:pPr>
            <a:r>
              <a:rPr lang="zh-CN" altLang="en-US" sz="3000" dirty="0" smtClean="0"/>
              <a:t>（</a:t>
            </a:r>
            <a:r>
              <a:rPr lang="en-US" altLang="zh-CN" sz="3000" dirty="0" smtClean="0"/>
              <a:t>1</a:t>
            </a:r>
            <a:r>
              <a:rPr lang="zh-CN" altLang="en-US" sz="3000" dirty="0" smtClean="0"/>
              <a:t>）</a:t>
            </a:r>
            <a:r>
              <a:rPr lang="en-US" altLang="zh-CN" sz="3000" dirty="0" smtClean="0"/>
              <a:t>n</a:t>
            </a:r>
            <a:r>
              <a:rPr lang="zh-CN" altLang="en-US" sz="3000" dirty="0" smtClean="0"/>
              <a:t>个命题原子</a:t>
            </a:r>
            <a:r>
              <a:rPr lang="en-US" altLang="zh-CN" sz="3000" dirty="0" smtClean="0"/>
              <a:t>P</a:t>
            </a:r>
            <a:r>
              <a:rPr lang="en-US" altLang="zh-CN" sz="3000" baseline="-30000" dirty="0" smtClean="0"/>
              <a:t>1</a:t>
            </a:r>
            <a:r>
              <a:rPr lang="zh-CN" altLang="en-US" sz="3000" dirty="0" smtClean="0"/>
              <a:t>，</a:t>
            </a:r>
            <a:r>
              <a:rPr lang="en-US" altLang="zh-CN" sz="3000" dirty="0" smtClean="0"/>
              <a:t>…</a:t>
            </a:r>
            <a:r>
              <a:rPr lang="zh-CN" altLang="en-US" sz="3000" dirty="0" smtClean="0"/>
              <a:t>，</a:t>
            </a:r>
            <a:r>
              <a:rPr lang="en-US" altLang="zh-CN" sz="3000" dirty="0" err="1" smtClean="0"/>
              <a:t>P</a:t>
            </a:r>
            <a:r>
              <a:rPr lang="en-US" altLang="zh-CN" sz="3000" baseline="-30000" dirty="0" err="1" smtClean="0"/>
              <a:t>n</a:t>
            </a:r>
            <a:r>
              <a:rPr lang="zh-CN" altLang="en-US" sz="3000" dirty="0" smtClean="0"/>
              <a:t>有2</a:t>
            </a:r>
            <a:r>
              <a:rPr lang="en-US" altLang="zh-CN" sz="3000" baseline="30000" dirty="0" smtClean="0"/>
              <a:t>n</a:t>
            </a:r>
            <a:r>
              <a:rPr lang="zh-CN" altLang="en-US" sz="3000" dirty="0" smtClean="0"/>
              <a:t>个不同的解释，每个解释对应</a:t>
            </a:r>
            <a:r>
              <a:rPr lang="en-US" altLang="zh-CN" sz="3000" dirty="0" smtClean="0"/>
              <a:t>P</a:t>
            </a:r>
            <a:r>
              <a:rPr lang="en-US" altLang="zh-CN" sz="3000" baseline="-30000" dirty="0" smtClean="0"/>
              <a:t>1</a:t>
            </a:r>
            <a:r>
              <a:rPr lang="zh-CN" altLang="en-US" sz="3000" dirty="0" smtClean="0"/>
              <a:t>，</a:t>
            </a:r>
            <a:r>
              <a:rPr lang="en-US" altLang="zh-CN" sz="3000" dirty="0" smtClean="0"/>
              <a:t>…</a:t>
            </a:r>
            <a:r>
              <a:rPr lang="zh-CN" altLang="en-US" sz="3000" dirty="0" smtClean="0"/>
              <a:t>，</a:t>
            </a:r>
            <a:r>
              <a:rPr lang="en-US" altLang="zh-CN" sz="3000" dirty="0" err="1" smtClean="0"/>
              <a:t>P</a:t>
            </a:r>
            <a:r>
              <a:rPr lang="en-US" altLang="zh-CN" sz="3000" baseline="-30000" dirty="0" err="1" smtClean="0"/>
              <a:t>n</a:t>
            </a:r>
            <a:r>
              <a:rPr lang="zh-CN" altLang="en-US" sz="3000" dirty="0" smtClean="0"/>
              <a:t>的一个极大项。</a:t>
            </a:r>
          </a:p>
          <a:p>
            <a:pPr algn="just" eaLnBrk="1" hangingPunct="1">
              <a:lnSpc>
                <a:spcPct val="120000"/>
              </a:lnSpc>
              <a:buFont typeface="Wingdings" panose="05000000000000000000" pitchFamily="2" charset="2"/>
              <a:buNone/>
            </a:pPr>
            <a:r>
              <a:rPr lang="zh-CN" altLang="en-US" sz="3000" dirty="0" smtClean="0"/>
              <a:t>（</a:t>
            </a:r>
            <a:r>
              <a:rPr lang="en-US" altLang="zh-CN" sz="3000" dirty="0" smtClean="0"/>
              <a:t>2</a:t>
            </a:r>
            <a:r>
              <a:rPr lang="zh-CN" altLang="en-US" sz="3000" dirty="0" smtClean="0"/>
              <a:t>）对</a:t>
            </a:r>
            <a:r>
              <a:rPr lang="en-US" altLang="zh-CN" sz="3000" dirty="0" smtClean="0"/>
              <a:t>P</a:t>
            </a:r>
            <a:r>
              <a:rPr lang="en-US" altLang="zh-CN" sz="3000" baseline="-30000" dirty="0" smtClean="0"/>
              <a:t>1</a:t>
            </a:r>
            <a:r>
              <a:rPr lang="zh-CN" altLang="en-US" sz="3000" dirty="0" smtClean="0"/>
              <a:t>，</a:t>
            </a:r>
            <a:r>
              <a:rPr lang="en-US" altLang="zh-CN" sz="3000" dirty="0" smtClean="0"/>
              <a:t>…</a:t>
            </a:r>
            <a:r>
              <a:rPr lang="zh-CN" altLang="en-US" sz="3000" dirty="0" smtClean="0"/>
              <a:t>，</a:t>
            </a:r>
            <a:r>
              <a:rPr lang="en-US" altLang="zh-CN" sz="3000" dirty="0" err="1" smtClean="0"/>
              <a:t>P</a:t>
            </a:r>
            <a:r>
              <a:rPr lang="en-US" altLang="zh-CN" sz="3000" baseline="-30000" dirty="0" err="1" smtClean="0"/>
              <a:t>n</a:t>
            </a:r>
            <a:r>
              <a:rPr lang="zh-CN" altLang="en-US" sz="3000" dirty="0" smtClean="0"/>
              <a:t>的任意一个极大项</a:t>
            </a:r>
            <a:r>
              <a:rPr lang="en-US" altLang="zh-CN" sz="3000" dirty="0" smtClean="0"/>
              <a:t>M</a:t>
            </a:r>
            <a:r>
              <a:rPr lang="zh-CN" altLang="en-US" sz="3000" dirty="0" smtClean="0"/>
              <a:t>，有且只有一个解释使</a:t>
            </a:r>
            <a:r>
              <a:rPr lang="en-US" altLang="zh-CN" sz="3000" dirty="0" smtClean="0"/>
              <a:t>M</a:t>
            </a:r>
            <a:r>
              <a:rPr lang="zh-CN" altLang="en-US" sz="3000" dirty="0" smtClean="0"/>
              <a:t>取</a:t>
            </a:r>
            <a:r>
              <a:rPr lang="en-US" altLang="zh-CN" sz="3000" dirty="0" smtClean="0"/>
              <a:t>0</a:t>
            </a:r>
            <a:r>
              <a:rPr lang="zh-CN" altLang="en-US" sz="3000" dirty="0" smtClean="0"/>
              <a:t>值，若使极大项取</a:t>
            </a:r>
            <a:r>
              <a:rPr lang="en-US" altLang="zh-CN" sz="3000" dirty="0" smtClean="0"/>
              <a:t>0</a:t>
            </a:r>
            <a:r>
              <a:rPr lang="zh-CN" altLang="en-US" sz="3000" dirty="0" smtClean="0"/>
              <a:t>的解释对应的十进制数为</a:t>
            </a:r>
            <a:r>
              <a:rPr lang="en-US" altLang="zh-CN" sz="3000" dirty="0" err="1" smtClean="0"/>
              <a:t>i</a:t>
            </a:r>
            <a:r>
              <a:rPr lang="zh-CN" altLang="en-US" sz="3000" dirty="0" smtClean="0"/>
              <a:t>，则</a:t>
            </a:r>
            <a:r>
              <a:rPr lang="en-US" altLang="zh-CN" sz="3000" dirty="0" smtClean="0"/>
              <a:t>M</a:t>
            </a:r>
            <a:r>
              <a:rPr lang="zh-CN" altLang="en-US" sz="3000" dirty="0" smtClean="0"/>
              <a:t>记为</a:t>
            </a:r>
            <a:r>
              <a:rPr lang="en-US" altLang="zh-CN" sz="3000" dirty="0" err="1" smtClean="0"/>
              <a:t>M</a:t>
            </a:r>
            <a:r>
              <a:rPr lang="en-US" altLang="zh-CN" sz="3000" baseline="-30000" dirty="0" err="1" smtClean="0"/>
              <a:t>i</a:t>
            </a:r>
            <a:r>
              <a:rPr lang="zh-CN" altLang="en-US" sz="3000" dirty="0" smtClean="0"/>
              <a:t>。</a:t>
            </a:r>
          </a:p>
          <a:p>
            <a:pPr algn="just" eaLnBrk="1" hangingPunct="1">
              <a:lnSpc>
                <a:spcPct val="120000"/>
              </a:lnSpc>
              <a:buFont typeface="Wingdings" panose="05000000000000000000" pitchFamily="2" charset="2"/>
              <a:buNone/>
            </a:pPr>
            <a:r>
              <a:rPr lang="zh-CN" altLang="en-US" sz="3000" dirty="0" smtClean="0"/>
              <a:t>（</a:t>
            </a:r>
            <a:r>
              <a:rPr lang="en-US" altLang="zh-CN" sz="3000" dirty="0" smtClean="0"/>
              <a:t>3</a:t>
            </a:r>
            <a:r>
              <a:rPr lang="zh-CN" altLang="en-US" sz="3000" dirty="0" smtClean="0"/>
              <a:t>）任意两个不同的极大项的析取式恒真：</a:t>
            </a:r>
          </a:p>
          <a:p>
            <a:pPr algn="just" eaLnBrk="1" hangingPunct="1">
              <a:lnSpc>
                <a:spcPct val="120000"/>
              </a:lnSpc>
              <a:buFont typeface="Wingdings" panose="05000000000000000000" pitchFamily="2" charset="2"/>
              <a:buNone/>
            </a:pPr>
            <a:r>
              <a:rPr lang="en-US" altLang="zh-CN" sz="3000" dirty="0" smtClean="0"/>
              <a:t>          </a:t>
            </a:r>
            <a:r>
              <a:rPr lang="en-US" altLang="zh-CN" sz="3000" dirty="0" err="1" smtClean="0"/>
              <a:t>M</a:t>
            </a:r>
            <a:r>
              <a:rPr lang="en-US" altLang="zh-CN" sz="3000" baseline="-30000" dirty="0" err="1" smtClean="0"/>
              <a:t>i</a:t>
            </a:r>
            <a:r>
              <a:rPr lang="en-US" altLang="zh-CN" sz="3000" baseline="-30000" dirty="0" smtClean="0"/>
              <a:t> </a:t>
            </a:r>
            <a:r>
              <a:rPr lang="en-US" altLang="zh-CN" sz="3000" dirty="0" smtClean="0">
                <a:sym typeface="Symbol" panose="05050102010706020507" pitchFamily="18" charset="2"/>
              </a:rPr>
              <a:t></a:t>
            </a:r>
            <a:r>
              <a:rPr lang="en-US" altLang="zh-CN" sz="3000" dirty="0" smtClean="0"/>
              <a:t> </a:t>
            </a:r>
            <a:r>
              <a:rPr lang="en-US" altLang="zh-CN" sz="3000" dirty="0" err="1" smtClean="0"/>
              <a:t>M</a:t>
            </a:r>
            <a:r>
              <a:rPr lang="en-US" altLang="zh-CN" sz="3000" baseline="-30000" dirty="0" err="1" smtClean="0"/>
              <a:t>j</a:t>
            </a:r>
            <a:r>
              <a:rPr lang="en-US" altLang="zh-CN" sz="3000" dirty="0" smtClean="0"/>
              <a:t>=1</a:t>
            </a:r>
            <a:r>
              <a:rPr lang="zh-CN" altLang="en-US" sz="3000" dirty="0" smtClean="0"/>
              <a:t>，</a:t>
            </a:r>
            <a:r>
              <a:rPr lang="en-US" altLang="zh-CN" sz="3000" dirty="0" err="1" smtClean="0"/>
              <a:t>i≠j</a:t>
            </a:r>
            <a:r>
              <a:rPr lang="zh-CN" altLang="en-US" sz="3000" dirty="0" smtClean="0"/>
              <a:t>。</a:t>
            </a:r>
          </a:p>
          <a:p>
            <a:pPr algn="just" eaLnBrk="1" hangingPunct="1">
              <a:lnSpc>
                <a:spcPct val="120000"/>
              </a:lnSpc>
              <a:buFont typeface="Wingdings" panose="05000000000000000000" pitchFamily="2" charset="2"/>
              <a:buNone/>
            </a:pPr>
            <a:r>
              <a:rPr lang="zh-CN" altLang="en-US" sz="3000" dirty="0" smtClean="0"/>
              <a:t>（</a:t>
            </a:r>
            <a:r>
              <a:rPr lang="en-US" altLang="zh-CN" sz="3000" dirty="0" smtClean="0"/>
              <a:t>4</a:t>
            </a:r>
            <a:r>
              <a:rPr lang="zh-CN" altLang="en-US" sz="3000" dirty="0" smtClean="0"/>
              <a:t>）所有极大项的合取式恒假。</a:t>
            </a:r>
          </a:p>
          <a:p>
            <a:pPr algn="just" eaLnBrk="1" hangingPunct="1">
              <a:lnSpc>
                <a:spcPct val="120000"/>
              </a:lnSpc>
              <a:buFont typeface="Wingdings" panose="05000000000000000000" pitchFamily="2" charset="2"/>
              <a:buChar char="Ø"/>
            </a:pPr>
            <a:r>
              <a:rPr lang="zh-CN" altLang="en-US" sz="3000" dirty="0" smtClean="0"/>
              <a:t>极小项和极大项的关系：</a:t>
            </a:r>
            <a:r>
              <a:rPr lang="en-US" altLang="zh-CN" sz="3000" dirty="0" smtClean="0"/>
              <a:t>m</a:t>
            </a:r>
            <a:r>
              <a:rPr lang="en-US" altLang="zh-CN" sz="3000" baseline="-30000" dirty="0" smtClean="0"/>
              <a:t>i</a:t>
            </a:r>
            <a:r>
              <a:rPr lang="en-US" altLang="zh-CN" sz="3000" dirty="0" smtClean="0"/>
              <a:t>=</a:t>
            </a:r>
            <a:r>
              <a:rPr lang="en-US" altLang="zh-CN" sz="3000" dirty="0" smtClean="0">
                <a:cs typeface="Times New Roman" panose="02020603050405020304" pitchFamily="18" charset="0"/>
                <a:sym typeface="Symbol" panose="05050102010706020507" pitchFamily="18" charset="2"/>
              </a:rPr>
              <a:t></a:t>
            </a:r>
            <a:r>
              <a:rPr lang="en-US" altLang="zh-CN" sz="3000" dirty="0" smtClean="0"/>
              <a:t> </a:t>
            </a:r>
            <a:r>
              <a:rPr lang="en-US" altLang="zh-CN" sz="3000" dirty="0" err="1" smtClean="0"/>
              <a:t>M</a:t>
            </a:r>
            <a:r>
              <a:rPr lang="en-US" altLang="zh-CN" sz="3000" baseline="-30000" dirty="0" err="1" smtClean="0"/>
              <a:t>i</a:t>
            </a:r>
            <a:r>
              <a:rPr lang="en-US" altLang="zh-CN" sz="3000" baseline="-30000" dirty="0" smtClean="0"/>
              <a:t> </a:t>
            </a:r>
            <a:r>
              <a:rPr lang="zh-CN" altLang="en-US" sz="3000" dirty="0" smtClean="0">
                <a:cs typeface="Times New Roman" panose="02020603050405020304" pitchFamily="18" charset="0"/>
              </a:rPr>
              <a:t>，</a:t>
            </a:r>
            <a:r>
              <a:rPr lang="en-US" altLang="zh-CN" sz="3000" dirty="0" err="1" smtClean="0"/>
              <a:t>M</a:t>
            </a:r>
            <a:r>
              <a:rPr lang="en-US" altLang="zh-CN" sz="3000" baseline="-30000" dirty="0" err="1" smtClean="0"/>
              <a:t>i</a:t>
            </a:r>
            <a:r>
              <a:rPr lang="en-US" altLang="zh-CN" sz="3000" dirty="0" smtClean="0"/>
              <a:t>=</a:t>
            </a:r>
            <a:r>
              <a:rPr lang="en-US" altLang="zh-CN" sz="3000" dirty="0" smtClean="0">
                <a:cs typeface="Times New Roman" panose="02020603050405020304" pitchFamily="18" charset="0"/>
                <a:sym typeface="Symbol" panose="05050102010706020507" pitchFamily="18" charset="2"/>
              </a:rPr>
              <a:t></a:t>
            </a:r>
            <a:r>
              <a:rPr lang="en-US" altLang="zh-CN" sz="3000" dirty="0" smtClean="0"/>
              <a:t>m</a:t>
            </a:r>
            <a:r>
              <a:rPr lang="en-US" altLang="zh-CN" sz="3000" baseline="-30000" dirty="0" smtClean="0"/>
              <a:t>i</a:t>
            </a:r>
            <a:r>
              <a:rPr lang="en-US" altLang="zh-CN" sz="3000" dirty="0" smtClean="0"/>
              <a:t> </a:t>
            </a:r>
            <a:endParaRPr lang="zh-CN" altLang="en-US" sz="3000" dirty="0" smtClean="0"/>
          </a:p>
        </p:txBody>
      </p:sp>
      <p:sp>
        <p:nvSpPr>
          <p:cNvPr id="241667"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41668"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82C316C-9D4D-4BCE-ACAB-8A8D24CB6AA6}" type="slidenum">
              <a:rPr kumimoji="0" lang="zh-CN" altLang="en-US" sz="1400" b="0" smtClean="0">
                <a:latin typeface="Arial" panose="020B0604020202020204" pitchFamily="34" charset="0"/>
              </a:rPr>
              <a:pPr>
                <a:spcBef>
                  <a:spcPct val="0"/>
                </a:spcBef>
                <a:buClrTx/>
                <a:buSzTx/>
                <a:buFontTx/>
                <a:buNone/>
              </a:pPr>
              <a:t>138</a:t>
            </a:fld>
            <a:endParaRPr kumimoji="0" lang="en-US" altLang="zh-CN" sz="1400" b="0" smtClean="0">
              <a:latin typeface="Arial" panose="020B0604020202020204" pitchFamily="34" charset="0"/>
            </a:endParaRPr>
          </a:p>
        </p:txBody>
      </p:sp>
      <p:sp>
        <p:nvSpPr>
          <p:cNvPr id="5" name="Rectangle 4"/>
          <p:cNvSpPr>
            <a:spLocks noGrp="1" noChangeArrowheads="1"/>
          </p:cNvSpPr>
          <p:nvPr>
            <p:ph type="title"/>
          </p:nvPr>
        </p:nvSpPr>
        <p:spPr>
          <a:xfrm>
            <a:off x="35496" y="44624"/>
            <a:ext cx="7772400" cy="646112"/>
          </a:xfrm>
          <a:noFill/>
        </p:spPr>
        <p:txBody>
          <a:bodyPr/>
          <a:lstStyle/>
          <a:p>
            <a:pPr eaLnBrk="1" hangingPunct="1"/>
            <a:r>
              <a:rPr lang="zh-CN" altLang="en-US" sz="3600" b="1" dirty="0" smtClean="0">
                <a:latin typeface="黑体" panose="02010609060101010101" pitchFamily="49" charset="-122"/>
                <a:ea typeface="黑体" panose="02010609060101010101" pitchFamily="49" charset="-122"/>
              </a:rPr>
              <a:t>极大项有如下性质</a:t>
            </a:r>
            <a:r>
              <a:rPr lang="en-US" altLang="zh-CN" sz="3600" b="1" dirty="0" smtClean="0">
                <a:latin typeface="黑体" panose="02010609060101010101" pitchFamily="49" charset="-122"/>
                <a:ea typeface="黑体" panose="02010609060101010101" pitchFamily="49" charset="-122"/>
              </a:rPr>
              <a:t>:</a:t>
            </a:r>
            <a:endParaRPr lang="zh-CN" altLang="en-US" sz="3600" b="1" dirty="0" smtClean="0">
              <a:latin typeface="黑体" panose="02010609060101010101" pitchFamily="49" charset="-122"/>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3122">
                                            <p:txEl>
                                              <p:pRg st="1" end="1"/>
                                            </p:txEl>
                                          </p:spTgt>
                                        </p:tgtEl>
                                        <p:attrNameLst>
                                          <p:attrName>style.visibility</p:attrName>
                                        </p:attrNameLst>
                                      </p:cBhvr>
                                      <p:to>
                                        <p:strVal val="visible"/>
                                      </p:to>
                                    </p:set>
                                    <p:anim calcmode="lin" valueType="num">
                                      <p:cBhvr additive="base">
                                        <p:cTn id="7" dur="500" fill="hold"/>
                                        <p:tgtEl>
                                          <p:spTgt spid="13312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312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33122">
                                            <p:txEl>
                                              <p:pRg st="2" end="2"/>
                                            </p:txEl>
                                          </p:spTgt>
                                        </p:tgtEl>
                                        <p:attrNameLst>
                                          <p:attrName>style.visibility</p:attrName>
                                        </p:attrNameLst>
                                      </p:cBhvr>
                                      <p:to>
                                        <p:strVal val="visible"/>
                                      </p:to>
                                    </p:set>
                                    <p:anim calcmode="lin" valueType="num">
                                      <p:cBhvr additive="base">
                                        <p:cTn id="13" dur="500" fill="hold"/>
                                        <p:tgtEl>
                                          <p:spTgt spid="13312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33122">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33122">
                                            <p:txEl>
                                              <p:pRg st="3" end="3"/>
                                            </p:txEl>
                                          </p:spTgt>
                                        </p:tgtEl>
                                        <p:attrNameLst>
                                          <p:attrName>style.visibility</p:attrName>
                                        </p:attrNameLst>
                                      </p:cBhvr>
                                      <p:to>
                                        <p:strVal val="visible"/>
                                      </p:to>
                                    </p:set>
                                    <p:anim calcmode="lin" valueType="num">
                                      <p:cBhvr additive="base">
                                        <p:cTn id="17" dur="500" fill="hold"/>
                                        <p:tgtEl>
                                          <p:spTgt spid="133122">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312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133122">
                                            <p:txEl>
                                              <p:pRg st="4" end="4"/>
                                            </p:txEl>
                                          </p:spTgt>
                                        </p:tgtEl>
                                        <p:attrNameLst>
                                          <p:attrName>style.visibility</p:attrName>
                                        </p:attrNameLst>
                                      </p:cBhvr>
                                      <p:to>
                                        <p:strVal val="visible"/>
                                      </p:to>
                                    </p:set>
                                    <p:anim calcmode="lin" valueType="num">
                                      <p:cBhvr additive="base">
                                        <p:cTn id="23" dur="500" fill="hold"/>
                                        <p:tgtEl>
                                          <p:spTgt spid="13312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33122">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133122">
                                            <p:txEl>
                                              <p:pRg st="5" end="5"/>
                                            </p:txEl>
                                          </p:spTgt>
                                        </p:tgtEl>
                                        <p:attrNameLst>
                                          <p:attrName>style.visibility</p:attrName>
                                        </p:attrNameLst>
                                      </p:cBhvr>
                                      <p:to>
                                        <p:strVal val="visible"/>
                                      </p:to>
                                    </p:set>
                                    <p:anim calcmode="lin" valueType="num">
                                      <p:cBhvr additive="base">
                                        <p:cTn id="29" dur="500" fill="hold"/>
                                        <p:tgtEl>
                                          <p:spTgt spid="133122">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3312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35496" y="44624"/>
            <a:ext cx="7772400" cy="641350"/>
          </a:xfrm>
        </p:spPr>
        <p:txBody>
          <a:bodyPr/>
          <a:lstStyle/>
          <a:p>
            <a:pPr eaLnBrk="1" hangingPunct="1"/>
            <a:r>
              <a:rPr lang="zh-CN" altLang="en-US" sz="3600" b="1" dirty="0" smtClean="0">
                <a:latin typeface="黑体" panose="02010609060101010101" pitchFamily="49" charset="-122"/>
                <a:ea typeface="黑体" panose="02010609060101010101" pitchFamily="49" charset="-122"/>
              </a:rPr>
              <a:t>主合取范式与主析取范式之间的关系</a:t>
            </a:r>
          </a:p>
        </p:txBody>
      </p:sp>
      <p:sp>
        <p:nvSpPr>
          <p:cNvPr id="242691" name="Rectangle 3"/>
          <p:cNvSpPr>
            <a:spLocks noGrp="1" noChangeArrowheads="1"/>
          </p:cNvSpPr>
          <p:nvPr>
            <p:ph type="body" idx="1"/>
          </p:nvPr>
        </p:nvSpPr>
        <p:spPr>
          <a:xfrm>
            <a:off x="152400" y="1341438"/>
            <a:ext cx="8839200" cy="4572000"/>
          </a:xfrm>
        </p:spPr>
        <p:txBody>
          <a:bodyPr/>
          <a:lstStyle/>
          <a:p>
            <a:pPr algn="just" eaLnBrk="1" hangingPunct="1">
              <a:buFont typeface="Wingdings" panose="05000000000000000000" pitchFamily="2" charset="2"/>
              <a:buNone/>
            </a:pPr>
            <a:r>
              <a:rPr lang="zh-CN" altLang="en-US" sz="3300" smtClean="0">
                <a:solidFill>
                  <a:schemeClr val="tx2"/>
                </a:solidFill>
                <a:sym typeface="Symbol" panose="05050102010706020507" pitchFamily="18" charset="2"/>
              </a:rPr>
              <a:t>例</a:t>
            </a:r>
            <a:r>
              <a:rPr lang="en-US" altLang="zh-CN" sz="3300" smtClean="0">
                <a:solidFill>
                  <a:schemeClr val="tx2"/>
                </a:solidFill>
                <a:sym typeface="Symbol" panose="05050102010706020507" pitchFamily="18" charset="2"/>
              </a:rPr>
              <a:t>.</a:t>
            </a:r>
            <a:r>
              <a:rPr lang="en-US" altLang="zh-CN" sz="3300" smtClean="0">
                <a:sym typeface="Symbol" panose="05050102010706020507" pitchFamily="18" charset="2"/>
              </a:rPr>
              <a:t> </a:t>
            </a:r>
            <a:r>
              <a:rPr lang="zh-CN" altLang="en-US" sz="3300" smtClean="0">
                <a:sym typeface="Symbol" panose="05050102010706020507" pitchFamily="18" charset="2"/>
              </a:rPr>
              <a:t>若</a:t>
            </a:r>
            <a:r>
              <a:rPr lang="en-US" altLang="zh-CN" sz="3300" smtClean="0">
                <a:sym typeface="Symbol" panose="05050102010706020507" pitchFamily="18" charset="2"/>
              </a:rPr>
              <a:t>PQR</a:t>
            </a:r>
            <a:r>
              <a:rPr lang="zh-CN" altLang="en-US" sz="3300" smtClean="0">
                <a:sym typeface="Symbol" panose="05050102010706020507" pitchFamily="18" charset="2"/>
              </a:rPr>
              <a:t>为一公式</a:t>
            </a:r>
            <a:r>
              <a:rPr lang="en-US" altLang="zh-CN" sz="3300" smtClean="0">
                <a:sym typeface="Symbol" panose="05050102010706020507" pitchFamily="18" charset="2"/>
              </a:rPr>
              <a:t>G</a:t>
            </a:r>
            <a:r>
              <a:rPr lang="zh-CN" altLang="en-US" sz="3300" smtClean="0">
                <a:sym typeface="Symbol" panose="05050102010706020507" pitchFamily="18" charset="2"/>
              </a:rPr>
              <a:t>的主合取范式，则</a:t>
            </a:r>
          </a:p>
          <a:p>
            <a:pPr algn="just" eaLnBrk="1" hangingPunct="1">
              <a:buFont typeface="Wingdings" panose="05000000000000000000" pitchFamily="2" charset="2"/>
              <a:buNone/>
            </a:pPr>
            <a:r>
              <a:rPr lang="en-US" altLang="zh-CN" sz="3300" smtClean="0">
                <a:sym typeface="Symbol" panose="05050102010706020507" pitchFamily="18" charset="2"/>
              </a:rPr>
              <a:t>               G =G</a:t>
            </a:r>
          </a:p>
          <a:p>
            <a:pPr algn="just" eaLnBrk="1" hangingPunct="1">
              <a:buFont typeface="Wingdings" panose="05000000000000000000" pitchFamily="2" charset="2"/>
              <a:buNone/>
            </a:pPr>
            <a:r>
              <a:rPr lang="en-US" altLang="zh-CN" sz="3300" smtClean="0">
                <a:sym typeface="Symbol" panose="05050102010706020507" pitchFamily="18" charset="2"/>
              </a:rPr>
              <a:t>                  =</a:t>
            </a:r>
            <a:r>
              <a:rPr lang="en-US" altLang="zh-CN" sz="3300" smtClean="0">
                <a:solidFill>
                  <a:srgbClr val="FFFF00"/>
                </a:solidFill>
                <a:sym typeface="Symbol" panose="05050102010706020507" pitchFamily="18" charset="2"/>
              </a:rPr>
              <a:t></a:t>
            </a:r>
            <a:r>
              <a:rPr lang="en-US" altLang="zh-CN" sz="3300" smtClean="0">
                <a:sym typeface="Symbol" panose="05050102010706020507" pitchFamily="18" charset="2"/>
              </a:rPr>
              <a:t> </a:t>
            </a:r>
            <a:r>
              <a:rPr lang="en-US" altLang="zh-CN" sz="3300" smtClean="0">
                <a:solidFill>
                  <a:srgbClr val="FFFF00"/>
                </a:solidFill>
                <a:sym typeface="Symbol" panose="05050102010706020507" pitchFamily="18" charset="2"/>
              </a:rPr>
              <a:t>M</a:t>
            </a:r>
            <a:r>
              <a:rPr lang="en-US" altLang="zh-CN" sz="3300" baseline="-30000" smtClean="0">
                <a:solidFill>
                  <a:srgbClr val="FFFF00"/>
                </a:solidFill>
                <a:sym typeface="Symbol" panose="05050102010706020507" pitchFamily="18" charset="2"/>
              </a:rPr>
              <a:t>0</a:t>
            </a:r>
          </a:p>
          <a:p>
            <a:pPr algn="just" eaLnBrk="1" hangingPunct="1">
              <a:buFont typeface="Wingdings" panose="05000000000000000000" pitchFamily="2" charset="2"/>
              <a:buNone/>
            </a:pPr>
            <a:r>
              <a:rPr lang="en-US" altLang="zh-CN" sz="3300" smtClean="0">
                <a:sym typeface="Symbol" panose="05050102010706020507" pitchFamily="18" charset="2"/>
              </a:rPr>
              <a:t>                  =(M</a:t>
            </a:r>
            <a:r>
              <a:rPr lang="en-US" altLang="zh-CN" sz="3300" baseline="-30000" smtClean="0">
                <a:sym typeface="Symbol" panose="05050102010706020507" pitchFamily="18" charset="2"/>
              </a:rPr>
              <a:t>1</a:t>
            </a:r>
            <a:r>
              <a:rPr lang="en-US" altLang="zh-CN" sz="3300" smtClean="0">
                <a:sym typeface="Symbol" panose="05050102010706020507" pitchFamily="18" charset="2"/>
              </a:rPr>
              <a:t>M</a:t>
            </a:r>
            <a:r>
              <a:rPr lang="en-US" altLang="zh-CN" sz="3300" baseline="-30000" smtClean="0">
                <a:sym typeface="Symbol" panose="05050102010706020507" pitchFamily="18" charset="2"/>
              </a:rPr>
              <a:t>2</a:t>
            </a:r>
            <a:r>
              <a:rPr lang="en-US" altLang="zh-CN" sz="3300" smtClean="0">
                <a:sym typeface="Symbol" panose="05050102010706020507" pitchFamily="18" charset="2"/>
              </a:rPr>
              <a:t>…M</a:t>
            </a:r>
            <a:r>
              <a:rPr lang="en-US" altLang="zh-CN" sz="3300" baseline="-30000" smtClean="0">
                <a:sym typeface="Symbol" panose="05050102010706020507" pitchFamily="18" charset="2"/>
              </a:rPr>
              <a:t>7</a:t>
            </a:r>
            <a:r>
              <a:rPr lang="en-US" altLang="zh-CN" sz="3300" smtClean="0">
                <a:sym typeface="Symbol" panose="05050102010706020507" pitchFamily="18" charset="2"/>
              </a:rPr>
              <a:t>)                         </a:t>
            </a:r>
          </a:p>
          <a:p>
            <a:pPr algn="just" eaLnBrk="1" hangingPunct="1">
              <a:buFont typeface="Wingdings" panose="05000000000000000000" pitchFamily="2" charset="2"/>
              <a:buNone/>
            </a:pPr>
            <a:r>
              <a:rPr lang="en-US" altLang="zh-CN" sz="3300" smtClean="0">
                <a:sym typeface="Symbol" panose="05050102010706020507" pitchFamily="18" charset="2"/>
              </a:rPr>
              <a:t>                  = </a:t>
            </a:r>
            <a:r>
              <a:rPr lang="en-US" altLang="zh-CN" sz="3300" smtClean="0">
                <a:solidFill>
                  <a:srgbClr val="FFFF00"/>
                </a:solidFill>
                <a:sym typeface="Symbol" panose="05050102010706020507" pitchFamily="18" charset="2"/>
              </a:rPr>
              <a:t>M</a:t>
            </a:r>
            <a:r>
              <a:rPr lang="en-US" altLang="zh-CN" sz="3300" baseline="-30000" smtClean="0">
                <a:solidFill>
                  <a:srgbClr val="FFFF00"/>
                </a:solidFill>
                <a:sym typeface="Symbol" panose="05050102010706020507" pitchFamily="18" charset="2"/>
              </a:rPr>
              <a:t>1</a:t>
            </a:r>
            <a:r>
              <a:rPr lang="en-US" altLang="zh-CN" sz="3300" smtClean="0">
                <a:solidFill>
                  <a:srgbClr val="FFFF00"/>
                </a:solidFill>
                <a:sym typeface="Symbol" panose="05050102010706020507" pitchFamily="18" charset="2"/>
              </a:rPr>
              <a:t>M</a:t>
            </a:r>
            <a:r>
              <a:rPr lang="en-US" altLang="zh-CN" sz="3300" baseline="-30000" smtClean="0">
                <a:solidFill>
                  <a:srgbClr val="FFFF00"/>
                </a:solidFill>
                <a:sym typeface="Symbol" panose="05050102010706020507" pitchFamily="18" charset="2"/>
              </a:rPr>
              <a:t>2</a:t>
            </a:r>
            <a:r>
              <a:rPr lang="en-US" altLang="zh-CN" sz="3300" smtClean="0">
                <a:sym typeface="Symbol" panose="05050102010706020507" pitchFamily="18" charset="2"/>
              </a:rPr>
              <a:t>…</a:t>
            </a:r>
            <a:r>
              <a:rPr lang="en-US" altLang="zh-CN" sz="3300" smtClean="0">
                <a:solidFill>
                  <a:srgbClr val="FFFF00"/>
                </a:solidFill>
                <a:sym typeface="Symbol" panose="05050102010706020507" pitchFamily="18" charset="2"/>
              </a:rPr>
              <a:t>M</a:t>
            </a:r>
            <a:r>
              <a:rPr lang="en-US" altLang="zh-CN" sz="3300" baseline="-30000" smtClean="0">
                <a:solidFill>
                  <a:srgbClr val="FFFF00"/>
                </a:solidFill>
                <a:sym typeface="Symbol" panose="05050102010706020507" pitchFamily="18" charset="2"/>
              </a:rPr>
              <a:t>7</a:t>
            </a:r>
            <a:endParaRPr lang="en-US" altLang="zh-CN" sz="3300" smtClean="0">
              <a:solidFill>
                <a:srgbClr val="FFFF00"/>
              </a:solidFill>
              <a:sym typeface="Symbol" panose="05050102010706020507" pitchFamily="18" charset="2"/>
            </a:endParaRPr>
          </a:p>
          <a:p>
            <a:pPr algn="just" eaLnBrk="1" hangingPunct="1">
              <a:buFont typeface="Wingdings" panose="05000000000000000000" pitchFamily="2" charset="2"/>
              <a:buNone/>
            </a:pPr>
            <a:r>
              <a:rPr lang="en-US" altLang="zh-CN" sz="3300" smtClean="0">
                <a:sym typeface="Symbol" panose="05050102010706020507" pitchFamily="18" charset="2"/>
              </a:rPr>
              <a:t>                  = m</a:t>
            </a:r>
            <a:r>
              <a:rPr lang="en-US" altLang="zh-CN" sz="3300" baseline="-30000" smtClean="0">
                <a:sym typeface="Symbol" panose="05050102010706020507" pitchFamily="18" charset="2"/>
              </a:rPr>
              <a:t>1</a:t>
            </a:r>
            <a:r>
              <a:rPr lang="en-US" altLang="zh-CN" sz="3300" smtClean="0">
                <a:sym typeface="Symbol" panose="05050102010706020507" pitchFamily="18" charset="2"/>
              </a:rPr>
              <a:t> m</a:t>
            </a:r>
            <a:r>
              <a:rPr lang="en-US" altLang="zh-CN" sz="3300" baseline="-30000" smtClean="0">
                <a:sym typeface="Symbol" panose="05050102010706020507" pitchFamily="18" charset="2"/>
              </a:rPr>
              <a:t>2</a:t>
            </a:r>
            <a:r>
              <a:rPr lang="en-US" altLang="zh-CN" sz="3300" smtClean="0">
                <a:sym typeface="Symbol" panose="05050102010706020507" pitchFamily="18" charset="2"/>
              </a:rPr>
              <a:t>… m</a:t>
            </a:r>
            <a:r>
              <a:rPr lang="en-US" altLang="zh-CN" sz="3300" baseline="-30000" smtClean="0">
                <a:sym typeface="Symbol" panose="05050102010706020507" pitchFamily="18" charset="2"/>
              </a:rPr>
              <a:t>7</a:t>
            </a:r>
            <a:endParaRPr lang="en-US" altLang="zh-CN" sz="3300" smtClean="0">
              <a:sym typeface="Symbol" panose="05050102010706020507" pitchFamily="18" charset="2"/>
            </a:endParaRPr>
          </a:p>
          <a:p>
            <a:pPr algn="just" eaLnBrk="1" hangingPunct="1">
              <a:buFont typeface="Wingdings" panose="05000000000000000000" pitchFamily="2" charset="2"/>
              <a:buNone/>
            </a:pPr>
            <a:r>
              <a:rPr lang="zh-CN" altLang="en-US" sz="3300" smtClean="0">
                <a:sym typeface="Symbol" panose="05050102010706020507" pitchFamily="18" charset="2"/>
              </a:rPr>
              <a:t>为</a:t>
            </a:r>
            <a:r>
              <a:rPr lang="en-US" altLang="zh-CN" sz="3300" smtClean="0">
                <a:sym typeface="Symbol" panose="05050102010706020507" pitchFamily="18" charset="2"/>
              </a:rPr>
              <a:t>G</a:t>
            </a:r>
            <a:r>
              <a:rPr lang="zh-CN" altLang="en-US" sz="3300" smtClean="0">
                <a:sym typeface="Symbol" panose="05050102010706020507" pitchFamily="18" charset="2"/>
              </a:rPr>
              <a:t>的主析取范式。</a:t>
            </a:r>
          </a:p>
        </p:txBody>
      </p:sp>
      <p:sp>
        <p:nvSpPr>
          <p:cNvPr id="242692"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solidFill>
                <a:srgbClr val="FFFFFF"/>
              </a:solidFill>
              <a:latin typeface="Arial" panose="020B0604020202020204" pitchFamily="34" charset="0"/>
            </a:endParaRPr>
          </a:p>
        </p:txBody>
      </p:sp>
      <p:sp>
        <p:nvSpPr>
          <p:cNvPr id="242693"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19E1033-43A9-4764-BA15-7B046B5A3796}" type="slidenum">
              <a:rPr kumimoji="0" lang="zh-CN" altLang="en-US" sz="1400" b="0" smtClean="0">
                <a:solidFill>
                  <a:srgbClr val="FFFFFF"/>
                </a:solidFill>
                <a:latin typeface="Arial" panose="020B0604020202020204" pitchFamily="34" charset="0"/>
              </a:rPr>
              <a:pPr>
                <a:spcBef>
                  <a:spcPct val="0"/>
                </a:spcBef>
                <a:buClrTx/>
                <a:buSzTx/>
                <a:buFontTx/>
                <a:buNone/>
              </a:pPr>
              <a:t>139</a:t>
            </a:fld>
            <a:endParaRPr kumimoji="0" lang="en-US" altLang="zh-CN" sz="1400" b="0" smtClean="0">
              <a:solidFill>
                <a:srgbClr val="FFFFFF"/>
              </a:solidFill>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p:cNvSpPr>
            <a:spLocks noGrp="1" noChangeArrowheads="1"/>
          </p:cNvSpPr>
          <p:nvPr>
            <p:ph type="body" idx="1"/>
          </p:nvPr>
        </p:nvSpPr>
        <p:spPr>
          <a:xfrm>
            <a:off x="539750" y="1125538"/>
            <a:ext cx="8064500" cy="5111750"/>
          </a:xfrm>
        </p:spPr>
        <p:txBody>
          <a:bodyPr/>
          <a:lstStyle/>
          <a:p>
            <a:pPr eaLnBrk="1" hangingPunct="1">
              <a:lnSpc>
                <a:spcPct val="125000"/>
              </a:lnSpc>
              <a:buFont typeface="Wingdings" panose="05000000000000000000" pitchFamily="2" charset="2"/>
              <a:buNone/>
            </a:pPr>
            <a:r>
              <a:rPr lang="zh-CN" altLang="en-US" sz="3300" dirty="0" smtClean="0"/>
              <a:t>    自然语言中的“或者”一词有两种用法：</a:t>
            </a:r>
          </a:p>
          <a:p>
            <a:pPr eaLnBrk="1" hangingPunct="1">
              <a:lnSpc>
                <a:spcPct val="125000"/>
              </a:lnSpc>
            </a:pPr>
            <a:r>
              <a:rPr lang="en-US" altLang="zh-CN" sz="3300" dirty="0" smtClean="0"/>
              <a:t>1)</a:t>
            </a:r>
            <a:r>
              <a:rPr lang="zh-CN" altLang="en-US" sz="3300" dirty="0" smtClean="0"/>
              <a:t> “张三或者李四考了</a:t>
            </a:r>
            <a:r>
              <a:rPr lang="en-US" altLang="zh-CN" sz="3300" dirty="0" smtClean="0"/>
              <a:t>90</a:t>
            </a:r>
            <a:r>
              <a:rPr lang="zh-CN" altLang="en-US" sz="3300" dirty="0" smtClean="0"/>
              <a:t>分”</a:t>
            </a:r>
            <a:r>
              <a:rPr lang="en-US" altLang="zh-CN" sz="3300" dirty="0" smtClean="0"/>
              <a:t>, </a:t>
            </a:r>
            <a:r>
              <a:rPr lang="zh-CN" altLang="en-US" sz="3300" dirty="0" smtClean="0"/>
              <a:t>表示两者可以同时成立。这是“</a:t>
            </a:r>
            <a:r>
              <a:rPr lang="zh-CN" altLang="en-US" sz="3300" dirty="0" smtClean="0">
                <a:solidFill>
                  <a:schemeClr val="tx2"/>
                </a:solidFill>
              </a:rPr>
              <a:t>可兼或</a:t>
            </a:r>
            <a:r>
              <a:rPr lang="zh-CN" altLang="en-US" sz="3300" dirty="0" smtClean="0"/>
              <a:t>”。</a:t>
            </a:r>
          </a:p>
          <a:p>
            <a:pPr eaLnBrk="1" hangingPunct="1">
              <a:lnSpc>
                <a:spcPct val="125000"/>
              </a:lnSpc>
            </a:pPr>
            <a:r>
              <a:rPr lang="zh-CN" altLang="en-US" sz="3300" dirty="0" smtClean="0"/>
              <a:t>按照联结词“</a:t>
            </a:r>
            <a:r>
              <a:rPr lang="zh-CN" altLang="en-US" sz="3300" dirty="0" smtClean="0">
                <a:sym typeface="Symbol" panose="05050102010706020507" pitchFamily="18" charset="2"/>
              </a:rPr>
              <a:t></a:t>
            </a:r>
            <a:r>
              <a:rPr lang="zh-CN" altLang="en-US" sz="3300" dirty="0" smtClean="0"/>
              <a:t>”的定义，当</a:t>
            </a:r>
            <a:r>
              <a:rPr lang="en-US" altLang="zh-CN" sz="3300" dirty="0" smtClean="0"/>
              <a:t>P，Q</a:t>
            </a:r>
            <a:r>
              <a:rPr lang="zh-CN" altLang="en-US" sz="3300" dirty="0" smtClean="0"/>
              <a:t>都为真时，</a:t>
            </a:r>
            <a:r>
              <a:rPr lang="en-US" altLang="zh-CN" sz="3300" dirty="0" smtClean="0"/>
              <a:t>P</a:t>
            </a:r>
            <a:r>
              <a:rPr lang="en-US" altLang="zh-CN" sz="3300" dirty="0" smtClean="0">
                <a:sym typeface="Symbol" panose="05050102010706020507" pitchFamily="18" charset="2"/>
              </a:rPr>
              <a:t></a:t>
            </a:r>
            <a:r>
              <a:rPr lang="en-US" altLang="zh-CN" sz="3300" dirty="0" smtClean="0"/>
              <a:t>Q</a:t>
            </a:r>
            <a:r>
              <a:rPr lang="zh-CN" altLang="en-US" sz="3300" dirty="0" smtClean="0"/>
              <a:t>也为真，因此，“</a:t>
            </a:r>
            <a:r>
              <a:rPr lang="zh-CN" altLang="en-US" sz="3300" dirty="0" smtClean="0">
                <a:sym typeface="Symbol" panose="05050102010706020507" pitchFamily="18" charset="2"/>
              </a:rPr>
              <a:t></a:t>
            </a:r>
            <a:r>
              <a:rPr lang="zh-CN" altLang="en-US" sz="3300" dirty="0" smtClean="0"/>
              <a:t>”所表示的“或”是“可兼或”</a:t>
            </a:r>
            <a:r>
              <a:rPr lang="zh-CN" altLang="en-US" dirty="0" smtClean="0"/>
              <a:t>。</a:t>
            </a:r>
            <a:endParaRPr lang="zh-CN" altLang="en-US" dirty="0" smtClean="0">
              <a:solidFill>
                <a:schemeClr val="tx2"/>
              </a:solidFill>
            </a:endParaRPr>
          </a:p>
        </p:txBody>
      </p:sp>
      <p:sp>
        <p:nvSpPr>
          <p:cNvPr id="74756"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74757"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CC24633-606F-4A31-842B-C9B22B2182DA}" type="slidenum">
              <a:rPr kumimoji="0" lang="zh-CN" altLang="en-US" sz="1400" b="0" smtClean="0">
                <a:latin typeface="Arial" panose="020B0604020202020204" pitchFamily="34" charset="0"/>
              </a:rPr>
              <a:pPr>
                <a:spcBef>
                  <a:spcPct val="0"/>
                </a:spcBef>
                <a:buClrTx/>
                <a:buSzTx/>
                <a:buFontTx/>
                <a:buNone/>
              </a:pPr>
              <a:t>14</a:t>
            </a:fld>
            <a:endParaRPr kumimoji="0" lang="en-US" altLang="zh-CN" sz="1400" b="0" smtClean="0">
              <a:latin typeface="Arial" panose="020B0604020202020204" pitchFamily="34" charset="0"/>
            </a:endParaRPr>
          </a:p>
        </p:txBody>
      </p:sp>
      <p:sp>
        <p:nvSpPr>
          <p:cNvPr id="7" name="Rectangle 2"/>
          <p:cNvSpPr>
            <a:spLocks noGrp="1" noChangeArrowheads="1"/>
          </p:cNvSpPr>
          <p:nvPr>
            <p:ph type="title"/>
          </p:nvPr>
        </p:nvSpPr>
        <p:spPr>
          <a:xfrm>
            <a:off x="0" y="56818"/>
            <a:ext cx="7772400" cy="707886"/>
          </a:xfrm>
        </p:spPr>
        <p:txBody>
          <a:bodyPr/>
          <a:lstStyle/>
          <a:p>
            <a:pPr eaLnBrk="1" hangingPunct="1"/>
            <a:r>
              <a:rPr lang="zh-CN" altLang="en-US" sz="4000" dirty="0" smtClean="0">
                <a:latin typeface="Arial" panose="020B0604020202020204" pitchFamily="34" charset="0"/>
                <a:ea typeface="黑体" panose="02010609060101010101" pitchFamily="49" charset="-122"/>
              </a:rPr>
              <a:t>注：</a:t>
            </a:r>
            <a:endParaRPr lang="zh-CN" altLang="en-US" sz="4000" dirty="0" smtClean="0"/>
          </a:p>
        </p:txBody>
      </p:sp>
    </p:spTree>
  </p:cSld>
  <p:clrMapOvr>
    <a:masterClrMapping/>
  </p:clrMapOvr>
  <p:transition>
    <p:random/>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3"/>
          <p:cNvSpPr>
            <a:spLocks noGrp="1" noChangeArrowheads="1"/>
          </p:cNvSpPr>
          <p:nvPr>
            <p:ph type="body" idx="1"/>
          </p:nvPr>
        </p:nvSpPr>
        <p:spPr>
          <a:xfrm>
            <a:off x="152400" y="980430"/>
            <a:ext cx="8839200" cy="5328890"/>
          </a:xfrm>
        </p:spPr>
        <p:txBody>
          <a:bodyPr/>
          <a:lstStyle/>
          <a:p>
            <a:pPr eaLnBrk="1" hangingPunct="1"/>
            <a:r>
              <a:rPr lang="zh-CN" altLang="en-US" sz="3200" dirty="0" smtClean="0"/>
              <a:t>从</a:t>
            </a:r>
            <a:r>
              <a:rPr lang="zh-CN" altLang="en-US" sz="3200" dirty="0" smtClean="0">
                <a:solidFill>
                  <a:srgbClr val="FFFFFF"/>
                </a:solidFill>
              </a:rPr>
              <a:t>一公式</a:t>
            </a:r>
            <a:r>
              <a:rPr lang="en-US" altLang="zh-CN" sz="3200" dirty="0" smtClean="0">
                <a:solidFill>
                  <a:srgbClr val="FFFFFF"/>
                </a:solidFill>
              </a:rPr>
              <a:t>A</a:t>
            </a:r>
            <a:r>
              <a:rPr lang="zh-CN" altLang="en-US" sz="3200" dirty="0" smtClean="0">
                <a:solidFill>
                  <a:srgbClr val="FFFFFF"/>
                </a:solidFill>
              </a:rPr>
              <a:t>的</a:t>
            </a:r>
            <a:r>
              <a:rPr lang="zh-CN" altLang="en-US" sz="3200" dirty="0" smtClean="0">
                <a:solidFill>
                  <a:schemeClr val="tx2"/>
                </a:solidFill>
              </a:rPr>
              <a:t>主合取范式</a:t>
            </a:r>
            <a:r>
              <a:rPr lang="en-US" altLang="zh-CN" sz="3200" dirty="0" smtClean="0"/>
              <a:t>(</a:t>
            </a:r>
            <a:r>
              <a:rPr lang="zh-CN" altLang="en-US" sz="3200" dirty="0" smtClean="0">
                <a:sym typeface="Symbol" panose="05050102010706020507" pitchFamily="18" charset="2"/>
              </a:rPr>
              <a:t></a:t>
            </a:r>
            <a:r>
              <a:rPr lang="en-US" altLang="zh-CN" sz="3200" dirty="0" smtClean="0">
                <a:sym typeface="Symbol" panose="05050102010706020507" pitchFamily="18" charset="2"/>
              </a:rPr>
              <a:t>PQ</a:t>
            </a:r>
            <a:r>
              <a:rPr lang="en-US" altLang="zh-CN" sz="3200" dirty="0" smtClean="0"/>
              <a:t>)</a:t>
            </a:r>
            <a:r>
              <a:rPr lang="zh-CN" altLang="en-US" sz="3200" dirty="0" smtClean="0">
                <a:solidFill>
                  <a:schemeClr val="tx2"/>
                </a:solidFill>
              </a:rPr>
              <a:t>求其主析取范式</a:t>
            </a:r>
            <a:r>
              <a:rPr lang="zh-CN" altLang="en-US" sz="3200" dirty="0" smtClean="0">
                <a:solidFill>
                  <a:srgbClr val="FFFFFF"/>
                </a:solidFill>
              </a:rPr>
              <a:t>的步骤为：</a:t>
            </a:r>
          </a:p>
          <a:p>
            <a:pPr eaLnBrk="1" hangingPunct="1">
              <a:buFont typeface="Wingdings" panose="05000000000000000000" pitchFamily="2" charset="2"/>
              <a:buNone/>
            </a:pPr>
            <a:r>
              <a:rPr lang="en-US" altLang="zh-CN" sz="3200" dirty="0" smtClean="0">
                <a:solidFill>
                  <a:srgbClr val="FFFFFF"/>
                </a:solidFill>
              </a:rPr>
              <a:t>(1)</a:t>
            </a:r>
            <a:r>
              <a:rPr lang="zh-CN" altLang="en-US" sz="3200" dirty="0" smtClean="0">
                <a:solidFill>
                  <a:srgbClr val="FFFFFF"/>
                </a:solidFill>
              </a:rPr>
              <a:t>求出</a:t>
            </a:r>
            <a:r>
              <a:rPr lang="en-US" altLang="zh-CN" sz="3200" dirty="0" smtClean="0">
                <a:solidFill>
                  <a:srgbClr val="FFFFFF"/>
                </a:solidFill>
              </a:rPr>
              <a:t>A</a:t>
            </a:r>
            <a:r>
              <a:rPr lang="zh-CN" altLang="en-US" sz="3200" dirty="0" smtClean="0">
                <a:solidFill>
                  <a:srgbClr val="FFFFFF"/>
                </a:solidFill>
              </a:rPr>
              <a:t>的主合取范式中没有包含的所有极大项</a:t>
            </a:r>
            <a:r>
              <a:rPr lang="zh-CN" altLang="en-US" sz="3200" dirty="0" smtClean="0"/>
              <a:t>。 </a:t>
            </a:r>
            <a:r>
              <a:rPr lang="en-US" altLang="zh-CN" sz="3200" dirty="0" smtClean="0">
                <a:sym typeface="Symbol" panose="05050102010706020507" pitchFamily="18" charset="2"/>
              </a:rPr>
              <a:t>P  Q</a:t>
            </a:r>
            <a:r>
              <a:rPr lang="zh-CN" altLang="en-US" sz="3200" dirty="0" smtClean="0">
                <a:sym typeface="Symbol" panose="05050102010706020507" pitchFamily="18" charset="2"/>
              </a:rPr>
              <a:t>， </a:t>
            </a:r>
            <a:r>
              <a:rPr lang="en-US" altLang="zh-CN" sz="3200" dirty="0" smtClean="0">
                <a:sym typeface="Symbol" panose="05050102010706020507" pitchFamily="18" charset="2"/>
              </a:rPr>
              <a:t>P  Q</a:t>
            </a:r>
            <a:r>
              <a:rPr lang="zh-CN" altLang="en-US" sz="3200" dirty="0" smtClean="0">
                <a:sym typeface="Symbol" panose="05050102010706020507" pitchFamily="18" charset="2"/>
              </a:rPr>
              <a:t>， </a:t>
            </a:r>
            <a:r>
              <a:rPr lang="en-US" altLang="zh-CN" sz="3200" dirty="0" smtClean="0">
                <a:sym typeface="Symbol" panose="05050102010706020507" pitchFamily="18" charset="2"/>
              </a:rPr>
              <a:t>P  Q </a:t>
            </a:r>
            <a:endParaRPr lang="en-US" altLang="zh-CN" sz="3200" dirty="0" smtClean="0"/>
          </a:p>
          <a:p>
            <a:pPr eaLnBrk="1" hangingPunct="1">
              <a:buFont typeface="Wingdings" panose="05000000000000000000" pitchFamily="2" charset="2"/>
              <a:buNone/>
            </a:pPr>
            <a:r>
              <a:rPr lang="en-US" altLang="zh-CN" sz="3200" dirty="0" smtClean="0"/>
              <a:t>(2)</a:t>
            </a:r>
            <a:r>
              <a:rPr lang="zh-CN" altLang="en-US" sz="3200" dirty="0" smtClean="0"/>
              <a:t>求出与</a:t>
            </a:r>
            <a:r>
              <a:rPr lang="en-US" altLang="zh-CN" sz="3200" dirty="0" smtClean="0"/>
              <a:t>(1)</a:t>
            </a:r>
            <a:r>
              <a:rPr lang="zh-CN" altLang="en-US" sz="3200" dirty="0" smtClean="0"/>
              <a:t>中极大项下标相同的极小项。 </a:t>
            </a:r>
            <a:r>
              <a:rPr lang="zh-CN" altLang="en-US" sz="3200" dirty="0" smtClean="0">
                <a:sym typeface="Symbol" panose="05050102010706020507" pitchFamily="18" charset="2"/>
              </a:rPr>
              <a:t></a:t>
            </a:r>
            <a:r>
              <a:rPr lang="en-US" altLang="zh-CN" sz="3200" dirty="0" smtClean="0">
                <a:sym typeface="Symbol" panose="05050102010706020507" pitchFamily="18" charset="2"/>
              </a:rPr>
              <a:t>P  Q</a:t>
            </a:r>
            <a:r>
              <a:rPr lang="zh-CN" altLang="en-US" sz="3200" dirty="0" smtClean="0">
                <a:sym typeface="Symbol" panose="05050102010706020507" pitchFamily="18" charset="2"/>
              </a:rPr>
              <a:t>， </a:t>
            </a:r>
            <a:r>
              <a:rPr lang="en-US" altLang="zh-CN" sz="3200" dirty="0" smtClean="0">
                <a:sym typeface="Symbol" panose="05050102010706020507" pitchFamily="18" charset="2"/>
              </a:rPr>
              <a:t>P  Q</a:t>
            </a:r>
            <a:r>
              <a:rPr lang="zh-CN" altLang="en-US" sz="3200" dirty="0" smtClean="0">
                <a:sym typeface="Symbol" panose="05050102010706020507" pitchFamily="18" charset="2"/>
              </a:rPr>
              <a:t>， </a:t>
            </a:r>
            <a:r>
              <a:rPr lang="en-US" altLang="zh-CN" sz="3200" dirty="0" smtClean="0">
                <a:sym typeface="Symbol" panose="05050102010706020507" pitchFamily="18" charset="2"/>
              </a:rPr>
              <a:t>P  Q</a:t>
            </a:r>
            <a:endParaRPr lang="en-US" altLang="zh-CN" sz="3200" dirty="0" smtClean="0"/>
          </a:p>
          <a:p>
            <a:pPr eaLnBrk="1" hangingPunct="1">
              <a:buFont typeface="Wingdings" panose="05000000000000000000" pitchFamily="2" charset="2"/>
              <a:buNone/>
            </a:pPr>
            <a:r>
              <a:rPr lang="en-US" altLang="zh-CN" sz="3200" dirty="0" smtClean="0"/>
              <a:t>(3)</a:t>
            </a:r>
            <a:r>
              <a:rPr lang="zh-CN" altLang="en-US" sz="3200" dirty="0" smtClean="0"/>
              <a:t>将</a:t>
            </a:r>
            <a:r>
              <a:rPr lang="en-US" altLang="zh-CN" sz="3200" dirty="0" smtClean="0"/>
              <a:t>(2)</a:t>
            </a:r>
            <a:r>
              <a:rPr lang="zh-CN" altLang="en-US" sz="3200" dirty="0" smtClean="0"/>
              <a:t>求出的所有极小项析取起来，即得</a:t>
            </a:r>
            <a:r>
              <a:rPr lang="en-US" altLang="zh-CN" sz="3200" dirty="0" smtClean="0"/>
              <a:t>A</a:t>
            </a:r>
            <a:r>
              <a:rPr lang="zh-CN" altLang="en-US" sz="3200" dirty="0" smtClean="0"/>
              <a:t>的主析取范式。</a:t>
            </a:r>
            <a:br>
              <a:rPr lang="zh-CN" altLang="en-US" sz="3200" dirty="0" smtClean="0"/>
            </a:br>
            <a:r>
              <a:rPr lang="zh-CN" altLang="en-US" sz="3200" dirty="0" smtClean="0"/>
              <a:t> </a:t>
            </a:r>
            <a:r>
              <a:rPr lang="en-US" altLang="zh-CN" sz="3200" dirty="0" smtClean="0"/>
              <a:t>(</a:t>
            </a:r>
            <a:r>
              <a:rPr lang="en-US" altLang="zh-CN" sz="3200" dirty="0" smtClean="0">
                <a:sym typeface="Symbol" panose="05050102010706020507" pitchFamily="18" charset="2"/>
              </a:rPr>
              <a:t>P  Q)  ( P  Q)  (P  Q)</a:t>
            </a:r>
            <a:endParaRPr lang="zh-CN" altLang="en-US" sz="3200" dirty="0" smtClean="0">
              <a:sym typeface="Symbol" panose="05050102010706020507" pitchFamily="18" charset="2"/>
            </a:endParaRPr>
          </a:p>
        </p:txBody>
      </p:sp>
      <p:sp>
        <p:nvSpPr>
          <p:cNvPr id="243715"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solidFill>
                <a:srgbClr val="FFFFFF"/>
              </a:solidFill>
              <a:latin typeface="Arial" panose="020B0604020202020204" pitchFamily="34" charset="0"/>
            </a:endParaRPr>
          </a:p>
        </p:txBody>
      </p:sp>
      <p:sp>
        <p:nvSpPr>
          <p:cNvPr id="243716"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2E5D3F0-8060-433C-B15F-BA03564E00EA}" type="slidenum">
              <a:rPr kumimoji="0" lang="zh-CN" altLang="en-US" sz="1400" b="0" smtClean="0">
                <a:solidFill>
                  <a:srgbClr val="FFFFFF"/>
                </a:solidFill>
                <a:latin typeface="Arial" panose="020B0604020202020204" pitchFamily="34" charset="0"/>
              </a:rPr>
              <a:pPr>
                <a:spcBef>
                  <a:spcPct val="0"/>
                </a:spcBef>
                <a:buClrTx/>
                <a:buSzTx/>
                <a:buFontTx/>
                <a:buNone/>
              </a:pPr>
              <a:t>140</a:t>
            </a:fld>
            <a:endParaRPr kumimoji="0" lang="en-US" altLang="zh-CN" sz="1400" b="0" smtClean="0">
              <a:solidFill>
                <a:srgbClr val="FFFFFF"/>
              </a:solidFill>
              <a:latin typeface="Arial" panose="020B0604020202020204" pitchFamily="34" charset="0"/>
            </a:endParaRPr>
          </a:p>
        </p:txBody>
      </p:sp>
      <p:sp>
        <p:nvSpPr>
          <p:cNvPr id="5" name="Rectangle 2"/>
          <p:cNvSpPr>
            <a:spLocks noGrp="1" noChangeArrowheads="1"/>
          </p:cNvSpPr>
          <p:nvPr>
            <p:ph type="title"/>
          </p:nvPr>
        </p:nvSpPr>
        <p:spPr>
          <a:xfrm>
            <a:off x="35496" y="44624"/>
            <a:ext cx="7772400" cy="641350"/>
          </a:xfrm>
        </p:spPr>
        <p:txBody>
          <a:bodyPr/>
          <a:lstStyle/>
          <a:p>
            <a:pPr eaLnBrk="1" hangingPunct="1"/>
            <a:r>
              <a:rPr lang="zh-CN" altLang="en-US" sz="3600" b="1" dirty="0" smtClean="0">
                <a:latin typeface="黑体" panose="02010609060101010101" pitchFamily="49" charset="-122"/>
                <a:ea typeface="黑体" panose="02010609060101010101" pitchFamily="49" charset="-122"/>
              </a:rPr>
              <a:t>主合取范式与主析取范式之间的关系</a:t>
            </a:r>
          </a:p>
        </p:txBody>
      </p:sp>
    </p:spTree>
  </p:cSld>
  <p:clrMapOvr>
    <a:masterClrMapping/>
  </p:clrMapOvr>
  <p:transition>
    <p:random/>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3"/>
          <p:cNvSpPr>
            <a:spLocks noGrp="1" noChangeArrowheads="1"/>
          </p:cNvSpPr>
          <p:nvPr>
            <p:ph type="body" idx="1"/>
          </p:nvPr>
        </p:nvSpPr>
        <p:spPr>
          <a:xfrm>
            <a:off x="107504" y="908720"/>
            <a:ext cx="8839200" cy="5472906"/>
          </a:xfrm>
        </p:spPr>
        <p:txBody>
          <a:bodyPr/>
          <a:lstStyle/>
          <a:p>
            <a:pPr algn="just" eaLnBrk="1" hangingPunct="1">
              <a:buFont typeface="Wingdings" panose="05000000000000000000" pitchFamily="2" charset="2"/>
              <a:buNone/>
            </a:pPr>
            <a:r>
              <a:rPr lang="zh-CN" altLang="en-US" sz="3200" dirty="0" smtClean="0">
                <a:solidFill>
                  <a:schemeClr val="tx2"/>
                </a:solidFill>
              </a:rPr>
              <a:t>例</a:t>
            </a:r>
            <a:r>
              <a:rPr lang="en-US" altLang="zh-CN" sz="3200" dirty="0" smtClean="0">
                <a:solidFill>
                  <a:schemeClr val="tx2"/>
                </a:solidFill>
              </a:rPr>
              <a:t>.</a:t>
            </a:r>
            <a:r>
              <a:rPr lang="zh-CN" altLang="en-US" sz="3200" dirty="0" smtClean="0"/>
              <a:t>若（</a:t>
            </a:r>
            <a:r>
              <a:rPr lang="zh-CN" altLang="en-US" sz="3200" dirty="0" smtClean="0">
                <a:sym typeface="Symbol" panose="05050102010706020507" pitchFamily="18" charset="2"/>
              </a:rPr>
              <a:t></a:t>
            </a:r>
            <a:r>
              <a:rPr lang="en-US" altLang="zh-CN" sz="3200" dirty="0" smtClean="0"/>
              <a:t>P</a:t>
            </a:r>
            <a:r>
              <a:rPr lang="en-US" altLang="zh-CN" sz="3200" dirty="0" smtClean="0">
                <a:sym typeface="Symbol" panose="05050102010706020507" pitchFamily="18" charset="2"/>
              </a:rPr>
              <a:t></a:t>
            </a:r>
            <a:r>
              <a:rPr lang="en-US" altLang="zh-CN" sz="3200" dirty="0" smtClean="0"/>
              <a:t>Q</a:t>
            </a:r>
            <a:r>
              <a:rPr lang="zh-CN" altLang="en-US" sz="3200" dirty="0" smtClean="0"/>
              <a:t>）</a:t>
            </a:r>
            <a:r>
              <a:rPr lang="zh-CN" altLang="en-US" sz="3200" dirty="0" smtClean="0">
                <a:sym typeface="Symbol" panose="05050102010706020507" pitchFamily="18" charset="2"/>
              </a:rPr>
              <a:t></a:t>
            </a:r>
            <a:r>
              <a:rPr lang="zh-CN" altLang="en-US" sz="3200" dirty="0" smtClean="0"/>
              <a:t>（</a:t>
            </a:r>
            <a:r>
              <a:rPr lang="zh-CN" altLang="en-US" sz="3200" dirty="0" smtClean="0">
                <a:sym typeface="Symbol" panose="05050102010706020507" pitchFamily="18" charset="2"/>
              </a:rPr>
              <a:t></a:t>
            </a:r>
            <a:r>
              <a:rPr lang="en-US" altLang="zh-CN" sz="3200" dirty="0" smtClean="0"/>
              <a:t>P</a:t>
            </a:r>
            <a:r>
              <a:rPr lang="en-US" altLang="zh-CN" sz="3200" dirty="0" smtClean="0">
                <a:sym typeface="Symbol" panose="05050102010706020507" pitchFamily="18" charset="2"/>
              </a:rPr>
              <a:t></a:t>
            </a:r>
            <a:r>
              <a:rPr lang="en-US" altLang="zh-CN" sz="3200" dirty="0" smtClean="0"/>
              <a:t>Q</a:t>
            </a:r>
            <a:r>
              <a:rPr lang="zh-CN" altLang="en-US" sz="3200" dirty="0" smtClean="0"/>
              <a:t>）</a:t>
            </a:r>
            <a:r>
              <a:rPr lang="zh-CN" altLang="en-US" sz="3200" dirty="0" smtClean="0">
                <a:sym typeface="Symbol" panose="05050102010706020507" pitchFamily="18" charset="2"/>
              </a:rPr>
              <a:t></a:t>
            </a:r>
            <a:r>
              <a:rPr lang="zh-CN" altLang="en-US" sz="3200" dirty="0" smtClean="0"/>
              <a:t>（</a:t>
            </a:r>
            <a:r>
              <a:rPr lang="en-US" altLang="zh-CN" sz="3200" dirty="0" smtClean="0"/>
              <a:t>P</a:t>
            </a:r>
            <a:r>
              <a:rPr lang="en-US" altLang="zh-CN" sz="3200" dirty="0" smtClean="0">
                <a:sym typeface="Symbol" panose="05050102010706020507" pitchFamily="18" charset="2"/>
              </a:rPr>
              <a:t></a:t>
            </a:r>
            <a:r>
              <a:rPr lang="en-US" altLang="zh-CN" sz="3200" dirty="0" smtClean="0"/>
              <a:t>Q</a:t>
            </a:r>
            <a:r>
              <a:rPr lang="zh-CN" altLang="en-US" sz="3200" dirty="0" smtClean="0"/>
              <a:t>）为一公式</a:t>
            </a:r>
            <a:r>
              <a:rPr lang="en-US" altLang="zh-CN" sz="3200" dirty="0" smtClean="0"/>
              <a:t>H</a:t>
            </a:r>
            <a:r>
              <a:rPr lang="zh-CN" altLang="en-US" sz="3200" dirty="0" smtClean="0"/>
              <a:t>的主析取范式，</a:t>
            </a:r>
          </a:p>
          <a:p>
            <a:pPr algn="just" eaLnBrk="1" hangingPunct="1">
              <a:buFont typeface="Wingdings" panose="05000000000000000000" pitchFamily="2" charset="2"/>
              <a:buNone/>
            </a:pPr>
            <a:r>
              <a:rPr lang="en-US" altLang="zh-CN" sz="3200" dirty="0" smtClean="0"/>
              <a:t>H=</a:t>
            </a:r>
            <a:r>
              <a:rPr lang="en-US" altLang="zh-CN" sz="3200" dirty="0" smtClean="0">
                <a:sym typeface="Symbol" panose="05050102010706020507" pitchFamily="18" charset="2"/>
              </a:rPr>
              <a:t></a:t>
            </a:r>
            <a:r>
              <a:rPr lang="en-US" altLang="zh-CN" sz="3200" dirty="0" smtClean="0"/>
              <a:t>H</a:t>
            </a:r>
          </a:p>
          <a:p>
            <a:pPr algn="just" eaLnBrk="1" hangingPunct="1">
              <a:buFont typeface="Wingdings" panose="05000000000000000000" pitchFamily="2" charset="2"/>
              <a:buNone/>
            </a:pPr>
            <a:r>
              <a:rPr lang="en-US" altLang="zh-CN" sz="3200" dirty="0" smtClean="0"/>
              <a:t>   =</a:t>
            </a:r>
            <a:r>
              <a:rPr lang="en-US" altLang="zh-CN" sz="3200" dirty="0" smtClean="0">
                <a:sym typeface="Symbol" panose="05050102010706020507" pitchFamily="18" charset="2"/>
              </a:rPr>
              <a:t></a:t>
            </a:r>
            <a:r>
              <a:rPr lang="en-US" altLang="zh-CN" sz="3200" dirty="0" smtClean="0"/>
              <a:t>((</a:t>
            </a:r>
            <a:r>
              <a:rPr lang="en-US" altLang="zh-CN" sz="3200" dirty="0" smtClean="0">
                <a:sym typeface="Symbol" panose="05050102010706020507" pitchFamily="18" charset="2"/>
              </a:rPr>
              <a:t></a:t>
            </a:r>
            <a:r>
              <a:rPr lang="en-US" altLang="zh-CN" sz="3200" dirty="0" smtClean="0"/>
              <a:t>P</a:t>
            </a:r>
            <a:r>
              <a:rPr lang="en-US" altLang="zh-CN" sz="3200" dirty="0" smtClean="0">
                <a:sym typeface="Symbol" panose="05050102010706020507" pitchFamily="18" charset="2"/>
              </a:rPr>
              <a:t></a:t>
            </a:r>
            <a:r>
              <a:rPr lang="en-US" altLang="zh-CN" sz="3200" dirty="0" smtClean="0"/>
              <a:t>Q</a:t>
            </a:r>
            <a:r>
              <a:rPr lang="zh-CN" altLang="en-US" sz="3200" dirty="0" smtClean="0"/>
              <a:t>）</a:t>
            </a:r>
            <a:r>
              <a:rPr lang="zh-CN" altLang="en-US" sz="3200" dirty="0" smtClean="0">
                <a:sym typeface="Symbol" panose="05050102010706020507" pitchFamily="18" charset="2"/>
              </a:rPr>
              <a:t></a:t>
            </a:r>
            <a:r>
              <a:rPr lang="zh-CN" altLang="en-US" sz="3200" dirty="0" smtClean="0"/>
              <a:t>（</a:t>
            </a:r>
            <a:r>
              <a:rPr lang="zh-CN" altLang="en-US" sz="3200" dirty="0" smtClean="0">
                <a:sym typeface="Symbol" panose="05050102010706020507" pitchFamily="18" charset="2"/>
              </a:rPr>
              <a:t></a:t>
            </a:r>
            <a:r>
              <a:rPr lang="en-US" altLang="zh-CN" sz="3200" dirty="0" smtClean="0"/>
              <a:t>P</a:t>
            </a:r>
            <a:r>
              <a:rPr lang="en-US" altLang="zh-CN" sz="3200" dirty="0" smtClean="0">
                <a:sym typeface="Symbol" panose="05050102010706020507" pitchFamily="18" charset="2"/>
              </a:rPr>
              <a:t></a:t>
            </a:r>
            <a:r>
              <a:rPr lang="en-US" altLang="zh-CN" sz="3200" dirty="0" smtClean="0"/>
              <a:t>Q</a:t>
            </a:r>
            <a:r>
              <a:rPr lang="zh-CN" altLang="en-US" sz="3200" dirty="0" smtClean="0"/>
              <a:t>）</a:t>
            </a:r>
            <a:r>
              <a:rPr lang="zh-CN" altLang="en-US" sz="3200" dirty="0" smtClean="0">
                <a:sym typeface="Symbol" panose="05050102010706020507" pitchFamily="18" charset="2"/>
              </a:rPr>
              <a:t></a:t>
            </a:r>
            <a:r>
              <a:rPr lang="zh-CN" altLang="en-US" sz="3200" dirty="0" smtClean="0"/>
              <a:t>（</a:t>
            </a:r>
            <a:r>
              <a:rPr lang="en-US" altLang="zh-CN" sz="3200" dirty="0" smtClean="0"/>
              <a:t>P</a:t>
            </a:r>
            <a:r>
              <a:rPr lang="en-US" altLang="zh-CN" sz="3200" dirty="0" smtClean="0">
                <a:sym typeface="Symbol" panose="05050102010706020507" pitchFamily="18" charset="2"/>
              </a:rPr>
              <a:t></a:t>
            </a:r>
            <a:r>
              <a:rPr lang="en-US" altLang="zh-CN" sz="3200" dirty="0" smtClean="0"/>
              <a:t>Q))</a:t>
            </a:r>
          </a:p>
          <a:p>
            <a:pPr algn="just" eaLnBrk="1" hangingPunct="1">
              <a:buFont typeface="Wingdings" panose="05000000000000000000" pitchFamily="2" charset="2"/>
              <a:buNone/>
            </a:pPr>
            <a:r>
              <a:rPr lang="en-US" altLang="zh-CN" sz="3200" dirty="0" smtClean="0"/>
              <a:t>   =</a:t>
            </a:r>
            <a:r>
              <a:rPr lang="en-US" altLang="zh-CN" sz="3200" dirty="0" smtClean="0">
                <a:sym typeface="Symbol" panose="05050102010706020507" pitchFamily="18" charset="2"/>
              </a:rPr>
              <a:t></a:t>
            </a:r>
            <a:r>
              <a:rPr lang="zh-CN" altLang="en-US" sz="3200" dirty="0" smtClean="0"/>
              <a:t>（</a:t>
            </a:r>
            <a:r>
              <a:rPr lang="zh-CN" altLang="en-US" sz="3200" dirty="0" smtClean="0">
                <a:solidFill>
                  <a:srgbClr val="FFFF00"/>
                </a:solidFill>
                <a:sym typeface="Symbol" panose="05050102010706020507" pitchFamily="18" charset="2"/>
              </a:rPr>
              <a:t></a:t>
            </a:r>
            <a:r>
              <a:rPr lang="zh-CN" altLang="en-US" sz="3200" dirty="0" smtClean="0">
                <a:solidFill>
                  <a:srgbClr val="FFFF00"/>
                </a:solidFill>
              </a:rPr>
              <a:t>（</a:t>
            </a:r>
            <a:r>
              <a:rPr lang="en-US" altLang="zh-CN" sz="3200" dirty="0" smtClean="0">
                <a:solidFill>
                  <a:srgbClr val="FFFF00"/>
                </a:solidFill>
              </a:rPr>
              <a:t>m</a:t>
            </a:r>
            <a:r>
              <a:rPr lang="en-US" altLang="zh-CN" sz="3200" baseline="-30000" dirty="0" smtClean="0">
                <a:solidFill>
                  <a:srgbClr val="FFFF00"/>
                </a:solidFill>
              </a:rPr>
              <a:t>0</a:t>
            </a:r>
            <a:r>
              <a:rPr lang="en-US" altLang="zh-CN" sz="3200" dirty="0" smtClean="0">
                <a:solidFill>
                  <a:srgbClr val="FFFF00"/>
                </a:solidFill>
                <a:sym typeface="Symbol" panose="05050102010706020507" pitchFamily="18" charset="2"/>
              </a:rPr>
              <a:t></a:t>
            </a:r>
            <a:r>
              <a:rPr lang="en-US" altLang="zh-CN" sz="3200" dirty="0" smtClean="0">
                <a:solidFill>
                  <a:srgbClr val="FFFF00"/>
                </a:solidFill>
              </a:rPr>
              <a:t> m</a:t>
            </a:r>
            <a:r>
              <a:rPr lang="en-US" altLang="zh-CN" sz="3200" baseline="-30000" dirty="0" smtClean="0">
                <a:solidFill>
                  <a:srgbClr val="FFFF00"/>
                </a:solidFill>
              </a:rPr>
              <a:t>1</a:t>
            </a:r>
            <a:r>
              <a:rPr lang="en-US" altLang="zh-CN" sz="3200" dirty="0" smtClean="0">
                <a:solidFill>
                  <a:srgbClr val="FFFF00"/>
                </a:solidFill>
                <a:sym typeface="Symbol" panose="05050102010706020507" pitchFamily="18" charset="2"/>
              </a:rPr>
              <a:t></a:t>
            </a:r>
            <a:r>
              <a:rPr lang="en-US" altLang="zh-CN" sz="3200" dirty="0" smtClean="0">
                <a:solidFill>
                  <a:srgbClr val="FFFF00"/>
                </a:solidFill>
              </a:rPr>
              <a:t> m</a:t>
            </a:r>
            <a:r>
              <a:rPr lang="en-US" altLang="zh-CN" sz="3200" baseline="-30000" dirty="0" smtClean="0">
                <a:solidFill>
                  <a:srgbClr val="FFFF00"/>
                </a:solidFill>
              </a:rPr>
              <a:t>3</a:t>
            </a:r>
            <a:r>
              <a:rPr lang="zh-CN" altLang="en-US" sz="3200" dirty="0" smtClean="0">
                <a:solidFill>
                  <a:srgbClr val="FFFF00"/>
                </a:solidFill>
              </a:rPr>
              <a:t>）</a:t>
            </a:r>
            <a:r>
              <a:rPr lang="en-US" altLang="zh-CN" sz="3200" dirty="0" smtClean="0"/>
              <a:t>)</a:t>
            </a:r>
            <a:endParaRPr lang="zh-CN" altLang="en-US" sz="3200" dirty="0" smtClean="0"/>
          </a:p>
          <a:p>
            <a:pPr algn="just" eaLnBrk="1" hangingPunct="1">
              <a:buFont typeface="Wingdings" panose="05000000000000000000" pitchFamily="2" charset="2"/>
              <a:buNone/>
            </a:pPr>
            <a:r>
              <a:rPr lang="en-US" altLang="zh-CN" sz="3200" dirty="0" smtClean="0"/>
              <a:t>   = </a:t>
            </a:r>
            <a:r>
              <a:rPr lang="en-US" altLang="zh-CN" sz="3200" dirty="0" smtClean="0">
                <a:solidFill>
                  <a:srgbClr val="FFFF00"/>
                </a:solidFill>
                <a:sym typeface="Symbol" panose="05050102010706020507" pitchFamily="18" charset="2"/>
              </a:rPr>
              <a:t></a:t>
            </a:r>
            <a:r>
              <a:rPr lang="en-US" altLang="zh-CN" sz="3200" dirty="0" smtClean="0">
                <a:solidFill>
                  <a:srgbClr val="FFFF00"/>
                </a:solidFill>
              </a:rPr>
              <a:t> (m</a:t>
            </a:r>
            <a:r>
              <a:rPr lang="en-US" altLang="zh-CN" sz="3200" baseline="-30000" dirty="0" smtClean="0">
                <a:solidFill>
                  <a:srgbClr val="FFFF00"/>
                </a:solidFill>
              </a:rPr>
              <a:t>2</a:t>
            </a:r>
            <a:r>
              <a:rPr lang="en-US" altLang="zh-CN" sz="3200" dirty="0" smtClean="0">
                <a:solidFill>
                  <a:srgbClr val="FFFF00"/>
                </a:solidFill>
              </a:rPr>
              <a:t>)</a:t>
            </a:r>
          </a:p>
          <a:p>
            <a:pPr algn="just" eaLnBrk="1" hangingPunct="1">
              <a:buFont typeface="Wingdings" panose="05000000000000000000" pitchFamily="2" charset="2"/>
              <a:buNone/>
            </a:pPr>
            <a:r>
              <a:rPr lang="en-US" altLang="zh-CN" sz="3200" dirty="0" smtClean="0"/>
              <a:t>   =M</a:t>
            </a:r>
            <a:r>
              <a:rPr lang="en-US" altLang="zh-CN" sz="3200" baseline="-30000" dirty="0" smtClean="0"/>
              <a:t>2</a:t>
            </a:r>
            <a:endParaRPr lang="en-US" altLang="zh-CN" sz="3200" dirty="0" smtClean="0"/>
          </a:p>
          <a:p>
            <a:pPr algn="just" eaLnBrk="1" hangingPunct="1">
              <a:buFont typeface="Wingdings" panose="05000000000000000000" pitchFamily="2" charset="2"/>
              <a:buNone/>
            </a:pPr>
            <a:r>
              <a:rPr lang="en-US" altLang="zh-CN" sz="3200" dirty="0" smtClean="0"/>
              <a:t>   = </a:t>
            </a:r>
            <a:r>
              <a:rPr lang="en-US" altLang="zh-CN" sz="3200" dirty="0" smtClean="0">
                <a:sym typeface="Symbol" panose="05050102010706020507" pitchFamily="18" charset="2"/>
              </a:rPr>
              <a:t></a:t>
            </a:r>
            <a:r>
              <a:rPr lang="en-US" altLang="zh-CN" sz="3200" dirty="0" smtClean="0"/>
              <a:t>P</a:t>
            </a:r>
            <a:r>
              <a:rPr lang="en-US" altLang="zh-CN" sz="3200" dirty="0" smtClean="0">
                <a:sym typeface="Symbol" panose="05050102010706020507" pitchFamily="18" charset="2"/>
              </a:rPr>
              <a:t></a:t>
            </a:r>
            <a:r>
              <a:rPr lang="en-US" altLang="zh-CN" sz="3200" dirty="0" smtClean="0"/>
              <a:t>Q</a:t>
            </a:r>
          </a:p>
          <a:p>
            <a:pPr algn="just" eaLnBrk="1" hangingPunct="1">
              <a:buFont typeface="Wingdings" panose="05000000000000000000" pitchFamily="2" charset="2"/>
              <a:buNone/>
            </a:pPr>
            <a:r>
              <a:rPr lang="zh-CN" altLang="en-US" sz="3200" dirty="0" smtClean="0"/>
              <a:t>为</a:t>
            </a:r>
            <a:r>
              <a:rPr lang="en-US" altLang="zh-CN" sz="3200" dirty="0" smtClean="0"/>
              <a:t>H</a:t>
            </a:r>
            <a:r>
              <a:rPr lang="zh-CN" altLang="en-US" sz="3200" dirty="0" smtClean="0"/>
              <a:t>的主合取范式。</a:t>
            </a:r>
          </a:p>
        </p:txBody>
      </p:sp>
      <p:sp>
        <p:nvSpPr>
          <p:cNvPr id="244739"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solidFill>
                <a:srgbClr val="FFFFFF"/>
              </a:solidFill>
              <a:latin typeface="Arial" panose="020B0604020202020204" pitchFamily="34" charset="0"/>
            </a:endParaRPr>
          </a:p>
        </p:txBody>
      </p:sp>
      <p:sp>
        <p:nvSpPr>
          <p:cNvPr id="244740"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46B4D8C-04AF-4B84-9C08-F61F987EAD9C}" type="slidenum">
              <a:rPr kumimoji="0" lang="zh-CN" altLang="en-US" sz="1400" b="0" smtClean="0">
                <a:solidFill>
                  <a:srgbClr val="FFFFFF"/>
                </a:solidFill>
                <a:latin typeface="Arial" panose="020B0604020202020204" pitchFamily="34" charset="0"/>
              </a:rPr>
              <a:pPr>
                <a:spcBef>
                  <a:spcPct val="0"/>
                </a:spcBef>
                <a:buClrTx/>
                <a:buSzTx/>
                <a:buFontTx/>
                <a:buNone/>
              </a:pPr>
              <a:t>141</a:t>
            </a:fld>
            <a:endParaRPr kumimoji="0" lang="en-US" altLang="zh-CN" sz="1400" b="0" smtClean="0">
              <a:solidFill>
                <a:srgbClr val="FFFFFF"/>
              </a:solidFill>
              <a:latin typeface="Arial" panose="020B0604020202020204" pitchFamily="34" charset="0"/>
            </a:endParaRPr>
          </a:p>
        </p:txBody>
      </p:sp>
      <p:sp>
        <p:nvSpPr>
          <p:cNvPr id="5" name="Rectangle 2"/>
          <p:cNvSpPr>
            <a:spLocks noGrp="1" noChangeArrowheads="1"/>
          </p:cNvSpPr>
          <p:nvPr>
            <p:ph type="title"/>
          </p:nvPr>
        </p:nvSpPr>
        <p:spPr>
          <a:xfrm>
            <a:off x="35496" y="44624"/>
            <a:ext cx="7772400" cy="641350"/>
          </a:xfrm>
        </p:spPr>
        <p:txBody>
          <a:bodyPr/>
          <a:lstStyle/>
          <a:p>
            <a:pPr eaLnBrk="1" hangingPunct="1"/>
            <a:r>
              <a:rPr lang="zh-CN" altLang="en-US" sz="3600" b="1" dirty="0" smtClean="0">
                <a:latin typeface="黑体" panose="02010609060101010101" pitchFamily="49" charset="-122"/>
                <a:ea typeface="黑体" panose="02010609060101010101" pitchFamily="49" charset="-122"/>
              </a:rPr>
              <a:t>主合取范式与主析取范式之间的关系</a:t>
            </a:r>
          </a:p>
        </p:txBody>
      </p:sp>
    </p:spTree>
  </p:cSld>
  <p:clrMapOvr>
    <a:masterClrMapping/>
  </p:clrMapOvr>
  <p:transition>
    <p:random/>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3"/>
          <p:cNvSpPr>
            <a:spLocks noGrp="1" noChangeArrowheads="1"/>
          </p:cNvSpPr>
          <p:nvPr>
            <p:ph type="body" idx="1"/>
          </p:nvPr>
        </p:nvSpPr>
        <p:spPr>
          <a:xfrm>
            <a:off x="179388" y="908720"/>
            <a:ext cx="8839200" cy="5043488"/>
          </a:xfrm>
        </p:spPr>
        <p:txBody>
          <a:bodyPr/>
          <a:lstStyle/>
          <a:p>
            <a:pPr eaLnBrk="1" hangingPunct="1">
              <a:buFont typeface="Wingdings" panose="05000000000000000000" pitchFamily="2" charset="2"/>
              <a:buNone/>
            </a:pPr>
            <a:r>
              <a:rPr lang="en-US" altLang="zh-CN" dirty="0" smtClean="0">
                <a:solidFill>
                  <a:srgbClr val="FFFFFF"/>
                </a:solidFill>
              </a:rPr>
              <a:t>(1)</a:t>
            </a:r>
            <a:r>
              <a:rPr lang="zh-CN" altLang="en-US" dirty="0" smtClean="0">
                <a:solidFill>
                  <a:srgbClr val="FFFFFF"/>
                </a:solidFill>
              </a:rPr>
              <a:t>求出</a:t>
            </a:r>
            <a:r>
              <a:rPr lang="en-US" altLang="zh-CN" dirty="0" smtClean="0">
                <a:solidFill>
                  <a:srgbClr val="FFFFFF"/>
                </a:solidFill>
              </a:rPr>
              <a:t>A</a:t>
            </a:r>
            <a:r>
              <a:rPr lang="zh-CN" altLang="en-US" dirty="0" smtClean="0">
                <a:solidFill>
                  <a:srgbClr val="FFFFFF"/>
                </a:solidFill>
              </a:rPr>
              <a:t>的主析取范式中没有包含的所有极小项。</a:t>
            </a:r>
            <a:r>
              <a:rPr lang="en-US" altLang="zh-CN" dirty="0" smtClean="0">
                <a:solidFill>
                  <a:schemeClr val="tx2"/>
                </a:solidFill>
              </a:rPr>
              <a:t>m</a:t>
            </a:r>
            <a:r>
              <a:rPr lang="en-US" altLang="zh-CN" baseline="-30000" dirty="0" smtClean="0">
                <a:solidFill>
                  <a:schemeClr val="tx2"/>
                </a:solidFill>
              </a:rPr>
              <a:t>2</a:t>
            </a:r>
            <a:endParaRPr lang="zh-CN" altLang="en-US" dirty="0" smtClean="0">
              <a:solidFill>
                <a:schemeClr val="tx2"/>
              </a:solidFill>
            </a:endParaRPr>
          </a:p>
          <a:p>
            <a:pPr eaLnBrk="1" hangingPunct="1">
              <a:buFont typeface="Wingdings" panose="05000000000000000000" pitchFamily="2" charset="2"/>
              <a:buNone/>
            </a:pPr>
            <a:r>
              <a:rPr lang="en-US" altLang="zh-CN" dirty="0" smtClean="0">
                <a:solidFill>
                  <a:srgbClr val="FFFFFF"/>
                </a:solidFill>
              </a:rPr>
              <a:t>(2)</a:t>
            </a:r>
            <a:r>
              <a:rPr lang="zh-CN" altLang="en-US" dirty="0" smtClean="0">
                <a:solidFill>
                  <a:srgbClr val="FFFFFF"/>
                </a:solidFill>
              </a:rPr>
              <a:t>求出与</a:t>
            </a:r>
            <a:r>
              <a:rPr lang="en-US" altLang="zh-CN" dirty="0" smtClean="0">
                <a:solidFill>
                  <a:srgbClr val="FFFFFF"/>
                </a:solidFill>
              </a:rPr>
              <a:t>(1)</a:t>
            </a:r>
            <a:r>
              <a:rPr lang="zh-CN" altLang="en-US" dirty="0" smtClean="0">
                <a:solidFill>
                  <a:srgbClr val="FFFFFF"/>
                </a:solidFill>
              </a:rPr>
              <a:t>中极小项下标相同的极大项。 </a:t>
            </a:r>
            <a:r>
              <a:rPr lang="en-US" altLang="zh-CN" dirty="0" smtClean="0">
                <a:solidFill>
                  <a:schemeClr val="tx2"/>
                </a:solidFill>
              </a:rPr>
              <a:t>M</a:t>
            </a:r>
            <a:r>
              <a:rPr lang="en-US" altLang="zh-CN" baseline="-30000" dirty="0" smtClean="0">
                <a:solidFill>
                  <a:schemeClr val="tx2"/>
                </a:solidFill>
              </a:rPr>
              <a:t>2</a:t>
            </a:r>
            <a:endParaRPr lang="zh-CN" altLang="en-US" dirty="0" smtClean="0">
              <a:solidFill>
                <a:schemeClr val="tx2"/>
              </a:solidFill>
            </a:endParaRPr>
          </a:p>
          <a:p>
            <a:pPr eaLnBrk="1" hangingPunct="1">
              <a:buFont typeface="Wingdings" panose="05000000000000000000" pitchFamily="2" charset="2"/>
              <a:buNone/>
            </a:pPr>
            <a:r>
              <a:rPr lang="en-US" altLang="zh-CN" dirty="0" smtClean="0">
                <a:solidFill>
                  <a:srgbClr val="FFFFFF"/>
                </a:solidFill>
              </a:rPr>
              <a:t>(3)</a:t>
            </a:r>
            <a:r>
              <a:rPr lang="zh-CN" altLang="en-US" dirty="0" smtClean="0">
                <a:solidFill>
                  <a:srgbClr val="FFFFFF"/>
                </a:solidFill>
              </a:rPr>
              <a:t>将</a:t>
            </a:r>
            <a:r>
              <a:rPr lang="en-US" altLang="zh-CN" dirty="0" smtClean="0">
                <a:solidFill>
                  <a:srgbClr val="FFFFFF"/>
                </a:solidFill>
              </a:rPr>
              <a:t>(2)</a:t>
            </a:r>
            <a:r>
              <a:rPr lang="zh-CN" altLang="en-US" dirty="0" smtClean="0">
                <a:solidFill>
                  <a:srgbClr val="FFFFFF"/>
                </a:solidFill>
              </a:rPr>
              <a:t>求出的所有极大项合取起来，即得</a:t>
            </a:r>
            <a:r>
              <a:rPr lang="en-US" altLang="zh-CN" dirty="0" smtClean="0">
                <a:solidFill>
                  <a:srgbClr val="FFFFFF"/>
                </a:solidFill>
              </a:rPr>
              <a:t>A</a:t>
            </a:r>
            <a:r>
              <a:rPr lang="zh-CN" altLang="en-US" dirty="0" smtClean="0">
                <a:solidFill>
                  <a:srgbClr val="FFFFFF"/>
                </a:solidFill>
              </a:rPr>
              <a:t>的主合取范式。</a:t>
            </a:r>
          </a:p>
          <a:p>
            <a:pPr eaLnBrk="1" hangingPunct="1">
              <a:buFont typeface="Wingdings" panose="05000000000000000000" pitchFamily="2" charset="2"/>
              <a:buNone/>
            </a:pPr>
            <a:endParaRPr lang="zh-CN" altLang="en-US" dirty="0" smtClean="0"/>
          </a:p>
        </p:txBody>
      </p:sp>
      <p:sp>
        <p:nvSpPr>
          <p:cNvPr id="245763"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solidFill>
                <a:srgbClr val="FFFFFF"/>
              </a:solidFill>
              <a:latin typeface="Arial" panose="020B0604020202020204" pitchFamily="34" charset="0"/>
            </a:endParaRPr>
          </a:p>
        </p:txBody>
      </p:sp>
      <p:sp>
        <p:nvSpPr>
          <p:cNvPr id="245764"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7544EEF-8A1B-42A1-AF63-A4B90ED7BB78}" type="slidenum">
              <a:rPr kumimoji="0" lang="zh-CN" altLang="en-US" sz="1400" b="0" smtClean="0">
                <a:solidFill>
                  <a:srgbClr val="FFFFFF"/>
                </a:solidFill>
                <a:latin typeface="Arial" panose="020B0604020202020204" pitchFamily="34" charset="0"/>
              </a:rPr>
              <a:pPr>
                <a:spcBef>
                  <a:spcPct val="0"/>
                </a:spcBef>
                <a:buClrTx/>
                <a:buSzTx/>
                <a:buFontTx/>
                <a:buNone/>
              </a:pPr>
              <a:t>142</a:t>
            </a:fld>
            <a:endParaRPr kumimoji="0" lang="en-US" altLang="zh-CN" sz="1400" b="0" smtClean="0">
              <a:solidFill>
                <a:srgbClr val="FFFFFF"/>
              </a:solidFill>
              <a:latin typeface="Arial" panose="020B0604020202020204" pitchFamily="34" charset="0"/>
            </a:endParaRPr>
          </a:p>
        </p:txBody>
      </p:sp>
      <p:sp>
        <p:nvSpPr>
          <p:cNvPr id="5" name="Rectangle 2"/>
          <p:cNvSpPr>
            <a:spLocks noGrp="1" noChangeArrowheads="1"/>
          </p:cNvSpPr>
          <p:nvPr>
            <p:ph type="title"/>
          </p:nvPr>
        </p:nvSpPr>
        <p:spPr>
          <a:xfrm>
            <a:off x="35496" y="42134"/>
            <a:ext cx="7772400" cy="646331"/>
          </a:xfrm>
        </p:spPr>
        <p:txBody>
          <a:bodyPr/>
          <a:lstStyle/>
          <a:p>
            <a:pPr eaLnBrk="1" hangingPunct="1"/>
            <a:r>
              <a:rPr lang="zh-CN" altLang="en-US" sz="3600" b="1" dirty="0" smtClean="0">
                <a:latin typeface="黑体" panose="02010609060101010101" pitchFamily="49" charset="-122"/>
                <a:ea typeface="黑体" panose="02010609060101010101" pitchFamily="49" charset="-122"/>
              </a:rPr>
              <a:t>由主析取范式求主合取范式</a:t>
            </a:r>
          </a:p>
        </p:txBody>
      </p:sp>
    </p:spTree>
  </p:cSld>
  <p:clrMapOvr>
    <a:masterClrMapping/>
  </p:clrMapOvr>
  <p:transition>
    <p:random/>
  </p:transition>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3"/>
          <p:cNvSpPr>
            <a:spLocks noGrp="1" noChangeArrowheads="1"/>
          </p:cNvSpPr>
          <p:nvPr>
            <p:ph type="body" idx="1"/>
          </p:nvPr>
        </p:nvSpPr>
        <p:spPr>
          <a:xfrm>
            <a:off x="179512" y="490638"/>
            <a:ext cx="8569325" cy="5850706"/>
          </a:xfrm>
        </p:spPr>
        <p:txBody>
          <a:bodyPr/>
          <a:lstStyle/>
          <a:p>
            <a:pPr eaLnBrk="1" hangingPunct="1"/>
            <a:r>
              <a:rPr lang="zh-CN" altLang="en-US" sz="3200" dirty="0" smtClean="0">
                <a:solidFill>
                  <a:schemeClr val="tx2"/>
                </a:solidFill>
              </a:rPr>
              <a:t>定理</a:t>
            </a:r>
            <a:r>
              <a:rPr lang="en-US" altLang="zh-CN" sz="3200" dirty="0" smtClean="0">
                <a:solidFill>
                  <a:schemeClr val="tx2"/>
                </a:solidFill>
              </a:rPr>
              <a:t>.</a:t>
            </a:r>
            <a:r>
              <a:rPr lang="en-US" altLang="zh-CN" sz="3200" dirty="0" smtClean="0"/>
              <a:t> </a:t>
            </a:r>
            <a:r>
              <a:rPr lang="zh-CN" altLang="en-US" sz="3200" dirty="0" smtClean="0"/>
              <a:t>对任意命题公式，存在唯一一个与其等价的主合取范式。</a:t>
            </a:r>
          </a:p>
          <a:p>
            <a:pPr eaLnBrk="1" hangingPunct="1">
              <a:buFont typeface="Wingdings" panose="05000000000000000000" pitchFamily="2" charset="2"/>
              <a:buNone/>
            </a:pPr>
            <a:r>
              <a:rPr lang="zh-CN" altLang="en-US" sz="3200" dirty="0" smtClean="0"/>
              <a:t>证明</a:t>
            </a:r>
            <a:r>
              <a:rPr lang="en-US" altLang="zh-CN" sz="3200" dirty="0" smtClean="0"/>
              <a:t>: </a:t>
            </a:r>
            <a:r>
              <a:rPr lang="en-US" altLang="zh-CN" sz="3200" dirty="0" smtClean="0">
                <a:solidFill>
                  <a:schemeClr val="tx2"/>
                </a:solidFill>
              </a:rPr>
              <a:t>(</a:t>
            </a:r>
            <a:r>
              <a:rPr lang="zh-CN" altLang="en-US" sz="3200" dirty="0" smtClean="0">
                <a:solidFill>
                  <a:schemeClr val="tx2"/>
                </a:solidFill>
              </a:rPr>
              <a:t>存在性</a:t>
            </a:r>
            <a:r>
              <a:rPr lang="en-US" altLang="zh-CN" sz="3200" dirty="0" smtClean="0">
                <a:solidFill>
                  <a:schemeClr val="tx2"/>
                </a:solidFill>
              </a:rPr>
              <a:t>)</a:t>
            </a:r>
          </a:p>
          <a:p>
            <a:pPr eaLnBrk="1" hangingPunct="1">
              <a:lnSpc>
                <a:spcPct val="110000"/>
              </a:lnSpc>
              <a:buFont typeface="Wingdings" panose="05000000000000000000" pitchFamily="2" charset="2"/>
              <a:buNone/>
            </a:pPr>
            <a:r>
              <a:rPr lang="zh-CN" altLang="en-US" sz="3200" dirty="0" smtClean="0"/>
              <a:t>   设命题公式</a:t>
            </a:r>
            <a:r>
              <a:rPr lang="en-US" altLang="zh-CN" sz="3200" dirty="0" smtClean="0"/>
              <a:t>G</a:t>
            </a:r>
            <a:r>
              <a:rPr lang="zh-CN" altLang="en-US" sz="3200" dirty="0" smtClean="0"/>
              <a:t>中所有不同原子为</a:t>
            </a:r>
            <a:r>
              <a:rPr lang="en-US" altLang="zh-CN" sz="3200" dirty="0" smtClean="0"/>
              <a:t>P</a:t>
            </a:r>
            <a:r>
              <a:rPr lang="en-US" altLang="zh-CN" sz="3200" baseline="-30000" dirty="0" smtClean="0"/>
              <a:t>1</a:t>
            </a:r>
            <a:r>
              <a:rPr lang="zh-CN" altLang="en-US" sz="3200" dirty="0" smtClean="0"/>
              <a:t>，</a:t>
            </a:r>
            <a:r>
              <a:rPr lang="en-US" altLang="zh-CN" sz="3200" dirty="0" smtClean="0"/>
              <a:t>…</a:t>
            </a:r>
            <a:r>
              <a:rPr lang="zh-CN" altLang="en-US" sz="3200" dirty="0" smtClean="0"/>
              <a:t>，</a:t>
            </a:r>
            <a:r>
              <a:rPr lang="en-US" altLang="zh-CN" sz="3200" dirty="0" err="1" smtClean="0"/>
              <a:t>P</a:t>
            </a:r>
            <a:r>
              <a:rPr lang="en-US" altLang="zh-CN" sz="3200" baseline="-30000" dirty="0" err="1" smtClean="0"/>
              <a:t>n</a:t>
            </a:r>
            <a:r>
              <a:rPr lang="zh-CN" altLang="en-US" sz="3200" dirty="0" smtClean="0"/>
              <a:t>，则</a:t>
            </a:r>
            <a:r>
              <a:rPr lang="zh-CN" altLang="en-US" sz="3200" dirty="0" smtClean="0">
                <a:latin typeface="宋体" panose="02010600030101010101" pitchFamily="2" charset="-122"/>
              </a:rPr>
              <a:t>等价于它</a:t>
            </a:r>
            <a:r>
              <a:rPr lang="zh-CN" altLang="en-US" sz="3200" dirty="0" smtClean="0"/>
              <a:t>的主合取范式的求法如下：</a:t>
            </a:r>
          </a:p>
          <a:p>
            <a:pPr algn="just" eaLnBrk="1" hangingPunct="1">
              <a:lnSpc>
                <a:spcPct val="110000"/>
              </a:lnSpc>
              <a:buFont typeface="Wingdings" panose="05000000000000000000" pitchFamily="2" charset="2"/>
              <a:buNone/>
            </a:pPr>
            <a:r>
              <a:rPr lang="en-US" altLang="zh-CN" sz="3200" dirty="0" smtClean="0"/>
              <a:t>(a) </a:t>
            </a:r>
            <a:r>
              <a:rPr lang="zh-CN" altLang="en-US" sz="3200" dirty="0" smtClean="0"/>
              <a:t>将公式</a:t>
            </a:r>
            <a:r>
              <a:rPr lang="en-US" altLang="zh-CN" sz="3200" dirty="0" smtClean="0"/>
              <a:t>G</a:t>
            </a:r>
            <a:r>
              <a:rPr lang="zh-CN" altLang="en-US" sz="3200" dirty="0" smtClean="0"/>
              <a:t>化为合取范式</a:t>
            </a:r>
            <a:r>
              <a:rPr lang="en-US" altLang="zh-CN" sz="3200" dirty="0" smtClean="0"/>
              <a:t>G’</a:t>
            </a:r>
            <a:r>
              <a:rPr lang="zh-CN" altLang="en-US" sz="3200" dirty="0" smtClean="0"/>
              <a:t>。</a:t>
            </a:r>
            <a:r>
              <a:rPr lang="en-US" altLang="zh-CN" sz="3200" dirty="0" smtClean="0"/>
              <a:t>(</a:t>
            </a:r>
            <a:r>
              <a:rPr lang="zh-CN" altLang="en-US" sz="3200" dirty="0" smtClean="0"/>
              <a:t>由定理</a:t>
            </a:r>
            <a:r>
              <a:rPr lang="en-US" altLang="zh-CN" sz="3200" dirty="0" smtClean="0"/>
              <a:t>3</a:t>
            </a:r>
            <a:r>
              <a:rPr lang="zh-CN" altLang="en-US" sz="3200" dirty="0" smtClean="0"/>
              <a:t>.</a:t>
            </a:r>
            <a:r>
              <a:rPr lang="en-US" altLang="zh-CN" sz="3200" dirty="0" smtClean="0"/>
              <a:t>1</a:t>
            </a:r>
            <a:r>
              <a:rPr lang="zh-CN" altLang="en-US" sz="3200" dirty="0" smtClean="0"/>
              <a:t>.</a:t>
            </a:r>
            <a:r>
              <a:rPr lang="en-US" altLang="zh-CN" sz="3200" dirty="0" smtClean="0"/>
              <a:t>4</a:t>
            </a:r>
            <a:r>
              <a:rPr lang="zh-CN" altLang="en-US" sz="3200" dirty="0" smtClean="0"/>
              <a:t>知，存在合取范式</a:t>
            </a:r>
            <a:r>
              <a:rPr lang="en-US" altLang="zh-CN" sz="3200" dirty="0" smtClean="0"/>
              <a:t>G’，</a:t>
            </a:r>
            <a:r>
              <a:rPr lang="zh-CN" altLang="en-US" sz="3200" dirty="0" smtClean="0"/>
              <a:t>使得</a:t>
            </a:r>
            <a:r>
              <a:rPr lang="en-US" altLang="zh-CN" sz="3200" dirty="0" smtClean="0"/>
              <a:t>G=G’)</a:t>
            </a:r>
            <a:endParaRPr lang="zh-CN" altLang="en-US" sz="3200" dirty="0" smtClean="0"/>
          </a:p>
          <a:p>
            <a:pPr algn="just" eaLnBrk="1" hangingPunct="1">
              <a:lnSpc>
                <a:spcPct val="110000"/>
              </a:lnSpc>
              <a:buFont typeface="Wingdings" panose="05000000000000000000" pitchFamily="2" charset="2"/>
              <a:buNone/>
            </a:pPr>
            <a:r>
              <a:rPr lang="en-US" altLang="zh-CN" sz="3200" dirty="0" smtClean="0"/>
              <a:t>(b) </a:t>
            </a:r>
            <a:r>
              <a:rPr lang="zh-CN" altLang="en-US" sz="3200" dirty="0" smtClean="0"/>
              <a:t>删去合取范式中所有恒真的子句。</a:t>
            </a:r>
          </a:p>
          <a:p>
            <a:pPr algn="just" eaLnBrk="1" hangingPunct="1">
              <a:lnSpc>
                <a:spcPct val="110000"/>
              </a:lnSpc>
              <a:buFont typeface="Wingdings" panose="05000000000000000000" pitchFamily="2" charset="2"/>
              <a:buNone/>
            </a:pPr>
            <a:r>
              <a:rPr lang="en-US" altLang="zh-CN" sz="3200" dirty="0" smtClean="0"/>
              <a:t>(c) </a:t>
            </a:r>
            <a:r>
              <a:rPr lang="zh-CN" altLang="en-US" sz="3200" dirty="0" smtClean="0"/>
              <a:t>用等幂律将子句中重复出现的同一文字化简为一次出现，如，</a:t>
            </a:r>
            <a:r>
              <a:rPr lang="en-US" altLang="zh-CN" sz="3200" dirty="0" smtClean="0"/>
              <a:t>P </a:t>
            </a:r>
            <a:r>
              <a:rPr lang="en-US" altLang="zh-CN" sz="3200" dirty="0" smtClean="0">
                <a:sym typeface="Symbol" panose="05050102010706020507" pitchFamily="18" charset="2"/>
              </a:rPr>
              <a:t> </a:t>
            </a:r>
            <a:r>
              <a:rPr lang="en-US" altLang="zh-CN" sz="3200" dirty="0" smtClean="0"/>
              <a:t>P=P</a:t>
            </a:r>
            <a:r>
              <a:rPr lang="zh-CN" altLang="en-US" sz="3200" dirty="0" smtClean="0"/>
              <a:t>。</a:t>
            </a:r>
          </a:p>
        </p:txBody>
      </p:sp>
      <p:sp>
        <p:nvSpPr>
          <p:cNvPr id="246787"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46788"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CF28B27-6BF6-4773-9951-A70505C6B502}" type="slidenum">
              <a:rPr kumimoji="0" lang="zh-CN" altLang="en-US" sz="1400" b="0" smtClean="0">
                <a:latin typeface="Arial" panose="020B0604020202020204" pitchFamily="34" charset="0"/>
              </a:rPr>
              <a:pPr>
                <a:spcBef>
                  <a:spcPct val="0"/>
                </a:spcBef>
                <a:buClrTx/>
                <a:buSzTx/>
                <a:buFontTx/>
                <a:buNone/>
              </a:pPr>
              <a:t>143</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3"/>
          <p:cNvSpPr>
            <a:spLocks noGrp="1" noChangeArrowheads="1"/>
          </p:cNvSpPr>
          <p:nvPr>
            <p:ph type="body" idx="1"/>
          </p:nvPr>
        </p:nvSpPr>
        <p:spPr>
          <a:xfrm>
            <a:off x="323850" y="260350"/>
            <a:ext cx="8496300" cy="6264275"/>
          </a:xfrm>
        </p:spPr>
        <p:txBody>
          <a:bodyPr/>
          <a:lstStyle/>
          <a:p>
            <a:pPr marL="0" indent="0" eaLnBrk="1" hangingPunct="1">
              <a:lnSpc>
                <a:spcPct val="110000"/>
              </a:lnSpc>
              <a:buFont typeface="Wingdings" panose="05000000000000000000" pitchFamily="2" charset="2"/>
              <a:buNone/>
              <a:defRPr/>
            </a:pPr>
            <a:r>
              <a:rPr lang="en-US" altLang="zh-CN" sz="3200" dirty="0" smtClean="0"/>
              <a:t>(d)</a:t>
            </a:r>
            <a:r>
              <a:rPr lang="zh-CN" altLang="en-US" sz="3200" dirty="0" smtClean="0"/>
              <a:t>对于</a:t>
            </a:r>
            <a:r>
              <a:rPr lang="en-US" altLang="zh-CN" sz="3200" dirty="0" smtClean="0"/>
              <a:t>G’</a:t>
            </a:r>
            <a:r>
              <a:rPr lang="zh-CN" altLang="en-US" sz="3200" dirty="0" smtClean="0"/>
              <a:t>中的每一个子句</a:t>
            </a:r>
            <a:r>
              <a:rPr lang="en-US" altLang="zh-CN" sz="3200" dirty="0" err="1" smtClean="0"/>
              <a:t>G’</a:t>
            </a:r>
            <a:r>
              <a:rPr lang="en-US" altLang="zh-CN" sz="3200" i="1" baseline="-30000" dirty="0" err="1" smtClean="0"/>
              <a:t>i</a:t>
            </a:r>
            <a:r>
              <a:rPr lang="zh-CN" altLang="en-US" sz="3200" dirty="0" smtClean="0"/>
              <a:t>进行检查，如果</a:t>
            </a:r>
            <a:r>
              <a:rPr lang="en-US" altLang="zh-CN" sz="3200" dirty="0" err="1" smtClean="0"/>
              <a:t>G’</a:t>
            </a:r>
            <a:r>
              <a:rPr lang="en-US" altLang="zh-CN" sz="3200" i="1" baseline="-30000" dirty="0" err="1" smtClean="0"/>
              <a:t>i</a:t>
            </a:r>
            <a:r>
              <a:rPr lang="zh-CN" altLang="en-US" sz="3200" dirty="0" smtClean="0"/>
              <a:t>不是关于</a:t>
            </a:r>
            <a:r>
              <a:rPr lang="en-US" altLang="zh-CN" sz="3200" dirty="0" smtClean="0"/>
              <a:t>P</a:t>
            </a:r>
            <a:r>
              <a:rPr lang="en-US" altLang="zh-CN" sz="3200" baseline="-30000" dirty="0" smtClean="0"/>
              <a:t>1</a:t>
            </a:r>
            <a:r>
              <a:rPr lang="zh-CN" altLang="en-US" sz="3200" dirty="0" smtClean="0"/>
              <a:t>，</a:t>
            </a:r>
            <a:r>
              <a:rPr lang="en-US" altLang="zh-CN" sz="3200" dirty="0" smtClean="0"/>
              <a:t>…</a:t>
            </a:r>
            <a:r>
              <a:rPr lang="zh-CN" altLang="en-US" sz="3200" dirty="0" smtClean="0"/>
              <a:t>，</a:t>
            </a:r>
            <a:r>
              <a:rPr lang="en-US" altLang="zh-CN" sz="3200" dirty="0" err="1" smtClean="0"/>
              <a:t>P</a:t>
            </a:r>
            <a:r>
              <a:rPr lang="en-US" altLang="zh-CN" sz="3200" baseline="-30000" dirty="0" err="1" smtClean="0"/>
              <a:t>n</a:t>
            </a:r>
            <a:r>
              <a:rPr lang="zh-CN" altLang="en-US" sz="3200" dirty="0" smtClean="0"/>
              <a:t>的极大项，则</a:t>
            </a:r>
            <a:r>
              <a:rPr lang="en-US" altLang="zh-CN" sz="3200" dirty="0" err="1" smtClean="0"/>
              <a:t>G’</a:t>
            </a:r>
            <a:r>
              <a:rPr lang="en-US" altLang="zh-CN" sz="3200" i="1" baseline="-30000" dirty="0" err="1" smtClean="0"/>
              <a:t>i</a:t>
            </a:r>
            <a:r>
              <a:rPr lang="zh-CN" altLang="en-US" sz="3200" dirty="0" smtClean="0"/>
              <a:t>必然</a:t>
            </a:r>
            <a:r>
              <a:rPr lang="zh-CN" altLang="en-US" sz="3200" dirty="0" smtClean="0">
                <a:solidFill>
                  <a:schemeClr val="tx2"/>
                </a:solidFill>
              </a:rPr>
              <a:t>缺少原子</a:t>
            </a:r>
            <a:r>
              <a:rPr lang="en-US" altLang="zh-CN" sz="3200" dirty="0" smtClean="0">
                <a:solidFill>
                  <a:schemeClr val="tx2"/>
                </a:solidFill>
              </a:rPr>
              <a:t>P</a:t>
            </a:r>
            <a:r>
              <a:rPr lang="en-US" altLang="zh-CN" sz="3200" baseline="-30000" dirty="0" smtClean="0">
                <a:solidFill>
                  <a:schemeClr val="tx2"/>
                </a:solidFill>
              </a:rPr>
              <a:t>j1</a:t>
            </a:r>
            <a:r>
              <a:rPr lang="en-US" altLang="zh-CN" sz="3200" dirty="0" smtClean="0">
                <a:solidFill>
                  <a:schemeClr val="tx2"/>
                </a:solidFill>
              </a:rPr>
              <a:t>,…</a:t>
            </a:r>
            <a:r>
              <a:rPr lang="en-US" altLang="zh-CN" sz="3200" dirty="0" err="1" smtClean="0">
                <a:solidFill>
                  <a:schemeClr val="tx2"/>
                </a:solidFill>
              </a:rPr>
              <a:t>P</a:t>
            </a:r>
            <a:r>
              <a:rPr lang="en-US" altLang="zh-CN" sz="3200" baseline="-30000" dirty="0" err="1" smtClean="0">
                <a:solidFill>
                  <a:schemeClr val="tx2"/>
                </a:solidFill>
              </a:rPr>
              <a:t>jk</a:t>
            </a:r>
            <a:r>
              <a:rPr lang="zh-CN" altLang="en-US" sz="3200" baseline="-30000" dirty="0" smtClean="0"/>
              <a:t>。</a:t>
            </a:r>
            <a:r>
              <a:rPr lang="zh-CN" altLang="en-US" sz="3200" dirty="0" smtClean="0"/>
              <a:t>则可以通过如下方式扩展</a:t>
            </a:r>
            <a:r>
              <a:rPr lang="en-US" altLang="zh-CN" sz="3200" dirty="0" err="1" smtClean="0"/>
              <a:t>G’</a:t>
            </a:r>
            <a:r>
              <a:rPr lang="en-US" altLang="zh-CN" sz="3200" i="1" baseline="-30000" dirty="0" err="1" smtClean="0"/>
              <a:t>i</a:t>
            </a:r>
            <a:endParaRPr lang="en-US" altLang="zh-CN" sz="3200" dirty="0" smtClean="0"/>
          </a:p>
          <a:p>
            <a:pPr algn="just" eaLnBrk="1" hangingPunct="1">
              <a:lnSpc>
                <a:spcPct val="110000"/>
              </a:lnSpc>
              <a:buFont typeface="Wingdings" panose="05000000000000000000" pitchFamily="2" charset="2"/>
              <a:buNone/>
              <a:defRPr/>
            </a:pPr>
            <a:r>
              <a:rPr lang="en-US" altLang="zh-CN" sz="3200" dirty="0" err="1" smtClean="0"/>
              <a:t>G’</a:t>
            </a:r>
            <a:r>
              <a:rPr lang="en-US" altLang="zh-CN" sz="3200" i="1" baseline="-25000" dirty="0" err="1" smtClean="0"/>
              <a:t>i</a:t>
            </a:r>
            <a:r>
              <a:rPr lang="en-US" altLang="zh-CN" sz="3200" dirty="0" smtClean="0"/>
              <a:t>= </a:t>
            </a:r>
            <a:r>
              <a:rPr lang="en-US" altLang="zh-CN" sz="3200" dirty="0" err="1" smtClean="0"/>
              <a:t>G’</a:t>
            </a:r>
            <a:r>
              <a:rPr lang="en-US" altLang="zh-CN" sz="3200" i="1" baseline="-30000" dirty="0" err="1" smtClean="0"/>
              <a:t>i</a:t>
            </a:r>
            <a:r>
              <a:rPr lang="en-US" altLang="zh-CN" sz="3200" dirty="0" smtClean="0">
                <a:sym typeface="Symbol" pitchFamily="18" charset="2"/>
              </a:rPr>
              <a:t></a:t>
            </a:r>
            <a:r>
              <a:rPr lang="en-US" altLang="zh-CN" sz="3200" dirty="0" smtClean="0"/>
              <a:t> (P</a:t>
            </a:r>
            <a:r>
              <a:rPr lang="en-US" altLang="zh-CN" sz="3200" baseline="-30000" dirty="0" smtClean="0"/>
              <a:t>j1</a:t>
            </a:r>
            <a:r>
              <a:rPr lang="en-US" altLang="zh-CN" sz="3200" dirty="0" smtClean="0">
                <a:sym typeface="Symbol" pitchFamily="18" charset="2"/>
              </a:rPr>
              <a:t></a:t>
            </a:r>
            <a:r>
              <a:rPr lang="en-US" altLang="zh-CN" sz="3200" dirty="0" smtClean="0"/>
              <a:t> P</a:t>
            </a:r>
            <a:r>
              <a:rPr lang="en-US" altLang="zh-CN" sz="3200" baseline="-30000" dirty="0" smtClean="0"/>
              <a:t>j1</a:t>
            </a:r>
            <a:r>
              <a:rPr lang="en-US" altLang="zh-CN" sz="3200" dirty="0" smtClean="0"/>
              <a:t>) </a:t>
            </a:r>
            <a:r>
              <a:rPr lang="en-US" altLang="zh-CN" sz="3200" dirty="0" smtClean="0">
                <a:sym typeface="Symbol" pitchFamily="18" charset="2"/>
              </a:rPr>
              <a:t></a:t>
            </a:r>
            <a:r>
              <a:rPr lang="en-US" altLang="zh-CN" sz="3200" dirty="0" smtClean="0"/>
              <a:t>…</a:t>
            </a:r>
            <a:r>
              <a:rPr lang="en-US" altLang="zh-CN" sz="3200" dirty="0" smtClean="0">
                <a:sym typeface="Symbol" pitchFamily="18" charset="2"/>
              </a:rPr>
              <a:t></a:t>
            </a:r>
            <a:r>
              <a:rPr lang="en-US" altLang="zh-CN" sz="3200" dirty="0" smtClean="0"/>
              <a:t>( </a:t>
            </a:r>
            <a:r>
              <a:rPr lang="en-US" altLang="zh-CN" sz="3200" dirty="0" err="1" smtClean="0"/>
              <a:t>P</a:t>
            </a:r>
            <a:r>
              <a:rPr lang="en-US" altLang="zh-CN" sz="3200" baseline="-30000" dirty="0" err="1" smtClean="0"/>
              <a:t>jk</a:t>
            </a:r>
            <a:r>
              <a:rPr lang="en-US" altLang="zh-CN" sz="3200" dirty="0" smtClean="0">
                <a:sym typeface="Symbol" pitchFamily="18" charset="2"/>
              </a:rPr>
              <a:t></a:t>
            </a:r>
            <a:r>
              <a:rPr lang="en-US" altLang="zh-CN" sz="3200" dirty="0" smtClean="0"/>
              <a:t> </a:t>
            </a:r>
            <a:r>
              <a:rPr lang="en-US" altLang="zh-CN" sz="3200" dirty="0" err="1" smtClean="0"/>
              <a:t>P</a:t>
            </a:r>
            <a:r>
              <a:rPr lang="en-US" altLang="zh-CN" sz="3200" baseline="-30000" dirty="0" err="1" smtClean="0"/>
              <a:t>jk</a:t>
            </a:r>
            <a:r>
              <a:rPr lang="en-US" altLang="zh-CN" sz="3200" dirty="0" smtClean="0"/>
              <a:t>)</a:t>
            </a:r>
          </a:p>
          <a:p>
            <a:pPr algn="just" eaLnBrk="1" hangingPunct="1">
              <a:lnSpc>
                <a:spcPct val="110000"/>
              </a:lnSpc>
              <a:buFont typeface="Wingdings" panose="05000000000000000000" pitchFamily="2" charset="2"/>
              <a:buNone/>
              <a:defRPr/>
            </a:pPr>
            <a:r>
              <a:rPr lang="en-US" altLang="zh-CN" sz="3200" dirty="0" smtClean="0"/>
              <a:t>     =M</a:t>
            </a:r>
            <a:r>
              <a:rPr lang="en-US" altLang="zh-CN" sz="3200" baseline="-30000" dirty="0" smtClean="0"/>
              <a:t>i1</a:t>
            </a:r>
            <a:r>
              <a:rPr lang="en-US" altLang="zh-CN" sz="3200" dirty="0" smtClean="0">
                <a:sym typeface="Symbol" pitchFamily="18" charset="2"/>
              </a:rPr>
              <a:t></a:t>
            </a:r>
            <a:r>
              <a:rPr lang="en-US" altLang="zh-CN" sz="3200" dirty="0" smtClean="0"/>
              <a:t>…</a:t>
            </a:r>
            <a:r>
              <a:rPr lang="en-US" altLang="zh-CN" sz="3200" dirty="0" smtClean="0">
                <a:sym typeface="Symbol" pitchFamily="18" charset="2"/>
              </a:rPr>
              <a:t></a:t>
            </a:r>
            <a:r>
              <a:rPr lang="en-US" altLang="zh-CN" sz="3200" dirty="0" smtClean="0"/>
              <a:t>M</a:t>
            </a:r>
            <a:r>
              <a:rPr lang="en-US" altLang="zh-CN" sz="3200" baseline="-30000" dirty="0" smtClean="0"/>
              <a:t>i2</a:t>
            </a:r>
            <a:r>
              <a:rPr lang="en-US" altLang="zh-CN" sz="3200" baseline="30000" dirty="0" smtClean="0"/>
              <a:t>k</a:t>
            </a:r>
          </a:p>
          <a:p>
            <a:pPr algn="just" eaLnBrk="1" hangingPunct="1">
              <a:lnSpc>
                <a:spcPct val="110000"/>
              </a:lnSpc>
              <a:buFont typeface="Wingdings" panose="05000000000000000000" pitchFamily="2" charset="2"/>
              <a:buNone/>
              <a:defRPr/>
            </a:pPr>
            <a:r>
              <a:rPr lang="zh-CN" altLang="en-US" sz="3200" dirty="0" smtClean="0"/>
              <a:t>于是将</a:t>
            </a:r>
            <a:r>
              <a:rPr lang="en-US" altLang="zh-CN" sz="3200" dirty="0" smtClean="0"/>
              <a:t>G’</a:t>
            </a:r>
            <a:r>
              <a:rPr lang="zh-CN" altLang="en-US" sz="3200" dirty="0" smtClean="0"/>
              <a:t>中的非极大项</a:t>
            </a:r>
            <a:r>
              <a:rPr lang="en-US" altLang="zh-CN" sz="3200" dirty="0" err="1" smtClean="0"/>
              <a:t>G’</a:t>
            </a:r>
            <a:r>
              <a:rPr lang="en-US" altLang="zh-CN" sz="3200" i="1" baseline="-30000" dirty="0" err="1" smtClean="0"/>
              <a:t>i</a:t>
            </a:r>
            <a:r>
              <a:rPr lang="zh-CN" altLang="en-US" sz="3200" dirty="0" smtClean="0"/>
              <a:t>化成了一些极大</a:t>
            </a:r>
          </a:p>
          <a:p>
            <a:pPr algn="just" eaLnBrk="1" hangingPunct="1">
              <a:lnSpc>
                <a:spcPct val="110000"/>
              </a:lnSpc>
              <a:buFont typeface="Wingdings" panose="05000000000000000000" pitchFamily="2" charset="2"/>
              <a:buNone/>
              <a:defRPr/>
            </a:pPr>
            <a:r>
              <a:rPr lang="zh-CN" altLang="en-US" sz="3200" dirty="0" smtClean="0"/>
              <a:t>项的合取。</a:t>
            </a:r>
            <a:endParaRPr lang="zh-CN" altLang="en-US" sz="3200" dirty="0" smtClean="0">
              <a:cs typeface="Times New Roman" pitchFamily="18" charset="0"/>
            </a:endParaRPr>
          </a:p>
          <a:p>
            <a:pPr eaLnBrk="1" hangingPunct="1">
              <a:lnSpc>
                <a:spcPct val="110000"/>
              </a:lnSpc>
              <a:buFont typeface="Wingdings" panose="05000000000000000000" pitchFamily="2" charset="2"/>
              <a:buNone/>
              <a:defRPr/>
            </a:pPr>
            <a:r>
              <a:rPr lang="zh-CN" altLang="en-US" sz="3200" dirty="0" smtClean="0">
                <a:cs typeface="Times New Roman" pitchFamily="18" charset="0"/>
              </a:rPr>
              <a:t>  对其它非极大项也做同样处理，得到等价</a:t>
            </a:r>
          </a:p>
          <a:p>
            <a:pPr eaLnBrk="1" hangingPunct="1">
              <a:lnSpc>
                <a:spcPct val="110000"/>
              </a:lnSpc>
              <a:buFont typeface="Wingdings" panose="05000000000000000000" pitchFamily="2" charset="2"/>
              <a:buNone/>
              <a:defRPr/>
            </a:pPr>
            <a:r>
              <a:rPr lang="zh-CN" altLang="en-US" sz="3200" dirty="0" smtClean="0">
                <a:cs typeface="Times New Roman" pitchFamily="18" charset="0"/>
              </a:rPr>
              <a:t>于</a:t>
            </a:r>
            <a:r>
              <a:rPr lang="en-US" altLang="zh-CN" sz="3200" dirty="0" smtClean="0"/>
              <a:t>G</a:t>
            </a:r>
            <a:r>
              <a:rPr lang="zh-CN" altLang="en-US" sz="3200" dirty="0" smtClean="0">
                <a:cs typeface="Times New Roman" pitchFamily="18" charset="0"/>
              </a:rPr>
              <a:t>的主合取范式</a:t>
            </a:r>
            <a:r>
              <a:rPr lang="en-US" altLang="zh-CN" sz="3200" dirty="0" smtClean="0"/>
              <a:t>G’’</a:t>
            </a:r>
            <a:r>
              <a:rPr lang="zh-CN" altLang="en-US" sz="3200" dirty="0" smtClean="0">
                <a:cs typeface="Times New Roman" pitchFamily="18" charset="0"/>
              </a:rPr>
              <a:t>。</a:t>
            </a:r>
            <a:endParaRPr lang="zh-CN" altLang="en-US" sz="3200" dirty="0" smtClean="0"/>
          </a:p>
        </p:txBody>
      </p:sp>
      <p:sp>
        <p:nvSpPr>
          <p:cNvPr id="247811"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47812"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03F3F2A-AA60-4834-8A16-6C7787008697}" type="slidenum">
              <a:rPr kumimoji="0" lang="zh-CN" altLang="en-US" sz="1400" b="0" smtClean="0">
                <a:latin typeface="Arial" panose="020B0604020202020204" pitchFamily="34" charset="0"/>
              </a:rPr>
              <a:pPr>
                <a:spcBef>
                  <a:spcPct val="0"/>
                </a:spcBef>
                <a:buClrTx/>
                <a:buSzTx/>
                <a:buFontTx/>
                <a:buNone/>
              </a:pPr>
              <a:t>144</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3"/>
          <p:cNvSpPr>
            <a:spLocks noGrp="1" noChangeArrowheads="1"/>
          </p:cNvSpPr>
          <p:nvPr>
            <p:ph type="body" idx="1"/>
          </p:nvPr>
        </p:nvSpPr>
        <p:spPr>
          <a:xfrm>
            <a:off x="423863" y="412750"/>
            <a:ext cx="8351837" cy="6121400"/>
          </a:xfrm>
        </p:spPr>
        <p:txBody>
          <a:bodyPr/>
          <a:lstStyle/>
          <a:p>
            <a:pPr marL="0" eaLnBrk="1" hangingPunct="1">
              <a:lnSpc>
                <a:spcPct val="120000"/>
              </a:lnSpc>
              <a:buFont typeface="Wingdings" panose="05000000000000000000" pitchFamily="2" charset="2"/>
              <a:buNone/>
              <a:defRPr/>
            </a:pPr>
            <a:r>
              <a:rPr lang="zh-CN" altLang="en-US" sz="3200" dirty="0" smtClean="0">
                <a:solidFill>
                  <a:schemeClr val="tx2"/>
                </a:solidFill>
              </a:rPr>
              <a:t>定理：</a:t>
            </a:r>
            <a:r>
              <a:rPr lang="zh-CN" altLang="en-US" sz="3200" dirty="0" smtClean="0"/>
              <a:t>设</a:t>
            </a:r>
            <a:r>
              <a:rPr lang="en-US" altLang="zh-CN" sz="3200" dirty="0" smtClean="0"/>
              <a:t>G</a:t>
            </a:r>
            <a:r>
              <a:rPr lang="zh-CN" altLang="en-US" sz="3200" dirty="0" smtClean="0"/>
              <a:t>，</a:t>
            </a:r>
            <a:r>
              <a:rPr lang="en-US" altLang="zh-CN" sz="3200" dirty="0" smtClean="0"/>
              <a:t>H</a:t>
            </a:r>
            <a:r>
              <a:rPr lang="zh-CN" altLang="en-US" sz="3200" dirty="0" smtClean="0"/>
              <a:t>是证明对任意两个关于</a:t>
            </a:r>
            <a:r>
              <a:rPr lang="en-US" altLang="zh-CN" sz="3200" dirty="0" smtClean="0"/>
              <a:t>P</a:t>
            </a:r>
            <a:r>
              <a:rPr lang="en-US" altLang="zh-CN" sz="3200" baseline="-25000" dirty="0" smtClean="0"/>
              <a:t>1</a:t>
            </a:r>
            <a:r>
              <a:rPr lang="zh-CN" altLang="en-US" sz="3200" dirty="0" smtClean="0"/>
              <a:t>，</a:t>
            </a:r>
            <a:r>
              <a:rPr lang="en-US" altLang="zh-CN" sz="3200" dirty="0" smtClean="0"/>
              <a:t>…</a:t>
            </a:r>
            <a:r>
              <a:rPr lang="zh-CN" altLang="en-US" sz="3200" dirty="0" smtClean="0"/>
              <a:t>，</a:t>
            </a:r>
            <a:r>
              <a:rPr lang="en-US" altLang="zh-CN" sz="3200" dirty="0" err="1" smtClean="0"/>
              <a:t>P</a:t>
            </a:r>
            <a:r>
              <a:rPr lang="en-US" altLang="zh-CN" sz="3200" baseline="-25000" dirty="0" err="1" smtClean="0"/>
              <a:t>n</a:t>
            </a:r>
            <a:r>
              <a:rPr lang="zh-CN" altLang="en-US" sz="3200" dirty="0" smtClean="0"/>
              <a:t>的主合取范式，如果公式不完全相同，则</a:t>
            </a:r>
            <a:r>
              <a:rPr lang="en-US" altLang="zh-CN" sz="3200" dirty="0" smtClean="0"/>
              <a:t>G</a:t>
            </a:r>
            <a:r>
              <a:rPr lang="zh-CN" altLang="en-US" sz="3200" dirty="0" smtClean="0"/>
              <a:t>与</a:t>
            </a:r>
            <a:r>
              <a:rPr lang="en-US" altLang="zh-CN" sz="3200" dirty="0" smtClean="0"/>
              <a:t>H</a:t>
            </a:r>
            <a:r>
              <a:rPr lang="zh-CN" altLang="en-US" sz="3200" dirty="0" smtClean="0"/>
              <a:t>不等价。 </a:t>
            </a:r>
          </a:p>
          <a:p>
            <a:pPr marL="0" indent="-93663" eaLnBrk="1" hangingPunct="1">
              <a:lnSpc>
                <a:spcPct val="120000"/>
              </a:lnSpc>
              <a:buFont typeface="Wingdings" panose="05000000000000000000" pitchFamily="2" charset="2"/>
              <a:buNone/>
              <a:defRPr/>
            </a:pPr>
            <a:r>
              <a:rPr lang="zh-CN" altLang="en-US" sz="3200" dirty="0" smtClean="0"/>
              <a:t>证明：设公式</a:t>
            </a:r>
            <a:r>
              <a:rPr lang="en-US" altLang="zh-CN" sz="3200" dirty="0" smtClean="0"/>
              <a:t>G</a:t>
            </a:r>
            <a:r>
              <a:rPr lang="zh-CN" altLang="en-US" sz="3200" dirty="0" smtClean="0"/>
              <a:t>、</a:t>
            </a:r>
            <a:r>
              <a:rPr lang="en-US" altLang="zh-CN" sz="3200" dirty="0" smtClean="0"/>
              <a:t>H</a:t>
            </a:r>
            <a:r>
              <a:rPr lang="zh-CN" altLang="en-US" sz="3200" dirty="0" smtClean="0"/>
              <a:t>是关于</a:t>
            </a:r>
            <a:r>
              <a:rPr lang="en-US" altLang="zh-CN" sz="3200" dirty="0" smtClean="0"/>
              <a:t>P</a:t>
            </a:r>
            <a:r>
              <a:rPr lang="en-US" altLang="zh-CN" sz="3200" baseline="-25000" dirty="0" smtClean="0"/>
              <a:t>1</a:t>
            </a:r>
            <a:r>
              <a:rPr lang="zh-CN" altLang="en-US" sz="3200" dirty="0" smtClean="0"/>
              <a:t>，</a:t>
            </a:r>
            <a:r>
              <a:rPr lang="en-US" altLang="zh-CN" sz="3200" dirty="0" smtClean="0"/>
              <a:t>…</a:t>
            </a:r>
            <a:r>
              <a:rPr lang="zh-CN" altLang="en-US" sz="3200" dirty="0" smtClean="0"/>
              <a:t>，</a:t>
            </a:r>
            <a:r>
              <a:rPr lang="en-US" altLang="zh-CN" sz="3200" dirty="0" err="1" smtClean="0"/>
              <a:t>P</a:t>
            </a:r>
            <a:r>
              <a:rPr lang="en-US" altLang="zh-CN" sz="3200" baseline="-25000" dirty="0" err="1" smtClean="0"/>
              <a:t>n</a:t>
            </a:r>
            <a:r>
              <a:rPr lang="zh-CN" altLang="en-US" sz="3200" dirty="0" smtClean="0"/>
              <a:t>的任意两个主合取范式。若</a:t>
            </a:r>
            <a:r>
              <a:rPr lang="en-US" altLang="zh-CN" sz="3200" dirty="0" smtClean="0"/>
              <a:t>G</a:t>
            </a:r>
            <a:r>
              <a:rPr lang="zh-CN" altLang="en-US" sz="3200" dirty="0" smtClean="0"/>
              <a:t>和</a:t>
            </a:r>
            <a:r>
              <a:rPr lang="en-US" altLang="zh-CN" sz="3200" dirty="0" smtClean="0"/>
              <a:t>H</a:t>
            </a:r>
            <a:r>
              <a:rPr lang="zh-CN" altLang="en-US" sz="3200" dirty="0" smtClean="0"/>
              <a:t>不完全相同，则必然存在一个极大项</a:t>
            </a:r>
            <a:r>
              <a:rPr lang="en-US" altLang="zh-CN" sz="3200" dirty="0" smtClean="0"/>
              <a:t>M</a:t>
            </a:r>
            <a:r>
              <a:rPr lang="en-US" altLang="zh-CN" sz="3200" baseline="-25000" dirty="0" smtClean="0"/>
              <a:t>i</a:t>
            </a:r>
            <a:r>
              <a:rPr lang="zh-CN" altLang="en-US" sz="3200" dirty="0" smtClean="0"/>
              <a:t>在</a:t>
            </a:r>
            <a:r>
              <a:rPr lang="en-US" altLang="zh-CN" sz="3200" dirty="0" smtClean="0"/>
              <a:t>G</a:t>
            </a:r>
            <a:r>
              <a:rPr lang="zh-CN" altLang="en-US" sz="3200" dirty="0" smtClean="0"/>
              <a:t>中而不在</a:t>
            </a:r>
            <a:r>
              <a:rPr lang="en-US" altLang="zh-CN" sz="3200" dirty="0" smtClean="0"/>
              <a:t>H</a:t>
            </a:r>
            <a:r>
              <a:rPr lang="zh-CN" altLang="en-US" sz="3200" dirty="0" smtClean="0"/>
              <a:t>中（或相反），则取使</a:t>
            </a:r>
            <a:r>
              <a:rPr lang="en-US" altLang="zh-CN" sz="3200" dirty="0" smtClean="0"/>
              <a:t>M</a:t>
            </a:r>
            <a:r>
              <a:rPr lang="en-US" altLang="zh-CN" sz="3200" baseline="-25000" dirty="0" smtClean="0"/>
              <a:t>i</a:t>
            </a:r>
            <a:r>
              <a:rPr lang="zh-CN" altLang="en-US" sz="3200" dirty="0" smtClean="0"/>
              <a:t>取</a:t>
            </a:r>
            <a:r>
              <a:rPr lang="en-US" altLang="zh-CN" sz="3200" dirty="0" smtClean="0"/>
              <a:t>0</a:t>
            </a:r>
            <a:r>
              <a:rPr lang="zh-CN" altLang="en-US" sz="3200" dirty="0" smtClean="0"/>
              <a:t>值的解释</a:t>
            </a:r>
            <a:r>
              <a:rPr lang="en-US" altLang="zh-CN" sz="3200" dirty="0"/>
              <a:t>I</a:t>
            </a:r>
            <a:r>
              <a:rPr lang="zh-CN" altLang="en-US" sz="3200" dirty="0" smtClean="0"/>
              <a:t>，即，使公式</a:t>
            </a:r>
            <a:r>
              <a:rPr lang="en-US" altLang="zh-CN" sz="3200" dirty="0" smtClean="0"/>
              <a:t>G</a:t>
            </a:r>
            <a:r>
              <a:rPr lang="zh-CN" altLang="en-US" sz="3200" dirty="0" smtClean="0"/>
              <a:t>取</a:t>
            </a:r>
            <a:r>
              <a:rPr lang="en-US" altLang="zh-CN" sz="3200" dirty="0" smtClean="0"/>
              <a:t>0</a:t>
            </a:r>
            <a:r>
              <a:rPr lang="zh-CN" altLang="en-US" sz="3200" dirty="0" smtClean="0"/>
              <a:t>值。由定义可知</a:t>
            </a:r>
            <a:r>
              <a:rPr lang="en-US" altLang="zh-CN" sz="3200" dirty="0" smtClean="0"/>
              <a:t>I</a:t>
            </a:r>
            <a:r>
              <a:rPr lang="zh-CN" altLang="en-US" sz="3200" dirty="0" smtClean="0"/>
              <a:t>使非</a:t>
            </a:r>
            <a:r>
              <a:rPr lang="en-US" altLang="zh-CN" sz="3200" dirty="0" smtClean="0"/>
              <a:t>M</a:t>
            </a:r>
            <a:r>
              <a:rPr lang="en-US" altLang="zh-CN" sz="3200" baseline="-25000" dirty="0" smtClean="0"/>
              <a:t>i</a:t>
            </a:r>
            <a:r>
              <a:rPr lang="zh-CN" altLang="en-US" sz="3200" dirty="0" smtClean="0"/>
              <a:t>的极大项都为</a:t>
            </a:r>
            <a:r>
              <a:rPr lang="en-US" altLang="zh-CN" sz="3200" dirty="0" smtClean="0"/>
              <a:t>1</a:t>
            </a:r>
            <a:r>
              <a:rPr lang="zh-CN" altLang="en-US" sz="3200" dirty="0" smtClean="0"/>
              <a:t>，从而有</a:t>
            </a:r>
            <a:r>
              <a:rPr lang="en-US" altLang="zh-CN" sz="3200" dirty="0" smtClean="0"/>
              <a:t>I</a:t>
            </a:r>
            <a:r>
              <a:rPr lang="zh-CN" altLang="en-US" sz="3200" dirty="0" smtClean="0"/>
              <a:t>使</a:t>
            </a:r>
            <a:r>
              <a:rPr lang="en-US" altLang="zh-CN" sz="3200" dirty="0" smtClean="0"/>
              <a:t>H</a:t>
            </a:r>
            <a:r>
              <a:rPr lang="zh-CN" altLang="en-US" sz="3200" dirty="0" smtClean="0"/>
              <a:t>取</a:t>
            </a:r>
            <a:r>
              <a:rPr lang="en-US" altLang="zh-CN" sz="3200" dirty="0" smtClean="0"/>
              <a:t>1</a:t>
            </a:r>
            <a:r>
              <a:rPr lang="zh-CN" altLang="en-US" sz="3200" dirty="0" smtClean="0"/>
              <a:t>值。所以</a:t>
            </a:r>
            <a:r>
              <a:rPr lang="en-US" altLang="zh-CN" sz="3200" dirty="0" smtClean="0"/>
              <a:t>G</a:t>
            </a:r>
            <a:r>
              <a:rPr lang="zh-CN" altLang="en-US" sz="3200" dirty="0" smtClean="0"/>
              <a:t>与</a:t>
            </a:r>
            <a:r>
              <a:rPr lang="en-US" altLang="zh-CN" sz="3200" dirty="0" smtClean="0"/>
              <a:t>H</a:t>
            </a:r>
            <a:r>
              <a:rPr lang="zh-CN" altLang="en-US" sz="3200" dirty="0" smtClean="0"/>
              <a:t>不等价。</a:t>
            </a:r>
          </a:p>
        </p:txBody>
      </p:sp>
      <p:sp>
        <p:nvSpPr>
          <p:cNvPr id="248835"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48836"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E33401D-6609-43C6-8966-A75B756B0094}" type="slidenum">
              <a:rPr kumimoji="0" lang="zh-CN" altLang="en-US" sz="1400" b="0" smtClean="0">
                <a:latin typeface="Arial" panose="020B0604020202020204" pitchFamily="34" charset="0"/>
              </a:rPr>
              <a:pPr>
                <a:spcBef>
                  <a:spcPct val="0"/>
                </a:spcBef>
                <a:buClrTx/>
                <a:buSzTx/>
                <a:buFontTx/>
                <a:buNone/>
              </a:pPr>
              <a:t>145</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0290">
                                            <p:txEl>
                                              <p:pRg st="1" end="1"/>
                                            </p:txEl>
                                          </p:spTgt>
                                        </p:tgtEl>
                                        <p:attrNameLst>
                                          <p:attrName>style.visibility</p:attrName>
                                        </p:attrNameLst>
                                      </p:cBhvr>
                                      <p:to>
                                        <p:strVal val="visible"/>
                                      </p:to>
                                    </p:set>
                                    <p:anim calcmode="lin" valueType="num">
                                      <p:cBhvr additive="base">
                                        <p:cTn id="7" dur="500" fill="hold"/>
                                        <p:tgtEl>
                                          <p:spTgt spid="14029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029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35496" y="44624"/>
            <a:ext cx="7772400" cy="646331"/>
          </a:xfrm>
        </p:spPr>
        <p:txBody>
          <a:bodyPr/>
          <a:lstStyle/>
          <a:p>
            <a:pPr eaLnBrk="1" hangingPunct="1"/>
            <a:r>
              <a:rPr lang="zh-CN" altLang="en-US" sz="3600" b="1" dirty="0" smtClean="0">
                <a:latin typeface="黑体" panose="02010609060101010101" pitchFamily="49" charset="-122"/>
                <a:ea typeface="黑体" panose="02010609060101010101" pitchFamily="49" charset="-122"/>
              </a:rPr>
              <a:t>求主合取范式和主析取范式的方法</a:t>
            </a:r>
          </a:p>
        </p:txBody>
      </p:sp>
      <p:sp>
        <p:nvSpPr>
          <p:cNvPr id="250883" name="Rectangle 3"/>
          <p:cNvSpPr>
            <a:spLocks noGrp="1" noChangeArrowheads="1"/>
          </p:cNvSpPr>
          <p:nvPr>
            <p:ph type="body" idx="1"/>
          </p:nvPr>
        </p:nvSpPr>
        <p:spPr>
          <a:xfrm>
            <a:off x="125413" y="1341438"/>
            <a:ext cx="8839200" cy="4572000"/>
          </a:xfrm>
        </p:spPr>
        <p:txBody>
          <a:bodyPr/>
          <a:lstStyle/>
          <a:p>
            <a:pPr eaLnBrk="1" hangingPunct="1">
              <a:lnSpc>
                <a:spcPct val="120000"/>
              </a:lnSpc>
            </a:pPr>
            <a:r>
              <a:rPr lang="zh-CN" altLang="en-US" sz="3300" dirty="0" smtClean="0"/>
              <a:t>方法一</a:t>
            </a:r>
            <a:r>
              <a:rPr lang="en-US" altLang="zh-CN" sz="3300" dirty="0" smtClean="0"/>
              <a:t>.  </a:t>
            </a:r>
            <a:r>
              <a:rPr lang="zh-CN" altLang="en-US" sz="3300" dirty="0" smtClean="0"/>
              <a:t>真值表法。主析取范式恰好是使得公式为真的解释所对应的极小项的析取组成，主合取范式恰好是使得公式为假的解释所对应的极大项的合取组成。</a:t>
            </a:r>
          </a:p>
          <a:p>
            <a:pPr eaLnBrk="1" hangingPunct="1">
              <a:lnSpc>
                <a:spcPct val="120000"/>
              </a:lnSpc>
              <a:buFont typeface="Wingdings" panose="05000000000000000000" pitchFamily="2" charset="2"/>
              <a:buNone/>
            </a:pPr>
            <a:endParaRPr lang="zh-CN" altLang="en-US" sz="3300" dirty="0" smtClean="0"/>
          </a:p>
          <a:p>
            <a:pPr eaLnBrk="1" hangingPunct="1">
              <a:lnSpc>
                <a:spcPct val="120000"/>
              </a:lnSpc>
            </a:pPr>
            <a:r>
              <a:rPr lang="zh-CN" altLang="en-US" sz="3300" dirty="0" smtClean="0"/>
              <a:t>方法二</a:t>
            </a:r>
            <a:r>
              <a:rPr lang="en-US" altLang="zh-CN" sz="3300" dirty="0" smtClean="0"/>
              <a:t>.  </a:t>
            </a:r>
            <a:r>
              <a:rPr lang="zh-CN" altLang="en-US" sz="3300" dirty="0" smtClean="0"/>
              <a:t>公式推导法。</a:t>
            </a:r>
            <a:r>
              <a:rPr lang="zh-CN" altLang="en-US" sz="3200" dirty="0" smtClean="0"/>
              <a:t> </a:t>
            </a:r>
          </a:p>
        </p:txBody>
      </p:sp>
      <p:sp>
        <p:nvSpPr>
          <p:cNvPr id="250884"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50885"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7440B34-3BE2-49A1-9AC2-2ACBB16B27E8}" type="slidenum">
              <a:rPr kumimoji="0" lang="zh-CN" altLang="en-US" sz="1400" b="0" smtClean="0">
                <a:latin typeface="Arial" panose="020B0604020202020204" pitchFamily="34" charset="0"/>
              </a:rPr>
              <a:pPr>
                <a:spcBef>
                  <a:spcPct val="0"/>
                </a:spcBef>
                <a:buClrTx/>
                <a:buSzTx/>
                <a:buFontTx/>
                <a:buNone/>
              </a:pPr>
              <a:t>146</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3"/>
          <p:cNvSpPr>
            <a:spLocks noGrp="1" noChangeArrowheads="1"/>
          </p:cNvSpPr>
          <p:nvPr>
            <p:ph type="body" idx="1"/>
          </p:nvPr>
        </p:nvSpPr>
        <p:spPr>
          <a:xfrm>
            <a:off x="0" y="115888"/>
            <a:ext cx="8839200" cy="6192837"/>
          </a:xfrm>
        </p:spPr>
        <p:txBody>
          <a:bodyPr/>
          <a:lstStyle/>
          <a:p>
            <a:pPr eaLnBrk="1" hangingPunct="1"/>
            <a:r>
              <a:rPr lang="zh-CN" altLang="en-US" sz="3200" smtClean="0">
                <a:solidFill>
                  <a:schemeClr val="tx2"/>
                </a:solidFill>
              </a:rPr>
              <a:t>例</a:t>
            </a:r>
            <a:r>
              <a:rPr lang="en-US" altLang="zh-CN" sz="3200" smtClean="0"/>
              <a:t>  </a:t>
            </a:r>
            <a:r>
              <a:rPr lang="zh-CN" altLang="en-US" sz="3200" smtClean="0"/>
              <a:t>求公式</a:t>
            </a:r>
            <a:r>
              <a:rPr lang="en-US" altLang="zh-CN" sz="3200" smtClean="0"/>
              <a:t>G= P→(Q→R)</a:t>
            </a:r>
            <a:r>
              <a:rPr lang="zh-CN" altLang="en-US" sz="3200" smtClean="0"/>
              <a:t>的主析取范式与主合取范式。 </a:t>
            </a:r>
          </a:p>
        </p:txBody>
      </p:sp>
      <p:graphicFrame>
        <p:nvGraphicFramePr>
          <p:cNvPr id="276538" name="Group 58"/>
          <p:cNvGraphicFramePr>
            <a:graphicFrameLocks noGrp="1"/>
          </p:cNvGraphicFramePr>
          <p:nvPr/>
        </p:nvGraphicFramePr>
        <p:xfrm>
          <a:off x="1116013" y="1196975"/>
          <a:ext cx="7151687" cy="5211810"/>
        </p:xfrm>
        <a:graphic>
          <a:graphicData uri="http://schemas.openxmlformats.org/drawingml/2006/table">
            <a:tbl>
              <a:tblPr/>
              <a:tblGrid>
                <a:gridCol w="1524000"/>
                <a:gridCol w="1524000"/>
                <a:gridCol w="1524000"/>
                <a:gridCol w="2579687"/>
              </a:tblGrid>
              <a:tr h="579085">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Q</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R</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P→(Q→R)</a:t>
                      </a:r>
                      <a:endParaRPr kumimoji="1"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85">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85">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85">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85">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85">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85">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85">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rgbClr val="FFFF00"/>
                          </a:solidFill>
                          <a:effectLst/>
                          <a:latin typeface="Times New Roman" panose="02020603050405020304" pitchFamily="18" charset="0"/>
                          <a:ea typeface="宋体" panose="02010600030101010101" pitchFamily="2" charset="-122"/>
                        </a:rPr>
                        <a:t>1</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rgbClr val="FFFF00"/>
                          </a:solidFill>
                          <a:effectLst/>
                          <a:latin typeface="Times New Roman" panose="02020603050405020304" pitchFamily="18" charset="0"/>
                          <a:ea typeface="宋体" panose="02010600030101010101" pitchFamily="2" charset="-122"/>
                        </a:rPr>
                        <a:t>1</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rgbClr val="FFFF00"/>
                          </a:solidFill>
                          <a:effectLst/>
                          <a:latin typeface="Times New Roman" panose="02020603050405020304" pitchFamily="18" charset="0"/>
                          <a:ea typeface="宋体" panose="02010600030101010101" pitchFamily="2" charset="-122"/>
                        </a:rPr>
                        <a:t>0</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85">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51959"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51960"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AC42768-B2F3-4CA1-B5C0-883BD78038FE}" type="slidenum">
              <a:rPr kumimoji="0" lang="zh-CN" altLang="en-US" sz="1400" b="0" smtClean="0">
                <a:latin typeface="Arial" panose="020B0604020202020204" pitchFamily="34" charset="0"/>
              </a:rPr>
              <a:pPr>
                <a:spcBef>
                  <a:spcPct val="0"/>
                </a:spcBef>
                <a:buClrTx/>
                <a:buSzTx/>
                <a:buFontTx/>
                <a:buNone/>
              </a:pPr>
              <a:t>147</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3"/>
          <p:cNvSpPr>
            <a:spLocks noGrp="1" noChangeArrowheads="1"/>
          </p:cNvSpPr>
          <p:nvPr>
            <p:ph type="body" idx="1"/>
          </p:nvPr>
        </p:nvSpPr>
        <p:spPr>
          <a:xfrm>
            <a:off x="107950" y="333375"/>
            <a:ext cx="8839200" cy="5688013"/>
          </a:xfrm>
        </p:spPr>
        <p:txBody>
          <a:bodyPr/>
          <a:lstStyle/>
          <a:p>
            <a:pPr eaLnBrk="1" hangingPunct="1">
              <a:lnSpc>
                <a:spcPct val="110000"/>
              </a:lnSpc>
            </a:pPr>
            <a:r>
              <a:rPr lang="zh-CN" altLang="en-US" sz="3200" dirty="0" smtClean="0"/>
              <a:t>解：（</a:t>
            </a:r>
            <a:r>
              <a:rPr lang="en-US" altLang="zh-CN" sz="3200" dirty="0" smtClean="0"/>
              <a:t>1</a:t>
            </a:r>
            <a:r>
              <a:rPr lang="zh-CN" altLang="en-US" sz="3200" dirty="0" smtClean="0"/>
              <a:t>）使用真值表法。 </a:t>
            </a:r>
          </a:p>
          <a:p>
            <a:pPr algn="just" eaLnBrk="1" hangingPunct="1">
              <a:lnSpc>
                <a:spcPct val="110000"/>
              </a:lnSpc>
              <a:buFont typeface="Wingdings" panose="05000000000000000000" pitchFamily="2" charset="2"/>
              <a:buNone/>
            </a:pPr>
            <a:r>
              <a:rPr lang="zh-CN" altLang="en-US" sz="2000" dirty="0" smtClean="0">
                <a:solidFill>
                  <a:schemeClr val="tx2"/>
                </a:solidFill>
              </a:rPr>
              <a:t>●</a:t>
            </a:r>
            <a:r>
              <a:rPr lang="zh-CN" altLang="en-US" sz="3200" dirty="0" smtClean="0"/>
              <a:t>根据真值表中使得公式为真的解释，所对应的极小项的析取即为其</a:t>
            </a:r>
            <a:r>
              <a:rPr lang="zh-CN" altLang="en-US" sz="3200" dirty="0" smtClean="0">
                <a:solidFill>
                  <a:schemeClr val="tx2"/>
                </a:solidFill>
              </a:rPr>
              <a:t>主析取范式</a:t>
            </a:r>
            <a:r>
              <a:rPr lang="zh-CN" altLang="en-US" sz="3200" dirty="0" smtClean="0"/>
              <a:t>：</a:t>
            </a:r>
          </a:p>
          <a:p>
            <a:pPr algn="just" eaLnBrk="1" hangingPunct="1">
              <a:lnSpc>
                <a:spcPct val="110000"/>
              </a:lnSpc>
              <a:buFont typeface="Wingdings" panose="05000000000000000000" pitchFamily="2" charset="2"/>
              <a:buNone/>
            </a:pPr>
            <a:r>
              <a:rPr lang="en-US" altLang="zh-CN" sz="3200" dirty="0" smtClean="0"/>
              <a:t>G=(</a:t>
            </a:r>
            <a:r>
              <a:rPr lang="en-US" altLang="zh-CN" sz="3200" dirty="0" smtClean="0">
                <a:sym typeface="Symbol" panose="05050102010706020507" pitchFamily="18" charset="2"/>
              </a:rPr>
              <a:t></a:t>
            </a:r>
            <a:r>
              <a:rPr lang="en-US" altLang="zh-CN" sz="3200" dirty="0" smtClean="0"/>
              <a:t>P</a:t>
            </a:r>
            <a:r>
              <a:rPr lang="en-US" altLang="zh-CN" sz="3200" dirty="0" smtClean="0">
                <a:sym typeface="Symbol" panose="05050102010706020507" pitchFamily="18" charset="2"/>
              </a:rPr>
              <a:t></a:t>
            </a:r>
            <a:r>
              <a:rPr lang="en-US" altLang="zh-CN" sz="3200" dirty="0" smtClean="0"/>
              <a:t>Q</a:t>
            </a:r>
            <a:r>
              <a:rPr lang="en-US" altLang="zh-CN" sz="3200" dirty="0" smtClean="0">
                <a:sym typeface="Symbol" panose="05050102010706020507" pitchFamily="18" charset="2"/>
              </a:rPr>
              <a:t></a:t>
            </a:r>
            <a:r>
              <a:rPr lang="en-US" altLang="zh-CN" sz="3200" dirty="0" smtClean="0"/>
              <a:t>R)</a:t>
            </a:r>
            <a:r>
              <a:rPr lang="en-US" altLang="zh-CN" sz="3200" dirty="0" smtClean="0">
                <a:sym typeface="Symbol" panose="05050102010706020507" pitchFamily="18" charset="2"/>
              </a:rPr>
              <a:t></a:t>
            </a:r>
            <a:r>
              <a:rPr lang="en-US" altLang="zh-CN" sz="3200" dirty="0" smtClean="0"/>
              <a:t>(</a:t>
            </a:r>
            <a:r>
              <a:rPr lang="en-US" altLang="zh-CN" sz="3200" dirty="0" smtClean="0">
                <a:sym typeface="Symbol" panose="05050102010706020507" pitchFamily="18" charset="2"/>
              </a:rPr>
              <a:t></a:t>
            </a:r>
            <a:r>
              <a:rPr lang="en-US" altLang="zh-CN" sz="3200" dirty="0" smtClean="0"/>
              <a:t>P</a:t>
            </a:r>
            <a:r>
              <a:rPr lang="en-US" altLang="zh-CN" sz="3200" dirty="0" smtClean="0">
                <a:sym typeface="Symbol" panose="05050102010706020507" pitchFamily="18" charset="2"/>
              </a:rPr>
              <a:t></a:t>
            </a:r>
            <a:r>
              <a:rPr lang="en-US" altLang="zh-CN" sz="3200" dirty="0" smtClean="0"/>
              <a:t>Q</a:t>
            </a:r>
            <a:r>
              <a:rPr lang="en-US" altLang="zh-CN" sz="3200" dirty="0" smtClean="0">
                <a:sym typeface="Symbol" panose="05050102010706020507" pitchFamily="18" charset="2"/>
              </a:rPr>
              <a:t></a:t>
            </a:r>
            <a:r>
              <a:rPr lang="en-US" altLang="zh-CN" sz="3200" dirty="0" smtClean="0"/>
              <a:t>R)</a:t>
            </a:r>
            <a:r>
              <a:rPr lang="en-US" altLang="zh-CN" sz="3200" dirty="0" smtClean="0">
                <a:sym typeface="Symbol" panose="05050102010706020507" pitchFamily="18" charset="2"/>
              </a:rPr>
              <a:t></a:t>
            </a:r>
            <a:r>
              <a:rPr lang="en-US" altLang="zh-CN" sz="3200" dirty="0" smtClean="0"/>
              <a:t>(</a:t>
            </a:r>
            <a:r>
              <a:rPr lang="en-US" altLang="zh-CN" sz="3200" dirty="0" smtClean="0">
                <a:sym typeface="Symbol" panose="05050102010706020507" pitchFamily="18" charset="2"/>
              </a:rPr>
              <a:t></a:t>
            </a:r>
            <a:r>
              <a:rPr lang="en-US" altLang="zh-CN" sz="3200" dirty="0" smtClean="0"/>
              <a:t>P</a:t>
            </a:r>
            <a:r>
              <a:rPr lang="en-US" altLang="zh-CN" sz="3200" dirty="0" smtClean="0">
                <a:sym typeface="Symbol" panose="05050102010706020507" pitchFamily="18" charset="2"/>
              </a:rPr>
              <a:t></a:t>
            </a:r>
            <a:r>
              <a:rPr lang="en-US" altLang="zh-CN" sz="3200" dirty="0" smtClean="0"/>
              <a:t>Q</a:t>
            </a:r>
            <a:r>
              <a:rPr lang="en-US" altLang="zh-CN" sz="3200" dirty="0" smtClean="0">
                <a:sym typeface="Symbol" panose="05050102010706020507" pitchFamily="18" charset="2"/>
              </a:rPr>
              <a:t></a:t>
            </a:r>
            <a:r>
              <a:rPr lang="en-US" altLang="zh-CN" sz="3200" dirty="0" smtClean="0"/>
              <a:t>R)</a:t>
            </a:r>
            <a:r>
              <a:rPr lang="en-US" altLang="zh-CN" sz="3200" dirty="0" smtClean="0">
                <a:sym typeface="Symbol" panose="05050102010706020507" pitchFamily="18" charset="2"/>
              </a:rPr>
              <a:t></a:t>
            </a:r>
          </a:p>
          <a:p>
            <a:pPr algn="just" eaLnBrk="1" hangingPunct="1">
              <a:lnSpc>
                <a:spcPct val="110000"/>
              </a:lnSpc>
              <a:buFont typeface="Wingdings" panose="05000000000000000000" pitchFamily="2" charset="2"/>
              <a:buNone/>
            </a:pPr>
            <a:r>
              <a:rPr lang="en-US" altLang="zh-CN" sz="3200" dirty="0" smtClean="0"/>
              <a:t>(</a:t>
            </a:r>
            <a:r>
              <a:rPr lang="en-US" altLang="zh-CN" sz="3200" dirty="0" smtClean="0">
                <a:sym typeface="Symbol" panose="05050102010706020507" pitchFamily="18" charset="2"/>
              </a:rPr>
              <a:t></a:t>
            </a:r>
            <a:r>
              <a:rPr lang="en-US" altLang="zh-CN" sz="3200" dirty="0" smtClean="0"/>
              <a:t>P</a:t>
            </a:r>
            <a:r>
              <a:rPr lang="en-US" altLang="zh-CN" sz="3200" dirty="0" smtClean="0">
                <a:sym typeface="Symbol" panose="05050102010706020507" pitchFamily="18" charset="2"/>
              </a:rPr>
              <a:t></a:t>
            </a:r>
            <a:r>
              <a:rPr lang="en-US" altLang="zh-CN" sz="3200" dirty="0" smtClean="0"/>
              <a:t>Q</a:t>
            </a:r>
            <a:r>
              <a:rPr lang="en-US" altLang="zh-CN" sz="3200" dirty="0" smtClean="0">
                <a:sym typeface="Symbol" panose="05050102010706020507" pitchFamily="18" charset="2"/>
              </a:rPr>
              <a:t></a:t>
            </a:r>
            <a:r>
              <a:rPr lang="en-US" altLang="zh-CN" sz="3200" dirty="0" smtClean="0"/>
              <a:t>R)</a:t>
            </a:r>
            <a:r>
              <a:rPr lang="en-US" altLang="zh-CN" sz="3200" dirty="0" smtClean="0">
                <a:sym typeface="Symbol" panose="05050102010706020507" pitchFamily="18" charset="2"/>
              </a:rPr>
              <a:t> </a:t>
            </a:r>
            <a:r>
              <a:rPr lang="en-US" altLang="zh-CN" sz="3200" dirty="0" smtClean="0"/>
              <a:t>(P</a:t>
            </a:r>
            <a:r>
              <a:rPr lang="en-US" altLang="zh-CN" sz="3200" dirty="0" smtClean="0">
                <a:sym typeface="Symbol" panose="05050102010706020507" pitchFamily="18" charset="2"/>
              </a:rPr>
              <a:t></a:t>
            </a:r>
            <a:r>
              <a:rPr lang="en-US" altLang="zh-CN" sz="3200" dirty="0" smtClean="0"/>
              <a:t>Q</a:t>
            </a:r>
            <a:r>
              <a:rPr lang="en-US" altLang="zh-CN" sz="3200" dirty="0" smtClean="0">
                <a:sym typeface="Symbol" panose="05050102010706020507" pitchFamily="18" charset="2"/>
              </a:rPr>
              <a:t></a:t>
            </a:r>
            <a:r>
              <a:rPr lang="en-US" altLang="zh-CN" sz="3200" dirty="0" smtClean="0"/>
              <a:t>R)</a:t>
            </a:r>
            <a:r>
              <a:rPr lang="en-US" altLang="zh-CN" sz="3200" dirty="0" smtClean="0">
                <a:sym typeface="Symbol" panose="05050102010706020507" pitchFamily="18" charset="2"/>
              </a:rPr>
              <a:t> </a:t>
            </a:r>
            <a:r>
              <a:rPr lang="en-US" altLang="zh-CN" sz="3200" dirty="0" smtClean="0"/>
              <a:t>(P</a:t>
            </a:r>
            <a:r>
              <a:rPr lang="en-US" altLang="zh-CN" sz="3200" dirty="0" smtClean="0">
                <a:sym typeface="Symbol" panose="05050102010706020507" pitchFamily="18" charset="2"/>
              </a:rPr>
              <a:t></a:t>
            </a:r>
            <a:r>
              <a:rPr lang="en-US" altLang="zh-CN" sz="3200" dirty="0" smtClean="0"/>
              <a:t>Q</a:t>
            </a:r>
            <a:r>
              <a:rPr lang="en-US" altLang="zh-CN" sz="3200" dirty="0" smtClean="0">
                <a:sym typeface="Symbol" panose="05050102010706020507" pitchFamily="18" charset="2"/>
              </a:rPr>
              <a:t></a:t>
            </a:r>
            <a:r>
              <a:rPr lang="en-US" altLang="zh-CN" sz="3200" dirty="0" smtClean="0"/>
              <a:t>R) </a:t>
            </a:r>
            <a:r>
              <a:rPr lang="en-US" altLang="zh-CN" sz="3200" dirty="0" smtClean="0">
                <a:sym typeface="Symbol" panose="05050102010706020507" pitchFamily="18" charset="2"/>
              </a:rPr>
              <a:t></a:t>
            </a:r>
            <a:r>
              <a:rPr lang="en-US" altLang="zh-CN" sz="3200" dirty="0" smtClean="0"/>
              <a:t>(P</a:t>
            </a:r>
            <a:r>
              <a:rPr lang="en-US" altLang="zh-CN" sz="3200" dirty="0" smtClean="0">
                <a:sym typeface="Symbol" panose="05050102010706020507" pitchFamily="18" charset="2"/>
              </a:rPr>
              <a:t></a:t>
            </a:r>
            <a:r>
              <a:rPr lang="en-US" altLang="zh-CN" sz="3200" dirty="0" smtClean="0"/>
              <a:t>Q</a:t>
            </a:r>
            <a:r>
              <a:rPr lang="en-US" altLang="zh-CN" sz="3200" dirty="0" smtClean="0">
                <a:sym typeface="Symbol" panose="05050102010706020507" pitchFamily="18" charset="2"/>
              </a:rPr>
              <a:t></a:t>
            </a:r>
            <a:r>
              <a:rPr lang="en-US" altLang="zh-CN" sz="3200" dirty="0" smtClean="0"/>
              <a:t>R) </a:t>
            </a:r>
          </a:p>
          <a:p>
            <a:pPr algn="just" eaLnBrk="1" hangingPunct="1">
              <a:lnSpc>
                <a:spcPct val="110000"/>
              </a:lnSpc>
              <a:buFont typeface="Wingdings" panose="05000000000000000000" pitchFamily="2" charset="2"/>
              <a:buNone/>
            </a:pPr>
            <a:r>
              <a:rPr lang="en-US" altLang="zh-CN" sz="3200" dirty="0" smtClean="0"/>
              <a:t>  = m</a:t>
            </a:r>
            <a:r>
              <a:rPr lang="en-US" altLang="zh-CN" sz="3200" baseline="-30000" dirty="0" smtClean="0"/>
              <a:t>0</a:t>
            </a:r>
            <a:r>
              <a:rPr lang="en-US" altLang="zh-CN" sz="3200" dirty="0" smtClean="0">
                <a:sym typeface="Symbol" panose="05050102010706020507" pitchFamily="18" charset="2"/>
              </a:rPr>
              <a:t></a:t>
            </a:r>
            <a:r>
              <a:rPr lang="en-US" altLang="zh-CN" sz="3200" dirty="0" smtClean="0"/>
              <a:t> m</a:t>
            </a:r>
            <a:r>
              <a:rPr lang="en-US" altLang="zh-CN" sz="3200" baseline="-30000" dirty="0" smtClean="0"/>
              <a:t>1</a:t>
            </a:r>
            <a:r>
              <a:rPr lang="en-US" altLang="zh-CN" sz="3200" dirty="0" smtClean="0">
                <a:sym typeface="Symbol" panose="05050102010706020507" pitchFamily="18" charset="2"/>
              </a:rPr>
              <a:t></a:t>
            </a:r>
            <a:r>
              <a:rPr lang="en-US" altLang="zh-CN" sz="3200" dirty="0" smtClean="0"/>
              <a:t> m</a:t>
            </a:r>
            <a:r>
              <a:rPr lang="en-US" altLang="zh-CN" sz="3200" baseline="-30000" dirty="0" smtClean="0"/>
              <a:t>2</a:t>
            </a:r>
            <a:r>
              <a:rPr lang="en-US" altLang="zh-CN" sz="3200" dirty="0" smtClean="0"/>
              <a:t> </a:t>
            </a:r>
            <a:r>
              <a:rPr lang="en-US" altLang="zh-CN" sz="3200" dirty="0" smtClean="0">
                <a:sym typeface="Symbol" panose="05050102010706020507" pitchFamily="18" charset="2"/>
              </a:rPr>
              <a:t></a:t>
            </a:r>
            <a:r>
              <a:rPr lang="en-US" altLang="zh-CN" sz="3200" dirty="0" smtClean="0"/>
              <a:t> m</a:t>
            </a:r>
            <a:r>
              <a:rPr lang="en-US" altLang="zh-CN" sz="3200" baseline="-30000" dirty="0" smtClean="0"/>
              <a:t>3</a:t>
            </a:r>
            <a:r>
              <a:rPr lang="en-US" altLang="zh-CN" sz="3200" dirty="0" smtClean="0">
                <a:sym typeface="Symbol" panose="05050102010706020507" pitchFamily="18" charset="2"/>
              </a:rPr>
              <a:t></a:t>
            </a:r>
            <a:r>
              <a:rPr lang="en-US" altLang="zh-CN" sz="3200" dirty="0" smtClean="0"/>
              <a:t> m</a:t>
            </a:r>
            <a:r>
              <a:rPr lang="en-US" altLang="zh-CN" sz="3200" baseline="-30000" dirty="0" smtClean="0"/>
              <a:t>4</a:t>
            </a:r>
            <a:r>
              <a:rPr lang="en-US" altLang="zh-CN" sz="3200" dirty="0" smtClean="0">
                <a:sym typeface="Symbol" panose="05050102010706020507" pitchFamily="18" charset="2"/>
              </a:rPr>
              <a:t></a:t>
            </a:r>
            <a:r>
              <a:rPr lang="en-US" altLang="zh-CN" sz="3200" dirty="0" smtClean="0"/>
              <a:t> m</a:t>
            </a:r>
            <a:r>
              <a:rPr lang="en-US" altLang="zh-CN" sz="3200" baseline="-30000" dirty="0" smtClean="0"/>
              <a:t>5</a:t>
            </a:r>
            <a:r>
              <a:rPr lang="en-US" altLang="zh-CN" sz="3200" dirty="0" smtClean="0">
                <a:sym typeface="Symbol" panose="05050102010706020507" pitchFamily="18" charset="2"/>
              </a:rPr>
              <a:t></a:t>
            </a:r>
            <a:r>
              <a:rPr lang="en-US" altLang="zh-CN" sz="3200" dirty="0" smtClean="0"/>
              <a:t> m</a:t>
            </a:r>
            <a:r>
              <a:rPr lang="en-US" altLang="zh-CN" sz="3200" baseline="-30000" dirty="0" smtClean="0"/>
              <a:t>7</a:t>
            </a:r>
            <a:endParaRPr lang="en-US" altLang="zh-CN" sz="3200" dirty="0" smtClean="0"/>
          </a:p>
          <a:p>
            <a:pPr algn="just" eaLnBrk="1" hangingPunct="1">
              <a:lnSpc>
                <a:spcPct val="110000"/>
              </a:lnSpc>
              <a:buFont typeface="Wingdings" panose="05000000000000000000" pitchFamily="2" charset="2"/>
              <a:buNone/>
            </a:pPr>
            <a:r>
              <a:rPr lang="zh-CN" altLang="en-US" sz="2000" dirty="0" smtClean="0">
                <a:solidFill>
                  <a:schemeClr val="tx2"/>
                </a:solidFill>
              </a:rPr>
              <a:t>●</a:t>
            </a:r>
            <a:r>
              <a:rPr lang="zh-CN" altLang="en-US" sz="3200" dirty="0" smtClean="0"/>
              <a:t>根据真值表中使得公式为假的解释，所对应的极大项的合取即为</a:t>
            </a:r>
            <a:r>
              <a:rPr lang="zh-CN" altLang="en-US" sz="3200" dirty="0" smtClean="0">
                <a:solidFill>
                  <a:schemeClr val="tx2"/>
                </a:solidFill>
              </a:rPr>
              <a:t>其主合取范式</a:t>
            </a:r>
            <a:r>
              <a:rPr lang="zh-CN" altLang="en-US" sz="3200" dirty="0" smtClean="0"/>
              <a:t>：</a:t>
            </a:r>
          </a:p>
          <a:p>
            <a:pPr algn="just" eaLnBrk="1" hangingPunct="1">
              <a:lnSpc>
                <a:spcPct val="110000"/>
              </a:lnSpc>
              <a:buFont typeface="Wingdings" panose="05000000000000000000" pitchFamily="2" charset="2"/>
              <a:buNone/>
            </a:pPr>
            <a:r>
              <a:rPr lang="en-US" altLang="zh-CN" sz="3200" dirty="0" smtClean="0"/>
              <a:t>G= </a:t>
            </a:r>
            <a:r>
              <a:rPr lang="en-US" altLang="zh-CN" sz="3200" dirty="0" smtClean="0">
                <a:sym typeface="Symbol" panose="05050102010706020507" pitchFamily="18" charset="2"/>
              </a:rPr>
              <a:t></a:t>
            </a:r>
            <a:r>
              <a:rPr lang="en-US" altLang="zh-CN" sz="3200" dirty="0" smtClean="0"/>
              <a:t> P</a:t>
            </a:r>
            <a:r>
              <a:rPr lang="en-US" altLang="zh-CN" sz="3200" dirty="0" smtClean="0">
                <a:sym typeface="Symbol" panose="05050102010706020507" pitchFamily="18" charset="2"/>
              </a:rPr>
              <a:t></a:t>
            </a:r>
            <a:r>
              <a:rPr lang="en-US" altLang="zh-CN" sz="3200" dirty="0" smtClean="0"/>
              <a:t> </a:t>
            </a:r>
            <a:r>
              <a:rPr lang="en-US" altLang="zh-CN" sz="3200" dirty="0" smtClean="0">
                <a:sym typeface="Symbol" panose="05050102010706020507" pitchFamily="18" charset="2"/>
              </a:rPr>
              <a:t></a:t>
            </a:r>
            <a:r>
              <a:rPr lang="en-US" altLang="zh-CN" sz="3200" dirty="0" smtClean="0"/>
              <a:t> Q </a:t>
            </a:r>
            <a:r>
              <a:rPr lang="en-US" altLang="zh-CN" sz="3200" dirty="0" smtClean="0">
                <a:sym typeface="Symbol" panose="05050102010706020507" pitchFamily="18" charset="2"/>
              </a:rPr>
              <a:t></a:t>
            </a:r>
            <a:r>
              <a:rPr lang="en-US" altLang="zh-CN" sz="3200" dirty="0" smtClean="0"/>
              <a:t> R= M</a:t>
            </a:r>
            <a:r>
              <a:rPr lang="en-US" altLang="zh-CN" sz="3200" baseline="-30000" dirty="0" smtClean="0"/>
              <a:t>6</a:t>
            </a:r>
            <a:endParaRPr lang="zh-CN" altLang="en-US" sz="3200" baseline="-30000" dirty="0" smtClean="0"/>
          </a:p>
        </p:txBody>
      </p:sp>
      <p:sp>
        <p:nvSpPr>
          <p:cNvPr id="252931"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52932"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C720F63-0FF7-4B33-8F40-9DB14CFF2E20}" type="slidenum">
              <a:rPr kumimoji="0" lang="zh-CN" altLang="en-US" sz="1400" b="0" smtClean="0">
                <a:latin typeface="Arial" panose="020B0604020202020204" pitchFamily="34" charset="0"/>
              </a:rPr>
              <a:pPr>
                <a:spcBef>
                  <a:spcPct val="0"/>
                </a:spcBef>
                <a:buClrTx/>
                <a:buSzTx/>
                <a:buFontTx/>
                <a:buNone/>
              </a:pPr>
              <a:t>148</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3362">
                                            <p:txEl>
                                              <p:pRg st="5" end="5"/>
                                            </p:txEl>
                                          </p:spTgt>
                                        </p:tgtEl>
                                        <p:attrNameLst>
                                          <p:attrName>style.visibility</p:attrName>
                                        </p:attrNameLst>
                                      </p:cBhvr>
                                      <p:to>
                                        <p:strVal val="visible"/>
                                      </p:to>
                                    </p:set>
                                    <p:anim calcmode="lin" valueType="num">
                                      <p:cBhvr additive="base">
                                        <p:cTn id="7" dur="500" fill="hold"/>
                                        <p:tgtEl>
                                          <p:spTgt spid="143362">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62">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3362">
                                            <p:txEl>
                                              <p:pRg st="6" end="6"/>
                                            </p:txEl>
                                          </p:spTgt>
                                        </p:tgtEl>
                                        <p:attrNameLst>
                                          <p:attrName>style.visibility</p:attrName>
                                        </p:attrNameLst>
                                      </p:cBhvr>
                                      <p:to>
                                        <p:strVal val="visible"/>
                                      </p:to>
                                    </p:set>
                                    <p:anim calcmode="lin" valueType="num">
                                      <p:cBhvr additive="base">
                                        <p:cTn id="11" dur="500" fill="hold"/>
                                        <p:tgtEl>
                                          <p:spTgt spid="143362">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336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6"/>
          <p:cNvSpPr>
            <a:spLocks noGrp="1" noChangeArrowheads="1"/>
          </p:cNvSpPr>
          <p:nvPr>
            <p:ph type="body" idx="1"/>
          </p:nvPr>
        </p:nvSpPr>
        <p:spPr>
          <a:xfrm>
            <a:off x="250825" y="865188"/>
            <a:ext cx="8569325" cy="5876925"/>
          </a:xfrm>
          <a:noFill/>
        </p:spPr>
        <p:txBody>
          <a:bodyPr/>
          <a:lstStyle/>
          <a:p>
            <a:pPr marL="0" indent="0" eaLnBrk="1" hangingPunct="1">
              <a:lnSpc>
                <a:spcPct val="105000"/>
              </a:lnSpc>
              <a:spcBef>
                <a:spcPct val="0"/>
              </a:spcBef>
              <a:buFont typeface="Wingdings" panose="05000000000000000000" pitchFamily="2" charset="2"/>
              <a:buNone/>
            </a:pPr>
            <a:r>
              <a:rPr lang="zh-CN" altLang="en-US" sz="3000" dirty="0" smtClean="0">
                <a:solidFill>
                  <a:schemeClr val="tx2"/>
                </a:solidFill>
              </a:rPr>
              <a:t>定理</a:t>
            </a:r>
            <a:r>
              <a:rPr lang="en-US" altLang="zh-CN" sz="3000" dirty="0" smtClean="0">
                <a:solidFill>
                  <a:schemeClr val="tx2"/>
                </a:solidFill>
              </a:rPr>
              <a:t>. </a:t>
            </a:r>
            <a:r>
              <a:rPr lang="zh-CN" altLang="en-US" sz="3000" dirty="0" smtClean="0"/>
              <a:t>在真值表中，使得公式为假的解释所对应的极大项 的合取即为此公式的主合取范式。</a:t>
            </a:r>
            <a:endParaRPr lang="en-US" altLang="zh-CN" sz="3000" dirty="0" smtClean="0"/>
          </a:p>
          <a:p>
            <a:pPr marL="0" indent="0" eaLnBrk="1" hangingPunct="1">
              <a:lnSpc>
                <a:spcPct val="105000"/>
              </a:lnSpc>
              <a:spcBef>
                <a:spcPct val="0"/>
              </a:spcBef>
              <a:buFont typeface="Wingdings" panose="05000000000000000000" pitchFamily="2" charset="2"/>
              <a:buNone/>
            </a:pPr>
            <a:r>
              <a:rPr lang="zh-CN" altLang="en-US" sz="3000" dirty="0" smtClean="0"/>
              <a:t>证明： 给定公式</a:t>
            </a:r>
            <a:r>
              <a:rPr lang="en-US" altLang="zh-CN" sz="3000" dirty="0" smtClean="0"/>
              <a:t>G，</a:t>
            </a:r>
            <a:r>
              <a:rPr lang="zh-CN" altLang="en-US" sz="3000" dirty="0" smtClean="0"/>
              <a:t>设用这种方法写出主合取范式为</a:t>
            </a:r>
            <a:r>
              <a:rPr lang="en-US" altLang="zh-CN" sz="3000" dirty="0" smtClean="0"/>
              <a:t>G’，</a:t>
            </a:r>
            <a:r>
              <a:rPr lang="zh-CN" altLang="en-US" sz="3000" dirty="0" smtClean="0"/>
              <a:t>往证</a:t>
            </a:r>
            <a:r>
              <a:rPr lang="en-US" altLang="zh-CN" sz="3000" dirty="0" smtClean="0"/>
              <a:t>G= G’</a:t>
            </a:r>
            <a:r>
              <a:rPr lang="zh-CN" altLang="en-US" sz="3000" dirty="0" smtClean="0"/>
              <a:t>。</a:t>
            </a:r>
          </a:p>
          <a:p>
            <a:pPr marL="0" indent="0" eaLnBrk="1" hangingPunct="1">
              <a:lnSpc>
                <a:spcPct val="105000"/>
              </a:lnSpc>
              <a:spcBef>
                <a:spcPct val="0"/>
              </a:spcBef>
              <a:buFont typeface="Wingdings" panose="05000000000000000000" pitchFamily="2" charset="2"/>
              <a:buNone/>
            </a:pPr>
            <a:r>
              <a:rPr lang="zh-CN" altLang="en-US" sz="3000" dirty="0" smtClean="0"/>
              <a:t>任意取</a:t>
            </a:r>
            <a:r>
              <a:rPr lang="en-US" altLang="zh-CN" sz="3000" dirty="0" smtClean="0"/>
              <a:t>G, G’</a:t>
            </a:r>
            <a:r>
              <a:rPr lang="zh-CN" altLang="en-US" sz="3000" dirty="0" smtClean="0"/>
              <a:t> 的一个解释</a:t>
            </a:r>
            <a:r>
              <a:rPr lang="en-US" altLang="zh-CN" sz="3000" dirty="0" smtClean="0"/>
              <a:t>I</a:t>
            </a:r>
            <a:r>
              <a:rPr lang="zh-CN" altLang="en-US" sz="3000" dirty="0" smtClean="0"/>
              <a:t>。</a:t>
            </a:r>
          </a:p>
          <a:p>
            <a:pPr marL="0" indent="0" eaLnBrk="1" hangingPunct="1">
              <a:lnSpc>
                <a:spcPct val="105000"/>
              </a:lnSpc>
              <a:spcBef>
                <a:spcPct val="0"/>
              </a:spcBef>
            </a:pPr>
            <a:r>
              <a:rPr lang="zh-CN" altLang="en-US" sz="3000" dirty="0" smtClean="0"/>
              <a:t>如果</a:t>
            </a:r>
            <a:r>
              <a:rPr lang="en-US" altLang="zh-CN" sz="3000" dirty="0" smtClean="0"/>
              <a:t>I</a:t>
            </a:r>
            <a:r>
              <a:rPr lang="zh-CN" altLang="en-US" sz="3000" dirty="0" smtClean="0"/>
              <a:t>满足</a:t>
            </a:r>
            <a:r>
              <a:rPr lang="en-US" altLang="zh-CN" sz="3000" dirty="0" smtClean="0"/>
              <a:t>G</a:t>
            </a:r>
            <a:r>
              <a:rPr lang="zh-CN" altLang="en-US" sz="3000" dirty="0" smtClean="0"/>
              <a:t>，则</a:t>
            </a:r>
            <a:r>
              <a:rPr lang="zh-CN" altLang="en-US" sz="3000" dirty="0" smtClean="0">
                <a:solidFill>
                  <a:srgbClr val="FFCC00"/>
                </a:solidFill>
              </a:rPr>
              <a:t>唯一的一个在</a:t>
            </a:r>
            <a:r>
              <a:rPr lang="en-US" altLang="zh-CN" sz="3000" dirty="0" smtClean="0">
                <a:solidFill>
                  <a:srgbClr val="FFCC00"/>
                </a:solidFill>
              </a:rPr>
              <a:t>I</a:t>
            </a:r>
            <a:r>
              <a:rPr lang="zh-CN" altLang="en-US" sz="3000" dirty="0" smtClean="0">
                <a:solidFill>
                  <a:srgbClr val="FFCC00"/>
                </a:solidFill>
              </a:rPr>
              <a:t>下为假的那个极大项</a:t>
            </a:r>
            <a:r>
              <a:rPr lang="zh-CN" altLang="en-US" sz="3000" dirty="0" smtClean="0"/>
              <a:t>不在</a:t>
            </a:r>
            <a:r>
              <a:rPr lang="en-US" altLang="zh-CN" sz="3000" dirty="0" smtClean="0"/>
              <a:t>G’</a:t>
            </a:r>
            <a:r>
              <a:rPr lang="zh-CN" altLang="en-US" sz="3000" dirty="0" smtClean="0"/>
              <a:t>中出现，而</a:t>
            </a:r>
            <a:r>
              <a:rPr lang="en-US" altLang="zh-CN" sz="3000" dirty="0" smtClean="0"/>
              <a:t>I</a:t>
            </a:r>
            <a:r>
              <a:rPr lang="zh-CN" altLang="en-US" sz="3000" dirty="0" smtClean="0"/>
              <a:t>使所有其他的极大项取</a:t>
            </a:r>
            <a:r>
              <a:rPr lang="en-US" altLang="zh-CN" sz="3000" dirty="0" smtClean="0"/>
              <a:t>1</a:t>
            </a:r>
            <a:r>
              <a:rPr lang="zh-CN" altLang="en-US" sz="3000" dirty="0" smtClean="0"/>
              <a:t>，这样，</a:t>
            </a:r>
            <a:r>
              <a:rPr lang="en-US" altLang="zh-CN" sz="3000" dirty="0" smtClean="0"/>
              <a:t>G’</a:t>
            </a:r>
            <a:r>
              <a:rPr lang="zh-CN" altLang="en-US" sz="3000" dirty="0" smtClean="0"/>
              <a:t>在</a:t>
            </a:r>
            <a:r>
              <a:rPr lang="en-US" altLang="zh-CN" sz="3000" dirty="0" smtClean="0"/>
              <a:t>I</a:t>
            </a:r>
            <a:r>
              <a:rPr lang="zh-CN" altLang="en-US" sz="3000" dirty="0" smtClean="0"/>
              <a:t>下的真值是</a:t>
            </a:r>
            <a:r>
              <a:rPr lang="en-US" altLang="zh-CN" sz="3000" dirty="0" smtClean="0"/>
              <a:t>1</a:t>
            </a:r>
            <a:r>
              <a:rPr lang="zh-CN" altLang="en-US" sz="3000" dirty="0" smtClean="0"/>
              <a:t>；</a:t>
            </a:r>
          </a:p>
          <a:p>
            <a:pPr marL="0" indent="0" eaLnBrk="1" hangingPunct="1">
              <a:lnSpc>
                <a:spcPct val="105000"/>
              </a:lnSpc>
              <a:spcBef>
                <a:spcPct val="0"/>
              </a:spcBef>
            </a:pPr>
            <a:r>
              <a:rPr lang="zh-CN" altLang="en-US" sz="3000" dirty="0" smtClean="0"/>
              <a:t>如果</a:t>
            </a:r>
            <a:r>
              <a:rPr lang="en-US" altLang="zh-CN" sz="3000" dirty="0" smtClean="0"/>
              <a:t>I</a:t>
            </a:r>
            <a:r>
              <a:rPr lang="zh-CN" altLang="en-US" sz="3000" dirty="0" smtClean="0"/>
              <a:t>弄假</a:t>
            </a:r>
            <a:r>
              <a:rPr lang="en-US" altLang="zh-CN" sz="3000" dirty="0" smtClean="0"/>
              <a:t>G</a:t>
            </a:r>
            <a:r>
              <a:rPr lang="zh-CN" altLang="en-US" sz="3000" dirty="0" smtClean="0"/>
              <a:t>，则</a:t>
            </a:r>
            <a:r>
              <a:rPr lang="zh-CN" altLang="en-US" sz="3000" dirty="0" smtClean="0">
                <a:solidFill>
                  <a:srgbClr val="FFCC00"/>
                </a:solidFill>
              </a:rPr>
              <a:t>唯一的一个在</a:t>
            </a:r>
            <a:r>
              <a:rPr lang="en-US" altLang="zh-CN" sz="3000" dirty="0" smtClean="0">
                <a:solidFill>
                  <a:srgbClr val="FFCC00"/>
                </a:solidFill>
              </a:rPr>
              <a:t>I</a:t>
            </a:r>
            <a:r>
              <a:rPr lang="zh-CN" altLang="en-US" sz="3000" dirty="0" smtClean="0">
                <a:solidFill>
                  <a:srgbClr val="FFCC00"/>
                </a:solidFill>
              </a:rPr>
              <a:t>下为假的那个极大项</a:t>
            </a:r>
            <a:r>
              <a:rPr lang="zh-CN" altLang="en-US" sz="3000" dirty="0" smtClean="0"/>
              <a:t>出现在</a:t>
            </a:r>
            <a:r>
              <a:rPr lang="en-US" altLang="zh-CN" sz="3000" dirty="0" smtClean="0"/>
              <a:t>G’</a:t>
            </a:r>
            <a:r>
              <a:rPr lang="zh-CN" altLang="en-US" sz="3000" dirty="0" smtClean="0"/>
              <a:t>中，从而</a:t>
            </a:r>
            <a:r>
              <a:rPr lang="en-US" altLang="zh-CN" sz="3000" dirty="0" smtClean="0"/>
              <a:t>G’</a:t>
            </a:r>
            <a:r>
              <a:rPr lang="zh-CN" altLang="en-US" sz="3000" dirty="0" smtClean="0"/>
              <a:t>在下取</a:t>
            </a:r>
            <a:r>
              <a:rPr lang="en-US" altLang="zh-CN" sz="3000" dirty="0" smtClean="0"/>
              <a:t>0</a:t>
            </a:r>
            <a:r>
              <a:rPr lang="zh-CN" altLang="en-US" sz="3000" dirty="0" smtClean="0"/>
              <a:t>值。</a:t>
            </a:r>
          </a:p>
          <a:p>
            <a:pPr marL="0" indent="0" eaLnBrk="1" hangingPunct="1">
              <a:lnSpc>
                <a:spcPct val="105000"/>
              </a:lnSpc>
              <a:spcBef>
                <a:spcPct val="0"/>
              </a:spcBef>
              <a:buFont typeface="Wingdings" panose="05000000000000000000" pitchFamily="2" charset="2"/>
              <a:buNone/>
            </a:pPr>
            <a:r>
              <a:rPr lang="zh-CN" altLang="en-US" sz="3000" dirty="0" smtClean="0"/>
              <a:t>这样，</a:t>
            </a:r>
            <a:r>
              <a:rPr lang="en-US" altLang="zh-CN" sz="3000" dirty="0" smtClean="0"/>
              <a:t>G</a:t>
            </a:r>
            <a:r>
              <a:rPr lang="zh-CN" altLang="en-US" sz="3000" dirty="0" smtClean="0"/>
              <a:t>与</a:t>
            </a:r>
            <a:r>
              <a:rPr lang="en-US" altLang="zh-CN" sz="3000" dirty="0" smtClean="0"/>
              <a:t>G’</a:t>
            </a:r>
            <a:r>
              <a:rPr lang="zh-CN" altLang="en-US" sz="3000" dirty="0" smtClean="0"/>
              <a:t>是等价的。</a:t>
            </a:r>
          </a:p>
        </p:txBody>
      </p:sp>
      <p:sp>
        <p:nvSpPr>
          <p:cNvPr id="253955" name="Text Box 7"/>
          <p:cNvSpPr txBox="1">
            <a:spLocks noChangeArrowheads="1"/>
          </p:cNvSpPr>
          <p:nvPr/>
        </p:nvSpPr>
        <p:spPr bwMode="auto">
          <a:xfrm>
            <a:off x="35496" y="44624"/>
            <a:ext cx="8839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0" lang="zh-CN" altLang="en-US" dirty="0">
                <a:solidFill>
                  <a:srgbClr val="FFCC00"/>
                </a:solidFill>
                <a:latin typeface="黑体" panose="02010609060101010101" pitchFamily="49" charset="-122"/>
                <a:ea typeface="黑体" panose="02010609060101010101" pitchFamily="49" charset="-122"/>
              </a:rPr>
              <a:t>用真值表法求主合取范式的正确性</a:t>
            </a:r>
          </a:p>
        </p:txBody>
      </p:sp>
      <p:sp>
        <p:nvSpPr>
          <p:cNvPr id="253956"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solidFill>
                <a:srgbClr val="FFFFFF"/>
              </a:solidFill>
              <a:latin typeface="Arial" panose="020B0604020202020204" pitchFamily="34" charset="0"/>
            </a:endParaRPr>
          </a:p>
        </p:txBody>
      </p:sp>
      <p:sp>
        <p:nvSpPr>
          <p:cNvPr id="253957"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7E89A55-A7F0-40D3-9103-49AE7BBD2A5A}" type="slidenum">
              <a:rPr kumimoji="0" lang="zh-CN" altLang="en-US" sz="1400" b="0" smtClean="0">
                <a:solidFill>
                  <a:srgbClr val="FFFFFF"/>
                </a:solidFill>
                <a:latin typeface="Arial" panose="020B0604020202020204" pitchFamily="34" charset="0"/>
              </a:rPr>
              <a:pPr>
                <a:spcBef>
                  <a:spcPct val="0"/>
                </a:spcBef>
                <a:buClrTx/>
                <a:buSzTx/>
                <a:buFontTx/>
                <a:buNone/>
              </a:pPr>
              <a:t>149</a:t>
            </a:fld>
            <a:endParaRPr kumimoji="0" lang="en-US" altLang="zh-CN" sz="1400" b="0" smtClean="0">
              <a:solidFill>
                <a:srgbClr val="FFFFFF"/>
              </a:solidFill>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4386">
                                            <p:txEl>
                                              <p:pRg st="2" end="2"/>
                                            </p:txEl>
                                          </p:spTgt>
                                        </p:tgtEl>
                                        <p:attrNameLst>
                                          <p:attrName>style.visibility</p:attrName>
                                        </p:attrNameLst>
                                      </p:cBhvr>
                                      <p:to>
                                        <p:strVal val="visible"/>
                                      </p:to>
                                    </p:set>
                                    <p:anim calcmode="lin" valueType="num">
                                      <p:cBhvr additive="base">
                                        <p:cTn id="7" dur="500" fill="hold"/>
                                        <p:tgtEl>
                                          <p:spTgt spid="14438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4386">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4386">
                                            <p:txEl>
                                              <p:pRg st="3" end="3"/>
                                            </p:txEl>
                                          </p:spTgt>
                                        </p:tgtEl>
                                        <p:attrNameLst>
                                          <p:attrName>style.visibility</p:attrName>
                                        </p:attrNameLst>
                                      </p:cBhvr>
                                      <p:to>
                                        <p:strVal val="visible"/>
                                      </p:to>
                                    </p:set>
                                    <p:anim calcmode="lin" valueType="num">
                                      <p:cBhvr additive="base">
                                        <p:cTn id="11" dur="500" fill="hold"/>
                                        <p:tgtEl>
                                          <p:spTgt spid="144386">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4386">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4386">
                                            <p:txEl>
                                              <p:pRg st="4" end="4"/>
                                            </p:txEl>
                                          </p:spTgt>
                                        </p:tgtEl>
                                        <p:attrNameLst>
                                          <p:attrName>style.visibility</p:attrName>
                                        </p:attrNameLst>
                                      </p:cBhvr>
                                      <p:to>
                                        <p:strVal val="visible"/>
                                      </p:to>
                                    </p:set>
                                    <p:anim calcmode="lin" valueType="num">
                                      <p:cBhvr additive="base">
                                        <p:cTn id="15" dur="500" fill="hold"/>
                                        <p:tgtEl>
                                          <p:spTgt spid="144386">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44386">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4386">
                                            <p:txEl>
                                              <p:pRg st="5" end="5"/>
                                            </p:txEl>
                                          </p:spTgt>
                                        </p:tgtEl>
                                        <p:attrNameLst>
                                          <p:attrName>style.visibility</p:attrName>
                                        </p:attrNameLst>
                                      </p:cBhvr>
                                      <p:to>
                                        <p:strVal val="visible"/>
                                      </p:to>
                                    </p:set>
                                    <p:anim calcmode="lin" valueType="num">
                                      <p:cBhvr additive="base">
                                        <p:cTn id="19" dur="500" fill="hold"/>
                                        <p:tgtEl>
                                          <p:spTgt spid="144386">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438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type="body" idx="1"/>
          </p:nvPr>
        </p:nvSpPr>
        <p:spPr>
          <a:xfrm>
            <a:off x="304800" y="1268413"/>
            <a:ext cx="8588375" cy="4572000"/>
          </a:xfrm>
        </p:spPr>
        <p:txBody>
          <a:bodyPr/>
          <a:lstStyle/>
          <a:p>
            <a:pPr eaLnBrk="1" hangingPunct="1">
              <a:lnSpc>
                <a:spcPct val="120000"/>
              </a:lnSpc>
            </a:pPr>
            <a:r>
              <a:rPr lang="en-US" altLang="zh-CN" sz="3300" dirty="0" smtClean="0"/>
              <a:t>2)</a:t>
            </a:r>
            <a:r>
              <a:rPr lang="zh-CN" altLang="en-US" sz="3300" dirty="0" smtClean="0"/>
              <a:t> “我明天到北京出差或者到广州去度假”，表示的是二者只能居其一，不会同时成立。这是“</a:t>
            </a:r>
            <a:r>
              <a:rPr lang="zh-CN" altLang="en-US" sz="3300" dirty="0" smtClean="0">
                <a:solidFill>
                  <a:schemeClr val="tx2"/>
                </a:solidFill>
              </a:rPr>
              <a:t>不可兼或</a:t>
            </a:r>
            <a:r>
              <a:rPr lang="zh-CN" altLang="en-US" sz="3300" dirty="0" smtClean="0"/>
              <a:t>”。</a:t>
            </a:r>
            <a:endParaRPr lang="en-US" altLang="zh-CN" sz="3300" dirty="0" smtClean="0"/>
          </a:p>
          <a:p>
            <a:pPr eaLnBrk="1" hangingPunct="1">
              <a:lnSpc>
                <a:spcPct val="120000"/>
              </a:lnSpc>
            </a:pPr>
            <a:r>
              <a:rPr lang="zh-CN" altLang="en-US" sz="3300" dirty="0" smtClean="0"/>
              <a:t>“不可兼或” 不可以用</a:t>
            </a:r>
            <a:r>
              <a:rPr lang="zh-CN" altLang="en-US" sz="3300" dirty="0" smtClean="0">
                <a:sym typeface="Symbol" panose="05050102010706020507" pitchFamily="18" charset="2"/>
              </a:rPr>
              <a:t></a:t>
            </a:r>
            <a:r>
              <a:rPr lang="zh-CN" altLang="en-US" sz="3300" dirty="0" smtClean="0"/>
              <a:t>来表示</a:t>
            </a:r>
            <a:r>
              <a:rPr lang="en-US" altLang="zh-CN" sz="3300" dirty="0" smtClean="0"/>
              <a:t>.</a:t>
            </a:r>
          </a:p>
          <a:p>
            <a:pPr eaLnBrk="1" hangingPunct="1">
              <a:lnSpc>
                <a:spcPct val="120000"/>
              </a:lnSpc>
              <a:buFont typeface="Wingdings" panose="05000000000000000000" pitchFamily="2" charset="2"/>
              <a:buNone/>
            </a:pPr>
            <a:r>
              <a:rPr lang="zh-CN" altLang="en-US" sz="3300" dirty="0" smtClean="0"/>
              <a:t>    表示为：</a:t>
            </a:r>
            <a:r>
              <a:rPr lang="en-US" altLang="zh-CN" sz="3300" dirty="0" smtClean="0"/>
              <a:t>(P</a:t>
            </a:r>
            <a:r>
              <a:rPr lang="en-US" altLang="zh-CN" sz="3300" dirty="0" smtClean="0">
                <a:sym typeface="Symbol" panose="05050102010706020507" pitchFamily="18" charset="2"/>
              </a:rPr>
              <a:t></a:t>
            </a:r>
            <a:r>
              <a:rPr lang="zh-CN" altLang="en-US" sz="3300" dirty="0" smtClean="0">
                <a:sym typeface="Symbol" panose="05050102010706020507" pitchFamily="18" charset="2"/>
              </a:rPr>
              <a:t></a:t>
            </a:r>
            <a:r>
              <a:rPr lang="en-US" altLang="zh-CN" sz="3300" dirty="0" smtClean="0"/>
              <a:t>Q) </a:t>
            </a:r>
            <a:r>
              <a:rPr lang="zh-CN" altLang="en-US" sz="3300" dirty="0" smtClean="0">
                <a:sym typeface="Symbol" panose="05050102010706020507" pitchFamily="18" charset="2"/>
              </a:rPr>
              <a:t> </a:t>
            </a:r>
            <a:r>
              <a:rPr lang="en-US" altLang="zh-CN" sz="3300" dirty="0" smtClean="0"/>
              <a:t>(</a:t>
            </a:r>
            <a:r>
              <a:rPr lang="zh-CN" altLang="en-US" sz="3300" dirty="0" smtClean="0">
                <a:sym typeface="Symbol" panose="05050102010706020507" pitchFamily="18" charset="2"/>
              </a:rPr>
              <a:t></a:t>
            </a:r>
            <a:r>
              <a:rPr lang="en-US" altLang="zh-CN" sz="3300" dirty="0" smtClean="0"/>
              <a:t> P</a:t>
            </a:r>
            <a:r>
              <a:rPr lang="en-US" altLang="zh-CN" sz="3300" dirty="0" smtClean="0">
                <a:sym typeface="Symbol" panose="05050102010706020507" pitchFamily="18" charset="2"/>
              </a:rPr>
              <a:t></a:t>
            </a:r>
            <a:r>
              <a:rPr lang="en-US" altLang="zh-CN" sz="3300" dirty="0" smtClean="0"/>
              <a:t>Q) </a:t>
            </a:r>
            <a:r>
              <a:rPr lang="en-US" altLang="zh-CN" sz="3300" dirty="0" smtClean="0">
                <a:solidFill>
                  <a:schemeClr val="tx2"/>
                </a:solidFill>
              </a:rPr>
              <a:t>–</a:t>
            </a:r>
            <a:r>
              <a:rPr lang="zh-CN" altLang="en-US" sz="3300" dirty="0" smtClean="0">
                <a:solidFill>
                  <a:schemeClr val="tx2"/>
                </a:solidFill>
              </a:rPr>
              <a:t>异或</a:t>
            </a:r>
          </a:p>
          <a:p>
            <a:pPr eaLnBrk="1" hangingPunct="1">
              <a:buFont typeface="Wingdings" panose="05000000000000000000" pitchFamily="2" charset="2"/>
              <a:buNone/>
            </a:pPr>
            <a:endParaRPr lang="zh-CN" altLang="en-US" dirty="0" smtClean="0"/>
          </a:p>
        </p:txBody>
      </p:sp>
      <p:sp>
        <p:nvSpPr>
          <p:cNvPr id="75780"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7578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603F552-4008-4F92-B033-72C53C192CDC}" type="slidenum">
              <a:rPr kumimoji="0" lang="zh-CN" altLang="en-US" sz="1400" b="0" smtClean="0">
                <a:latin typeface="Arial" panose="020B0604020202020204" pitchFamily="34" charset="0"/>
              </a:rPr>
              <a:pPr>
                <a:spcBef>
                  <a:spcPct val="0"/>
                </a:spcBef>
                <a:buClrTx/>
                <a:buSzTx/>
                <a:buFontTx/>
                <a:buNone/>
              </a:pPr>
              <a:t>15</a:t>
            </a:fld>
            <a:endParaRPr kumimoji="0" lang="en-US" altLang="zh-CN" sz="1400" b="0" smtClean="0">
              <a:latin typeface="Arial" panose="020B0604020202020204" pitchFamily="34" charset="0"/>
            </a:endParaRPr>
          </a:p>
        </p:txBody>
      </p:sp>
      <p:sp>
        <p:nvSpPr>
          <p:cNvPr id="6" name="Rectangle 2"/>
          <p:cNvSpPr>
            <a:spLocks noGrp="1" noChangeArrowheads="1"/>
          </p:cNvSpPr>
          <p:nvPr>
            <p:ph type="title"/>
          </p:nvPr>
        </p:nvSpPr>
        <p:spPr>
          <a:xfrm>
            <a:off x="0" y="56818"/>
            <a:ext cx="7772400" cy="707886"/>
          </a:xfrm>
        </p:spPr>
        <p:txBody>
          <a:bodyPr/>
          <a:lstStyle/>
          <a:p>
            <a:pPr eaLnBrk="1" hangingPunct="1"/>
            <a:r>
              <a:rPr lang="zh-CN" altLang="en-US" sz="4000" dirty="0" smtClean="0">
                <a:latin typeface="Arial" panose="020B0604020202020204" pitchFamily="34" charset="0"/>
                <a:ea typeface="黑体" panose="02010609060101010101" pitchFamily="49" charset="-122"/>
              </a:rPr>
              <a:t>注：</a:t>
            </a:r>
            <a:endParaRPr lang="zh-CN" altLang="en-US" sz="4000" dirty="0" smtClean="0"/>
          </a:p>
        </p:txBody>
      </p:sp>
      <p:cxnSp>
        <p:nvCxnSpPr>
          <p:cNvPr id="3" name="直接连接符 2"/>
          <p:cNvCxnSpPr/>
          <p:nvPr/>
        </p:nvCxnSpPr>
        <p:spPr bwMode="auto">
          <a:xfrm>
            <a:off x="5004048" y="3356992"/>
            <a:ext cx="360040" cy="0"/>
          </a:xfrm>
          <a:prstGeom prst="line">
            <a:avLst/>
          </a:prstGeom>
          <a:noFill/>
          <a:ln w="34925" cap="flat" cmpd="sng" algn="ctr">
            <a:solidFill>
              <a:schemeClr val="tx1"/>
            </a:solidFill>
            <a:prstDash val="solid"/>
            <a:round/>
            <a:headEnd type="none" w="med" len="med"/>
            <a:tailEnd type="none" w="med" len="med"/>
          </a:ln>
          <a:effectLst/>
        </p:spPr>
      </p:cxnSp>
    </p:spTree>
  </p:cSld>
  <p:clrMapOvr>
    <a:masterClrMapping/>
  </p:clrMapOvr>
  <p:transition>
    <p:random/>
  </p:transition>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3"/>
          <p:cNvSpPr>
            <a:spLocks noGrp="1" noChangeArrowheads="1"/>
          </p:cNvSpPr>
          <p:nvPr>
            <p:ph type="body" idx="1"/>
          </p:nvPr>
        </p:nvSpPr>
        <p:spPr>
          <a:xfrm>
            <a:off x="250825" y="331912"/>
            <a:ext cx="8893175" cy="6121424"/>
          </a:xfrm>
        </p:spPr>
        <p:txBody>
          <a:bodyPr/>
          <a:lstStyle/>
          <a:p>
            <a:pPr algn="just" eaLnBrk="1" hangingPunct="1">
              <a:lnSpc>
                <a:spcPct val="80000"/>
              </a:lnSpc>
            </a:pPr>
            <a:r>
              <a:rPr lang="en-US" altLang="zh-CN" sz="3200" dirty="0" smtClean="0"/>
              <a:t>(2)</a:t>
            </a:r>
            <a:r>
              <a:rPr lang="zh-CN" altLang="en-US" sz="3200" dirty="0" smtClean="0"/>
              <a:t>公式推导法</a:t>
            </a:r>
          </a:p>
          <a:p>
            <a:pPr algn="just" eaLnBrk="1" hangingPunct="1">
              <a:lnSpc>
                <a:spcPct val="110000"/>
              </a:lnSpc>
              <a:buFont typeface="Wingdings" panose="05000000000000000000" pitchFamily="2" charset="2"/>
              <a:buNone/>
            </a:pPr>
            <a:r>
              <a:rPr lang="en-US" altLang="zh-CN" sz="3200" dirty="0" smtClean="0"/>
              <a:t> </a:t>
            </a:r>
            <a:r>
              <a:rPr lang="en-US" altLang="zh-CN" sz="3100" dirty="0" smtClean="0"/>
              <a:t>G= P→(Q→R)</a:t>
            </a:r>
          </a:p>
          <a:p>
            <a:pPr algn="just" eaLnBrk="1" hangingPunct="1">
              <a:lnSpc>
                <a:spcPct val="110000"/>
              </a:lnSpc>
              <a:buFont typeface="Wingdings" panose="05000000000000000000" pitchFamily="2" charset="2"/>
              <a:buNone/>
            </a:pPr>
            <a:r>
              <a:rPr lang="en-US" altLang="zh-CN" sz="3100" dirty="0" smtClean="0"/>
              <a:t>   =</a:t>
            </a:r>
            <a:r>
              <a:rPr lang="en-US" altLang="zh-CN" sz="3100" dirty="0" smtClean="0">
                <a:sym typeface="Symbol" panose="05050102010706020507" pitchFamily="18" charset="2"/>
              </a:rPr>
              <a:t></a:t>
            </a:r>
            <a:r>
              <a:rPr lang="en-US" altLang="zh-CN" sz="3100" dirty="0" smtClean="0"/>
              <a:t> P</a:t>
            </a:r>
            <a:r>
              <a:rPr lang="en-US" altLang="zh-CN" sz="3100" dirty="0" smtClean="0">
                <a:sym typeface="Symbol" panose="05050102010706020507" pitchFamily="18" charset="2"/>
              </a:rPr>
              <a:t></a:t>
            </a:r>
            <a:r>
              <a:rPr lang="en-US" altLang="zh-CN" sz="3100" dirty="0" smtClean="0"/>
              <a:t> </a:t>
            </a:r>
            <a:r>
              <a:rPr lang="en-US" altLang="zh-CN" sz="3100" dirty="0" smtClean="0">
                <a:sym typeface="Symbol" panose="05050102010706020507" pitchFamily="18" charset="2"/>
              </a:rPr>
              <a:t></a:t>
            </a:r>
            <a:r>
              <a:rPr lang="en-US" altLang="zh-CN" sz="3100" dirty="0" smtClean="0"/>
              <a:t> Q </a:t>
            </a:r>
            <a:r>
              <a:rPr lang="en-US" altLang="zh-CN" sz="3100" dirty="0" smtClean="0">
                <a:sym typeface="Symbol" panose="05050102010706020507" pitchFamily="18" charset="2"/>
              </a:rPr>
              <a:t></a:t>
            </a:r>
            <a:r>
              <a:rPr lang="en-US" altLang="zh-CN" sz="3100" dirty="0" smtClean="0"/>
              <a:t> R</a:t>
            </a:r>
          </a:p>
          <a:p>
            <a:pPr algn="just" eaLnBrk="1" hangingPunct="1">
              <a:lnSpc>
                <a:spcPct val="110000"/>
              </a:lnSpc>
              <a:buFont typeface="Wingdings" panose="05000000000000000000" pitchFamily="2" charset="2"/>
              <a:buNone/>
            </a:pPr>
            <a:r>
              <a:rPr lang="en-US" altLang="zh-CN" sz="3100" dirty="0" smtClean="0"/>
              <a:t>   =</a:t>
            </a:r>
            <a:r>
              <a:rPr lang="zh-CN" altLang="en-US" sz="3100" dirty="0" smtClean="0"/>
              <a:t>（</a:t>
            </a:r>
            <a:r>
              <a:rPr lang="zh-CN" altLang="en-US" sz="3100" dirty="0" smtClean="0">
                <a:sym typeface="Symbol" panose="05050102010706020507" pitchFamily="18" charset="2"/>
              </a:rPr>
              <a:t></a:t>
            </a:r>
            <a:r>
              <a:rPr lang="en-US" altLang="zh-CN" sz="3100" dirty="0" smtClean="0"/>
              <a:t>P</a:t>
            </a:r>
            <a:r>
              <a:rPr lang="en-US" altLang="zh-CN" sz="3100" dirty="0" smtClean="0">
                <a:sym typeface="Symbol" panose="05050102010706020507" pitchFamily="18" charset="2"/>
              </a:rPr>
              <a:t></a:t>
            </a:r>
            <a:r>
              <a:rPr lang="zh-CN" altLang="en-US" sz="3100" dirty="0" smtClean="0"/>
              <a:t>（</a:t>
            </a:r>
            <a:r>
              <a:rPr lang="en-US" altLang="zh-CN" sz="3100" dirty="0" smtClean="0"/>
              <a:t>Q</a:t>
            </a:r>
            <a:r>
              <a:rPr lang="en-US" altLang="zh-CN" sz="3100" dirty="0" smtClean="0">
                <a:sym typeface="Symbol" panose="05050102010706020507" pitchFamily="18" charset="2"/>
              </a:rPr>
              <a:t></a:t>
            </a:r>
            <a:r>
              <a:rPr lang="en-US" altLang="zh-CN" sz="3100" dirty="0" smtClean="0"/>
              <a:t>Q</a:t>
            </a:r>
            <a:r>
              <a:rPr lang="zh-CN" altLang="en-US" sz="3100" dirty="0" smtClean="0"/>
              <a:t>）</a:t>
            </a:r>
            <a:r>
              <a:rPr lang="zh-CN" altLang="en-US" sz="3100" dirty="0" smtClean="0">
                <a:sym typeface="Symbol" panose="05050102010706020507" pitchFamily="18" charset="2"/>
              </a:rPr>
              <a:t></a:t>
            </a:r>
            <a:r>
              <a:rPr lang="zh-CN" altLang="en-US" sz="3100" dirty="0" smtClean="0"/>
              <a:t>（</a:t>
            </a:r>
            <a:r>
              <a:rPr lang="en-US" altLang="zh-CN" sz="3100" dirty="0" smtClean="0"/>
              <a:t>R</a:t>
            </a:r>
            <a:r>
              <a:rPr lang="en-US" altLang="zh-CN" sz="3100" dirty="0" smtClean="0">
                <a:sym typeface="Symbol" panose="05050102010706020507" pitchFamily="18" charset="2"/>
              </a:rPr>
              <a:t></a:t>
            </a:r>
            <a:r>
              <a:rPr lang="en-US" altLang="zh-CN" sz="3100" dirty="0" smtClean="0"/>
              <a:t>R</a:t>
            </a:r>
            <a:r>
              <a:rPr lang="zh-CN" altLang="en-US" sz="3100" dirty="0" smtClean="0"/>
              <a:t>））</a:t>
            </a:r>
            <a:r>
              <a:rPr lang="zh-CN" altLang="en-US" sz="3100" dirty="0" smtClean="0">
                <a:sym typeface="Symbol" panose="05050102010706020507" pitchFamily="18" charset="2"/>
              </a:rPr>
              <a:t></a:t>
            </a:r>
            <a:endParaRPr lang="zh-CN" altLang="en-US" sz="3100" dirty="0" smtClean="0"/>
          </a:p>
          <a:p>
            <a:pPr algn="just" eaLnBrk="1" hangingPunct="1">
              <a:lnSpc>
                <a:spcPct val="110000"/>
              </a:lnSpc>
              <a:buFont typeface="Wingdings" panose="05000000000000000000" pitchFamily="2" charset="2"/>
              <a:buNone/>
            </a:pPr>
            <a:r>
              <a:rPr lang="zh-CN" altLang="en-US" sz="3100" dirty="0" smtClean="0"/>
              <a:t>     （</a:t>
            </a:r>
            <a:r>
              <a:rPr lang="zh-CN" altLang="en-US" sz="3100" dirty="0" smtClean="0">
                <a:sym typeface="Symbol" panose="05050102010706020507" pitchFamily="18" charset="2"/>
              </a:rPr>
              <a:t></a:t>
            </a:r>
            <a:r>
              <a:rPr lang="zh-CN" altLang="en-US" sz="3100" dirty="0" smtClean="0"/>
              <a:t> </a:t>
            </a:r>
            <a:r>
              <a:rPr lang="en-US" altLang="zh-CN" sz="3100" dirty="0" smtClean="0"/>
              <a:t>Q</a:t>
            </a:r>
            <a:r>
              <a:rPr lang="en-US" altLang="zh-CN" sz="3100" dirty="0" smtClean="0">
                <a:sym typeface="Symbol" panose="05050102010706020507" pitchFamily="18" charset="2"/>
              </a:rPr>
              <a:t></a:t>
            </a:r>
            <a:r>
              <a:rPr lang="zh-CN" altLang="en-US" sz="3100" dirty="0" smtClean="0"/>
              <a:t>（</a:t>
            </a:r>
            <a:r>
              <a:rPr lang="en-US" altLang="zh-CN" sz="3100" dirty="0" smtClean="0"/>
              <a:t>P</a:t>
            </a:r>
            <a:r>
              <a:rPr lang="en-US" altLang="zh-CN" sz="3100" dirty="0" smtClean="0">
                <a:sym typeface="Symbol" panose="05050102010706020507" pitchFamily="18" charset="2"/>
              </a:rPr>
              <a:t></a:t>
            </a:r>
            <a:r>
              <a:rPr lang="en-US" altLang="zh-CN" sz="3100" dirty="0" smtClean="0"/>
              <a:t>P</a:t>
            </a:r>
            <a:r>
              <a:rPr lang="zh-CN" altLang="en-US" sz="3100" dirty="0" smtClean="0"/>
              <a:t>）</a:t>
            </a:r>
            <a:r>
              <a:rPr lang="zh-CN" altLang="en-US" sz="3100" dirty="0" smtClean="0">
                <a:sym typeface="Symbol" panose="05050102010706020507" pitchFamily="18" charset="2"/>
              </a:rPr>
              <a:t></a:t>
            </a:r>
            <a:r>
              <a:rPr lang="zh-CN" altLang="en-US" sz="3100" dirty="0" smtClean="0"/>
              <a:t>（</a:t>
            </a:r>
            <a:r>
              <a:rPr lang="en-US" altLang="zh-CN" sz="3100" dirty="0" smtClean="0"/>
              <a:t>R</a:t>
            </a:r>
            <a:r>
              <a:rPr lang="en-US" altLang="zh-CN" sz="3100" dirty="0" smtClean="0">
                <a:sym typeface="Symbol" panose="05050102010706020507" pitchFamily="18" charset="2"/>
              </a:rPr>
              <a:t></a:t>
            </a:r>
            <a:r>
              <a:rPr lang="en-US" altLang="zh-CN" sz="3100" dirty="0" smtClean="0"/>
              <a:t>R</a:t>
            </a:r>
            <a:r>
              <a:rPr lang="zh-CN" altLang="en-US" sz="3100" dirty="0" smtClean="0"/>
              <a:t>））</a:t>
            </a:r>
            <a:r>
              <a:rPr lang="zh-CN" altLang="en-US" sz="3100" dirty="0" smtClean="0">
                <a:sym typeface="Symbol" panose="05050102010706020507" pitchFamily="18" charset="2"/>
              </a:rPr>
              <a:t></a:t>
            </a:r>
            <a:endParaRPr lang="zh-CN" altLang="en-US" sz="3100" dirty="0" smtClean="0"/>
          </a:p>
          <a:p>
            <a:pPr algn="just" eaLnBrk="1" hangingPunct="1">
              <a:lnSpc>
                <a:spcPct val="110000"/>
              </a:lnSpc>
              <a:buFont typeface="Wingdings" panose="05000000000000000000" pitchFamily="2" charset="2"/>
              <a:buNone/>
            </a:pPr>
            <a:r>
              <a:rPr lang="zh-CN" altLang="en-US" sz="3100" dirty="0" smtClean="0"/>
              <a:t>     （</a:t>
            </a:r>
            <a:r>
              <a:rPr lang="en-US" altLang="zh-CN" sz="3100" dirty="0" smtClean="0"/>
              <a:t>R</a:t>
            </a:r>
            <a:r>
              <a:rPr lang="en-US" altLang="zh-CN" sz="3100" dirty="0" smtClean="0">
                <a:sym typeface="Symbol" panose="05050102010706020507" pitchFamily="18" charset="2"/>
              </a:rPr>
              <a:t></a:t>
            </a:r>
            <a:r>
              <a:rPr lang="zh-CN" altLang="en-US" sz="3100" dirty="0" smtClean="0"/>
              <a:t>（</a:t>
            </a:r>
            <a:r>
              <a:rPr lang="en-US" altLang="zh-CN" sz="3100" dirty="0" smtClean="0"/>
              <a:t>P</a:t>
            </a:r>
            <a:r>
              <a:rPr lang="en-US" altLang="zh-CN" sz="3100" dirty="0" smtClean="0">
                <a:sym typeface="Symbol" panose="05050102010706020507" pitchFamily="18" charset="2"/>
              </a:rPr>
              <a:t></a:t>
            </a:r>
            <a:r>
              <a:rPr lang="en-US" altLang="zh-CN" sz="3100" dirty="0" smtClean="0"/>
              <a:t>P</a:t>
            </a:r>
            <a:r>
              <a:rPr lang="zh-CN" altLang="en-US" sz="3100" dirty="0" smtClean="0"/>
              <a:t>）</a:t>
            </a:r>
            <a:r>
              <a:rPr lang="zh-CN" altLang="en-US" sz="3100" dirty="0" smtClean="0">
                <a:sym typeface="Symbol" panose="05050102010706020507" pitchFamily="18" charset="2"/>
              </a:rPr>
              <a:t></a:t>
            </a:r>
            <a:r>
              <a:rPr lang="zh-CN" altLang="en-US" sz="3100" dirty="0" smtClean="0"/>
              <a:t>（</a:t>
            </a:r>
            <a:r>
              <a:rPr lang="en-US" altLang="zh-CN" sz="3100" dirty="0" smtClean="0"/>
              <a:t>Q</a:t>
            </a:r>
            <a:r>
              <a:rPr lang="en-US" altLang="zh-CN" sz="3100" dirty="0" smtClean="0">
                <a:sym typeface="Symbol" panose="05050102010706020507" pitchFamily="18" charset="2"/>
              </a:rPr>
              <a:t></a:t>
            </a:r>
            <a:r>
              <a:rPr lang="en-US" altLang="zh-CN" sz="3100" dirty="0" smtClean="0"/>
              <a:t>Q</a:t>
            </a:r>
            <a:r>
              <a:rPr lang="zh-CN" altLang="en-US" sz="3100" dirty="0" smtClean="0"/>
              <a:t>）</a:t>
            </a:r>
            <a:r>
              <a:rPr lang="zh-CN" altLang="en-US" sz="3000" dirty="0" smtClean="0"/>
              <a:t>）</a:t>
            </a:r>
          </a:p>
          <a:p>
            <a:pPr algn="just" eaLnBrk="1" hangingPunct="1">
              <a:lnSpc>
                <a:spcPct val="110000"/>
              </a:lnSpc>
              <a:buFont typeface="Wingdings" panose="05000000000000000000" pitchFamily="2" charset="2"/>
              <a:buNone/>
            </a:pPr>
            <a:r>
              <a:rPr lang="zh-CN" altLang="en-US" sz="3000" dirty="0" smtClean="0"/>
              <a:t>   </a:t>
            </a:r>
            <a:r>
              <a:rPr lang="en-US" altLang="zh-CN" sz="3200" dirty="0" smtClean="0"/>
              <a:t> </a:t>
            </a:r>
            <a:endParaRPr lang="zh-CN" altLang="en-US" sz="3200" baseline="-30000" dirty="0" smtClean="0">
              <a:solidFill>
                <a:srgbClr val="FFFF00"/>
              </a:solidFill>
            </a:endParaRPr>
          </a:p>
        </p:txBody>
      </p:sp>
      <p:sp>
        <p:nvSpPr>
          <p:cNvPr id="5" name="TextBox 4"/>
          <p:cNvSpPr txBox="1"/>
          <p:nvPr/>
        </p:nvSpPr>
        <p:spPr>
          <a:xfrm>
            <a:off x="539501" y="3861048"/>
            <a:ext cx="8208963" cy="3643312"/>
          </a:xfrm>
          <a:prstGeom prst="rect">
            <a:avLst/>
          </a:prstGeom>
          <a:noFill/>
        </p:spPr>
        <p:txBody>
          <a:bodyPr>
            <a:spAutoFit/>
          </a:bodyPr>
          <a:lstStyle/>
          <a:p>
            <a:pPr algn="just" eaLnBrk="1" hangingPunct="1">
              <a:lnSpc>
                <a:spcPct val="110000"/>
              </a:lnSpc>
              <a:defRPr/>
            </a:pPr>
            <a:r>
              <a:rPr lang="en-US" altLang="zh-CN" sz="3200" b="1" dirty="0"/>
              <a:t>=(</a:t>
            </a:r>
            <a:r>
              <a:rPr lang="en-US" altLang="zh-CN" sz="3200" b="1" dirty="0">
                <a:sym typeface="Symbol" pitchFamily="18" charset="2"/>
              </a:rPr>
              <a:t></a:t>
            </a:r>
            <a:r>
              <a:rPr lang="en-US" altLang="zh-CN" sz="3200" b="1" dirty="0"/>
              <a:t>P</a:t>
            </a:r>
            <a:r>
              <a:rPr lang="en-US" altLang="zh-CN" sz="3200" b="1" dirty="0">
                <a:sym typeface="Symbol" pitchFamily="18" charset="2"/>
              </a:rPr>
              <a:t></a:t>
            </a:r>
            <a:r>
              <a:rPr lang="en-US" altLang="zh-CN" sz="3200" b="1" dirty="0"/>
              <a:t>Q</a:t>
            </a:r>
            <a:r>
              <a:rPr lang="en-US" altLang="zh-CN" sz="3200" b="1" dirty="0">
                <a:sym typeface="Symbol" pitchFamily="18" charset="2"/>
              </a:rPr>
              <a:t></a:t>
            </a:r>
            <a:r>
              <a:rPr lang="en-US" altLang="zh-CN" sz="3200" b="1" dirty="0"/>
              <a:t>R)</a:t>
            </a:r>
            <a:r>
              <a:rPr lang="en-US" altLang="zh-CN" sz="3200" b="1" dirty="0">
                <a:sym typeface="Symbol" pitchFamily="18" charset="2"/>
              </a:rPr>
              <a:t></a:t>
            </a:r>
            <a:r>
              <a:rPr lang="en-US" altLang="zh-CN" sz="3200" b="1" dirty="0"/>
              <a:t>(</a:t>
            </a:r>
            <a:r>
              <a:rPr lang="en-US" altLang="zh-CN" sz="3200" b="1" dirty="0">
                <a:sym typeface="Symbol" pitchFamily="18" charset="2"/>
              </a:rPr>
              <a:t></a:t>
            </a:r>
            <a:r>
              <a:rPr lang="en-US" altLang="zh-CN" sz="3200" b="1" dirty="0"/>
              <a:t>P</a:t>
            </a:r>
            <a:r>
              <a:rPr lang="en-US" altLang="zh-CN" sz="3200" b="1" dirty="0">
                <a:sym typeface="Symbol" pitchFamily="18" charset="2"/>
              </a:rPr>
              <a:t></a:t>
            </a:r>
            <a:r>
              <a:rPr lang="en-US" altLang="zh-CN" sz="3200" b="1" dirty="0"/>
              <a:t>Q</a:t>
            </a:r>
            <a:r>
              <a:rPr lang="en-US" altLang="zh-CN" sz="3200" b="1" dirty="0">
                <a:sym typeface="Symbol" pitchFamily="18" charset="2"/>
              </a:rPr>
              <a:t></a:t>
            </a:r>
            <a:r>
              <a:rPr lang="en-US" altLang="zh-CN" sz="3200" b="1" dirty="0"/>
              <a:t>R)</a:t>
            </a:r>
            <a:r>
              <a:rPr lang="en-US" altLang="zh-CN" sz="3200" b="1" dirty="0">
                <a:sym typeface="Symbol" pitchFamily="18" charset="2"/>
              </a:rPr>
              <a:t></a:t>
            </a:r>
            <a:r>
              <a:rPr lang="en-US" altLang="zh-CN" sz="3200" b="1" dirty="0"/>
              <a:t>(</a:t>
            </a:r>
            <a:r>
              <a:rPr lang="en-US" altLang="zh-CN" sz="3200" b="1" dirty="0">
                <a:sym typeface="Symbol" pitchFamily="18" charset="2"/>
              </a:rPr>
              <a:t></a:t>
            </a:r>
            <a:r>
              <a:rPr lang="en-US" altLang="zh-CN" sz="3200" b="1" dirty="0"/>
              <a:t>P</a:t>
            </a:r>
            <a:r>
              <a:rPr lang="en-US" altLang="zh-CN" sz="3200" b="1" dirty="0">
                <a:sym typeface="Symbol" pitchFamily="18" charset="2"/>
              </a:rPr>
              <a:t></a:t>
            </a:r>
            <a:r>
              <a:rPr lang="en-US" altLang="zh-CN" sz="3200" b="1" dirty="0"/>
              <a:t>Q</a:t>
            </a:r>
            <a:r>
              <a:rPr lang="en-US" altLang="zh-CN" sz="3200" b="1" dirty="0">
                <a:sym typeface="Symbol" pitchFamily="18" charset="2"/>
              </a:rPr>
              <a:t></a:t>
            </a:r>
            <a:r>
              <a:rPr lang="en-US" altLang="zh-CN" sz="3200" b="1" dirty="0"/>
              <a:t>R)</a:t>
            </a:r>
            <a:r>
              <a:rPr lang="en-US" altLang="zh-CN" sz="3200" b="1" dirty="0">
                <a:sym typeface="Symbol" pitchFamily="18" charset="2"/>
              </a:rPr>
              <a:t></a:t>
            </a:r>
          </a:p>
          <a:p>
            <a:pPr marL="185738" eaLnBrk="1" hangingPunct="1">
              <a:lnSpc>
                <a:spcPct val="110000"/>
              </a:lnSpc>
              <a:defRPr/>
            </a:pPr>
            <a:r>
              <a:rPr lang="en-US" altLang="zh-CN" sz="3200" b="1" dirty="0"/>
              <a:t>  (</a:t>
            </a:r>
            <a:r>
              <a:rPr lang="en-US" altLang="zh-CN" sz="3200" b="1" dirty="0">
                <a:sym typeface="Symbol" pitchFamily="18" charset="2"/>
              </a:rPr>
              <a:t></a:t>
            </a:r>
            <a:r>
              <a:rPr lang="en-US" altLang="zh-CN" sz="3200" b="1" dirty="0"/>
              <a:t>P</a:t>
            </a:r>
            <a:r>
              <a:rPr lang="en-US" altLang="zh-CN" sz="3200" b="1" dirty="0">
                <a:sym typeface="Symbol" pitchFamily="18" charset="2"/>
              </a:rPr>
              <a:t></a:t>
            </a:r>
            <a:r>
              <a:rPr lang="en-US" altLang="zh-CN" sz="3200" b="1" dirty="0"/>
              <a:t>Q</a:t>
            </a:r>
            <a:r>
              <a:rPr lang="en-US" altLang="zh-CN" sz="3200" b="1" dirty="0">
                <a:sym typeface="Symbol" pitchFamily="18" charset="2"/>
              </a:rPr>
              <a:t></a:t>
            </a:r>
            <a:r>
              <a:rPr lang="en-US" altLang="zh-CN" sz="3200" b="1" dirty="0"/>
              <a:t>R)</a:t>
            </a:r>
            <a:r>
              <a:rPr lang="en-US" altLang="zh-CN" sz="3200" b="1" dirty="0">
                <a:sym typeface="Symbol" pitchFamily="18" charset="2"/>
              </a:rPr>
              <a:t> </a:t>
            </a:r>
            <a:r>
              <a:rPr lang="en-US" altLang="zh-CN" sz="3200" b="1" dirty="0"/>
              <a:t>(P</a:t>
            </a:r>
            <a:r>
              <a:rPr lang="en-US" altLang="zh-CN" sz="3200" b="1" dirty="0">
                <a:sym typeface="Symbol" pitchFamily="18" charset="2"/>
              </a:rPr>
              <a:t></a:t>
            </a:r>
            <a:r>
              <a:rPr lang="en-US" altLang="zh-CN" sz="3200" b="1" dirty="0"/>
              <a:t>Q</a:t>
            </a:r>
            <a:r>
              <a:rPr lang="en-US" altLang="zh-CN" sz="3200" b="1" dirty="0">
                <a:sym typeface="Symbol" pitchFamily="18" charset="2"/>
              </a:rPr>
              <a:t></a:t>
            </a:r>
            <a:r>
              <a:rPr lang="en-US" altLang="zh-CN" sz="3200" b="1" dirty="0"/>
              <a:t>R)</a:t>
            </a:r>
            <a:r>
              <a:rPr lang="en-US" altLang="zh-CN" sz="3200" b="1" dirty="0">
                <a:sym typeface="Symbol" pitchFamily="18" charset="2"/>
              </a:rPr>
              <a:t> </a:t>
            </a:r>
            <a:r>
              <a:rPr lang="en-US" altLang="zh-CN" sz="3200" b="1" dirty="0"/>
              <a:t>(P</a:t>
            </a:r>
            <a:r>
              <a:rPr lang="en-US" altLang="zh-CN" sz="3200" b="1" dirty="0">
                <a:sym typeface="Symbol" pitchFamily="18" charset="2"/>
              </a:rPr>
              <a:t></a:t>
            </a:r>
            <a:r>
              <a:rPr lang="en-US" altLang="zh-CN" sz="3200" b="1" dirty="0"/>
              <a:t>Q</a:t>
            </a:r>
            <a:r>
              <a:rPr lang="en-US" altLang="zh-CN" sz="3200" b="1" dirty="0">
                <a:sym typeface="Symbol" pitchFamily="18" charset="2"/>
              </a:rPr>
              <a:t></a:t>
            </a:r>
            <a:r>
              <a:rPr lang="en-US" altLang="zh-CN" sz="3200" b="1" dirty="0"/>
              <a:t>R)    </a:t>
            </a:r>
            <a:r>
              <a:rPr lang="en-US" altLang="zh-CN" sz="3200" b="1" dirty="0">
                <a:sym typeface="Symbol" pitchFamily="18" charset="2"/>
              </a:rPr>
              <a:t></a:t>
            </a:r>
            <a:r>
              <a:rPr lang="en-US" altLang="zh-CN" sz="3200" b="1" dirty="0"/>
              <a:t>(P</a:t>
            </a:r>
            <a:r>
              <a:rPr lang="en-US" altLang="zh-CN" sz="3200" b="1" dirty="0">
                <a:sym typeface="Symbol" pitchFamily="18" charset="2"/>
              </a:rPr>
              <a:t></a:t>
            </a:r>
            <a:r>
              <a:rPr lang="en-US" altLang="zh-CN" sz="3200" b="1" dirty="0"/>
              <a:t>Q</a:t>
            </a:r>
            <a:r>
              <a:rPr lang="en-US" altLang="zh-CN" sz="3200" b="1" dirty="0">
                <a:sym typeface="Symbol" pitchFamily="18" charset="2"/>
              </a:rPr>
              <a:t></a:t>
            </a:r>
            <a:r>
              <a:rPr lang="en-US" altLang="zh-CN" sz="3200" b="1" dirty="0"/>
              <a:t>R) </a:t>
            </a:r>
          </a:p>
          <a:p>
            <a:pPr eaLnBrk="1" hangingPunct="1">
              <a:lnSpc>
                <a:spcPct val="110000"/>
              </a:lnSpc>
              <a:defRPr/>
            </a:pPr>
            <a:r>
              <a:rPr lang="en-US" altLang="zh-CN" sz="3200" b="1" dirty="0"/>
              <a:t>=</a:t>
            </a:r>
            <a:r>
              <a:rPr lang="en-US" altLang="zh-CN" sz="3200" dirty="0"/>
              <a:t> </a:t>
            </a:r>
            <a:r>
              <a:rPr lang="en-US" altLang="zh-CN" sz="3200" b="1" dirty="0"/>
              <a:t>m</a:t>
            </a:r>
            <a:r>
              <a:rPr lang="en-US" altLang="zh-CN" sz="3200" b="1" baseline="-30000" dirty="0"/>
              <a:t>0</a:t>
            </a:r>
            <a:r>
              <a:rPr lang="en-US" altLang="zh-CN" sz="3200" b="1" dirty="0">
                <a:sym typeface="Symbol" pitchFamily="18" charset="2"/>
              </a:rPr>
              <a:t></a:t>
            </a:r>
            <a:r>
              <a:rPr lang="en-US" altLang="zh-CN" sz="3200" b="1" dirty="0"/>
              <a:t> m</a:t>
            </a:r>
            <a:r>
              <a:rPr lang="en-US" altLang="zh-CN" sz="3200" b="1" baseline="-30000" dirty="0"/>
              <a:t>1</a:t>
            </a:r>
            <a:r>
              <a:rPr lang="en-US" altLang="zh-CN" sz="3200" b="1" dirty="0">
                <a:sym typeface="Symbol" pitchFamily="18" charset="2"/>
              </a:rPr>
              <a:t></a:t>
            </a:r>
            <a:r>
              <a:rPr lang="en-US" altLang="zh-CN" sz="3200" b="1" dirty="0"/>
              <a:t> m</a:t>
            </a:r>
            <a:r>
              <a:rPr lang="en-US" altLang="zh-CN" sz="3200" b="1" baseline="-30000" dirty="0"/>
              <a:t>2</a:t>
            </a:r>
            <a:r>
              <a:rPr lang="en-US" altLang="zh-CN" sz="3200" b="1" dirty="0"/>
              <a:t> </a:t>
            </a:r>
            <a:r>
              <a:rPr lang="en-US" altLang="zh-CN" sz="3200" b="1" dirty="0">
                <a:sym typeface="Symbol" pitchFamily="18" charset="2"/>
              </a:rPr>
              <a:t></a:t>
            </a:r>
            <a:r>
              <a:rPr lang="en-US" altLang="zh-CN" sz="3200" b="1" dirty="0"/>
              <a:t> m</a:t>
            </a:r>
            <a:r>
              <a:rPr lang="en-US" altLang="zh-CN" sz="3200" b="1" baseline="-30000" dirty="0"/>
              <a:t>3</a:t>
            </a:r>
            <a:r>
              <a:rPr lang="en-US" altLang="zh-CN" sz="3200" b="1" dirty="0">
                <a:sym typeface="Symbol" pitchFamily="18" charset="2"/>
              </a:rPr>
              <a:t></a:t>
            </a:r>
            <a:r>
              <a:rPr lang="en-US" altLang="zh-CN" sz="3200" b="1" dirty="0"/>
              <a:t> m</a:t>
            </a:r>
            <a:r>
              <a:rPr lang="en-US" altLang="zh-CN" sz="3200" b="1" baseline="-30000" dirty="0"/>
              <a:t>4</a:t>
            </a:r>
            <a:r>
              <a:rPr lang="en-US" altLang="zh-CN" sz="3200" b="1" dirty="0">
                <a:sym typeface="Symbol" pitchFamily="18" charset="2"/>
              </a:rPr>
              <a:t></a:t>
            </a:r>
            <a:r>
              <a:rPr lang="en-US" altLang="zh-CN" sz="3200" b="1" dirty="0"/>
              <a:t> m</a:t>
            </a:r>
            <a:r>
              <a:rPr lang="en-US" altLang="zh-CN" sz="3200" b="1" baseline="-30000" dirty="0"/>
              <a:t>5</a:t>
            </a:r>
            <a:r>
              <a:rPr lang="en-US" altLang="zh-CN" sz="3200" b="1" dirty="0">
                <a:sym typeface="Symbol" pitchFamily="18" charset="2"/>
              </a:rPr>
              <a:t></a:t>
            </a:r>
            <a:r>
              <a:rPr lang="en-US" altLang="zh-CN" sz="3200" b="1" dirty="0"/>
              <a:t> m</a:t>
            </a:r>
            <a:r>
              <a:rPr lang="en-US" altLang="zh-CN" sz="3200" b="1" baseline="-30000" dirty="0"/>
              <a:t>7</a:t>
            </a:r>
            <a:endParaRPr lang="en-US" altLang="zh-CN" sz="3200" b="1" dirty="0"/>
          </a:p>
          <a:p>
            <a:pPr eaLnBrk="1" hangingPunct="1">
              <a:lnSpc>
                <a:spcPct val="110000"/>
              </a:lnSpc>
              <a:defRPr/>
            </a:pPr>
            <a:endParaRPr lang="en-US" altLang="zh-CN" sz="3000" b="1" dirty="0"/>
          </a:p>
          <a:p>
            <a:pPr marL="185738" eaLnBrk="1" hangingPunct="1">
              <a:lnSpc>
                <a:spcPct val="110000"/>
              </a:lnSpc>
              <a:defRPr/>
            </a:pPr>
            <a:endParaRPr lang="en-US" altLang="zh-CN" sz="3000" b="1" dirty="0"/>
          </a:p>
          <a:p>
            <a:pPr eaLnBrk="1" hangingPunct="1">
              <a:defRPr/>
            </a:pPr>
            <a:endParaRPr lang="zh-CN" altLang="en-US" dirty="0"/>
          </a:p>
        </p:txBody>
      </p:sp>
      <p:sp>
        <p:nvSpPr>
          <p:cNvPr id="254980"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5498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277590D-9127-4A21-B505-4E7C8765CB0A}" type="slidenum">
              <a:rPr kumimoji="0" lang="zh-CN" altLang="en-US" sz="1400" b="0" smtClean="0">
                <a:latin typeface="Arial" panose="020B0604020202020204" pitchFamily="34" charset="0"/>
              </a:rPr>
              <a:pPr>
                <a:spcBef>
                  <a:spcPct val="0"/>
                </a:spcBef>
                <a:buClrTx/>
                <a:buSzTx/>
                <a:buFontTx/>
                <a:buNone/>
              </a:pPr>
              <a:t>150</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8178">
                                            <p:txEl>
                                              <p:pRg st="2" end="2"/>
                                            </p:txEl>
                                          </p:spTgt>
                                        </p:tgtEl>
                                        <p:attrNameLst>
                                          <p:attrName>style.visibility</p:attrName>
                                        </p:attrNameLst>
                                      </p:cBhvr>
                                      <p:to>
                                        <p:strVal val="visible"/>
                                      </p:to>
                                    </p:set>
                                    <p:anim calcmode="lin" valueType="num">
                                      <p:cBhvr additive="base">
                                        <p:cTn id="7" dur="500" fill="hold"/>
                                        <p:tgtEl>
                                          <p:spTgt spid="17817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817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78178">
                                            <p:txEl>
                                              <p:pRg st="3" end="3"/>
                                            </p:txEl>
                                          </p:spTgt>
                                        </p:tgtEl>
                                        <p:attrNameLst>
                                          <p:attrName>style.visibility</p:attrName>
                                        </p:attrNameLst>
                                      </p:cBhvr>
                                      <p:to>
                                        <p:strVal val="visible"/>
                                      </p:to>
                                    </p:set>
                                    <p:anim calcmode="lin" valueType="num">
                                      <p:cBhvr additive="base">
                                        <p:cTn id="13" dur="500" fill="hold"/>
                                        <p:tgtEl>
                                          <p:spTgt spid="178178">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8178">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78178">
                                            <p:txEl>
                                              <p:pRg st="4" end="4"/>
                                            </p:txEl>
                                          </p:spTgt>
                                        </p:tgtEl>
                                        <p:attrNameLst>
                                          <p:attrName>style.visibility</p:attrName>
                                        </p:attrNameLst>
                                      </p:cBhvr>
                                      <p:to>
                                        <p:strVal val="visible"/>
                                      </p:to>
                                    </p:set>
                                    <p:anim calcmode="lin" valueType="num">
                                      <p:cBhvr additive="base">
                                        <p:cTn id="17" dur="500" fill="hold"/>
                                        <p:tgtEl>
                                          <p:spTgt spid="178178">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8178">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78178">
                                            <p:txEl>
                                              <p:pRg st="5" end="5"/>
                                            </p:txEl>
                                          </p:spTgt>
                                        </p:tgtEl>
                                        <p:attrNameLst>
                                          <p:attrName>style.visibility</p:attrName>
                                        </p:attrNameLst>
                                      </p:cBhvr>
                                      <p:to>
                                        <p:strVal val="visible"/>
                                      </p:to>
                                    </p:set>
                                    <p:anim calcmode="lin" valueType="num">
                                      <p:cBhvr additive="base">
                                        <p:cTn id="21" dur="500" fill="hold"/>
                                        <p:tgtEl>
                                          <p:spTgt spid="178178">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817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标题 1"/>
          <p:cNvSpPr>
            <a:spLocks noGrp="1"/>
          </p:cNvSpPr>
          <p:nvPr>
            <p:ph type="title"/>
          </p:nvPr>
        </p:nvSpPr>
        <p:spPr/>
        <p:txBody>
          <a:bodyPr/>
          <a:lstStyle/>
          <a:p>
            <a:endParaRPr lang="zh-CN" altLang="en-US" smtClean="0"/>
          </a:p>
        </p:txBody>
      </p:sp>
      <p:sp>
        <p:nvSpPr>
          <p:cNvPr id="256003" name="内容占位符 2"/>
          <p:cNvSpPr>
            <a:spLocks noGrp="1"/>
          </p:cNvSpPr>
          <p:nvPr>
            <p:ph idx="1"/>
          </p:nvPr>
        </p:nvSpPr>
        <p:spPr>
          <a:xfrm>
            <a:off x="323850" y="1524000"/>
            <a:ext cx="8667750" cy="4572000"/>
          </a:xfrm>
        </p:spPr>
        <p:txBody>
          <a:bodyPr/>
          <a:lstStyle/>
          <a:p>
            <a:pPr algn="just" eaLnBrk="1" hangingPunct="1">
              <a:lnSpc>
                <a:spcPct val="80000"/>
              </a:lnSpc>
              <a:buFont typeface="Wingdings" panose="05000000000000000000" pitchFamily="2" charset="2"/>
              <a:buNone/>
            </a:pPr>
            <a:r>
              <a:rPr lang="en-US" altLang="zh-CN" dirty="0" smtClean="0"/>
              <a:t>G= P→(Q→R)</a:t>
            </a:r>
          </a:p>
          <a:p>
            <a:pPr algn="just" eaLnBrk="1" hangingPunct="1">
              <a:lnSpc>
                <a:spcPct val="80000"/>
              </a:lnSpc>
              <a:buFont typeface="Wingdings" panose="05000000000000000000" pitchFamily="2" charset="2"/>
              <a:buNone/>
            </a:pPr>
            <a:r>
              <a:rPr lang="en-US" altLang="zh-CN" dirty="0" smtClean="0"/>
              <a:t>     =</a:t>
            </a:r>
            <a:r>
              <a:rPr lang="en-US" altLang="zh-CN" dirty="0" smtClean="0">
                <a:sym typeface="Symbol" panose="05050102010706020507" pitchFamily="18" charset="2"/>
              </a:rPr>
              <a:t></a:t>
            </a:r>
            <a:r>
              <a:rPr lang="en-US" altLang="zh-CN" dirty="0" smtClean="0"/>
              <a:t> P</a:t>
            </a:r>
            <a:r>
              <a:rPr lang="en-US" altLang="zh-CN" dirty="0" smtClean="0">
                <a:sym typeface="Symbol" panose="05050102010706020507" pitchFamily="18" charset="2"/>
              </a:rPr>
              <a:t></a:t>
            </a:r>
            <a:r>
              <a:rPr lang="en-US" altLang="zh-CN" dirty="0" smtClean="0"/>
              <a:t> </a:t>
            </a:r>
            <a:r>
              <a:rPr lang="en-US" altLang="zh-CN" dirty="0" smtClean="0">
                <a:sym typeface="Symbol" panose="05050102010706020507" pitchFamily="18" charset="2"/>
              </a:rPr>
              <a:t></a:t>
            </a:r>
            <a:r>
              <a:rPr lang="en-US" altLang="zh-CN" dirty="0" smtClean="0"/>
              <a:t> Q </a:t>
            </a:r>
            <a:r>
              <a:rPr lang="en-US" altLang="zh-CN" dirty="0" smtClean="0">
                <a:sym typeface="Symbol" panose="05050102010706020507" pitchFamily="18" charset="2"/>
              </a:rPr>
              <a:t></a:t>
            </a:r>
            <a:r>
              <a:rPr lang="en-US" altLang="zh-CN" dirty="0" smtClean="0"/>
              <a:t> R</a:t>
            </a:r>
          </a:p>
          <a:p>
            <a:pPr algn="just" eaLnBrk="1" hangingPunct="1">
              <a:lnSpc>
                <a:spcPct val="80000"/>
              </a:lnSpc>
              <a:buFont typeface="Wingdings" panose="05000000000000000000" pitchFamily="2" charset="2"/>
              <a:buNone/>
            </a:pPr>
            <a:r>
              <a:rPr lang="en-US" altLang="zh-CN" dirty="0" smtClean="0"/>
              <a:t>     = </a:t>
            </a:r>
            <a:r>
              <a:rPr lang="en-US" altLang="zh-CN" dirty="0" smtClean="0">
                <a:solidFill>
                  <a:srgbClr val="FFFF00"/>
                </a:solidFill>
              </a:rPr>
              <a:t>M</a:t>
            </a:r>
            <a:r>
              <a:rPr lang="en-US" altLang="zh-CN" baseline="-30000" dirty="0" smtClean="0">
                <a:solidFill>
                  <a:srgbClr val="FFFF00"/>
                </a:solidFill>
              </a:rPr>
              <a:t>6</a:t>
            </a:r>
          </a:p>
          <a:p>
            <a:pPr algn="just" eaLnBrk="1" hangingPunct="1">
              <a:lnSpc>
                <a:spcPct val="80000"/>
              </a:lnSpc>
              <a:buFont typeface="Wingdings" panose="05000000000000000000" pitchFamily="2" charset="2"/>
              <a:buNone/>
            </a:pPr>
            <a:endParaRPr lang="zh-CN" altLang="en-US" baseline="-30000" dirty="0" smtClean="0">
              <a:solidFill>
                <a:srgbClr val="FFFF00"/>
              </a:solidFill>
            </a:endParaRPr>
          </a:p>
          <a:p>
            <a:endParaRPr lang="zh-CN" altLang="en-US" dirty="0" smtClean="0"/>
          </a:p>
        </p:txBody>
      </p:sp>
      <p:sp>
        <p:nvSpPr>
          <p:cNvPr id="256004"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56005"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69479F6-7E07-45E7-B97B-1FF5DCC4D7D0}" type="slidenum">
              <a:rPr kumimoji="0" lang="zh-CN" altLang="en-US" sz="1400" b="0" smtClean="0">
                <a:latin typeface="Arial" panose="020B0604020202020204" pitchFamily="34" charset="0"/>
              </a:rPr>
              <a:pPr>
                <a:spcBef>
                  <a:spcPct val="0"/>
                </a:spcBef>
                <a:buClrTx/>
                <a:buSzTx/>
                <a:buFontTx/>
                <a:buNone/>
              </a:pPr>
              <a:t>151</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3"/>
          <p:cNvSpPr>
            <a:spLocks noGrp="1" noChangeArrowheads="1"/>
          </p:cNvSpPr>
          <p:nvPr>
            <p:ph type="body" idx="1"/>
          </p:nvPr>
        </p:nvSpPr>
        <p:spPr>
          <a:xfrm>
            <a:off x="152400" y="333648"/>
            <a:ext cx="8839200" cy="6335712"/>
          </a:xfrm>
        </p:spPr>
        <p:txBody>
          <a:bodyPr/>
          <a:lstStyle/>
          <a:p>
            <a:pPr marL="0" indent="0" algn="just" eaLnBrk="1" hangingPunct="1">
              <a:lnSpc>
                <a:spcPct val="125000"/>
              </a:lnSpc>
            </a:pPr>
            <a:r>
              <a:rPr lang="zh-CN" altLang="en-US" sz="3300" dirty="0" smtClean="0">
                <a:solidFill>
                  <a:schemeClr val="tx2"/>
                </a:solidFill>
              </a:rPr>
              <a:t>定理</a:t>
            </a:r>
            <a:r>
              <a:rPr lang="en-US" altLang="zh-CN" sz="3300" dirty="0" smtClean="0">
                <a:solidFill>
                  <a:schemeClr val="tx2"/>
                </a:solidFill>
              </a:rPr>
              <a:t>.</a:t>
            </a:r>
            <a:r>
              <a:rPr lang="en-US" altLang="zh-CN" sz="3300" dirty="0" smtClean="0"/>
              <a:t> </a:t>
            </a:r>
            <a:r>
              <a:rPr lang="zh-CN" altLang="en-US" sz="3300" dirty="0" smtClean="0"/>
              <a:t>命题公式</a:t>
            </a:r>
            <a:r>
              <a:rPr lang="en-US" altLang="zh-CN" sz="3300" dirty="0" smtClean="0"/>
              <a:t>G</a:t>
            </a:r>
            <a:r>
              <a:rPr lang="zh-CN" altLang="en-US" sz="3300" dirty="0" smtClean="0"/>
              <a:t>是恒真的当且仅当在等价于它的合取范式中，每个子句均至少包含一个原子及其否定。</a:t>
            </a:r>
          </a:p>
          <a:p>
            <a:pPr marL="0" indent="0" eaLnBrk="1" hangingPunct="1">
              <a:lnSpc>
                <a:spcPct val="125000"/>
              </a:lnSpc>
              <a:buFont typeface="Wingdings" panose="05000000000000000000" pitchFamily="2" charset="2"/>
              <a:buNone/>
            </a:pPr>
            <a:r>
              <a:rPr lang="zh-CN" altLang="en-US" sz="3300" dirty="0" smtClean="0">
                <a:solidFill>
                  <a:schemeClr val="tx2"/>
                </a:solidFill>
              </a:rPr>
              <a:t>证明：</a:t>
            </a:r>
            <a:r>
              <a:rPr lang="zh-CN" altLang="en-US" sz="3300" dirty="0" smtClean="0"/>
              <a:t>设公式</a:t>
            </a:r>
            <a:r>
              <a:rPr lang="en-US" altLang="zh-CN" sz="3300" dirty="0" smtClean="0"/>
              <a:t>G</a:t>
            </a:r>
            <a:r>
              <a:rPr lang="zh-CN" altLang="en-US" sz="3300" dirty="0" smtClean="0"/>
              <a:t>的合取范式为：</a:t>
            </a:r>
            <a:r>
              <a:rPr lang="en-US" altLang="zh-CN" sz="3300" dirty="0" smtClean="0"/>
              <a:t>G’=G</a:t>
            </a:r>
            <a:r>
              <a:rPr lang="en-US" altLang="zh-CN" sz="3300" baseline="-30000" dirty="0" smtClean="0"/>
              <a:t>1</a:t>
            </a:r>
            <a:r>
              <a:rPr lang="en-US" altLang="zh-CN" sz="3300" dirty="0" smtClean="0">
                <a:sym typeface="Symbol" panose="05050102010706020507" pitchFamily="18" charset="2"/>
              </a:rPr>
              <a:t></a:t>
            </a:r>
            <a:r>
              <a:rPr lang="en-US" altLang="zh-CN" sz="3300" dirty="0" smtClean="0"/>
              <a:t>G</a:t>
            </a:r>
            <a:r>
              <a:rPr lang="en-US" altLang="zh-CN" sz="3300" baseline="-30000" dirty="0" smtClean="0"/>
              <a:t>2</a:t>
            </a:r>
            <a:r>
              <a:rPr lang="en-US" altLang="zh-CN" sz="3300" dirty="0" smtClean="0">
                <a:sym typeface="Symbol" panose="05050102010706020507" pitchFamily="18" charset="2"/>
              </a:rPr>
              <a:t></a:t>
            </a:r>
            <a:r>
              <a:rPr lang="en-US" altLang="zh-CN" sz="3300" dirty="0" smtClean="0"/>
              <a:t>…</a:t>
            </a:r>
            <a:r>
              <a:rPr lang="en-US" altLang="zh-CN" sz="3300" dirty="0" smtClean="0">
                <a:sym typeface="Symbol" panose="05050102010706020507" pitchFamily="18" charset="2"/>
              </a:rPr>
              <a:t></a:t>
            </a:r>
            <a:r>
              <a:rPr lang="en-US" altLang="zh-CN" sz="3300" dirty="0" err="1" smtClean="0"/>
              <a:t>G</a:t>
            </a:r>
            <a:r>
              <a:rPr lang="en-US" altLang="zh-CN" sz="3300" baseline="-30000" dirty="0" err="1" smtClean="0"/>
              <a:t>n</a:t>
            </a:r>
            <a:r>
              <a:rPr lang="en-US" altLang="zh-CN" sz="3300" baseline="-30000" dirty="0" smtClean="0"/>
              <a:t>  </a:t>
            </a:r>
            <a:r>
              <a:rPr lang="zh-CN" altLang="en-US" sz="3300" baseline="-30000" dirty="0" smtClean="0"/>
              <a:t>，</a:t>
            </a:r>
            <a:r>
              <a:rPr lang="zh-CN" altLang="en-US" sz="3300" dirty="0" smtClean="0"/>
              <a:t>若公式</a:t>
            </a:r>
            <a:r>
              <a:rPr lang="en-US" altLang="zh-CN" sz="3300" dirty="0" smtClean="0"/>
              <a:t>G</a:t>
            </a:r>
            <a:r>
              <a:rPr lang="zh-CN" altLang="en-US" sz="3300" dirty="0" smtClean="0"/>
              <a:t>恒真，则</a:t>
            </a:r>
            <a:r>
              <a:rPr lang="en-US" altLang="zh-CN" sz="3300" dirty="0" smtClean="0"/>
              <a:t>G’</a:t>
            </a:r>
            <a:r>
              <a:rPr lang="zh-CN" altLang="en-US" sz="3300" dirty="0" smtClean="0"/>
              <a:t>恒真，即子句</a:t>
            </a:r>
            <a:r>
              <a:rPr lang="en-US" altLang="zh-CN" sz="3300" dirty="0" err="1" smtClean="0"/>
              <a:t>G</a:t>
            </a:r>
            <a:r>
              <a:rPr lang="en-US" altLang="zh-CN" sz="3300" baseline="-30000" dirty="0" err="1" smtClean="0"/>
              <a:t>i</a:t>
            </a:r>
            <a:r>
              <a:rPr lang="en-US" altLang="zh-CN" sz="3300" baseline="-30000" dirty="0" smtClean="0"/>
              <a:t> </a:t>
            </a:r>
            <a:r>
              <a:rPr lang="en-US" altLang="zh-CN" sz="3300" dirty="0" smtClean="0"/>
              <a:t>, </a:t>
            </a:r>
            <a:r>
              <a:rPr lang="en-US" altLang="zh-CN" sz="3300" dirty="0" err="1" smtClean="0"/>
              <a:t>i</a:t>
            </a:r>
            <a:r>
              <a:rPr lang="en-US" altLang="zh-CN" sz="3300" dirty="0" smtClean="0"/>
              <a:t>=1,2,…n</a:t>
            </a:r>
            <a:r>
              <a:rPr lang="zh-CN" altLang="en-US" sz="3300" dirty="0" smtClean="0"/>
              <a:t>恒真为其充要条件。下面只需证明：子句是恒真的当且仅当至少有一个原子及其否定(也称互补对)同时在此子句中出现。 </a:t>
            </a:r>
            <a:endParaRPr lang="en-US" altLang="zh-CN" sz="3300" dirty="0" smtClean="0"/>
          </a:p>
          <a:p>
            <a:pPr algn="just" eaLnBrk="1" hangingPunct="1">
              <a:lnSpc>
                <a:spcPct val="125000"/>
              </a:lnSpc>
              <a:buFont typeface="Wingdings" panose="05000000000000000000" pitchFamily="2" charset="2"/>
              <a:buNone/>
            </a:pPr>
            <a:r>
              <a:rPr lang="zh-CN" altLang="en-US" sz="3200" dirty="0" smtClean="0"/>
              <a:t>   </a:t>
            </a:r>
          </a:p>
        </p:txBody>
      </p:sp>
      <p:sp>
        <p:nvSpPr>
          <p:cNvPr id="257027"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57028"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20DCFC1-0B83-4EFF-911C-8EE4A4B1C905}" type="slidenum">
              <a:rPr kumimoji="0" lang="zh-CN" altLang="en-US" sz="1400" b="0" smtClean="0">
                <a:latin typeface="Arial" panose="020B0604020202020204" pitchFamily="34" charset="0"/>
              </a:rPr>
              <a:pPr>
                <a:spcBef>
                  <a:spcPct val="0"/>
                </a:spcBef>
                <a:buClrTx/>
                <a:buSzTx/>
                <a:buFontTx/>
                <a:buNone/>
              </a:pPr>
              <a:t>152</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3362">
                                            <p:txEl>
                                              <p:pRg st="1" end="1"/>
                                            </p:txEl>
                                          </p:spTgt>
                                        </p:tgtEl>
                                        <p:attrNameLst>
                                          <p:attrName>style.visibility</p:attrName>
                                        </p:attrNameLst>
                                      </p:cBhvr>
                                      <p:to>
                                        <p:strVal val="visible"/>
                                      </p:to>
                                    </p:set>
                                    <p:anim calcmode="lin" valueType="num">
                                      <p:cBhvr additive="base">
                                        <p:cTn id="7" dur="500" fill="hold"/>
                                        <p:tgtEl>
                                          <p:spTgt spid="14336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336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标题 1"/>
          <p:cNvSpPr>
            <a:spLocks noGrp="1"/>
          </p:cNvSpPr>
          <p:nvPr>
            <p:ph type="title"/>
          </p:nvPr>
        </p:nvSpPr>
        <p:spPr>
          <a:xfrm>
            <a:off x="295275" y="115888"/>
            <a:ext cx="8740775" cy="1568450"/>
          </a:xfrm>
        </p:spPr>
        <p:txBody>
          <a:bodyPr/>
          <a:lstStyle/>
          <a:p>
            <a:pPr eaLnBrk="1" hangingPunct="1"/>
            <a:r>
              <a:rPr lang="zh-CN" altLang="en-US" sz="3200" b="1" dirty="0" smtClean="0"/>
              <a:t>子句是恒真的当且仅当至少有一个原子及其否定(也称互补对)同时在此子句中出现</a:t>
            </a:r>
            <a:r>
              <a:rPr lang="zh-CN" altLang="en-US" sz="3200" dirty="0" smtClean="0"/>
              <a:t>。 </a:t>
            </a:r>
            <a:r>
              <a:rPr lang="en-US" altLang="zh-CN" sz="3200" dirty="0" smtClean="0"/>
              <a:t/>
            </a:r>
            <a:br>
              <a:rPr lang="en-US" altLang="zh-CN" sz="3200" dirty="0" smtClean="0"/>
            </a:br>
            <a:endParaRPr lang="zh-CN" altLang="en-US" sz="3200" dirty="0" smtClean="0"/>
          </a:p>
        </p:txBody>
      </p:sp>
      <p:sp>
        <p:nvSpPr>
          <p:cNvPr id="147459" name="内容占位符 2"/>
          <p:cNvSpPr>
            <a:spLocks noGrp="1"/>
          </p:cNvSpPr>
          <p:nvPr>
            <p:ph idx="1"/>
          </p:nvPr>
        </p:nvSpPr>
        <p:spPr>
          <a:xfrm>
            <a:off x="250825" y="1197546"/>
            <a:ext cx="8588375" cy="5399806"/>
          </a:xfrm>
        </p:spPr>
        <p:txBody>
          <a:bodyPr/>
          <a:lstStyle/>
          <a:p>
            <a:pPr algn="just" eaLnBrk="1" hangingPunct="1">
              <a:lnSpc>
                <a:spcPct val="90000"/>
              </a:lnSpc>
              <a:buFont typeface="Wingdings" panose="05000000000000000000" pitchFamily="2" charset="2"/>
              <a:buNone/>
              <a:defRPr/>
            </a:pPr>
            <a:r>
              <a:rPr lang="zh-CN" altLang="en-US" dirty="0" smtClean="0"/>
              <a:t> </a:t>
            </a:r>
            <a:r>
              <a:rPr lang="zh-CN" altLang="en-US" sz="3200" dirty="0" smtClean="0"/>
              <a:t>证明：</a:t>
            </a:r>
            <a:endParaRPr lang="en-US" altLang="zh-CN" sz="3200" dirty="0" smtClean="0"/>
          </a:p>
          <a:p>
            <a:pPr marL="0" indent="0" algn="just" eaLnBrk="1" hangingPunct="1">
              <a:lnSpc>
                <a:spcPct val="110000"/>
              </a:lnSpc>
              <a:buFont typeface="Wingdings" panose="05000000000000000000" pitchFamily="2" charset="2"/>
              <a:buNone/>
              <a:defRPr/>
            </a:pPr>
            <a:r>
              <a:rPr lang="zh-CN" altLang="en-US" sz="2000" dirty="0" smtClean="0">
                <a:solidFill>
                  <a:schemeClr val="tx2"/>
                </a:solidFill>
              </a:rPr>
              <a:t>●</a:t>
            </a:r>
            <a:r>
              <a:rPr lang="zh-CN" altLang="en-US" sz="3200" dirty="0" smtClean="0"/>
              <a:t>假设子句恒真</a:t>
            </a:r>
            <a:r>
              <a:rPr lang="en-US" altLang="zh-CN" sz="3200" dirty="0" smtClean="0"/>
              <a:t>,</a:t>
            </a:r>
            <a:r>
              <a:rPr lang="zh-CN" altLang="en-US" sz="3200" dirty="0" smtClean="0"/>
              <a:t>但每个原子和其否定都不同时出现在其中。则可以给定一个解释</a:t>
            </a:r>
            <a:r>
              <a:rPr lang="en-US" altLang="zh-CN" sz="3200" dirty="0" smtClean="0"/>
              <a:t>I</a:t>
            </a:r>
            <a:r>
              <a:rPr lang="zh-CN" altLang="en-US" sz="3200" dirty="0" smtClean="0"/>
              <a:t>，使带否定号的原子为</a:t>
            </a:r>
            <a:r>
              <a:rPr lang="en-US" altLang="zh-CN" sz="3200" dirty="0" smtClean="0"/>
              <a:t>1</a:t>
            </a:r>
            <a:r>
              <a:rPr lang="zh-CN" altLang="en-US" sz="3200" dirty="0" smtClean="0"/>
              <a:t>，不带否定号的原子为</a:t>
            </a:r>
            <a:r>
              <a:rPr lang="en-US" altLang="zh-CN" sz="3200" dirty="0" smtClean="0"/>
              <a:t>0</a:t>
            </a:r>
            <a:r>
              <a:rPr lang="zh-CN" altLang="en-US" sz="3200" dirty="0" smtClean="0"/>
              <a:t>，那么此子句在解释</a:t>
            </a:r>
            <a:r>
              <a:rPr lang="en-US" altLang="zh-CN" sz="3200" dirty="0" smtClean="0"/>
              <a:t>I</a:t>
            </a:r>
            <a:r>
              <a:rPr lang="zh-CN" altLang="en-US" sz="3200" dirty="0" smtClean="0"/>
              <a:t>下的取值为</a:t>
            </a:r>
            <a:r>
              <a:rPr lang="en-US" altLang="zh-CN" sz="3200" dirty="0" smtClean="0"/>
              <a:t>0</a:t>
            </a:r>
            <a:r>
              <a:rPr lang="zh-CN" altLang="en-US" sz="3200" dirty="0" smtClean="0"/>
              <a:t>。这与子句恒真矛盾。</a:t>
            </a:r>
          </a:p>
          <a:p>
            <a:pPr marL="0" indent="0" algn="just" eaLnBrk="1" hangingPunct="1">
              <a:lnSpc>
                <a:spcPct val="110000"/>
              </a:lnSpc>
              <a:spcBef>
                <a:spcPct val="5000"/>
              </a:spcBef>
              <a:buFont typeface="Wingdings" panose="05000000000000000000" pitchFamily="2" charset="2"/>
              <a:buNone/>
              <a:defRPr/>
            </a:pPr>
            <a:r>
              <a:rPr lang="zh-CN" altLang="en-US" sz="2000" dirty="0" smtClean="0">
                <a:solidFill>
                  <a:schemeClr val="tx2"/>
                </a:solidFill>
              </a:rPr>
              <a:t>●</a:t>
            </a:r>
            <a:r>
              <a:rPr lang="zh-CN" altLang="en-US" sz="3200" dirty="0" smtClean="0"/>
              <a:t>若有一个原子</a:t>
            </a:r>
            <a:r>
              <a:rPr lang="en-US" altLang="zh-CN" sz="3200" dirty="0" smtClean="0"/>
              <a:t>P</a:t>
            </a:r>
            <a:r>
              <a:rPr lang="zh-CN" altLang="en-US" sz="3200" dirty="0" smtClean="0"/>
              <a:t>及其否定</a:t>
            </a:r>
            <a:r>
              <a:rPr lang="zh-CN" altLang="en-US" sz="3200" dirty="0" smtClean="0">
                <a:sym typeface="Symbol" panose="05050102010706020507" pitchFamily="18" charset="2"/>
              </a:rPr>
              <a:t></a:t>
            </a:r>
            <a:r>
              <a:rPr lang="en-US" altLang="zh-CN" sz="3200" dirty="0" smtClean="0"/>
              <a:t>P</a:t>
            </a:r>
            <a:r>
              <a:rPr lang="zh-CN" altLang="en-US" sz="3200" dirty="0" smtClean="0"/>
              <a:t>同时出现在子句中，则此子句有形式：	</a:t>
            </a:r>
            <a:r>
              <a:rPr lang="en-US" altLang="zh-CN" sz="3200" dirty="0" smtClean="0"/>
              <a:t>P</a:t>
            </a:r>
            <a:r>
              <a:rPr lang="en-US" altLang="zh-CN" sz="3200" dirty="0" smtClean="0">
                <a:sym typeface="Symbol" panose="05050102010706020507" pitchFamily="18" charset="2"/>
              </a:rPr>
              <a:t></a:t>
            </a:r>
            <a:r>
              <a:rPr lang="en-US" altLang="zh-CN" sz="3200" dirty="0" smtClean="0"/>
              <a:t>P</a:t>
            </a:r>
            <a:r>
              <a:rPr lang="en-US" altLang="zh-CN" sz="3200" dirty="0" smtClean="0">
                <a:sym typeface="Symbol" panose="05050102010706020507" pitchFamily="18" charset="2"/>
              </a:rPr>
              <a:t></a:t>
            </a:r>
            <a:r>
              <a:rPr lang="en-US" altLang="zh-CN" sz="3200" dirty="0" smtClean="0"/>
              <a:t>…</a:t>
            </a:r>
          </a:p>
          <a:p>
            <a:pPr marL="0" indent="0" algn="just" eaLnBrk="1" hangingPunct="1">
              <a:lnSpc>
                <a:spcPct val="110000"/>
              </a:lnSpc>
              <a:spcBef>
                <a:spcPct val="5000"/>
              </a:spcBef>
              <a:buFont typeface="Wingdings" panose="05000000000000000000" pitchFamily="2" charset="2"/>
              <a:buNone/>
              <a:defRPr/>
            </a:pPr>
            <a:r>
              <a:rPr lang="zh-CN" altLang="en-US" sz="3200" dirty="0" smtClean="0"/>
              <a:t>　显然，不管是什么解释</a:t>
            </a:r>
            <a:r>
              <a:rPr lang="en-US" altLang="zh-CN" sz="3200" dirty="0" smtClean="0"/>
              <a:t>I，P</a:t>
            </a:r>
            <a:r>
              <a:rPr lang="en-US" altLang="zh-CN" sz="3200" dirty="0" smtClean="0">
                <a:sym typeface="Symbol" panose="05050102010706020507" pitchFamily="18" charset="2"/>
              </a:rPr>
              <a:t></a:t>
            </a:r>
            <a:r>
              <a:rPr lang="en-US" altLang="zh-CN" sz="3200" dirty="0" smtClean="0"/>
              <a:t>P</a:t>
            </a:r>
            <a:r>
              <a:rPr lang="zh-CN" altLang="en-US" sz="3200" dirty="0" smtClean="0"/>
              <a:t>在</a:t>
            </a:r>
            <a:r>
              <a:rPr lang="en-US" altLang="zh-CN" sz="3200" dirty="0" smtClean="0"/>
              <a:t>I</a:t>
            </a:r>
            <a:r>
              <a:rPr lang="zh-CN" altLang="en-US" sz="3200" dirty="0" smtClean="0"/>
              <a:t>下取１值，于是此子句在</a:t>
            </a:r>
            <a:r>
              <a:rPr lang="en-US" altLang="zh-CN" sz="3200" dirty="0" smtClean="0"/>
              <a:t>I</a:t>
            </a:r>
            <a:r>
              <a:rPr lang="zh-CN" altLang="en-US" sz="3200" dirty="0" smtClean="0"/>
              <a:t>下取１值，故</a:t>
            </a:r>
            <a:r>
              <a:rPr lang="zh-CN" altLang="en-US" sz="3000" dirty="0" smtClean="0"/>
              <a:t>恒真。</a:t>
            </a:r>
            <a:r>
              <a:rPr lang="zh-CN" altLang="en-US" sz="3000" dirty="0" smtClean="0">
                <a:solidFill>
                  <a:schemeClr val="tx2"/>
                </a:solidFill>
              </a:rPr>
              <a:t>    </a:t>
            </a:r>
            <a:endParaRPr lang="zh-CN" altLang="en-US" sz="3000" dirty="0" smtClean="0"/>
          </a:p>
          <a:p>
            <a:pPr>
              <a:defRPr/>
            </a:pPr>
            <a:endParaRPr lang="zh-CN" altLang="en-US" dirty="0" smtClean="0"/>
          </a:p>
        </p:txBody>
      </p:sp>
      <p:sp>
        <p:nvSpPr>
          <p:cNvPr id="258052"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58053"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12FABFA-F87C-4A7D-8D5F-D6B98EED6824}" type="slidenum">
              <a:rPr kumimoji="0" lang="zh-CN" altLang="en-US" sz="1400" b="0" smtClean="0">
                <a:latin typeface="Arial" panose="020B0604020202020204" pitchFamily="34" charset="0"/>
              </a:rPr>
              <a:pPr>
                <a:spcBef>
                  <a:spcPct val="0"/>
                </a:spcBef>
                <a:buClrTx/>
                <a:buSzTx/>
                <a:buFontTx/>
                <a:buNone/>
              </a:pPr>
              <a:t>153</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7459">
                                            <p:txEl>
                                              <p:pRg st="2" end="2"/>
                                            </p:txEl>
                                          </p:spTgt>
                                        </p:tgtEl>
                                        <p:attrNameLst>
                                          <p:attrName>style.visibility</p:attrName>
                                        </p:attrNameLst>
                                      </p:cBhvr>
                                      <p:to>
                                        <p:strVal val="visible"/>
                                      </p:to>
                                    </p:set>
                                    <p:anim calcmode="lin" valueType="num">
                                      <p:cBhvr additive="base">
                                        <p:cTn id="7" dur="500" fill="hold"/>
                                        <p:tgtEl>
                                          <p:spTgt spid="14745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745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7459">
                                            <p:txEl>
                                              <p:pRg st="3" end="3"/>
                                            </p:txEl>
                                          </p:spTgt>
                                        </p:tgtEl>
                                        <p:attrNameLst>
                                          <p:attrName>style.visibility</p:attrName>
                                        </p:attrNameLst>
                                      </p:cBhvr>
                                      <p:to>
                                        <p:strVal val="visible"/>
                                      </p:to>
                                    </p:set>
                                    <p:anim calcmode="lin" valueType="num">
                                      <p:cBhvr additive="base">
                                        <p:cTn id="11" dur="500" fill="hold"/>
                                        <p:tgtEl>
                                          <p:spTgt spid="14745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4745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4"/>
          <p:cNvSpPr>
            <a:spLocks noGrp="1" noChangeArrowheads="1"/>
          </p:cNvSpPr>
          <p:nvPr>
            <p:ph type="title"/>
          </p:nvPr>
        </p:nvSpPr>
        <p:spPr>
          <a:xfrm>
            <a:off x="35496" y="44624"/>
            <a:ext cx="8839200" cy="646331"/>
          </a:xfrm>
          <a:noFill/>
        </p:spPr>
        <p:txBody>
          <a:bodyPr/>
          <a:lstStyle/>
          <a:p>
            <a:pPr eaLnBrk="1" hangingPunct="1"/>
            <a:r>
              <a:rPr lang="zh-CN" altLang="en-US" sz="3600" b="1" dirty="0" smtClean="0">
                <a:latin typeface="黑体" panose="02010609060101010101" pitchFamily="49" charset="-122"/>
                <a:ea typeface="黑体" panose="02010609060101010101" pitchFamily="49" charset="-122"/>
              </a:rPr>
              <a:t>主合取范式与主析取范式的应用</a:t>
            </a:r>
          </a:p>
        </p:txBody>
      </p:sp>
      <p:sp>
        <p:nvSpPr>
          <p:cNvPr id="182275" name="Rectangle 5"/>
          <p:cNvSpPr>
            <a:spLocks noGrp="1" noChangeArrowheads="1"/>
          </p:cNvSpPr>
          <p:nvPr>
            <p:ph type="body" sz="half" idx="1"/>
          </p:nvPr>
        </p:nvSpPr>
        <p:spPr>
          <a:xfrm>
            <a:off x="26988" y="874713"/>
            <a:ext cx="9144000" cy="5438775"/>
          </a:xfrm>
          <a:noFill/>
        </p:spPr>
        <p:txBody>
          <a:bodyPr/>
          <a:lstStyle/>
          <a:p>
            <a:pPr eaLnBrk="1" hangingPunct="1"/>
            <a:r>
              <a:rPr lang="zh-CN" altLang="en-US" sz="3200" dirty="0" smtClean="0">
                <a:solidFill>
                  <a:schemeClr val="tx2"/>
                </a:solidFill>
              </a:rPr>
              <a:t>利用主合取范式与主析取范式可求解判定问题</a:t>
            </a:r>
            <a:endParaRPr lang="zh-CN" altLang="en-US" sz="3200" dirty="0" smtClean="0"/>
          </a:p>
          <a:p>
            <a:pPr eaLnBrk="1" hangingPunct="1">
              <a:buFont typeface="Wingdings" panose="05000000000000000000" pitchFamily="2" charset="2"/>
              <a:buNone/>
            </a:pPr>
            <a:r>
              <a:rPr lang="zh-CN" altLang="en-US" sz="3200" dirty="0" smtClean="0"/>
              <a:t>   主析取范式：公式恒假时，主析取范式没有极小项（</a:t>
            </a:r>
            <a:r>
              <a:rPr lang="en-US" altLang="zh-CN" sz="3200" dirty="0" smtClean="0"/>
              <a:t>G’=0</a:t>
            </a:r>
            <a:r>
              <a:rPr lang="zh-CN" altLang="en-US" sz="3200" dirty="0" smtClean="0"/>
              <a:t>）；公式恒真时，主析取范式包含所有极小项。</a:t>
            </a:r>
          </a:p>
          <a:p>
            <a:pPr eaLnBrk="1" hangingPunct="1"/>
            <a:endParaRPr lang="zh-CN" altLang="en-US" sz="3200" dirty="0" smtClean="0"/>
          </a:p>
          <a:p>
            <a:pPr eaLnBrk="1" hangingPunct="1"/>
            <a:endParaRPr lang="zh-CN" altLang="en-US" sz="3200" dirty="0" smtClean="0"/>
          </a:p>
          <a:p>
            <a:pPr eaLnBrk="1" hangingPunct="1">
              <a:buFont typeface="Wingdings" panose="05000000000000000000" pitchFamily="2" charset="2"/>
              <a:buNone/>
            </a:pPr>
            <a:r>
              <a:rPr lang="zh-CN" altLang="en-US" sz="3200" dirty="0" smtClean="0"/>
              <a:t>   主合取范式：公式恒假时，主合取范式包含所有极大项；公式恒真时，主合取范式没有极大项</a:t>
            </a:r>
            <a:r>
              <a:rPr lang="en-US" altLang="zh-CN" sz="3200" dirty="0" smtClean="0"/>
              <a:t>(G’=1)</a:t>
            </a:r>
            <a:r>
              <a:rPr lang="zh-CN" altLang="en-US" sz="3200" dirty="0" smtClean="0"/>
              <a:t>。</a:t>
            </a:r>
            <a:r>
              <a:rPr lang="zh-CN" altLang="en-US" sz="3200" b="0" dirty="0" smtClean="0"/>
              <a:t>	</a:t>
            </a:r>
          </a:p>
        </p:txBody>
      </p:sp>
      <p:graphicFrame>
        <p:nvGraphicFramePr>
          <p:cNvPr id="182276" name="Object 6"/>
          <p:cNvGraphicFramePr>
            <a:graphicFrameLocks noChangeAspect="1"/>
          </p:cNvGraphicFramePr>
          <p:nvPr/>
        </p:nvGraphicFramePr>
        <p:xfrm>
          <a:off x="4211638" y="2492375"/>
          <a:ext cx="2290762" cy="1328738"/>
        </p:xfrm>
        <a:graphic>
          <a:graphicData uri="http://schemas.openxmlformats.org/presentationml/2006/ole">
            <mc:AlternateContent xmlns:mc="http://schemas.openxmlformats.org/markup-compatibility/2006">
              <mc:Choice xmlns:v="urn:schemas-microsoft-com:vml" Requires="v">
                <p:oleObj spid="_x0000_s259140" name="Equation" r:id="rId3" imgW="596900" imgH="368300" progId="Equation.DSMT4">
                  <p:embed/>
                </p:oleObj>
              </mc:Choice>
              <mc:Fallback>
                <p:oleObj name="Equation" r:id="rId3" imgW="596900" imgH="3683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2492375"/>
                        <a:ext cx="2290762" cy="1328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2277" name="Object 7"/>
          <p:cNvGraphicFramePr>
            <a:graphicFrameLocks noChangeAspect="1"/>
          </p:cNvGraphicFramePr>
          <p:nvPr/>
        </p:nvGraphicFramePr>
        <p:xfrm>
          <a:off x="3635375" y="5084763"/>
          <a:ext cx="2514600" cy="1401762"/>
        </p:xfrm>
        <a:graphic>
          <a:graphicData uri="http://schemas.openxmlformats.org/presentationml/2006/ole">
            <mc:AlternateContent xmlns:mc="http://schemas.openxmlformats.org/markup-compatibility/2006">
              <mc:Choice xmlns:v="urn:schemas-microsoft-com:vml" Requires="v">
                <p:oleObj spid="_x0000_s259141" name="Equation" r:id="rId5" imgW="660400" imgH="368300" progId="Equation.DSMT4">
                  <p:embed/>
                </p:oleObj>
              </mc:Choice>
              <mc:Fallback>
                <p:oleObj name="Equation" r:id="rId5" imgW="660400" imgH="3683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5375" y="5084763"/>
                        <a:ext cx="2514600" cy="1401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9078"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59079"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E72E74F-C95D-4F59-82D5-1754EB99E3C6}" type="slidenum">
              <a:rPr kumimoji="0" lang="zh-CN" altLang="en-US" sz="1400" b="0" smtClean="0">
                <a:latin typeface="Arial" panose="020B0604020202020204" pitchFamily="34" charset="0"/>
              </a:rPr>
              <a:pPr>
                <a:spcBef>
                  <a:spcPct val="0"/>
                </a:spcBef>
                <a:buClrTx/>
                <a:buSzTx/>
                <a:buFontTx/>
                <a:buNone/>
              </a:pPr>
              <a:t>154</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2275">
                                            <p:txEl>
                                              <p:pRg st="1" end="1"/>
                                            </p:txEl>
                                          </p:spTgt>
                                        </p:tgtEl>
                                        <p:attrNameLst>
                                          <p:attrName>style.visibility</p:attrName>
                                        </p:attrNameLst>
                                      </p:cBhvr>
                                      <p:to>
                                        <p:strVal val="visible"/>
                                      </p:to>
                                    </p:set>
                                    <p:anim calcmode="lin" valueType="num">
                                      <p:cBhvr additive="base">
                                        <p:cTn id="7" dur="500" fill="hold"/>
                                        <p:tgtEl>
                                          <p:spTgt spid="18227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22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82276"/>
                                        </p:tgtEl>
                                        <p:attrNameLst>
                                          <p:attrName>style.visibility</p:attrName>
                                        </p:attrNameLst>
                                      </p:cBhvr>
                                      <p:to>
                                        <p:strVal val="visible"/>
                                      </p:to>
                                    </p:set>
                                    <p:anim calcmode="lin" valueType="num">
                                      <p:cBhvr additive="base">
                                        <p:cTn id="13" dur="500" fill="hold"/>
                                        <p:tgtEl>
                                          <p:spTgt spid="182276"/>
                                        </p:tgtEl>
                                        <p:attrNameLst>
                                          <p:attrName>ppt_x</p:attrName>
                                        </p:attrNameLst>
                                      </p:cBhvr>
                                      <p:tavLst>
                                        <p:tav tm="0">
                                          <p:val>
                                            <p:strVal val="#ppt_x"/>
                                          </p:val>
                                        </p:tav>
                                        <p:tav tm="100000">
                                          <p:val>
                                            <p:strVal val="#ppt_x"/>
                                          </p:val>
                                        </p:tav>
                                      </p:tavLst>
                                    </p:anim>
                                    <p:anim calcmode="lin" valueType="num">
                                      <p:cBhvr additive="base">
                                        <p:cTn id="14" dur="500" fill="hold"/>
                                        <p:tgtEl>
                                          <p:spTgt spid="18227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82275">
                                            <p:txEl>
                                              <p:pRg st="4" end="4"/>
                                            </p:txEl>
                                          </p:spTgt>
                                        </p:tgtEl>
                                        <p:attrNameLst>
                                          <p:attrName>style.visibility</p:attrName>
                                        </p:attrNameLst>
                                      </p:cBhvr>
                                      <p:to>
                                        <p:strVal val="visible"/>
                                      </p:to>
                                    </p:set>
                                    <p:anim calcmode="lin" valueType="num">
                                      <p:cBhvr additive="base">
                                        <p:cTn id="19" dur="500" fill="hold"/>
                                        <p:tgtEl>
                                          <p:spTgt spid="182275">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22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82277"/>
                                        </p:tgtEl>
                                        <p:attrNameLst>
                                          <p:attrName>style.visibility</p:attrName>
                                        </p:attrNameLst>
                                      </p:cBhvr>
                                      <p:to>
                                        <p:strVal val="visible"/>
                                      </p:to>
                                    </p:set>
                                    <p:anim calcmode="lin" valueType="num">
                                      <p:cBhvr additive="base">
                                        <p:cTn id="25" dur="500" fill="hold"/>
                                        <p:tgtEl>
                                          <p:spTgt spid="182277"/>
                                        </p:tgtEl>
                                        <p:attrNameLst>
                                          <p:attrName>ppt_x</p:attrName>
                                        </p:attrNameLst>
                                      </p:cBhvr>
                                      <p:tavLst>
                                        <p:tav tm="0">
                                          <p:val>
                                            <p:strVal val="#ppt_x"/>
                                          </p:val>
                                        </p:tav>
                                        <p:tav tm="100000">
                                          <p:val>
                                            <p:strVal val="#ppt_x"/>
                                          </p:val>
                                        </p:tav>
                                      </p:tavLst>
                                    </p:anim>
                                    <p:anim calcmode="lin" valueType="num">
                                      <p:cBhvr additive="base">
                                        <p:cTn id="26" dur="500" fill="hold"/>
                                        <p:tgtEl>
                                          <p:spTgt spid="1822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3"/>
          <p:cNvSpPr>
            <a:spLocks noGrp="1" noChangeArrowheads="1"/>
          </p:cNvSpPr>
          <p:nvPr>
            <p:ph type="body" idx="1"/>
          </p:nvPr>
        </p:nvSpPr>
        <p:spPr>
          <a:xfrm>
            <a:off x="35496" y="44326"/>
            <a:ext cx="8280400" cy="5400898"/>
          </a:xfrm>
        </p:spPr>
        <p:txBody>
          <a:bodyPr/>
          <a:lstStyle/>
          <a:p>
            <a:pPr algn="just" eaLnBrk="1" hangingPunct="1">
              <a:lnSpc>
                <a:spcPct val="125000"/>
              </a:lnSpc>
              <a:defRPr/>
            </a:pPr>
            <a:r>
              <a:rPr lang="zh-CN" altLang="en-US" dirty="0" smtClean="0">
                <a:solidFill>
                  <a:schemeClr val="tx2"/>
                </a:solidFill>
                <a:latin typeface="黑体" panose="02010609060101010101" pitchFamily="49" charset="-122"/>
                <a:ea typeface="黑体" panose="02010609060101010101" pitchFamily="49" charset="-122"/>
              </a:rPr>
              <a:t>证明等价式成立</a:t>
            </a:r>
          </a:p>
          <a:p>
            <a:pPr marL="93663" indent="-93663" algn="just" eaLnBrk="1" hangingPunct="1">
              <a:lnSpc>
                <a:spcPct val="125000"/>
              </a:lnSpc>
              <a:buFont typeface="Wingdings" panose="05000000000000000000" pitchFamily="2" charset="2"/>
              <a:buNone/>
              <a:defRPr/>
            </a:pPr>
            <a:r>
              <a:rPr lang="zh-CN" altLang="en-US" sz="3200" dirty="0" smtClean="0"/>
              <a:t>由于任意公式的主范式是唯一的，所以可以分别求出两个给定的公式的主范式，若二者主范式相同，则给定的两公式是等价的，否则，给定的两公式不等价。</a:t>
            </a:r>
          </a:p>
          <a:p>
            <a:pPr algn="just" eaLnBrk="1" hangingPunct="1">
              <a:lnSpc>
                <a:spcPct val="80000"/>
              </a:lnSpc>
              <a:buFont typeface="Wingdings" panose="05000000000000000000" pitchFamily="2" charset="2"/>
              <a:buNone/>
              <a:defRPr/>
            </a:pPr>
            <a:endParaRPr lang="zh-CN" altLang="en-US" sz="2400" dirty="0" smtClean="0">
              <a:solidFill>
                <a:schemeClr val="tx2"/>
              </a:solidFill>
            </a:endParaRPr>
          </a:p>
          <a:p>
            <a:pPr algn="just" eaLnBrk="1" hangingPunct="1">
              <a:lnSpc>
                <a:spcPct val="80000"/>
              </a:lnSpc>
              <a:buFont typeface="Wingdings" panose="05000000000000000000" pitchFamily="2" charset="2"/>
              <a:buNone/>
              <a:defRPr/>
            </a:pPr>
            <a:endParaRPr lang="zh-CN" altLang="en-US" sz="2400" dirty="0" smtClean="0"/>
          </a:p>
        </p:txBody>
      </p:sp>
      <p:sp>
        <p:nvSpPr>
          <p:cNvPr id="260099"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60100"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364C7C5-D0CB-466D-A7A1-907F4854B200}" type="slidenum">
              <a:rPr kumimoji="0" lang="zh-CN" altLang="en-US" sz="1400" b="0" smtClean="0">
                <a:latin typeface="Arial" panose="020B0604020202020204" pitchFamily="34" charset="0"/>
              </a:rPr>
              <a:pPr>
                <a:spcBef>
                  <a:spcPct val="0"/>
                </a:spcBef>
                <a:buClrTx/>
                <a:buSzTx/>
                <a:buFontTx/>
                <a:buNone/>
              </a:pPr>
              <a:t>155</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850" y="115888"/>
            <a:ext cx="8351838" cy="6481762"/>
          </a:xfrm>
        </p:spPr>
        <p:txBody>
          <a:bodyPr/>
          <a:lstStyle/>
          <a:p>
            <a:pPr algn="just" eaLnBrk="1" hangingPunct="1">
              <a:buFont typeface="Wingdings" panose="05000000000000000000" pitchFamily="2" charset="2"/>
              <a:buNone/>
            </a:pPr>
            <a:r>
              <a:rPr lang="zh-CN" altLang="en-US" sz="3000" smtClean="0">
                <a:solidFill>
                  <a:schemeClr val="tx2"/>
                </a:solidFill>
              </a:rPr>
              <a:t>例 </a:t>
            </a:r>
            <a:r>
              <a:rPr lang="en-US" altLang="zh-CN" sz="3000" smtClean="0"/>
              <a:t>  </a:t>
            </a:r>
            <a:r>
              <a:rPr lang="zh-CN" altLang="en-US" sz="3000" smtClean="0"/>
              <a:t>判断</a:t>
            </a:r>
            <a:r>
              <a:rPr lang="en-US" altLang="zh-CN" sz="3000" smtClean="0"/>
              <a:t>P→(Q→R)</a:t>
            </a:r>
            <a:r>
              <a:rPr lang="zh-CN" altLang="en-US" sz="3000" smtClean="0"/>
              <a:t>与（</a:t>
            </a:r>
            <a:r>
              <a:rPr lang="en-US" altLang="zh-CN" sz="3000" smtClean="0"/>
              <a:t>P</a:t>
            </a:r>
            <a:r>
              <a:rPr lang="en-US" altLang="zh-CN" sz="3000" smtClean="0">
                <a:sym typeface="Symbol" panose="05050102010706020507" pitchFamily="18" charset="2"/>
              </a:rPr>
              <a:t></a:t>
            </a:r>
            <a:r>
              <a:rPr lang="en-US" altLang="zh-CN" sz="3000" smtClean="0"/>
              <a:t> Q</a:t>
            </a:r>
            <a:r>
              <a:rPr lang="zh-CN" altLang="en-US" sz="3000" smtClean="0"/>
              <a:t>）→ </a:t>
            </a:r>
            <a:r>
              <a:rPr lang="en-US" altLang="zh-CN" sz="3000" smtClean="0"/>
              <a:t>R</a:t>
            </a:r>
            <a:r>
              <a:rPr lang="zh-CN" altLang="en-US" sz="3000" smtClean="0"/>
              <a:t>是否等价。</a:t>
            </a:r>
          </a:p>
          <a:p>
            <a:pPr algn="just" eaLnBrk="1" hangingPunct="1">
              <a:buFont typeface="Wingdings" panose="05000000000000000000" pitchFamily="2" charset="2"/>
              <a:buNone/>
            </a:pPr>
            <a:r>
              <a:rPr lang="zh-CN" altLang="en-US" sz="3000" smtClean="0">
                <a:solidFill>
                  <a:schemeClr val="tx2"/>
                </a:solidFill>
              </a:rPr>
              <a:t>证明：</a:t>
            </a:r>
            <a:r>
              <a:rPr lang="zh-CN" altLang="en-US" sz="3000" smtClean="0"/>
              <a:t>  利用求主合取范式的方法来判断。</a:t>
            </a:r>
          </a:p>
          <a:p>
            <a:pPr algn="just" eaLnBrk="1" hangingPunct="1">
              <a:buFont typeface="Wingdings" panose="05000000000000000000" pitchFamily="2" charset="2"/>
              <a:buNone/>
            </a:pPr>
            <a:r>
              <a:rPr lang="zh-CN" altLang="en-US" sz="3000" smtClean="0"/>
              <a:t>由前知，</a:t>
            </a:r>
            <a:r>
              <a:rPr lang="en-US" altLang="zh-CN" sz="3000" smtClean="0"/>
              <a:t>P→(Q→R)</a:t>
            </a:r>
            <a:r>
              <a:rPr lang="zh-CN" altLang="en-US" sz="3000" smtClean="0"/>
              <a:t>的主合取范式为：</a:t>
            </a:r>
            <a:r>
              <a:rPr lang="en-US" altLang="zh-CN" sz="3000" smtClean="0"/>
              <a:t>M</a:t>
            </a:r>
            <a:r>
              <a:rPr lang="en-US" altLang="zh-CN" sz="3000" baseline="-30000" smtClean="0"/>
              <a:t>6</a:t>
            </a:r>
            <a:r>
              <a:rPr lang="zh-CN" altLang="en-US" sz="3000" smtClean="0"/>
              <a:t>。</a:t>
            </a:r>
          </a:p>
          <a:p>
            <a:pPr algn="just" eaLnBrk="1" hangingPunct="1">
              <a:buFont typeface="Wingdings" panose="05000000000000000000" pitchFamily="2" charset="2"/>
              <a:buNone/>
            </a:pPr>
            <a:r>
              <a:rPr lang="zh-CN" altLang="en-US" sz="3000" smtClean="0"/>
              <a:t>下面求（</a:t>
            </a:r>
            <a:r>
              <a:rPr lang="en-US" altLang="zh-CN" sz="3000" smtClean="0"/>
              <a:t>P</a:t>
            </a:r>
            <a:r>
              <a:rPr lang="en-US" altLang="zh-CN" sz="3000" smtClean="0">
                <a:sym typeface="Symbol" panose="05050102010706020507" pitchFamily="18" charset="2"/>
              </a:rPr>
              <a:t></a:t>
            </a:r>
            <a:r>
              <a:rPr lang="en-US" altLang="zh-CN" sz="3000" smtClean="0"/>
              <a:t> Q</a:t>
            </a:r>
            <a:r>
              <a:rPr lang="zh-CN" altLang="en-US" sz="3000" smtClean="0"/>
              <a:t>）→ </a:t>
            </a:r>
            <a:r>
              <a:rPr lang="en-US" altLang="zh-CN" sz="3000" smtClean="0"/>
              <a:t>R</a:t>
            </a:r>
            <a:r>
              <a:rPr lang="zh-CN" altLang="en-US" sz="3000" smtClean="0"/>
              <a:t>的主合取范式。</a:t>
            </a:r>
          </a:p>
          <a:p>
            <a:pPr algn="just" eaLnBrk="1" hangingPunct="1">
              <a:buFont typeface="Wingdings" panose="05000000000000000000" pitchFamily="2" charset="2"/>
              <a:buNone/>
            </a:pPr>
            <a:r>
              <a:rPr lang="zh-CN" altLang="en-US" sz="3000" smtClean="0"/>
              <a:t>　（</a:t>
            </a:r>
            <a:r>
              <a:rPr lang="en-US" altLang="zh-CN" sz="3000" smtClean="0"/>
              <a:t>P</a:t>
            </a:r>
            <a:r>
              <a:rPr lang="en-US" altLang="zh-CN" sz="3000" smtClean="0">
                <a:sym typeface="Symbol" panose="05050102010706020507" pitchFamily="18" charset="2"/>
              </a:rPr>
              <a:t></a:t>
            </a:r>
            <a:r>
              <a:rPr lang="en-US" altLang="zh-CN" sz="3000" smtClean="0"/>
              <a:t> Q</a:t>
            </a:r>
            <a:r>
              <a:rPr lang="zh-CN" altLang="en-US" sz="3000" smtClean="0"/>
              <a:t>）→ </a:t>
            </a:r>
            <a:r>
              <a:rPr lang="en-US" altLang="zh-CN" sz="3000" smtClean="0"/>
              <a:t>R</a:t>
            </a:r>
          </a:p>
          <a:p>
            <a:pPr algn="just" eaLnBrk="1" hangingPunct="1">
              <a:buFont typeface="Wingdings" panose="05000000000000000000" pitchFamily="2" charset="2"/>
              <a:buNone/>
            </a:pPr>
            <a:r>
              <a:rPr lang="en-US" altLang="zh-CN" sz="3000" smtClean="0"/>
              <a:t> = </a:t>
            </a:r>
            <a:r>
              <a:rPr lang="en-US" altLang="zh-CN" sz="3000" smtClean="0">
                <a:sym typeface="Symbol" panose="05050102010706020507" pitchFamily="18" charset="2"/>
              </a:rPr>
              <a:t></a:t>
            </a:r>
            <a:r>
              <a:rPr lang="zh-CN" altLang="en-US" sz="3000" smtClean="0"/>
              <a:t>（</a:t>
            </a:r>
            <a:r>
              <a:rPr lang="en-US" altLang="zh-CN" sz="3000" smtClean="0"/>
              <a:t>P</a:t>
            </a:r>
            <a:r>
              <a:rPr lang="en-US" altLang="zh-CN" sz="3000" smtClean="0">
                <a:sym typeface="Symbol" panose="05050102010706020507" pitchFamily="18" charset="2"/>
              </a:rPr>
              <a:t></a:t>
            </a:r>
            <a:r>
              <a:rPr lang="en-US" altLang="zh-CN" sz="3000" smtClean="0"/>
              <a:t> Q</a:t>
            </a:r>
            <a:r>
              <a:rPr lang="zh-CN" altLang="en-US" sz="3000" smtClean="0"/>
              <a:t>）</a:t>
            </a:r>
            <a:r>
              <a:rPr lang="zh-CN" altLang="en-US" sz="3000" smtClean="0">
                <a:sym typeface="Symbol" panose="05050102010706020507" pitchFamily="18" charset="2"/>
              </a:rPr>
              <a:t></a:t>
            </a:r>
            <a:r>
              <a:rPr lang="zh-CN" altLang="en-US" sz="3000" smtClean="0"/>
              <a:t> </a:t>
            </a:r>
            <a:r>
              <a:rPr lang="en-US" altLang="zh-CN" sz="3000" smtClean="0"/>
              <a:t>R</a:t>
            </a:r>
          </a:p>
          <a:p>
            <a:pPr algn="just" eaLnBrk="1" hangingPunct="1">
              <a:buFont typeface="Wingdings" panose="05000000000000000000" pitchFamily="2" charset="2"/>
              <a:buNone/>
            </a:pPr>
            <a:r>
              <a:rPr lang="en-US" altLang="zh-CN" sz="3000" smtClean="0"/>
              <a:t>=</a:t>
            </a:r>
            <a:r>
              <a:rPr lang="zh-CN" altLang="en-US" sz="3000" smtClean="0"/>
              <a:t>（</a:t>
            </a:r>
            <a:r>
              <a:rPr lang="zh-CN" altLang="en-US" sz="3000" smtClean="0">
                <a:sym typeface="Symbol" panose="05050102010706020507" pitchFamily="18" charset="2"/>
              </a:rPr>
              <a:t></a:t>
            </a:r>
            <a:r>
              <a:rPr lang="zh-CN" altLang="en-US" sz="3000" smtClean="0"/>
              <a:t> </a:t>
            </a:r>
            <a:r>
              <a:rPr lang="en-US" altLang="zh-CN" sz="3000" smtClean="0"/>
              <a:t>P</a:t>
            </a:r>
            <a:r>
              <a:rPr lang="en-US" altLang="zh-CN" sz="3000" smtClean="0">
                <a:sym typeface="Symbol" panose="05050102010706020507" pitchFamily="18" charset="2"/>
              </a:rPr>
              <a:t></a:t>
            </a:r>
            <a:r>
              <a:rPr lang="en-US" altLang="zh-CN" sz="3000" smtClean="0"/>
              <a:t>Q</a:t>
            </a:r>
            <a:r>
              <a:rPr lang="zh-CN" altLang="en-US" sz="3000" smtClean="0"/>
              <a:t>）</a:t>
            </a:r>
            <a:r>
              <a:rPr lang="zh-CN" altLang="en-US" sz="3000" smtClean="0">
                <a:sym typeface="Symbol" panose="05050102010706020507" pitchFamily="18" charset="2"/>
              </a:rPr>
              <a:t></a:t>
            </a:r>
            <a:r>
              <a:rPr lang="en-US" altLang="zh-CN" sz="3000" smtClean="0"/>
              <a:t>R</a:t>
            </a:r>
          </a:p>
          <a:p>
            <a:pPr algn="just" eaLnBrk="1" hangingPunct="1">
              <a:buFont typeface="Wingdings" panose="05000000000000000000" pitchFamily="2" charset="2"/>
              <a:buNone/>
            </a:pPr>
            <a:r>
              <a:rPr lang="en-US" altLang="zh-CN" sz="3000" smtClean="0"/>
              <a:t>=</a:t>
            </a:r>
            <a:r>
              <a:rPr lang="zh-CN" altLang="en-US" sz="3000" smtClean="0"/>
              <a:t>（</a:t>
            </a:r>
            <a:r>
              <a:rPr lang="zh-CN" altLang="en-US" sz="3000" smtClean="0">
                <a:sym typeface="Symbol" panose="05050102010706020507" pitchFamily="18" charset="2"/>
              </a:rPr>
              <a:t></a:t>
            </a:r>
            <a:r>
              <a:rPr lang="zh-CN" altLang="en-US" sz="3000" smtClean="0"/>
              <a:t> </a:t>
            </a:r>
            <a:r>
              <a:rPr lang="en-US" altLang="zh-CN" sz="3000" smtClean="0"/>
              <a:t>P</a:t>
            </a:r>
            <a:r>
              <a:rPr lang="en-US" altLang="zh-CN" sz="3000" smtClean="0">
                <a:sym typeface="Symbol" panose="05050102010706020507" pitchFamily="18" charset="2"/>
              </a:rPr>
              <a:t></a:t>
            </a:r>
            <a:r>
              <a:rPr lang="en-US" altLang="zh-CN" sz="3000" smtClean="0"/>
              <a:t>R</a:t>
            </a:r>
            <a:r>
              <a:rPr lang="zh-CN" altLang="en-US" sz="3000" smtClean="0"/>
              <a:t>）</a:t>
            </a:r>
            <a:r>
              <a:rPr lang="zh-CN" altLang="en-US" sz="3000" smtClean="0">
                <a:sym typeface="Symbol" panose="05050102010706020507" pitchFamily="18" charset="2"/>
              </a:rPr>
              <a:t></a:t>
            </a:r>
            <a:r>
              <a:rPr lang="zh-CN" altLang="en-US" sz="3000" smtClean="0"/>
              <a:t>（</a:t>
            </a:r>
            <a:r>
              <a:rPr lang="zh-CN" altLang="en-US" sz="3000" smtClean="0">
                <a:sym typeface="Symbol" panose="05050102010706020507" pitchFamily="18" charset="2"/>
              </a:rPr>
              <a:t></a:t>
            </a:r>
            <a:r>
              <a:rPr lang="en-US" altLang="zh-CN" sz="3000" smtClean="0"/>
              <a:t>Q</a:t>
            </a:r>
            <a:r>
              <a:rPr lang="en-US" altLang="zh-CN" sz="3000" smtClean="0">
                <a:sym typeface="Symbol" panose="05050102010706020507" pitchFamily="18" charset="2"/>
              </a:rPr>
              <a:t></a:t>
            </a:r>
            <a:r>
              <a:rPr lang="en-US" altLang="zh-CN" sz="3000" smtClean="0"/>
              <a:t>R</a:t>
            </a:r>
            <a:r>
              <a:rPr lang="zh-CN" altLang="en-US" sz="3000" smtClean="0"/>
              <a:t>）</a:t>
            </a:r>
          </a:p>
          <a:p>
            <a:pPr algn="just" eaLnBrk="1" hangingPunct="1">
              <a:buFont typeface="Wingdings" panose="05000000000000000000" pitchFamily="2" charset="2"/>
              <a:buNone/>
            </a:pPr>
            <a:r>
              <a:rPr lang="en-US" altLang="zh-CN" sz="3000" smtClean="0"/>
              <a:t>=</a:t>
            </a:r>
            <a:r>
              <a:rPr lang="zh-CN" altLang="en-US" sz="3000" smtClean="0"/>
              <a:t>（</a:t>
            </a:r>
            <a:r>
              <a:rPr lang="zh-CN" altLang="en-US" sz="3000" smtClean="0">
                <a:sym typeface="Symbol" panose="05050102010706020507" pitchFamily="18" charset="2"/>
              </a:rPr>
              <a:t></a:t>
            </a:r>
            <a:r>
              <a:rPr lang="zh-CN" altLang="en-US" sz="3000" smtClean="0"/>
              <a:t> </a:t>
            </a:r>
            <a:r>
              <a:rPr lang="en-US" altLang="zh-CN" sz="3000" smtClean="0"/>
              <a:t>P</a:t>
            </a:r>
            <a:r>
              <a:rPr lang="en-US" altLang="zh-CN" sz="3000" smtClean="0">
                <a:sym typeface="Symbol" panose="05050102010706020507" pitchFamily="18" charset="2"/>
              </a:rPr>
              <a:t></a:t>
            </a:r>
            <a:r>
              <a:rPr lang="zh-CN" altLang="en-US" sz="3000" smtClean="0"/>
              <a:t>（</a:t>
            </a:r>
            <a:r>
              <a:rPr lang="en-US" altLang="zh-CN" sz="3000" smtClean="0"/>
              <a:t>Q</a:t>
            </a:r>
            <a:r>
              <a:rPr lang="en-US" altLang="zh-CN" sz="3000" smtClean="0">
                <a:sym typeface="Symbol" panose="05050102010706020507" pitchFamily="18" charset="2"/>
              </a:rPr>
              <a:t></a:t>
            </a:r>
            <a:r>
              <a:rPr lang="en-US" altLang="zh-CN" sz="3000" smtClean="0"/>
              <a:t>Q</a:t>
            </a:r>
            <a:r>
              <a:rPr lang="zh-CN" altLang="en-US" sz="3000" smtClean="0"/>
              <a:t>）</a:t>
            </a:r>
            <a:r>
              <a:rPr lang="zh-CN" altLang="en-US" sz="3000" smtClean="0">
                <a:sym typeface="Symbol" panose="05050102010706020507" pitchFamily="18" charset="2"/>
              </a:rPr>
              <a:t></a:t>
            </a:r>
            <a:r>
              <a:rPr lang="en-US" altLang="zh-CN" sz="3000" smtClean="0"/>
              <a:t>R</a:t>
            </a:r>
            <a:r>
              <a:rPr lang="zh-CN" altLang="en-US" sz="3000" smtClean="0"/>
              <a:t>）</a:t>
            </a:r>
            <a:r>
              <a:rPr lang="zh-CN" altLang="en-US" sz="3000" smtClean="0">
                <a:sym typeface="Symbol" panose="05050102010706020507" pitchFamily="18" charset="2"/>
              </a:rPr>
              <a:t></a:t>
            </a:r>
            <a:r>
              <a:rPr lang="zh-CN" altLang="en-US" sz="3000" smtClean="0"/>
              <a:t>（（</a:t>
            </a:r>
            <a:r>
              <a:rPr lang="en-US" altLang="zh-CN" sz="3000" smtClean="0"/>
              <a:t>P</a:t>
            </a:r>
            <a:r>
              <a:rPr lang="en-US" altLang="zh-CN" sz="3000" smtClean="0">
                <a:sym typeface="Symbol" panose="05050102010706020507" pitchFamily="18" charset="2"/>
              </a:rPr>
              <a:t></a:t>
            </a:r>
            <a:r>
              <a:rPr lang="en-US" altLang="zh-CN" sz="3000" smtClean="0"/>
              <a:t>P</a:t>
            </a:r>
            <a:r>
              <a:rPr lang="zh-CN" altLang="en-US" sz="3000" smtClean="0"/>
              <a:t>）</a:t>
            </a:r>
            <a:r>
              <a:rPr lang="zh-CN" altLang="en-US" sz="3000" smtClean="0">
                <a:sym typeface="Symbol" panose="05050102010706020507" pitchFamily="18" charset="2"/>
              </a:rPr>
              <a:t></a:t>
            </a:r>
            <a:r>
              <a:rPr lang="en-US" altLang="zh-CN" sz="3000" smtClean="0"/>
              <a:t>Q</a:t>
            </a:r>
            <a:r>
              <a:rPr lang="en-US" altLang="zh-CN" sz="3000" smtClean="0">
                <a:sym typeface="Symbol" panose="05050102010706020507" pitchFamily="18" charset="2"/>
              </a:rPr>
              <a:t></a:t>
            </a:r>
            <a:r>
              <a:rPr lang="en-US" altLang="zh-CN" sz="3000" smtClean="0"/>
              <a:t>R</a:t>
            </a:r>
            <a:r>
              <a:rPr lang="zh-CN" altLang="en-US" sz="3000" smtClean="0"/>
              <a:t>）</a:t>
            </a:r>
          </a:p>
          <a:p>
            <a:pPr algn="just" eaLnBrk="1" hangingPunct="1">
              <a:buFont typeface="Wingdings" panose="05000000000000000000" pitchFamily="2" charset="2"/>
              <a:buNone/>
            </a:pPr>
            <a:r>
              <a:rPr lang="en-US" altLang="zh-CN" sz="3000" smtClean="0"/>
              <a:t>=</a:t>
            </a:r>
            <a:r>
              <a:rPr lang="zh-CN" altLang="en-US" sz="3000" smtClean="0"/>
              <a:t>（</a:t>
            </a:r>
            <a:r>
              <a:rPr lang="zh-CN" altLang="en-US" sz="3000" smtClean="0">
                <a:sym typeface="Symbol" panose="05050102010706020507" pitchFamily="18" charset="2"/>
              </a:rPr>
              <a:t></a:t>
            </a:r>
            <a:r>
              <a:rPr lang="zh-CN" altLang="en-US" sz="3000" smtClean="0"/>
              <a:t> </a:t>
            </a:r>
            <a:r>
              <a:rPr lang="en-US" altLang="zh-CN" sz="3000" smtClean="0"/>
              <a:t>P</a:t>
            </a:r>
            <a:r>
              <a:rPr lang="en-US" altLang="zh-CN" sz="3000" smtClean="0">
                <a:sym typeface="Symbol" panose="05050102010706020507" pitchFamily="18" charset="2"/>
              </a:rPr>
              <a:t></a:t>
            </a:r>
            <a:r>
              <a:rPr lang="en-US" altLang="zh-CN" sz="3000" smtClean="0"/>
              <a:t>Q</a:t>
            </a:r>
            <a:r>
              <a:rPr lang="en-US" altLang="zh-CN" sz="3000" smtClean="0">
                <a:sym typeface="Symbol" panose="05050102010706020507" pitchFamily="18" charset="2"/>
              </a:rPr>
              <a:t></a:t>
            </a:r>
            <a:r>
              <a:rPr lang="en-US" altLang="zh-CN" sz="3000" smtClean="0"/>
              <a:t>R</a:t>
            </a:r>
            <a:r>
              <a:rPr lang="zh-CN" altLang="en-US" sz="3000" smtClean="0"/>
              <a:t>） </a:t>
            </a:r>
            <a:r>
              <a:rPr lang="zh-CN" altLang="en-US" sz="3000" smtClean="0">
                <a:sym typeface="Symbol" panose="05050102010706020507" pitchFamily="18" charset="2"/>
              </a:rPr>
              <a:t></a:t>
            </a:r>
            <a:r>
              <a:rPr lang="zh-CN" altLang="en-US" sz="3000" smtClean="0"/>
              <a:t>（</a:t>
            </a:r>
            <a:r>
              <a:rPr lang="zh-CN" altLang="en-US" sz="3000" smtClean="0">
                <a:sym typeface="Symbol" panose="05050102010706020507" pitchFamily="18" charset="2"/>
              </a:rPr>
              <a:t></a:t>
            </a:r>
            <a:r>
              <a:rPr lang="zh-CN" altLang="en-US" sz="3000" smtClean="0"/>
              <a:t> </a:t>
            </a:r>
            <a:r>
              <a:rPr lang="en-US" altLang="zh-CN" sz="3000" smtClean="0"/>
              <a:t>P</a:t>
            </a:r>
            <a:r>
              <a:rPr lang="en-US" altLang="zh-CN" sz="3000" smtClean="0">
                <a:sym typeface="Symbol" panose="05050102010706020507" pitchFamily="18" charset="2"/>
              </a:rPr>
              <a:t></a:t>
            </a:r>
            <a:r>
              <a:rPr lang="en-US" altLang="zh-CN" sz="3000" smtClean="0"/>
              <a:t>Q</a:t>
            </a:r>
            <a:r>
              <a:rPr lang="en-US" altLang="zh-CN" sz="3000" smtClean="0">
                <a:sym typeface="Symbol" panose="05050102010706020507" pitchFamily="18" charset="2"/>
              </a:rPr>
              <a:t></a:t>
            </a:r>
            <a:r>
              <a:rPr lang="en-US" altLang="zh-CN" sz="3000" smtClean="0"/>
              <a:t>R</a:t>
            </a:r>
            <a:r>
              <a:rPr lang="zh-CN" altLang="en-US" sz="3000" smtClean="0"/>
              <a:t>） </a:t>
            </a:r>
            <a:r>
              <a:rPr lang="zh-CN" altLang="en-US" sz="3000" smtClean="0">
                <a:sym typeface="Symbol" panose="05050102010706020507" pitchFamily="18" charset="2"/>
              </a:rPr>
              <a:t></a:t>
            </a:r>
            <a:r>
              <a:rPr lang="zh-CN" altLang="en-US" sz="3000" smtClean="0"/>
              <a:t>（</a:t>
            </a:r>
            <a:r>
              <a:rPr lang="en-US" altLang="zh-CN" sz="3000" smtClean="0"/>
              <a:t>P</a:t>
            </a:r>
            <a:r>
              <a:rPr lang="en-US" altLang="zh-CN" sz="3000" smtClean="0">
                <a:sym typeface="Symbol" panose="05050102010706020507" pitchFamily="18" charset="2"/>
              </a:rPr>
              <a:t></a:t>
            </a:r>
            <a:r>
              <a:rPr lang="en-US" altLang="zh-CN" sz="3000" smtClean="0"/>
              <a:t>Q</a:t>
            </a:r>
            <a:r>
              <a:rPr lang="en-US" altLang="zh-CN" sz="3000" smtClean="0">
                <a:sym typeface="Symbol" panose="05050102010706020507" pitchFamily="18" charset="2"/>
              </a:rPr>
              <a:t></a:t>
            </a:r>
            <a:r>
              <a:rPr lang="en-US" altLang="zh-CN" sz="3000" smtClean="0"/>
              <a:t>R</a:t>
            </a:r>
            <a:r>
              <a:rPr lang="zh-CN" altLang="en-US" sz="3000" smtClean="0"/>
              <a:t>）    </a:t>
            </a:r>
          </a:p>
          <a:p>
            <a:pPr algn="just" eaLnBrk="1" hangingPunct="1">
              <a:buFont typeface="Wingdings" panose="05000000000000000000" pitchFamily="2" charset="2"/>
              <a:buNone/>
            </a:pPr>
            <a:r>
              <a:rPr lang="en-US" altLang="zh-CN" sz="3000" smtClean="0"/>
              <a:t>= M</a:t>
            </a:r>
            <a:r>
              <a:rPr lang="en-US" altLang="zh-CN" sz="3000" baseline="-30000" smtClean="0"/>
              <a:t>2 </a:t>
            </a:r>
            <a:r>
              <a:rPr lang="en-US" altLang="zh-CN" sz="3000" smtClean="0">
                <a:sym typeface="Symbol" panose="05050102010706020507" pitchFamily="18" charset="2"/>
              </a:rPr>
              <a:t></a:t>
            </a:r>
            <a:r>
              <a:rPr lang="en-US" altLang="zh-CN" sz="3000" smtClean="0"/>
              <a:t> M</a:t>
            </a:r>
            <a:r>
              <a:rPr lang="en-US" altLang="zh-CN" sz="3000" baseline="-30000" smtClean="0"/>
              <a:t>4 </a:t>
            </a:r>
            <a:r>
              <a:rPr lang="en-US" altLang="zh-CN" sz="3000" smtClean="0">
                <a:sym typeface="Symbol" panose="05050102010706020507" pitchFamily="18" charset="2"/>
              </a:rPr>
              <a:t></a:t>
            </a:r>
            <a:r>
              <a:rPr lang="en-US" altLang="zh-CN" sz="3000" smtClean="0"/>
              <a:t> M</a:t>
            </a:r>
            <a:r>
              <a:rPr lang="en-US" altLang="zh-CN" sz="3000" baseline="-30000" smtClean="0"/>
              <a:t>6</a:t>
            </a:r>
            <a:endParaRPr lang="en-US" altLang="zh-CN" sz="3000" smtClean="0"/>
          </a:p>
          <a:p>
            <a:pPr algn="just" eaLnBrk="1" hangingPunct="1">
              <a:buFont typeface="Wingdings" panose="05000000000000000000" pitchFamily="2" charset="2"/>
              <a:buNone/>
            </a:pPr>
            <a:r>
              <a:rPr lang="zh-CN" altLang="en-US" sz="3000" smtClean="0"/>
              <a:t>二者的主合取范式不相同，这两个公式不等价。</a:t>
            </a:r>
          </a:p>
        </p:txBody>
      </p:sp>
      <p:sp>
        <p:nvSpPr>
          <p:cNvPr id="261123"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6112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B344D57-F61A-4835-8785-20C517B5187B}" type="slidenum">
              <a:rPr kumimoji="0" lang="zh-CN" altLang="en-US" sz="1400" b="0" smtClean="0">
                <a:latin typeface="Arial" panose="020B0604020202020204" pitchFamily="34" charset="0"/>
              </a:rPr>
              <a:pPr>
                <a:spcBef>
                  <a:spcPct val="0"/>
                </a:spcBef>
                <a:buClrTx/>
                <a:buSzTx/>
                <a:buFontTx/>
                <a:buNone/>
              </a:pPr>
              <a:t>156</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 calcmode="lin" valueType="num">
                                      <p:cBhvr additive="base">
                                        <p:cTn id="4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9" end="9"/>
                                            </p:txEl>
                                          </p:spTgt>
                                        </p:tgtEl>
                                        <p:attrNameLst>
                                          <p:attrName>style.visibility</p:attrName>
                                        </p:attrNameLst>
                                      </p:cBhvr>
                                      <p:to>
                                        <p:strVal val="visible"/>
                                      </p:to>
                                    </p:set>
                                    <p:anim calcmode="lin" valueType="num">
                                      <p:cBhvr additive="base">
                                        <p:cTn id="5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anim calcmode="lin" valueType="num">
                                      <p:cBhvr additive="base">
                                        <p:cTn id="5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4" fill="hold" nodeType="clickEffect">
                                  <p:stCondLst>
                                    <p:cond delay="0"/>
                                  </p:stCondLst>
                                  <p:childTnLst>
                                    <p:set>
                                      <p:cBhvr>
                                        <p:cTn id="64" dur="1" fill="hold">
                                          <p:stCondLst>
                                            <p:cond delay="0"/>
                                          </p:stCondLst>
                                        </p:cTn>
                                        <p:tgtEl>
                                          <p:spTgt spid="3">
                                            <p:txEl>
                                              <p:pRg st="11" end="11"/>
                                            </p:txEl>
                                          </p:spTgt>
                                        </p:tgtEl>
                                        <p:attrNameLst>
                                          <p:attrName>style.visibility</p:attrName>
                                        </p:attrNameLst>
                                      </p:cBhvr>
                                      <p:to>
                                        <p:strVal val="visible"/>
                                      </p:to>
                                    </p:set>
                                    <p:anim calcmode="lin" valueType="num">
                                      <p:cBhvr additive="base">
                                        <p:cTn id="6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7" name="内容占位符 2"/>
          <p:cNvSpPr>
            <a:spLocks noGrp="1"/>
          </p:cNvSpPr>
          <p:nvPr>
            <p:ph idx="1"/>
          </p:nvPr>
        </p:nvSpPr>
        <p:spPr>
          <a:xfrm>
            <a:off x="179512" y="961232"/>
            <a:ext cx="8667750" cy="5334000"/>
          </a:xfrm>
        </p:spPr>
        <p:txBody>
          <a:bodyPr/>
          <a:lstStyle/>
          <a:p>
            <a:pPr>
              <a:lnSpc>
                <a:spcPct val="110000"/>
              </a:lnSpc>
            </a:pPr>
            <a:r>
              <a:rPr lang="en-US" altLang="zh-CN" sz="3200" dirty="0" smtClean="0"/>
              <a:t>1</a:t>
            </a:r>
            <a:r>
              <a:rPr lang="zh-CN" altLang="en-US" sz="3200" dirty="0" smtClean="0"/>
              <a:t>、命题定义</a:t>
            </a:r>
          </a:p>
          <a:p>
            <a:pPr>
              <a:lnSpc>
                <a:spcPct val="110000"/>
              </a:lnSpc>
            </a:pPr>
            <a:r>
              <a:rPr lang="zh-CN" altLang="en-US" sz="3200" dirty="0" smtClean="0"/>
              <a:t>逻辑连接词</a:t>
            </a:r>
            <a:r>
              <a:rPr lang="en-US" altLang="zh-CN" sz="3200" dirty="0" smtClean="0"/>
              <a:t>,</a:t>
            </a:r>
            <a:r>
              <a:rPr lang="en-US" altLang="zh-CN" sz="3200" dirty="0" smtClean="0">
                <a:sym typeface="Symbol" panose="05050102010706020507" pitchFamily="18" charset="2"/>
              </a:rPr>
              <a:t>P</a:t>
            </a:r>
            <a:r>
              <a:rPr lang="zh-CN" altLang="en-US" sz="3200" dirty="0" smtClean="0">
                <a:sym typeface="Symbol" panose="05050102010706020507" pitchFamily="18" charset="2"/>
              </a:rPr>
              <a:t>、</a:t>
            </a:r>
            <a:r>
              <a:rPr lang="en-US" altLang="zh-CN" sz="3200" dirty="0" smtClean="0">
                <a:sym typeface="Symbol" panose="05050102010706020507" pitchFamily="18" charset="2"/>
              </a:rPr>
              <a:t>PQ</a:t>
            </a:r>
            <a:r>
              <a:rPr lang="zh-CN" altLang="en-US" sz="3200" dirty="0" smtClean="0">
                <a:sym typeface="Symbol" panose="05050102010706020507" pitchFamily="18" charset="2"/>
              </a:rPr>
              <a:t>、</a:t>
            </a:r>
            <a:r>
              <a:rPr lang="en-US" altLang="zh-CN" sz="3200" dirty="0" smtClean="0">
                <a:sym typeface="Symbol" panose="05050102010706020507" pitchFamily="18" charset="2"/>
              </a:rPr>
              <a:t>PQ</a:t>
            </a:r>
            <a:r>
              <a:rPr lang="zh-CN" altLang="en-US" sz="3200" dirty="0" smtClean="0">
                <a:sym typeface="Symbol" panose="05050102010706020507" pitchFamily="18" charset="2"/>
              </a:rPr>
              <a:t>、</a:t>
            </a:r>
            <a:r>
              <a:rPr lang="en-US" altLang="zh-CN" sz="3200" dirty="0" smtClean="0">
                <a:sym typeface="Symbol" panose="05050102010706020507" pitchFamily="18" charset="2"/>
              </a:rPr>
              <a:t>P</a:t>
            </a:r>
            <a:r>
              <a:rPr lang="en-US" altLang="zh-CN" sz="3200" dirty="0" smtClean="0"/>
              <a:t>Q</a:t>
            </a:r>
            <a:r>
              <a:rPr lang="zh-CN" altLang="en-US" sz="3200" dirty="0" smtClean="0"/>
              <a:t>、</a:t>
            </a:r>
            <a:r>
              <a:rPr lang="en-US" altLang="zh-CN" sz="3200" dirty="0" smtClean="0"/>
              <a:t>P</a:t>
            </a:r>
            <a:r>
              <a:rPr lang="en-US" altLang="zh-CN" sz="3200" dirty="0" smtClean="0">
                <a:sym typeface="Symbol" panose="05050102010706020507" pitchFamily="18" charset="2"/>
              </a:rPr>
              <a:t>Q</a:t>
            </a:r>
          </a:p>
          <a:p>
            <a:pPr>
              <a:lnSpc>
                <a:spcPct val="110000"/>
              </a:lnSpc>
            </a:pPr>
            <a:r>
              <a:rPr lang="en-US" altLang="zh-CN" sz="3200" dirty="0" smtClean="0">
                <a:sym typeface="Symbol" panose="05050102010706020507" pitchFamily="18" charset="2"/>
              </a:rPr>
              <a:t>2</a:t>
            </a:r>
            <a:r>
              <a:rPr lang="zh-CN" altLang="en-US" sz="3200" dirty="0" smtClean="0">
                <a:sym typeface="Symbol" panose="05050102010706020507" pitchFamily="18" charset="2"/>
              </a:rPr>
              <a:t>、命题公式定义，解释，真值表，公式的恒真恒假判定</a:t>
            </a:r>
          </a:p>
          <a:p>
            <a:pPr>
              <a:lnSpc>
                <a:spcPct val="110000"/>
              </a:lnSpc>
            </a:pPr>
            <a:r>
              <a:rPr lang="en-US" altLang="zh-CN" sz="3200" dirty="0" smtClean="0">
                <a:sym typeface="Symbol" panose="05050102010706020507" pitchFamily="18" charset="2"/>
              </a:rPr>
              <a:t>3</a:t>
            </a:r>
            <a:r>
              <a:rPr lang="zh-CN" altLang="en-US" sz="3200" dirty="0" smtClean="0">
                <a:sym typeface="Symbol" panose="05050102010706020507" pitchFamily="18" charset="2"/>
              </a:rPr>
              <a:t>、掌握公式的等价与蕴涵：</a:t>
            </a:r>
          </a:p>
          <a:p>
            <a:pPr>
              <a:lnSpc>
                <a:spcPct val="110000"/>
              </a:lnSpc>
            </a:pPr>
            <a:r>
              <a:rPr lang="zh-CN" altLang="en-US" sz="3200" dirty="0" smtClean="0">
                <a:sym typeface="Symbol" panose="05050102010706020507" pitchFamily="18" charset="2"/>
              </a:rPr>
              <a:t>等价的定义与充分必要条件、等价式</a:t>
            </a:r>
            <a:endParaRPr lang="en-US" altLang="zh-CN" sz="3200" dirty="0" smtClean="0">
              <a:sym typeface="Symbol" panose="05050102010706020507" pitchFamily="18" charset="2"/>
            </a:endParaRPr>
          </a:p>
          <a:p>
            <a:pPr>
              <a:lnSpc>
                <a:spcPct val="110000"/>
              </a:lnSpc>
            </a:pPr>
            <a:r>
              <a:rPr lang="zh-CN" altLang="en-US" sz="3200" dirty="0" smtClean="0"/>
              <a:t>蕴涵的定义与充分必要条件（性质）、蕴涵式</a:t>
            </a:r>
          </a:p>
          <a:p>
            <a:pPr>
              <a:lnSpc>
                <a:spcPct val="90000"/>
              </a:lnSpc>
            </a:pPr>
            <a:endParaRPr lang="zh-CN" altLang="en-US" dirty="0" smtClean="0">
              <a:sym typeface="Symbol" panose="05050102010706020507" pitchFamily="18" charset="2"/>
            </a:endParaRPr>
          </a:p>
          <a:p>
            <a:endParaRPr lang="zh-CN" altLang="en-US" dirty="0" smtClean="0"/>
          </a:p>
        </p:txBody>
      </p:sp>
      <p:sp>
        <p:nvSpPr>
          <p:cNvPr id="262148"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solidFill>
                <a:srgbClr val="FFFFFF"/>
              </a:solidFill>
              <a:latin typeface="Arial" panose="020B0604020202020204" pitchFamily="34" charset="0"/>
            </a:endParaRPr>
          </a:p>
        </p:txBody>
      </p:sp>
      <p:sp>
        <p:nvSpPr>
          <p:cNvPr id="262149"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AF9D69D-C73C-43A6-973D-F3A97CD00EA9}" type="slidenum">
              <a:rPr kumimoji="0" lang="zh-CN" altLang="en-US" sz="1400" b="0" smtClean="0">
                <a:solidFill>
                  <a:srgbClr val="FFFFFF"/>
                </a:solidFill>
                <a:latin typeface="Arial" panose="020B0604020202020204" pitchFamily="34" charset="0"/>
              </a:rPr>
              <a:pPr>
                <a:spcBef>
                  <a:spcPct val="0"/>
                </a:spcBef>
                <a:buClrTx/>
                <a:buSzTx/>
                <a:buFontTx/>
                <a:buNone/>
              </a:pPr>
              <a:t>157</a:t>
            </a:fld>
            <a:endParaRPr kumimoji="0" lang="en-US" altLang="zh-CN" sz="1400" b="0" smtClean="0">
              <a:solidFill>
                <a:srgbClr val="FFFFFF"/>
              </a:solidFill>
              <a:latin typeface="Arial" panose="020B0604020202020204" pitchFamily="34" charset="0"/>
            </a:endParaRPr>
          </a:p>
        </p:txBody>
      </p:sp>
      <p:sp>
        <p:nvSpPr>
          <p:cNvPr id="7" name="标题 1"/>
          <p:cNvSpPr>
            <a:spLocks noGrp="1"/>
          </p:cNvSpPr>
          <p:nvPr>
            <p:ph type="title"/>
          </p:nvPr>
        </p:nvSpPr>
        <p:spPr>
          <a:xfrm>
            <a:off x="-36512" y="44624"/>
            <a:ext cx="7772400" cy="647700"/>
          </a:xfrm>
        </p:spPr>
        <p:txBody>
          <a:bodyPr/>
          <a:lstStyle/>
          <a:p>
            <a:r>
              <a:rPr lang="zh-CN" altLang="en-US" sz="3600" b="1" dirty="0" smtClean="0">
                <a:latin typeface="黑体" panose="02010609060101010101" pitchFamily="49" charset="-122"/>
                <a:ea typeface="黑体" panose="02010609060101010101" pitchFamily="49" charset="-122"/>
              </a:rPr>
              <a:t>命题逻辑总结</a:t>
            </a:r>
          </a:p>
        </p:txBody>
      </p:sp>
    </p:spTree>
  </p:cSld>
  <p:clrMapOvr>
    <a:masterClrMapping/>
  </p:clrMapOvr>
  <p:transition>
    <p:random/>
  </p:transition>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标题 1"/>
          <p:cNvSpPr>
            <a:spLocks noGrp="1"/>
          </p:cNvSpPr>
          <p:nvPr>
            <p:ph type="title"/>
          </p:nvPr>
        </p:nvSpPr>
        <p:spPr>
          <a:xfrm>
            <a:off x="-36512" y="44624"/>
            <a:ext cx="7772400" cy="647700"/>
          </a:xfrm>
        </p:spPr>
        <p:txBody>
          <a:bodyPr/>
          <a:lstStyle/>
          <a:p>
            <a:r>
              <a:rPr lang="zh-CN" altLang="en-US" sz="3600" b="1" dirty="0" smtClean="0">
                <a:latin typeface="黑体" panose="02010609060101010101" pitchFamily="49" charset="-122"/>
                <a:ea typeface="黑体" panose="02010609060101010101" pitchFamily="49" charset="-122"/>
              </a:rPr>
              <a:t>命题逻辑总结</a:t>
            </a:r>
          </a:p>
        </p:txBody>
      </p:sp>
      <p:sp>
        <p:nvSpPr>
          <p:cNvPr id="148483" name="内容占位符 2"/>
          <p:cNvSpPr>
            <a:spLocks noGrp="1"/>
          </p:cNvSpPr>
          <p:nvPr>
            <p:ph idx="1"/>
          </p:nvPr>
        </p:nvSpPr>
        <p:spPr>
          <a:xfrm>
            <a:off x="152400" y="857250"/>
            <a:ext cx="8839200" cy="6000750"/>
          </a:xfrm>
        </p:spPr>
        <p:txBody>
          <a:bodyPr/>
          <a:lstStyle/>
          <a:p>
            <a:r>
              <a:rPr lang="zh-CN" altLang="en-US" sz="3200" dirty="0" smtClean="0"/>
              <a:t>多公式共同蕴涵</a:t>
            </a:r>
          </a:p>
          <a:p>
            <a:r>
              <a:rPr lang="zh-CN" altLang="en-US" sz="3200" dirty="0" smtClean="0"/>
              <a:t>公式蕴涵的证明方法</a:t>
            </a:r>
          </a:p>
          <a:p>
            <a:r>
              <a:rPr lang="zh-CN" altLang="en-US" sz="3200" dirty="0" smtClean="0">
                <a:solidFill>
                  <a:srgbClr val="FFC000"/>
                </a:solidFill>
              </a:rPr>
              <a:t>形式演绎法证明公式集</a:t>
            </a:r>
            <a:r>
              <a:rPr lang="en-US" altLang="zh-CN" sz="3200" dirty="0" smtClean="0">
                <a:solidFill>
                  <a:srgbClr val="FFC000"/>
                </a:solidFill>
              </a:rPr>
              <a:t>S</a:t>
            </a:r>
            <a:r>
              <a:rPr lang="zh-CN" altLang="en-US" sz="3200" dirty="0" smtClean="0">
                <a:solidFill>
                  <a:srgbClr val="FFC000"/>
                </a:solidFill>
              </a:rPr>
              <a:t>蕴涵某公式</a:t>
            </a:r>
            <a:r>
              <a:rPr lang="en-US" altLang="zh-CN" sz="3200" dirty="0" smtClean="0">
                <a:solidFill>
                  <a:srgbClr val="FFC000"/>
                </a:solidFill>
              </a:rPr>
              <a:t>G</a:t>
            </a:r>
          </a:p>
          <a:p>
            <a:r>
              <a:rPr lang="en-US" altLang="zh-CN" sz="3200" dirty="0" smtClean="0"/>
              <a:t>4</a:t>
            </a:r>
            <a:r>
              <a:rPr lang="zh-CN" altLang="en-US" sz="3200" dirty="0" smtClean="0"/>
              <a:t>、合取范式（</a:t>
            </a:r>
            <a:r>
              <a:rPr lang="zh-CN" altLang="en-US" sz="3200" dirty="0" smtClean="0">
                <a:solidFill>
                  <a:schemeClr val="hlink"/>
                </a:solidFill>
              </a:rPr>
              <a:t>析取范式</a:t>
            </a:r>
            <a:r>
              <a:rPr lang="zh-CN" altLang="en-US" sz="3200" dirty="0" smtClean="0"/>
              <a:t>）存在，但不唯一；</a:t>
            </a:r>
            <a:endParaRPr lang="en-US" altLang="zh-CN" sz="3200" dirty="0" smtClean="0"/>
          </a:p>
          <a:p>
            <a:r>
              <a:rPr lang="zh-CN" altLang="en-US" sz="3200" dirty="0" smtClean="0"/>
              <a:t>极小（</a:t>
            </a:r>
            <a:r>
              <a:rPr lang="zh-CN" altLang="en-US" sz="3200" dirty="0" smtClean="0">
                <a:solidFill>
                  <a:schemeClr val="hlink"/>
                </a:solidFill>
              </a:rPr>
              <a:t>大</a:t>
            </a:r>
            <a:r>
              <a:rPr lang="zh-CN" altLang="en-US" sz="3200" dirty="0" smtClean="0"/>
              <a:t>）项有唯一解释使其为真（</a:t>
            </a:r>
            <a:r>
              <a:rPr lang="zh-CN" altLang="en-US" sz="3200" dirty="0" smtClean="0">
                <a:solidFill>
                  <a:schemeClr val="hlink"/>
                </a:solidFill>
              </a:rPr>
              <a:t>假</a:t>
            </a:r>
            <a:r>
              <a:rPr lang="zh-CN" altLang="en-US" sz="3200" dirty="0" smtClean="0"/>
              <a:t>）</a:t>
            </a:r>
          </a:p>
          <a:p>
            <a:r>
              <a:rPr lang="zh-CN" altLang="en-US" sz="3200" dirty="0" smtClean="0"/>
              <a:t>主析取范式（</a:t>
            </a:r>
            <a:r>
              <a:rPr lang="zh-CN" altLang="en-US" sz="3200" dirty="0" smtClean="0">
                <a:solidFill>
                  <a:schemeClr val="hlink"/>
                </a:solidFill>
              </a:rPr>
              <a:t>主合取范式</a:t>
            </a:r>
            <a:r>
              <a:rPr lang="zh-CN" altLang="en-US" sz="3200" dirty="0" smtClean="0"/>
              <a:t>）存在且唯一；</a:t>
            </a:r>
            <a:endParaRPr lang="en-US" altLang="zh-CN" sz="3200" dirty="0" smtClean="0"/>
          </a:p>
          <a:p>
            <a:r>
              <a:rPr lang="zh-CN" altLang="en-US" sz="3200" dirty="0" smtClean="0"/>
              <a:t>主析（</a:t>
            </a:r>
            <a:r>
              <a:rPr lang="zh-CN" altLang="en-US" sz="3200" dirty="0" smtClean="0">
                <a:solidFill>
                  <a:schemeClr val="hlink"/>
                </a:solidFill>
              </a:rPr>
              <a:t>合</a:t>
            </a:r>
            <a:r>
              <a:rPr lang="zh-CN" altLang="en-US" sz="3200" dirty="0" smtClean="0"/>
              <a:t>）取范式的求解方法</a:t>
            </a:r>
          </a:p>
          <a:p>
            <a:r>
              <a:rPr lang="zh-CN" altLang="en-US" sz="3200" dirty="0" smtClean="0"/>
              <a:t>主析（</a:t>
            </a:r>
            <a:r>
              <a:rPr lang="zh-CN" altLang="en-US" sz="3200" dirty="0" smtClean="0">
                <a:solidFill>
                  <a:schemeClr val="hlink"/>
                </a:solidFill>
              </a:rPr>
              <a:t>合</a:t>
            </a:r>
            <a:r>
              <a:rPr lang="zh-CN" altLang="en-US" sz="3200" dirty="0" smtClean="0"/>
              <a:t>）取范式恒真（</a:t>
            </a:r>
            <a:r>
              <a:rPr lang="zh-CN" altLang="en-US" sz="3200" dirty="0" smtClean="0">
                <a:solidFill>
                  <a:schemeClr val="hlink"/>
                </a:solidFill>
              </a:rPr>
              <a:t>假</a:t>
            </a:r>
            <a:r>
              <a:rPr lang="zh-CN" altLang="en-US" sz="3200" dirty="0" smtClean="0"/>
              <a:t>）则包含所有极小（</a:t>
            </a:r>
            <a:r>
              <a:rPr lang="zh-CN" altLang="en-US" sz="3200" dirty="0" smtClean="0">
                <a:solidFill>
                  <a:schemeClr val="hlink"/>
                </a:solidFill>
              </a:rPr>
              <a:t>大</a:t>
            </a:r>
            <a:r>
              <a:rPr lang="zh-CN" altLang="en-US" sz="3200" dirty="0" smtClean="0"/>
              <a:t>）项</a:t>
            </a:r>
          </a:p>
          <a:p>
            <a:endParaRPr lang="zh-CN" altLang="en-US" sz="2800" dirty="0" smtClean="0"/>
          </a:p>
        </p:txBody>
      </p:sp>
      <p:sp>
        <p:nvSpPr>
          <p:cNvPr id="263172"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solidFill>
                <a:srgbClr val="FFFFFF"/>
              </a:solidFill>
              <a:latin typeface="Arial" panose="020B0604020202020204" pitchFamily="34" charset="0"/>
            </a:endParaRPr>
          </a:p>
        </p:txBody>
      </p:sp>
      <p:sp>
        <p:nvSpPr>
          <p:cNvPr id="263173"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C094F09-7097-481D-A06E-ADEFA4285870}" type="slidenum">
              <a:rPr kumimoji="0" lang="zh-CN" altLang="en-US" sz="1400" b="0" smtClean="0">
                <a:solidFill>
                  <a:srgbClr val="FFFFFF"/>
                </a:solidFill>
                <a:latin typeface="Arial" panose="020B0604020202020204" pitchFamily="34" charset="0"/>
              </a:rPr>
              <a:pPr>
                <a:spcBef>
                  <a:spcPct val="0"/>
                </a:spcBef>
                <a:buClrTx/>
                <a:buSzTx/>
                <a:buFontTx/>
                <a:buNone/>
              </a:pPr>
              <a:t>158</a:t>
            </a:fld>
            <a:endParaRPr kumimoji="0" lang="en-US" altLang="zh-CN" sz="1400" b="0" smtClean="0">
              <a:solidFill>
                <a:srgbClr val="FFFFFF"/>
              </a:solidFill>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8483">
                                            <p:txEl>
                                              <p:pRg st="1" end="1"/>
                                            </p:txEl>
                                          </p:spTgt>
                                        </p:tgtEl>
                                        <p:attrNameLst>
                                          <p:attrName>style.visibility</p:attrName>
                                        </p:attrNameLst>
                                      </p:cBhvr>
                                      <p:to>
                                        <p:strVal val="visible"/>
                                      </p:to>
                                    </p:set>
                                    <p:anim calcmode="lin" valueType="num">
                                      <p:cBhvr additive="base">
                                        <p:cTn id="7" dur="500" fill="hold"/>
                                        <p:tgtEl>
                                          <p:spTgt spid="1484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84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48483">
                                            <p:txEl>
                                              <p:pRg st="2" end="2"/>
                                            </p:txEl>
                                          </p:spTgt>
                                        </p:tgtEl>
                                        <p:attrNameLst>
                                          <p:attrName>style.visibility</p:attrName>
                                        </p:attrNameLst>
                                      </p:cBhvr>
                                      <p:to>
                                        <p:strVal val="visible"/>
                                      </p:to>
                                    </p:set>
                                    <p:anim calcmode="lin" valueType="num">
                                      <p:cBhvr additive="base">
                                        <p:cTn id="13" dur="500" fill="hold"/>
                                        <p:tgtEl>
                                          <p:spTgt spid="14848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84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48483">
                                            <p:txEl>
                                              <p:pRg st="3" end="3"/>
                                            </p:txEl>
                                          </p:spTgt>
                                        </p:tgtEl>
                                        <p:attrNameLst>
                                          <p:attrName>style.visibility</p:attrName>
                                        </p:attrNameLst>
                                      </p:cBhvr>
                                      <p:to>
                                        <p:strVal val="visible"/>
                                      </p:to>
                                    </p:set>
                                    <p:anim calcmode="lin" valueType="num">
                                      <p:cBhvr additive="base">
                                        <p:cTn id="19" dur="500" fill="hold"/>
                                        <p:tgtEl>
                                          <p:spTgt spid="14848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84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48483">
                                            <p:txEl>
                                              <p:pRg st="4" end="4"/>
                                            </p:txEl>
                                          </p:spTgt>
                                        </p:tgtEl>
                                        <p:attrNameLst>
                                          <p:attrName>style.visibility</p:attrName>
                                        </p:attrNameLst>
                                      </p:cBhvr>
                                      <p:to>
                                        <p:strVal val="visible"/>
                                      </p:to>
                                    </p:set>
                                    <p:anim calcmode="lin" valueType="num">
                                      <p:cBhvr additive="base">
                                        <p:cTn id="25" dur="500" fill="hold"/>
                                        <p:tgtEl>
                                          <p:spTgt spid="14848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84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48483">
                                            <p:txEl>
                                              <p:pRg st="5" end="5"/>
                                            </p:txEl>
                                          </p:spTgt>
                                        </p:tgtEl>
                                        <p:attrNameLst>
                                          <p:attrName>style.visibility</p:attrName>
                                        </p:attrNameLst>
                                      </p:cBhvr>
                                      <p:to>
                                        <p:strVal val="visible"/>
                                      </p:to>
                                    </p:set>
                                    <p:anim calcmode="lin" valueType="num">
                                      <p:cBhvr additive="base">
                                        <p:cTn id="31" dur="500" fill="hold"/>
                                        <p:tgtEl>
                                          <p:spTgt spid="14848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848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48483">
                                            <p:txEl>
                                              <p:pRg st="6" end="6"/>
                                            </p:txEl>
                                          </p:spTgt>
                                        </p:tgtEl>
                                        <p:attrNameLst>
                                          <p:attrName>style.visibility</p:attrName>
                                        </p:attrNameLst>
                                      </p:cBhvr>
                                      <p:to>
                                        <p:strVal val="visible"/>
                                      </p:to>
                                    </p:set>
                                    <p:anim calcmode="lin" valueType="num">
                                      <p:cBhvr additive="base">
                                        <p:cTn id="37" dur="500" fill="hold"/>
                                        <p:tgtEl>
                                          <p:spTgt spid="14848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848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48483">
                                            <p:txEl>
                                              <p:pRg st="7" end="7"/>
                                            </p:txEl>
                                          </p:spTgt>
                                        </p:tgtEl>
                                        <p:attrNameLst>
                                          <p:attrName>style.visibility</p:attrName>
                                        </p:attrNameLst>
                                      </p:cBhvr>
                                      <p:to>
                                        <p:strVal val="visible"/>
                                      </p:to>
                                    </p:set>
                                    <p:anim calcmode="lin" valueType="num">
                                      <p:cBhvr additive="base">
                                        <p:cTn id="43" dur="500" fill="hold"/>
                                        <p:tgtEl>
                                          <p:spTgt spid="14848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848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 y="192088"/>
            <a:ext cx="8991600" cy="1076325"/>
          </a:xfrm>
        </p:spPr>
        <p:txBody>
          <a:bodyPr/>
          <a:lstStyle/>
          <a:p>
            <a:pPr>
              <a:defRPr/>
            </a:pPr>
            <a:r>
              <a:rPr lang="zh-CN" altLang="en-US" sz="3200" b="1" dirty="0" smtClean="0">
                <a:latin typeface="+mn-lt"/>
              </a:rPr>
              <a:t>习题</a:t>
            </a:r>
            <a:r>
              <a:rPr lang="en-US" altLang="zh-CN" sz="3200" b="1" dirty="0" smtClean="0">
                <a:latin typeface="+mn-lt"/>
              </a:rPr>
              <a:t>3.1 -1   </a:t>
            </a:r>
            <a:r>
              <a:rPr lang="zh-CN" altLang="zh-CN" sz="3200" b="1" dirty="0" smtClean="0">
                <a:latin typeface="+mn-lt"/>
              </a:rPr>
              <a:t>给</a:t>
            </a:r>
            <a:r>
              <a:rPr lang="en-US" altLang="zh-CN" sz="3200" b="1" dirty="0" smtClean="0">
                <a:latin typeface="+mn-lt"/>
              </a:rPr>
              <a:t>P</a:t>
            </a:r>
            <a:r>
              <a:rPr lang="zh-CN" altLang="zh-CN" sz="3200" b="1" dirty="0" smtClean="0">
                <a:latin typeface="+mn-lt"/>
              </a:rPr>
              <a:t>和</a:t>
            </a:r>
            <a:r>
              <a:rPr lang="en-US" altLang="zh-CN" sz="3200" b="1" dirty="0" smtClean="0">
                <a:latin typeface="+mn-lt"/>
              </a:rPr>
              <a:t>Q</a:t>
            </a:r>
            <a:r>
              <a:rPr lang="zh-CN" altLang="zh-CN" sz="3200" b="1" dirty="0" smtClean="0">
                <a:latin typeface="+mn-lt"/>
              </a:rPr>
              <a:t>指派真值</a:t>
            </a:r>
            <a:r>
              <a:rPr lang="en-US" altLang="zh-CN" sz="3200" b="1" dirty="0" smtClean="0">
                <a:latin typeface="+mn-lt"/>
              </a:rPr>
              <a:t>1</a:t>
            </a:r>
            <a:r>
              <a:rPr lang="zh-CN" altLang="zh-CN" sz="3200" b="1" dirty="0" smtClean="0">
                <a:latin typeface="+mn-lt"/>
              </a:rPr>
              <a:t>，给</a:t>
            </a:r>
            <a:r>
              <a:rPr lang="en-US" altLang="zh-CN" sz="3200" b="1" dirty="0" smtClean="0">
                <a:latin typeface="+mn-lt"/>
              </a:rPr>
              <a:t>R</a:t>
            </a:r>
            <a:r>
              <a:rPr lang="zh-CN" altLang="zh-CN" sz="3200" b="1" dirty="0" smtClean="0">
                <a:latin typeface="+mn-lt"/>
              </a:rPr>
              <a:t>和</a:t>
            </a:r>
            <a:r>
              <a:rPr lang="en-US" altLang="zh-CN" sz="3200" b="1" dirty="0" smtClean="0">
                <a:latin typeface="+mn-lt"/>
              </a:rPr>
              <a:t>S</a:t>
            </a:r>
            <a:r>
              <a:rPr lang="zh-CN" altLang="zh-CN" sz="3200" b="1" dirty="0" smtClean="0">
                <a:latin typeface="+mn-lt"/>
              </a:rPr>
              <a:t>指派真值</a:t>
            </a:r>
            <a:r>
              <a:rPr lang="en-US" altLang="zh-CN" sz="3200" b="1" dirty="0" smtClean="0">
                <a:latin typeface="+mn-lt"/>
              </a:rPr>
              <a:t>0</a:t>
            </a:r>
            <a:r>
              <a:rPr lang="zh-CN" altLang="zh-CN" sz="3200" b="1" dirty="0" smtClean="0">
                <a:latin typeface="+mn-lt"/>
              </a:rPr>
              <a:t>，求出下面命题的真值：</a:t>
            </a:r>
            <a:endParaRPr lang="zh-CN" altLang="en-US" sz="3200" b="1" dirty="0">
              <a:latin typeface="+mn-lt"/>
            </a:endParaRPr>
          </a:p>
        </p:txBody>
      </p:sp>
      <p:sp>
        <p:nvSpPr>
          <p:cNvPr id="266243" name="内容占位符 2"/>
          <p:cNvSpPr>
            <a:spLocks noGrp="1"/>
          </p:cNvSpPr>
          <p:nvPr>
            <p:ph idx="1"/>
          </p:nvPr>
        </p:nvSpPr>
        <p:spPr/>
        <p:txBody>
          <a:bodyPr/>
          <a:lstStyle/>
          <a:p>
            <a:r>
              <a:rPr lang="en-US" altLang="zh-CN" sz="3200" smtClean="0"/>
              <a:t>(3)  (</a:t>
            </a:r>
            <a:r>
              <a:rPr lang="en-US" altLang="zh-CN" sz="3200" smtClean="0">
                <a:sym typeface="Symbol" panose="05050102010706020507" pitchFamily="18" charset="2"/>
              </a:rPr>
              <a:t></a:t>
            </a:r>
            <a:r>
              <a:rPr lang="en-US" altLang="zh-CN" sz="3200" smtClean="0"/>
              <a:t>(P</a:t>
            </a:r>
            <a:r>
              <a:rPr lang="en-US" altLang="zh-CN" sz="3200" smtClean="0">
                <a:sym typeface="Symbol" panose="05050102010706020507" pitchFamily="18" charset="2"/>
              </a:rPr>
              <a:t></a:t>
            </a:r>
            <a:r>
              <a:rPr lang="en-US" altLang="zh-CN" sz="3200" smtClean="0"/>
              <a:t>Q)</a:t>
            </a:r>
            <a:r>
              <a:rPr lang="en-US" altLang="zh-CN" sz="3200" smtClean="0">
                <a:sym typeface="Symbol" panose="05050102010706020507" pitchFamily="18" charset="2"/>
              </a:rPr>
              <a:t></a:t>
            </a:r>
            <a:r>
              <a:rPr lang="en-US" altLang="zh-CN" sz="3200" smtClean="0"/>
              <a:t>R)</a:t>
            </a:r>
            <a:r>
              <a:rPr lang="en-US" altLang="zh-CN" sz="3200" smtClean="0">
                <a:sym typeface="Symbol" panose="05050102010706020507" pitchFamily="18" charset="2"/>
              </a:rPr>
              <a:t></a:t>
            </a:r>
            <a:r>
              <a:rPr lang="en-US" altLang="zh-CN" sz="3200" smtClean="0"/>
              <a:t>((Q</a:t>
            </a:r>
            <a:r>
              <a:rPr lang="en-US" altLang="zh-CN" sz="3200" smtClean="0">
                <a:sym typeface="Symbol" panose="05050102010706020507" pitchFamily="18" charset="2"/>
              </a:rPr>
              <a:t></a:t>
            </a:r>
            <a:r>
              <a:rPr lang="en-US" altLang="zh-CN" sz="3200" smtClean="0"/>
              <a:t>P)</a:t>
            </a:r>
            <a:r>
              <a:rPr lang="en-US" altLang="zh-CN" sz="3200" smtClean="0">
                <a:sym typeface="Symbol" panose="05050102010706020507" pitchFamily="18" charset="2"/>
              </a:rPr>
              <a:t></a:t>
            </a:r>
            <a:r>
              <a:rPr lang="en-US" altLang="zh-CN" sz="3200" smtClean="0"/>
              <a:t>(R</a:t>
            </a:r>
            <a:r>
              <a:rPr lang="en-US" altLang="zh-CN" sz="3200" smtClean="0">
                <a:sym typeface="Symbol" panose="05050102010706020507" pitchFamily="18" charset="2"/>
              </a:rPr>
              <a:t></a:t>
            </a:r>
            <a:r>
              <a:rPr lang="en-US" altLang="zh-CN" sz="3200" smtClean="0"/>
              <a:t>S))</a:t>
            </a:r>
            <a:endParaRPr lang="zh-CN" altLang="en-US" sz="3200" smtClean="0"/>
          </a:p>
        </p:txBody>
      </p:sp>
      <p:sp>
        <p:nvSpPr>
          <p:cNvPr id="266244"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6624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C7FC8BB-821A-4ACA-8C25-F82C0EBB9DFB}" type="slidenum">
              <a:rPr kumimoji="0" lang="zh-CN" altLang="en-US" sz="1400" b="0" smtClean="0">
                <a:latin typeface="Arial" panose="020B0604020202020204" pitchFamily="34" charset="0"/>
              </a:rPr>
              <a:pPr>
                <a:spcBef>
                  <a:spcPct val="0"/>
                </a:spcBef>
                <a:buClrTx/>
                <a:buSzTx/>
                <a:buFontTx/>
                <a:buNone/>
              </a:pPr>
              <a:t>159</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p:cNvSpPr>
            <a:spLocks noGrp="1" noChangeArrowheads="1"/>
          </p:cNvSpPr>
          <p:nvPr>
            <p:ph type="body" idx="1"/>
          </p:nvPr>
        </p:nvSpPr>
        <p:spPr>
          <a:xfrm>
            <a:off x="395536" y="836712"/>
            <a:ext cx="8281988" cy="5327873"/>
          </a:xfrm>
        </p:spPr>
        <p:txBody>
          <a:bodyPr/>
          <a:lstStyle/>
          <a:p>
            <a:pPr eaLnBrk="1" hangingPunct="1">
              <a:lnSpc>
                <a:spcPct val="110000"/>
              </a:lnSpc>
              <a:buFont typeface="Wingdings" panose="05000000000000000000" pitchFamily="2" charset="2"/>
              <a:buNone/>
            </a:pPr>
            <a:r>
              <a:rPr lang="zh-CN" altLang="en-US" sz="3200" dirty="0" smtClean="0"/>
              <a:t>（</a:t>
            </a:r>
            <a:r>
              <a:rPr lang="en-US" altLang="zh-CN" sz="3200" dirty="0" smtClean="0"/>
              <a:t>1</a:t>
            </a:r>
            <a:r>
              <a:rPr lang="zh-CN" altLang="en-US" sz="3200" dirty="0" smtClean="0"/>
              <a:t>）今天晚上我在家中看戏或去剧场看戏。</a:t>
            </a:r>
          </a:p>
          <a:p>
            <a:pPr eaLnBrk="1" hangingPunct="1">
              <a:lnSpc>
                <a:spcPct val="110000"/>
              </a:lnSpc>
              <a:buFont typeface="Wingdings" panose="05000000000000000000" pitchFamily="2" charset="2"/>
              <a:buNone/>
            </a:pPr>
            <a:r>
              <a:rPr lang="zh-CN" altLang="en-US" sz="3200" dirty="0" smtClean="0"/>
              <a:t>（</a:t>
            </a:r>
            <a:r>
              <a:rPr lang="en-US" altLang="zh-CN" sz="3200" dirty="0" smtClean="0">
                <a:solidFill>
                  <a:srgbClr val="FFFF00"/>
                </a:solidFill>
              </a:rPr>
              <a:t>2</a:t>
            </a:r>
            <a:r>
              <a:rPr lang="zh-CN" altLang="en-US" sz="3200" dirty="0" smtClean="0"/>
              <a:t>）他可能是</a:t>
            </a:r>
            <a:r>
              <a:rPr lang="en-US" altLang="zh-CN" sz="3200" dirty="0" smtClean="0"/>
              <a:t>100</a:t>
            </a:r>
            <a:r>
              <a:rPr lang="zh-CN" altLang="en-US" sz="3200" dirty="0" smtClean="0"/>
              <a:t>米或</a:t>
            </a:r>
            <a:r>
              <a:rPr lang="en-US" altLang="zh-CN" sz="3200" dirty="0" smtClean="0"/>
              <a:t>400</a:t>
            </a:r>
            <a:r>
              <a:rPr lang="zh-CN" altLang="en-US" sz="3200" dirty="0" smtClean="0"/>
              <a:t>米冠军。</a:t>
            </a:r>
          </a:p>
          <a:p>
            <a:pPr eaLnBrk="1" hangingPunct="1">
              <a:lnSpc>
                <a:spcPct val="110000"/>
              </a:lnSpc>
              <a:buFont typeface="Wingdings" panose="05000000000000000000" pitchFamily="2" charset="2"/>
              <a:buNone/>
            </a:pPr>
            <a:r>
              <a:rPr lang="zh-CN" altLang="en-US" sz="3200" dirty="0" smtClean="0"/>
              <a:t>（</a:t>
            </a:r>
            <a:r>
              <a:rPr lang="en-US" altLang="zh-CN" sz="3200" dirty="0" smtClean="0"/>
              <a:t>3</a:t>
            </a:r>
            <a:r>
              <a:rPr lang="zh-CN" altLang="en-US" sz="3200" dirty="0" smtClean="0"/>
              <a:t>）我第一节课上数学课或上英语课。</a:t>
            </a:r>
          </a:p>
          <a:p>
            <a:pPr eaLnBrk="1" hangingPunct="1">
              <a:lnSpc>
                <a:spcPct val="110000"/>
              </a:lnSpc>
              <a:buFont typeface="Wingdings" panose="05000000000000000000" pitchFamily="2" charset="2"/>
              <a:buNone/>
            </a:pPr>
            <a:r>
              <a:rPr lang="zh-CN" altLang="en-US" sz="3200" dirty="0" smtClean="0"/>
              <a:t>（</a:t>
            </a:r>
            <a:r>
              <a:rPr lang="en-US" altLang="zh-CN" sz="3200" dirty="0" smtClean="0">
                <a:solidFill>
                  <a:srgbClr val="FFFF00"/>
                </a:solidFill>
              </a:rPr>
              <a:t>4</a:t>
            </a:r>
            <a:r>
              <a:rPr lang="zh-CN" altLang="en-US" sz="3200" dirty="0" smtClean="0"/>
              <a:t>）李梅是三好学生或优秀团员。</a:t>
            </a:r>
          </a:p>
          <a:p>
            <a:pPr eaLnBrk="1" hangingPunct="1">
              <a:lnSpc>
                <a:spcPct val="110000"/>
              </a:lnSpc>
              <a:buFont typeface="Wingdings" panose="05000000000000000000" pitchFamily="2" charset="2"/>
              <a:buNone/>
            </a:pPr>
            <a:r>
              <a:rPr lang="zh-CN" altLang="en-US" sz="3200" dirty="0" smtClean="0"/>
              <a:t>（</a:t>
            </a:r>
            <a:r>
              <a:rPr lang="en-US" altLang="zh-CN" sz="3200" dirty="0" smtClean="0"/>
              <a:t>5</a:t>
            </a:r>
            <a:r>
              <a:rPr lang="zh-CN" altLang="en-US" sz="3200" dirty="0" smtClean="0"/>
              <a:t>）张三生于</a:t>
            </a:r>
            <a:r>
              <a:rPr lang="en-US" altLang="zh-CN" sz="3200" dirty="0" smtClean="0"/>
              <a:t>1987</a:t>
            </a:r>
            <a:r>
              <a:rPr lang="zh-CN" altLang="en-US" sz="3200" dirty="0" smtClean="0"/>
              <a:t>年或</a:t>
            </a:r>
            <a:r>
              <a:rPr lang="en-US" altLang="zh-CN" sz="3200" dirty="0" smtClean="0"/>
              <a:t>1988</a:t>
            </a:r>
            <a:r>
              <a:rPr lang="zh-CN" altLang="en-US" sz="3200" dirty="0" smtClean="0"/>
              <a:t>年。</a:t>
            </a:r>
          </a:p>
          <a:p>
            <a:pPr eaLnBrk="1" hangingPunct="1">
              <a:lnSpc>
                <a:spcPct val="110000"/>
              </a:lnSpc>
              <a:buFont typeface="Wingdings" panose="05000000000000000000" pitchFamily="2" charset="2"/>
              <a:buNone/>
            </a:pPr>
            <a:r>
              <a:rPr lang="zh-CN" altLang="en-US" sz="3200" dirty="0" smtClean="0"/>
              <a:t>（</a:t>
            </a:r>
            <a:r>
              <a:rPr lang="en-US" altLang="zh-CN" sz="3200" dirty="0" smtClean="0"/>
              <a:t>6</a:t>
            </a:r>
            <a:r>
              <a:rPr lang="zh-CN" altLang="en-US" sz="3200" dirty="0" smtClean="0"/>
              <a:t>）老王或小李有一个去上海出差。</a:t>
            </a:r>
          </a:p>
          <a:p>
            <a:pPr eaLnBrk="1" hangingPunct="1">
              <a:lnSpc>
                <a:spcPct val="110000"/>
              </a:lnSpc>
              <a:buFont typeface="Wingdings" panose="05000000000000000000" pitchFamily="2" charset="2"/>
              <a:buNone/>
            </a:pPr>
            <a:r>
              <a:rPr lang="zh-CN" altLang="en-US" sz="3200" dirty="0" smtClean="0"/>
              <a:t>（</a:t>
            </a:r>
            <a:r>
              <a:rPr lang="en-US" altLang="zh-CN" sz="3200" dirty="0" smtClean="0"/>
              <a:t>7</a:t>
            </a:r>
            <a:r>
              <a:rPr lang="zh-CN" altLang="en-US" sz="3200" dirty="0" smtClean="0"/>
              <a:t>）李明是软件学院的学生，他住在</a:t>
            </a:r>
            <a:r>
              <a:rPr lang="en-US" altLang="zh-CN" sz="3200" dirty="0" smtClean="0"/>
              <a:t>312</a:t>
            </a:r>
            <a:r>
              <a:rPr lang="zh-CN" altLang="en-US" sz="3200" dirty="0" smtClean="0"/>
              <a:t>室或</a:t>
            </a:r>
            <a:r>
              <a:rPr lang="en-US" altLang="zh-CN" sz="3200" dirty="0" smtClean="0"/>
              <a:t>313</a:t>
            </a:r>
            <a:r>
              <a:rPr lang="zh-CN" altLang="en-US" sz="3200" dirty="0" smtClean="0"/>
              <a:t>室。</a:t>
            </a:r>
          </a:p>
          <a:p>
            <a:pPr eaLnBrk="1" hangingPunct="1">
              <a:lnSpc>
                <a:spcPct val="80000"/>
              </a:lnSpc>
              <a:buFont typeface="Wingdings" panose="05000000000000000000" pitchFamily="2" charset="2"/>
              <a:buNone/>
            </a:pPr>
            <a:endParaRPr lang="zh-CN" altLang="en-US" sz="3200" dirty="0" smtClean="0"/>
          </a:p>
        </p:txBody>
      </p:sp>
      <p:sp>
        <p:nvSpPr>
          <p:cNvPr id="76803"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76804"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AA05A0E-1B7A-430F-B981-F48ACB24A7D1}" type="slidenum">
              <a:rPr kumimoji="0" lang="zh-CN" altLang="en-US" sz="1400" b="0" smtClean="0">
                <a:latin typeface="Arial" panose="020B0604020202020204" pitchFamily="34" charset="0"/>
              </a:rPr>
              <a:pPr>
                <a:spcBef>
                  <a:spcPct val="0"/>
                </a:spcBef>
                <a:buClrTx/>
                <a:buSzTx/>
                <a:buFontTx/>
                <a:buNone/>
              </a:pPr>
              <a:t>16</a:t>
            </a:fld>
            <a:endParaRPr kumimoji="0" lang="en-US" altLang="zh-CN" sz="1400" b="0" smtClean="0">
              <a:latin typeface="Arial" panose="020B0604020202020204" pitchFamily="34" charset="0"/>
            </a:endParaRPr>
          </a:p>
        </p:txBody>
      </p:sp>
      <p:sp>
        <p:nvSpPr>
          <p:cNvPr id="5" name="Rectangle 2"/>
          <p:cNvSpPr>
            <a:spLocks noGrp="1" noChangeArrowheads="1"/>
          </p:cNvSpPr>
          <p:nvPr>
            <p:ph type="title"/>
          </p:nvPr>
        </p:nvSpPr>
        <p:spPr>
          <a:xfrm>
            <a:off x="0" y="56818"/>
            <a:ext cx="7772400" cy="707886"/>
          </a:xfrm>
        </p:spPr>
        <p:txBody>
          <a:bodyPr/>
          <a:lstStyle/>
          <a:p>
            <a:pPr eaLnBrk="1" hangingPunct="1"/>
            <a:r>
              <a:rPr lang="zh-CN" altLang="en-US" sz="4000" dirty="0" smtClean="0">
                <a:latin typeface="Arial" panose="020B0604020202020204" pitchFamily="34" charset="0"/>
                <a:ea typeface="黑体" panose="02010609060101010101" pitchFamily="49" charset="-122"/>
              </a:rPr>
              <a:t>判断：</a:t>
            </a:r>
            <a:endParaRPr lang="zh-CN" altLang="en-US" sz="4000" dirty="0" smtClean="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4578">
                                            <p:txEl>
                                              <p:pRg st="0" end="0"/>
                                            </p:txEl>
                                          </p:spTgt>
                                        </p:tgtEl>
                                        <p:attrNameLst>
                                          <p:attrName>style.visibility</p:attrName>
                                        </p:attrNameLst>
                                      </p:cBhvr>
                                      <p:to>
                                        <p:strVal val="visible"/>
                                      </p:to>
                                    </p:set>
                                    <p:anim calcmode="lin" valueType="num">
                                      <p:cBhvr additive="base">
                                        <p:cTn id="7" dur="500" fill="hold"/>
                                        <p:tgtEl>
                                          <p:spTgt spid="2457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578">
                                            <p:txEl>
                                              <p:pRg st="1" end="1"/>
                                            </p:txEl>
                                          </p:spTgt>
                                        </p:tgtEl>
                                        <p:attrNameLst>
                                          <p:attrName>style.visibility</p:attrName>
                                        </p:attrNameLst>
                                      </p:cBhvr>
                                      <p:to>
                                        <p:strVal val="visible"/>
                                      </p:to>
                                    </p:set>
                                    <p:anim calcmode="lin" valueType="num">
                                      <p:cBhvr additive="base">
                                        <p:cTn id="11" dur="500" fill="hold"/>
                                        <p:tgtEl>
                                          <p:spTgt spid="2457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4578">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4578">
                                            <p:txEl>
                                              <p:pRg st="2" end="2"/>
                                            </p:txEl>
                                          </p:spTgt>
                                        </p:tgtEl>
                                        <p:attrNameLst>
                                          <p:attrName>style.visibility</p:attrName>
                                        </p:attrNameLst>
                                      </p:cBhvr>
                                      <p:to>
                                        <p:strVal val="visible"/>
                                      </p:to>
                                    </p:set>
                                    <p:anim calcmode="lin" valueType="num">
                                      <p:cBhvr additive="base">
                                        <p:cTn id="15" dur="500" fill="hold"/>
                                        <p:tgtEl>
                                          <p:spTgt spid="24578">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457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24578">
                                            <p:txEl>
                                              <p:pRg st="3" end="3"/>
                                            </p:txEl>
                                          </p:spTgt>
                                        </p:tgtEl>
                                        <p:attrNameLst>
                                          <p:attrName>style.visibility</p:attrName>
                                        </p:attrNameLst>
                                      </p:cBhvr>
                                      <p:to>
                                        <p:strVal val="visible"/>
                                      </p:to>
                                    </p:set>
                                    <p:anim calcmode="lin" valueType="num">
                                      <p:cBhvr additive="base">
                                        <p:cTn id="21" dur="500" fill="hold"/>
                                        <p:tgtEl>
                                          <p:spTgt spid="24578">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4578">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24578">
                                            <p:txEl>
                                              <p:pRg st="4" end="4"/>
                                            </p:txEl>
                                          </p:spTgt>
                                        </p:tgtEl>
                                        <p:attrNameLst>
                                          <p:attrName>style.visibility</p:attrName>
                                        </p:attrNameLst>
                                      </p:cBhvr>
                                      <p:to>
                                        <p:strVal val="visible"/>
                                      </p:to>
                                    </p:set>
                                    <p:anim calcmode="lin" valueType="num">
                                      <p:cBhvr additive="base">
                                        <p:cTn id="25" dur="500" fill="hold"/>
                                        <p:tgtEl>
                                          <p:spTgt spid="24578">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578">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4578">
                                            <p:txEl>
                                              <p:pRg st="5" end="5"/>
                                            </p:txEl>
                                          </p:spTgt>
                                        </p:tgtEl>
                                        <p:attrNameLst>
                                          <p:attrName>style.visibility</p:attrName>
                                        </p:attrNameLst>
                                      </p:cBhvr>
                                      <p:to>
                                        <p:strVal val="visible"/>
                                      </p:to>
                                    </p:set>
                                    <p:anim calcmode="lin" valueType="num">
                                      <p:cBhvr additive="base">
                                        <p:cTn id="29" dur="500" fill="hold"/>
                                        <p:tgtEl>
                                          <p:spTgt spid="24578">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4578">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4578">
                                            <p:txEl>
                                              <p:pRg st="6" end="6"/>
                                            </p:txEl>
                                          </p:spTgt>
                                        </p:tgtEl>
                                        <p:attrNameLst>
                                          <p:attrName>style.visibility</p:attrName>
                                        </p:attrNameLst>
                                      </p:cBhvr>
                                      <p:to>
                                        <p:strVal val="visible"/>
                                      </p:to>
                                    </p:set>
                                    <p:anim calcmode="lin" valueType="num">
                                      <p:cBhvr additive="base">
                                        <p:cTn id="33" dur="500" fill="hold"/>
                                        <p:tgtEl>
                                          <p:spTgt spid="24578">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4578">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内容占位符 2"/>
          <p:cNvSpPr>
            <a:spLocks noGrp="1"/>
          </p:cNvSpPr>
          <p:nvPr>
            <p:ph idx="1"/>
          </p:nvPr>
        </p:nvSpPr>
        <p:spPr>
          <a:xfrm>
            <a:off x="323850" y="330200"/>
            <a:ext cx="8424863" cy="5907088"/>
          </a:xfrm>
        </p:spPr>
        <p:txBody>
          <a:bodyPr/>
          <a:lstStyle/>
          <a:p>
            <a:pPr>
              <a:lnSpc>
                <a:spcPct val="125000"/>
              </a:lnSpc>
            </a:pPr>
            <a:r>
              <a:rPr lang="zh-CN" altLang="zh-CN" sz="3200" smtClean="0"/>
              <a:t>令</a:t>
            </a:r>
            <a:r>
              <a:rPr lang="en-US" altLang="zh-CN" sz="3200" smtClean="0"/>
              <a:t>G =(</a:t>
            </a:r>
            <a:r>
              <a:rPr lang="en-US" altLang="zh-CN" sz="3200" smtClean="0">
                <a:sym typeface="Symbol" panose="05050102010706020507" pitchFamily="18" charset="2"/>
              </a:rPr>
              <a:t></a:t>
            </a:r>
            <a:r>
              <a:rPr lang="en-US" altLang="zh-CN" sz="3200" smtClean="0"/>
              <a:t>(P</a:t>
            </a:r>
            <a:r>
              <a:rPr lang="en-US" altLang="zh-CN" sz="3200" smtClean="0">
                <a:sym typeface="Symbol" panose="05050102010706020507" pitchFamily="18" charset="2"/>
              </a:rPr>
              <a:t></a:t>
            </a:r>
            <a:r>
              <a:rPr lang="en-US" altLang="zh-CN" sz="3200" smtClean="0"/>
              <a:t>Q)</a:t>
            </a:r>
            <a:r>
              <a:rPr lang="en-US" altLang="zh-CN" sz="3200" smtClean="0">
                <a:sym typeface="Symbol" panose="05050102010706020507" pitchFamily="18" charset="2"/>
              </a:rPr>
              <a:t></a:t>
            </a:r>
            <a:r>
              <a:rPr lang="en-US" altLang="zh-CN" sz="3200" smtClean="0"/>
              <a:t>R)</a:t>
            </a:r>
            <a:r>
              <a:rPr lang="en-US" altLang="zh-CN" sz="3200" smtClean="0">
                <a:sym typeface="Symbol" panose="05050102010706020507" pitchFamily="18" charset="2"/>
              </a:rPr>
              <a:t></a:t>
            </a:r>
            <a:r>
              <a:rPr lang="en-US" altLang="zh-CN" sz="3200" smtClean="0"/>
              <a:t>((Q</a:t>
            </a:r>
            <a:r>
              <a:rPr lang="en-US" altLang="zh-CN" sz="3200" smtClean="0">
                <a:sym typeface="Symbol" panose="05050102010706020507" pitchFamily="18" charset="2"/>
              </a:rPr>
              <a:t></a:t>
            </a:r>
            <a:r>
              <a:rPr lang="en-US" altLang="zh-CN" sz="3200" smtClean="0"/>
              <a:t>P)</a:t>
            </a:r>
            <a:r>
              <a:rPr lang="en-US" altLang="zh-CN" sz="3200" smtClean="0">
                <a:sym typeface="Symbol" panose="05050102010706020507" pitchFamily="18" charset="2"/>
              </a:rPr>
              <a:t></a:t>
            </a:r>
            <a:r>
              <a:rPr lang="en-US" altLang="zh-CN" sz="3200" smtClean="0"/>
              <a:t>(R</a:t>
            </a:r>
            <a:r>
              <a:rPr lang="en-US" altLang="zh-CN" sz="3200" smtClean="0">
                <a:sym typeface="Symbol" panose="05050102010706020507" pitchFamily="18" charset="2"/>
              </a:rPr>
              <a:t></a:t>
            </a:r>
            <a:r>
              <a:rPr lang="en-US" altLang="zh-CN" sz="3200" smtClean="0"/>
              <a:t>S))</a:t>
            </a:r>
            <a:endParaRPr lang="zh-CN" altLang="zh-CN" sz="3200" smtClean="0"/>
          </a:p>
          <a:p>
            <a:pPr>
              <a:lnSpc>
                <a:spcPct val="125000"/>
              </a:lnSpc>
            </a:pPr>
            <a:r>
              <a:rPr lang="zh-CN" altLang="zh-CN" sz="3200" smtClean="0"/>
              <a:t>则：</a:t>
            </a:r>
          </a:p>
          <a:p>
            <a:pPr>
              <a:lnSpc>
                <a:spcPct val="125000"/>
              </a:lnSpc>
            </a:pPr>
            <a:r>
              <a:rPr lang="en-US" altLang="zh-CN" sz="3200" smtClean="0">
                <a:solidFill>
                  <a:srgbClr val="FFC000"/>
                </a:solidFill>
              </a:rPr>
              <a:t>T</a:t>
            </a:r>
            <a:r>
              <a:rPr lang="en-US" altLang="zh-CN" sz="3200" baseline="-25000" smtClean="0">
                <a:solidFill>
                  <a:srgbClr val="FFC000"/>
                </a:solidFill>
              </a:rPr>
              <a:t>I</a:t>
            </a:r>
            <a:r>
              <a:rPr lang="en-US" altLang="zh-CN" sz="3200" smtClean="0">
                <a:solidFill>
                  <a:srgbClr val="FFC000"/>
                </a:solidFill>
              </a:rPr>
              <a:t> (G)</a:t>
            </a:r>
            <a:r>
              <a:rPr lang="en-US" altLang="zh-CN" sz="3200" smtClean="0"/>
              <a:t> =(</a:t>
            </a:r>
            <a:r>
              <a:rPr lang="en-US" altLang="zh-CN" sz="3200" smtClean="0">
                <a:sym typeface="Symbol" panose="05050102010706020507" pitchFamily="18" charset="2"/>
              </a:rPr>
              <a:t>(11) 1) </a:t>
            </a:r>
            <a:r>
              <a:rPr lang="en-US" altLang="zh-CN" sz="3200" smtClean="0"/>
              <a:t>((1</a:t>
            </a:r>
            <a:r>
              <a:rPr lang="en-US" altLang="zh-CN" sz="3200" smtClean="0">
                <a:sym typeface="Symbol" panose="05050102010706020507" pitchFamily="18" charset="2"/>
              </a:rPr>
              <a:t>0) (01))                 =(01) (01)</a:t>
            </a:r>
          </a:p>
          <a:p>
            <a:pPr>
              <a:lnSpc>
                <a:spcPct val="125000"/>
              </a:lnSpc>
              <a:buFont typeface="Wingdings" panose="05000000000000000000" pitchFamily="2" charset="2"/>
              <a:buNone/>
            </a:pPr>
            <a:r>
              <a:rPr lang="en-US" altLang="zh-CN" sz="3200" smtClean="0">
                <a:sym typeface="Symbol" panose="05050102010706020507" pitchFamily="18" charset="2"/>
              </a:rPr>
              <a:t>   =11</a:t>
            </a:r>
          </a:p>
          <a:p>
            <a:pPr>
              <a:lnSpc>
                <a:spcPct val="125000"/>
              </a:lnSpc>
              <a:buFont typeface="Wingdings" panose="05000000000000000000" pitchFamily="2" charset="2"/>
              <a:buNone/>
            </a:pPr>
            <a:r>
              <a:rPr lang="en-US" altLang="zh-CN" sz="3200" smtClean="0">
                <a:sym typeface="Symbol" panose="05050102010706020507" pitchFamily="18" charset="2"/>
              </a:rPr>
              <a:t>   =1</a:t>
            </a:r>
          </a:p>
          <a:p>
            <a:pPr>
              <a:buFont typeface="Wingdings" panose="05000000000000000000" pitchFamily="2" charset="2"/>
              <a:buNone/>
            </a:pPr>
            <a:endParaRPr lang="zh-CN" altLang="en-US" smtClean="0"/>
          </a:p>
        </p:txBody>
      </p:sp>
      <p:sp>
        <p:nvSpPr>
          <p:cNvPr id="267267"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67268"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B0E8E8F-519D-442F-B3CA-7968A4D21CF2}" type="slidenum">
              <a:rPr kumimoji="0" lang="zh-CN" altLang="en-US" sz="1400" b="0" smtClean="0">
                <a:latin typeface="Arial" panose="020B0604020202020204" pitchFamily="34" charset="0"/>
              </a:rPr>
              <a:pPr>
                <a:spcBef>
                  <a:spcPct val="0"/>
                </a:spcBef>
                <a:buClrTx/>
                <a:buSzTx/>
                <a:buFontTx/>
                <a:buNone/>
              </a:pPr>
              <a:t>160</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 y="273050"/>
            <a:ext cx="8991600" cy="585788"/>
          </a:xfrm>
        </p:spPr>
        <p:txBody>
          <a:bodyPr/>
          <a:lstStyle/>
          <a:p>
            <a:pPr>
              <a:defRPr/>
            </a:pPr>
            <a:r>
              <a:rPr lang="zh-CN" altLang="en-US" sz="3200" b="1" dirty="0" smtClean="0">
                <a:latin typeface="+mn-lt"/>
              </a:rPr>
              <a:t>习题</a:t>
            </a:r>
            <a:r>
              <a:rPr lang="en-US" altLang="zh-CN" sz="3200" b="1" dirty="0" smtClean="0">
                <a:latin typeface="+mn-lt"/>
              </a:rPr>
              <a:t>3.1 -2</a:t>
            </a:r>
            <a:r>
              <a:rPr lang="zh-CN" altLang="zh-CN" sz="3200" b="1" dirty="0" smtClean="0"/>
              <a:t>构成下列公式的真值表：</a:t>
            </a:r>
            <a:endParaRPr lang="zh-CN" altLang="en-US" sz="3200" b="1" dirty="0">
              <a:latin typeface="+mn-lt"/>
            </a:endParaRPr>
          </a:p>
        </p:txBody>
      </p:sp>
      <p:sp>
        <p:nvSpPr>
          <p:cNvPr id="269315" name="内容占位符 2"/>
          <p:cNvSpPr>
            <a:spLocks noGrp="1"/>
          </p:cNvSpPr>
          <p:nvPr>
            <p:ph idx="1"/>
          </p:nvPr>
        </p:nvSpPr>
        <p:spPr>
          <a:xfrm>
            <a:off x="152400" y="1125538"/>
            <a:ext cx="8839200" cy="5399087"/>
          </a:xfrm>
        </p:spPr>
        <p:txBody>
          <a:bodyPr/>
          <a:lstStyle/>
          <a:p>
            <a:r>
              <a:rPr lang="en-US" altLang="zh-CN" sz="3200" smtClean="0"/>
              <a:t>(3)</a:t>
            </a:r>
            <a:r>
              <a:rPr lang="zh-CN" altLang="zh-CN" sz="3200" smtClean="0"/>
              <a:t> </a:t>
            </a:r>
            <a:r>
              <a:rPr lang="en-US" altLang="zh-CN" sz="3200" smtClean="0"/>
              <a:t>(P</a:t>
            </a:r>
            <a:r>
              <a:rPr lang="en-US" altLang="zh-CN" sz="3200" smtClean="0">
                <a:sym typeface="Symbol" panose="05050102010706020507" pitchFamily="18" charset="2"/>
              </a:rPr>
              <a:t></a:t>
            </a:r>
            <a:r>
              <a:rPr lang="en-US" altLang="zh-CN" sz="3200" smtClean="0"/>
              <a:t>Q</a:t>
            </a:r>
            <a:r>
              <a:rPr lang="en-US" altLang="zh-CN" sz="3200" smtClean="0">
                <a:sym typeface="Symbol" panose="05050102010706020507" pitchFamily="18" charset="2"/>
              </a:rPr>
              <a:t></a:t>
            </a:r>
            <a:r>
              <a:rPr lang="en-US" altLang="zh-CN" sz="3200" smtClean="0"/>
              <a:t> Q</a:t>
            </a:r>
            <a:r>
              <a:rPr lang="en-US" altLang="zh-CN" sz="3200" smtClean="0">
                <a:sym typeface="Symbol" panose="05050102010706020507" pitchFamily="18" charset="2"/>
              </a:rPr>
              <a:t></a:t>
            </a:r>
            <a:r>
              <a:rPr lang="en-US" altLang="zh-CN" sz="3200" smtClean="0"/>
              <a:t>R)</a:t>
            </a:r>
            <a:r>
              <a:rPr lang="en-US" altLang="zh-CN" sz="3200" smtClean="0">
                <a:sym typeface="Symbol" panose="05050102010706020507" pitchFamily="18" charset="2"/>
              </a:rPr>
              <a:t></a:t>
            </a:r>
            <a:r>
              <a:rPr lang="en-US" altLang="zh-CN" sz="3200" smtClean="0"/>
              <a:t> P</a:t>
            </a:r>
            <a:r>
              <a:rPr lang="en-US" altLang="zh-CN" sz="3200" smtClean="0">
                <a:sym typeface="Symbol" panose="05050102010706020507" pitchFamily="18" charset="2"/>
              </a:rPr>
              <a:t></a:t>
            </a:r>
            <a:r>
              <a:rPr lang="en-US" altLang="zh-CN" sz="3200" smtClean="0"/>
              <a:t> R</a:t>
            </a:r>
            <a:endParaRPr lang="zh-CN" altLang="en-US" sz="3200" smtClean="0"/>
          </a:p>
        </p:txBody>
      </p:sp>
      <p:sp>
        <p:nvSpPr>
          <p:cNvPr id="269316"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6931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3E1E97E-3D8E-498B-861F-340114AF53A8}" type="slidenum">
              <a:rPr kumimoji="0" lang="zh-CN" altLang="en-US" sz="1400" b="0" smtClean="0">
                <a:latin typeface="Arial" panose="020B0604020202020204" pitchFamily="34" charset="0"/>
              </a:rPr>
              <a:pPr>
                <a:spcBef>
                  <a:spcPct val="0"/>
                </a:spcBef>
                <a:buClrTx/>
                <a:buSzTx/>
                <a:buFontTx/>
                <a:buNone/>
              </a:pPr>
              <a:t>161</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内容占位符 2"/>
          <p:cNvSpPr>
            <a:spLocks noGrp="1"/>
          </p:cNvSpPr>
          <p:nvPr>
            <p:ph idx="1"/>
          </p:nvPr>
        </p:nvSpPr>
        <p:spPr>
          <a:xfrm>
            <a:off x="0" y="0"/>
            <a:ext cx="8991600" cy="6858000"/>
          </a:xfrm>
        </p:spPr>
        <p:txBody>
          <a:bodyPr/>
          <a:lstStyle/>
          <a:p>
            <a:pPr>
              <a:buFont typeface="Wingdings" panose="05000000000000000000" pitchFamily="2" charset="2"/>
              <a:buNone/>
            </a:pPr>
            <a:r>
              <a:rPr lang="en-US" altLang="zh-CN" smtClean="0"/>
              <a:t>(3)</a:t>
            </a:r>
            <a:r>
              <a:rPr lang="zh-CN" altLang="zh-CN" smtClean="0"/>
              <a:t>设</a:t>
            </a:r>
            <a:r>
              <a:rPr lang="en-US" altLang="zh-CN" smtClean="0"/>
              <a:t>G=(P</a:t>
            </a:r>
            <a:r>
              <a:rPr lang="en-US" altLang="zh-CN" smtClean="0">
                <a:sym typeface="Symbol" panose="05050102010706020507" pitchFamily="18" charset="2"/>
              </a:rPr>
              <a:t></a:t>
            </a:r>
            <a:r>
              <a:rPr lang="en-US" altLang="zh-CN" smtClean="0"/>
              <a:t>Q</a:t>
            </a:r>
            <a:r>
              <a:rPr lang="en-US" altLang="zh-CN" smtClean="0">
                <a:sym typeface="Symbol" panose="05050102010706020507" pitchFamily="18" charset="2"/>
              </a:rPr>
              <a:t></a:t>
            </a:r>
            <a:r>
              <a:rPr lang="en-US" altLang="zh-CN" smtClean="0"/>
              <a:t> Q</a:t>
            </a:r>
            <a:r>
              <a:rPr lang="en-US" altLang="zh-CN" smtClean="0">
                <a:sym typeface="Symbol" panose="05050102010706020507" pitchFamily="18" charset="2"/>
              </a:rPr>
              <a:t></a:t>
            </a:r>
            <a:r>
              <a:rPr lang="en-US" altLang="zh-CN" smtClean="0"/>
              <a:t>R)</a:t>
            </a:r>
            <a:r>
              <a:rPr lang="en-US" altLang="zh-CN" smtClean="0">
                <a:sym typeface="Symbol" panose="05050102010706020507" pitchFamily="18" charset="2"/>
              </a:rPr>
              <a:t></a:t>
            </a:r>
            <a:r>
              <a:rPr lang="en-US" altLang="zh-CN" smtClean="0"/>
              <a:t> P</a:t>
            </a:r>
            <a:r>
              <a:rPr lang="en-US" altLang="zh-CN" smtClean="0">
                <a:sym typeface="Symbol" panose="05050102010706020507" pitchFamily="18" charset="2"/>
              </a:rPr>
              <a:t></a:t>
            </a:r>
            <a:r>
              <a:rPr lang="en-US" altLang="zh-CN" smtClean="0"/>
              <a:t> R,</a:t>
            </a:r>
            <a:r>
              <a:rPr lang="zh-CN" altLang="zh-CN" sz="3200" smtClean="0"/>
              <a:t>其真值表如下</a:t>
            </a:r>
            <a:endParaRPr lang="en-US" altLang="zh-CN" sz="3200" smtClean="0"/>
          </a:p>
          <a:p>
            <a:pPr>
              <a:buFont typeface="Wingdings" panose="05000000000000000000" pitchFamily="2" charset="2"/>
              <a:buNone/>
            </a:pPr>
            <a:endParaRPr lang="en-US" altLang="zh-CN" smtClean="0"/>
          </a:p>
          <a:p>
            <a:pPr>
              <a:buFont typeface="Wingdings" panose="05000000000000000000" pitchFamily="2" charset="2"/>
              <a:buNone/>
            </a:pPr>
            <a:endParaRPr lang="en-US" altLang="zh-CN" smtClean="0"/>
          </a:p>
          <a:p>
            <a:pPr>
              <a:buFont typeface="Wingdings" panose="05000000000000000000" pitchFamily="2" charset="2"/>
              <a:buNone/>
            </a:pPr>
            <a:endParaRPr lang="zh-CN" altLang="zh-CN" smtClean="0"/>
          </a:p>
          <a:p>
            <a:endParaRPr lang="zh-CN" altLang="en-US" smtClean="0"/>
          </a:p>
        </p:txBody>
      </p:sp>
      <p:graphicFrame>
        <p:nvGraphicFramePr>
          <p:cNvPr id="6" name="表格 5"/>
          <p:cNvGraphicFramePr>
            <a:graphicFrameLocks noGrp="1"/>
          </p:cNvGraphicFramePr>
          <p:nvPr/>
        </p:nvGraphicFramePr>
        <p:xfrm>
          <a:off x="1619250" y="981075"/>
          <a:ext cx="4876800" cy="5211763"/>
        </p:xfrm>
        <a:graphic>
          <a:graphicData uri="http://schemas.openxmlformats.org/drawingml/2006/table">
            <a:tbl>
              <a:tblPr firstRow="1" lastCol="1" bandRow="1">
                <a:tableStyleId>{5940675A-B579-460E-94D1-54222C63F5DA}</a:tableStyleId>
              </a:tblPr>
              <a:tblGrid>
                <a:gridCol w="1219200"/>
                <a:gridCol w="1219200"/>
                <a:gridCol w="1219200"/>
                <a:gridCol w="1219200"/>
              </a:tblGrid>
              <a:tr h="579085">
                <a:tc>
                  <a:txBody>
                    <a:bodyPr/>
                    <a:lstStyle/>
                    <a:p>
                      <a:r>
                        <a:rPr lang="en-US" altLang="zh-CN" sz="3200" b="1" dirty="0" smtClean="0">
                          <a:solidFill>
                            <a:srgbClr val="FFC000"/>
                          </a:solidFill>
                          <a:effectLst>
                            <a:outerShdw blurRad="38100" dist="38100" dir="2700000" algn="tl">
                              <a:srgbClr val="000000">
                                <a:alpha val="43137"/>
                              </a:srgbClr>
                            </a:outerShdw>
                          </a:effectLst>
                        </a:rPr>
                        <a:t>P</a:t>
                      </a:r>
                      <a:endParaRPr lang="zh-CN" altLang="en-US" sz="3200" b="1" dirty="0">
                        <a:solidFill>
                          <a:srgbClr val="FFC000"/>
                        </a:solidFill>
                        <a:effectLst>
                          <a:outerShdw blurRad="38100" dist="38100" dir="2700000" algn="tl">
                            <a:srgbClr val="000000">
                              <a:alpha val="43137"/>
                            </a:srgbClr>
                          </a:outerShdw>
                        </a:effectLst>
                      </a:endParaRPr>
                    </a:p>
                  </a:txBody>
                  <a:tcPr marT="45705" marB="45705"/>
                </a:tc>
                <a:tc>
                  <a:txBody>
                    <a:bodyPr/>
                    <a:lstStyle/>
                    <a:p>
                      <a:r>
                        <a:rPr lang="en-US" altLang="zh-CN" sz="3200" b="1" dirty="0" smtClean="0">
                          <a:solidFill>
                            <a:srgbClr val="FFC000"/>
                          </a:solidFill>
                          <a:effectLst>
                            <a:outerShdw blurRad="38100" dist="38100" dir="2700000" algn="tl">
                              <a:srgbClr val="000000">
                                <a:alpha val="43137"/>
                              </a:srgbClr>
                            </a:outerShdw>
                          </a:effectLst>
                        </a:rPr>
                        <a:t>Q</a:t>
                      </a:r>
                      <a:endParaRPr lang="zh-CN" altLang="en-US" sz="3200" b="1" dirty="0">
                        <a:solidFill>
                          <a:srgbClr val="FFC000"/>
                        </a:solidFill>
                        <a:effectLst>
                          <a:outerShdw blurRad="38100" dist="38100" dir="2700000" algn="tl">
                            <a:srgbClr val="000000">
                              <a:alpha val="43137"/>
                            </a:srgbClr>
                          </a:outerShdw>
                        </a:effectLst>
                      </a:endParaRPr>
                    </a:p>
                  </a:txBody>
                  <a:tcPr marT="45705" marB="45705"/>
                </a:tc>
                <a:tc>
                  <a:txBody>
                    <a:bodyPr/>
                    <a:lstStyle/>
                    <a:p>
                      <a:r>
                        <a:rPr lang="en-US" altLang="zh-CN" sz="3200" b="1" dirty="0" smtClean="0">
                          <a:solidFill>
                            <a:srgbClr val="FFC000"/>
                          </a:solidFill>
                          <a:effectLst>
                            <a:outerShdw blurRad="38100" dist="38100" dir="2700000" algn="tl">
                              <a:srgbClr val="000000">
                                <a:alpha val="43137"/>
                              </a:srgbClr>
                            </a:outerShdw>
                          </a:effectLst>
                        </a:rPr>
                        <a:t>R</a:t>
                      </a:r>
                      <a:endParaRPr lang="zh-CN" altLang="en-US" sz="3200" b="1" dirty="0">
                        <a:solidFill>
                          <a:srgbClr val="FFC000"/>
                        </a:solidFill>
                        <a:effectLst>
                          <a:outerShdw blurRad="38100" dist="38100" dir="2700000" algn="tl">
                            <a:srgbClr val="000000">
                              <a:alpha val="43137"/>
                            </a:srgbClr>
                          </a:outerShdw>
                        </a:effectLst>
                      </a:endParaRPr>
                    </a:p>
                  </a:txBody>
                  <a:tcPr marT="45705" marB="45705"/>
                </a:tc>
                <a:tc>
                  <a:txBody>
                    <a:bodyPr/>
                    <a:lstStyle/>
                    <a:p>
                      <a:r>
                        <a:rPr lang="en-US" altLang="zh-CN" sz="3200" b="1" dirty="0" smtClean="0">
                          <a:solidFill>
                            <a:srgbClr val="FFC000"/>
                          </a:solidFill>
                          <a:effectLst>
                            <a:outerShdw blurRad="38100" dist="38100" dir="2700000" algn="tl">
                              <a:srgbClr val="000000">
                                <a:alpha val="43137"/>
                              </a:srgbClr>
                            </a:outerShdw>
                          </a:effectLst>
                        </a:rPr>
                        <a:t>G</a:t>
                      </a:r>
                      <a:endParaRPr lang="zh-CN" altLang="en-US" sz="3200" b="1" dirty="0">
                        <a:solidFill>
                          <a:srgbClr val="FFC000"/>
                        </a:solidFill>
                        <a:effectLst>
                          <a:outerShdw blurRad="38100" dist="38100" dir="2700000" algn="tl">
                            <a:srgbClr val="000000">
                              <a:alpha val="43137"/>
                            </a:srgbClr>
                          </a:outerShdw>
                        </a:effectLst>
                      </a:endParaRPr>
                    </a:p>
                  </a:txBody>
                  <a:tcPr marT="45705" marB="45705"/>
                </a:tc>
              </a:tr>
              <a:tr h="579085">
                <a:tc>
                  <a:txBody>
                    <a:bodyPr/>
                    <a:lstStyle/>
                    <a:p>
                      <a:r>
                        <a:rPr lang="en-US" altLang="zh-CN" sz="3200" b="1" dirty="0" smtClean="0">
                          <a:effectLst>
                            <a:outerShdw blurRad="38100" dist="38100" dir="2700000" algn="tl">
                              <a:srgbClr val="000000">
                                <a:alpha val="43137"/>
                              </a:srgbClr>
                            </a:outerShdw>
                          </a:effectLst>
                        </a:rPr>
                        <a:t>0</a:t>
                      </a:r>
                      <a:endParaRPr lang="zh-CN" altLang="en-US" sz="3200" b="1" dirty="0">
                        <a:effectLst>
                          <a:outerShdw blurRad="38100" dist="38100" dir="2700000" algn="tl">
                            <a:srgbClr val="000000">
                              <a:alpha val="43137"/>
                            </a:srgbClr>
                          </a:outerShdw>
                        </a:effectLst>
                      </a:endParaRPr>
                    </a:p>
                  </a:txBody>
                  <a:tcPr marT="45705" marB="45705"/>
                </a:tc>
                <a:tc>
                  <a:txBody>
                    <a:bodyPr/>
                    <a:lstStyle/>
                    <a:p>
                      <a:r>
                        <a:rPr lang="en-US" altLang="zh-CN" sz="3200" b="1" dirty="0" smtClean="0">
                          <a:effectLst>
                            <a:outerShdw blurRad="38100" dist="38100" dir="2700000" algn="tl">
                              <a:srgbClr val="000000">
                                <a:alpha val="43137"/>
                              </a:srgbClr>
                            </a:outerShdw>
                          </a:effectLst>
                        </a:rPr>
                        <a:t>0</a:t>
                      </a:r>
                      <a:endParaRPr lang="zh-CN" altLang="en-US" sz="3200" b="1" dirty="0">
                        <a:effectLst>
                          <a:outerShdw blurRad="38100" dist="38100" dir="2700000" algn="tl">
                            <a:srgbClr val="000000">
                              <a:alpha val="43137"/>
                            </a:srgbClr>
                          </a:outerShdw>
                        </a:effectLst>
                      </a:endParaRPr>
                    </a:p>
                  </a:txBody>
                  <a:tcPr marT="45705" marB="45705"/>
                </a:tc>
                <a:tc>
                  <a:txBody>
                    <a:bodyPr/>
                    <a:lstStyle/>
                    <a:p>
                      <a:r>
                        <a:rPr lang="en-US" altLang="zh-CN" sz="3200" b="1" dirty="0" smtClean="0">
                          <a:effectLst>
                            <a:outerShdw blurRad="38100" dist="38100" dir="2700000" algn="tl">
                              <a:srgbClr val="000000">
                                <a:alpha val="43137"/>
                              </a:srgbClr>
                            </a:outerShdw>
                          </a:effectLst>
                        </a:rPr>
                        <a:t>0</a:t>
                      </a:r>
                      <a:endParaRPr lang="zh-CN" altLang="en-US" sz="3200" b="1" dirty="0">
                        <a:effectLst>
                          <a:outerShdw blurRad="38100" dist="38100" dir="2700000" algn="tl">
                            <a:srgbClr val="000000">
                              <a:alpha val="43137"/>
                            </a:srgbClr>
                          </a:outerShdw>
                        </a:effectLst>
                      </a:endParaRPr>
                    </a:p>
                  </a:txBody>
                  <a:tcPr marT="45705" marB="45705"/>
                </a:tc>
                <a:tc>
                  <a:txBody>
                    <a:bodyPr/>
                    <a:lstStyle/>
                    <a:p>
                      <a:r>
                        <a:rPr lang="en-US" altLang="zh-CN" sz="3200" b="1" dirty="0" smtClean="0">
                          <a:solidFill>
                            <a:schemeClr val="tx1"/>
                          </a:solidFill>
                          <a:effectLst>
                            <a:outerShdw blurRad="38100" dist="38100" dir="2700000" algn="tl">
                              <a:srgbClr val="000000">
                                <a:alpha val="43137"/>
                              </a:srgbClr>
                            </a:outerShdw>
                          </a:effectLst>
                        </a:rPr>
                        <a:t>0</a:t>
                      </a:r>
                      <a:endParaRPr lang="zh-CN" altLang="en-US" sz="3200" b="1" dirty="0">
                        <a:solidFill>
                          <a:schemeClr val="tx1"/>
                        </a:solidFill>
                        <a:effectLst>
                          <a:outerShdw blurRad="38100" dist="38100" dir="2700000" algn="tl">
                            <a:srgbClr val="000000">
                              <a:alpha val="43137"/>
                            </a:srgbClr>
                          </a:outerShdw>
                        </a:effectLst>
                      </a:endParaRPr>
                    </a:p>
                  </a:txBody>
                  <a:tcPr marT="45705" marB="45705"/>
                </a:tc>
              </a:tr>
              <a:tr h="579085">
                <a:tc>
                  <a:txBody>
                    <a:bodyPr/>
                    <a:lstStyle/>
                    <a:p>
                      <a:r>
                        <a:rPr lang="en-US" altLang="zh-CN" sz="3200" b="1" dirty="0" smtClean="0">
                          <a:effectLst>
                            <a:outerShdw blurRad="38100" dist="38100" dir="2700000" algn="tl">
                              <a:srgbClr val="000000">
                                <a:alpha val="43137"/>
                              </a:srgbClr>
                            </a:outerShdw>
                          </a:effectLst>
                        </a:rPr>
                        <a:t>0</a:t>
                      </a:r>
                      <a:endParaRPr lang="zh-CN" altLang="en-US" sz="3200" b="1" dirty="0">
                        <a:effectLst>
                          <a:outerShdw blurRad="38100" dist="38100" dir="2700000" algn="tl">
                            <a:srgbClr val="000000">
                              <a:alpha val="43137"/>
                            </a:srgbClr>
                          </a:outerShdw>
                        </a:effectLst>
                      </a:endParaRPr>
                    </a:p>
                  </a:txBody>
                  <a:tcPr marT="45705" marB="45705"/>
                </a:tc>
                <a:tc>
                  <a:txBody>
                    <a:bodyPr/>
                    <a:lstStyle/>
                    <a:p>
                      <a:r>
                        <a:rPr lang="en-US" altLang="zh-CN" sz="3200" b="1" dirty="0" smtClean="0">
                          <a:effectLst>
                            <a:outerShdw blurRad="38100" dist="38100" dir="2700000" algn="tl">
                              <a:srgbClr val="000000">
                                <a:alpha val="43137"/>
                              </a:srgbClr>
                            </a:outerShdw>
                          </a:effectLst>
                        </a:rPr>
                        <a:t>0</a:t>
                      </a:r>
                      <a:endParaRPr lang="zh-CN" altLang="en-US" sz="3200" b="1" dirty="0">
                        <a:effectLst>
                          <a:outerShdw blurRad="38100" dist="38100" dir="2700000" algn="tl">
                            <a:srgbClr val="000000">
                              <a:alpha val="43137"/>
                            </a:srgbClr>
                          </a:outerShdw>
                        </a:effectLst>
                      </a:endParaRPr>
                    </a:p>
                  </a:txBody>
                  <a:tcPr marT="45705" marB="45705"/>
                </a:tc>
                <a:tc>
                  <a:txBody>
                    <a:bodyPr/>
                    <a:lstStyle/>
                    <a:p>
                      <a:r>
                        <a:rPr lang="en-US" altLang="zh-CN" sz="3200" b="1" dirty="0" smtClean="0">
                          <a:effectLst>
                            <a:outerShdw blurRad="38100" dist="38100" dir="2700000" algn="tl">
                              <a:srgbClr val="000000">
                                <a:alpha val="43137"/>
                              </a:srgbClr>
                            </a:outerShdw>
                          </a:effectLst>
                        </a:rPr>
                        <a:t>1</a:t>
                      </a:r>
                      <a:endParaRPr lang="zh-CN" altLang="en-US" sz="3200" b="1" dirty="0">
                        <a:effectLst>
                          <a:outerShdw blurRad="38100" dist="38100" dir="2700000" algn="tl">
                            <a:srgbClr val="000000">
                              <a:alpha val="43137"/>
                            </a:srgbClr>
                          </a:outerShdw>
                        </a:effectLst>
                      </a:endParaRPr>
                    </a:p>
                  </a:txBody>
                  <a:tcPr marT="45705" marB="45705"/>
                </a:tc>
                <a:tc>
                  <a:txBody>
                    <a:bodyPr/>
                    <a:lstStyle/>
                    <a:p>
                      <a:r>
                        <a:rPr lang="en-US" altLang="zh-CN" sz="3200" b="1" dirty="0" smtClean="0">
                          <a:solidFill>
                            <a:schemeClr val="tx1"/>
                          </a:solidFill>
                          <a:effectLst>
                            <a:outerShdw blurRad="38100" dist="38100" dir="2700000" algn="tl">
                              <a:srgbClr val="000000">
                                <a:alpha val="43137"/>
                              </a:srgbClr>
                            </a:outerShdw>
                          </a:effectLst>
                        </a:rPr>
                        <a:t>0</a:t>
                      </a:r>
                      <a:endParaRPr lang="zh-CN" altLang="en-US" sz="3200" b="1" dirty="0">
                        <a:solidFill>
                          <a:schemeClr val="tx1"/>
                        </a:solidFill>
                        <a:effectLst>
                          <a:outerShdw blurRad="38100" dist="38100" dir="2700000" algn="tl">
                            <a:srgbClr val="000000">
                              <a:alpha val="43137"/>
                            </a:srgbClr>
                          </a:outerShdw>
                        </a:effectLst>
                      </a:endParaRPr>
                    </a:p>
                  </a:txBody>
                  <a:tcPr marT="45705" marB="45705"/>
                </a:tc>
              </a:tr>
              <a:tr h="579085">
                <a:tc>
                  <a:txBody>
                    <a:bodyPr/>
                    <a:lstStyle/>
                    <a:p>
                      <a:r>
                        <a:rPr lang="en-US" altLang="zh-CN" sz="3200" b="1" dirty="0" smtClean="0">
                          <a:effectLst>
                            <a:outerShdw blurRad="38100" dist="38100" dir="2700000" algn="tl">
                              <a:srgbClr val="000000">
                                <a:alpha val="43137"/>
                              </a:srgbClr>
                            </a:outerShdw>
                          </a:effectLst>
                        </a:rPr>
                        <a:t>0</a:t>
                      </a:r>
                      <a:endParaRPr lang="zh-CN" altLang="en-US" sz="3200" b="1" dirty="0">
                        <a:effectLst>
                          <a:outerShdw blurRad="38100" dist="38100" dir="2700000" algn="tl">
                            <a:srgbClr val="000000">
                              <a:alpha val="43137"/>
                            </a:srgbClr>
                          </a:outerShdw>
                        </a:effectLst>
                      </a:endParaRPr>
                    </a:p>
                  </a:txBody>
                  <a:tcPr marT="45705" marB="45705"/>
                </a:tc>
                <a:tc>
                  <a:txBody>
                    <a:bodyPr/>
                    <a:lstStyle/>
                    <a:p>
                      <a:r>
                        <a:rPr lang="en-US" altLang="zh-CN" sz="3200" b="1" dirty="0" smtClean="0">
                          <a:effectLst>
                            <a:outerShdw blurRad="38100" dist="38100" dir="2700000" algn="tl">
                              <a:srgbClr val="000000">
                                <a:alpha val="43137"/>
                              </a:srgbClr>
                            </a:outerShdw>
                          </a:effectLst>
                        </a:rPr>
                        <a:t>1</a:t>
                      </a:r>
                      <a:endParaRPr lang="zh-CN" altLang="en-US" sz="3200" b="1" dirty="0">
                        <a:effectLst>
                          <a:outerShdw blurRad="38100" dist="38100" dir="2700000" algn="tl">
                            <a:srgbClr val="000000">
                              <a:alpha val="43137"/>
                            </a:srgbClr>
                          </a:outerShdw>
                        </a:effectLst>
                      </a:endParaRPr>
                    </a:p>
                  </a:txBody>
                  <a:tcPr marT="45705" marB="45705"/>
                </a:tc>
                <a:tc>
                  <a:txBody>
                    <a:bodyPr/>
                    <a:lstStyle/>
                    <a:p>
                      <a:r>
                        <a:rPr lang="en-US" altLang="zh-CN" sz="3200" b="1" dirty="0" smtClean="0">
                          <a:effectLst>
                            <a:outerShdw blurRad="38100" dist="38100" dir="2700000" algn="tl">
                              <a:srgbClr val="000000">
                                <a:alpha val="43137"/>
                              </a:srgbClr>
                            </a:outerShdw>
                          </a:effectLst>
                        </a:rPr>
                        <a:t>0</a:t>
                      </a:r>
                      <a:endParaRPr lang="zh-CN" altLang="en-US" sz="3200" b="1" dirty="0">
                        <a:effectLst>
                          <a:outerShdw blurRad="38100" dist="38100" dir="2700000" algn="tl">
                            <a:srgbClr val="000000">
                              <a:alpha val="43137"/>
                            </a:srgbClr>
                          </a:outerShdw>
                        </a:effectLst>
                      </a:endParaRPr>
                    </a:p>
                  </a:txBody>
                  <a:tcPr marT="45705" marB="45705"/>
                </a:tc>
                <a:tc>
                  <a:txBody>
                    <a:bodyPr/>
                    <a:lstStyle/>
                    <a:p>
                      <a:r>
                        <a:rPr lang="en-US" altLang="zh-CN" sz="3200" b="1" dirty="0" smtClean="0">
                          <a:solidFill>
                            <a:schemeClr val="tx1"/>
                          </a:solidFill>
                          <a:effectLst>
                            <a:outerShdw blurRad="38100" dist="38100" dir="2700000" algn="tl">
                              <a:srgbClr val="000000">
                                <a:alpha val="43137"/>
                              </a:srgbClr>
                            </a:outerShdw>
                          </a:effectLst>
                        </a:rPr>
                        <a:t>1</a:t>
                      </a:r>
                      <a:endParaRPr lang="zh-CN" altLang="en-US" sz="3200" b="1" dirty="0">
                        <a:solidFill>
                          <a:schemeClr val="tx1"/>
                        </a:solidFill>
                        <a:effectLst>
                          <a:outerShdw blurRad="38100" dist="38100" dir="2700000" algn="tl">
                            <a:srgbClr val="000000">
                              <a:alpha val="43137"/>
                            </a:srgbClr>
                          </a:outerShdw>
                        </a:effectLst>
                      </a:endParaRPr>
                    </a:p>
                  </a:txBody>
                  <a:tcPr marT="45705" marB="45705"/>
                </a:tc>
              </a:tr>
              <a:tr h="579085">
                <a:tc>
                  <a:txBody>
                    <a:bodyPr/>
                    <a:lstStyle/>
                    <a:p>
                      <a:r>
                        <a:rPr lang="en-US" altLang="zh-CN" sz="3200" b="1" dirty="0" smtClean="0">
                          <a:effectLst>
                            <a:outerShdw blurRad="38100" dist="38100" dir="2700000" algn="tl">
                              <a:srgbClr val="000000">
                                <a:alpha val="43137"/>
                              </a:srgbClr>
                            </a:outerShdw>
                          </a:effectLst>
                        </a:rPr>
                        <a:t>0</a:t>
                      </a:r>
                      <a:endParaRPr lang="zh-CN" altLang="en-US" sz="3200" b="1" dirty="0">
                        <a:effectLst>
                          <a:outerShdw blurRad="38100" dist="38100" dir="2700000" algn="tl">
                            <a:srgbClr val="000000">
                              <a:alpha val="43137"/>
                            </a:srgbClr>
                          </a:outerShdw>
                        </a:effectLst>
                      </a:endParaRPr>
                    </a:p>
                  </a:txBody>
                  <a:tcPr marT="45705" marB="45705"/>
                </a:tc>
                <a:tc>
                  <a:txBody>
                    <a:bodyPr/>
                    <a:lstStyle/>
                    <a:p>
                      <a:r>
                        <a:rPr lang="en-US" altLang="zh-CN" sz="3200" b="1" dirty="0" smtClean="0">
                          <a:effectLst>
                            <a:outerShdw blurRad="38100" dist="38100" dir="2700000" algn="tl">
                              <a:srgbClr val="000000">
                                <a:alpha val="43137"/>
                              </a:srgbClr>
                            </a:outerShdw>
                          </a:effectLst>
                        </a:rPr>
                        <a:t>1</a:t>
                      </a:r>
                      <a:endParaRPr lang="zh-CN" altLang="en-US" sz="3200" b="1" dirty="0">
                        <a:effectLst>
                          <a:outerShdw blurRad="38100" dist="38100" dir="2700000" algn="tl">
                            <a:srgbClr val="000000">
                              <a:alpha val="43137"/>
                            </a:srgbClr>
                          </a:outerShdw>
                        </a:effectLst>
                      </a:endParaRPr>
                    </a:p>
                  </a:txBody>
                  <a:tcPr marT="45705" marB="45705"/>
                </a:tc>
                <a:tc>
                  <a:txBody>
                    <a:bodyPr/>
                    <a:lstStyle/>
                    <a:p>
                      <a:r>
                        <a:rPr lang="en-US" altLang="zh-CN" sz="3200" b="1" dirty="0" smtClean="0">
                          <a:effectLst>
                            <a:outerShdw blurRad="38100" dist="38100" dir="2700000" algn="tl">
                              <a:srgbClr val="000000">
                                <a:alpha val="43137"/>
                              </a:srgbClr>
                            </a:outerShdw>
                          </a:effectLst>
                        </a:rPr>
                        <a:t>1</a:t>
                      </a:r>
                      <a:endParaRPr lang="zh-CN" altLang="en-US" sz="3200" b="1" dirty="0">
                        <a:effectLst>
                          <a:outerShdw blurRad="38100" dist="38100" dir="2700000" algn="tl">
                            <a:srgbClr val="000000">
                              <a:alpha val="43137"/>
                            </a:srgbClr>
                          </a:outerShdw>
                        </a:effectLst>
                      </a:endParaRPr>
                    </a:p>
                  </a:txBody>
                  <a:tcPr marT="45705" marB="45705"/>
                </a:tc>
                <a:tc>
                  <a:txBody>
                    <a:bodyPr/>
                    <a:lstStyle/>
                    <a:p>
                      <a:r>
                        <a:rPr lang="en-US" altLang="zh-CN" sz="3200" b="1" dirty="0" smtClean="0">
                          <a:solidFill>
                            <a:schemeClr val="tx1"/>
                          </a:solidFill>
                          <a:effectLst>
                            <a:outerShdw blurRad="38100" dist="38100" dir="2700000" algn="tl">
                              <a:srgbClr val="000000">
                                <a:alpha val="43137"/>
                              </a:srgbClr>
                            </a:outerShdw>
                          </a:effectLst>
                        </a:rPr>
                        <a:t>0</a:t>
                      </a:r>
                      <a:endParaRPr lang="zh-CN" altLang="en-US" sz="3200" b="1" dirty="0">
                        <a:solidFill>
                          <a:schemeClr val="tx1"/>
                        </a:solidFill>
                        <a:effectLst>
                          <a:outerShdw blurRad="38100" dist="38100" dir="2700000" algn="tl">
                            <a:srgbClr val="000000">
                              <a:alpha val="43137"/>
                            </a:srgbClr>
                          </a:outerShdw>
                        </a:effectLst>
                      </a:endParaRPr>
                    </a:p>
                  </a:txBody>
                  <a:tcPr marT="45705" marB="45705"/>
                </a:tc>
              </a:tr>
              <a:tr h="579085">
                <a:tc>
                  <a:txBody>
                    <a:bodyPr/>
                    <a:lstStyle/>
                    <a:p>
                      <a:r>
                        <a:rPr lang="en-US" altLang="zh-CN" sz="3200" b="1" dirty="0" smtClean="0">
                          <a:effectLst>
                            <a:outerShdw blurRad="38100" dist="38100" dir="2700000" algn="tl">
                              <a:srgbClr val="000000">
                                <a:alpha val="43137"/>
                              </a:srgbClr>
                            </a:outerShdw>
                          </a:effectLst>
                        </a:rPr>
                        <a:t>1</a:t>
                      </a:r>
                      <a:endParaRPr lang="zh-CN" altLang="en-US" sz="3200" b="1" dirty="0">
                        <a:effectLst>
                          <a:outerShdw blurRad="38100" dist="38100" dir="2700000" algn="tl">
                            <a:srgbClr val="000000">
                              <a:alpha val="43137"/>
                            </a:srgbClr>
                          </a:outerShdw>
                        </a:effectLst>
                      </a:endParaRPr>
                    </a:p>
                  </a:txBody>
                  <a:tcPr marT="45705" marB="45705"/>
                </a:tc>
                <a:tc>
                  <a:txBody>
                    <a:bodyPr/>
                    <a:lstStyle/>
                    <a:p>
                      <a:r>
                        <a:rPr lang="en-US" altLang="zh-CN" sz="3200" b="1" dirty="0" smtClean="0">
                          <a:effectLst>
                            <a:outerShdw blurRad="38100" dist="38100" dir="2700000" algn="tl">
                              <a:srgbClr val="000000">
                                <a:alpha val="43137"/>
                              </a:srgbClr>
                            </a:outerShdw>
                          </a:effectLst>
                        </a:rPr>
                        <a:t>0</a:t>
                      </a:r>
                      <a:endParaRPr lang="zh-CN" altLang="en-US" sz="3200" b="1" dirty="0">
                        <a:effectLst>
                          <a:outerShdw blurRad="38100" dist="38100" dir="2700000" algn="tl">
                            <a:srgbClr val="000000">
                              <a:alpha val="43137"/>
                            </a:srgbClr>
                          </a:outerShdw>
                        </a:effectLst>
                      </a:endParaRPr>
                    </a:p>
                  </a:txBody>
                  <a:tcPr marT="45705" marB="45705"/>
                </a:tc>
                <a:tc>
                  <a:txBody>
                    <a:bodyPr/>
                    <a:lstStyle/>
                    <a:p>
                      <a:r>
                        <a:rPr lang="en-US" altLang="zh-CN" sz="3200" b="1" dirty="0" smtClean="0">
                          <a:effectLst>
                            <a:outerShdw blurRad="38100" dist="38100" dir="2700000" algn="tl">
                              <a:srgbClr val="000000">
                                <a:alpha val="43137"/>
                              </a:srgbClr>
                            </a:outerShdw>
                          </a:effectLst>
                        </a:rPr>
                        <a:t>0</a:t>
                      </a:r>
                      <a:endParaRPr lang="zh-CN" altLang="en-US" sz="3200" b="1" dirty="0">
                        <a:effectLst>
                          <a:outerShdw blurRad="38100" dist="38100" dir="2700000" algn="tl">
                            <a:srgbClr val="000000">
                              <a:alpha val="43137"/>
                            </a:srgbClr>
                          </a:outerShdw>
                        </a:effectLst>
                      </a:endParaRPr>
                    </a:p>
                  </a:txBody>
                  <a:tcPr marT="45705" marB="45705"/>
                </a:tc>
                <a:tc>
                  <a:txBody>
                    <a:bodyPr/>
                    <a:lstStyle/>
                    <a:p>
                      <a:r>
                        <a:rPr lang="en-US" altLang="zh-CN" sz="3200" b="1" dirty="0" smtClean="0">
                          <a:solidFill>
                            <a:schemeClr val="tx1"/>
                          </a:solidFill>
                          <a:effectLst>
                            <a:outerShdw blurRad="38100" dist="38100" dir="2700000" algn="tl">
                              <a:srgbClr val="000000">
                                <a:alpha val="43137"/>
                              </a:srgbClr>
                            </a:outerShdw>
                          </a:effectLst>
                        </a:rPr>
                        <a:t>1</a:t>
                      </a:r>
                      <a:endParaRPr lang="zh-CN" altLang="en-US" sz="3200" b="1" dirty="0">
                        <a:solidFill>
                          <a:schemeClr val="tx1"/>
                        </a:solidFill>
                        <a:effectLst>
                          <a:outerShdw blurRad="38100" dist="38100" dir="2700000" algn="tl">
                            <a:srgbClr val="000000">
                              <a:alpha val="43137"/>
                            </a:srgbClr>
                          </a:outerShdw>
                        </a:effectLst>
                      </a:endParaRPr>
                    </a:p>
                  </a:txBody>
                  <a:tcPr marT="45705" marB="45705"/>
                </a:tc>
              </a:tr>
              <a:tr h="579085">
                <a:tc>
                  <a:txBody>
                    <a:bodyPr/>
                    <a:lstStyle/>
                    <a:p>
                      <a:r>
                        <a:rPr lang="en-US" altLang="zh-CN" sz="3200" b="1" dirty="0" smtClean="0">
                          <a:effectLst>
                            <a:outerShdw blurRad="38100" dist="38100" dir="2700000" algn="tl">
                              <a:srgbClr val="000000">
                                <a:alpha val="43137"/>
                              </a:srgbClr>
                            </a:outerShdw>
                          </a:effectLst>
                        </a:rPr>
                        <a:t>1</a:t>
                      </a:r>
                      <a:endParaRPr lang="zh-CN" altLang="en-US" sz="3200" b="1" dirty="0">
                        <a:effectLst>
                          <a:outerShdw blurRad="38100" dist="38100" dir="2700000" algn="tl">
                            <a:srgbClr val="000000">
                              <a:alpha val="43137"/>
                            </a:srgbClr>
                          </a:outerShdw>
                        </a:effectLst>
                      </a:endParaRPr>
                    </a:p>
                  </a:txBody>
                  <a:tcPr marT="45705" marB="45705"/>
                </a:tc>
                <a:tc>
                  <a:txBody>
                    <a:bodyPr/>
                    <a:lstStyle/>
                    <a:p>
                      <a:r>
                        <a:rPr lang="en-US" altLang="zh-CN" sz="3200" b="1" dirty="0" smtClean="0">
                          <a:effectLst>
                            <a:outerShdw blurRad="38100" dist="38100" dir="2700000" algn="tl">
                              <a:srgbClr val="000000">
                                <a:alpha val="43137"/>
                              </a:srgbClr>
                            </a:outerShdw>
                          </a:effectLst>
                        </a:rPr>
                        <a:t>0</a:t>
                      </a:r>
                      <a:endParaRPr lang="zh-CN" altLang="en-US" sz="3200" b="1" dirty="0">
                        <a:effectLst>
                          <a:outerShdw blurRad="38100" dist="38100" dir="2700000" algn="tl">
                            <a:srgbClr val="000000">
                              <a:alpha val="43137"/>
                            </a:srgbClr>
                          </a:outerShdw>
                        </a:effectLst>
                      </a:endParaRPr>
                    </a:p>
                  </a:txBody>
                  <a:tcPr marT="45705" marB="45705"/>
                </a:tc>
                <a:tc>
                  <a:txBody>
                    <a:bodyPr/>
                    <a:lstStyle/>
                    <a:p>
                      <a:r>
                        <a:rPr lang="en-US" altLang="zh-CN" sz="3200" b="1" dirty="0" smtClean="0">
                          <a:effectLst>
                            <a:outerShdw blurRad="38100" dist="38100" dir="2700000" algn="tl">
                              <a:srgbClr val="000000">
                                <a:alpha val="43137"/>
                              </a:srgbClr>
                            </a:outerShdw>
                          </a:effectLst>
                        </a:rPr>
                        <a:t>1</a:t>
                      </a:r>
                      <a:endParaRPr lang="zh-CN" altLang="en-US" sz="3200" b="1" dirty="0">
                        <a:effectLst>
                          <a:outerShdw blurRad="38100" dist="38100" dir="2700000" algn="tl">
                            <a:srgbClr val="000000">
                              <a:alpha val="43137"/>
                            </a:srgbClr>
                          </a:outerShdw>
                        </a:effectLst>
                      </a:endParaRPr>
                    </a:p>
                  </a:txBody>
                  <a:tcPr marT="45705" marB="45705"/>
                </a:tc>
                <a:tc>
                  <a:txBody>
                    <a:bodyPr/>
                    <a:lstStyle/>
                    <a:p>
                      <a:r>
                        <a:rPr lang="en-US" altLang="zh-CN" sz="3200" b="1" dirty="0" smtClean="0">
                          <a:solidFill>
                            <a:schemeClr val="tx1"/>
                          </a:solidFill>
                          <a:effectLst>
                            <a:outerShdw blurRad="38100" dist="38100" dir="2700000" algn="tl">
                              <a:srgbClr val="000000">
                                <a:alpha val="43137"/>
                              </a:srgbClr>
                            </a:outerShdw>
                          </a:effectLst>
                        </a:rPr>
                        <a:t>1</a:t>
                      </a:r>
                      <a:endParaRPr lang="zh-CN" altLang="en-US" sz="3200" b="1" dirty="0">
                        <a:solidFill>
                          <a:schemeClr val="tx1"/>
                        </a:solidFill>
                        <a:effectLst>
                          <a:outerShdw blurRad="38100" dist="38100" dir="2700000" algn="tl">
                            <a:srgbClr val="000000">
                              <a:alpha val="43137"/>
                            </a:srgbClr>
                          </a:outerShdw>
                        </a:effectLst>
                      </a:endParaRPr>
                    </a:p>
                  </a:txBody>
                  <a:tcPr marT="45705" marB="45705"/>
                </a:tc>
              </a:tr>
              <a:tr h="579085">
                <a:tc>
                  <a:txBody>
                    <a:bodyPr/>
                    <a:lstStyle/>
                    <a:p>
                      <a:r>
                        <a:rPr lang="en-US" altLang="zh-CN" sz="3200" b="1" dirty="0" smtClean="0">
                          <a:effectLst>
                            <a:outerShdw blurRad="38100" dist="38100" dir="2700000" algn="tl">
                              <a:srgbClr val="000000">
                                <a:alpha val="43137"/>
                              </a:srgbClr>
                            </a:outerShdw>
                          </a:effectLst>
                        </a:rPr>
                        <a:t>1</a:t>
                      </a:r>
                      <a:endParaRPr lang="zh-CN" altLang="en-US" sz="3200" b="1" dirty="0">
                        <a:effectLst>
                          <a:outerShdw blurRad="38100" dist="38100" dir="2700000" algn="tl">
                            <a:srgbClr val="000000">
                              <a:alpha val="43137"/>
                            </a:srgbClr>
                          </a:outerShdw>
                        </a:effectLst>
                      </a:endParaRPr>
                    </a:p>
                  </a:txBody>
                  <a:tcPr marT="45705" marB="45705"/>
                </a:tc>
                <a:tc>
                  <a:txBody>
                    <a:bodyPr/>
                    <a:lstStyle/>
                    <a:p>
                      <a:r>
                        <a:rPr lang="en-US" altLang="zh-CN" sz="3200" b="1" dirty="0" smtClean="0">
                          <a:effectLst>
                            <a:outerShdw blurRad="38100" dist="38100" dir="2700000" algn="tl">
                              <a:srgbClr val="000000">
                                <a:alpha val="43137"/>
                              </a:srgbClr>
                            </a:outerShdw>
                          </a:effectLst>
                        </a:rPr>
                        <a:t>1</a:t>
                      </a:r>
                      <a:endParaRPr lang="zh-CN" altLang="en-US" sz="3200" b="1" dirty="0">
                        <a:effectLst>
                          <a:outerShdw blurRad="38100" dist="38100" dir="2700000" algn="tl">
                            <a:srgbClr val="000000">
                              <a:alpha val="43137"/>
                            </a:srgbClr>
                          </a:outerShdw>
                        </a:effectLst>
                      </a:endParaRPr>
                    </a:p>
                  </a:txBody>
                  <a:tcPr marT="45705" marB="45705"/>
                </a:tc>
                <a:tc>
                  <a:txBody>
                    <a:bodyPr/>
                    <a:lstStyle/>
                    <a:p>
                      <a:r>
                        <a:rPr lang="en-US" altLang="zh-CN" sz="3200" b="1" dirty="0" smtClean="0">
                          <a:effectLst>
                            <a:outerShdw blurRad="38100" dist="38100" dir="2700000" algn="tl">
                              <a:srgbClr val="000000">
                                <a:alpha val="43137"/>
                              </a:srgbClr>
                            </a:outerShdw>
                          </a:effectLst>
                        </a:rPr>
                        <a:t>0</a:t>
                      </a:r>
                      <a:endParaRPr lang="zh-CN" altLang="en-US" sz="3200" b="1" dirty="0">
                        <a:effectLst>
                          <a:outerShdw blurRad="38100" dist="38100" dir="2700000" algn="tl">
                            <a:srgbClr val="000000">
                              <a:alpha val="43137"/>
                            </a:srgbClr>
                          </a:outerShdw>
                        </a:effectLst>
                      </a:endParaRPr>
                    </a:p>
                  </a:txBody>
                  <a:tcPr marT="45705" marB="45705"/>
                </a:tc>
                <a:tc>
                  <a:txBody>
                    <a:bodyPr/>
                    <a:lstStyle/>
                    <a:p>
                      <a:r>
                        <a:rPr lang="en-US" altLang="zh-CN" sz="3200" b="1" dirty="0" smtClean="0">
                          <a:solidFill>
                            <a:schemeClr val="tx1"/>
                          </a:solidFill>
                          <a:effectLst>
                            <a:outerShdw blurRad="38100" dist="38100" dir="2700000" algn="tl">
                              <a:srgbClr val="000000">
                                <a:alpha val="43137"/>
                              </a:srgbClr>
                            </a:outerShdw>
                          </a:effectLst>
                        </a:rPr>
                        <a:t>1</a:t>
                      </a:r>
                      <a:endParaRPr lang="zh-CN" altLang="en-US" sz="3200" b="1" dirty="0">
                        <a:solidFill>
                          <a:schemeClr val="tx1"/>
                        </a:solidFill>
                        <a:effectLst>
                          <a:outerShdw blurRad="38100" dist="38100" dir="2700000" algn="tl">
                            <a:srgbClr val="000000">
                              <a:alpha val="43137"/>
                            </a:srgbClr>
                          </a:outerShdw>
                        </a:effectLst>
                      </a:endParaRPr>
                    </a:p>
                  </a:txBody>
                  <a:tcPr marT="45705" marB="45705"/>
                </a:tc>
              </a:tr>
              <a:tr h="579085">
                <a:tc>
                  <a:txBody>
                    <a:bodyPr/>
                    <a:lstStyle/>
                    <a:p>
                      <a:r>
                        <a:rPr lang="en-US" altLang="zh-CN" sz="3200" b="1" dirty="0" smtClean="0">
                          <a:effectLst>
                            <a:outerShdw blurRad="38100" dist="38100" dir="2700000" algn="tl">
                              <a:srgbClr val="000000">
                                <a:alpha val="43137"/>
                              </a:srgbClr>
                            </a:outerShdw>
                          </a:effectLst>
                        </a:rPr>
                        <a:t>1</a:t>
                      </a:r>
                      <a:endParaRPr lang="zh-CN" altLang="en-US" sz="3200" b="1" dirty="0">
                        <a:effectLst>
                          <a:outerShdw blurRad="38100" dist="38100" dir="2700000" algn="tl">
                            <a:srgbClr val="000000">
                              <a:alpha val="43137"/>
                            </a:srgbClr>
                          </a:outerShdw>
                        </a:effectLst>
                      </a:endParaRPr>
                    </a:p>
                  </a:txBody>
                  <a:tcPr marT="45705" marB="45705"/>
                </a:tc>
                <a:tc>
                  <a:txBody>
                    <a:bodyPr/>
                    <a:lstStyle/>
                    <a:p>
                      <a:r>
                        <a:rPr lang="en-US" altLang="zh-CN" sz="3200" b="1" dirty="0" smtClean="0">
                          <a:effectLst>
                            <a:outerShdw blurRad="38100" dist="38100" dir="2700000" algn="tl">
                              <a:srgbClr val="000000">
                                <a:alpha val="43137"/>
                              </a:srgbClr>
                            </a:outerShdw>
                          </a:effectLst>
                        </a:rPr>
                        <a:t>1</a:t>
                      </a:r>
                      <a:endParaRPr lang="zh-CN" altLang="en-US" sz="3200" b="1" dirty="0">
                        <a:effectLst>
                          <a:outerShdw blurRad="38100" dist="38100" dir="2700000" algn="tl">
                            <a:srgbClr val="000000">
                              <a:alpha val="43137"/>
                            </a:srgbClr>
                          </a:outerShdw>
                        </a:effectLst>
                      </a:endParaRPr>
                    </a:p>
                  </a:txBody>
                  <a:tcPr marT="45705" marB="45705"/>
                </a:tc>
                <a:tc>
                  <a:txBody>
                    <a:bodyPr/>
                    <a:lstStyle/>
                    <a:p>
                      <a:r>
                        <a:rPr lang="en-US" altLang="zh-CN" sz="3200" b="1" dirty="0" smtClean="0">
                          <a:effectLst>
                            <a:outerShdw blurRad="38100" dist="38100" dir="2700000" algn="tl">
                              <a:srgbClr val="000000">
                                <a:alpha val="43137"/>
                              </a:srgbClr>
                            </a:outerShdw>
                          </a:effectLst>
                        </a:rPr>
                        <a:t>1</a:t>
                      </a:r>
                      <a:endParaRPr lang="zh-CN" altLang="en-US" sz="3200" b="1" dirty="0">
                        <a:effectLst>
                          <a:outerShdw blurRad="38100" dist="38100" dir="2700000" algn="tl">
                            <a:srgbClr val="000000">
                              <a:alpha val="43137"/>
                            </a:srgbClr>
                          </a:outerShdw>
                        </a:effectLst>
                      </a:endParaRPr>
                    </a:p>
                  </a:txBody>
                  <a:tcPr marT="45705" marB="45705"/>
                </a:tc>
                <a:tc>
                  <a:txBody>
                    <a:bodyPr/>
                    <a:lstStyle/>
                    <a:p>
                      <a:r>
                        <a:rPr lang="en-US" altLang="zh-CN" sz="3200" b="1" dirty="0" smtClean="0">
                          <a:solidFill>
                            <a:schemeClr val="tx1"/>
                          </a:solidFill>
                          <a:effectLst>
                            <a:outerShdw blurRad="38100" dist="38100" dir="2700000" algn="tl">
                              <a:srgbClr val="000000">
                                <a:alpha val="43137"/>
                              </a:srgbClr>
                            </a:outerShdw>
                          </a:effectLst>
                        </a:rPr>
                        <a:t>0</a:t>
                      </a:r>
                      <a:endParaRPr lang="zh-CN" altLang="en-US" sz="3200" b="1" dirty="0">
                        <a:solidFill>
                          <a:schemeClr val="tx1"/>
                        </a:solidFill>
                        <a:effectLst>
                          <a:outerShdw blurRad="38100" dist="38100" dir="2700000" algn="tl">
                            <a:srgbClr val="000000">
                              <a:alpha val="43137"/>
                            </a:srgbClr>
                          </a:outerShdw>
                        </a:effectLst>
                      </a:endParaRPr>
                    </a:p>
                  </a:txBody>
                  <a:tcPr marT="45705" marB="45705"/>
                </a:tc>
              </a:tr>
            </a:tbl>
          </a:graphicData>
        </a:graphic>
      </p:graphicFrame>
      <p:sp>
        <p:nvSpPr>
          <p:cNvPr id="270391"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70392"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0FBB845-2B80-4CB1-9221-FB0F6582C6ED}" type="slidenum">
              <a:rPr kumimoji="0" lang="zh-CN" altLang="en-US" sz="1400" b="0" smtClean="0">
                <a:latin typeface="Arial" panose="020B0604020202020204" pitchFamily="34" charset="0"/>
              </a:rPr>
              <a:pPr>
                <a:spcBef>
                  <a:spcPct val="0"/>
                </a:spcBef>
                <a:buClrTx/>
                <a:buSzTx/>
                <a:buFontTx/>
                <a:buNone/>
              </a:pPr>
              <a:t>162</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 y="115888"/>
            <a:ext cx="8991600" cy="1201737"/>
          </a:xfrm>
        </p:spPr>
        <p:txBody>
          <a:bodyPr/>
          <a:lstStyle/>
          <a:p>
            <a:pPr>
              <a:defRPr/>
            </a:pPr>
            <a:r>
              <a:rPr lang="zh-CN" altLang="en-US" sz="3600" b="1" dirty="0" smtClean="0">
                <a:latin typeface="+mn-lt"/>
              </a:rPr>
              <a:t>习题</a:t>
            </a:r>
            <a:r>
              <a:rPr lang="en-US" altLang="zh-CN" sz="3600" b="1" dirty="0" smtClean="0">
                <a:latin typeface="+mn-lt"/>
              </a:rPr>
              <a:t>3.1 -3</a:t>
            </a:r>
            <a:r>
              <a:rPr lang="zh-CN" altLang="zh-CN" sz="3600" b="1" dirty="0" smtClean="0">
                <a:latin typeface="+mn-lt"/>
              </a:rPr>
              <a:t>指出下列公式哪些是恒真的哪些是恒假的：</a:t>
            </a:r>
            <a:endParaRPr lang="zh-CN" altLang="en-US" sz="3600" b="1" dirty="0">
              <a:latin typeface="+mn-lt"/>
            </a:endParaRPr>
          </a:p>
        </p:txBody>
      </p:sp>
      <p:sp>
        <p:nvSpPr>
          <p:cNvPr id="271363" name="内容占位符 2"/>
          <p:cNvSpPr>
            <a:spLocks noGrp="1"/>
          </p:cNvSpPr>
          <p:nvPr>
            <p:ph idx="1"/>
          </p:nvPr>
        </p:nvSpPr>
        <p:spPr/>
        <p:txBody>
          <a:bodyPr/>
          <a:lstStyle/>
          <a:p>
            <a:r>
              <a:rPr lang="en-US" altLang="zh-CN" smtClean="0"/>
              <a:t>(4)</a:t>
            </a:r>
            <a:r>
              <a:rPr lang="zh-CN" altLang="zh-CN" smtClean="0"/>
              <a:t>（</a:t>
            </a:r>
            <a:r>
              <a:rPr lang="en-US" altLang="zh-CN" smtClean="0"/>
              <a:t>P</a:t>
            </a:r>
            <a:r>
              <a:rPr lang="en-US" altLang="zh-CN" smtClean="0">
                <a:sym typeface="Symbol" panose="05050102010706020507" pitchFamily="18" charset="2"/>
              </a:rPr>
              <a:t></a:t>
            </a:r>
            <a:r>
              <a:rPr lang="en-US" altLang="zh-CN" smtClean="0"/>
              <a:t> Q</a:t>
            </a:r>
            <a:r>
              <a:rPr lang="zh-CN" altLang="zh-CN" smtClean="0"/>
              <a:t>）</a:t>
            </a:r>
            <a:r>
              <a:rPr lang="en-US" altLang="zh-CN" smtClean="0">
                <a:sym typeface="Symbol" panose="05050102010706020507" pitchFamily="18" charset="2"/>
              </a:rPr>
              <a:t></a:t>
            </a:r>
            <a:r>
              <a:rPr lang="zh-CN" altLang="zh-CN" smtClean="0"/>
              <a:t>（</a:t>
            </a:r>
            <a:r>
              <a:rPr lang="en-US" altLang="zh-CN" smtClean="0"/>
              <a:t>P</a:t>
            </a:r>
            <a:r>
              <a:rPr lang="en-US" altLang="zh-CN" smtClean="0">
                <a:sym typeface="Symbol" panose="05050102010706020507" pitchFamily="18" charset="2"/>
              </a:rPr>
              <a:t></a:t>
            </a:r>
            <a:r>
              <a:rPr lang="en-US" altLang="zh-CN" smtClean="0"/>
              <a:t> Q</a:t>
            </a:r>
            <a:r>
              <a:rPr lang="en-US" altLang="zh-CN" smtClean="0">
                <a:sym typeface="Symbol" panose="05050102010706020507" pitchFamily="18" charset="2"/>
              </a:rPr>
              <a:t></a:t>
            </a:r>
            <a:r>
              <a:rPr lang="en-US" altLang="zh-CN" smtClean="0"/>
              <a:t>P</a:t>
            </a:r>
            <a:r>
              <a:rPr lang="en-US" altLang="zh-CN" smtClean="0">
                <a:sym typeface="Symbol" panose="05050102010706020507" pitchFamily="18" charset="2"/>
              </a:rPr>
              <a:t></a:t>
            </a:r>
            <a:r>
              <a:rPr lang="en-US" altLang="zh-CN" smtClean="0"/>
              <a:t> Q</a:t>
            </a:r>
            <a:r>
              <a:rPr lang="zh-CN" altLang="zh-CN" smtClean="0"/>
              <a:t>）</a:t>
            </a:r>
            <a:endParaRPr lang="zh-CN" altLang="en-US" smtClean="0"/>
          </a:p>
        </p:txBody>
      </p:sp>
      <p:sp>
        <p:nvSpPr>
          <p:cNvPr id="271364"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7136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D9816B4-727F-4708-BF16-8E716A6494C0}" type="slidenum">
              <a:rPr kumimoji="0" lang="zh-CN" altLang="en-US" sz="1400" b="0" smtClean="0">
                <a:latin typeface="Arial" panose="020B0604020202020204" pitchFamily="34" charset="0"/>
              </a:rPr>
              <a:pPr>
                <a:spcBef>
                  <a:spcPct val="0"/>
                </a:spcBef>
                <a:buClrTx/>
                <a:buSzTx/>
                <a:buFontTx/>
                <a:buNone/>
              </a:pPr>
              <a:t>163</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内容占位符 2"/>
          <p:cNvSpPr>
            <a:spLocks noGrp="1"/>
          </p:cNvSpPr>
          <p:nvPr>
            <p:ph idx="1"/>
          </p:nvPr>
        </p:nvSpPr>
        <p:spPr>
          <a:xfrm>
            <a:off x="152400" y="404813"/>
            <a:ext cx="8839200" cy="5976937"/>
          </a:xfrm>
        </p:spPr>
        <p:txBody>
          <a:bodyPr/>
          <a:lstStyle/>
          <a:p>
            <a:r>
              <a:rPr lang="en-US" altLang="zh-CN" smtClean="0"/>
              <a:t>(4)</a:t>
            </a:r>
            <a:r>
              <a:rPr lang="zh-CN" altLang="en-US" smtClean="0"/>
              <a:t>设</a:t>
            </a:r>
            <a:r>
              <a:rPr lang="en-US" altLang="zh-CN" smtClean="0"/>
              <a:t>G=(P</a:t>
            </a:r>
            <a:r>
              <a:rPr lang="en-US" altLang="zh-CN" smtClean="0">
                <a:sym typeface="Symbol" panose="05050102010706020507" pitchFamily="18" charset="2"/>
              </a:rPr>
              <a:t></a:t>
            </a:r>
            <a:r>
              <a:rPr lang="en-US" altLang="zh-CN" smtClean="0"/>
              <a:t> Q</a:t>
            </a:r>
            <a:r>
              <a:rPr lang="zh-CN" altLang="zh-CN" smtClean="0"/>
              <a:t>）</a:t>
            </a:r>
            <a:r>
              <a:rPr lang="en-US" altLang="zh-CN" smtClean="0">
                <a:sym typeface="Symbol" panose="05050102010706020507" pitchFamily="18" charset="2"/>
              </a:rPr>
              <a:t></a:t>
            </a:r>
            <a:r>
              <a:rPr lang="zh-CN" altLang="zh-CN" smtClean="0"/>
              <a:t>（</a:t>
            </a:r>
            <a:r>
              <a:rPr lang="en-US" altLang="zh-CN" smtClean="0"/>
              <a:t>P</a:t>
            </a:r>
            <a:r>
              <a:rPr lang="en-US" altLang="zh-CN" smtClean="0">
                <a:sym typeface="Symbol" panose="05050102010706020507" pitchFamily="18" charset="2"/>
              </a:rPr>
              <a:t></a:t>
            </a:r>
            <a:r>
              <a:rPr lang="en-US" altLang="zh-CN" smtClean="0"/>
              <a:t> </a:t>
            </a:r>
            <a:r>
              <a:rPr lang="en-US" altLang="zh-CN" smtClean="0">
                <a:solidFill>
                  <a:srgbClr val="FFC000"/>
                </a:solidFill>
              </a:rPr>
              <a:t>Q</a:t>
            </a:r>
            <a:r>
              <a:rPr lang="en-US" altLang="zh-CN" smtClean="0">
                <a:solidFill>
                  <a:srgbClr val="FFC000"/>
                </a:solidFill>
                <a:sym typeface="Symbol" panose="05050102010706020507" pitchFamily="18" charset="2"/>
              </a:rPr>
              <a:t></a:t>
            </a:r>
            <a:r>
              <a:rPr lang="en-US" altLang="zh-CN" smtClean="0">
                <a:solidFill>
                  <a:srgbClr val="FFC000"/>
                </a:solidFill>
              </a:rPr>
              <a:t>P</a:t>
            </a:r>
            <a:r>
              <a:rPr lang="en-US" altLang="zh-CN" smtClean="0">
                <a:sym typeface="Symbol" panose="05050102010706020507" pitchFamily="18" charset="2"/>
              </a:rPr>
              <a:t></a:t>
            </a:r>
            <a:r>
              <a:rPr lang="en-US" altLang="zh-CN" smtClean="0"/>
              <a:t> Q</a:t>
            </a:r>
            <a:r>
              <a:rPr lang="zh-CN" altLang="zh-CN" smtClean="0"/>
              <a:t>）</a:t>
            </a:r>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endParaRPr lang="en-US" altLang="zh-CN" smtClean="0"/>
          </a:p>
          <a:p>
            <a:r>
              <a:rPr lang="en-US" altLang="zh-CN" smtClean="0"/>
              <a:t>G </a:t>
            </a:r>
            <a:r>
              <a:rPr lang="zh-CN" altLang="en-US" smtClean="0"/>
              <a:t>是可满足的。</a:t>
            </a:r>
            <a:endParaRPr lang="en-US" altLang="zh-CN" smtClean="0"/>
          </a:p>
          <a:p>
            <a:endParaRPr lang="en-US" altLang="zh-CN" smtClean="0"/>
          </a:p>
          <a:p>
            <a:endParaRPr lang="zh-CN" altLang="en-US" smtClean="0"/>
          </a:p>
        </p:txBody>
      </p:sp>
      <p:graphicFrame>
        <p:nvGraphicFramePr>
          <p:cNvPr id="5" name="表格 4"/>
          <p:cNvGraphicFramePr>
            <a:graphicFrameLocks noGrp="1"/>
          </p:cNvGraphicFramePr>
          <p:nvPr/>
        </p:nvGraphicFramePr>
        <p:xfrm>
          <a:off x="1524000" y="1397000"/>
          <a:ext cx="6096000" cy="3200400"/>
        </p:xfrm>
        <a:graphic>
          <a:graphicData uri="http://schemas.openxmlformats.org/drawingml/2006/table">
            <a:tbl>
              <a:tblPr firstRow="1" bandRow="1">
                <a:tableStyleId>{5940675A-B579-460E-94D1-54222C63F5DA}</a:tableStyleId>
              </a:tblPr>
              <a:tblGrid>
                <a:gridCol w="2032000"/>
                <a:gridCol w="2032000"/>
                <a:gridCol w="2032000"/>
              </a:tblGrid>
              <a:tr h="370840">
                <a:tc>
                  <a:txBody>
                    <a:bodyPr/>
                    <a:lstStyle/>
                    <a:p>
                      <a:r>
                        <a:rPr lang="en-US" altLang="zh-CN" sz="3600" b="1" dirty="0" smtClean="0">
                          <a:solidFill>
                            <a:srgbClr val="FFC000"/>
                          </a:solidFill>
                        </a:rPr>
                        <a:t>P</a:t>
                      </a:r>
                      <a:endParaRPr lang="zh-CN" altLang="en-US" sz="3600" b="1" dirty="0">
                        <a:solidFill>
                          <a:srgbClr val="FFC000"/>
                        </a:solidFill>
                      </a:endParaRPr>
                    </a:p>
                  </a:txBody>
                  <a:tcPr/>
                </a:tc>
                <a:tc>
                  <a:txBody>
                    <a:bodyPr/>
                    <a:lstStyle/>
                    <a:p>
                      <a:r>
                        <a:rPr lang="en-US" altLang="zh-CN" sz="3600" b="1" dirty="0" smtClean="0">
                          <a:solidFill>
                            <a:srgbClr val="FFC000"/>
                          </a:solidFill>
                        </a:rPr>
                        <a:t>Q</a:t>
                      </a:r>
                      <a:endParaRPr lang="zh-CN" altLang="en-US" sz="3600" b="1" dirty="0">
                        <a:solidFill>
                          <a:srgbClr val="FFC000"/>
                        </a:solidFill>
                      </a:endParaRPr>
                    </a:p>
                  </a:txBody>
                  <a:tcPr/>
                </a:tc>
                <a:tc>
                  <a:txBody>
                    <a:bodyPr/>
                    <a:lstStyle/>
                    <a:p>
                      <a:r>
                        <a:rPr lang="en-US" altLang="zh-CN" sz="3600" b="1" dirty="0" smtClean="0">
                          <a:solidFill>
                            <a:srgbClr val="FFC000"/>
                          </a:solidFill>
                        </a:rPr>
                        <a:t>G</a:t>
                      </a:r>
                      <a:endParaRPr lang="zh-CN" altLang="en-US" sz="3600" b="1" dirty="0">
                        <a:solidFill>
                          <a:srgbClr val="FFC000"/>
                        </a:solidFill>
                      </a:endParaRPr>
                    </a:p>
                  </a:txBody>
                  <a:tcPr/>
                </a:tc>
              </a:tr>
              <a:tr h="370840">
                <a:tc>
                  <a:txBody>
                    <a:bodyPr/>
                    <a:lstStyle/>
                    <a:p>
                      <a:r>
                        <a:rPr lang="en-US" altLang="zh-CN" sz="3600" b="1" dirty="0" smtClean="0"/>
                        <a:t>0</a:t>
                      </a:r>
                      <a:endParaRPr lang="zh-CN" altLang="en-US" sz="3600" b="1" dirty="0"/>
                    </a:p>
                  </a:txBody>
                  <a:tcPr/>
                </a:tc>
                <a:tc>
                  <a:txBody>
                    <a:bodyPr/>
                    <a:lstStyle/>
                    <a:p>
                      <a:r>
                        <a:rPr lang="en-US" altLang="zh-CN" sz="3600" b="1" dirty="0" smtClean="0"/>
                        <a:t>0</a:t>
                      </a:r>
                      <a:endParaRPr lang="zh-CN" altLang="en-US" sz="3600" b="1" dirty="0"/>
                    </a:p>
                  </a:txBody>
                  <a:tcPr/>
                </a:tc>
                <a:tc>
                  <a:txBody>
                    <a:bodyPr/>
                    <a:lstStyle/>
                    <a:p>
                      <a:r>
                        <a:rPr lang="en-US" altLang="zh-CN" sz="3600" b="1" dirty="0" smtClean="0"/>
                        <a:t>0</a:t>
                      </a:r>
                      <a:endParaRPr lang="zh-CN" altLang="en-US" sz="3600" b="1" dirty="0"/>
                    </a:p>
                  </a:txBody>
                  <a:tcPr/>
                </a:tc>
              </a:tr>
              <a:tr h="370840">
                <a:tc>
                  <a:txBody>
                    <a:bodyPr/>
                    <a:lstStyle/>
                    <a:p>
                      <a:r>
                        <a:rPr lang="en-US" altLang="zh-CN" sz="3600" b="1" dirty="0" smtClean="0"/>
                        <a:t>0</a:t>
                      </a:r>
                      <a:endParaRPr lang="zh-CN" altLang="en-US" sz="3600" b="1" dirty="0"/>
                    </a:p>
                  </a:txBody>
                  <a:tcPr/>
                </a:tc>
                <a:tc>
                  <a:txBody>
                    <a:bodyPr/>
                    <a:lstStyle/>
                    <a:p>
                      <a:r>
                        <a:rPr lang="en-US" altLang="zh-CN" sz="3600" b="1" dirty="0" smtClean="0"/>
                        <a:t>1</a:t>
                      </a:r>
                      <a:endParaRPr lang="zh-CN" altLang="en-US" sz="3600" b="1" dirty="0"/>
                    </a:p>
                  </a:txBody>
                  <a:tcPr/>
                </a:tc>
                <a:tc>
                  <a:txBody>
                    <a:bodyPr/>
                    <a:lstStyle/>
                    <a:p>
                      <a:r>
                        <a:rPr lang="en-US" altLang="zh-CN" sz="3600" b="1" dirty="0" smtClean="0"/>
                        <a:t>1</a:t>
                      </a:r>
                      <a:endParaRPr lang="zh-CN" altLang="en-US" sz="3600" b="1" dirty="0"/>
                    </a:p>
                  </a:txBody>
                  <a:tcPr/>
                </a:tc>
              </a:tr>
              <a:tr h="370840">
                <a:tc>
                  <a:txBody>
                    <a:bodyPr/>
                    <a:lstStyle/>
                    <a:p>
                      <a:r>
                        <a:rPr lang="en-US" altLang="zh-CN" sz="3600" b="1" dirty="0" smtClean="0"/>
                        <a:t>1</a:t>
                      </a:r>
                      <a:endParaRPr lang="zh-CN" altLang="en-US" sz="3600" b="1" dirty="0"/>
                    </a:p>
                  </a:txBody>
                  <a:tcPr/>
                </a:tc>
                <a:tc>
                  <a:txBody>
                    <a:bodyPr/>
                    <a:lstStyle/>
                    <a:p>
                      <a:r>
                        <a:rPr lang="en-US" altLang="zh-CN" sz="3600" b="1" dirty="0" smtClean="0"/>
                        <a:t>0</a:t>
                      </a:r>
                      <a:endParaRPr lang="zh-CN" altLang="en-US" sz="3600" b="1" dirty="0"/>
                    </a:p>
                  </a:txBody>
                  <a:tcPr/>
                </a:tc>
                <a:tc>
                  <a:txBody>
                    <a:bodyPr/>
                    <a:lstStyle/>
                    <a:p>
                      <a:r>
                        <a:rPr lang="en-US" altLang="zh-CN" sz="3600" b="1" dirty="0" smtClean="0"/>
                        <a:t>1</a:t>
                      </a:r>
                      <a:endParaRPr lang="zh-CN" altLang="en-US" sz="3600" b="1" dirty="0"/>
                    </a:p>
                  </a:txBody>
                  <a:tcPr/>
                </a:tc>
              </a:tr>
              <a:tr h="370840">
                <a:tc>
                  <a:txBody>
                    <a:bodyPr/>
                    <a:lstStyle/>
                    <a:p>
                      <a:r>
                        <a:rPr lang="en-US" altLang="zh-CN" sz="3600" b="1" dirty="0" smtClean="0"/>
                        <a:t>1</a:t>
                      </a:r>
                      <a:endParaRPr lang="zh-CN" altLang="en-US" sz="3600" b="1" dirty="0"/>
                    </a:p>
                  </a:txBody>
                  <a:tcPr/>
                </a:tc>
                <a:tc>
                  <a:txBody>
                    <a:bodyPr/>
                    <a:lstStyle/>
                    <a:p>
                      <a:r>
                        <a:rPr lang="en-US" altLang="zh-CN" sz="3600" b="1" dirty="0" smtClean="0"/>
                        <a:t>1</a:t>
                      </a:r>
                      <a:endParaRPr lang="zh-CN" altLang="en-US" sz="3600" b="1" dirty="0"/>
                    </a:p>
                  </a:txBody>
                  <a:tcPr/>
                </a:tc>
                <a:tc>
                  <a:txBody>
                    <a:bodyPr/>
                    <a:lstStyle/>
                    <a:p>
                      <a:r>
                        <a:rPr lang="en-US" altLang="zh-CN" sz="3600" b="1" dirty="0" smtClean="0"/>
                        <a:t>0</a:t>
                      </a:r>
                      <a:endParaRPr lang="zh-CN" altLang="en-US" sz="3600" b="1" dirty="0"/>
                    </a:p>
                  </a:txBody>
                  <a:tcPr/>
                </a:tc>
              </a:tr>
            </a:tbl>
          </a:graphicData>
        </a:graphic>
      </p:graphicFrame>
      <p:sp>
        <p:nvSpPr>
          <p:cNvPr id="272413"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72414"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50C0BB6-90F1-4A69-B3B4-1A685BF2784F}" type="slidenum">
              <a:rPr kumimoji="0" lang="zh-CN" altLang="en-US" sz="1400" b="0" smtClean="0">
                <a:latin typeface="Arial" panose="020B0604020202020204" pitchFamily="34" charset="0"/>
              </a:rPr>
              <a:pPr>
                <a:spcBef>
                  <a:spcPct val="0"/>
                </a:spcBef>
                <a:buClrTx/>
                <a:buSzTx/>
                <a:buFontTx/>
                <a:buNone/>
              </a:pPr>
              <a:t>164</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413" y="333375"/>
            <a:ext cx="8893175" cy="1019175"/>
          </a:xfrm>
        </p:spPr>
        <p:txBody>
          <a:bodyPr/>
          <a:lstStyle/>
          <a:p>
            <a:pPr>
              <a:defRPr/>
            </a:pPr>
            <a:r>
              <a:rPr lang="zh-CN" altLang="en-US" sz="3100" b="1" dirty="0" smtClean="0">
                <a:latin typeface="+mn-lt"/>
              </a:rPr>
              <a:t>习题</a:t>
            </a:r>
            <a:r>
              <a:rPr lang="en-US" altLang="zh-CN" sz="3100" b="1" dirty="0" smtClean="0">
                <a:latin typeface="+mn-lt"/>
              </a:rPr>
              <a:t>3.1 -4</a:t>
            </a:r>
            <a:r>
              <a:rPr lang="zh-CN" altLang="zh-CN" sz="3100" b="1" dirty="0" smtClean="0">
                <a:latin typeface="+mn-lt"/>
              </a:rPr>
              <a:t>对</a:t>
            </a:r>
            <a:r>
              <a:rPr lang="en-US" altLang="zh-CN" sz="3100" b="1" dirty="0" smtClean="0">
                <a:latin typeface="+mn-lt"/>
              </a:rPr>
              <a:t>P</a:t>
            </a:r>
            <a:r>
              <a:rPr lang="zh-CN" altLang="zh-CN" sz="3100" b="1" dirty="0" smtClean="0">
                <a:latin typeface="+mn-lt"/>
              </a:rPr>
              <a:t>和</a:t>
            </a:r>
            <a:r>
              <a:rPr lang="en-US" altLang="zh-CN" sz="3100" b="1" dirty="0" smtClean="0">
                <a:latin typeface="+mn-lt"/>
              </a:rPr>
              <a:t>Q</a:t>
            </a:r>
            <a:r>
              <a:rPr lang="zh-CN" altLang="zh-CN" sz="3100" b="1" dirty="0" smtClean="0">
                <a:latin typeface="+mn-lt"/>
              </a:rPr>
              <a:t>的所有值，证明</a:t>
            </a:r>
            <a:r>
              <a:rPr lang="en-US" altLang="zh-CN" sz="3100" b="1" dirty="0" smtClean="0">
                <a:latin typeface="+mn-lt"/>
              </a:rPr>
              <a:t>P</a:t>
            </a:r>
            <a:r>
              <a:rPr lang="en-US" altLang="zh-CN" sz="3100" b="1" dirty="0" smtClean="0">
                <a:latin typeface="+mn-lt"/>
                <a:sym typeface="Symbol"/>
              </a:rPr>
              <a:t></a:t>
            </a:r>
            <a:r>
              <a:rPr lang="en-US" altLang="zh-CN" sz="3100" b="1" dirty="0" smtClean="0">
                <a:latin typeface="+mn-lt"/>
              </a:rPr>
              <a:t> Q</a:t>
            </a:r>
            <a:r>
              <a:rPr lang="zh-CN" altLang="zh-CN" sz="3100" b="1" dirty="0" smtClean="0">
                <a:latin typeface="+mn-lt"/>
              </a:rPr>
              <a:t>与</a:t>
            </a:r>
            <a:r>
              <a:rPr lang="en-US" altLang="zh-CN" sz="3100" b="1" dirty="0" smtClean="0">
                <a:latin typeface="+mn-lt"/>
                <a:sym typeface="Symbol"/>
              </a:rPr>
              <a:t></a:t>
            </a:r>
            <a:r>
              <a:rPr lang="en-US" altLang="zh-CN" sz="3100" b="1" dirty="0" smtClean="0">
                <a:latin typeface="+mn-lt"/>
              </a:rPr>
              <a:t>P</a:t>
            </a:r>
            <a:r>
              <a:rPr lang="en-US" altLang="zh-CN" sz="3100" b="1" dirty="0" smtClean="0">
                <a:latin typeface="+mn-lt"/>
                <a:sym typeface="Symbol"/>
              </a:rPr>
              <a:t></a:t>
            </a:r>
            <a:r>
              <a:rPr lang="en-US" altLang="zh-CN" sz="3100" b="1" dirty="0" smtClean="0">
                <a:latin typeface="+mn-lt"/>
              </a:rPr>
              <a:t>Q</a:t>
            </a:r>
            <a:r>
              <a:rPr lang="zh-CN" altLang="zh-CN" sz="3100" b="1" dirty="0" smtClean="0">
                <a:latin typeface="+mn-lt"/>
              </a:rPr>
              <a:t>有同样的真值。证明</a:t>
            </a:r>
            <a:r>
              <a:rPr lang="en-US" altLang="zh-CN" sz="3100" b="1" dirty="0" smtClean="0">
                <a:latin typeface="+mn-lt"/>
              </a:rPr>
              <a:t>(P</a:t>
            </a:r>
            <a:r>
              <a:rPr lang="en-US" altLang="zh-CN" sz="3100" b="1" dirty="0" smtClean="0">
                <a:latin typeface="+mn-lt"/>
                <a:sym typeface="Symbol"/>
              </a:rPr>
              <a:t></a:t>
            </a:r>
            <a:r>
              <a:rPr lang="en-US" altLang="zh-CN" sz="3100" b="1" dirty="0" smtClean="0">
                <a:latin typeface="+mn-lt"/>
              </a:rPr>
              <a:t> Q)</a:t>
            </a:r>
            <a:r>
              <a:rPr lang="en-US" altLang="zh-CN" sz="3100" b="1" dirty="0" smtClean="0">
                <a:latin typeface="+mn-lt"/>
                <a:sym typeface="Symbol"/>
              </a:rPr>
              <a:t></a:t>
            </a:r>
            <a:r>
              <a:rPr lang="en-US" altLang="zh-CN" sz="3100" b="1" dirty="0" smtClean="0">
                <a:latin typeface="+mn-lt"/>
              </a:rPr>
              <a:t>(</a:t>
            </a:r>
            <a:r>
              <a:rPr lang="en-US" altLang="zh-CN" sz="3100" b="1" dirty="0" smtClean="0">
                <a:latin typeface="+mn-lt"/>
                <a:sym typeface="Symbol"/>
              </a:rPr>
              <a:t></a:t>
            </a:r>
            <a:r>
              <a:rPr lang="en-US" altLang="zh-CN" sz="3100" b="1" dirty="0" smtClean="0">
                <a:latin typeface="+mn-lt"/>
              </a:rPr>
              <a:t>P</a:t>
            </a:r>
            <a:r>
              <a:rPr lang="en-US" altLang="zh-CN" sz="3100" b="1" dirty="0" smtClean="0">
                <a:latin typeface="+mn-lt"/>
                <a:sym typeface="Symbol"/>
              </a:rPr>
              <a:t></a:t>
            </a:r>
            <a:r>
              <a:rPr lang="en-US" altLang="zh-CN" sz="3100" b="1" dirty="0" smtClean="0">
                <a:latin typeface="+mn-lt"/>
              </a:rPr>
              <a:t>Q)</a:t>
            </a:r>
            <a:r>
              <a:rPr lang="zh-CN" altLang="zh-CN" sz="3100" b="1" dirty="0" smtClean="0">
                <a:latin typeface="+mn-lt"/>
              </a:rPr>
              <a:t>是恒真的</a:t>
            </a:r>
            <a:r>
              <a:rPr lang="zh-CN" altLang="zh-CN" sz="3100" dirty="0" smtClean="0"/>
              <a:t>。</a:t>
            </a:r>
            <a:br>
              <a:rPr lang="zh-CN" altLang="zh-CN" sz="3100" dirty="0" smtClean="0"/>
            </a:br>
            <a:endParaRPr lang="zh-CN" altLang="en-US" sz="3100" dirty="0"/>
          </a:p>
        </p:txBody>
      </p:sp>
      <p:sp>
        <p:nvSpPr>
          <p:cNvPr id="156675" name="内容占位符 2"/>
          <p:cNvSpPr>
            <a:spLocks noGrp="1"/>
          </p:cNvSpPr>
          <p:nvPr>
            <p:ph idx="1"/>
          </p:nvPr>
        </p:nvSpPr>
        <p:spPr>
          <a:xfrm>
            <a:off x="250825" y="1344613"/>
            <a:ext cx="8642350" cy="4968875"/>
          </a:xfrm>
        </p:spPr>
        <p:txBody>
          <a:bodyPr/>
          <a:lstStyle/>
          <a:p>
            <a:pPr marL="0" indent="0">
              <a:lnSpc>
                <a:spcPct val="110000"/>
              </a:lnSpc>
              <a:spcBef>
                <a:spcPts val="0"/>
              </a:spcBef>
              <a:buFont typeface="Wingdings" panose="05000000000000000000" pitchFamily="2" charset="2"/>
              <a:buNone/>
              <a:defRPr/>
            </a:pPr>
            <a:r>
              <a:rPr lang="zh-CN" altLang="en-US" sz="3100" dirty="0" smtClean="0">
                <a:solidFill>
                  <a:schemeClr val="tx2"/>
                </a:solidFill>
              </a:rPr>
              <a:t>证明</a:t>
            </a:r>
            <a:r>
              <a:rPr lang="zh-CN" altLang="zh-CN" sz="3100" dirty="0" smtClean="0">
                <a:solidFill>
                  <a:schemeClr val="tx2"/>
                </a:solidFill>
              </a:rPr>
              <a:t>：</a:t>
            </a:r>
            <a:r>
              <a:rPr lang="zh-CN" altLang="zh-CN" sz="3100" dirty="0" smtClean="0"/>
              <a:t>对任意解释</a:t>
            </a:r>
            <a:r>
              <a:rPr lang="en-US" altLang="zh-CN" sz="3100" dirty="0" smtClean="0"/>
              <a:t>I</a:t>
            </a:r>
            <a:r>
              <a:rPr lang="zh-CN" altLang="zh-CN" sz="3100" dirty="0" smtClean="0"/>
              <a:t>，</a:t>
            </a:r>
            <a:endParaRPr lang="en-US" altLang="zh-CN" sz="3100" dirty="0" smtClean="0"/>
          </a:p>
          <a:p>
            <a:pPr marL="0" indent="0">
              <a:lnSpc>
                <a:spcPct val="110000"/>
              </a:lnSpc>
              <a:spcBef>
                <a:spcPts val="0"/>
              </a:spcBef>
              <a:buFont typeface="Wingdings" panose="05000000000000000000" pitchFamily="2" charset="2"/>
              <a:buNone/>
              <a:defRPr/>
            </a:pPr>
            <a:r>
              <a:rPr lang="zh-CN" altLang="en-US" sz="3100" dirty="0" smtClean="0">
                <a:solidFill>
                  <a:schemeClr val="tx2"/>
                </a:solidFill>
                <a:sym typeface="Symbol" panose="05050102010706020507" pitchFamily="18" charset="2"/>
              </a:rPr>
              <a:t></a:t>
            </a:r>
            <a:r>
              <a:rPr lang="zh-CN" altLang="zh-CN" sz="3100" dirty="0" smtClean="0"/>
              <a:t>若</a:t>
            </a:r>
            <a:r>
              <a:rPr lang="en-US" altLang="zh-CN" sz="3100" dirty="0" smtClean="0"/>
              <a:t>I</a:t>
            </a:r>
            <a:r>
              <a:rPr lang="zh-CN" altLang="zh-CN" sz="3100" dirty="0" smtClean="0"/>
              <a:t>使</a:t>
            </a:r>
            <a:r>
              <a:rPr lang="en-US" altLang="zh-CN" sz="3100" dirty="0" smtClean="0"/>
              <a:t>P</a:t>
            </a:r>
            <a:r>
              <a:rPr lang="en-US" altLang="zh-CN" sz="3100" dirty="0" smtClean="0">
                <a:sym typeface="Symbol" panose="05050102010706020507" pitchFamily="18" charset="2"/>
              </a:rPr>
              <a:t></a:t>
            </a:r>
            <a:r>
              <a:rPr lang="en-US" altLang="zh-CN" sz="3100" dirty="0" smtClean="0"/>
              <a:t> Q</a:t>
            </a:r>
            <a:r>
              <a:rPr lang="zh-CN" altLang="zh-CN" sz="3100" dirty="0" smtClean="0"/>
              <a:t>为真，则</a:t>
            </a:r>
            <a:r>
              <a:rPr lang="en-US" altLang="zh-CN" sz="3100" dirty="0" smtClean="0"/>
              <a:t>I</a:t>
            </a:r>
            <a:r>
              <a:rPr lang="zh-CN" altLang="zh-CN" sz="3100" dirty="0" smtClean="0"/>
              <a:t>使</a:t>
            </a:r>
            <a:r>
              <a:rPr lang="en-US" altLang="zh-CN" sz="3100" dirty="0" smtClean="0"/>
              <a:t>P</a:t>
            </a:r>
            <a:r>
              <a:rPr lang="zh-CN" altLang="zh-CN" sz="3100" dirty="0" smtClean="0"/>
              <a:t>为假或</a:t>
            </a:r>
            <a:r>
              <a:rPr lang="en-US" altLang="zh-CN" sz="3100" dirty="0" smtClean="0"/>
              <a:t>Q</a:t>
            </a:r>
            <a:r>
              <a:rPr lang="zh-CN" altLang="zh-CN" sz="3100" dirty="0" smtClean="0"/>
              <a:t>为真</a:t>
            </a:r>
            <a:r>
              <a:rPr lang="zh-CN" altLang="en-US" sz="3100" dirty="0" smtClean="0"/>
              <a:t>。</a:t>
            </a:r>
            <a:endParaRPr lang="en-US" altLang="zh-CN" sz="3100" dirty="0" smtClean="0"/>
          </a:p>
          <a:p>
            <a:pPr marL="0" indent="0">
              <a:lnSpc>
                <a:spcPct val="110000"/>
              </a:lnSpc>
              <a:spcBef>
                <a:spcPts val="0"/>
              </a:spcBef>
              <a:buFont typeface="Wingdings" panose="05000000000000000000" pitchFamily="2" charset="2"/>
              <a:buNone/>
              <a:defRPr/>
            </a:pPr>
            <a:r>
              <a:rPr lang="zh-CN" altLang="zh-CN" sz="3100" dirty="0" smtClean="0"/>
              <a:t>若</a:t>
            </a:r>
            <a:r>
              <a:rPr lang="en-US" altLang="zh-CN" sz="3100" dirty="0" smtClean="0"/>
              <a:t>I</a:t>
            </a:r>
            <a:r>
              <a:rPr lang="zh-CN" altLang="zh-CN" sz="3100" dirty="0" smtClean="0"/>
              <a:t>使</a:t>
            </a:r>
            <a:r>
              <a:rPr lang="en-US" altLang="zh-CN" sz="3100" dirty="0" smtClean="0"/>
              <a:t>P</a:t>
            </a:r>
            <a:r>
              <a:rPr lang="zh-CN" altLang="zh-CN" sz="3100" dirty="0" smtClean="0"/>
              <a:t>为假，则</a:t>
            </a:r>
            <a:r>
              <a:rPr lang="en-US" altLang="zh-CN" sz="3100" dirty="0" smtClean="0">
                <a:sym typeface="Symbol" panose="05050102010706020507" pitchFamily="18" charset="2"/>
              </a:rPr>
              <a:t></a:t>
            </a:r>
            <a:r>
              <a:rPr lang="en-US" altLang="zh-CN" sz="3100" dirty="0" smtClean="0"/>
              <a:t>P</a:t>
            </a:r>
            <a:r>
              <a:rPr lang="zh-CN" altLang="en-US" sz="3100" dirty="0" smtClean="0"/>
              <a:t>为真</a:t>
            </a:r>
            <a:r>
              <a:rPr lang="zh-CN" altLang="zh-CN" sz="3100" dirty="0" smtClean="0"/>
              <a:t>，此时</a:t>
            </a:r>
            <a:r>
              <a:rPr lang="en-US" altLang="zh-CN" sz="3100" dirty="0" smtClean="0">
                <a:sym typeface="Symbol" panose="05050102010706020507" pitchFamily="18" charset="2"/>
              </a:rPr>
              <a:t></a:t>
            </a:r>
            <a:r>
              <a:rPr lang="en-US" altLang="zh-CN" sz="3100" dirty="0" smtClean="0"/>
              <a:t>P</a:t>
            </a:r>
            <a:r>
              <a:rPr lang="en-US" altLang="zh-CN" sz="3100" dirty="0" smtClean="0">
                <a:sym typeface="Symbol" panose="05050102010706020507" pitchFamily="18" charset="2"/>
              </a:rPr>
              <a:t></a:t>
            </a:r>
            <a:r>
              <a:rPr lang="en-US" altLang="zh-CN" sz="3100" dirty="0" smtClean="0"/>
              <a:t>Q</a:t>
            </a:r>
            <a:r>
              <a:rPr lang="zh-CN" altLang="zh-CN" sz="3100" dirty="0" smtClean="0"/>
              <a:t>为真</a:t>
            </a:r>
            <a:r>
              <a:rPr lang="en-US" altLang="zh-CN" sz="3100" dirty="0" smtClean="0"/>
              <a:t>;</a:t>
            </a:r>
          </a:p>
          <a:p>
            <a:pPr marL="0" indent="0">
              <a:lnSpc>
                <a:spcPct val="110000"/>
              </a:lnSpc>
              <a:spcBef>
                <a:spcPts val="0"/>
              </a:spcBef>
              <a:buFont typeface="Wingdings" panose="05000000000000000000" pitchFamily="2" charset="2"/>
              <a:buNone/>
              <a:defRPr/>
            </a:pPr>
            <a:r>
              <a:rPr lang="zh-CN" altLang="zh-CN" sz="3100" dirty="0" smtClean="0"/>
              <a:t>若</a:t>
            </a:r>
            <a:r>
              <a:rPr lang="en-US" altLang="zh-CN" sz="3100" dirty="0" smtClean="0"/>
              <a:t>Q</a:t>
            </a:r>
            <a:r>
              <a:rPr lang="zh-CN" altLang="zh-CN" sz="3100" dirty="0" smtClean="0"/>
              <a:t>为真</a:t>
            </a:r>
            <a:r>
              <a:rPr lang="en-US" altLang="zh-CN" sz="3100" dirty="0" smtClean="0"/>
              <a:t>, </a:t>
            </a:r>
            <a:r>
              <a:rPr lang="en-US" altLang="zh-CN" sz="3100" dirty="0" smtClean="0">
                <a:sym typeface="Symbol" panose="05050102010706020507" pitchFamily="18" charset="2"/>
              </a:rPr>
              <a:t></a:t>
            </a:r>
            <a:r>
              <a:rPr lang="en-US" altLang="zh-CN" sz="3100" dirty="0" smtClean="0"/>
              <a:t>P</a:t>
            </a:r>
            <a:r>
              <a:rPr lang="en-US" altLang="zh-CN" sz="3100" dirty="0" smtClean="0">
                <a:sym typeface="Symbol" panose="05050102010706020507" pitchFamily="18" charset="2"/>
              </a:rPr>
              <a:t></a:t>
            </a:r>
            <a:r>
              <a:rPr lang="en-US" altLang="zh-CN" sz="3100" dirty="0" smtClean="0"/>
              <a:t>Q</a:t>
            </a:r>
            <a:r>
              <a:rPr lang="zh-CN" altLang="zh-CN" sz="3100" dirty="0" smtClean="0"/>
              <a:t>为真</a:t>
            </a:r>
            <a:r>
              <a:rPr lang="en-US" altLang="zh-CN" sz="3100" dirty="0" smtClean="0"/>
              <a:t>, </a:t>
            </a:r>
            <a:r>
              <a:rPr lang="zh-CN" altLang="en-US" sz="3100" dirty="0" smtClean="0"/>
              <a:t>即</a:t>
            </a:r>
            <a:r>
              <a:rPr lang="en-US" altLang="zh-CN" sz="3100" dirty="0" smtClean="0"/>
              <a:t>P</a:t>
            </a:r>
            <a:r>
              <a:rPr lang="en-US" altLang="zh-CN" sz="3100" dirty="0" smtClean="0">
                <a:sym typeface="Symbol" panose="05050102010706020507" pitchFamily="18" charset="2"/>
              </a:rPr>
              <a:t></a:t>
            </a:r>
            <a:r>
              <a:rPr lang="en-US" altLang="zh-CN" sz="3100" dirty="0" smtClean="0"/>
              <a:t> Q</a:t>
            </a:r>
            <a:r>
              <a:rPr lang="zh-CN" altLang="zh-CN" sz="3100" dirty="0" smtClean="0"/>
              <a:t>为真时</a:t>
            </a:r>
            <a:r>
              <a:rPr lang="en-US" altLang="zh-CN" sz="3100" dirty="0" smtClean="0">
                <a:sym typeface="Symbol" panose="05050102010706020507" pitchFamily="18" charset="2"/>
              </a:rPr>
              <a:t></a:t>
            </a:r>
            <a:r>
              <a:rPr lang="en-US" altLang="zh-CN" sz="3100" dirty="0" smtClean="0"/>
              <a:t>P</a:t>
            </a:r>
            <a:r>
              <a:rPr lang="en-US" altLang="zh-CN" sz="3100" dirty="0" smtClean="0">
                <a:sym typeface="Symbol" panose="05050102010706020507" pitchFamily="18" charset="2"/>
              </a:rPr>
              <a:t></a:t>
            </a:r>
            <a:r>
              <a:rPr lang="en-US" altLang="zh-CN" sz="3100" dirty="0" smtClean="0"/>
              <a:t>Q</a:t>
            </a:r>
            <a:r>
              <a:rPr lang="zh-CN" altLang="zh-CN" sz="3100" dirty="0" smtClean="0"/>
              <a:t>为真</a:t>
            </a:r>
            <a:r>
              <a:rPr lang="en-US" altLang="zh-CN" sz="3100" dirty="0" smtClean="0"/>
              <a:t>.</a:t>
            </a:r>
          </a:p>
          <a:p>
            <a:pPr marL="0" indent="0">
              <a:lnSpc>
                <a:spcPct val="110000"/>
              </a:lnSpc>
              <a:spcBef>
                <a:spcPts val="0"/>
              </a:spcBef>
              <a:buFont typeface="Wingdings" panose="05000000000000000000" pitchFamily="2" charset="2"/>
              <a:buNone/>
              <a:defRPr/>
            </a:pPr>
            <a:r>
              <a:rPr lang="zh-CN" altLang="en-US" sz="3100" dirty="0">
                <a:solidFill>
                  <a:schemeClr val="tx2"/>
                </a:solidFill>
                <a:sym typeface="Symbol" panose="05050102010706020507" pitchFamily="18" charset="2"/>
              </a:rPr>
              <a:t></a:t>
            </a:r>
            <a:r>
              <a:rPr lang="zh-CN" altLang="zh-CN" sz="3100" dirty="0" smtClean="0"/>
              <a:t>若</a:t>
            </a:r>
            <a:r>
              <a:rPr lang="en-US" altLang="zh-CN" sz="3100" dirty="0" smtClean="0"/>
              <a:t>I</a:t>
            </a:r>
            <a:r>
              <a:rPr lang="zh-CN" altLang="zh-CN" sz="3100" dirty="0" smtClean="0"/>
              <a:t>使</a:t>
            </a:r>
            <a:r>
              <a:rPr lang="en-US" altLang="zh-CN" sz="3100" dirty="0" smtClean="0"/>
              <a:t>P</a:t>
            </a:r>
            <a:r>
              <a:rPr lang="en-US" altLang="zh-CN" sz="3100" dirty="0" smtClean="0">
                <a:sym typeface="Symbol" panose="05050102010706020507" pitchFamily="18" charset="2"/>
              </a:rPr>
              <a:t></a:t>
            </a:r>
            <a:r>
              <a:rPr lang="en-US" altLang="zh-CN" sz="3100" dirty="0" smtClean="0"/>
              <a:t> Q</a:t>
            </a:r>
            <a:r>
              <a:rPr lang="zh-CN" altLang="zh-CN" sz="3100" dirty="0" smtClean="0"/>
              <a:t>为假，则</a:t>
            </a:r>
            <a:r>
              <a:rPr lang="en-US" altLang="zh-CN" sz="3100" dirty="0" smtClean="0"/>
              <a:t>I</a:t>
            </a:r>
            <a:r>
              <a:rPr lang="zh-CN" altLang="zh-CN" sz="3100" dirty="0" smtClean="0"/>
              <a:t>使</a:t>
            </a:r>
            <a:r>
              <a:rPr lang="en-US" altLang="zh-CN" sz="3100" dirty="0" smtClean="0"/>
              <a:t>P</a:t>
            </a:r>
            <a:r>
              <a:rPr lang="zh-CN" altLang="zh-CN" sz="3100" dirty="0" smtClean="0"/>
              <a:t>为真</a:t>
            </a:r>
            <a:r>
              <a:rPr lang="en-US" altLang="zh-CN" sz="3100" dirty="0" smtClean="0"/>
              <a:t>Q</a:t>
            </a:r>
            <a:r>
              <a:rPr lang="zh-CN" altLang="zh-CN" sz="3100" dirty="0" smtClean="0"/>
              <a:t>为假，此时</a:t>
            </a:r>
            <a:r>
              <a:rPr lang="en-US" altLang="zh-CN" sz="3100" dirty="0" smtClean="0">
                <a:sym typeface="Symbol" panose="05050102010706020507" pitchFamily="18" charset="2"/>
              </a:rPr>
              <a:t></a:t>
            </a:r>
            <a:r>
              <a:rPr lang="en-US" altLang="zh-CN" sz="3100" dirty="0" smtClean="0"/>
              <a:t>P</a:t>
            </a:r>
            <a:r>
              <a:rPr lang="en-US" altLang="zh-CN" sz="3100" dirty="0" smtClean="0">
                <a:sym typeface="Symbol" panose="05050102010706020507" pitchFamily="18" charset="2"/>
              </a:rPr>
              <a:t></a:t>
            </a:r>
            <a:r>
              <a:rPr lang="en-US" altLang="zh-CN" sz="3100" dirty="0" smtClean="0"/>
              <a:t>Q</a:t>
            </a:r>
            <a:r>
              <a:rPr lang="zh-CN" altLang="zh-CN" sz="3100" dirty="0" smtClean="0"/>
              <a:t>为假，</a:t>
            </a:r>
            <a:r>
              <a:rPr lang="zh-CN" altLang="en-US" sz="3100" dirty="0" smtClean="0"/>
              <a:t>即</a:t>
            </a:r>
            <a:r>
              <a:rPr lang="en-US" altLang="zh-CN" sz="3100" dirty="0" smtClean="0"/>
              <a:t>P</a:t>
            </a:r>
            <a:r>
              <a:rPr lang="en-US" altLang="zh-CN" sz="3100" dirty="0" smtClean="0">
                <a:sym typeface="Symbol" panose="05050102010706020507" pitchFamily="18" charset="2"/>
              </a:rPr>
              <a:t></a:t>
            </a:r>
            <a:r>
              <a:rPr lang="en-US" altLang="zh-CN" sz="3100" dirty="0" smtClean="0"/>
              <a:t> Q</a:t>
            </a:r>
            <a:r>
              <a:rPr lang="zh-CN" altLang="zh-CN" sz="3100" dirty="0" smtClean="0"/>
              <a:t>为假时</a:t>
            </a:r>
            <a:r>
              <a:rPr lang="en-US" altLang="zh-CN" sz="3100" dirty="0" smtClean="0">
                <a:sym typeface="Symbol" panose="05050102010706020507" pitchFamily="18" charset="2"/>
              </a:rPr>
              <a:t></a:t>
            </a:r>
            <a:r>
              <a:rPr lang="en-US" altLang="zh-CN" sz="3100" dirty="0" smtClean="0"/>
              <a:t>P</a:t>
            </a:r>
            <a:r>
              <a:rPr lang="en-US" altLang="zh-CN" sz="3100" dirty="0" smtClean="0">
                <a:sym typeface="Symbol" panose="05050102010706020507" pitchFamily="18" charset="2"/>
              </a:rPr>
              <a:t></a:t>
            </a:r>
            <a:r>
              <a:rPr lang="en-US" altLang="zh-CN" sz="3100" dirty="0" smtClean="0"/>
              <a:t>Q</a:t>
            </a:r>
            <a:r>
              <a:rPr lang="zh-CN" altLang="zh-CN" sz="3100" dirty="0" smtClean="0"/>
              <a:t>为假。</a:t>
            </a:r>
            <a:endParaRPr lang="en-US" altLang="zh-CN" sz="3100" dirty="0" smtClean="0"/>
          </a:p>
          <a:p>
            <a:pPr marL="0" indent="0">
              <a:lnSpc>
                <a:spcPct val="110000"/>
              </a:lnSpc>
              <a:spcBef>
                <a:spcPts val="0"/>
              </a:spcBef>
              <a:buFont typeface="Wingdings" panose="05000000000000000000" pitchFamily="2" charset="2"/>
              <a:buNone/>
              <a:defRPr/>
            </a:pPr>
            <a:r>
              <a:rPr lang="en-US" altLang="zh-CN" sz="3100" dirty="0" smtClean="0"/>
              <a:t>     </a:t>
            </a:r>
            <a:r>
              <a:rPr lang="zh-CN" altLang="zh-CN" sz="3100" dirty="0" smtClean="0"/>
              <a:t>综上知</a:t>
            </a:r>
            <a:r>
              <a:rPr lang="en-US" altLang="zh-CN" sz="3100" dirty="0" smtClean="0"/>
              <a:t>P</a:t>
            </a:r>
            <a:r>
              <a:rPr lang="en-US" altLang="zh-CN" sz="3100" dirty="0" smtClean="0">
                <a:sym typeface="Symbol" panose="05050102010706020507" pitchFamily="18" charset="2"/>
              </a:rPr>
              <a:t></a:t>
            </a:r>
            <a:r>
              <a:rPr lang="en-US" altLang="zh-CN" sz="3100" dirty="0" smtClean="0"/>
              <a:t> Q</a:t>
            </a:r>
            <a:r>
              <a:rPr lang="zh-CN" altLang="zh-CN" sz="3100" dirty="0" smtClean="0"/>
              <a:t>与</a:t>
            </a:r>
            <a:r>
              <a:rPr lang="en-US" altLang="zh-CN" sz="3100" dirty="0" smtClean="0">
                <a:sym typeface="Symbol" panose="05050102010706020507" pitchFamily="18" charset="2"/>
              </a:rPr>
              <a:t></a:t>
            </a:r>
            <a:r>
              <a:rPr lang="en-US" altLang="zh-CN" sz="3100" dirty="0" smtClean="0"/>
              <a:t>P</a:t>
            </a:r>
            <a:r>
              <a:rPr lang="en-US" altLang="zh-CN" sz="3100" dirty="0" smtClean="0">
                <a:sym typeface="Symbol" panose="05050102010706020507" pitchFamily="18" charset="2"/>
              </a:rPr>
              <a:t></a:t>
            </a:r>
            <a:r>
              <a:rPr lang="en-US" altLang="zh-CN" sz="3100" dirty="0" smtClean="0"/>
              <a:t>Q</a:t>
            </a:r>
            <a:r>
              <a:rPr lang="zh-CN" altLang="zh-CN" sz="3100" dirty="0" smtClean="0"/>
              <a:t>同真同假，由定义知</a:t>
            </a:r>
            <a:endParaRPr lang="en-US" altLang="zh-CN" sz="3100" dirty="0" smtClean="0"/>
          </a:p>
          <a:p>
            <a:pPr marL="0" indent="0">
              <a:lnSpc>
                <a:spcPct val="110000"/>
              </a:lnSpc>
              <a:spcBef>
                <a:spcPts val="0"/>
              </a:spcBef>
              <a:buFont typeface="Wingdings" panose="05000000000000000000" pitchFamily="2" charset="2"/>
              <a:buNone/>
              <a:defRPr/>
            </a:pPr>
            <a:r>
              <a:rPr lang="en-US" altLang="zh-CN" sz="3100" dirty="0"/>
              <a:t> </a:t>
            </a:r>
            <a:r>
              <a:rPr lang="en-US" altLang="zh-CN" sz="3100" dirty="0" smtClean="0"/>
              <a:t>  </a:t>
            </a:r>
            <a:r>
              <a:rPr lang="zh-CN" altLang="zh-CN" sz="3100" dirty="0" smtClean="0"/>
              <a:t>（</a:t>
            </a:r>
            <a:r>
              <a:rPr lang="en-US" altLang="zh-CN" sz="3100" dirty="0" smtClean="0"/>
              <a:t>P</a:t>
            </a:r>
            <a:r>
              <a:rPr lang="en-US" altLang="zh-CN" sz="3100" dirty="0" smtClean="0">
                <a:sym typeface="Symbol" panose="05050102010706020507" pitchFamily="18" charset="2"/>
              </a:rPr>
              <a:t></a:t>
            </a:r>
            <a:r>
              <a:rPr lang="en-US" altLang="zh-CN" sz="3100" dirty="0" smtClean="0"/>
              <a:t> Q </a:t>
            </a:r>
            <a:r>
              <a:rPr lang="zh-CN" altLang="zh-CN" sz="3100" dirty="0" smtClean="0"/>
              <a:t>）</a:t>
            </a:r>
            <a:r>
              <a:rPr lang="en-US" altLang="zh-CN" sz="3100" dirty="0" smtClean="0">
                <a:sym typeface="Symbol" panose="05050102010706020507" pitchFamily="18" charset="2"/>
              </a:rPr>
              <a:t></a:t>
            </a:r>
            <a:r>
              <a:rPr lang="zh-CN" altLang="zh-CN" sz="3100" dirty="0" smtClean="0"/>
              <a:t>（</a:t>
            </a:r>
            <a:r>
              <a:rPr lang="en-US" altLang="zh-CN" sz="3100" dirty="0" smtClean="0">
                <a:sym typeface="Symbol" panose="05050102010706020507" pitchFamily="18" charset="2"/>
              </a:rPr>
              <a:t></a:t>
            </a:r>
            <a:r>
              <a:rPr lang="en-US" altLang="zh-CN" sz="3100" dirty="0" smtClean="0"/>
              <a:t>P</a:t>
            </a:r>
            <a:r>
              <a:rPr lang="en-US" altLang="zh-CN" sz="3100" dirty="0" smtClean="0">
                <a:sym typeface="Symbol" panose="05050102010706020507" pitchFamily="18" charset="2"/>
              </a:rPr>
              <a:t></a:t>
            </a:r>
            <a:r>
              <a:rPr lang="en-US" altLang="zh-CN" sz="3100" dirty="0" smtClean="0"/>
              <a:t>Q</a:t>
            </a:r>
            <a:r>
              <a:rPr lang="zh-CN" altLang="zh-CN" sz="3100" dirty="0" smtClean="0"/>
              <a:t>）是恒真的。</a:t>
            </a:r>
          </a:p>
          <a:p>
            <a:pPr>
              <a:defRPr/>
            </a:pPr>
            <a:endParaRPr lang="zh-CN" altLang="en-US" dirty="0" smtClean="0"/>
          </a:p>
        </p:txBody>
      </p:sp>
      <p:sp>
        <p:nvSpPr>
          <p:cNvPr id="273412"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7341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DC58E98-B003-4E0C-9C13-5BD41AB62352}" type="slidenum">
              <a:rPr kumimoji="0" lang="zh-CN" altLang="en-US" sz="1400" b="0" smtClean="0">
                <a:latin typeface="Arial" panose="020B0604020202020204" pitchFamily="34" charset="0"/>
              </a:rPr>
              <a:pPr>
                <a:spcBef>
                  <a:spcPct val="0"/>
                </a:spcBef>
                <a:buClrTx/>
                <a:buSzTx/>
                <a:buFontTx/>
                <a:buNone/>
              </a:pPr>
              <a:t>165</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56675">
                                            <p:txEl>
                                              <p:pRg st="0" end="0"/>
                                            </p:txEl>
                                          </p:spTgt>
                                        </p:tgtEl>
                                        <p:attrNameLst>
                                          <p:attrName>style.visibility</p:attrName>
                                        </p:attrNameLst>
                                      </p:cBhvr>
                                      <p:to>
                                        <p:strVal val="visible"/>
                                      </p:to>
                                    </p:set>
                                    <p:anim calcmode="lin" valueType="num">
                                      <p:cBhvr additive="base">
                                        <p:cTn id="7" dur="500" fill="hold"/>
                                        <p:tgtEl>
                                          <p:spTgt spid="1566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66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56675">
                                            <p:txEl>
                                              <p:pRg st="1" end="1"/>
                                            </p:txEl>
                                          </p:spTgt>
                                        </p:tgtEl>
                                        <p:attrNameLst>
                                          <p:attrName>style.visibility</p:attrName>
                                        </p:attrNameLst>
                                      </p:cBhvr>
                                      <p:to>
                                        <p:strVal val="visible"/>
                                      </p:to>
                                    </p:set>
                                    <p:anim calcmode="lin" valueType="num">
                                      <p:cBhvr additive="base">
                                        <p:cTn id="13" dur="500" fill="hold"/>
                                        <p:tgtEl>
                                          <p:spTgt spid="15667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66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156675">
                                            <p:txEl>
                                              <p:pRg st="2" end="2"/>
                                            </p:txEl>
                                          </p:spTgt>
                                        </p:tgtEl>
                                        <p:attrNameLst>
                                          <p:attrName>style.visibility</p:attrName>
                                        </p:attrNameLst>
                                      </p:cBhvr>
                                      <p:to>
                                        <p:strVal val="visible"/>
                                      </p:to>
                                    </p:set>
                                    <p:anim calcmode="lin" valueType="num">
                                      <p:cBhvr additive="base">
                                        <p:cTn id="19" dur="500" fill="hold"/>
                                        <p:tgtEl>
                                          <p:spTgt spid="15667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566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156675">
                                            <p:txEl>
                                              <p:pRg st="3" end="3"/>
                                            </p:txEl>
                                          </p:spTgt>
                                        </p:tgtEl>
                                        <p:attrNameLst>
                                          <p:attrName>style.visibility</p:attrName>
                                        </p:attrNameLst>
                                      </p:cBhvr>
                                      <p:to>
                                        <p:strVal val="visible"/>
                                      </p:to>
                                    </p:set>
                                    <p:anim calcmode="lin" valueType="num">
                                      <p:cBhvr additive="base">
                                        <p:cTn id="25" dur="500" fill="hold"/>
                                        <p:tgtEl>
                                          <p:spTgt spid="15667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5667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156675">
                                            <p:txEl>
                                              <p:pRg st="4" end="4"/>
                                            </p:txEl>
                                          </p:spTgt>
                                        </p:tgtEl>
                                        <p:attrNameLst>
                                          <p:attrName>style.visibility</p:attrName>
                                        </p:attrNameLst>
                                      </p:cBhvr>
                                      <p:to>
                                        <p:strVal val="visible"/>
                                      </p:to>
                                    </p:set>
                                    <p:anim calcmode="lin" valueType="num">
                                      <p:cBhvr additive="base">
                                        <p:cTn id="31" dur="500" fill="hold"/>
                                        <p:tgtEl>
                                          <p:spTgt spid="15667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566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156675">
                                            <p:txEl>
                                              <p:pRg st="5" end="5"/>
                                            </p:txEl>
                                          </p:spTgt>
                                        </p:tgtEl>
                                        <p:attrNameLst>
                                          <p:attrName>style.visibility</p:attrName>
                                        </p:attrNameLst>
                                      </p:cBhvr>
                                      <p:to>
                                        <p:strVal val="visible"/>
                                      </p:to>
                                    </p:set>
                                    <p:anim calcmode="lin" valueType="num">
                                      <p:cBhvr additive="base">
                                        <p:cTn id="37" dur="500" fill="hold"/>
                                        <p:tgtEl>
                                          <p:spTgt spid="15667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5667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156675">
                                            <p:txEl>
                                              <p:pRg st="6" end="6"/>
                                            </p:txEl>
                                          </p:spTgt>
                                        </p:tgtEl>
                                        <p:attrNameLst>
                                          <p:attrName>style.visibility</p:attrName>
                                        </p:attrNameLst>
                                      </p:cBhvr>
                                      <p:to>
                                        <p:strVal val="visible"/>
                                      </p:to>
                                    </p:set>
                                    <p:anim calcmode="lin" valueType="num">
                                      <p:cBhvr additive="base">
                                        <p:cTn id="43" dur="500" fill="hold"/>
                                        <p:tgtEl>
                                          <p:spTgt spid="15667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5667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88900"/>
            <a:ext cx="8964613" cy="646113"/>
          </a:xfrm>
        </p:spPr>
        <p:txBody>
          <a:bodyPr/>
          <a:lstStyle/>
          <a:p>
            <a:pPr>
              <a:defRPr/>
            </a:pPr>
            <a:r>
              <a:rPr lang="zh-CN" altLang="en-US" sz="3600" b="1" dirty="0" smtClean="0">
                <a:latin typeface="+mn-lt"/>
              </a:rPr>
              <a:t>习题</a:t>
            </a:r>
            <a:r>
              <a:rPr lang="en-US" altLang="zh-CN" sz="3600" b="1" dirty="0" smtClean="0">
                <a:latin typeface="+mn-lt"/>
              </a:rPr>
              <a:t>3.1-6  </a:t>
            </a:r>
            <a:r>
              <a:rPr lang="zh-CN" altLang="en-US" sz="3600" b="1" dirty="0" smtClean="0">
                <a:latin typeface="+mn-lt"/>
              </a:rPr>
              <a:t>证明下列公式等价</a:t>
            </a:r>
            <a:endParaRPr lang="zh-CN" altLang="en-US" sz="3600" b="1" dirty="0">
              <a:latin typeface="+mn-lt"/>
            </a:endParaRPr>
          </a:p>
        </p:txBody>
      </p:sp>
      <p:sp>
        <p:nvSpPr>
          <p:cNvPr id="274435" name="内容占位符 2"/>
          <p:cNvSpPr>
            <a:spLocks noGrp="1"/>
          </p:cNvSpPr>
          <p:nvPr>
            <p:ph idx="1"/>
          </p:nvPr>
        </p:nvSpPr>
        <p:spPr>
          <a:xfrm>
            <a:off x="323850" y="836613"/>
            <a:ext cx="8667750" cy="5259387"/>
          </a:xfrm>
        </p:spPr>
        <p:txBody>
          <a:bodyPr/>
          <a:lstStyle/>
          <a:p>
            <a:r>
              <a:rPr lang="en-US" altLang="zh-CN" sz="3200" smtClean="0"/>
              <a:t>(2) P</a:t>
            </a:r>
            <a:r>
              <a:rPr lang="en-US" altLang="zh-CN" sz="3200" smtClean="0">
                <a:sym typeface="Symbol" panose="05050102010706020507" pitchFamily="18" charset="2"/>
              </a:rPr>
              <a:t></a:t>
            </a:r>
            <a:r>
              <a:rPr lang="en-US" altLang="zh-CN" sz="3200" smtClean="0"/>
              <a:t>(Q</a:t>
            </a:r>
            <a:r>
              <a:rPr lang="en-US" altLang="zh-CN" sz="3200" smtClean="0">
                <a:sym typeface="Symbol" panose="05050102010706020507" pitchFamily="18" charset="2"/>
              </a:rPr>
              <a:t></a:t>
            </a:r>
            <a:r>
              <a:rPr lang="en-US" altLang="zh-CN" sz="3200" smtClean="0"/>
              <a:t>P)=</a:t>
            </a:r>
            <a:r>
              <a:rPr lang="en-US" altLang="zh-CN" sz="3200" smtClean="0">
                <a:sym typeface="Symbol" panose="05050102010706020507" pitchFamily="18" charset="2"/>
              </a:rPr>
              <a:t></a:t>
            </a:r>
            <a:r>
              <a:rPr lang="en-US" altLang="zh-CN" sz="3200" smtClean="0"/>
              <a:t>P</a:t>
            </a:r>
            <a:r>
              <a:rPr lang="en-US" altLang="zh-CN" sz="3200" smtClean="0">
                <a:sym typeface="Symbol" panose="05050102010706020507" pitchFamily="18" charset="2"/>
              </a:rPr>
              <a:t></a:t>
            </a:r>
            <a:r>
              <a:rPr lang="en-US" altLang="zh-CN" sz="3200" smtClean="0"/>
              <a:t>(P</a:t>
            </a:r>
            <a:r>
              <a:rPr lang="en-US" altLang="zh-CN" sz="3200" smtClean="0">
                <a:sym typeface="Symbol" panose="05050102010706020507" pitchFamily="18" charset="2"/>
              </a:rPr>
              <a:t></a:t>
            </a:r>
            <a:r>
              <a:rPr lang="en-US" altLang="zh-CN" sz="3200" smtClean="0"/>
              <a:t>Q)</a:t>
            </a:r>
            <a:endParaRPr lang="zh-CN" altLang="zh-CN" sz="3200" smtClean="0"/>
          </a:p>
          <a:p>
            <a:r>
              <a:rPr lang="zh-CN" altLang="zh-CN" sz="3200" smtClean="0"/>
              <a:t>证明：左边</a:t>
            </a:r>
            <a:r>
              <a:rPr lang="en-US" altLang="zh-CN" sz="3200" smtClean="0"/>
              <a:t>= P</a:t>
            </a:r>
            <a:r>
              <a:rPr lang="en-US" altLang="zh-CN" sz="3200" smtClean="0">
                <a:sym typeface="Symbol" panose="05050102010706020507" pitchFamily="18" charset="2"/>
              </a:rPr>
              <a:t></a:t>
            </a:r>
            <a:r>
              <a:rPr lang="en-US" altLang="zh-CN" sz="3200" smtClean="0"/>
              <a:t>(Q</a:t>
            </a:r>
            <a:r>
              <a:rPr lang="en-US" altLang="zh-CN" sz="3200" smtClean="0">
                <a:sym typeface="Symbol" panose="05050102010706020507" pitchFamily="18" charset="2"/>
              </a:rPr>
              <a:t></a:t>
            </a:r>
            <a:r>
              <a:rPr lang="en-US" altLang="zh-CN" sz="3200" smtClean="0"/>
              <a:t>P)</a:t>
            </a:r>
            <a:endParaRPr lang="zh-CN" altLang="zh-CN" sz="3200" smtClean="0"/>
          </a:p>
          <a:p>
            <a:pPr>
              <a:buFont typeface="Wingdings" panose="05000000000000000000" pitchFamily="2" charset="2"/>
              <a:buNone/>
            </a:pPr>
            <a:r>
              <a:rPr lang="en-US" altLang="zh-CN" sz="3200" smtClean="0"/>
              <a:t>			 = </a:t>
            </a:r>
            <a:r>
              <a:rPr lang="en-US" altLang="zh-CN" sz="3200" smtClean="0">
                <a:sym typeface="Symbol" panose="05050102010706020507" pitchFamily="18" charset="2"/>
              </a:rPr>
              <a:t></a:t>
            </a:r>
            <a:r>
              <a:rPr lang="en-US" altLang="zh-CN" sz="3200" smtClean="0"/>
              <a:t>P</a:t>
            </a:r>
            <a:r>
              <a:rPr lang="en-US" altLang="zh-CN" sz="3200" smtClean="0">
                <a:sym typeface="Symbol" panose="05050102010706020507" pitchFamily="18" charset="2"/>
              </a:rPr>
              <a:t></a:t>
            </a:r>
            <a:r>
              <a:rPr lang="en-US" altLang="zh-CN" sz="3200" smtClean="0"/>
              <a:t> (</a:t>
            </a:r>
            <a:r>
              <a:rPr lang="en-US" altLang="zh-CN" sz="3200" smtClean="0">
                <a:sym typeface="Symbol" panose="05050102010706020507" pitchFamily="18" charset="2"/>
              </a:rPr>
              <a:t></a:t>
            </a:r>
            <a:r>
              <a:rPr lang="en-US" altLang="zh-CN" sz="3200" smtClean="0"/>
              <a:t>Q</a:t>
            </a:r>
            <a:r>
              <a:rPr lang="en-US" altLang="zh-CN" sz="3200" smtClean="0">
                <a:sym typeface="Symbol" panose="05050102010706020507" pitchFamily="18" charset="2"/>
              </a:rPr>
              <a:t></a:t>
            </a:r>
            <a:r>
              <a:rPr lang="en-US" altLang="zh-CN" sz="3200" smtClean="0"/>
              <a:t> P)</a:t>
            </a:r>
            <a:endParaRPr lang="zh-CN" altLang="zh-CN" sz="3200" smtClean="0"/>
          </a:p>
          <a:p>
            <a:pPr>
              <a:buFont typeface="Wingdings" panose="05000000000000000000" pitchFamily="2" charset="2"/>
              <a:buNone/>
            </a:pPr>
            <a:r>
              <a:rPr lang="en-US" altLang="zh-CN" sz="3200" smtClean="0"/>
              <a:t>		         = </a:t>
            </a:r>
            <a:r>
              <a:rPr lang="en-US" altLang="zh-CN" sz="3200" smtClean="0">
                <a:sym typeface="Symbol" panose="05050102010706020507" pitchFamily="18" charset="2"/>
              </a:rPr>
              <a:t></a:t>
            </a:r>
            <a:r>
              <a:rPr lang="en-US" altLang="zh-CN" sz="3200" smtClean="0"/>
              <a:t>P</a:t>
            </a:r>
            <a:r>
              <a:rPr lang="en-US" altLang="zh-CN" sz="3200" smtClean="0">
                <a:sym typeface="Symbol" panose="05050102010706020507" pitchFamily="18" charset="2"/>
              </a:rPr>
              <a:t></a:t>
            </a:r>
            <a:r>
              <a:rPr lang="en-US" altLang="zh-CN" sz="3200" smtClean="0"/>
              <a:t> </a:t>
            </a:r>
            <a:r>
              <a:rPr lang="en-US" altLang="zh-CN" sz="3200" smtClean="0">
                <a:sym typeface="Symbol" panose="05050102010706020507" pitchFamily="18" charset="2"/>
              </a:rPr>
              <a:t></a:t>
            </a:r>
            <a:r>
              <a:rPr lang="en-US" altLang="zh-CN" sz="3200" smtClean="0"/>
              <a:t>Q</a:t>
            </a:r>
            <a:r>
              <a:rPr lang="en-US" altLang="zh-CN" sz="3200" smtClean="0">
                <a:sym typeface="Symbol" panose="05050102010706020507" pitchFamily="18" charset="2"/>
              </a:rPr>
              <a:t></a:t>
            </a:r>
            <a:r>
              <a:rPr lang="en-US" altLang="zh-CN" sz="3200" smtClean="0"/>
              <a:t> P</a:t>
            </a:r>
            <a:endParaRPr lang="zh-CN" altLang="zh-CN" sz="3200" smtClean="0"/>
          </a:p>
          <a:p>
            <a:pPr>
              <a:buFont typeface="Wingdings" panose="05000000000000000000" pitchFamily="2" charset="2"/>
              <a:buNone/>
            </a:pPr>
            <a:r>
              <a:rPr lang="en-US" altLang="zh-CN" sz="3200" smtClean="0"/>
              <a:t>			 = P</a:t>
            </a:r>
            <a:r>
              <a:rPr lang="en-US" altLang="zh-CN" sz="3200" smtClean="0">
                <a:sym typeface="Symbol" panose="05050102010706020507" pitchFamily="18" charset="2"/>
              </a:rPr>
              <a:t></a:t>
            </a:r>
            <a:r>
              <a:rPr lang="en-US" altLang="zh-CN" sz="3200" smtClean="0"/>
              <a:t>P</a:t>
            </a:r>
            <a:r>
              <a:rPr lang="en-US" altLang="zh-CN" sz="3200" smtClean="0">
                <a:sym typeface="Symbol" panose="05050102010706020507" pitchFamily="18" charset="2"/>
              </a:rPr>
              <a:t></a:t>
            </a:r>
            <a:r>
              <a:rPr lang="en-US" altLang="zh-CN" sz="3200" smtClean="0"/>
              <a:t> </a:t>
            </a:r>
            <a:r>
              <a:rPr lang="en-US" altLang="zh-CN" sz="3200" smtClean="0">
                <a:sym typeface="Symbol" panose="05050102010706020507" pitchFamily="18" charset="2"/>
              </a:rPr>
              <a:t></a:t>
            </a:r>
            <a:r>
              <a:rPr lang="en-US" altLang="zh-CN" sz="3200" smtClean="0"/>
              <a:t>Q = </a:t>
            </a:r>
            <a:r>
              <a:rPr lang="en-US" altLang="zh-CN" sz="3200" smtClean="0">
                <a:solidFill>
                  <a:schemeClr val="tx2"/>
                </a:solidFill>
              </a:rPr>
              <a:t>1</a:t>
            </a:r>
            <a:endParaRPr lang="zh-CN" altLang="zh-CN" sz="3200" smtClean="0">
              <a:solidFill>
                <a:schemeClr val="tx2"/>
              </a:solidFill>
            </a:endParaRPr>
          </a:p>
          <a:p>
            <a:pPr>
              <a:buFont typeface="Wingdings" panose="05000000000000000000" pitchFamily="2" charset="2"/>
              <a:buNone/>
            </a:pPr>
            <a:r>
              <a:rPr lang="en-US" altLang="zh-CN" sz="3200" smtClean="0"/>
              <a:t>		 </a:t>
            </a:r>
            <a:r>
              <a:rPr lang="zh-CN" altLang="zh-CN" sz="3200" smtClean="0"/>
              <a:t>右边</a:t>
            </a:r>
            <a:r>
              <a:rPr lang="en-US" altLang="zh-CN" sz="3200" smtClean="0"/>
              <a:t>=</a:t>
            </a:r>
            <a:r>
              <a:rPr lang="en-US" altLang="zh-CN" sz="3200" smtClean="0">
                <a:sym typeface="Symbol" panose="05050102010706020507" pitchFamily="18" charset="2"/>
              </a:rPr>
              <a:t></a:t>
            </a:r>
            <a:r>
              <a:rPr lang="en-US" altLang="zh-CN" sz="3200" smtClean="0"/>
              <a:t>P</a:t>
            </a:r>
            <a:r>
              <a:rPr lang="en-US" altLang="zh-CN" sz="3200" smtClean="0">
                <a:sym typeface="Symbol" panose="05050102010706020507" pitchFamily="18" charset="2"/>
              </a:rPr>
              <a:t></a:t>
            </a:r>
            <a:r>
              <a:rPr lang="en-US" altLang="zh-CN" sz="3200" smtClean="0"/>
              <a:t>(P</a:t>
            </a:r>
            <a:r>
              <a:rPr lang="en-US" altLang="zh-CN" sz="3200" smtClean="0">
                <a:sym typeface="Symbol" panose="05050102010706020507" pitchFamily="18" charset="2"/>
              </a:rPr>
              <a:t></a:t>
            </a:r>
            <a:r>
              <a:rPr lang="en-US" altLang="zh-CN" sz="3200" smtClean="0"/>
              <a:t>Q)</a:t>
            </a:r>
            <a:endParaRPr lang="zh-CN" altLang="zh-CN" sz="3200" smtClean="0"/>
          </a:p>
          <a:p>
            <a:pPr>
              <a:buFont typeface="Wingdings" panose="05000000000000000000" pitchFamily="2" charset="2"/>
              <a:buNone/>
            </a:pPr>
            <a:r>
              <a:rPr lang="en-US" altLang="zh-CN" sz="3200" b="0" smtClean="0"/>
              <a:t>			 =P</a:t>
            </a:r>
            <a:r>
              <a:rPr lang="en-US" altLang="zh-CN" sz="3200" b="0" smtClean="0">
                <a:sym typeface="Symbol" panose="05050102010706020507" pitchFamily="18" charset="2"/>
              </a:rPr>
              <a:t></a:t>
            </a:r>
            <a:r>
              <a:rPr lang="en-US" altLang="zh-CN" sz="3200" b="0" smtClean="0"/>
              <a:t>P</a:t>
            </a:r>
            <a:r>
              <a:rPr lang="en-US" altLang="zh-CN" sz="3200" b="0" smtClean="0">
                <a:sym typeface="Symbol" panose="05050102010706020507" pitchFamily="18" charset="2"/>
              </a:rPr>
              <a:t></a:t>
            </a:r>
            <a:r>
              <a:rPr lang="en-US" altLang="zh-CN" sz="3200" b="0" smtClean="0"/>
              <a:t> Q=</a:t>
            </a:r>
            <a:r>
              <a:rPr lang="en-US" altLang="zh-CN" sz="3200" smtClean="0">
                <a:solidFill>
                  <a:schemeClr val="tx2"/>
                </a:solidFill>
              </a:rPr>
              <a:t>1</a:t>
            </a:r>
            <a:endParaRPr lang="zh-CN" altLang="zh-CN" sz="3200" smtClean="0">
              <a:solidFill>
                <a:schemeClr val="tx2"/>
              </a:solidFill>
            </a:endParaRPr>
          </a:p>
          <a:p>
            <a:pPr>
              <a:buFont typeface="Wingdings" panose="05000000000000000000" pitchFamily="2" charset="2"/>
              <a:buNone/>
            </a:pPr>
            <a:r>
              <a:rPr lang="en-US" altLang="zh-CN" sz="3200" smtClean="0"/>
              <a:t>		 </a:t>
            </a:r>
            <a:r>
              <a:rPr lang="zh-CN" altLang="zh-CN" sz="3200" smtClean="0"/>
              <a:t>可有：左边</a:t>
            </a:r>
            <a:r>
              <a:rPr lang="en-US" altLang="zh-CN" sz="3200" smtClean="0"/>
              <a:t>=</a:t>
            </a:r>
            <a:r>
              <a:rPr lang="zh-CN" altLang="zh-CN" sz="3200" smtClean="0"/>
              <a:t>右边，得证</a:t>
            </a:r>
            <a:r>
              <a:rPr lang="en-US" altLang="zh-CN" sz="3200" smtClean="0"/>
              <a:t>	</a:t>
            </a:r>
            <a:r>
              <a:rPr lang="en-US" altLang="zh-CN" sz="3200" smtClean="0">
                <a:solidFill>
                  <a:schemeClr val="tx2"/>
                </a:solidFill>
              </a:rPr>
              <a:t>                          </a:t>
            </a:r>
            <a:endParaRPr lang="zh-CN" altLang="zh-CN" sz="3200" smtClean="0">
              <a:solidFill>
                <a:schemeClr val="tx2"/>
              </a:solidFill>
            </a:endParaRPr>
          </a:p>
          <a:p>
            <a:pPr>
              <a:buFont typeface="Wingdings" panose="05000000000000000000" pitchFamily="2" charset="2"/>
              <a:buNone/>
            </a:pPr>
            <a:r>
              <a:rPr lang="en-US" altLang="zh-CN" sz="3200" smtClean="0"/>
              <a:t>	</a:t>
            </a:r>
            <a:endParaRPr lang="zh-CN" altLang="zh-CN" sz="3200" smtClean="0"/>
          </a:p>
          <a:p>
            <a:endParaRPr lang="zh-CN" altLang="en-US" smtClean="0"/>
          </a:p>
        </p:txBody>
      </p:sp>
      <p:sp>
        <p:nvSpPr>
          <p:cNvPr id="274436"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7443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781A7F3-2452-420E-BB24-2E70678F961D}" type="slidenum">
              <a:rPr kumimoji="0" lang="zh-CN" altLang="en-US" sz="1400" b="0" smtClean="0">
                <a:latin typeface="Arial" panose="020B0604020202020204" pitchFamily="34" charset="0"/>
              </a:rPr>
              <a:pPr>
                <a:spcBef>
                  <a:spcPct val="0"/>
                </a:spcBef>
                <a:buClrTx/>
                <a:buSzTx/>
                <a:buFontTx/>
                <a:buNone/>
              </a:pPr>
              <a:t>166</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2400" y="203200"/>
            <a:ext cx="8740775" cy="1570038"/>
          </a:xfrm>
        </p:spPr>
        <p:txBody>
          <a:bodyPr/>
          <a:lstStyle/>
          <a:p>
            <a:pPr>
              <a:defRPr/>
            </a:pPr>
            <a:r>
              <a:rPr lang="zh-CN" altLang="en-US" sz="3200" b="1" dirty="0" smtClean="0">
                <a:latin typeface="+mn-lt"/>
              </a:rPr>
              <a:t>习题</a:t>
            </a:r>
            <a:r>
              <a:rPr lang="en-US" altLang="zh-CN" sz="3200" b="1" dirty="0" smtClean="0">
                <a:latin typeface="+mn-lt"/>
              </a:rPr>
              <a:t>3.1-7 </a:t>
            </a:r>
            <a:r>
              <a:rPr lang="zh-CN" altLang="zh-CN" sz="3200" b="1" dirty="0" smtClean="0">
                <a:latin typeface="+mn-lt"/>
              </a:rPr>
              <a:t>设</a:t>
            </a:r>
            <a:r>
              <a:rPr lang="en-US" altLang="zh-CN" sz="3200" b="1" dirty="0" smtClean="0">
                <a:latin typeface="+mn-lt"/>
              </a:rPr>
              <a:t>S={G</a:t>
            </a:r>
            <a:r>
              <a:rPr lang="en-US" altLang="zh-CN" sz="3200" b="1" baseline="-25000" dirty="0" smtClean="0">
                <a:latin typeface="+mn-lt"/>
              </a:rPr>
              <a:t>1</a:t>
            </a:r>
            <a:r>
              <a:rPr lang="zh-CN" altLang="zh-CN" sz="3200" b="1" dirty="0" smtClean="0">
                <a:latin typeface="+mn-lt"/>
              </a:rPr>
              <a:t>，…，</a:t>
            </a:r>
            <a:r>
              <a:rPr lang="en-US" altLang="zh-CN" sz="3200" b="1" dirty="0" err="1" smtClean="0">
                <a:latin typeface="+mn-lt"/>
              </a:rPr>
              <a:t>G</a:t>
            </a:r>
            <a:r>
              <a:rPr lang="en-US" altLang="zh-CN" sz="3200" b="1" baseline="-25000" dirty="0" err="1" smtClean="0">
                <a:latin typeface="+mn-lt"/>
              </a:rPr>
              <a:t>n</a:t>
            </a:r>
            <a:r>
              <a:rPr lang="en-US" altLang="zh-CN" sz="3200" b="1" dirty="0" smtClean="0">
                <a:latin typeface="+mn-lt"/>
              </a:rPr>
              <a:t>}</a:t>
            </a:r>
            <a:r>
              <a:rPr lang="zh-CN" altLang="zh-CN" sz="3200" b="1" dirty="0" smtClean="0"/>
              <a:t>是命题公式集合。试求出在不增加新原子的情况下从</a:t>
            </a:r>
            <a:r>
              <a:rPr lang="en-US" altLang="zh-CN" sz="3200" b="1" dirty="0" smtClean="0">
                <a:latin typeface="+mn-lt"/>
              </a:rPr>
              <a:t>S</a:t>
            </a:r>
            <a:r>
              <a:rPr lang="zh-CN" altLang="zh-CN" sz="3200" b="1" dirty="0" smtClean="0"/>
              <a:t>出发演绎出的所有命题公式</a:t>
            </a:r>
            <a:r>
              <a:rPr lang="zh-CN" altLang="en-US" sz="3200" b="1" dirty="0" smtClean="0"/>
              <a:t>。</a:t>
            </a:r>
            <a:endParaRPr lang="zh-CN" altLang="en-US" sz="3200" b="1" dirty="0"/>
          </a:p>
        </p:txBody>
      </p:sp>
      <p:sp>
        <p:nvSpPr>
          <p:cNvPr id="265219" name="内容占位符 2"/>
          <p:cNvSpPr>
            <a:spLocks noGrp="1"/>
          </p:cNvSpPr>
          <p:nvPr>
            <p:ph idx="1"/>
          </p:nvPr>
        </p:nvSpPr>
        <p:spPr>
          <a:xfrm>
            <a:off x="250825" y="1700213"/>
            <a:ext cx="8642350" cy="5157787"/>
          </a:xfrm>
        </p:spPr>
        <p:txBody>
          <a:bodyPr/>
          <a:lstStyle/>
          <a:p>
            <a:pPr marL="0" indent="0">
              <a:lnSpc>
                <a:spcPct val="120000"/>
              </a:lnSpc>
              <a:spcBef>
                <a:spcPts val="0"/>
              </a:spcBef>
              <a:defRPr/>
            </a:pPr>
            <a:r>
              <a:rPr lang="zh-CN" altLang="en-US" sz="3300" dirty="0" smtClean="0"/>
              <a:t>思路：假</a:t>
            </a:r>
            <a:r>
              <a:rPr lang="zh-CN" altLang="zh-CN" sz="3300" dirty="0" smtClean="0"/>
              <a:t>设一公式</a:t>
            </a:r>
            <a:r>
              <a:rPr lang="en-US" altLang="zh-CN" sz="3300" dirty="0" smtClean="0"/>
              <a:t>H</a:t>
            </a:r>
            <a:r>
              <a:rPr lang="zh-CN" altLang="zh-CN" sz="3300" dirty="0" smtClean="0"/>
              <a:t>为从</a:t>
            </a:r>
            <a:r>
              <a:rPr lang="en-US" altLang="zh-CN" sz="3300" dirty="0" smtClean="0"/>
              <a:t>S</a:t>
            </a:r>
            <a:r>
              <a:rPr lang="zh-CN" altLang="zh-CN" sz="3300" dirty="0" smtClean="0"/>
              <a:t>出发演绎出来的公式</a:t>
            </a:r>
            <a:r>
              <a:rPr lang="en-US" altLang="zh-CN" sz="3300" dirty="0" smtClean="0"/>
              <a:t>.</a:t>
            </a:r>
            <a:r>
              <a:rPr lang="zh-CN" altLang="zh-CN" sz="3300" dirty="0" smtClean="0"/>
              <a:t>则可知</a:t>
            </a:r>
            <a:r>
              <a:rPr lang="en-US" altLang="zh-CN" sz="3300" dirty="0" smtClean="0"/>
              <a:t>H</a:t>
            </a:r>
            <a:r>
              <a:rPr lang="zh-CN" altLang="zh-CN" sz="3300" dirty="0" smtClean="0"/>
              <a:t>为</a:t>
            </a:r>
            <a:r>
              <a:rPr lang="en-US" altLang="zh-CN" sz="3300" dirty="0" smtClean="0"/>
              <a:t>G= G</a:t>
            </a:r>
            <a:r>
              <a:rPr lang="en-US" altLang="zh-CN" sz="3300" baseline="-25000" dirty="0" smtClean="0"/>
              <a:t>1</a:t>
            </a:r>
            <a:r>
              <a:rPr lang="en-US" altLang="zh-CN" sz="3300" dirty="0" smtClean="0">
                <a:sym typeface="Symbol" panose="05050102010706020507" pitchFamily="18" charset="2"/>
              </a:rPr>
              <a:t></a:t>
            </a:r>
            <a:r>
              <a:rPr lang="zh-CN" altLang="zh-CN" sz="3300" dirty="0" smtClean="0"/>
              <a:t>…</a:t>
            </a:r>
            <a:r>
              <a:rPr lang="en-US" altLang="zh-CN" sz="3300" dirty="0" smtClean="0">
                <a:sym typeface="Symbol" panose="05050102010706020507" pitchFamily="18" charset="2"/>
              </a:rPr>
              <a:t></a:t>
            </a:r>
            <a:r>
              <a:rPr lang="en-US" altLang="zh-CN" sz="3300" dirty="0" err="1" smtClean="0"/>
              <a:t>G</a:t>
            </a:r>
            <a:r>
              <a:rPr lang="en-US" altLang="zh-CN" sz="3300" baseline="-25000" dirty="0" err="1" smtClean="0"/>
              <a:t>n</a:t>
            </a:r>
            <a:r>
              <a:rPr lang="zh-CN" altLang="zh-CN" sz="3300" dirty="0" smtClean="0"/>
              <a:t>的一个逻辑结果。而</a:t>
            </a:r>
            <a:r>
              <a:rPr lang="en-US" altLang="zh-CN" sz="3300" dirty="0" smtClean="0"/>
              <a:t>G</a:t>
            </a:r>
            <a:r>
              <a:rPr lang="zh-CN" altLang="zh-CN" sz="3300" dirty="0" smtClean="0"/>
              <a:t>有唯一一个与其等价的主合取范式</a:t>
            </a:r>
            <a:r>
              <a:rPr lang="en-US" altLang="zh-CN" sz="3300" dirty="0" smtClean="0"/>
              <a:t>G’, </a:t>
            </a:r>
            <a:r>
              <a:rPr lang="zh-CN" altLang="en-US" sz="3300" dirty="0" smtClean="0"/>
              <a:t>设</a:t>
            </a:r>
            <a:r>
              <a:rPr lang="en-US" altLang="zh-CN" sz="3300" dirty="0" smtClean="0"/>
              <a:t>G’</a:t>
            </a:r>
            <a:r>
              <a:rPr lang="zh-CN" altLang="en-US" sz="3300" dirty="0" smtClean="0"/>
              <a:t>有</a:t>
            </a:r>
            <a:r>
              <a:rPr lang="en-US" altLang="zh-CN" sz="3300" dirty="0" smtClean="0"/>
              <a:t>m</a:t>
            </a:r>
            <a:r>
              <a:rPr lang="zh-CN" altLang="en-US" sz="3300" dirty="0" smtClean="0"/>
              <a:t>个极大项。</a:t>
            </a:r>
            <a:r>
              <a:rPr lang="zh-CN" altLang="zh-CN" sz="3300" dirty="0" smtClean="0"/>
              <a:t>令</a:t>
            </a:r>
            <a:r>
              <a:rPr lang="en-US" altLang="zh-CN" sz="3300" dirty="0" smtClean="0"/>
              <a:t>G’ </a:t>
            </a:r>
            <a:r>
              <a:rPr lang="zh-CN" altLang="zh-CN" sz="3300" dirty="0" smtClean="0"/>
              <a:t>取</a:t>
            </a:r>
            <a:r>
              <a:rPr lang="en-US" altLang="zh-CN" sz="3300" dirty="0" smtClean="0"/>
              <a:t>1</a:t>
            </a:r>
            <a:r>
              <a:rPr lang="zh-CN" altLang="zh-CN" sz="3300" dirty="0" smtClean="0"/>
              <a:t>的解释使这</a:t>
            </a:r>
            <a:r>
              <a:rPr lang="en-US" altLang="zh-CN" sz="3300" dirty="0" smtClean="0"/>
              <a:t>m </a:t>
            </a:r>
            <a:r>
              <a:rPr lang="zh-CN" altLang="zh-CN" sz="3300" dirty="0" smtClean="0"/>
              <a:t>个极大项也取</a:t>
            </a:r>
            <a:r>
              <a:rPr lang="en-US" altLang="zh-CN" sz="3300" dirty="0" smtClean="0"/>
              <a:t>1</a:t>
            </a:r>
            <a:r>
              <a:rPr lang="zh-CN" altLang="zh-CN" sz="3300" dirty="0" smtClean="0"/>
              <a:t>。则从</a:t>
            </a:r>
            <a:r>
              <a:rPr lang="en-US" altLang="zh-CN" sz="3300" dirty="0" smtClean="0"/>
              <a:t>S</a:t>
            </a:r>
            <a:r>
              <a:rPr lang="zh-CN" altLang="zh-CN" sz="3300" dirty="0" smtClean="0"/>
              <a:t>出发的演绎出来的的所有命题公式正是从这</a:t>
            </a:r>
            <a:r>
              <a:rPr lang="en-US" altLang="zh-CN" sz="3300" dirty="0" smtClean="0"/>
              <a:t>m</a:t>
            </a:r>
            <a:r>
              <a:rPr lang="zh-CN" altLang="zh-CN" sz="3300" dirty="0" smtClean="0"/>
              <a:t>个极大项中任取</a:t>
            </a:r>
            <a:r>
              <a:rPr lang="en-US" altLang="zh-CN" sz="3300" dirty="0" smtClean="0"/>
              <a:t>k(0</a:t>
            </a:r>
            <a:r>
              <a:rPr lang="zh-CN" altLang="zh-CN" sz="3300" dirty="0" smtClean="0"/>
              <a:t>≤</a:t>
            </a:r>
            <a:r>
              <a:rPr lang="en-US" altLang="zh-CN" sz="3300" dirty="0" smtClean="0"/>
              <a:t>k</a:t>
            </a:r>
            <a:r>
              <a:rPr lang="zh-CN" altLang="zh-CN" sz="3300" dirty="0" smtClean="0"/>
              <a:t>≤</a:t>
            </a:r>
            <a:r>
              <a:rPr lang="en-US" altLang="zh-CN" sz="3300" dirty="0" smtClean="0"/>
              <a:t>m)</a:t>
            </a:r>
            <a:r>
              <a:rPr lang="zh-CN" altLang="zh-CN" sz="3300" dirty="0" smtClean="0"/>
              <a:t>个合取组成，共有</a:t>
            </a:r>
            <a:r>
              <a:rPr lang="en-US" altLang="zh-CN" sz="3300" dirty="0" smtClean="0"/>
              <a:t>2</a:t>
            </a:r>
            <a:r>
              <a:rPr lang="en-US" altLang="zh-CN" sz="3300" baseline="30000" dirty="0" smtClean="0"/>
              <a:t>m</a:t>
            </a:r>
            <a:r>
              <a:rPr lang="zh-CN" altLang="zh-CN" sz="3300" dirty="0" smtClean="0"/>
              <a:t>个</a:t>
            </a:r>
            <a:r>
              <a:rPr lang="zh-CN" altLang="en-US" sz="3300" dirty="0" smtClean="0"/>
              <a:t>。</a:t>
            </a:r>
            <a:endParaRPr lang="zh-CN" altLang="zh-CN" sz="3300" dirty="0" smtClean="0"/>
          </a:p>
          <a:p>
            <a:pPr>
              <a:defRPr/>
            </a:pPr>
            <a:endParaRPr lang="zh-CN" altLang="en-US" dirty="0" smtClean="0"/>
          </a:p>
        </p:txBody>
      </p:sp>
      <p:sp>
        <p:nvSpPr>
          <p:cNvPr id="275460"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7546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59C0C4D-7F0B-416D-B7AE-669603B99797}" type="slidenum">
              <a:rPr kumimoji="0" lang="zh-CN" altLang="en-US" sz="1400" b="0" smtClean="0">
                <a:latin typeface="Arial" panose="020B0604020202020204" pitchFamily="34" charset="0"/>
              </a:rPr>
              <a:pPr>
                <a:spcBef>
                  <a:spcPct val="0"/>
                </a:spcBef>
                <a:buClrTx/>
                <a:buSzTx/>
                <a:buFontTx/>
                <a:buNone/>
              </a:pPr>
              <a:t>167</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内容占位符 2"/>
          <p:cNvSpPr>
            <a:spLocks noGrp="1"/>
          </p:cNvSpPr>
          <p:nvPr>
            <p:ph idx="1"/>
          </p:nvPr>
        </p:nvSpPr>
        <p:spPr>
          <a:xfrm>
            <a:off x="250825" y="314325"/>
            <a:ext cx="8642350" cy="6138863"/>
          </a:xfrm>
        </p:spPr>
        <p:txBody>
          <a:bodyPr/>
          <a:lstStyle/>
          <a:p>
            <a:r>
              <a:rPr lang="en-US" altLang="zh-CN" sz="3200" smtClean="0"/>
              <a:t>S={P</a:t>
            </a:r>
            <a:r>
              <a:rPr lang="en-US" altLang="zh-CN" sz="3200" smtClean="0">
                <a:sym typeface="Symbol" panose="05050102010706020507" pitchFamily="18" charset="2"/>
              </a:rPr>
              <a:t> </a:t>
            </a:r>
            <a:r>
              <a:rPr lang="en-US" altLang="zh-CN" sz="3200" smtClean="0"/>
              <a:t>Q,R</a:t>
            </a:r>
            <a:r>
              <a:rPr lang="en-US" altLang="zh-CN" sz="3200" smtClean="0">
                <a:sym typeface="Symbol" panose="05050102010706020507" pitchFamily="18" charset="2"/>
              </a:rPr>
              <a:t></a:t>
            </a:r>
            <a:r>
              <a:rPr lang="en-US" altLang="zh-CN" sz="3200" smtClean="0"/>
              <a:t>Q}</a:t>
            </a:r>
          </a:p>
          <a:p>
            <a:pPr>
              <a:buFont typeface="Wingdings" panose="05000000000000000000" pitchFamily="2" charset="2"/>
              <a:buNone/>
            </a:pPr>
            <a:r>
              <a:rPr lang="en-US" altLang="zh-CN" sz="3200" smtClean="0"/>
              <a:t>G=(P</a:t>
            </a:r>
            <a:r>
              <a:rPr lang="en-US" altLang="zh-CN" sz="3200" smtClean="0">
                <a:sym typeface="Symbol" panose="05050102010706020507" pitchFamily="18" charset="2"/>
              </a:rPr>
              <a:t> </a:t>
            </a:r>
            <a:r>
              <a:rPr lang="en-US" altLang="zh-CN" sz="3200" smtClean="0"/>
              <a:t>Q)</a:t>
            </a:r>
            <a:r>
              <a:rPr lang="en-US" altLang="zh-CN" sz="3200" smtClean="0">
                <a:sym typeface="Symbol" panose="05050102010706020507" pitchFamily="18" charset="2"/>
              </a:rPr>
              <a:t> (</a:t>
            </a:r>
            <a:r>
              <a:rPr lang="en-US" altLang="zh-CN" sz="3200" smtClean="0"/>
              <a:t>R</a:t>
            </a:r>
            <a:r>
              <a:rPr lang="en-US" altLang="zh-CN" sz="3200" smtClean="0">
                <a:sym typeface="Symbol" panose="05050102010706020507" pitchFamily="18" charset="2"/>
              </a:rPr>
              <a:t></a:t>
            </a:r>
            <a:r>
              <a:rPr lang="en-US" altLang="zh-CN" sz="3200" smtClean="0"/>
              <a:t>Q</a:t>
            </a:r>
            <a:r>
              <a:rPr lang="en-US" altLang="zh-CN" sz="3200" smtClean="0">
                <a:sym typeface="Symbol" panose="05050102010706020507" pitchFamily="18" charset="2"/>
              </a:rPr>
              <a:t>)</a:t>
            </a:r>
          </a:p>
          <a:p>
            <a:pPr>
              <a:buFont typeface="Wingdings" panose="05000000000000000000" pitchFamily="2" charset="2"/>
              <a:buNone/>
            </a:pPr>
            <a:r>
              <a:rPr lang="en-US" altLang="zh-CN" sz="3200" smtClean="0">
                <a:sym typeface="Symbol" panose="05050102010706020507" pitchFamily="18" charset="2"/>
              </a:rPr>
              <a:t>   =(P Q) (R Q)</a:t>
            </a:r>
          </a:p>
          <a:p>
            <a:pPr>
              <a:buFont typeface="Wingdings" panose="05000000000000000000" pitchFamily="2" charset="2"/>
              <a:buNone/>
            </a:pPr>
            <a:r>
              <a:rPr lang="en-US" altLang="zh-CN" sz="3200" smtClean="0">
                <a:sym typeface="Symbol" panose="05050102010706020507" pitchFamily="18" charset="2"/>
              </a:rPr>
              <a:t>   =(P Q(RR)) ((PP) QR)</a:t>
            </a:r>
          </a:p>
          <a:p>
            <a:pPr>
              <a:buFont typeface="Wingdings" panose="05000000000000000000" pitchFamily="2" charset="2"/>
              <a:buNone/>
            </a:pPr>
            <a:r>
              <a:rPr lang="en-US" altLang="zh-CN" sz="3200" smtClean="0">
                <a:sym typeface="Symbol" panose="05050102010706020507" pitchFamily="18" charset="2"/>
              </a:rPr>
              <a:t>   =(P QR) </a:t>
            </a:r>
            <a:r>
              <a:rPr lang="en-US" altLang="zh-CN" sz="3200" smtClean="0">
                <a:solidFill>
                  <a:schemeClr val="tx2"/>
                </a:solidFill>
                <a:sym typeface="Symbol" panose="05050102010706020507" pitchFamily="18" charset="2"/>
              </a:rPr>
              <a:t>(P QR) </a:t>
            </a:r>
            <a:r>
              <a:rPr lang="en-US" altLang="zh-CN" sz="3200" smtClean="0">
                <a:sym typeface="Symbol" panose="05050102010706020507" pitchFamily="18" charset="2"/>
              </a:rPr>
              <a:t>(P QR)</a:t>
            </a:r>
          </a:p>
          <a:p>
            <a:pPr>
              <a:buFont typeface="Wingdings" panose="05000000000000000000" pitchFamily="2" charset="2"/>
              <a:buNone/>
            </a:pPr>
            <a:r>
              <a:rPr lang="en-US" altLang="zh-CN" sz="3200" smtClean="0">
                <a:sym typeface="Symbol" panose="05050102010706020507" pitchFamily="18" charset="2"/>
              </a:rPr>
              <a:t>       </a:t>
            </a:r>
            <a:r>
              <a:rPr lang="en-US" altLang="zh-CN" sz="3200" smtClean="0">
                <a:solidFill>
                  <a:schemeClr val="tx2"/>
                </a:solidFill>
                <a:sym typeface="Symbol" panose="05050102010706020507" pitchFamily="18" charset="2"/>
              </a:rPr>
              <a:t>( P Q  R)</a:t>
            </a:r>
          </a:p>
          <a:p>
            <a:pPr>
              <a:buFont typeface="Wingdings" panose="05000000000000000000" pitchFamily="2" charset="2"/>
              <a:buNone/>
            </a:pPr>
            <a:r>
              <a:rPr lang="en-US" altLang="zh-CN" sz="3200" smtClean="0">
                <a:sym typeface="Symbol" panose="05050102010706020507" pitchFamily="18" charset="2"/>
              </a:rPr>
              <a:t>   =(P QR) (P QR) (P QR)</a:t>
            </a:r>
          </a:p>
          <a:p>
            <a:pPr>
              <a:buFont typeface="Wingdings" panose="05000000000000000000" pitchFamily="2" charset="2"/>
              <a:buNone/>
            </a:pPr>
            <a:r>
              <a:rPr lang="en-US" altLang="zh-CN" sz="3200" smtClean="0">
                <a:sym typeface="Symbol" panose="05050102010706020507" pitchFamily="18" charset="2"/>
              </a:rPr>
              <a:t>   = </a:t>
            </a:r>
            <a:r>
              <a:rPr lang="en-US" altLang="zh-CN" sz="3200" smtClean="0">
                <a:solidFill>
                  <a:schemeClr val="tx2"/>
                </a:solidFill>
                <a:sym typeface="Symbol" panose="05050102010706020507" pitchFamily="18" charset="2"/>
              </a:rPr>
              <a:t>G’</a:t>
            </a:r>
            <a:endParaRPr lang="zh-CN" altLang="en-US" sz="3200" smtClean="0">
              <a:solidFill>
                <a:schemeClr val="tx2"/>
              </a:solidFill>
            </a:endParaRPr>
          </a:p>
        </p:txBody>
      </p:sp>
      <p:sp>
        <p:nvSpPr>
          <p:cNvPr id="277507"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77508"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4985A06-6E64-46D8-955E-365FD2422F33}" type="slidenum">
              <a:rPr kumimoji="0" lang="zh-CN" altLang="en-US" sz="1400" b="0" smtClean="0">
                <a:latin typeface="Arial" panose="020B0604020202020204" pitchFamily="34" charset="0"/>
              </a:rPr>
              <a:pPr>
                <a:spcBef>
                  <a:spcPct val="0"/>
                </a:spcBef>
                <a:buClrTx/>
                <a:buSzTx/>
                <a:buFontTx/>
                <a:buNone/>
              </a:pPr>
              <a:t>168</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7266">
                                            <p:txEl>
                                              <p:pRg st="2" end="2"/>
                                            </p:txEl>
                                          </p:spTgt>
                                        </p:tgtEl>
                                        <p:attrNameLst>
                                          <p:attrName>style.visibility</p:attrName>
                                        </p:attrNameLst>
                                      </p:cBhvr>
                                      <p:to>
                                        <p:strVal val="visible"/>
                                      </p:to>
                                    </p:set>
                                    <p:anim calcmode="lin" valueType="num">
                                      <p:cBhvr additive="base">
                                        <p:cTn id="7" dur="500" fill="hold"/>
                                        <p:tgtEl>
                                          <p:spTgt spid="26726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726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67266">
                                            <p:txEl>
                                              <p:pRg st="3" end="3"/>
                                            </p:txEl>
                                          </p:spTgt>
                                        </p:tgtEl>
                                        <p:attrNameLst>
                                          <p:attrName>style.visibility</p:attrName>
                                        </p:attrNameLst>
                                      </p:cBhvr>
                                      <p:to>
                                        <p:strVal val="visible"/>
                                      </p:to>
                                    </p:set>
                                    <p:anim calcmode="lin" valueType="num">
                                      <p:cBhvr additive="base">
                                        <p:cTn id="13" dur="500" fill="hold"/>
                                        <p:tgtEl>
                                          <p:spTgt spid="267266">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726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67266">
                                            <p:txEl>
                                              <p:pRg st="4" end="4"/>
                                            </p:txEl>
                                          </p:spTgt>
                                        </p:tgtEl>
                                        <p:attrNameLst>
                                          <p:attrName>style.visibility</p:attrName>
                                        </p:attrNameLst>
                                      </p:cBhvr>
                                      <p:to>
                                        <p:strVal val="visible"/>
                                      </p:to>
                                    </p:set>
                                    <p:anim calcmode="lin" valueType="num">
                                      <p:cBhvr additive="base">
                                        <p:cTn id="19" dur="500" fill="hold"/>
                                        <p:tgtEl>
                                          <p:spTgt spid="26726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67266">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67266">
                                            <p:txEl>
                                              <p:pRg st="5" end="5"/>
                                            </p:txEl>
                                          </p:spTgt>
                                        </p:tgtEl>
                                        <p:attrNameLst>
                                          <p:attrName>style.visibility</p:attrName>
                                        </p:attrNameLst>
                                      </p:cBhvr>
                                      <p:to>
                                        <p:strVal val="visible"/>
                                      </p:to>
                                    </p:set>
                                    <p:anim calcmode="lin" valueType="num">
                                      <p:cBhvr additive="base">
                                        <p:cTn id="23" dur="500" fill="hold"/>
                                        <p:tgtEl>
                                          <p:spTgt spid="267266">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6726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内容占位符 2"/>
          <p:cNvSpPr>
            <a:spLocks noGrp="1"/>
          </p:cNvSpPr>
          <p:nvPr>
            <p:ph idx="1"/>
          </p:nvPr>
        </p:nvSpPr>
        <p:spPr>
          <a:xfrm>
            <a:off x="250825" y="260350"/>
            <a:ext cx="8569325" cy="6383338"/>
          </a:xfrm>
        </p:spPr>
        <p:txBody>
          <a:bodyPr/>
          <a:lstStyle/>
          <a:p>
            <a:pPr>
              <a:lnSpc>
                <a:spcPct val="125000"/>
              </a:lnSpc>
              <a:buFont typeface="Wingdings" panose="05000000000000000000" pitchFamily="2" charset="2"/>
              <a:buNone/>
              <a:defRPr/>
            </a:pPr>
            <a:r>
              <a:rPr lang="zh-CN" altLang="zh-CN" sz="3300" dirty="0" smtClean="0"/>
              <a:t>设</a:t>
            </a:r>
            <a:r>
              <a:rPr lang="en-US" altLang="zh-CN" sz="3300" dirty="0" smtClean="0"/>
              <a:t>H</a:t>
            </a:r>
            <a:r>
              <a:rPr lang="zh-CN" altLang="zh-CN" sz="3300" dirty="0" smtClean="0"/>
              <a:t>为由</a:t>
            </a:r>
            <a:r>
              <a:rPr lang="en-US" altLang="zh-CN" sz="3300" dirty="0" smtClean="0"/>
              <a:t>G’</a:t>
            </a:r>
            <a:r>
              <a:rPr lang="zh-CN" altLang="zh-CN" sz="3300" dirty="0" smtClean="0"/>
              <a:t>若干极大项构成的合取公式</a:t>
            </a:r>
            <a:r>
              <a:rPr lang="en-US" altLang="zh-CN" sz="3300" dirty="0" smtClean="0"/>
              <a:t>.</a:t>
            </a:r>
          </a:p>
          <a:p>
            <a:pPr>
              <a:lnSpc>
                <a:spcPct val="125000"/>
              </a:lnSpc>
              <a:buFont typeface="Wingdings" panose="05000000000000000000" pitchFamily="2" charset="2"/>
              <a:buNone/>
              <a:defRPr/>
            </a:pPr>
            <a:r>
              <a:rPr lang="zh-CN" altLang="zh-CN" sz="3300" dirty="0" smtClean="0"/>
              <a:t>现证</a:t>
            </a:r>
            <a:r>
              <a:rPr lang="en-US" altLang="zh-CN" sz="3300" dirty="0" smtClean="0"/>
              <a:t>: S=&gt;H</a:t>
            </a:r>
            <a:r>
              <a:rPr lang="zh-CN" altLang="zh-CN" sz="3300" dirty="0" smtClean="0"/>
              <a:t>，即</a:t>
            </a:r>
            <a:r>
              <a:rPr lang="en-US" altLang="zh-CN" sz="3300" dirty="0" smtClean="0"/>
              <a:t>G=&gt;H</a:t>
            </a:r>
            <a:r>
              <a:rPr lang="zh-CN" altLang="zh-CN" sz="3300" dirty="0" smtClean="0"/>
              <a:t>。</a:t>
            </a:r>
            <a:endParaRPr lang="en-US" altLang="zh-CN" sz="3300" dirty="0" smtClean="0"/>
          </a:p>
          <a:p>
            <a:pPr marL="0" indent="0">
              <a:lnSpc>
                <a:spcPct val="125000"/>
              </a:lnSpc>
              <a:spcBef>
                <a:spcPts val="0"/>
              </a:spcBef>
              <a:buFont typeface="Wingdings" panose="05000000000000000000" pitchFamily="2" charset="2"/>
              <a:buNone/>
              <a:defRPr/>
            </a:pPr>
            <a:r>
              <a:rPr lang="zh-CN" altLang="en-US" sz="3300" dirty="0" smtClean="0"/>
              <a:t>证明：</a:t>
            </a:r>
            <a:r>
              <a:rPr lang="zh-CN" altLang="zh-CN" sz="3300" dirty="0" smtClean="0"/>
              <a:t>从定义出发，设有一解释</a:t>
            </a:r>
            <a:r>
              <a:rPr lang="en-US" altLang="zh-CN" sz="3300" dirty="0" smtClean="0"/>
              <a:t>I</a:t>
            </a:r>
            <a:r>
              <a:rPr lang="zh-CN" altLang="zh-CN" sz="3300" dirty="0" smtClean="0"/>
              <a:t>使</a:t>
            </a:r>
            <a:r>
              <a:rPr lang="en-US" altLang="zh-CN" sz="3300" dirty="0" smtClean="0"/>
              <a:t>G=G</a:t>
            </a:r>
            <a:r>
              <a:rPr lang="en-US" altLang="zh-CN" sz="3300" baseline="-25000" dirty="0" smtClean="0"/>
              <a:t>1</a:t>
            </a:r>
            <a:r>
              <a:rPr lang="en-US" altLang="zh-CN" sz="3300" dirty="0" smtClean="0">
                <a:sym typeface="Symbol" panose="05050102010706020507" pitchFamily="18" charset="2"/>
              </a:rPr>
              <a:t></a:t>
            </a:r>
            <a:r>
              <a:rPr lang="zh-CN" altLang="zh-CN" sz="3300" dirty="0" smtClean="0"/>
              <a:t>…</a:t>
            </a:r>
            <a:r>
              <a:rPr lang="en-US" altLang="zh-CN" sz="3300" dirty="0" smtClean="0">
                <a:sym typeface="Symbol" panose="05050102010706020507" pitchFamily="18" charset="2"/>
              </a:rPr>
              <a:t></a:t>
            </a:r>
            <a:r>
              <a:rPr lang="en-US" altLang="zh-CN" sz="3300" dirty="0" err="1" smtClean="0"/>
              <a:t>G</a:t>
            </a:r>
            <a:r>
              <a:rPr lang="en-US" altLang="zh-CN" sz="3300" baseline="-25000" dirty="0" err="1" smtClean="0"/>
              <a:t>n</a:t>
            </a:r>
            <a:r>
              <a:rPr lang="en-US" altLang="zh-CN" sz="3300" dirty="0" smtClean="0"/>
              <a:t> </a:t>
            </a:r>
            <a:r>
              <a:rPr lang="zh-CN" altLang="zh-CN" sz="3300" dirty="0" smtClean="0"/>
              <a:t>取</a:t>
            </a:r>
            <a:r>
              <a:rPr lang="en-US" altLang="zh-CN" sz="3300" dirty="0" smtClean="0"/>
              <a:t>1</a:t>
            </a:r>
            <a:r>
              <a:rPr lang="zh-CN" altLang="zh-CN" sz="3300" dirty="0" smtClean="0"/>
              <a:t>值，必使</a:t>
            </a:r>
            <a:r>
              <a:rPr lang="en-US" altLang="zh-CN" sz="3300" dirty="0" smtClean="0"/>
              <a:t>G</a:t>
            </a:r>
            <a:r>
              <a:rPr lang="zh-CN" altLang="zh-CN" sz="3300" dirty="0" smtClean="0"/>
              <a:t>的主合取范式也取</a:t>
            </a:r>
            <a:r>
              <a:rPr lang="en-US" altLang="zh-CN" sz="3300" dirty="0" smtClean="0"/>
              <a:t>1</a:t>
            </a:r>
            <a:r>
              <a:rPr lang="zh-CN" altLang="zh-CN" sz="3300" dirty="0" smtClean="0"/>
              <a:t>值。即使每一个极大项都取</a:t>
            </a:r>
            <a:r>
              <a:rPr lang="en-US" altLang="zh-CN" sz="3300" dirty="0" smtClean="0"/>
              <a:t>1</a:t>
            </a:r>
            <a:r>
              <a:rPr lang="zh-CN" altLang="zh-CN" sz="3300" dirty="0" smtClean="0"/>
              <a:t>值。从而使由若干极大项合取组成的公式</a:t>
            </a:r>
            <a:r>
              <a:rPr lang="en-US" altLang="zh-CN" sz="3300" dirty="0" smtClean="0"/>
              <a:t>H</a:t>
            </a:r>
            <a:r>
              <a:rPr lang="zh-CN" altLang="zh-CN" sz="3300" dirty="0" smtClean="0"/>
              <a:t>也取</a:t>
            </a:r>
            <a:r>
              <a:rPr lang="en-US" altLang="zh-CN" sz="3300" dirty="0" smtClean="0"/>
              <a:t>1</a:t>
            </a:r>
            <a:r>
              <a:rPr lang="zh-CN" altLang="zh-CN" sz="3300" dirty="0" smtClean="0"/>
              <a:t>值，则有</a:t>
            </a:r>
            <a:r>
              <a:rPr lang="en-US" altLang="zh-CN" sz="3300" dirty="0" smtClean="0"/>
              <a:t>S=&gt;H</a:t>
            </a:r>
            <a:r>
              <a:rPr lang="zh-CN" altLang="zh-CN" sz="3000" dirty="0" smtClean="0"/>
              <a:t>。</a:t>
            </a:r>
          </a:p>
          <a:p>
            <a:pPr marL="0" indent="0">
              <a:spcBef>
                <a:spcPts val="0"/>
              </a:spcBef>
              <a:defRPr/>
            </a:pPr>
            <a:endParaRPr lang="zh-CN" altLang="en-US" dirty="0" smtClean="0"/>
          </a:p>
        </p:txBody>
      </p:sp>
      <p:sp>
        <p:nvSpPr>
          <p:cNvPr id="279555"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79556"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DCC1CA7-6D20-45CC-B93A-8F4FBFAE8A2B}" type="slidenum">
              <a:rPr kumimoji="0" lang="zh-CN" altLang="en-US" sz="1400" b="0" smtClean="0">
                <a:latin typeface="Arial" panose="020B0604020202020204" pitchFamily="34" charset="0"/>
              </a:rPr>
              <a:pPr>
                <a:spcBef>
                  <a:spcPct val="0"/>
                </a:spcBef>
                <a:buClrTx/>
                <a:buSzTx/>
                <a:buFontTx/>
                <a:buNone/>
              </a:pPr>
              <a:t>169</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3" name="Rectangle 3"/>
          <p:cNvSpPr>
            <a:spLocks noGrp="1" noChangeArrowheads="1"/>
          </p:cNvSpPr>
          <p:nvPr>
            <p:ph type="body" idx="1"/>
          </p:nvPr>
        </p:nvSpPr>
        <p:spPr>
          <a:xfrm>
            <a:off x="539750" y="1196975"/>
            <a:ext cx="8135938" cy="4800600"/>
          </a:xfrm>
        </p:spPr>
        <p:txBody>
          <a:bodyPr/>
          <a:lstStyle/>
          <a:p>
            <a:pPr marL="0" indent="0" eaLnBrk="1" hangingPunct="1">
              <a:lnSpc>
                <a:spcPct val="110000"/>
              </a:lnSpc>
              <a:spcBef>
                <a:spcPct val="50000"/>
              </a:spcBef>
            </a:pPr>
            <a:r>
              <a:rPr lang="zh-CN" altLang="en-US" sz="3300" dirty="0" smtClean="0"/>
              <a:t>设</a:t>
            </a:r>
            <a:r>
              <a:rPr lang="en-US" altLang="zh-CN" sz="3300" dirty="0" smtClean="0"/>
              <a:t>P，Q</a:t>
            </a:r>
            <a:r>
              <a:rPr lang="zh-CN" altLang="en-US" sz="3300" dirty="0" smtClean="0"/>
              <a:t>是两个命题，命题 “如果</a:t>
            </a:r>
            <a:r>
              <a:rPr lang="en-US" altLang="zh-CN" sz="3300" dirty="0" smtClean="0"/>
              <a:t>P，</a:t>
            </a:r>
            <a:r>
              <a:rPr lang="zh-CN" altLang="en-US" sz="3300" dirty="0" smtClean="0"/>
              <a:t>则</a:t>
            </a:r>
            <a:r>
              <a:rPr lang="en-US" altLang="zh-CN" sz="3300" dirty="0" smtClean="0"/>
              <a:t>Q”</a:t>
            </a:r>
            <a:r>
              <a:rPr lang="zh-CN" altLang="en-US" sz="3300" dirty="0" smtClean="0"/>
              <a:t>称为</a:t>
            </a:r>
            <a:r>
              <a:rPr lang="en-US" altLang="zh-CN" sz="3300" dirty="0" smtClean="0">
                <a:solidFill>
                  <a:schemeClr val="tx2"/>
                </a:solidFill>
              </a:rPr>
              <a:t>P</a:t>
            </a:r>
            <a:r>
              <a:rPr lang="zh-CN" altLang="en-US" sz="3300" dirty="0" smtClean="0">
                <a:solidFill>
                  <a:schemeClr val="tx2"/>
                </a:solidFill>
              </a:rPr>
              <a:t>蕴涵</a:t>
            </a:r>
            <a:r>
              <a:rPr lang="en-US" altLang="zh-CN" sz="3300" dirty="0" smtClean="0">
                <a:solidFill>
                  <a:schemeClr val="tx2"/>
                </a:solidFill>
              </a:rPr>
              <a:t>Q</a:t>
            </a:r>
            <a:r>
              <a:rPr lang="en-US" altLang="zh-CN" sz="3300" dirty="0" smtClean="0"/>
              <a:t>，</a:t>
            </a:r>
            <a:r>
              <a:rPr lang="zh-CN" altLang="en-US" sz="3300" dirty="0" smtClean="0"/>
              <a:t>记以</a:t>
            </a:r>
            <a:r>
              <a:rPr lang="en-US" altLang="zh-CN" sz="3300" dirty="0" smtClean="0">
                <a:solidFill>
                  <a:schemeClr val="tx2"/>
                </a:solidFill>
              </a:rPr>
              <a:t>P</a:t>
            </a:r>
            <a:r>
              <a:rPr lang="en-US" altLang="zh-CN" sz="3300" dirty="0" smtClean="0">
                <a:solidFill>
                  <a:schemeClr val="tx2"/>
                </a:solidFill>
                <a:sym typeface="Symbol" panose="05050102010706020507" pitchFamily="18" charset="2"/>
              </a:rPr>
              <a:t></a:t>
            </a:r>
            <a:r>
              <a:rPr lang="en-US" altLang="zh-CN" sz="3300" dirty="0" smtClean="0">
                <a:solidFill>
                  <a:schemeClr val="tx2"/>
                </a:solidFill>
              </a:rPr>
              <a:t>Q</a:t>
            </a:r>
            <a:r>
              <a:rPr lang="en-US" altLang="zh-CN" sz="3300" dirty="0" smtClean="0"/>
              <a:t>。</a:t>
            </a:r>
          </a:p>
          <a:p>
            <a:pPr marL="0" indent="0" eaLnBrk="1" hangingPunct="1">
              <a:lnSpc>
                <a:spcPct val="110000"/>
              </a:lnSpc>
              <a:spcBef>
                <a:spcPct val="50000"/>
              </a:spcBef>
              <a:buFont typeface="Wingdings" panose="05000000000000000000" pitchFamily="2" charset="2"/>
              <a:buNone/>
            </a:pPr>
            <a:r>
              <a:rPr lang="zh-CN" altLang="en-US" sz="3300" dirty="0" smtClean="0">
                <a:sym typeface="Symbol" panose="05050102010706020507" pitchFamily="18" charset="2"/>
              </a:rPr>
              <a:t>真值规定：</a:t>
            </a:r>
            <a:r>
              <a:rPr lang="zh-CN" altLang="en-US" sz="3300" dirty="0" smtClean="0"/>
              <a:t> </a:t>
            </a:r>
            <a:r>
              <a:rPr lang="en-US" altLang="zh-CN" sz="3300" dirty="0" smtClean="0"/>
              <a:t>P</a:t>
            </a:r>
            <a:r>
              <a:rPr lang="en-US" altLang="zh-CN" sz="3300" dirty="0" smtClean="0">
                <a:sym typeface="Symbol" panose="05050102010706020507" pitchFamily="18" charset="2"/>
              </a:rPr>
              <a:t></a:t>
            </a:r>
            <a:r>
              <a:rPr lang="en-US" altLang="zh-CN" sz="3300" dirty="0" smtClean="0"/>
              <a:t>Q</a:t>
            </a:r>
            <a:r>
              <a:rPr lang="zh-CN" altLang="en-US" sz="3300" dirty="0" smtClean="0"/>
              <a:t>是假的当且仅当</a:t>
            </a:r>
            <a:r>
              <a:rPr lang="en-US" altLang="zh-CN" sz="3300" dirty="0" smtClean="0"/>
              <a:t>P</a:t>
            </a:r>
            <a:r>
              <a:rPr lang="zh-CN" altLang="en-US" sz="3300" dirty="0" smtClean="0"/>
              <a:t>是真的而</a:t>
            </a:r>
            <a:r>
              <a:rPr lang="en-US" altLang="zh-CN" sz="3300" dirty="0" smtClean="0"/>
              <a:t>Q</a:t>
            </a:r>
            <a:r>
              <a:rPr lang="zh-CN" altLang="en-US" sz="3300" dirty="0" smtClean="0"/>
              <a:t>是假的。</a:t>
            </a:r>
          </a:p>
          <a:p>
            <a:pPr marL="0" indent="0" eaLnBrk="1" hangingPunct="1">
              <a:lnSpc>
                <a:spcPct val="110000"/>
              </a:lnSpc>
            </a:pPr>
            <a:r>
              <a:rPr lang="zh-CN" altLang="en-US" sz="3300" dirty="0" smtClean="0"/>
              <a:t>例</a:t>
            </a:r>
            <a:r>
              <a:rPr lang="en-US" altLang="zh-CN" sz="3300" dirty="0" smtClean="0"/>
              <a:t>. </a:t>
            </a:r>
            <a:r>
              <a:rPr lang="en-US" altLang="zh-CN" sz="3300" dirty="0" err="1" smtClean="0"/>
              <a:t>P：f</a:t>
            </a:r>
            <a:r>
              <a:rPr lang="en-US" altLang="zh-CN" sz="3300" dirty="0" smtClean="0"/>
              <a:t>(x)</a:t>
            </a:r>
            <a:r>
              <a:rPr lang="zh-CN" altLang="en-US" sz="3300" dirty="0" smtClean="0"/>
              <a:t>是可微的，</a:t>
            </a:r>
          </a:p>
          <a:p>
            <a:pPr marL="0" indent="0" eaLnBrk="1" hangingPunct="1">
              <a:lnSpc>
                <a:spcPct val="110000"/>
              </a:lnSpc>
              <a:buFont typeface="Wingdings" panose="05000000000000000000" pitchFamily="2" charset="2"/>
              <a:buNone/>
            </a:pPr>
            <a:r>
              <a:rPr lang="en-US" altLang="zh-CN" sz="3300" dirty="0" smtClean="0"/>
              <a:t>         </a:t>
            </a:r>
            <a:r>
              <a:rPr lang="en-US" altLang="zh-CN" sz="3300" dirty="0" err="1" smtClean="0"/>
              <a:t>Q：f</a:t>
            </a:r>
            <a:r>
              <a:rPr lang="en-US" altLang="zh-CN" sz="3300" dirty="0" smtClean="0"/>
              <a:t>(x)</a:t>
            </a:r>
            <a:r>
              <a:rPr lang="zh-CN" altLang="en-US" sz="3300" dirty="0" smtClean="0"/>
              <a:t>是连续的，</a:t>
            </a:r>
            <a:br>
              <a:rPr lang="zh-CN" altLang="en-US" sz="3300" dirty="0" smtClean="0"/>
            </a:br>
            <a:r>
              <a:rPr lang="en-US" altLang="zh-CN" sz="3300" dirty="0" smtClean="0"/>
              <a:t>P</a:t>
            </a:r>
            <a:r>
              <a:rPr lang="en-US" altLang="zh-CN" sz="3300" dirty="0" smtClean="0">
                <a:sym typeface="Symbol" panose="05050102010706020507" pitchFamily="18" charset="2"/>
              </a:rPr>
              <a:t></a:t>
            </a:r>
            <a:r>
              <a:rPr lang="en-US" altLang="zh-CN" sz="3300" dirty="0" smtClean="0"/>
              <a:t>Q： </a:t>
            </a:r>
            <a:r>
              <a:rPr lang="zh-CN" altLang="en-US" sz="3300" dirty="0" smtClean="0"/>
              <a:t>若</a:t>
            </a:r>
            <a:r>
              <a:rPr lang="en-US" altLang="zh-CN" sz="3300" dirty="0" smtClean="0"/>
              <a:t>f(x)</a:t>
            </a:r>
            <a:r>
              <a:rPr lang="zh-CN" altLang="en-US" sz="3300" dirty="0" smtClean="0"/>
              <a:t>是可微的，则</a:t>
            </a:r>
            <a:r>
              <a:rPr lang="en-US" altLang="zh-CN" sz="3300" dirty="0" smtClean="0"/>
              <a:t>f(x)</a:t>
            </a:r>
            <a:r>
              <a:rPr lang="zh-CN" altLang="en-US" sz="3300" dirty="0" smtClean="0"/>
              <a:t>是连续的</a:t>
            </a:r>
            <a:r>
              <a:rPr lang="zh-CN" altLang="en-US" dirty="0" smtClean="0"/>
              <a:t>。 </a:t>
            </a:r>
          </a:p>
        </p:txBody>
      </p:sp>
      <p:sp>
        <p:nvSpPr>
          <p:cNvPr id="77828"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77829"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0DA5983-2679-436C-AF5A-0E55662736D9}" type="slidenum">
              <a:rPr kumimoji="0" lang="zh-CN" altLang="en-US" sz="1400" b="0" smtClean="0">
                <a:latin typeface="Arial" panose="020B0604020202020204" pitchFamily="34" charset="0"/>
              </a:rPr>
              <a:pPr>
                <a:spcBef>
                  <a:spcPct val="0"/>
                </a:spcBef>
                <a:buClrTx/>
                <a:buSzTx/>
                <a:buFontTx/>
                <a:buNone/>
              </a:pPr>
              <a:t>17</a:t>
            </a:fld>
            <a:endParaRPr kumimoji="0" lang="en-US" altLang="zh-CN" sz="1400" b="0" smtClean="0">
              <a:latin typeface="Arial" panose="020B0604020202020204" pitchFamily="34" charset="0"/>
            </a:endParaRPr>
          </a:p>
        </p:txBody>
      </p:sp>
      <p:sp>
        <p:nvSpPr>
          <p:cNvPr id="9" name="Rectangle 2"/>
          <p:cNvSpPr>
            <a:spLocks noGrp="1" noChangeArrowheads="1"/>
          </p:cNvSpPr>
          <p:nvPr>
            <p:ph type="title"/>
          </p:nvPr>
        </p:nvSpPr>
        <p:spPr>
          <a:xfrm>
            <a:off x="0" y="56818"/>
            <a:ext cx="7772400" cy="707886"/>
          </a:xfrm>
        </p:spPr>
        <p:txBody>
          <a:bodyPr/>
          <a:lstStyle/>
          <a:p>
            <a:pPr eaLnBrk="1" hangingPunct="1"/>
            <a:r>
              <a:rPr lang="zh-CN" altLang="en-US" sz="4000" dirty="0" smtClean="0">
                <a:latin typeface="Arial" panose="020B0604020202020204" pitchFamily="34" charset="0"/>
                <a:ea typeface="黑体" panose="02010609060101010101" pitchFamily="49" charset="-122"/>
              </a:rPr>
              <a:t>定义</a:t>
            </a:r>
            <a:r>
              <a:rPr lang="en-US" altLang="zh-CN" sz="4000" dirty="0" smtClean="0">
                <a:latin typeface="Arial" panose="020B0604020202020204" pitchFamily="34" charset="0"/>
                <a:ea typeface="黑体" panose="02010609060101010101" pitchFamily="49" charset="-122"/>
              </a:rPr>
              <a:t>3.1.4</a:t>
            </a:r>
            <a:r>
              <a:rPr lang="zh-CN" altLang="en-US" sz="4000" dirty="0" smtClean="0"/>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5603">
                                            <p:txEl>
                                              <p:pRg st="2" end="2"/>
                                            </p:txEl>
                                          </p:spTgt>
                                        </p:tgtEl>
                                        <p:attrNameLst>
                                          <p:attrName>style.visibility</p:attrName>
                                        </p:attrNameLst>
                                      </p:cBhvr>
                                      <p:to>
                                        <p:strVal val="visible"/>
                                      </p:to>
                                    </p:set>
                                    <p:anim calcmode="lin" valueType="num">
                                      <p:cBhvr additive="base">
                                        <p:cTn id="7" dur="500" fill="hold"/>
                                        <p:tgtEl>
                                          <p:spTgt spid="2560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603">
                                            <p:txEl>
                                              <p:pRg st="3" end="3"/>
                                            </p:txEl>
                                          </p:spTgt>
                                        </p:tgtEl>
                                        <p:attrNameLst>
                                          <p:attrName>style.visibility</p:attrName>
                                        </p:attrNameLst>
                                      </p:cBhvr>
                                      <p:to>
                                        <p:strVal val="visible"/>
                                      </p:to>
                                    </p:set>
                                    <p:anim calcmode="lin" valueType="num">
                                      <p:cBhvr additive="base">
                                        <p:cTn id="11" dur="500" fill="hold"/>
                                        <p:tgtEl>
                                          <p:spTgt spid="2560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60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7950" y="115888"/>
            <a:ext cx="8839200" cy="6408737"/>
          </a:xfrm>
        </p:spPr>
        <p:txBody>
          <a:bodyPr/>
          <a:lstStyle/>
          <a:p>
            <a:pPr marL="0" indent="0">
              <a:lnSpc>
                <a:spcPct val="125000"/>
              </a:lnSpc>
              <a:spcBef>
                <a:spcPts val="0"/>
              </a:spcBef>
              <a:buFont typeface="Wingdings" panose="05000000000000000000" pitchFamily="2" charset="2"/>
              <a:buNone/>
              <a:defRPr/>
            </a:pPr>
            <a:r>
              <a:rPr lang="en-US" altLang="zh-CN" sz="3200" dirty="0" smtClean="0"/>
              <a:t>(</a:t>
            </a:r>
            <a:r>
              <a:rPr lang="zh-CN" altLang="en-US" sz="3200" dirty="0" smtClean="0"/>
              <a:t>再证</a:t>
            </a:r>
            <a:r>
              <a:rPr lang="en-US" altLang="zh-CN" sz="3200" dirty="0" smtClean="0"/>
              <a:t>:</a:t>
            </a:r>
            <a:r>
              <a:rPr lang="zh-CN" altLang="en-US" sz="3200" dirty="0" smtClean="0"/>
              <a:t>由</a:t>
            </a:r>
            <a:r>
              <a:rPr lang="en-US" altLang="zh-CN" sz="3200" dirty="0" smtClean="0"/>
              <a:t>S</a:t>
            </a:r>
            <a:r>
              <a:rPr lang="zh-CN" altLang="en-US" sz="3200" dirty="0" smtClean="0"/>
              <a:t>蕴涵的任意公式化成主合取范式后，都是</a:t>
            </a:r>
            <a:r>
              <a:rPr lang="en-US" altLang="zh-CN" sz="3200" dirty="0" smtClean="0"/>
              <a:t>G’</a:t>
            </a:r>
            <a:r>
              <a:rPr lang="zh-CN" altLang="en-US" sz="3200" dirty="0" smtClean="0"/>
              <a:t>中若干极大项的合取）</a:t>
            </a:r>
            <a:endParaRPr lang="en-US" altLang="zh-CN" sz="3200" dirty="0" smtClean="0"/>
          </a:p>
          <a:p>
            <a:pPr marL="0" indent="0">
              <a:lnSpc>
                <a:spcPct val="125000"/>
              </a:lnSpc>
              <a:spcBef>
                <a:spcPts val="0"/>
              </a:spcBef>
              <a:defRPr/>
            </a:pPr>
            <a:r>
              <a:rPr lang="zh-CN" altLang="zh-CN" sz="3200" dirty="0" smtClean="0"/>
              <a:t>设公式</a:t>
            </a:r>
            <a:r>
              <a:rPr lang="en-US" altLang="zh-CN" sz="3200" dirty="0" smtClean="0"/>
              <a:t>H</a:t>
            </a:r>
            <a:r>
              <a:rPr lang="zh-CN" altLang="zh-CN" sz="3200" dirty="0" smtClean="0"/>
              <a:t>是</a:t>
            </a:r>
            <a:r>
              <a:rPr lang="en-US" altLang="zh-CN" sz="3200" dirty="0" smtClean="0"/>
              <a:t>S</a:t>
            </a:r>
            <a:r>
              <a:rPr lang="zh-CN" altLang="zh-CN" sz="3200" dirty="0" smtClean="0"/>
              <a:t>的一个任意逻辑结果，</a:t>
            </a:r>
            <a:r>
              <a:rPr lang="zh-CN" altLang="en-US" sz="3200" dirty="0" smtClean="0"/>
              <a:t>把</a:t>
            </a:r>
            <a:r>
              <a:rPr lang="en-US" altLang="zh-CN" sz="3200" dirty="0" smtClean="0"/>
              <a:t>H</a:t>
            </a:r>
            <a:r>
              <a:rPr lang="zh-CN" altLang="en-US" sz="3200" dirty="0" smtClean="0"/>
              <a:t>化成和其等价的主合取范式</a:t>
            </a:r>
            <a:r>
              <a:rPr lang="zh-CN" altLang="zh-CN" sz="3200" dirty="0" smtClean="0"/>
              <a:t>。现在要证</a:t>
            </a:r>
            <a:r>
              <a:rPr lang="en-US" altLang="zh-CN" sz="3200" dirty="0" smtClean="0"/>
              <a:t>H</a:t>
            </a:r>
            <a:r>
              <a:rPr lang="zh-CN" altLang="en-US" sz="3200" dirty="0" smtClean="0"/>
              <a:t>主合取范式中每一个</a:t>
            </a:r>
            <a:r>
              <a:rPr lang="zh-CN" altLang="zh-CN" sz="3200" dirty="0" smtClean="0"/>
              <a:t>极大项都在</a:t>
            </a:r>
            <a:r>
              <a:rPr lang="en-US" altLang="zh-CN" sz="3200" dirty="0" smtClean="0"/>
              <a:t>G</a:t>
            </a:r>
            <a:r>
              <a:rPr lang="zh-CN" altLang="zh-CN" sz="3200" dirty="0" smtClean="0"/>
              <a:t>的主合取范式</a:t>
            </a:r>
            <a:r>
              <a:rPr lang="en-US" altLang="zh-CN" sz="3200" dirty="0" smtClean="0"/>
              <a:t>G’</a:t>
            </a:r>
            <a:r>
              <a:rPr lang="zh-CN" altLang="zh-CN" sz="3200" dirty="0" smtClean="0"/>
              <a:t>中。</a:t>
            </a:r>
          </a:p>
          <a:p>
            <a:pPr marL="0" indent="0">
              <a:lnSpc>
                <a:spcPct val="125000"/>
              </a:lnSpc>
              <a:spcBef>
                <a:spcPts val="0"/>
              </a:spcBef>
              <a:buFont typeface="Wingdings" panose="05000000000000000000" pitchFamily="2" charset="2"/>
              <a:buNone/>
              <a:defRPr/>
            </a:pPr>
            <a:r>
              <a:rPr lang="zh-CN" altLang="zh-CN" sz="3200" dirty="0" smtClean="0">
                <a:solidFill>
                  <a:srgbClr val="FFC000"/>
                </a:solidFill>
              </a:rPr>
              <a:t>反证法：</a:t>
            </a:r>
            <a:r>
              <a:rPr lang="zh-CN" altLang="zh-CN" sz="3200" dirty="0" smtClean="0"/>
              <a:t>若不然，假设</a:t>
            </a:r>
            <a:r>
              <a:rPr lang="en-US" altLang="zh-CN" sz="3200" dirty="0" smtClean="0"/>
              <a:t>H</a:t>
            </a:r>
            <a:r>
              <a:rPr lang="zh-CN" altLang="zh-CN" sz="3200" dirty="0" smtClean="0"/>
              <a:t>中有一个极大项</a:t>
            </a:r>
            <a:r>
              <a:rPr lang="en-US" altLang="zh-CN" sz="3200" dirty="0" smtClean="0"/>
              <a:t>M</a:t>
            </a:r>
            <a:r>
              <a:rPr lang="en-US" altLang="zh-CN" sz="3200" baseline="-25000" dirty="0" smtClean="0"/>
              <a:t>k</a:t>
            </a:r>
            <a:r>
              <a:rPr lang="zh-CN" altLang="zh-CN" sz="3200" dirty="0" smtClean="0"/>
              <a:t>不在</a:t>
            </a:r>
            <a:r>
              <a:rPr lang="en-US" altLang="zh-CN" sz="3200" dirty="0" smtClean="0"/>
              <a:t>G</a:t>
            </a:r>
            <a:r>
              <a:rPr lang="zh-CN" altLang="zh-CN" sz="3200" dirty="0" smtClean="0"/>
              <a:t>的主合取范式中。则取使</a:t>
            </a:r>
            <a:r>
              <a:rPr lang="en-US" altLang="zh-CN" sz="3200" dirty="0" smtClean="0"/>
              <a:t>M</a:t>
            </a:r>
            <a:r>
              <a:rPr lang="en-US" altLang="zh-CN" sz="3200" baseline="-25000" dirty="0" smtClean="0"/>
              <a:t>k</a:t>
            </a:r>
            <a:r>
              <a:rPr lang="zh-CN" altLang="zh-CN" sz="3200" dirty="0" smtClean="0"/>
              <a:t>为</a:t>
            </a:r>
            <a:r>
              <a:rPr lang="en-US" altLang="zh-CN" sz="3200" dirty="0" smtClean="0"/>
              <a:t>0</a:t>
            </a:r>
            <a:r>
              <a:rPr lang="zh-CN" altLang="zh-CN" sz="3200" dirty="0" smtClean="0"/>
              <a:t>的解释</a:t>
            </a:r>
            <a:r>
              <a:rPr lang="en-US" altLang="zh-CN" sz="3200" dirty="0" smtClean="0"/>
              <a:t>I</a:t>
            </a:r>
            <a:r>
              <a:rPr lang="zh-CN" altLang="zh-CN" sz="3200" dirty="0" smtClean="0"/>
              <a:t>，</a:t>
            </a:r>
            <a:r>
              <a:rPr lang="zh-CN" altLang="en-US" sz="3200" dirty="0" smtClean="0"/>
              <a:t>该</a:t>
            </a:r>
            <a:r>
              <a:rPr lang="zh-CN" altLang="zh-CN" sz="3200" dirty="0" smtClean="0"/>
              <a:t>解释</a:t>
            </a:r>
            <a:r>
              <a:rPr lang="en-US" altLang="zh-CN" sz="3200" dirty="0" smtClean="0"/>
              <a:t>I</a:t>
            </a:r>
            <a:r>
              <a:rPr lang="zh-CN" altLang="zh-CN" sz="3200" dirty="0" smtClean="0"/>
              <a:t>使</a:t>
            </a:r>
            <a:r>
              <a:rPr lang="en-US" altLang="zh-CN" sz="3200" dirty="0" smtClean="0"/>
              <a:t>H</a:t>
            </a:r>
            <a:r>
              <a:rPr lang="zh-CN" altLang="zh-CN" sz="3200" dirty="0" smtClean="0"/>
              <a:t>取</a:t>
            </a:r>
            <a:r>
              <a:rPr lang="en-US" altLang="zh-CN" sz="3200" dirty="0" smtClean="0"/>
              <a:t>0</a:t>
            </a:r>
            <a:r>
              <a:rPr lang="zh-CN" altLang="zh-CN" sz="3200" dirty="0" smtClean="0"/>
              <a:t>值。而</a:t>
            </a:r>
            <a:r>
              <a:rPr lang="en-US" altLang="zh-CN" sz="3200" dirty="0" smtClean="0"/>
              <a:t>I</a:t>
            </a:r>
            <a:r>
              <a:rPr lang="zh-CN" altLang="zh-CN" sz="3200" dirty="0" smtClean="0"/>
              <a:t>使所有不等于</a:t>
            </a:r>
            <a:r>
              <a:rPr lang="en-US" altLang="zh-CN" sz="3200" dirty="0" smtClean="0"/>
              <a:t>M</a:t>
            </a:r>
            <a:r>
              <a:rPr lang="en-US" altLang="zh-CN" sz="3200" baseline="-25000" dirty="0" smtClean="0"/>
              <a:t>k</a:t>
            </a:r>
            <a:r>
              <a:rPr lang="zh-CN" altLang="zh-CN" sz="3200" dirty="0" smtClean="0"/>
              <a:t>的极大项都为</a:t>
            </a:r>
            <a:r>
              <a:rPr lang="en-US" altLang="zh-CN" sz="3200" dirty="0" smtClean="0"/>
              <a:t>1</a:t>
            </a:r>
            <a:r>
              <a:rPr lang="zh-CN" altLang="zh-CN" sz="3200" dirty="0" smtClean="0"/>
              <a:t>，则可有</a:t>
            </a:r>
            <a:r>
              <a:rPr lang="en-US" altLang="zh-CN" sz="3200" dirty="0" smtClean="0"/>
              <a:t>G</a:t>
            </a:r>
            <a:r>
              <a:rPr lang="zh-CN" altLang="zh-CN" sz="3200" dirty="0" smtClean="0"/>
              <a:t>的主合取范式</a:t>
            </a:r>
            <a:r>
              <a:rPr lang="en-US" altLang="zh-CN" sz="3200" dirty="0" smtClean="0"/>
              <a:t>G’</a:t>
            </a:r>
            <a:r>
              <a:rPr lang="zh-CN" altLang="zh-CN" sz="3200" dirty="0" smtClean="0"/>
              <a:t>在</a:t>
            </a:r>
            <a:r>
              <a:rPr lang="en-US" altLang="zh-CN" sz="3200" dirty="0" smtClean="0"/>
              <a:t>I</a:t>
            </a:r>
            <a:r>
              <a:rPr lang="zh-CN" altLang="zh-CN" sz="3200" dirty="0" smtClean="0"/>
              <a:t>下取</a:t>
            </a:r>
            <a:r>
              <a:rPr lang="en-US" altLang="zh-CN" sz="3200" dirty="0" smtClean="0"/>
              <a:t>1</a:t>
            </a:r>
            <a:r>
              <a:rPr lang="zh-CN" altLang="zh-CN" sz="3200" dirty="0" smtClean="0"/>
              <a:t>值，即</a:t>
            </a:r>
            <a:r>
              <a:rPr lang="en-US" altLang="zh-CN" sz="3200" dirty="0" smtClean="0"/>
              <a:t>G</a:t>
            </a:r>
            <a:r>
              <a:rPr lang="zh-CN" altLang="zh-CN" sz="3200" dirty="0" smtClean="0"/>
              <a:t>在</a:t>
            </a:r>
            <a:r>
              <a:rPr lang="en-US" altLang="zh-CN" sz="3200" dirty="0" smtClean="0"/>
              <a:t>I</a:t>
            </a:r>
            <a:r>
              <a:rPr lang="zh-CN" altLang="zh-CN" sz="3200" dirty="0" smtClean="0"/>
              <a:t>下取</a:t>
            </a:r>
            <a:r>
              <a:rPr lang="en-US" altLang="zh-CN" sz="3200" dirty="0" smtClean="0"/>
              <a:t>1</a:t>
            </a:r>
            <a:r>
              <a:rPr lang="zh-CN" altLang="zh-CN" sz="3200" dirty="0" smtClean="0"/>
              <a:t>值，这与</a:t>
            </a:r>
            <a:r>
              <a:rPr lang="en-US" altLang="zh-CN" sz="3200" dirty="0" smtClean="0"/>
              <a:t>G=&gt;H</a:t>
            </a:r>
            <a:r>
              <a:rPr lang="zh-CN" altLang="zh-CN" sz="3200" dirty="0" smtClean="0"/>
              <a:t>矛盾。</a:t>
            </a:r>
          </a:p>
          <a:p>
            <a:pPr>
              <a:defRPr/>
            </a:pPr>
            <a:endParaRPr lang="zh-CN" altLang="en-US" dirty="0" smtClean="0"/>
          </a:p>
        </p:txBody>
      </p:sp>
      <p:sp>
        <p:nvSpPr>
          <p:cNvPr id="280579"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80580"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C26FD8E-5E77-4CEE-BBBE-9E99D5B38ECF}" type="slidenum">
              <a:rPr kumimoji="0" lang="zh-CN" altLang="en-US" sz="1400" b="0" smtClean="0">
                <a:latin typeface="Arial" panose="020B0604020202020204" pitchFamily="34" charset="0"/>
              </a:rPr>
              <a:pPr>
                <a:spcBef>
                  <a:spcPct val="0"/>
                </a:spcBef>
                <a:buClrTx/>
                <a:buSzTx/>
                <a:buFontTx/>
                <a:buNone/>
              </a:pPr>
              <a:t>170</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388" y="333375"/>
            <a:ext cx="8839200" cy="5572125"/>
          </a:xfrm>
        </p:spPr>
        <p:txBody>
          <a:bodyPr/>
          <a:lstStyle/>
          <a:p>
            <a:pPr marL="0" indent="0">
              <a:buFont typeface="Wingdings" panose="05000000000000000000" pitchFamily="2" charset="2"/>
              <a:buNone/>
              <a:defRPr/>
            </a:pPr>
            <a:r>
              <a:rPr lang="zh-CN" altLang="en-US" sz="3300" dirty="0">
                <a:solidFill>
                  <a:srgbClr val="FFCC00"/>
                </a:solidFill>
                <a:cs typeface="+mj-cs"/>
              </a:rPr>
              <a:t>习题</a:t>
            </a:r>
            <a:r>
              <a:rPr lang="en-US" altLang="zh-CN" sz="3300" dirty="0">
                <a:solidFill>
                  <a:srgbClr val="FFCC00"/>
                </a:solidFill>
                <a:cs typeface="+mj-cs"/>
              </a:rPr>
              <a:t>3.1-10.</a:t>
            </a:r>
            <a:r>
              <a:rPr lang="zh-CN" altLang="zh-CN" sz="3300" dirty="0">
                <a:solidFill>
                  <a:srgbClr val="FFCC00"/>
                </a:solidFill>
                <a:cs typeface="+mj-cs"/>
              </a:rPr>
              <a:t>设</a:t>
            </a:r>
            <a:r>
              <a:rPr lang="en-US" altLang="zh-CN" sz="3300" dirty="0">
                <a:solidFill>
                  <a:srgbClr val="FFCC00"/>
                </a:solidFill>
                <a:cs typeface="+mj-cs"/>
              </a:rPr>
              <a:t>G</a:t>
            </a:r>
            <a:r>
              <a:rPr lang="en-US" altLang="zh-CN" sz="3300" baseline="-25000" dirty="0">
                <a:solidFill>
                  <a:srgbClr val="FFCC00"/>
                </a:solidFill>
                <a:cs typeface="+mj-cs"/>
              </a:rPr>
              <a:t>1</a:t>
            </a:r>
            <a:r>
              <a:rPr lang="zh-CN" altLang="zh-CN" sz="3300" dirty="0">
                <a:solidFill>
                  <a:srgbClr val="FFCC00"/>
                </a:solidFill>
                <a:cs typeface="+mj-cs"/>
              </a:rPr>
              <a:t>，…，</a:t>
            </a:r>
            <a:r>
              <a:rPr lang="en-US" altLang="zh-CN" sz="3300" dirty="0" err="1">
                <a:solidFill>
                  <a:srgbClr val="FFCC00"/>
                </a:solidFill>
                <a:cs typeface="+mj-cs"/>
              </a:rPr>
              <a:t>G</a:t>
            </a:r>
            <a:r>
              <a:rPr lang="en-US" altLang="zh-CN" sz="3300" baseline="-25000" dirty="0" err="1">
                <a:solidFill>
                  <a:srgbClr val="FFCC00"/>
                </a:solidFill>
                <a:cs typeface="+mj-cs"/>
              </a:rPr>
              <a:t>n</a:t>
            </a:r>
            <a:r>
              <a:rPr lang="zh-CN" altLang="zh-CN" sz="3300" dirty="0">
                <a:solidFill>
                  <a:srgbClr val="FFCC00"/>
                </a:solidFill>
                <a:cs typeface="+mj-cs"/>
              </a:rPr>
              <a:t>是公式。证明：从</a:t>
            </a:r>
            <a:r>
              <a:rPr lang="en-US" altLang="zh-CN" sz="3300" dirty="0">
                <a:solidFill>
                  <a:srgbClr val="FFCC00"/>
                </a:solidFill>
                <a:cs typeface="+mj-cs"/>
              </a:rPr>
              <a:t>{G</a:t>
            </a:r>
            <a:r>
              <a:rPr lang="en-US" altLang="zh-CN" sz="3300" baseline="-25000" dirty="0">
                <a:solidFill>
                  <a:srgbClr val="FFCC00"/>
                </a:solidFill>
                <a:cs typeface="+mj-cs"/>
              </a:rPr>
              <a:t>1</a:t>
            </a:r>
            <a:r>
              <a:rPr lang="zh-CN" altLang="zh-CN" sz="3300" dirty="0">
                <a:solidFill>
                  <a:srgbClr val="FFCC00"/>
                </a:solidFill>
                <a:cs typeface="+mj-cs"/>
              </a:rPr>
              <a:t>，…，</a:t>
            </a:r>
            <a:r>
              <a:rPr lang="en-US" altLang="zh-CN" sz="3300" dirty="0" err="1">
                <a:solidFill>
                  <a:srgbClr val="FFCC00"/>
                </a:solidFill>
                <a:cs typeface="+mj-cs"/>
              </a:rPr>
              <a:t>G</a:t>
            </a:r>
            <a:r>
              <a:rPr lang="en-US" altLang="zh-CN" sz="3300" baseline="-25000" dirty="0" err="1">
                <a:solidFill>
                  <a:srgbClr val="FFCC00"/>
                </a:solidFill>
                <a:cs typeface="+mj-cs"/>
              </a:rPr>
              <a:t>n</a:t>
            </a:r>
            <a:r>
              <a:rPr lang="en-US" altLang="zh-CN" sz="3300" dirty="0">
                <a:solidFill>
                  <a:srgbClr val="FFCC00"/>
                </a:solidFill>
                <a:cs typeface="+mj-cs"/>
              </a:rPr>
              <a:t>}</a:t>
            </a:r>
            <a:r>
              <a:rPr lang="zh-CN" altLang="zh-CN" sz="3300" dirty="0">
                <a:solidFill>
                  <a:srgbClr val="FFCC00"/>
                </a:solidFill>
                <a:cs typeface="+mj-cs"/>
              </a:rPr>
              <a:t>出发可演绎出公式</a:t>
            </a:r>
            <a:r>
              <a:rPr lang="en-US" altLang="zh-CN" sz="3300" dirty="0">
                <a:solidFill>
                  <a:srgbClr val="FFCC00"/>
                </a:solidFill>
                <a:cs typeface="+mj-cs"/>
              </a:rPr>
              <a:t>G</a:t>
            </a:r>
            <a:r>
              <a:rPr lang="zh-CN" altLang="zh-CN" sz="3300" dirty="0">
                <a:solidFill>
                  <a:srgbClr val="FFCC00"/>
                </a:solidFill>
                <a:cs typeface="+mj-cs"/>
              </a:rPr>
              <a:t>的充要条件是从</a:t>
            </a:r>
            <a:r>
              <a:rPr lang="en-US" altLang="zh-CN" sz="3300" dirty="0">
                <a:solidFill>
                  <a:srgbClr val="FFCC00"/>
                </a:solidFill>
                <a:cs typeface="+mj-cs"/>
              </a:rPr>
              <a:t>{G</a:t>
            </a:r>
            <a:r>
              <a:rPr lang="en-US" altLang="zh-CN" sz="3300" baseline="-25000" dirty="0">
                <a:solidFill>
                  <a:srgbClr val="FFCC00"/>
                </a:solidFill>
                <a:cs typeface="+mj-cs"/>
              </a:rPr>
              <a:t>1</a:t>
            </a:r>
            <a:r>
              <a:rPr lang="zh-CN" altLang="zh-CN" sz="3300" dirty="0">
                <a:solidFill>
                  <a:srgbClr val="FFCC00"/>
                </a:solidFill>
                <a:cs typeface="+mj-cs"/>
              </a:rPr>
              <a:t>，…，</a:t>
            </a:r>
            <a:r>
              <a:rPr lang="en-US" altLang="zh-CN" sz="3300" dirty="0" err="1">
                <a:solidFill>
                  <a:srgbClr val="FFCC00"/>
                </a:solidFill>
                <a:cs typeface="+mj-cs"/>
              </a:rPr>
              <a:t>G</a:t>
            </a:r>
            <a:r>
              <a:rPr lang="en-US" altLang="zh-CN" sz="3300" baseline="-25000" dirty="0" err="1">
                <a:solidFill>
                  <a:srgbClr val="FFCC00"/>
                </a:solidFill>
                <a:cs typeface="+mj-cs"/>
              </a:rPr>
              <a:t>n</a:t>
            </a:r>
            <a:r>
              <a:rPr lang="zh-CN" altLang="zh-CN" sz="3300" dirty="0">
                <a:solidFill>
                  <a:srgbClr val="FFCC00"/>
                </a:solidFill>
                <a:cs typeface="+mj-cs"/>
              </a:rPr>
              <a:t>，</a:t>
            </a:r>
            <a:r>
              <a:rPr lang="en-US" altLang="zh-CN" sz="3300" dirty="0">
                <a:solidFill>
                  <a:srgbClr val="FFCC00"/>
                </a:solidFill>
                <a:cs typeface="+mj-cs"/>
                <a:sym typeface="Symbol"/>
              </a:rPr>
              <a:t></a:t>
            </a:r>
            <a:r>
              <a:rPr lang="en-US" altLang="zh-CN" sz="3300" dirty="0">
                <a:solidFill>
                  <a:srgbClr val="FFCC00"/>
                </a:solidFill>
                <a:cs typeface="+mj-cs"/>
              </a:rPr>
              <a:t>G}</a:t>
            </a:r>
            <a:r>
              <a:rPr lang="zh-CN" altLang="zh-CN" sz="3300" dirty="0">
                <a:solidFill>
                  <a:srgbClr val="FFCC00"/>
                </a:solidFill>
                <a:cs typeface="+mj-cs"/>
              </a:rPr>
              <a:t>出发可演绎出公式</a:t>
            </a:r>
            <a:r>
              <a:rPr lang="en-US" altLang="zh-CN" sz="3300" dirty="0">
                <a:solidFill>
                  <a:srgbClr val="FFCC00"/>
                </a:solidFill>
                <a:cs typeface="+mj-cs"/>
              </a:rPr>
              <a:t>(R</a:t>
            </a:r>
            <a:r>
              <a:rPr lang="en-US" altLang="zh-CN" sz="3300" dirty="0">
                <a:solidFill>
                  <a:srgbClr val="FFCC00"/>
                </a:solidFill>
                <a:cs typeface="+mj-cs"/>
                <a:sym typeface="Symbol"/>
              </a:rPr>
              <a:t></a:t>
            </a:r>
            <a:r>
              <a:rPr lang="en-US" altLang="zh-CN" sz="3300" dirty="0">
                <a:solidFill>
                  <a:srgbClr val="FFCC00"/>
                </a:solidFill>
                <a:cs typeface="+mj-cs"/>
              </a:rPr>
              <a:t>R</a:t>
            </a:r>
            <a:r>
              <a:rPr lang="en-US" altLang="zh-CN" sz="3300" dirty="0" smtClean="0">
                <a:solidFill>
                  <a:srgbClr val="FFCC00"/>
                </a:solidFill>
                <a:cs typeface="+mj-cs"/>
              </a:rPr>
              <a:t>).</a:t>
            </a:r>
            <a:r>
              <a:rPr lang="zh-CN" altLang="zh-CN" sz="3300" dirty="0" smtClean="0">
                <a:solidFill>
                  <a:srgbClr val="FFCC00"/>
                </a:solidFill>
                <a:cs typeface="+mj-cs"/>
              </a:rPr>
              <a:t>其中</a:t>
            </a:r>
            <a:r>
              <a:rPr lang="en-US" altLang="zh-CN" sz="3300" dirty="0">
                <a:solidFill>
                  <a:srgbClr val="FFCC00"/>
                </a:solidFill>
                <a:cs typeface="+mj-cs"/>
              </a:rPr>
              <a:t>R</a:t>
            </a:r>
            <a:r>
              <a:rPr lang="zh-CN" altLang="zh-CN" sz="3300" dirty="0">
                <a:solidFill>
                  <a:srgbClr val="FFCC00"/>
                </a:solidFill>
                <a:cs typeface="+mj-cs"/>
              </a:rPr>
              <a:t>为任意公式。</a:t>
            </a:r>
            <a:r>
              <a:rPr lang="zh-CN" altLang="zh-CN" sz="3300" b="0" dirty="0">
                <a:solidFill>
                  <a:srgbClr val="FFCC00"/>
                </a:solidFill>
                <a:latin typeface="Arial Black"/>
                <a:cs typeface="+mj-cs"/>
              </a:rPr>
              <a:t/>
            </a:r>
            <a:br>
              <a:rPr lang="zh-CN" altLang="zh-CN" sz="3300" b="0" dirty="0">
                <a:solidFill>
                  <a:srgbClr val="FFCC00"/>
                </a:solidFill>
                <a:latin typeface="Arial Black"/>
                <a:cs typeface="+mj-cs"/>
              </a:rPr>
            </a:br>
            <a:r>
              <a:rPr lang="zh-CN" altLang="en-US" sz="3300" dirty="0" smtClean="0"/>
              <a:t>证明：</a:t>
            </a:r>
            <a:r>
              <a:rPr lang="zh-CN" altLang="zh-CN" sz="3300" dirty="0" smtClean="0"/>
              <a:t>必要性，即已知：</a:t>
            </a:r>
            <a:r>
              <a:rPr lang="en-US" altLang="zh-CN" sz="3300" dirty="0" smtClean="0"/>
              <a:t>{G</a:t>
            </a:r>
            <a:r>
              <a:rPr lang="en-US" altLang="zh-CN" sz="3300" baseline="-25000" dirty="0" smtClean="0"/>
              <a:t>1</a:t>
            </a:r>
            <a:r>
              <a:rPr lang="zh-CN" altLang="zh-CN" sz="3300" dirty="0" smtClean="0"/>
              <a:t>，…，</a:t>
            </a:r>
            <a:r>
              <a:rPr lang="en-US" altLang="zh-CN" sz="3300" dirty="0" err="1" smtClean="0"/>
              <a:t>G</a:t>
            </a:r>
            <a:r>
              <a:rPr lang="en-US" altLang="zh-CN" sz="3300" baseline="-25000" dirty="0" err="1" smtClean="0"/>
              <a:t>n</a:t>
            </a:r>
            <a:r>
              <a:rPr lang="en-US" altLang="zh-CN" sz="3300" dirty="0" smtClean="0"/>
              <a:t>}</a:t>
            </a:r>
            <a:r>
              <a:rPr lang="en-US" altLang="zh-CN" sz="3300" dirty="0" smtClean="0">
                <a:sym typeface="Symbol" panose="05050102010706020507" pitchFamily="18" charset="2"/>
              </a:rPr>
              <a:t></a:t>
            </a:r>
            <a:r>
              <a:rPr lang="en-US" altLang="zh-CN" sz="3300" dirty="0" smtClean="0"/>
              <a:t> G</a:t>
            </a:r>
            <a:r>
              <a:rPr lang="zh-CN" altLang="zh-CN" sz="3300" dirty="0" smtClean="0"/>
              <a:t>，有</a:t>
            </a:r>
            <a:r>
              <a:rPr lang="en-US" altLang="zh-CN" sz="3300" dirty="0" smtClean="0"/>
              <a:t>(G</a:t>
            </a:r>
            <a:r>
              <a:rPr lang="en-US" altLang="zh-CN" sz="3300" baseline="-25000" dirty="0" smtClean="0"/>
              <a:t>1</a:t>
            </a:r>
            <a:r>
              <a:rPr lang="en-US" altLang="zh-CN" sz="3300" dirty="0" smtClean="0">
                <a:sym typeface="Symbol"/>
              </a:rPr>
              <a:t></a:t>
            </a:r>
            <a:r>
              <a:rPr lang="en-US" altLang="zh-CN" sz="3300" dirty="0" smtClean="0"/>
              <a:t>…</a:t>
            </a:r>
            <a:r>
              <a:rPr lang="en-US" altLang="zh-CN" sz="3300" dirty="0" smtClean="0">
                <a:sym typeface="Symbol"/>
              </a:rPr>
              <a:t></a:t>
            </a:r>
            <a:r>
              <a:rPr lang="en-US" altLang="zh-CN" sz="3300" dirty="0" smtClean="0"/>
              <a:t> </a:t>
            </a:r>
            <a:r>
              <a:rPr lang="en-US" altLang="zh-CN" sz="3300" dirty="0" err="1" smtClean="0"/>
              <a:t>G</a:t>
            </a:r>
            <a:r>
              <a:rPr lang="en-US" altLang="zh-CN" sz="3300" baseline="-25000" dirty="0" err="1" smtClean="0"/>
              <a:t>n</a:t>
            </a:r>
            <a:r>
              <a:rPr lang="en-US" altLang="zh-CN" sz="3300" dirty="0" smtClean="0"/>
              <a:t>)</a:t>
            </a:r>
            <a:r>
              <a:rPr lang="en-US" altLang="zh-CN" sz="3300" dirty="0" smtClean="0">
                <a:sym typeface="Symbol"/>
              </a:rPr>
              <a:t></a:t>
            </a:r>
            <a:r>
              <a:rPr lang="en-US" altLang="zh-CN" sz="3300" dirty="0" smtClean="0"/>
              <a:t>G</a:t>
            </a:r>
            <a:r>
              <a:rPr lang="zh-CN" altLang="zh-CN" sz="3300" dirty="0" smtClean="0"/>
              <a:t>恒真，即</a:t>
            </a:r>
            <a:r>
              <a:rPr lang="en-US" altLang="zh-CN" sz="3300" dirty="0" smtClean="0">
                <a:sym typeface="Symbol"/>
              </a:rPr>
              <a:t></a:t>
            </a:r>
            <a:r>
              <a:rPr lang="en-US" altLang="zh-CN" sz="3300" dirty="0" smtClean="0"/>
              <a:t>(G</a:t>
            </a:r>
            <a:r>
              <a:rPr lang="en-US" altLang="zh-CN" sz="3300" baseline="-25000" dirty="0" smtClean="0"/>
              <a:t>1</a:t>
            </a:r>
            <a:r>
              <a:rPr lang="en-US" altLang="zh-CN" sz="3300" dirty="0" smtClean="0">
                <a:sym typeface="Symbol"/>
              </a:rPr>
              <a:t></a:t>
            </a:r>
            <a:r>
              <a:rPr lang="en-US" altLang="zh-CN" sz="3300" dirty="0" smtClean="0"/>
              <a:t>…</a:t>
            </a:r>
            <a:r>
              <a:rPr lang="en-US" altLang="zh-CN" sz="3300" dirty="0" smtClean="0">
                <a:sym typeface="Symbol"/>
              </a:rPr>
              <a:t></a:t>
            </a:r>
            <a:r>
              <a:rPr lang="en-US" altLang="zh-CN" sz="3300" dirty="0" smtClean="0"/>
              <a:t> </a:t>
            </a:r>
            <a:r>
              <a:rPr lang="en-US" altLang="zh-CN" sz="3300" dirty="0" err="1" smtClean="0"/>
              <a:t>G</a:t>
            </a:r>
            <a:r>
              <a:rPr lang="en-US" altLang="zh-CN" sz="3300" baseline="-25000" dirty="0" err="1" smtClean="0"/>
              <a:t>n</a:t>
            </a:r>
            <a:r>
              <a:rPr lang="en-US" altLang="zh-CN" sz="3300" baseline="-25000" dirty="0" smtClean="0"/>
              <a:t> </a:t>
            </a:r>
            <a:r>
              <a:rPr lang="en-US" altLang="zh-CN" sz="3300" dirty="0" smtClean="0"/>
              <a:t>)</a:t>
            </a:r>
            <a:r>
              <a:rPr lang="en-US" altLang="zh-CN" sz="3300" dirty="0" smtClean="0">
                <a:sym typeface="Symbol"/>
              </a:rPr>
              <a:t></a:t>
            </a:r>
            <a:r>
              <a:rPr lang="en-US" altLang="zh-CN" sz="3300" dirty="0" smtClean="0"/>
              <a:t> G</a:t>
            </a:r>
            <a:r>
              <a:rPr lang="zh-CN" altLang="zh-CN" sz="3300" dirty="0" smtClean="0"/>
              <a:t>恒真，那么对上式取非有</a:t>
            </a:r>
            <a:r>
              <a:rPr lang="en-US" altLang="zh-CN" sz="3300" dirty="0" smtClean="0"/>
              <a:t>G</a:t>
            </a:r>
            <a:r>
              <a:rPr lang="en-US" altLang="zh-CN" sz="3300" baseline="-25000" dirty="0" smtClean="0"/>
              <a:t>1</a:t>
            </a:r>
            <a:r>
              <a:rPr lang="en-US" altLang="zh-CN" sz="3300" dirty="0" smtClean="0">
                <a:sym typeface="Symbol"/>
              </a:rPr>
              <a:t></a:t>
            </a:r>
            <a:r>
              <a:rPr lang="en-US" altLang="zh-CN" sz="3300" dirty="0" smtClean="0"/>
              <a:t>…</a:t>
            </a:r>
            <a:r>
              <a:rPr lang="en-US" altLang="zh-CN" sz="3300" dirty="0" smtClean="0">
                <a:sym typeface="Symbol"/>
              </a:rPr>
              <a:t></a:t>
            </a:r>
            <a:r>
              <a:rPr lang="en-US" altLang="zh-CN" sz="3300" dirty="0" smtClean="0"/>
              <a:t> </a:t>
            </a:r>
            <a:r>
              <a:rPr lang="en-US" altLang="zh-CN" sz="3300" dirty="0" err="1" smtClean="0"/>
              <a:t>G</a:t>
            </a:r>
            <a:r>
              <a:rPr lang="en-US" altLang="zh-CN" sz="3300" baseline="-25000" dirty="0" err="1" smtClean="0"/>
              <a:t>n</a:t>
            </a:r>
            <a:r>
              <a:rPr lang="en-US" altLang="zh-CN" sz="3300" dirty="0" smtClean="0">
                <a:sym typeface="Symbol"/>
              </a:rPr>
              <a:t></a:t>
            </a:r>
            <a:r>
              <a:rPr lang="en-US" altLang="zh-CN" sz="3300" dirty="0" smtClean="0"/>
              <a:t>G</a:t>
            </a:r>
            <a:r>
              <a:rPr lang="zh-CN" altLang="zh-CN" sz="3300" dirty="0" smtClean="0"/>
              <a:t>恒假</a:t>
            </a:r>
            <a:r>
              <a:rPr lang="en-US" altLang="zh-CN" sz="3300" dirty="0" smtClean="0"/>
              <a:t>,</a:t>
            </a:r>
          </a:p>
          <a:p>
            <a:pPr marL="0" indent="0">
              <a:buFont typeface="Wingdings" panose="05000000000000000000" pitchFamily="2" charset="2"/>
              <a:buNone/>
              <a:defRPr/>
            </a:pPr>
            <a:r>
              <a:rPr lang="en-US" altLang="zh-CN" sz="3300" dirty="0" smtClean="0"/>
              <a:t>(G</a:t>
            </a:r>
            <a:r>
              <a:rPr lang="en-US" altLang="zh-CN" sz="3300" baseline="-25000" dirty="0" smtClean="0"/>
              <a:t>1</a:t>
            </a:r>
            <a:r>
              <a:rPr lang="en-US" altLang="zh-CN" sz="3300" dirty="0">
                <a:sym typeface="Symbol"/>
              </a:rPr>
              <a:t></a:t>
            </a:r>
            <a:r>
              <a:rPr lang="en-US" altLang="zh-CN" sz="3300" dirty="0"/>
              <a:t>…</a:t>
            </a:r>
            <a:r>
              <a:rPr lang="en-US" altLang="zh-CN" sz="3300" dirty="0">
                <a:sym typeface="Symbol"/>
              </a:rPr>
              <a:t></a:t>
            </a:r>
            <a:r>
              <a:rPr lang="en-US" altLang="zh-CN" sz="3300" dirty="0"/>
              <a:t> </a:t>
            </a:r>
            <a:r>
              <a:rPr lang="en-US" altLang="zh-CN" sz="3300" dirty="0" err="1"/>
              <a:t>G</a:t>
            </a:r>
            <a:r>
              <a:rPr lang="en-US" altLang="zh-CN" sz="3300" baseline="-25000" dirty="0" err="1"/>
              <a:t>n</a:t>
            </a:r>
            <a:r>
              <a:rPr lang="en-US" altLang="zh-CN" sz="3300" dirty="0">
                <a:sym typeface="Symbol"/>
              </a:rPr>
              <a:t></a:t>
            </a:r>
            <a:r>
              <a:rPr lang="en-US" altLang="zh-CN" sz="3300" dirty="0" smtClean="0"/>
              <a:t>G)</a:t>
            </a:r>
            <a:r>
              <a:rPr lang="en-US" altLang="zh-CN" sz="3300" dirty="0">
                <a:sym typeface="Symbol"/>
              </a:rPr>
              <a:t> </a:t>
            </a:r>
            <a:r>
              <a:rPr lang="en-US" altLang="zh-CN" sz="3300" dirty="0" smtClean="0">
                <a:sym typeface="Symbol"/>
              </a:rPr>
              <a:t></a:t>
            </a:r>
            <a:r>
              <a:rPr lang="en-US" altLang="zh-CN" sz="3300" dirty="0"/>
              <a:t>(R</a:t>
            </a:r>
            <a:r>
              <a:rPr lang="en-US" altLang="zh-CN" sz="3300" dirty="0">
                <a:sym typeface="Symbol"/>
              </a:rPr>
              <a:t></a:t>
            </a:r>
            <a:r>
              <a:rPr lang="en-US" altLang="zh-CN" sz="3300" dirty="0"/>
              <a:t>R</a:t>
            </a:r>
            <a:r>
              <a:rPr lang="en-US" altLang="zh-CN" sz="3300" dirty="0" smtClean="0"/>
              <a:t>)</a:t>
            </a:r>
            <a:r>
              <a:rPr lang="zh-CN" altLang="en-US" sz="3300" dirty="0" smtClean="0"/>
              <a:t>恒真，</a:t>
            </a:r>
            <a:endParaRPr lang="en-US" altLang="zh-CN" sz="3300" dirty="0" smtClean="0"/>
          </a:p>
          <a:p>
            <a:pPr marL="0" indent="0">
              <a:lnSpc>
                <a:spcPct val="114000"/>
              </a:lnSpc>
              <a:spcBef>
                <a:spcPts val="0"/>
              </a:spcBef>
              <a:buFont typeface="Wingdings" panose="05000000000000000000" pitchFamily="2" charset="2"/>
              <a:buNone/>
              <a:defRPr/>
            </a:pPr>
            <a:r>
              <a:rPr lang="zh-CN" altLang="zh-CN" sz="3300" dirty="0" smtClean="0"/>
              <a:t>则有</a:t>
            </a:r>
            <a:r>
              <a:rPr lang="en-US" altLang="zh-CN" sz="3300" dirty="0" smtClean="0"/>
              <a:t>(G</a:t>
            </a:r>
            <a:r>
              <a:rPr lang="en-US" altLang="zh-CN" sz="3300" baseline="-25000" dirty="0" smtClean="0"/>
              <a:t>1</a:t>
            </a:r>
            <a:r>
              <a:rPr lang="en-US" altLang="zh-CN" sz="3300" dirty="0" smtClean="0">
                <a:sym typeface="Symbol"/>
              </a:rPr>
              <a:t></a:t>
            </a:r>
            <a:r>
              <a:rPr lang="en-US" altLang="zh-CN" sz="3300" dirty="0" smtClean="0"/>
              <a:t>…</a:t>
            </a:r>
            <a:r>
              <a:rPr lang="en-US" altLang="zh-CN" sz="3300" dirty="0" smtClean="0">
                <a:sym typeface="Symbol"/>
              </a:rPr>
              <a:t></a:t>
            </a:r>
            <a:r>
              <a:rPr lang="en-US" altLang="zh-CN" sz="3300" dirty="0" smtClean="0"/>
              <a:t> </a:t>
            </a:r>
            <a:r>
              <a:rPr lang="en-US" altLang="zh-CN" sz="3300" dirty="0" err="1" smtClean="0"/>
              <a:t>G</a:t>
            </a:r>
            <a:r>
              <a:rPr lang="en-US" altLang="zh-CN" sz="3300" baseline="-25000" dirty="0" err="1" smtClean="0"/>
              <a:t>n</a:t>
            </a:r>
            <a:r>
              <a:rPr lang="en-US" altLang="zh-CN" sz="3300" dirty="0" smtClean="0">
                <a:sym typeface="Symbol"/>
              </a:rPr>
              <a:t></a:t>
            </a:r>
            <a:r>
              <a:rPr lang="en-US" altLang="zh-CN" sz="3300" dirty="0" smtClean="0"/>
              <a:t>G) </a:t>
            </a:r>
            <a:r>
              <a:rPr lang="en-US" altLang="zh-CN" sz="3300" dirty="0">
                <a:solidFill>
                  <a:srgbClr val="FFFFFF"/>
                </a:solidFill>
                <a:sym typeface="Symbol" panose="05050102010706020507" pitchFamily="18" charset="2"/>
              </a:rPr>
              <a:t></a:t>
            </a:r>
            <a:r>
              <a:rPr lang="en-US" altLang="zh-CN" sz="3300" dirty="0" smtClean="0"/>
              <a:t> (R</a:t>
            </a:r>
            <a:r>
              <a:rPr lang="en-US" altLang="zh-CN" sz="3300" dirty="0" smtClean="0">
                <a:sym typeface="Symbol"/>
              </a:rPr>
              <a:t></a:t>
            </a:r>
            <a:r>
              <a:rPr lang="en-US" altLang="zh-CN" sz="3300" dirty="0" smtClean="0"/>
              <a:t>R)</a:t>
            </a:r>
            <a:r>
              <a:rPr lang="zh-CN" altLang="zh-CN" sz="3300" dirty="0" smtClean="0"/>
              <a:t>，即从</a:t>
            </a:r>
            <a:r>
              <a:rPr lang="en-US" altLang="zh-CN" sz="3300" dirty="0" smtClean="0"/>
              <a:t>{G</a:t>
            </a:r>
            <a:r>
              <a:rPr lang="en-US" altLang="zh-CN" sz="3300" baseline="-25000" dirty="0" smtClean="0"/>
              <a:t>1</a:t>
            </a:r>
            <a:r>
              <a:rPr lang="zh-CN" altLang="zh-CN" sz="3300" dirty="0" smtClean="0"/>
              <a:t>，…，</a:t>
            </a:r>
            <a:r>
              <a:rPr lang="en-US" altLang="zh-CN" sz="3300" dirty="0" err="1" smtClean="0"/>
              <a:t>G</a:t>
            </a:r>
            <a:r>
              <a:rPr lang="en-US" altLang="zh-CN" sz="3300" baseline="-25000" dirty="0" err="1" smtClean="0"/>
              <a:t>n</a:t>
            </a:r>
            <a:r>
              <a:rPr lang="zh-CN" altLang="zh-CN" sz="3300" dirty="0" smtClean="0"/>
              <a:t>，</a:t>
            </a:r>
            <a:r>
              <a:rPr lang="en-US" altLang="zh-CN" sz="3300" dirty="0" smtClean="0">
                <a:sym typeface="Symbol"/>
              </a:rPr>
              <a:t></a:t>
            </a:r>
            <a:r>
              <a:rPr lang="en-US" altLang="zh-CN" sz="3300" dirty="0" smtClean="0"/>
              <a:t>G}</a:t>
            </a:r>
            <a:r>
              <a:rPr lang="zh-CN" altLang="zh-CN" sz="3300" dirty="0" smtClean="0"/>
              <a:t>出发可演绎出公式</a:t>
            </a:r>
            <a:r>
              <a:rPr lang="en-US" altLang="zh-CN" sz="3300" dirty="0" smtClean="0"/>
              <a:t>(R</a:t>
            </a:r>
            <a:r>
              <a:rPr lang="en-US" altLang="zh-CN" sz="3300" dirty="0" smtClean="0">
                <a:sym typeface="Symbol"/>
              </a:rPr>
              <a:t></a:t>
            </a:r>
            <a:r>
              <a:rPr lang="en-US" altLang="zh-CN" sz="3300" dirty="0" smtClean="0"/>
              <a:t>R</a:t>
            </a:r>
            <a:r>
              <a:rPr lang="en-US" altLang="zh-CN" sz="2800" dirty="0" smtClean="0"/>
              <a:t>).</a:t>
            </a:r>
          </a:p>
          <a:p>
            <a:pPr>
              <a:defRPr/>
            </a:pPr>
            <a:endParaRPr lang="zh-CN" altLang="en-US" dirty="0"/>
          </a:p>
        </p:txBody>
      </p:sp>
      <p:sp>
        <p:nvSpPr>
          <p:cNvPr id="281603"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81604"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727A135-5308-4177-8A9B-BA5F84771AF4}" type="slidenum">
              <a:rPr kumimoji="0" lang="zh-CN" altLang="en-US" sz="1400" b="0" smtClean="0">
                <a:latin typeface="Arial" panose="020B0604020202020204" pitchFamily="34" charset="0"/>
              </a:rPr>
              <a:pPr>
                <a:spcBef>
                  <a:spcPct val="0"/>
                </a:spcBef>
                <a:buClrTx/>
                <a:buSzTx/>
                <a:buFontTx/>
                <a:buNone/>
              </a:pPr>
              <a:t>171</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79388" y="44624"/>
            <a:ext cx="8839200" cy="6119813"/>
          </a:xfrm>
        </p:spPr>
        <p:txBody>
          <a:bodyPr/>
          <a:lstStyle/>
          <a:p>
            <a:pPr marL="0" indent="0">
              <a:spcBef>
                <a:spcPts val="0"/>
              </a:spcBef>
              <a:buClr>
                <a:srgbClr val="FFCC00"/>
              </a:buClr>
              <a:defRPr/>
            </a:pPr>
            <a:r>
              <a:rPr lang="zh-CN" altLang="en-US" sz="3300" dirty="0">
                <a:solidFill>
                  <a:srgbClr val="FFCC00"/>
                </a:solidFill>
                <a:cs typeface="+mj-cs"/>
              </a:rPr>
              <a:t>习题</a:t>
            </a:r>
            <a:r>
              <a:rPr lang="en-US" altLang="zh-CN" sz="3300" dirty="0">
                <a:solidFill>
                  <a:srgbClr val="FFCC00"/>
                </a:solidFill>
                <a:cs typeface="+mj-cs"/>
              </a:rPr>
              <a:t>3.1-10.</a:t>
            </a:r>
            <a:r>
              <a:rPr lang="zh-CN" altLang="zh-CN" sz="3300" dirty="0">
                <a:solidFill>
                  <a:srgbClr val="FFCC00"/>
                </a:solidFill>
                <a:cs typeface="+mj-cs"/>
              </a:rPr>
              <a:t>设</a:t>
            </a:r>
            <a:r>
              <a:rPr lang="en-US" altLang="zh-CN" sz="3300" dirty="0">
                <a:solidFill>
                  <a:srgbClr val="FFCC00"/>
                </a:solidFill>
                <a:cs typeface="+mj-cs"/>
              </a:rPr>
              <a:t>G</a:t>
            </a:r>
            <a:r>
              <a:rPr lang="en-US" altLang="zh-CN" sz="3300" baseline="-25000" dirty="0">
                <a:solidFill>
                  <a:srgbClr val="FFCC00"/>
                </a:solidFill>
                <a:cs typeface="+mj-cs"/>
              </a:rPr>
              <a:t>1</a:t>
            </a:r>
            <a:r>
              <a:rPr lang="zh-CN" altLang="zh-CN" sz="3300" dirty="0">
                <a:solidFill>
                  <a:srgbClr val="FFCC00"/>
                </a:solidFill>
                <a:cs typeface="+mj-cs"/>
              </a:rPr>
              <a:t>，…，</a:t>
            </a:r>
            <a:r>
              <a:rPr lang="en-US" altLang="zh-CN" sz="3300" dirty="0" err="1">
                <a:solidFill>
                  <a:srgbClr val="FFCC00"/>
                </a:solidFill>
                <a:cs typeface="+mj-cs"/>
              </a:rPr>
              <a:t>G</a:t>
            </a:r>
            <a:r>
              <a:rPr lang="en-US" altLang="zh-CN" sz="3300" baseline="-25000" dirty="0" err="1">
                <a:solidFill>
                  <a:srgbClr val="FFCC00"/>
                </a:solidFill>
                <a:cs typeface="+mj-cs"/>
              </a:rPr>
              <a:t>n</a:t>
            </a:r>
            <a:r>
              <a:rPr lang="zh-CN" altLang="zh-CN" sz="3300" dirty="0">
                <a:solidFill>
                  <a:srgbClr val="FFCC00"/>
                </a:solidFill>
                <a:cs typeface="+mj-cs"/>
              </a:rPr>
              <a:t>是公式。证明：从</a:t>
            </a:r>
            <a:r>
              <a:rPr lang="en-US" altLang="zh-CN" sz="3300" dirty="0">
                <a:solidFill>
                  <a:srgbClr val="FFCC00"/>
                </a:solidFill>
                <a:cs typeface="+mj-cs"/>
              </a:rPr>
              <a:t>{G</a:t>
            </a:r>
            <a:r>
              <a:rPr lang="en-US" altLang="zh-CN" sz="3300" baseline="-25000" dirty="0">
                <a:solidFill>
                  <a:srgbClr val="FFCC00"/>
                </a:solidFill>
                <a:cs typeface="+mj-cs"/>
              </a:rPr>
              <a:t>1</a:t>
            </a:r>
            <a:r>
              <a:rPr lang="zh-CN" altLang="zh-CN" sz="3300" dirty="0">
                <a:solidFill>
                  <a:srgbClr val="FFCC00"/>
                </a:solidFill>
                <a:cs typeface="+mj-cs"/>
              </a:rPr>
              <a:t>，…，</a:t>
            </a:r>
            <a:r>
              <a:rPr lang="en-US" altLang="zh-CN" sz="3300" dirty="0" err="1">
                <a:solidFill>
                  <a:srgbClr val="FFCC00"/>
                </a:solidFill>
                <a:cs typeface="+mj-cs"/>
              </a:rPr>
              <a:t>G</a:t>
            </a:r>
            <a:r>
              <a:rPr lang="en-US" altLang="zh-CN" sz="3300" baseline="-25000" dirty="0" err="1">
                <a:solidFill>
                  <a:srgbClr val="FFCC00"/>
                </a:solidFill>
                <a:cs typeface="+mj-cs"/>
              </a:rPr>
              <a:t>n</a:t>
            </a:r>
            <a:r>
              <a:rPr lang="en-US" altLang="zh-CN" sz="3300" dirty="0">
                <a:solidFill>
                  <a:srgbClr val="FFCC00"/>
                </a:solidFill>
                <a:cs typeface="+mj-cs"/>
              </a:rPr>
              <a:t>}</a:t>
            </a:r>
            <a:r>
              <a:rPr lang="zh-CN" altLang="zh-CN" sz="3300" dirty="0">
                <a:solidFill>
                  <a:srgbClr val="FFCC00"/>
                </a:solidFill>
                <a:cs typeface="+mj-cs"/>
              </a:rPr>
              <a:t>出发可演绎出公式</a:t>
            </a:r>
            <a:r>
              <a:rPr lang="en-US" altLang="zh-CN" sz="3300" dirty="0">
                <a:solidFill>
                  <a:srgbClr val="FFCC00"/>
                </a:solidFill>
                <a:cs typeface="+mj-cs"/>
              </a:rPr>
              <a:t>G</a:t>
            </a:r>
            <a:r>
              <a:rPr lang="zh-CN" altLang="zh-CN" sz="3300" dirty="0">
                <a:solidFill>
                  <a:srgbClr val="FFCC00"/>
                </a:solidFill>
                <a:cs typeface="+mj-cs"/>
              </a:rPr>
              <a:t>的充要条件是从</a:t>
            </a:r>
            <a:r>
              <a:rPr lang="en-US" altLang="zh-CN" sz="3300" dirty="0">
                <a:solidFill>
                  <a:srgbClr val="FFCC00"/>
                </a:solidFill>
                <a:cs typeface="+mj-cs"/>
              </a:rPr>
              <a:t>{G</a:t>
            </a:r>
            <a:r>
              <a:rPr lang="en-US" altLang="zh-CN" sz="3300" baseline="-25000" dirty="0">
                <a:solidFill>
                  <a:srgbClr val="FFCC00"/>
                </a:solidFill>
                <a:cs typeface="+mj-cs"/>
              </a:rPr>
              <a:t>1</a:t>
            </a:r>
            <a:r>
              <a:rPr lang="zh-CN" altLang="zh-CN" sz="3300" dirty="0">
                <a:solidFill>
                  <a:srgbClr val="FFCC00"/>
                </a:solidFill>
                <a:cs typeface="+mj-cs"/>
              </a:rPr>
              <a:t>，…，</a:t>
            </a:r>
            <a:r>
              <a:rPr lang="en-US" altLang="zh-CN" sz="3300" dirty="0" err="1">
                <a:solidFill>
                  <a:srgbClr val="FFCC00"/>
                </a:solidFill>
                <a:cs typeface="+mj-cs"/>
              </a:rPr>
              <a:t>G</a:t>
            </a:r>
            <a:r>
              <a:rPr lang="en-US" altLang="zh-CN" sz="3300" baseline="-25000" dirty="0" err="1">
                <a:solidFill>
                  <a:srgbClr val="FFCC00"/>
                </a:solidFill>
                <a:cs typeface="+mj-cs"/>
              </a:rPr>
              <a:t>n</a:t>
            </a:r>
            <a:r>
              <a:rPr lang="zh-CN" altLang="zh-CN" sz="3300" dirty="0">
                <a:solidFill>
                  <a:srgbClr val="FFCC00"/>
                </a:solidFill>
                <a:cs typeface="+mj-cs"/>
              </a:rPr>
              <a:t>，</a:t>
            </a:r>
            <a:r>
              <a:rPr lang="en-US" altLang="zh-CN" sz="3300" dirty="0">
                <a:solidFill>
                  <a:srgbClr val="FFCC00"/>
                </a:solidFill>
                <a:cs typeface="+mj-cs"/>
                <a:sym typeface="Symbol"/>
              </a:rPr>
              <a:t></a:t>
            </a:r>
            <a:r>
              <a:rPr lang="en-US" altLang="zh-CN" sz="3300" dirty="0">
                <a:solidFill>
                  <a:srgbClr val="FFCC00"/>
                </a:solidFill>
                <a:cs typeface="+mj-cs"/>
              </a:rPr>
              <a:t>G}</a:t>
            </a:r>
            <a:r>
              <a:rPr lang="zh-CN" altLang="zh-CN" sz="3300" dirty="0">
                <a:solidFill>
                  <a:srgbClr val="FFCC00"/>
                </a:solidFill>
                <a:cs typeface="+mj-cs"/>
              </a:rPr>
              <a:t>出发可演绎出公式</a:t>
            </a:r>
            <a:r>
              <a:rPr lang="en-US" altLang="zh-CN" sz="3300" dirty="0">
                <a:solidFill>
                  <a:srgbClr val="FFCC00"/>
                </a:solidFill>
                <a:cs typeface="+mj-cs"/>
              </a:rPr>
              <a:t>(R</a:t>
            </a:r>
            <a:r>
              <a:rPr lang="en-US" altLang="zh-CN" sz="3300" dirty="0">
                <a:solidFill>
                  <a:srgbClr val="FFCC00"/>
                </a:solidFill>
                <a:cs typeface="+mj-cs"/>
                <a:sym typeface="Symbol"/>
              </a:rPr>
              <a:t></a:t>
            </a:r>
            <a:r>
              <a:rPr lang="en-US" altLang="zh-CN" sz="3300" dirty="0">
                <a:solidFill>
                  <a:srgbClr val="FFCC00"/>
                </a:solidFill>
                <a:cs typeface="+mj-cs"/>
              </a:rPr>
              <a:t>R)</a:t>
            </a:r>
            <a:r>
              <a:rPr lang="zh-CN" altLang="zh-CN" sz="3300" dirty="0">
                <a:solidFill>
                  <a:srgbClr val="FFCC00"/>
                </a:solidFill>
                <a:cs typeface="+mj-cs"/>
              </a:rPr>
              <a:t>。其中</a:t>
            </a:r>
            <a:r>
              <a:rPr lang="en-US" altLang="zh-CN" sz="3300" dirty="0">
                <a:solidFill>
                  <a:srgbClr val="FFCC00"/>
                </a:solidFill>
                <a:cs typeface="+mj-cs"/>
              </a:rPr>
              <a:t>R</a:t>
            </a:r>
            <a:r>
              <a:rPr lang="zh-CN" altLang="zh-CN" sz="3300" dirty="0">
                <a:solidFill>
                  <a:srgbClr val="FFCC00"/>
                </a:solidFill>
                <a:cs typeface="+mj-cs"/>
              </a:rPr>
              <a:t>为任意公式</a:t>
            </a:r>
            <a:r>
              <a:rPr lang="zh-CN" altLang="zh-CN" sz="3300" dirty="0" smtClean="0">
                <a:solidFill>
                  <a:srgbClr val="FFCC00"/>
                </a:solidFill>
                <a:cs typeface="+mj-cs"/>
              </a:rPr>
              <a:t>。</a:t>
            </a:r>
            <a:endParaRPr lang="en-US" altLang="zh-CN" sz="3300" dirty="0" smtClean="0">
              <a:solidFill>
                <a:srgbClr val="FFCC00"/>
              </a:solidFill>
              <a:cs typeface="+mj-cs"/>
            </a:endParaRPr>
          </a:p>
          <a:p>
            <a:pPr marL="0" indent="0">
              <a:lnSpc>
                <a:spcPct val="114000"/>
              </a:lnSpc>
              <a:spcBef>
                <a:spcPts val="0"/>
              </a:spcBef>
              <a:buClr>
                <a:srgbClr val="FFCC00"/>
              </a:buClr>
              <a:buFont typeface="Wingdings" panose="05000000000000000000" pitchFamily="2" charset="2"/>
              <a:buNone/>
              <a:defRPr/>
            </a:pPr>
            <a:r>
              <a:rPr lang="zh-CN" altLang="zh-CN" sz="3300" b="0" dirty="0">
                <a:solidFill>
                  <a:srgbClr val="FFCC00"/>
                </a:solidFill>
                <a:latin typeface="Arial Black"/>
                <a:cs typeface="+mj-cs"/>
              </a:rPr>
              <a:t/>
            </a:r>
            <a:br>
              <a:rPr lang="zh-CN" altLang="zh-CN" sz="3300" b="0" dirty="0">
                <a:solidFill>
                  <a:srgbClr val="FFCC00"/>
                </a:solidFill>
                <a:latin typeface="Arial Black"/>
                <a:cs typeface="+mj-cs"/>
              </a:rPr>
            </a:br>
            <a:r>
              <a:rPr lang="zh-CN" altLang="en-US" sz="3300" b="0" dirty="0" smtClean="0">
                <a:latin typeface="Arial Black"/>
                <a:cs typeface="+mj-cs"/>
              </a:rPr>
              <a:t>证明：</a:t>
            </a:r>
            <a:r>
              <a:rPr lang="zh-CN" altLang="zh-CN" sz="3300" dirty="0" smtClean="0">
                <a:solidFill>
                  <a:srgbClr val="FFFFFF"/>
                </a:solidFill>
              </a:rPr>
              <a:t>充分性</a:t>
            </a:r>
            <a:r>
              <a:rPr lang="zh-CN" altLang="zh-CN" sz="3300" dirty="0">
                <a:solidFill>
                  <a:srgbClr val="FFFFFF"/>
                </a:solidFill>
              </a:rPr>
              <a:t>，即</a:t>
            </a:r>
            <a:r>
              <a:rPr lang="en-US" altLang="zh-CN" sz="3300" dirty="0">
                <a:solidFill>
                  <a:srgbClr val="FFFFFF"/>
                </a:solidFill>
              </a:rPr>
              <a:t>{G</a:t>
            </a:r>
            <a:r>
              <a:rPr lang="en-US" altLang="zh-CN" sz="3300" baseline="-25000" dirty="0">
                <a:solidFill>
                  <a:srgbClr val="FFFFFF"/>
                </a:solidFill>
              </a:rPr>
              <a:t>1</a:t>
            </a:r>
            <a:r>
              <a:rPr lang="zh-CN" altLang="zh-CN" sz="3300" dirty="0">
                <a:solidFill>
                  <a:srgbClr val="FFFFFF"/>
                </a:solidFill>
              </a:rPr>
              <a:t>，…，</a:t>
            </a:r>
            <a:r>
              <a:rPr lang="en-US" altLang="zh-CN" sz="3300" dirty="0" err="1" smtClean="0">
                <a:solidFill>
                  <a:srgbClr val="FFFFFF"/>
                </a:solidFill>
              </a:rPr>
              <a:t>G</a:t>
            </a:r>
            <a:r>
              <a:rPr lang="en-US" altLang="zh-CN" sz="3300" baseline="-25000" dirty="0" err="1" smtClean="0">
                <a:solidFill>
                  <a:srgbClr val="FFFFFF"/>
                </a:solidFill>
              </a:rPr>
              <a:t>n</a:t>
            </a:r>
            <a:r>
              <a:rPr lang="zh-CN" altLang="en-US" sz="3300" dirty="0" smtClean="0">
                <a:solidFill>
                  <a:srgbClr val="FFFFFF"/>
                </a:solidFill>
              </a:rPr>
              <a:t>，</a:t>
            </a:r>
            <a:r>
              <a:rPr lang="en-US" altLang="zh-CN" sz="3300" dirty="0" smtClean="0">
                <a:solidFill>
                  <a:srgbClr val="FFFFFF"/>
                </a:solidFill>
                <a:sym typeface="Symbol"/>
              </a:rPr>
              <a:t></a:t>
            </a:r>
            <a:r>
              <a:rPr lang="en-US" altLang="zh-CN" sz="3300" dirty="0">
                <a:solidFill>
                  <a:srgbClr val="FFFFFF"/>
                </a:solidFill>
              </a:rPr>
              <a:t>G</a:t>
            </a:r>
            <a:r>
              <a:rPr lang="en-US" altLang="zh-CN" sz="3300" dirty="0" smtClean="0">
                <a:solidFill>
                  <a:srgbClr val="FFFFFF"/>
                </a:solidFill>
              </a:rPr>
              <a:t>}</a:t>
            </a:r>
            <a:r>
              <a:rPr lang="en-US" altLang="zh-CN" sz="3300" dirty="0" smtClean="0">
                <a:solidFill>
                  <a:srgbClr val="FFFFFF"/>
                </a:solidFill>
                <a:sym typeface="Symbol" panose="05050102010706020507" pitchFamily="18" charset="2"/>
              </a:rPr>
              <a:t> </a:t>
            </a:r>
            <a:r>
              <a:rPr lang="en-US" altLang="zh-CN" sz="3300" dirty="0" smtClean="0">
                <a:solidFill>
                  <a:srgbClr val="FFFFFF"/>
                </a:solidFill>
              </a:rPr>
              <a:t>(</a:t>
            </a:r>
            <a:r>
              <a:rPr lang="en-US" altLang="zh-CN" sz="3300" dirty="0">
                <a:solidFill>
                  <a:srgbClr val="FFFFFF"/>
                </a:solidFill>
              </a:rPr>
              <a:t>R</a:t>
            </a:r>
            <a:r>
              <a:rPr lang="en-US" altLang="zh-CN" sz="3300" dirty="0">
                <a:solidFill>
                  <a:srgbClr val="FFFFFF"/>
                </a:solidFill>
                <a:sym typeface="Symbol"/>
              </a:rPr>
              <a:t></a:t>
            </a:r>
            <a:r>
              <a:rPr lang="en-US" altLang="zh-CN" sz="3300" dirty="0">
                <a:solidFill>
                  <a:srgbClr val="FFFFFF"/>
                </a:solidFill>
              </a:rPr>
              <a:t>R)</a:t>
            </a:r>
            <a:r>
              <a:rPr lang="zh-CN" altLang="zh-CN" sz="3300" dirty="0">
                <a:solidFill>
                  <a:srgbClr val="FFFFFF"/>
                </a:solidFill>
              </a:rPr>
              <a:t>，可</a:t>
            </a:r>
            <a:r>
              <a:rPr lang="zh-CN" altLang="zh-CN" sz="3300" dirty="0" smtClean="0">
                <a:solidFill>
                  <a:srgbClr val="FFFFFF"/>
                </a:solidFill>
              </a:rPr>
              <a:t>有</a:t>
            </a:r>
            <a:r>
              <a:rPr lang="en-US" altLang="zh-CN" sz="3300" dirty="0" smtClean="0">
                <a:solidFill>
                  <a:srgbClr val="FFFFFF"/>
                </a:solidFill>
              </a:rPr>
              <a:t>G</a:t>
            </a:r>
            <a:r>
              <a:rPr lang="en-US" altLang="zh-CN" sz="3300" baseline="-25000" dirty="0" smtClean="0">
                <a:solidFill>
                  <a:srgbClr val="FFFFFF"/>
                </a:solidFill>
              </a:rPr>
              <a:t>1</a:t>
            </a:r>
            <a:r>
              <a:rPr lang="en-US" altLang="zh-CN" sz="3300" dirty="0">
                <a:solidFill>
                  <a:srgbClr val="FFFFFF"/>
                </a:solidFill>
                <a:sym typeface="Symbol"/>
              </a:rPr>
              <a:t></a:t>
            </a:r>
            <a:r>
              <a:rPr lang="en-US" altLang="zh-CN" sz="3300" dirty="0">
                <a:solidFill>
                  <a:srgbClr val="FFFFFF"/>
                </a:solidFill>
              </a:rPr>
              <a:t>…</a:t>
            </a:r>
            <a:r>
              <a:rPr lang="en-US" altLang="zh-CN" sz="3300" dirty="0" smtClean="0">
                <a:solidFill>
                  <a:srgbClr val="FFFFFF"/>
                </a:solidFill>
                <a:sym typeface="Symbol"/>
              </a:rPr>
              <a:t></a:t>
            </a:r>
            <a:r>
              <a:rPr lang="en-US" altLang="zh-CN" sz="3300" dirty="0" err="1" smtClean="0">
                <a:solidFill>
                  <a:srgbClr val="FFFFFF"/>
                </a:solidFill>
              </a:rPr>
              <a:t>G</a:t>
            </a:r>
            <a:r>
              <a:rPr lang="en-US" altLang="zh-CN" sz="3300" baseline="-25000" dirty="0" err="1" smtClean="0">
                <a:solidFill>
                  <a:srgbClr val="FFFFFF"/>
                </a:solidFill>
              </a:rPr>
              <a:t>n</a:t>
            </a:r>
            <a:r>
              <a:rPr lang="en-US" altLang="zh-CN" sz="3300" dirty="0">
                <a:solidFill>
                  <a:srgbClr val="FFFFFF"/>
                </a:solidFill>
                <a:sym typeface="Symbol"/>
              </a:rPr>
              <a:t></a:t>
            </a:r>
            <a:r>
              <a:rPr lang="en-US" altLang="zh-CN" sz="3300" dirty="0" smtClean="0">
                <a:solidFill>
                  <a:srgbClr val="FFFFFF"/>
                </a:solidFill>
              </a:rPr>
              <a:t>G</a:t>
            </a:r>
            <a:r>
              <a:rPr lang="en-US" altLang="zh-CN" sz="3300" dirty="0">
                <a:sym typeface="Symbol" panose="05050102010706020507" pitchFamily="18" charset="2"/>
              </a:rPr>
              <a:t>  </a:t>
            </a:r>
            <a:r>
              <a:rPr lang="en-US" altLang="zh-CN" sz="3300" dirty="0" smtClean="0">
                <a:solidFill>
                  <a:srgbClr val="FFFFFF"/>
                </a:solidFill>
              </a:rPr>
              <a:t>(</a:t>
            </a:r>
            <a:r>
              <a:rPr lang="en-US" altLang="zh-CN" sz="3300" dirty="0">
                <a:solidFill>
                  <a:srgbClr val="FFFFFF"/>
                </a:solidFill>
              </a:rPr>
              <a:t>R</a:t>
            </a:r>
            <a:r>
              <a:rPr lang="en-US" altLang="zh-CN" sz="3300" dirty="0">
                <a:solidFill>
                  <a:srgbClr val="FFFFFF"/>
                </a:solidFill>
                <a:sym typeface="Symbol"/>
              </a:rPr>
              <a:t></a:t>
            </a:r>
            <a:r>
              <a:rPr lang="en-US" altLang="zh-CN" sz="3300" dirty="0">
                <a:solidFill>
                  <a:srgbClr val="FFFFFF"/>
                </a:solidFill>
              </a:rPr>
              <a:t>R)</a:t>
            </a:r>
            <a:r>
              <a:rPr lang="zh-CN" altLang="zh-CN" sz="3300" dirty="0">
                <a:solidFill>
                  <a:srgbClr val="FFFFFF"/>
                </a:solidFill>
              </a:rPr>
              <a:t>，因</a:t>
            </a:r>
            <a:r>
              <a:rPr lang="en-US" altLang="zh-CN" sz="3300" dirty="0">
                <a:solidFill>
                  <a:srgbClr val="FFFFFF"/>
                </a:solidFill>
              </a:rPr>
              <a:t>(R</a:t>
            </a:r>
            <a:r>
              <a:rPr lang="en-US" altLang="zh-CN" sz="3300" dirty="0">
                <a:solidFill>
                  <a:srgbClr val="FFFFFF"/>
                </a:solidFill>
                <a:sym typeface="Symbol"/>
              </a:rPr>
              <a:t></a:t>
            </a:r>
            <a:r>
              <a:rPr lang="en-US" altLang="zh-CN" sz="3300" dirty="0">
                <a:solidFill>
                  <a:srgbClr val="FFFFFF"/>
                </a:solidFill>
              </a:rPr>
              <a:t>R)</a:t>
            </a:r>
            <a:r>
              <a:rPr lang="zh-CN" altLang="zh-CN" sz="3300" dirty="0">
                <a:solidFill>
                  <a:srgbClr val="FFFFFF"/>
                </a:solidFill>
              </a:rPr>
              <a:t>恒假，则</a:t>
            </a:r>
            <a:r>
              <a:rPr lang="en-US" altLang="zh-CN" sz="3300" dirty="0">
                <a:solidFill>
                  <a:srgbClr val="FFCC00"/>
                </a:solidFill>
              </a:rPr>
              <a:t>G</a:t>
            </a:r>
            <a:r>
              <a:rPr lang="en-US" altLang="zh-CN" sz="3300" baseline="-25000" dirty="0">
                <a:solidFill>
                  <a:srgbClr val="FFCC00"/>
                </a:solidFill>
              </a:rPr>
              <a:t>1</a:t>
            </a:r>
            <a:r>
              <a:rPr lang="en-US" altLang="zh-CN" sz="3300" dirty="0">
                <a:solidFill>
                  <a:srgbClr val="FFCC00"/>
                </a:solidFill>
                <a:sym typeface="Symbol"/>
              </a:rPr>
              <a:t></a:t>
            </a:r>
            <a:r>
              <a:rPr lang="en-US" altLang="zh-CN" sz="3300" dirty="0">
                <a:solidFill>
                  <a:srgbClr val="FFCC00"/>
                </a:solidFill>
              </a:rPr>
              <a:t>…</a:t>
            </a:r>
            <a:r>
              <a:rPr lang="en-US" altLang="zh-CN" sz="3300" dirty="0">
                <a:solidFill>
                  <a:srgbClr val="FFCC00"/>
                </a:solidFill>
                <a:sym typeface="Symbol"/>
              </a:rPr>
              <a:t></a:t>
            </a:r>
            <a:r>
              <a:rPr lang="en-US" altLang="zh-CN" sz="3300" dirty="0">
                <a:solidFill>
                  <a:srgbClr val="FFCC00"/>
                </a:solidFill>
              </a:rPr>
              <a:t> </a:t>
            </a:r>
            <a:r>
              <a:rPr lang="en-US" altLang="zh-CN" sz="3300" dirty="0" err="1">
                <a:solidFill>
                  <a:srgbClr val="FFCC00"/>
                </a:solidFill>
              </a:rPr>
              <a:t>G</a:t>
            </a:r>
            <a:r>
              <a:rPr lang="en-US" altLang="zh-CN" sz="3300" baseline="-25000" dirty="0" err="1">
                <a:solidFill>
                  <a:srgbClr val="FFCC00"/>
                </a:solidFill>
              </a:rPr>
              <a:t>n</a:t>
            </a:r>
            <a:r>
              <a:rPr lang="en-US" altLang="zh-CN" sz="3300" dirty="0">
                <a:solidFill>
                  <a:srgbClr val="FFFFFF"/>
                </a:solidFill>
                <a:sym typeface="Symbol"/>
              </a:rPr>
              <a:t></a:t>
            </a:r>
            <a:r>
              <a:rPr lang="en-US" altLang="zh-CN" sz="3300" dirty="0">
                <a:solidFill>
                  <a:srgbClr val="FFFFFF"/>
                </a:solidFill>
              </a:rPr>
              <a:t>G</a:t>
            </a:r>
            <a:r>
              <a:rPr lang="zh-CN" altLang="zh-CN" sz="3300" dirty="0">
                <a:solidFill>
                  <a:srgbClr val="FFFFFF"/>
                </a:solidFill>
              </a:rPr>
              <a:t>恒假。那么有</a:t>
            </a:r>
            <a:r>
              <a:rPr lang="en-US" altLang="zh-CN" sz="3300" dirty="0" smtClean="0">
                <a:solidFill>
                  <a:srgbClr val="FFFFFF"/>
                </a:solidFill>
                <a:sym typeface="Symbol"/>
              </a:rPr>
              <a:t></a:t>
            </a:r>
            <a:r>
              <a:rPr lang="en-US" altLang="zh-CN" sz="3300" dirty="0" smtClean="0">
                <a:solidFill>
                  <a:srgbClr val="FFFFFF"/>
                </a:solidFill>
              </a:rPr>
              <a:t>(G</a:t>
            </a:r>
            <a:r>
              <a:rPr lang="en-US" altLang="zh-CN" sz="3300" baseline="-25000" dirty="0" smtClean="0">
                <a:solidFill>
                  <a:srgbClr val="FFFFFF"/>
                </a:solidFill>
              </a:rPr>
              <a:t>1</a:t>
            </a:r>
            <a:r>
              <a:rPr lang="en-US" altLang="zh-CN" sz="3300" dirty="0">
                <a:solidFill>
                  <a:srgbClr val="FFFFFF"/>
                </a:solidFill>
                <a:sym typeface="Symbol"/>
              </a:rPr>
              <a:t></a:t>
            </a:r>
            <a:r>
              <a:rPr lang="en-US" altLang="zh-CN" sz="3300" dirty="0">
                <a:solidFill>
                  <a:srgbClr val="FFFFFF"/>
                </a:solidFill>
              </a:rPr>
              <a:t>…</a:t>
            </a:r>
            <a:r>
              <a:rPr lang="en-US" altLang="zh-CN" sz="3300" dirty="0">
                <a:solidFill>
                  <a:srgbClr val="FFFFFF"/>
                </a:solidFill>
                <a:sym typeface="Symbol"/>
              </a:rPr>
              <a:t></a:t>
            </a:r>
            <a:r>
              <a:rPr lang="en-US" altLang="zh-CN" sz="3300" dirty="0">
                <a:solidFill>
                  <a:srgbClr val="FFFFFF"/>
                </a:solidFill>
              </a:rPr>
              <a:t> </a:t>
            </a:r>
            <a:r>
              <a:rPr lang="en-US" altLang="zh-CN" sz="3300" dirty="0" err="1" smtClean="0">
                <a:solidFill>
                  <a:srgbClr val="FFFFFF"/>
                </a:solidFill>
              </a:rPr>
              <a:t>G</a:t>
            </a:r>
            <a:r>
              <a:rPr lang="en-US" altLang="zh-CN" sz="3300" baseline="-25000" dirty="0" err="1" smtClean="0">
                <a:solidFill>
                  <a:srgbClr val="FFFFFF"/>
                </a:solidFill>
              </a:rPr>
              <a:t>n</a:t>
            </a:r>
            <a:r>
              <a:rPr lang="en-US" altLang="zh-CN" sz="3300" dirty="0" smtClean="0">
                <a:solidFill>
                  <a:srgbClr val="FFFFFF"/>
                </a:solidFill>
              </a:rPr>
              <a:t>)</a:t>
            </a:r>
            <a:r>
              <a:rPr lang="en-US" altLang="zh-CN" sz="3300" dirty="0" smtClean="0">
                <a:solidFill>
                  <a:srgbClr val="FFFFFF"/>
                </a:solidFill>
                <a:sym typeface="Symbol"/>
              </a:rPr>
              <a:t></a:t>
            </a:r>
            <a:r>
              <a:rPr lang="en-US" altLang="zh-CN" sz="3300" dirty="0">
                <a:solidFill>
                  <a:srgbClr val="FFFFFF"/>
                </a:solidFill>
              </a:rPr>
              <a:t>G</a:t>
            </a:r>
            <a:r>
              <a:rPr lang="zh-CN" altLang="zh-CN" sz="3300" dirty="0">
                <a:solidFill>
                  <a:srgbClr val="FFFFFF"/>
                </a:solidFill>
              </a:rPr>
              <a:t>恒真，</a:t>
            </a:r>
            <a:r>
              <a:rPr lang="zh-CN" altLang="zh-CN" sz="3300" dirty="0" smtClean="0">
                <a:solidFill>
                  <a:srgbClr val="FFFFFF"/>
                </a:solidFill>
              </a:rPr>
              <a:t>即</a:t>
            </a:r>
            <a:r>
              <a:rPr lang="en-US" altLang="zh-CN" sz="3300" dirty="0">
                <a:solidFill>
                  <a:srgbClr val="FFFFFF"/>
                </a:solidFill>
              </a:rPr>
              <a:t>(</a:t>
            </a:r>
            <a:r>
              <a:rPr lang="en-US" altLang="zh-CN" sz="3300" dirty="0" smtClean="0">
                <a:solidFill>
                  <a:srgbClr val="FFFFFF"/>
                </a:solidFill>
              </a:rPr>
              <a:t>G</a:t>
            </a:r>
            <a:r>
              <a:rPr lang="en-US" altLang="zh-CN" sz="3300" baseline="-25000" dirty="0" smtClean="0">
                <a:solidFill>
                  <a:srgbClr val="FFFFFF"/>
                </a:solidFill>
              </a:rPr>
              <a:t>1</a:t>
            </a:r>
            <a:r>
              <a:rPr lang="en-US" altLang="zh-CN" sz="3300" dirty="0">
                <a:solidFill>
                  <a:srgbClr val="FFFFFF"/>
                </a:solidFill>
                <a:sym typeface="Symbol"/>
              </a:rPr>
              <a:t></a:t>
            </a:r>
            <a:r>
              <a:rPr lang="en-US" altLang="zh-CN" sz="3300" dirty="0">
                <a:solidFill>
                  <a:srgbClr val="FFFFFF"/>
                </a:solidFill>
              </a:rPr>
              <a:t>…</a:t>
            </a:r>
            <a:r>
              <a:rPr lang="en-US" altLang="zh-CN" sz="3300" dirty="0">
                <a:solidFill>
                  <a:srgbClr val="FFFFFF"/>
                </a:solidFill>
                <a:sym typeface="Symbol"/>
              </a:rPr>
              <a:t></a:t>
            </a:r>
            <a:r>
              <a:rPr lang="en-US" altLang="zh-CN" sz="3300" dirty="0">
                <a:solidFill>
                  <a:srgbClr val="FFFFFF"/>
                </a:solidFill>
              </a:rPr>
              <a:t> </a:t>
            </a:r>
            <a:r>
              <a:rPr lang="en-US" altLang="zh-CN" sz="3300" dirty="0" err="1" smtClean="0">
                <a:solidFill>
                  <a:srgbClr val="FFFFFF"/>
                </a:solidFill>
              </a:rPr>
              <a:t>G</a:t>
            </a:r>
            <a:r>
              <a:rPr lang="en-US" altLang="zh-CN" sz="3300" baseline="-25000" dirty="0" err="1" smtClean="0">
                <a:solidFill>
                  <a:srgbClr val="FFFFFF"/>
                </a:solidFill>
              </a:rPr>
              <a:t>n</a:t>
            </a:r>
            <a:r>
              <a:rPr lang="en-US" altLang="zh-CN" sz="3300" dirty="0" smtClean="0">
                <a:solidFill>
                  <a:srgbClr val="FFFFFF"/>
                </a:solidFill>
              </a:rPr>
              <a:t>)</a:t>
            </a:r>
            <a:r>
              <a:rPr lang="en-US" altLang="zh-CN" sz="3300" dirty="0" smtClean="0">
                <a:solidFill>
                  <a:srgbClr val="FFFFFF"/>
                </a:solidFill>
                <a:sym typeface="Symbol"/>
              </a:rPr>
              <a:t></a:t>
            </a:r>
            <a:r>
              <a:rPr lang="en-US" altLang="zh-CN" sz="3300" dirty="0">
                <a:solidFill>
                  <a:srgbClr val="FFFFFF"/>
                </a:solidFill>
              </a:rPr>
              <a:t>G</a:t>
            </a:r>
            <a:r>
              <a:rPr lang="zh-CN" altLang="zh-CN" sz="3300" dirty="0">
                <a:solidFill>
                  <a:srgbClr val="FFFFFF"/>
                </a:solidFill>
              </a:rPr>
              <a:t>恒真，则有</a:t>
            </a:r>
            <a:r>
              <a:rPr lang="en-US" altLang="zh-CN" sz="3300" dirty="0">
                <a:solidFill>
                  <a:srgbClr val="FFFFFF"/>
                </a:solidFill>
              </a:rPr>
              <a:t>(G</a:t>
            </a:r>
            <a:r>
              <a:rPr lang="en-US" altLang="zh-CN" sz="3300" baseline="-25000" dirty="0">
                <a:solidFill>
                  <a:srgbClr val="FFFFFF"/>
                </a:solidFill>
              </a:rPr>
              <a:t>1</a:t>
            </a:r>
            <a:r>
              <a:rPr lang="en-US" altLang="zh-CN" sz="3300" dirty="0">
                <a:solidFill>
                  <a:srgbClr val="FFFFFF"/>
                </a:solidFill>
                <a:sym typeface="Symbol"/>
              </a:rPr>
              <a:t></a:t>
            </a:r>
            <a:r>
              <a:rPr lang="en-US" altLang="zh-CN" sz="3300" dirty="0">
                <a:solidFill>
                  <a:srgbClr val="FFFFFF"/>
                </a:solidFill>
              </a:rPr>
              <a:t>…</a:t>
            </a:r>
            <a:r>
              <a:rPr lang="en-US" altLang="zh-CN" sz="3300" dirty="0">
                <a:solidFill>
                  <a:srgbClr val="FFFFFF"/>
                </a:solidFill>
                <a:sym typeface="Symbol"/>
              </a:rPr>
              <a:t></a:t>
            </a:r>
            <a:r>
              <a:rPr lang="en-US" altLang="zh-CN" sz="3300" dirty="0">
                <a:solidFill>
                  <a:srgbClr val="FFFFFF"/>
                </a:solidFill>
              </a:rPr>
              <a:t> </a:t>
            </a:r>
            <a:r>
              <a:rPr lang="en-US" altLang="zh-CN" sz="3300" dirty="0" err="1">
                <a:solidFill>
                  <a:srgbClr val="FFFFFF"/>
                </a:solidFill>
              </a:rPr>
              <a:t>G</a:t>
            </a:r>
            <a:r>
              <a:rPr lang="en-US" altLang="zh-CN" sz="3300" baseline="-25000" dirty="0" err="1">
                <a:solidFill>
                  <a:srgbClr val="FFFFFF"/>
                </a:solidFill>
              </a:rPr>
              <a:t>n</a:t>
            </a:r>
            <a:r>
              <a:rPr lang="en-US" altLang="zh-CN" sz="3300" dirty="0">
                <a:solidFill>
                  <a:srgbClr val="FFFFFF"/>
                </a:solidFill>
              </a:rPr>
              <a:t> </a:t>
            </a:r>
            <a:r>
              <a:rPr lang="en-US" altLang="zh-CN" sz="3300" dirty="0" smtClean="0">
                <a:solidFill>
                  <a:srgbClr val="FFFFFF"/>
                </a:solidFill>
              </a:rPr>
              <a:t>)</a:t>
            </a:r>
            <a:r>
              <a:rPr lang="en-US" altLang="zh-CN" sz="3300" dirty="0" smtClean="0">
                <a:sym typeface="Symbol" panose="05050102010706020507" pitchFamily="18" charset="2"/>
              </a:rPr>
              <a:t> </a:t>
            </a:r>
            <a:r>
              <a:rPr lang="en-US" altLang="zh-CN" sz="3300" dirty="0">
                <a:sym typeface="Symbol" panose="05050102010706020507" pitchFamily="18" charset="2"/>
              </a:rPr>
              <a:t> </a:t>
            </a:r>
            <a:r>
              <a:rPr lang="en-US" altLang="zh-CN" sz="3300" dirty="0" smtClean="0">
                <a:solidFill>
                  <a:srgbClr val="FFFFFF"/>
                </a:solidFill>
              </a:rPr>
              <a:t>G</a:t>
            </a:r>
            <a:r>
              <a:rPr lang="zh-CN" altLang="zh-CN" sz="3300" dirty="0">
                <a:solidFill>
                  <a:srgbClr val="FFFFFF"/>
                </a:solidFill>
              </a:rPr>
              <a:t>，因此有</a:t>
            </a:r>
            <a:r>
              <a:rPr lang="en-US" altLang="zh-CN" sz="3300" dirty="0">
                <a:solidFill>
                  <a:srgbClr val="FFFFFF"/>
                </a:solidFill>
              </a:rPr>
              <a:t>{G</a:t>
            </a:r>
            <a:r>
              <a:rPr lang="en-US" altLang="zh-CN" sz="3300" baseline="-25000" dirty="0">
                <a:solidFill>
                  <a:srgbClr val="FFFFFF"/>
                </a:solidFill>
              </a:rPr>
              <a:t>1</a:t>
            </a:r>
            <a:r>
              <a:rPr lang="zh-CN" altLang="zh-CN" sz="3300" dirty="0">
                <a:solidFill>
                  <a:srgbClr val="FFFFFF"/>
                </a:solidFill>
              </a:rPr>
              <a:t>，…，</a:t>
            </a:r>
            <a:r>
              <a:rPr lang="en-US" altLang="zh-CN" sz="3300" dirty="0" err="1">
                <a:solidFill>
                  <a:srgbClr val="FFFFFF"/>
                </a:solidFill>
              </a:rPr>
              <a:t>G</a:t>
            </a:r>
            <a:r>
              <a:rPr lang="en-US" altLang="zh-CN" sz="3300" baseline="-25000" dirty="0" err="1">
                <a:solidFill>
                  <a:srgbClr val="FFFFFF"/>
                </a:solidFill>
              </a:rPr>
              <a:t>n</a:t>
            </a:r>
            <a:r>
              <a:rPr lang="en-US" altLang="zh-CN" sz="3300" dirty="0">
                <a:solidFill>
                  <a:srgbClr val="FFFFFF"/>
                </a:solidFill>
              </a:rPr>
              <a:t>}</a:t>
            </a:r>
            <a:r>
              <a:rPr lang="zh-CN" altLang="zh-CN" sz="3300" dirty="0">
                <a:solidFill>
                  <a:srgbClr val="FFFFFF"/>
                </a:solidFill>
              </a:rPr>
              <a:t>蕴涵</a:t>
            </a:r>
            <a:r>
              <a:rPr lang="en-US" altLang="zh-CN" sz="3300" dirty="0">
                <a:solidFill>
                  <a:srgbClr val="FFFFFF"/>
                </a:solidFill>
              </a:rPr>
              <a:t>G</a:t>
            </a:r>
            <a:r>
              <a:rPr lang="zh-CN" altLang="zh-CN" sz="3300" dirty="0">
                <a:solidFill>
                  <a:srgbClr val="FFFFFF"/>
                </a:solidFill>
              </a:rPr>
              <a:t>。</a:t>
            </a:r>
          </a:p>
          <a:p>
            <a:pPr>
              <a:defRPr/>
            </a:pPr>
            <a:endParaRPr lang="en-US" altLang="zh-CN" sz="3300" b="0" dirty="0" smtClean="0">
              <a:solidFill>
                <a:srgbClr val="FFCC00"/>
              </a:solidFill>
              <a:latin typeface="Arial Black"/>
              <a:cs typeface="+mj-cs"/>
            </a:endParaRPr>
          </a:p>
          <a:p>
            <a:pPr marL="0" indent="0">
              <a:buFont typeface="Wingdings" panose="05000000000000000000" pitchFamily="2" charset="2"/>
              <a:buNone/>
              <a:defRPr/>
            </a:pPr>
            <a:endParaRPr lang="zh-CN" altLang="en-US" dirty="0"/>
          </a:p>
        </p:txBody>
      </p:sp>
      <p:sp>
        <p:nvSpPr>
          <p:cNvPr id="282627"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82628"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86A82FB-3A1D-403B-9B87-F2C1B95E03AC}" type="slidenum">
              <a:rPr kumimoji="0" lang="zh-CN" altLang="en-US" sz="1400" b="0" smtClean="0">
                <a:latin typeface="Arial" panose="020B0604020202020204" pitchFamily="34" charset="0"/>
              </a:rPr>
              <a:pPr>
                <a:spcBef>
                  <a:spcPct val="0"/>
                </a:spcBef>
                <a:buClrTx/>
                <a:buSzTx/>
                <a:buFontTx/>
                <a:buNone/>
              </a:pPr>
              <a:t>172</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61913"/>
            <a:ext cx="8380413" cy="646112"/>
          </a:xfrm>
        </p:spPr>
        <p:txBody>
          <a:bodyPr/>
          <a:lstStyle/>
          <a:p>
            <a:pPr>
              <a:defRPr/>
            </a:pPr>
            <a:r>
              <a:rPr lang="zh-CN" altLang="en-US" sz="3600" b="1" dirty="0" smtClean="0">
                <a:latin typeface="+mn-lt"/>
              </a:rPr>
              <a:t>习题</a:t>
            </a:r>
            <a:r>
              <a:rPr lang="en-US" altLang="zh-CN" sz="3600" b="1" dirty="0" smtClean="0">
                <a:latin typeface="+mn-lt"/>
              </a:rPr>
              <a:t>3.1-11  </a:t>
            </a:r>
            <a:r>
              <a:rPr lang="zh-CN" altLang="en-US" sz="3600" b="1" dirty="0" smtClean="0">
                <a:latin typeface="+mn-lt"/>
              </a:rPr>
              <a:t>证明下列蕴涵式</a:t>
            </a:r>
            <a:endParaRPr lang="zh-CN" altLang="en-US" sz="3600" dirty="0">
              <a:latin typeface="+mn-lt"/>
            </a:endParaRPr>
          </a:p>
        </p:txBody>
      </p:sp>
      <p:sp>
        <p:nvSpPr>
          <p:cNvPr id="273411" name="内容占位符 2"/>
          <p:cNvSpPr>
            <a:spLocks noGrp="1"/>
          </p:cNvSpPr>
          <p:nvPr>
            <p:ph idx="1"/>
          </p:nvPr>
        </p:nvSpPr>
        <p:spPr>
          <a:xfrm>
            <a:off x="409575" y="711200"/>
            <a:ext cx="8378825" cy="5867400"/>
          </a:xfrm>
        </p:spPr>
        <p:txBody>
          <a:bodyPr/>
          <a:lstStyle/>
          <a:p>
            <a:r>
              <a:rPr lang="en-US" altLang="zh-CN" sz="3200" smtClean="0"/>
              <a:t>(3) (P</a:t>
            </a:r>
            <a:r>
              <a:rPr lang="en-US" altLang="zh-CN" sz="3200" smtClean="0">
                <a:sym typeface="Symbol" panose="05050102010706020507" pitchFamily="18" charset="2"/>
              </a:rPr>
              <a:t></a:t>
            </a:r>
            <a:r>
              <a:rPr lang="en-US" altLang="zh-CN" sz="3200" smtClean="0"/>
              <a:t>(Q</a:t>
            </a:r>
            <a:r>
              <a:rPr lang="en-US" altLang="zh-CN" sz="3200" smtClean="0">
                <a:sym typeface="Symbol" panose="05050102010706020507" pitchFamily="18" charset="2"/>
              </a:rPr>
              <a:t></a:t>
            </a:r>
            <a:r>
              <a:rPr lang="en-US" altLang="zh-CN" sz="3200" smtClean="0"/>
              <a:t>R))</a:t>
            </a:r>
            <a:r>
              <a:rPr lang="en-US" altLang="zh-CN" sz="3200" smtClean="0">
                <a:sym typeface="Symbol" panose="05050102010706020507" pitchFamily="18" charset="2"/>
              </a:rPr>
              <a:t></a:t>
            </a:r>
            <a:r>
              <a:rPr lang="en-US" altLang="zh-CN" sz="3200" smtClean="0"/>
              <a:t>(P</a:t>
            </a:r>
            <a:r>
              <a:rPr lang="en-US" altLang="zh-CN" sz="3200" smtClean="0">
                <a:sym typeface="Symbol" panose="05050102010706020507" pitchFamily="18" charset="2"/>
              </a:rPr>
              <a:t></a:t>
            </a:r>
            <a:r>
              <a:rPr lang="en-US" altLang="zh-CN" sz="3200" smtClean="0"/>
              <a:t>Q)</a:t>
            </a:r>
            <a:r>
              <a:rPr lang="en-US" altLang="zh-CN" sz="3200" smtClean="0">
                <a:sym typeface="Symbol" panose="05050102010706020507" pitchFamily="18" charset="2"/>
              </a:rPr>
              <a:t></a:t>
            </a:r>
            <a:r>
              <a:rPr lang="en-US" altLang="zh-CN" sz="3200" smtClean="0"/>
              <a:t>(P</a:t>
            </a:r>
            <a:r>
              <a:rPr lang="en-US" altLang="zh-CN" sz="3200" smtClean="0">
                <a:sym typeface="Symbol" panose="05050102010706020507" pitchFamily="18" charset="2"/>
              </a:rPr>
              <a:t></a:t>
            </a:r>
            <a:r>
              <a:rPr lang="en-US" altLang="zh-CN" sz="3200" smtClean="0"/>
              <a:t>R)</a:t>
            </a:r>
            <a:endParaRPr lang="zh-CN" altLang="zh-CN" sz="3200" smtClean="0"/>
          </a:p>
          <a:p>
            <a:pPr>
              <a:buFont typeface="Wingdings" panose="05000000000000000000" pitchFamily="2" charset="2"/>
              <a:buNone/>
            </a:pPr>
            <a:r>
              <a:rPr lang="zh-CN" altLang="zh-CN" sz="3200" smtClean="0"/>
              <a:t>证明：</a:t>
            </a:r>
            <a:endParaRPr lang="en-US" altLang="zh-CN" sz="3200" smtClean="0"/>
          </a:p>
          <a:p>
            <a:pPr>
              <a:buFont typeface="Wingdings" panose="05000000000000000000" pitchFamily="2" charset="2"/>
              <a:buNone/>
            </a:pPr>
            <a:r>
              <a:rPr lang="en-US" altLang="zh-CN" sz="3200" smtClean="0"/>
              <a:t>(P</a:t>
            </a:r>
            <a:r>
              <a:rPr lang="en-US" altLang="zh-CN" sz="3200" smtClean="0">
                <a:sym typeface="Symbol" panose="05050102010706020507" pitchFamily="18" charset="2"/>
              </a:rPr>
              <a:t></a:t>
            </a:r>
            <a:r>
              <a:rPr lang="en-US" altLang="zh-CN" sz="3200" smtClean="0"/>
              <a:t>(Q</a:t>
            </a:r>
            <a:r>
              <a:rPr lang="en-US" altLang="zh-CN" sz="3200" smtClean="0">
                <a:sym typeface="Symbol" panose="05050102010706020507" pitchFamily="18" charset="2"/>
              </a:rPr>
              <a:t></a:t>
            </a:r>
            <a:r>
              <a:rPr lang="en-US" altLang="zh-CN" sz="3200" smtClean="0"/>
              <a:t>R)) </a:t>
            </a:r>
            <a:r>
              <a:rPr lang="en-US" altLang="zh-CN" sz="3200" smtClean="0">
                <a:solidFill>
                  <a:schemeClr val="tx2"/>
                </a:solidFill>
                <a:sym typeface="Symbol" panose="05050102010706020507" pitchFamily="18" charset="2"/>
              </a:rPr>
              <a:t></a:t>
            </a:r>
            <a:r>
              <a:rPr lang="en-US" altLang="zh-CN" sz="3200" smtClean="0"/>
              <a:t> ((P</a:t>
            </a:r>
            <a:r>
              <a:rPr lang="en-US" altLang="zh-CN" sz="3200" smtClean="0">
                <a:sym typeface="Symbol" panose="05050102010706020507" pitchFamily="18" charset="2"/>
              </a:rPr>
              <a:t></a:t>
            </a:r>
            <a:r>
              <a:rPr lang="en-US" altLang="zh-CN" sz="3200" smtClean="0"/>
              <a:t>Q)</a:t>
            </a:r>
            <a:r>
              <a:rPr lang="en-US" altLang="zh-CN" sz="3200" smtClean="0">
                <a:sym typeface="Symbol" panose="05050102010706020507" pitchFamily="18" charset="2"/>
              </a:rPr>
              <a:t></a:t>
            </a:r>
            <a:r>
              <a:rPr lang="en-US" altLang="zh-CN" sz="3200" smtClean="0"/>
              <a:t>(P</a:t>
            </a:r>
            <a:r>
              <a:rPr lang="en-US" altLang="zh-CN" sz="3200" smtClean="0">
                <a:sym typeface="Symbol" panose="05050102010706020507" pitchFamily="18" charset="2"/>
              </a:rPr>
              <a:t></a:t>
            </a:r>
            <a:r>
              <a:rPr lang="en-US" altLang="zh-CN" sz="3200" smtClean="0"/>
              <a:t>R))</a:t>
            </a:r>
          </a:p>
          <a:p>
            <a:pPr>
              <a:buFont typeface="Wingdings" panose="05000000000000000000" pitchFamily="2" charset="2"/>
              <a:buNone/>
            </a:pPr>
            <a:r>
              <a:rPr lang="en-US" altLang="zh-CN" sz="3200" smtClean="0"/>
              <a:t>= (</a:t>
            </a:r>
            <a:r>
              <a:rPr lang="en-US" altLang="zh-CN" sz="3200" smtClean="0">
                <a:sym typeface="Symbol" panose="05050102010706020507" pitchFamily="18" charset="2"/>
              </a:rPr>
              <a:t>P(</a:t>
            </a:r>
            <a:r>
              <a:rPr lang="en-US" altLang="zh-CN" sz="3200" smtClean="0"/>
              <a:t> Q</a:t>
            </a:r>
            <a:r>
              <a:rPr lang="en-US" altLang="zh-CN" sz="3200" smtClean="0">
                <a:sym typeface="Symbol" panose="05050102010706020507" pitchFamily="18" charset="2"/>
              </a:rPr>
              <a:t>R)) </a:t>
            </a:r>
            <a:r>
              <a:rPr lang="en-US" altLang="zh-CN" sz="3200" smtClean="0">
                <a:solidFill>
                  <a:schemeClr val="tx2"/>
                </a:solidFill>
                <a:sym typeface="Symbol" panose="05050102010706020507" pitchFamily="18" charset="2"/>
              </a:rPr>
              <a:t></a:t>
            </a:r>
            <a:r>
              <a:rPr lang="en-US" altLang="zh-CN" sz="3200" smtClean="0">
                <a:sym typeface="Symbol" panose="05050102010706020507" pitchFamily="18" charset="2"/>
              </a:rPr>
              <a:t> ((PQ) (PR))</a:t>
            </a:r>
          </a:p>
          <a:p>
            <a:pPr>
              <a:buFont typeface="Wingdings" panose="05000000000000000000" pitchFamily="2" charset="2"/>
              <a:buNone/>
            </a:pPr>
            <a:r>
              <a:rPr lang="en-US" altLang="zh-CN" sz="3200" smtClean="0">
                <a:sym typeface="Symbol" panose="05050102010706020507" pitchFamily="18" charset="2"/>
              </a:rPr>
              <a:t>= </a:t>
            </a:r>
            <a:r>
              <a:rPr lang="en-US" altLang="zh-CN" sz="3200" smtClean="0"/>
              <a:t>(</a:t>
            </a:r>
            <a:r>
              <a:rPr lang="en-US" altLang="zh-CN" sz="3200" smtClean="0">
                <a:sym typeface="Symbol" panose="05050102010706020507" pitchFamily="18" charset="2"/>
              </a:rPr>
              <a:t>P(</a:t>
            </a:r>
            <a:r>
              <a:rPr lang="en-US" altLang="zh-CN" sz="3200" smtClean="0"/>
              <a:t> Q</a:t>
            </a:r>
            <a:r>
              <a:rPr lang="en-US" altLang="zh-CN" sz="3200" smtClean="0">
                <a:sym typeface="Symbol" panose="05050102010706020507" pitchFamily="18" charset="2"/>
              </a:rPr>
              <a:t>R))  ((PQ) (PR))</a:t>
            </a:r>
          </a:p>
          <a:p>
            <a:pPr>
              <a:buFont typeface="Wingdings" panose="05000000000000000000" pitchFamily="2" charset="2"/>
              <a:buNone/>
            </a:pPr>
            <a:r>
              <a:rPr lang="en-US" altLang="zh-CN" sz="3200" smtClean="0"/>
              <a:t>=(P</a:t>
            </a:r>
            <a:r>
              <a:rPr lang="en-US" altLang="zh-CN" sz="3200" smtClean="0">
                <a:sym typeface="Symbol" panose="05050102010706020507" pitchFamily="18" charset="2"/>
              </a:rPr>
              <a:t></a:t>
            </a:r>
            <a:r>
              <a:rPr lang="en-US" altLang="zh-CN" sz="3200" smtClean="0"/>
              <a:t>Q</a:t>
            </a:r>
            <a:r>
              <a:rPr lang="en-US" altLang="zh-CN" sz="3200" smtClean="0">
                <a:sym typeface="Symbol" panose="05050102010706020507" pitchFamily="18" charset="2"/>
              </a:rPr>
              <a:t></a:t>
            </a:r>
            <a:r>
              <a:rPr lang="en-US" altLang="zh-CN" sz="3200" smtClean="0"/>
              <a:t>R)</a:t>
            </a:r>
            <a:r>
              <a:rPr lang="en-US" altLang="zh-CN" sz="3200" smtClean="0">
                <a:sym typeface="Symbol" panose="05050102010706020507" pitchFamily="18" charset="2"/>
              </a:rPr>
              <a:t> ((PQ) (</a:t>
            </a:r>
            <a:r>
              <a:rPr lang="en-US" altLang="zh-CN" sz="3200" smtClean="0">
                <a:solidFill>
                  <a:schemeClr val="tx2"/>
                </a:solidFill>
                <a:sym typeface="Symbol" panose="05050102010706020507" pitchFamily="18" charset="2"/>
              </a:rPr>
              <a:t>PR</a:t>
            </a:r>
            <a:r>
              <a:rPr lang="en-US" altLang="zh-CN" sz="3200" smtClean="0">
                <a:sym typeface="Symbol" panose="05050102010706020507" pitchFamily="18" charset="2"/>
              </a:rPr>
              <a:t>))</a:t>
            </a:r>
          </a:p>
          <a:p>
            <a:pPr>
              <a:buFont typeface="Wingdings" panose="05000000000000000000" pitchFamily="2" charset="2"/>
              <a:buNone/>
            </a:pPr>
            <a:r>
              <a:rPr lang="en-US" altLang="zh-CN" sz="3200" smtClean="0"/>
              <a:t>=(P</a:t>
            </a:r>
            <a:r>
              <a:rPr lang="en-US" altLang="zh-CN" sz="3200" smtClean="0">
                <a:sym typeface="Symbol" panose="05050102010706020507" pitchFamily="18" charset="2"/>
              </a:rPr>
              <a:t></a:t>
            </a:r>
            <a:r>
              <a:rPr lang="en-US" altLang="zh-CN" sz="3200" smtClean="0"/>
              <a:t>Q</a:t>
            </a:r>
            <a:r>
              <a:rPr lang="en-US" altLang="zh-CN" sz="3200" smtClean="0">
                <a:sym typeface="Symbol" panose="05050102010706020507" pitchFamily="18" charset="2"/>
              </a:rPr>
              <a:t></a:t>
            </a:r>
            <a:r>
              <a:rPr lang="en-US" altLang="zh-CN" sz="3200" smtClean="0"/>
              <a:t>R)</a:t>
            </a:r>
            <a:r>
              <a:rPr lang="en-US" altLang="zh-CN" sz="3200" smtClean="0">
                <a:sym typeface="Symbol" panose="05050102010706020507" pitchFamily="18" charset="2"/>
              </a:rPr>
              <a:t> ((PPR) (PQR))</a:t>
            </a:r>
            <a:endParaRPr lang="zh-CN" altLang="zh-CN" sz="3200" smtClean="0"/>
          </a:p>
          <a:p>
            <a:pPr>
              <a:buFont typeface="Wingdings" panose="05000000000000000000" pitchFamily="2" charset="2"/>
              <a:buNone/>
            </a:pPr>
            <a:r>
              <a:rPr lang="en-US" altLang="zh-CN" sz="3200" smtClean="0"/>
              <a:t>=(P</a:t>
            </a:r>
            <a:r>
              <a:rPr lang="en-US" altLang="zh-CN" sz="3200" smtClean="0">
                <a:sym typeface="Symbol" panose="05050102010706020507" pitchFamily="18" charset="2"/>
              </a:rPr>
              <a:t></a:t>
            </a:r>
            <a:r>
              <a:rPr lang="en-US" altLang="zh-CN" sz="3200" smtClean="0"/>
              <a:t>Q</a:t>
            </a:r>
            <a:r>
              <a:rPr lang="en-US" altLang="zh-CN" sz="3200" smtClean="0">
                <a:sym typeface="Symbol" panose="05050102010706020507" pitchFamily="18" charset="2"/>
              </a:rPr>
              <a:t></a:t>
            </a:r>
            <a:r>
              <a:rPr lang="en-US" altLang="zh-CN" sz="3200" smtClean="0"/>
              <a:t>R) </a:t>
            </a:r>
            <a:r>
              <a:rPr lang="en-US" altLang="zh-CN" sz="3200" smtClean="0">
                <a:sym typeface="Symbol" panose="05050102010706020507" pitchFamily="18" charset="2"/>
              </a:rPr>
              <a:t></a:t>
            </a:r>
            <a:r>
              <a:rPr lang="en-US" altLang="zh-CN" sz="3200" smtClean="0"/>
              <a:t> (P</a:t>
            </a:r>
            <a:r>
              <a:rPr lang="en-US" altLang="zh-CN" sz="3200" smtClean="0">
                <a:sym typeface="Symbol" panose="05050102010706020507" pitchFamily="18" charset="2"/>
              </a:rPr>
              <a:t></a:t>
            </a:r>
            <a:r>
              <a:rPr lang="en-US" altLang="zh-CN" sz="3200" smtClean="0"/>
              <a:t>Q</a:t>
            </a:r>
            <a:r>
              <a:rPr lang="en-US" altLang="zh-CN" sz="3200" smtClean="0">
                <a:sym typeface="Symbol" panose="05050102010706020507" pitchFamily="18" charset="2"/>
              </a:rPr>
              <a:t></a:t>
            </a:r>
            <a:r>
              <a:rPr lang="en-US" altLang="zh-CN" sz="3200" smtClean="0"/>
              <a:t>R)</a:t>
            </a:r>
          </a:p>
          <a:p>
            <a:pPr>
              <a:buFont typeface="Wingdings" panose="05000000000000000000" pitchFamily="2" charset="2"/>
              <a:buNone/>
            </a:pPr>
            <a:r>
              <a:rPr lang="en-US" altLang="zh-CN" sz="3200" smtClean="0"/>
              <a:t>=1</a:t>
            </a:r>
            <a:endParaRPr lang="zh-CN" altLang="zh-CN" sz="3200" smtClean="0"/>
          </a:p>
          <a:p>
            <a:pPr>
              <a:buFont typeface="Wingdings" panose="05000000000000000000" pitchFamily="2" charset="2"/>
              <a:buNone/>
            </a:pPr>
            <a:r>
              <a:rPr lang="zh-CN" altLang="zh-CN" sz="3200" smtClean="0"/>
              <a:t>得证。</a:t>
            </a:r>
          </a:p>
          <a:p>
            <a:endParaRPr lang="zh-CN" altLang="en-US" smtClean="0"/>
          </a:p>
        </p:txBody>
      </p:sp>
      <p:sp>
        <p:nvSpPr>
          <p:cNvPr id="283652"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8365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CAD1F6D-00B4-4D40-952B-D213614FB54D}" type="slidenum">
              <a:rPr kumimoji="0" lang="zh-CN" altLang="en-US" sz="1400" b="0" smtClean="0">
                <a:latin typeface="Arial" panose="020B0604020202020204" pitchFamily="34" charset="0"/>
              </a:rPr>
              <a:pPr>
                <a:spcBef>
                  <a:spcPct val="0"/>
                </a:spcBef>
                <a:buClrTx/>
                <a:buSzTx/>
                <a:buFontTx/>
                <a:buNone/>
              </a:pPr>
              <a:t>173</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73411">
                                            <p:txEl>
                                              <p:pRg st="3" end="3"/>
                                            </p:txEl>
                                          </p:spTgt>
                                        </p:tgtEl>
                                        <p:attrNameLst>
                                          <p:attrName>style.visibility</p:attrName>
                                        </p:attrNameLst>
                                      </p:cBhvr>
                                      <p:to>
                                        <p:strVal val="visible"/>
                                      </p:to>
                                    </p:set>
                                    <p:anim calcmode="lin" valueType="num">
                                      <p:cBhvr additive="base">
                                        <p:cTn id="7" dur="500" fill="hold"/>
                                        <p:tgtEl>
                                          <p:spTgt spid="273411">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34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73411">
                                            <p:txEl>
                                              <p:pRg st="4" end="4"/>
                                            </p:txEl>
                                          </p:spTgt>
                                        </p:tgtEl>
                                        <p:attrNameLst>
                                          <p:attrName>style.visibility</p:attrName>
                                        </p:attrNameLst>
                                      </p:cBhvr>
                                      <p:to>
                                        <p:strVal val="visible"/>
                                      </p:to>
                                    </p:set>
                                    <p:anim calcmode="lin" valueType="num">
                                      <p:cBhvr additive="base">
                                        <p:cTn id="13" dur="500" fill="hold"/>
                                        <p:tgtEl>
                                          <p:spTgt spid="27341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734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73411">
                                            <p:txEl>
                                              <p:pRg st="5" end="5"/>
                                            </p:txEl>
                                          </p:spTgt>
                                        </p:tgtEl>
                                        <p:attrNameLst>
                                          <p:attrName>style.visibility</p:attrName>
                                        </p:attrNameLst>
                                      </p:cBhvr>
                                      <p:to>
                                        <p:strVal val="visible"/>
                                      </p:to>
                                    </p:set>
                                    <p:anim calcmode="lin" valueType="num">
                                      <p:cBhvr additive="base">
                                        <p:cTn id="19" dur="500" fill="hold"/>
                                        <p:tgtEl>
                                          <p:spTgt spid="27341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34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73411">
                                            <p:txEl>
                                              <p:pRg st="6" end="6"/>
                                            </p:txEl>
                                          </p:spTgt>
                                        </p:tgtEl>
                                        <p:attrNameLst>
                                          <p:attrName>style.visibility</p:attrName>
                                        </p:attrNameLst>
                                      </p:cBhvr>
                                      <p:to>
                                        <p:strVal val="visible"/>
                                      </p:to>
                                    </p:set>
                                    <p:anim calcmode="lin" valueType="num">
                                      <p:cBhvr additive="base">
                                        <p:cTn id="25" dur="500" fill="hold"/>
                                        <p:tgtEl>
                                          <p:spTgt spid="273411">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34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73411">
                                            <p:txEl>
                                              <p:pRg st="7" end="7"/>
                                            </p:txEl>
                                          </p:spTgt>
                                        </p:tgtEl>
                                        <p:attrNameLst>
                                          <p:attrName>style.visibility</p:attrName>
                                        </p:attrNameLst>
                                      </p:cBhvr>
                                      <p:to>
                                        <p:strVal val="visible"/>
                                      </p:to>
                                    </p:set>
                                    <p:anim calcmode="lin" valueType="num">
                                      <p:cBhvr additive="base">
                                        <p:cTn id="31" dur="500" fill="hold"/>
                                        <p:tgtEl>
                                          <p:spTgt spid="273411">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341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73411">
                                            <p:txEl>
                                              <p:pRg st="8" end="8"/>
                                            </p:txEl>
                                          </p:spTgt>
                                        </p:tgtEl>
                                        <p:attrNameLst>
                                          <p:attrName>style.visibility</p:attrName>
                                        </p:attrNameLst>
                                      </p:cBhvr>
                                      <p:to>
                                        <p:strVal val="visible"/>
                                      </p:to>
                                    </p:set>
                                    <p:anim calcmode="lin" valueType="num">
                                      <p:cBhvr additive="base">
                                        <p:cTn id="37" dur="500" fill="hold"/>
                                        <p:tgtEl>
                                          <p:spTgt spid="273411">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73411">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73411">
                                            <p:txEl>
                                              <p:pRg st="9" end="9"/>
                                            </p:txEl>
                                          </p:spTgt>
                                        </p:tgtEl>
                                        <p:attrNameLst>
                                          <p:attrName>style.visibility</p:attrName>
                                        </p:attrNameLst>
                                      </p:cBhvr>
                                      <p:to>
                                        <p:strVal val="visible"/>
                                      </p:to>
                                    </p:set>
                                    <p:anim calcmode="lin" valueType="num">
                                      <p:cBhvr additive="base">
                                        <p:cTn id="41" dur="500" fill="hold"/>
                                        <p:tgtEl>
                                          <p:spTgt spid="273411">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7341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1631950"/>
          </a:xfrm>
        </p:spPr>
        <p:txBody>
          <a:bodyPr/>
          <a:lstStyle/>
          <a:p>
            <a:pPr>
              <a:defRPr/>
            </a:pPr>
            <a:r>
              <a:rPr lang="zh-CN" altLang="en-US" sz="3200" b="1" dirty="0" smtClean="0">
                <a:latin typeface="+mn-lt"/>
              </a:rPr>
              <a:t>习题</a:t>
            </a:r>
            <a:r>
              <a:rPr lang="en-US" altLang="zh-CN" sz="3200" b="1" dirty="0" smtClean="0">
                <a:latin typeface="+mn-lt"/>
              </a:rPr>
              <a:t>3.1-13  </a:t>
            </a:r>
            <a:r>
              <a:rPr lang="zh-CN" altLang="en-US" sz="3200" b="1" dirty="0" smtClean="0">
                <a:latin typeface="+mn-lt"/>
              </a:rPr>
              <a:t>用形式演绎法证明：</a:t>
            </a:r>
            <a:r>
              <a:rPr lang="en-US" altLang="zh-CN" sz="3600" b="1" dirty="0" smtClean="0">
                <a:latin typeface="+mn-lt"/>
              </a:rPr>
              <a:t/>
            </a:r>
            <a:br>
              <a:rPr lang="en-US" altLang="zh-CN" sz="3600" b="1" dirty="0" smtClean="0">
                <a:latin typeface="+mn-lt"/>
              </a:rPr>
            </a:br>
            <a:r>
              <a:rPr lang="en-US" altLang="zh-CN" sz="3200" b="1" dirty="0" smtClean="0">
                <a:latin typeface="+mn-lt"/>
              </a:rPr>
              <a:t>{P</a:t>
            </a:r>
            <a:r>
              <a:rPr lang="en-US" altLang="zh-CN" sz="3200" b="1" dirty="0" smtClean="0">
                <a:latin typeface="+mn-lt"/>
                <a:sym typeface="Symbol"/>
              </a:rPr>
              <a:t></a:t>
            </a:r>
            <a:r>
              <a:rPr lang="en-US" altLang="zh-CN" sz="3200" b="1" dirty="0" smtClean="0">
                <a:latin typeface="+mn-lt"/>
              </a:rPr>
              <a:t>Q</a:t>
            </a:r>
            <a:r>
              <a:rPr lang="zh-CN" altLang="zh-CN" sz="3200" b="1" dirty="0" smtClean="0">
                <a:latin typeface="+mn-lt"/>
              </a:rPr>
              <a:t>，</a:t>
            </a:r>
            <a:r>
              <a:rPr lang="en-US" altLang="zh-CN" sz="3200" b="1" dirty="0" smtClean="0">
                <a:latin typeface="+mn-lt"/>
              </a:rPr>
              <a:t>Q</a:t>
            </a:r>
            <a:r>
              <a:rPr lang="en-US" altLang="zh-CN" sz="3200" b="1" dirty="0" smtClean="0">
                <a:latin typeface="+mn-lt"/>
                <a:sym typeface="Symbol"/>
              </a:rPr>
              <a:t></a:t>
            </a:r>
            <a:r>
              <a:rPr lang="en-US" altLang="zh-CN" sz="3200" b="1" dirty="0" smtClean="0">
                <a:latin typeface="+mn-lt"/>
              </a:rPr>
              <a:t>R</a:t>
            </a:r>
            <a:r>
              <a:rPr lang="zh-CN" altLang="zh-CN" sz="3200" b="1" dirty="0" smtClean="0">
                <a:latin typeface="+mn-lt"/>
              </a:rPr>
              <a:t>，</a:t>
            </a:r>
            <a:r>
              <a:rPr lang="en-US" altLang="zh-CN" sz="3200" b="1" dirty="0" smtClean="0">
                <a:latin typeface="+mn-lt"/>
              </a:rPr>
              <a:t>P</a:t>
            </a:r>
            <a:r>
              <a:rPr lang="en-US" altLang="zh-CN" sz="3200" b="1" dirty="0" smtClean="0">
                <a:latin typeface="+mn-lt"/>
                <a:sym typeface="Symbol"/>
              </a:rPr>
              <a:t></a:t>
            </a:r>
            <a:r>
              <a:rPr lang="en-US" altLang="zh-CN" sz="3200" b="1" dirty="0" smtClean="0">
                <a:latin typeface="+mn-lt"/>
              </a:rPr>
              <a:t>M</a:t>
            </a:r>
            <a:r>
              <a:rPr lang="zh-CN" altLang="zh-CN" sz="3200" b="1" dirty="0" smtClean="0">
                <a:latin typeface="+mn-lt"/>
              </a:rPr>
              <a:t>，</a:t>
            </a:r>
            <a:r>
              <a:rPr lang="en-US" altLang="zh-CN" sz="3200" b="1" dirty="0" smtClean="0">
                <a:latin typeface="+mn-lt"/>
                <a:sym typeface="Symbol"/>
              </a:rPr>
              <a:t></a:t>
            </a:r>
            <a:r>
              <a:rPr lang="en-US" altLang="zh-CN" sz="3200" b="1" dirty="0" smtClean="0">
                <a:latin typeface="+mn-lt"/>
              </a:rPr>
              <a:t>M}</a:t>
            </a:r>
            <a:r>
              <a:rPr lang="zh-CN" altLang="zh-CN" sz="3200" b="1" dirty="0" smtClean="0">
                <a:latin typeface="+mn-lt"/>
              </a:rPr>
              <a:t>共同蕴涵</a:t>
            </a:r>
            <a:r>
              <a:rPr lang="en-US" altLang="zh-CN" sz="3200" b="1" dirty="0" smtClean="0">
                <a:latin typeface="+mn-lt"/>
              </a:rPr>
              <a:t>R</a:t>
            </a:r>
            <a:r>
              <a:rPr lang="en-US" altLang="zh-CN" sz="3200" b="1" dirty="0" smtClean="0">
                <a:latin typeface="+mn-lt"/>
                <a:sym typeface="Symbol"/>
              </a:rPr>
              <a:t></a:t>
            </a:r>
            <a:r>
              <a:rPr lang="en-US" altLang="zh-CN" sz="3200" b="1" dirty="0" smtClean="0">
                <a:latin typeface="+mn-lt"/>
              </a:rPr>
              <a:t>(P</a:t>
            </a:r>
            <a:r>
              <a:rPr lang="en-US" altLang="zh-CN" sz="3200" b="1" dirty="0" smtClean="0">
                <a:latin typeface="+mn-lt"/>
                <a:sym typeface="Symbol"/>
              </a:rPr>
              <a:t></a:t>
            </a:r>
            <a:r>
              <a:rPr lang="en-US" altLang="zh-CN" sz="3200" b="1" dirty="0" smtClean="0">
                <a:latin typeface="+mn-lt"/>
              </a:rPr>
              <a:t>Q)</a:t>
            </a:r>
            <a:r>
              <a:rPr lang="en-US" altLang="zh-CN" sz="3600" b="1" dirty="0" smtClean="0">
                <a:latin typeface="+mn-lt"/>
              </a:rPr>
              <a:t/>
            </a:r>
            <a:br>
              <a:rPr lang="en-US" altLang="zh-CN" sz="3600" b="1" dirty="0" smtClean="0">
                <a:latin typeface="+mn-lt"/>
              </a:rPr>
            </a:br>
            <a:endParaRPr lang="zh-CN" altLang="en-US" sz="3600" dirty="0">
              <a:latin typeface="+mn-lt"/>
            </a:endParaRPr>
          </a:p>
        </p:txBody>
      </p:sp>
      <p:sp>
        <p:nvSpPr>
          <p:cNvPr id="284675" name="内容占位符 2"/>
          <p:cNvSpPr>
            <a:spLocks noGrp="1"/>
          </p:cNvSpPr>
          <p:nvPr>
            <p:ph idx="1"/>
          </p:nvPr>
        </p:nvSpPr>
        <p:spPr>
          <a:xfrm>
            <a:off x="0" y="1125538"/>
            <a:ext cx="8839200" cy="5399087"/>
          </a:xfrm>
        </p:spPr>
        <p:txBody>
          <a:bodyPr/>
          <a:lstStyle/>
          <a:p>
            <a:pPr>
              <a:lnSpc>
                <a:spcPct val="90000"/>
              </a:lnSpc>
              <a:buFont typeface="Wingdings" panose="05000000000000000000" pitchFamily="2" charset="2"/>
              <a:buNone/>
            </a:pPr>
            <a:r>
              <a:rPr lang="en-US" altLang="zh-CN" sz="3200" smtClean="0"/>
              <a:t>  1) P</a:t>
            </a:r>
            <a:r>
              <a:rPr lang="en-US" altLang="zh-CN" sz="3200" smtClean="0">
                <a:sym typeface="Symbol" panose="05050102010706020507" pitchFamily="18" charset="2"/>
              </a:rPr>
              <a:t></a:t>
            </a:r>
            <a:r>
              <a:rPr lang="en-US" altLang="zh-CN" sz="3200" smtClean="0"/>
              <a:t>M            </a:t>
            </a:r>
            <a:r>
              <a:rPr lang="zh-CN" altLang="zh-CN" sz="3200" smtClean="0"/>
              <a:t>规则</a:t>
            </a:r>
            <a:r>
              <a:rPr lang="en-US" altLang="zh-CN" sz="3200" smtClean="0"/>
              <a:t>1</a:t>
            </a:r>
            <a:endParaRPr lang="zh-CN" altLang="zh-CN" sz="3200" smtClean="0"/>
          </a:p>
          <a:p>
            <a:pPr>
              <a:lnSpc>
                <a:spcPct val="90000"/>
              </a:lnSpc>
              <a:buFont typeface="Wingdings" panose="05000000000000000000" pitchFamily="2" charset="2"/>
              <a:buNone/>
            </a:pPr>
            <a:r>
              <a:rPr lang="en-US" altLang="zh-CN" sz="3200" smtClean="0"/>
              <a:t>  2) </a:t>
            </a:r>
            <a:r>
              <a:rPr lang="en-US" altLang="zh-CN" sz="3200" smtClean="0">
                <a:sym typeface="Symbol" panose="05050102010706020507" pitchFamily="18" charset="2"/>
              </a:rPr>
              <a:t></a:t>
            </a:r>
            <a:r>
              <a:rPr lang="en-US" altLang="zh-CN" sz="3200" smtClean="0"/>
              <a:t>M</a:t>
            </a:r>
            <a:r>
              <a:rPr lang="en-US" altLang="zh-CN" sz="3200" smtClean="0">
                <a:sym typeface="Symbol" panose="05050102010706020507" pitchFamily="18" charset="2"/>
              </a:rPr>
              <a:t></a:t>
            </a:r>
            <a:r>
              <a:rPr lang="en-US" altLang="zh-CN" sz="3200" smtClean="0"/>
              <a:t> </a:t>
            </a:r>
            <a:r>
              <a:rPr lang="en-US" altLang="zh-CN" sz="3200" smtClean="0">
                <a:sym typeface="Symbol" panose="05050102010706020507" pitchFamily="18" charset="2"/>
              </a:rPr>
              <a:t></a:t>
            </a:r>
            <a:r>
              <a:rPr lang="en-US" altLang="zh-CN" sz="3200" smtClean="0"/>
              <a:t>P      </a:t>
            </a:r>
            <a:r>
              <a:rPr lang="zh-CN" altLang="zh-CN" sz="3200" smtClean="0"/>
              <a:t>规则</a:t>
            </a:r>
            <a:r>
              <a:rPr lang="en-US" altLang="zh-CN" sz="3200" smtClean="0"/>
              <a:t>2</a:t>
            </a:r>
            <a:r>
              <a:rPr lang="zh-CN" altLang="zh-CN" sz="3200" smtClean="0"/>
              <a:t>，根据</a:t>
            </a:r>
            <a:r>
              <a:rPr lang="en-US" altLang="zh-CN" sz="3200" smtClean="0"/>
              <a:t>1)</a:t>
            </a:r>
            <a:endParaRPr lang="zh-CN" altLang="zh-CN" sz="3200" smtClean="0"/>
          </a:p>
          <a:p>
            <a:pPr>
              <a:lnSpc>
                <a:spcPct val="90000"/>
              </a:lnSpc>
              <a:buFont typeface="Wingdings" panose="05000000000000000000" pitchFamily="2" charset="2"/>
              <a:buNone/>
            </a:pPr>
            <a:r>
              <a:rPr lang="en-US" altLang="zh-CN" sz="3200" smtClean="0"/>
              <a:t>  3) </a:t>
            </a:r>
            <a:r>
              <a:rPr lang="en-US" altLang="zh-CN" sz="3200" smtClean="0">
                <a:sym typeface="Symbol" panose="05050102010706020507" pitchFamily="18" charset="2"/>
              </a:rPr>
              <a:t></a:t>
            </a:r>
            <a:r>
              <a:rPr lang="en-US" altLang="zh-CN" sz="3200" smtClean="0"/>
              <a:t>M              </a:t>
            </a:r>
            <a:r>
              <a:rPr lang="zh-CN" altLang="zh-CN" sz="3200" smtClean="0"/>
              <a:t>规则</a:t>
            </a:r>
            <a:r>
              <a:rPr lang="en-US" altLang="zh-CN" sz="3200" smtClean="0"/>
              <a:t>1</a:t>
            </a:r>
            <a:endParaRPr lang="zh-CN" altLang="zh-CN" sz="3200" smtClean="0"/>
          </a:p>
          <a:p>
            <a:pPr>
              <a:lnSpc>
                <a:spcPct val="90000"/>
              </a:lnSpc>
              <a:buFont typeface="Wingdings" panose="05000000000000000000" pitchFamily="2" charset="2"/>
              <a:buNone/>
            </a:pPr>
            <a:r>
              <a:rPr lang="en-US" altLang="zh-CN" sz="3200" smtClean="0"/>
              <a:t>  4) </a:t>
            </a:r>
            <a:r>
              <a:rPr lang="en-US" altLang="zh-CN" sz="3200" smtClean="0">
                <a:sym typeface="Symbol" panose="05050102010706020507" pitchFamily="18" charset="2"/>
              </a:rPr>
              <a:t></a:t>
            </a:r>
            <a:r>
              <a:rPr lang="en-US" altLang="zh-CN" sz="3200" smtClean="0"/>
              <a:t>P               </a:t>
            </a:r>
            <a:r>
              <a:rPr lang="zh-CN" altLang="zh-CN" sz="3200" smtClean="0"/>
              <a:t>规则</a:t>
            </a:r>
            <a:r>
              <a:rPr lang="en-US" altLang="zh-CN" sz="3200" smtClean="0"/>
              <a:t>2</a:t>
            </a:r>
            <a:r>
              <a:rPr lang="zh-CN" altLang="zh-CN" sz="3200" smtClean="0"/>
              <a:t>，根据</a:t>
            </a:r>
            <a:r>
              <a:rPr lang="en-US" altLang="zh-CN" sz="3200" smtClean="0"/>
              <a:t>2),3)</a:t>
            </a:r>
            <a:endParaRPr lang="zh-CN" altLang="zh-CN" sz="3200" smtClean="0"/>
          </a:p>
          <a:p>
            <a:pPr>
              <a:lnSpc>
                <a:spcPct val="90000"/>
              </a:lnSpc>
              <a:buFont typeface="Wingdings" panose="05000000000000000000" pitchFamily="2" charset="2"/>
              <a:buNone/>
            </a:pPr>
            <a:r>
              <a:rPr lang="en-US" altLang="zh-CN" sz="3200" smtClean="0"/>
              <a:t>  5) P</a:t>
            </a:r>
            <a:r>
              <a:rPr lang="en-US" altLang="zh-CN" sz="3200" smtClean="0">
                <a:sym typeface="Symbol" panose="05050102010706020507" pitchFamily="18" charset="2"/>
              </a:rPr>
              <a:t></a:t>
            </a:r>
            <a:r>
              <a:rPr lang="en-US" altLang="zh-CN" sz="3200" smtClean="0"/>
              <a:t>Q             </a:t>
            </a:r>
            <a:r>
              <a:rPr lang="zh-CN" altLang="zh-CN" sz="3200" smtClean="0"/>
              <a:t>规则</a:t>
            </a:r>
            <a:r>
              <a:rPr lang="en-US" altLang="zh-CN" sz="3200" smtClean="0"/>
              <a:t>1</a:t>
            </a:r>
            <a:endParaRPr lang="zh-CN" altLang="zh-CN" sz="3200" smtClean="0"/>
          </a:p>
          <a:p>
            <a:pPr>
              <a:lnSpc>
                <a:spcPct val="90000"/>
              </a:lnSpc>
              <a:buFont typeface="Wingdings" panose="05000000000000000000" pitchFamily="2" charset="2"/>
              <a:buNone/>
            </a:pPr>
            <a:r>
              <a:rPr lang="en-US" altLang="zh-CN" sz="3200" smtClean="0"/>
              <a:t>  6) </a:t>
            </a:r>
            <a:r>
              <a:rPr lang="en-US" altLang="zh-CN" sz="3200" smtClean="0">
                <a:sym typeface="Symbol" panose="05050102010706020507" pitchFamily="18" charset="2"/>
              </a:rPr>
              <a:t></a:t>
            </a:r>
            <a:r>
              <a:rPr lang="en-US" altLang="zh-CN" sz="3200" smtClean="0"/>
              <a:t>P</a:t>
            </a:r>
            <a:r>
              <a:rPr lang="en-US" altLang="zh-CN" sz="3200" smtClean="0">
                <a:sym typeface="Symbol" panose="05050102010706020507" pitchFamily="18" charset="2"/>
              </a:rPr>
              <a:t></a:t>
            </a:r>
            <a:r>
              <a:rPr lang="en-US" altLang="zh-CN" sz="3200" smtClean="0"/>
              <a:t>Q         </a:t>
            </a:r>
            <a:r>
              <a:rPr lang="zh-CN" altLang="zh-CN" sz="3200" smtClean="0"/>
              <a:t>规则</a:t>
            </a:r>
            <a:r>
              <a:rPr lang="en-US" altLang="zh-CN" sz="3200" smtClean="0"/>
              <a:t>2</a:t>
            </a:r>
            <a:r>
              <a:rPr lang="zh-CN" altLang="zh-CN" sz="3200" smtClean="0"/>
              <a:t>，根据</a:t>
            </a:r>
            <a:r>
              <a:rPr lang="en-US" altLang="zh-CN" sz="3200" smtClean="0"/>
              <a:t>5)</a:t>
            </a:r>
            <a:endParaRPr lang="zh-CN" altLang="zh-CN" sz="3200" smtClean="0"/>
          </a:p>
          <a:p>
            <a:pPr>
              <a:lnSpc>
                <a:spcPct val="90000"/>
              </a:lnSpc>
              <a:buFont typeface="Wingdings" panose="05000000000000000000" pitchFamily="2" charset="2"/>
              <a:buNone/>
            </a:pPr>
            <a:r>
              <a:rPr lang="en-US" altLang="zh-CN" sz="3200" smtClean="0"/>
              <a:t>  7) Q                  </a:t>
            </a:r>
            <a:r>
              <a:rPr lang="zh-CN" altLang="zh-CN" sz="3200" smtClean="0"/>
              <a:t>规则</a:t>
            </a:r>
            <a:r>
              <a:rPr lang="en-US" altLang="zh-CN" sz="3200" smtClean="0"/>
              <a:t>2</a:t>
            </a:r>
            <a:r>
              <a:rPr lang="zh-CN" altLang="zh-CN" sz="3200" smtClean="0"/>
              <a:t>，根据</a:t>
            </a:r>
            <a:r>
              <a:rPr lang="en-US" altLang="zh-CN" sz="3200" smtClean="0"/>
              <a:t>4),6)</a:t>
            </a:r>
            <a:endParaRPr lang="zh-CN" altLang="zh-CN" sz="3200" smtClean="0"/>
          </a:p>
          <a:p>
            <a:pPr>
              <a:lnSpc>
                <a:spcPct val="90000"/>
              </a:lnSpc>
              <a:buFont typeface="Wingdings" panose="05000000000000000000" pitchFamily="2" charset="2"/>
              <a:buNone/>
            </a:pPr>
            <a:r>
              <a:rPr lang="en-US" altLang="zh-CN" sz="3200" smtClean="0"/>
              <a:t>  8) Q</a:t>
            </a:r>
            <a:r>
              <a:rPr lang="en-US" altLang="zh-CN" sz="3200" smtClean="0">
                <a:sym typeface="Symbol" panose="05050102010706020507" pitchFamily="18" charset="2"/>
              </a:rPr>
              <a:t></a:t>
            </a:r>
            <a:r>
              <a:rPr lang="en-US" altLang="zh-CN" sz="3200" smtClean="0"/>
              <a:t>R           </a:t>
            </a:r>
            <a:r>
              <a:rPr lang="zh-CN" altLang="zh-CN" sz="3200" smtClean="0"/>
              <a:t>规则</a:t>
            </a:r>
            <a:r>
              <a:rPr lang="en-US" altLang="zh-CN" sz="3200" smtClean="0"/>
              <a:t>1</a:t>
            </a:r>
            <a:endParaRPr lang="zh-CN" altLang="zh-CN" sz="3200" smtClean="0"/>
          </a:p>
          <a:p>
            <a:pPr>
              <a:lnSpc>
                <a:spcPct val="90000"/>
              </a:lnSpc>
              <a:buFont typeface="Wingdings" panose="05000000000000000000" pitchFamily="2" charset="2"/>
              <a:buNone/>
            </a:pPr>
            <a:r>
              <a:rPr lang="en-US" altLang="zh-CN" sz="3200" smtClean="0"/>
              <a:t>  9) R                  </a:t>
            </a:r>
            <a:r>
              <a:rPr lang="zh-CN" altLang="zh-CN" sz="3200" smtClean="0"/>
              <a:t>规则</a:t>
            </a:r>
            <a:r>
              <a:rPr lang="en-US" altLang="zh-CN" sz="3200" smtClean="0"/>
              <a:t>2</a:t>
            </a:r>
            <a:r>
              <a:rPr lang="zh-CN" altLang="zh-CN" sz="3200" smtClean="0"/>
              <a:t>，根据</a:t>
            </a:r>
            <a:r>
              <a:rPr lang="en-US" altLang="zh-CN" sz="3200" smtClean="0"/>
              <a:t>7),8)</a:t>
            </a:r>
            <a:endParaRPr lang="zh-CN" altLang="zh-CN" sz="3200" smtClean="0"/>
          </a:p>
          <a:p>
            <a:pPr>
              <a:lnSpc>
                <a:spcPct val="90000"/>
              </a:lnSpc>
              <a:buFont typeface="Wingdings" panose="05000000000000000000" pitchFamily="2" charset="2"/>
              <a:buNone/>
            </a:pPr>
            <a:r>
              <a:rPr lang="en-US" altLang="zh-CN" sz="3200" smtClean="0"/>
              <a:t>  10) R</a:t>
            </a:r>
            <a:r>
              <a:rPr lang="en-US" altLang="zh-CN" sz="3200" smtClean="0">
                <a:sym typeface="Symbol" panose="05050102010706020507" pitchFamily="18" charset="2"/>
              </a:rPr>
              <a:t></a:t>
            </a:r>
            <a:r>
              <a:rPr lang="en-US" altLang="zh-CN" sz="3200" smtClean="0"/>
              <a:t>(P</a:t>
            </a:r>
            <a:r>
              <a:rPr lang="en-US" altLang="zh-CN" sz="3200" smtClean="0">
                <a:sym typeface="Symbol" panose="05050102010706020507" pitchFamily="18" charset="2"/>
              </a:rPr>
              <a:t></a:t>
            </a:r>
            <a:r>
              <a:rPr lang="en-US" altLang="zh-CN" sz="3200" smtClean="0"/>
              <a:t>Q)   </a:t>
            </a:r>
            <a:r>
              <a:rPr lang="zh-CN" altLang="zh-CN" sz="3200" smtClean="0">
                <a:solidFill>
                  <a:schemeClr val="tx2"/>
                </a:solidFill>
              </a:rPr>
              <a:t>规则</a:t>
            </a:r>
            <a:r>
              <a:rPr lang="en-US" altLang="zh-CN" sz="3200" smtClean="0">
                <a:solidFill>
                  <a:schemeClr val="tx2"/>
                </a:solidFill>
              </a:rPr>
              <a:t>2</a:t>
            </a:r>
            <a:r>
              <a:rPr lang="zh-CN" altLang="zh-CN" sz="3200" smtClean="0"/>
              <a:t>，根据</a:t>
            </a:r>
            <a:r>
              <a:rPr lang="en-US" altLang="zh-CN" sz="3200" smtClean="0"/>
              <a:t>5),9)</a:t>
            </a:r>
            <a:endParaRPr lang="zh-CN" altLang="zh-CN" sz="3200" smtClean="0"/>
          </a:p>
          <a:p>
            <a:endParaRPr lang="zh-CN" altLang="en-US" smtClean="0"/>
          </a:p>
        </p:txBody>
      </p:sp>
      <p:sp>
        <p:nvSpPr>
          <p:cNvPr id="284676"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8467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CF0C5EE-0224-48F3-81AA-FF36E43D2252}" type="slidenum">
              <a:rPr kumimoji="0" lang="zh-CN" altLang="en-US" sz="1400" b="0" smtClean="0">
                <a:latin typeface="Arial" panose="020B0604020202020204" pitchFamily="34" charset="0"/>
              </a:rPr>
              <a:pPr>
                <a:spcBef>
                  <a:spcPct val="0"/>
                </a:spcBef>
                <a:buClrTx/>
                <a:buSzTx/>
                <a:buFontTx/>
                <a:buNone/>
              </a:pPr>
              <a:t>174</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44624"/>
            <a:ext cx="9144000" cy="1200329"/>
          </a:xfrm>
        </p:spPr>
        <p:txBody>
          <a:bodyPr/>
          <a:lstStyle/>
          <a:p>
            <a:pPr>
              <a:defRPr/>
            </a:pPr>
            <a:r>
              <a:rPr lang="zh-CN" altLang="en-US" sz="3600" b="1" dirty="0" smtClean="0">
                <a:latin typeface="+mn-lt"/>
              </a:rPr>
              <a:t>习题</a:t>
            </a:r>
            <a:r>
              <a:rPr lang="en-US" altLang="zh-CN" sz="3600" b="1" dirty="0" smtClean="0">
                <a:latin typeface="+mn-lt"/>
              </a:rPr>
              <a:t>3.1-19</a:t>
            </a:r>
            <a:r>
              <a:rPr lang="zh-CN" altLang="zh-CN" sz="3600" b="1" dirty="0" smtClean="0"/>
              <a:t>试将下列公式化为主析取范式和主合取范式：</a:t>
            </a:r>
            <a:endParaRPr lang="zh-CN" altLang="en-US" sz="3600" b="1" dirty="0">
              <a:latin typeface="+mn-lt"/>
            </a:endParaRPr>
          </a:p>
        </p:txBody>
      </p:sp>
      <p:sp>
        <p:nvSpPr>
          <p:cNvPr id="285699" name="内容占位符 2"/>
          <p:cNvSpPr>
            <a:spLocks noGrp="1"/>
          </p:cNvSpPr>
          <p:nvPr>
            <p:ph idx="1"/>
          </p:nvPr>
        </p:nvSpPr>
        <p:spPr>
          <a:xfrm>
            <a:off x="179388" y="1700213"/>
            <a:ext cx="8839200" cy="5302250"/>
          </a:xfrm>
        </p:spPr>
        <p:txBody>
          <a:bodyPr/>
          <a:lstStyle/>
          <a:p>
            <a:r>
              <a:rPr lang="en-US" altLang="zh-CN" dirty="0" smtClean="0"/>
              <a:t>(2) P</a:t>
            </a:r>
            <a:r>
              <a:rPr lang="en-US" altLang="zh-CN" dirty="0" smtClean="0">
                <a:sym typeface="Symbol" panose="05050102010706020507" pitchFamily="18" charset="2"/>
              </a:rPr>
              <a:t></a:t>
            </a:r>
            <a:r>
              <a:rPr lang="en-US" altLang="zh-CN" dirty="0" smtClean="0"/>
              <a:t>(</a:t>
            </a:r>
            <a:r>
              <a:rPr lang="en-US" altLang="zh-CN" dirty="0" smtClean="0">
                <a:sym typeface="Symbol" panose="05050102010706020507" pitchFamily="18" charset="2"/>
              </a:rPr>
              <a:t></a:t>
            </a:r>
            <a:r>
              <a:rPr lang="en-US" altLang="zh-CN" dirty="0" smtClean="0"/>
              <a:t>P</a:t>
            </a:r>
            <a:r>
              <a:rPr lang="en-US" altLang="zh-CN" dirty="0" smtClean="0">
                <a:sym typeface="Symbol" panose="05050102010706020507" pitchFamily="18" charset="2"/>
              </a:rPr>
              <a:t></a:t>
            </a:r>
            <a:r>
              <a:rPr lang="en-US" altLang="zh-CN" dirty="0" smtClean="0"/>
              <a:t>(Q</a:t>
            </a:r>
            <a:r>
              <a:rPr lang="en-US" altLang="zh-CN" dirty="0" smtClean="0">
                <a:sym typeface="Symbol" panose="05050102010706020507" pitchFamily="18" charset="2"/>
              </a:rPr>
              <a:t></a:t>
            </a:r>
            <a:r>
              <a:rPr lang="en-US" altLang="zh-CN" dirty="0" smtClean="0"/>
              <a:t>(</a:t>
            </a:r>
            <a:r>
              <a:rPr lang="en-US" altLang="zh-CN" dirty="0" smtClean="0">
                <a:sym typeface="Symbol" panose="05050102010706020507" pitchFamily="18" charset="2"/>
              </a:rPr>
              <a:t></a:t>
            </a:r>
            <a:r>
              <a:rPr lang="en-US" altLang="zh-CN" dirty="0" smtClean="0"/>
              <a:t>Q</a:t>
            </a:r>
            <a:r>
              <a:rPr lang="en-US" altLang="zh-CN" dirty="0" smtClean="0">
                <a:sym typeface="Symbol" panose="05050102010706020507" pitchFamily="18" charset="2"/>
              </a:rPr>
              <a:t></a:t>
            </a:r>
            <a:r>
              <a:rPr lang="en-US" altLang="zh-CN" dirty="0" smtClean="0"/>
              <a:t>R)))</a:t>
            </a:r>
            <a:endParaRPr lang="zh-CN" altLang="zh-CN" dirty="0" smtClean="0"/>
          </a:p>
          <a:p>
            <a:pPr>
              <a:buFont typeface="Wingdings" panose="05000000000000000000" pitchFamily="2" charset="2"/>
              <a:buNone/>
            </a:pPr>
            <a:r>
              <a:rPr lang="en-US" altLang="zh-CN" dirty="0" smtClean="0"/>
              <a:t>  =P</a:t>
            </a:r>
            <a:r>
              <a:rPr lang="en-US" altLang="zh-CN" dirty="0" smtClean="0">
                <a:sym typeface="Symbol" panose="05050102010706020507" pitchFamily="18" charset="2"/>
              </a:rPr>
              <a:t></a:t>
            </a:r>
            <a:r>
              <a:rPr lang="en-US" altLang="zh-CN" dirty="0" smtClean="0"/>
              <a:t>(P</a:t>
            </a:r>
            <a:r>
              <a:rPr lang="en-US" altLang="zh-CN" dirty="0" smtClean="0">
                <a:sym typeface="Symbol" panose="05050102010706020507" pitchFamily="18" charset="2"/>
              </a:rPr>
              <a:t></a:t>
            </a:r>
            <a:r>
              <a:rPr lang="en-US" altLang="zh-CN" dirty="0" smtClean="0"/>
              <a:t>(Q</a:t>
            </a:r>
            <a:r>
              <a:rPr lang="en-US" altLang="zh-CN" dirty="0" smtClean="0">
                <a:sym typeface="Symbol" panose="05050102010706020507" pitchFamily="18" charset="2"/>
              </a:rPr>
              <a:t></a:t>
            </a:r>
            <a:r>
              <a:rPr lang="en-US" altLang="zh-CN" dirty="0" smtClean="0"/>
              <a:t>(Q</a:t>
            </a:r>
            <a:r>
              <a:rPr lang="en-US" altLang="zh-CN" dirty="0" smtClean="0">
                <a:sym typeface="Symbol" panose="05050102010706020507" pitchFamily="18" charset="2"/>
              </a:rPr>
              <a:t></a:t>
            </a:r>
            <a:r>
              <a:rPr lang="en-US" altLang="zh-CN" dirty="0" smtClean="0"/>
              <a:t>R)))</a:t>
            </a:r>
            <a:endParaRPr lang="zh-CN" altLang="zh-CN" dirty="0" smtClean="0"/>
          </a:p>
          <a:p>
            <a:pPr>
              <a:buFont typeface="Wingdings" panose="05000000000000000000" pitchFamily="2" charset="2"/>
              <a:buNone/>
            </a:pPr>
            <a:r>
              <a:rPr lang="en-US" altLang="zh-CN" dirty="0" smtClean="0"/>
              <a:t>  =P</a:t>
            </a:r>
            <a:r>
              <a:rPr lang="en-US" altLang="zh-CN" dirty="0" smtClean="0">
                <a:sym typeface="Symbol" panose="05050102010706020507" pitchFamily="18" charset="2"/>
              </a:rPr>
              <a:t></a:t>
            </a:r>
            <a:r>
              <a:rPr lang="en-US" altLang="zh-CN" dirty="0" smtClean="0"/>
              <a:t>(P</a:t>
            </a:r>
            <a:r>
              <a:rPr lang="en-US" altLang="zh-CN" dirty="0" smtClean="0">
                <a:sym typeface="Symbol" panose="05050102010706020507" pitchFamily="18" charset="2"/>
              </a:rPr>
              <a:t></a:t>
            </a:r>
            <a:r>
              <a:rPr lang="en-US" altLang="zh-CN" dirty="0" smtClean="0"/>
              <a:t>Q</a:t>
            </a:r>
            <a:r>
              <a:rPr lang="en-US" altLang="zh-CN" dirty="0" smtClean="0">
                <a:sym typeface="Symbol" panose="05050102010706020507" pitchFamily="18" charset="2"/>
              </a:rPr>
              <a:t></a:t>
            </a:r>
            <a:r>
              <a:rPr lang="en-US" altLang="zh-CN" dirty="0" smtClean="0"/>
              <a:t>R)</a:t>
            </a:r>
            <a:endParaRPr lang="zh-CN" altLang="zh-CN" dirty="0" smtClean="0"/>
          </a:p>
          <a:p>
            <a:pPr>
              <a:buFont typeface="Wingdings" panose="05000000000000000000" pitchFamily="2" charset="2"/>
              <a:buNone/>
            </a:pPr>
            <a:r>
              <a:rPr lang="en-US" altLang="zh-CN" dirty="0" smtClean="0"/>
              <a:t>  =P</a:t>
            </a:r>
            <a:r>
              <a:rPr lang="en-US" altLang="zh-CN" dirty="0" smtClean="0">
                <a:sym typeface="Symbol" panose="05050102010706020507" pitchFamily="18" charset="2"/>
              </a:rPr>
              <a:t></a:t>
            </a:r>
            <a:r>
              <a:rPr lang="en-US" altLang="zh-CN" dirty="0" smtClean="0"/>
              <a:t>Q</a:t>
            </a:r>
            <a:r>
              <a:rPr lang="en-US" altLang="zh-CN" dirty="0" smtClean="0">
                <a:sym typeface="Symbol" panose="05050102010706020507" pitchFamily="18" charset="2"/>
              </a:rPr>
              <a:t></a:t>
            </a:r>
            <a:r>
              <a:rPr lang="en-US" altLang="zh-CN" dirty="0" smtClean="0"/>
              <a:t>R                   </a:t>
            </a:r>
            <a:r>
              <a:rPr lang="zh-CN" altLang="zh-CN" dirty="0" smtClean="0"/>
              <a:t>（主合取范式）</a:t>
            </a:r>
            <a:r>
              <a:rPr lang="en-US" altLang="zh-CN" dirty="0" smtClean="0"/>
              <a:t> </a:t>
            </a:r>
            <a:endParaRPr lang="zh-CN" altLang="zh-CN" dirty="0" smtClean="0"/>
          </a:p>
          <a:p>
            <a:pPr>
              <a:buFont typeface="Wingdings" panose="05000000000000000000" pitchFamily="2" charset="2"/>
              <a:buNone/>
            </a:pPr>
            <a:endParaRPr lang="zh-CN" altLang="en-US" dirty="0" smtClean="0"/>
          </a:p>
        </p:txBody>
      </p:sp>
      <p:sp>
        <p:nvSpPr>
          <p:cNvPr id="285700"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8570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F81B77D-121A-44F2-A22B-B0A295E7155B}" type="slidenum">
              <a:rPr kumimoji="0" lang="zh-CN" altLang="en-US" sz="1400" b="0" smtClean="0">
                <a:latin typeface="Arial" panose="020B0604020202020204" pitchFamily="34" charset="0"/>
              </a:rPr>
              <a:pPr>
                <a:spcBef>
                  <a:spcPct val="0"/>
                </a:spcBef>
                <a:buClrTx/>
                <a:buSzTx/>
                <a:buFontTx/>
                <a:buNone/>
              </a:pPr>
              <a:t>175</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 y="355600"/>
            <a:ext cx="8893175" cy="6408738"/>
          </a:xfrm>
        </p:spPr>
        <p:txBody>
          <a:bodyPr/>
          <a:lstStyle/>
          <a:p>
            <a:pPr>
              <a:buFont typeface="Wingdings" panose="05000000000000000000" pitchFamily="2" charset="2"/>
              <a:buNone/>
              <a:defRPr/>
            </a:pPr>
            <a:r>
              <a:rPr lang="en-US" altLang="zh-CN" dirty="0" smtClean="0"/>
              <a:t>=P</a:t>
            </a:r>
            <a:r>
              <a:rPr lang="en-US" altLang="zh-CN" dirty="0" smtClean="0">
                <a:sym typeface="Symbol"/>
              </a:rPr>
              <a:t></a:t>
            </a:r>
            <a:r>
              <a:rPr lang="en-US" altLang="zh-CN" dirty="0" smtClean="0"/>
              <a:t>Q</a:t>
            </a:r>
            <a:r>
              <a:rPr lang="en-US" altLang="zh-CN" dirty="0" smtClean="0">
                <a:sym typeface="Symbol"/>
              </a:rPr>
              <a:t></a:t>
            </a:r>
            <a:r>
              <a:rPr lang="en-US" altLang="zh-CN" dirty="0" smtClean="0"/>
              <a:t>R                   </a:t>
            </a:r>
            <a:r>
              <a:rPr lang="zh-CN" altLang="zh-CN" dirty="0" smtClean="0"/>
              <a:t>（主合取范式）</a:t>
            </a:r>
            <a:r>
              <a:rPr lang="en-US" altLang="zh-CN" dirty="0" smtClean="0"/>
              <a:t> </a:t>
            </a:r>
            <a:endParaRPr lang="zh-CN" altLang="zh-CN" dirty="0" smtClean="0"/>
          </a:p>
          <a:p>
            <a:pPr>
              <a:buFont typeface="Wingdings" panose="05000000000000000000" pitchFamily="2" charset="2"/>
              <a:buNone/>
              <a:defRPr/>
            </a:pPr>
            <a:r>
              <a:rPr lang="en-US" altLang="zh-CN" dirty="0" smtClean="0"/>
              <a:t>=(P</a:t>
            </a:r>
            <a:r>
              <a:rPr lang="en-US" altLang="zh-CN" dirty="0" smtClean="0">
                <a:sym typeface="Symbol"/>
              </a:rPr>
              <a:t></a:t>
            </a:r>
            <a:r>
              <a:rPr lang="en-US" altLang="zh-CN" dirty="0" smtClean="0"/>
              <a:t>(Q</a:t>
            </a:r>
            <a:r>
              <a:rPr lang="en-US" altLang="zh-CN" dirty="0" smtClean="0">
                <a:sym typeface="Symbol"/>
              </a:rPr>
              <a:t></a:t>
            </a:r>
            <a:r>
              <a:rPr lang="en-US" altLang="zh-CN" dirty="0" smtClean="0"/>
              <a:t> Q) </a:t>
            </a:r>
            <a:r>
              <a:rPr lang="en-US" altLang="zh-CN" dirty="0" smtClean="0">
                <a:sym typeface="Symbol"/>
              </a:rPr>
              <a:t></a:t>
            </a:r>
            <a:r>
              <a:rPr lang="en-US" altLang="zh-CN" dirty="0" smtClean="0"/>
              <a:t>(R</a:t>
            </a:r>
            <a:r>
              <a:rPr lang="en-US" altLang="zh-CN" dirty="0" smtClean="0">
                <a:sym typeface="Symbol"/>
              </a:rPr>
              <a:t></a:t>
            </a:r>
            <a:r>
              <a:rPr lang="en-US" altLang="zh-CN" dirty="0" smtClean="0"/>
              <a:t>R)) </a:t>
            </a:r>
            <a:r>
              <a:rPr lang="en-US" altLang="zh-CN" dirty="0" smtClean="0">
                <a:sym typeface="Symbol"/>
              </a:rPr>
              <a:t></a:t>
            </a:r>
            <a:r>
              <a:rPr lang="en-US" altLang="zh-CN" dirty="0" smtClean="0"/>
              <a:t>(</a:t>
            </a:r>
            <a:r>
              <a:rPr lang="en-US" altLang="zh-CN" dirty="0" smtClean="0">
                <a:sym typeface="Symbol"/>
              </a:rPr>
              <a:t> </a:t>
            </a:r>
            <a:r>
              <a:rPr lang="en-US" altLang="zh-CN" dirty="0" smtClean="0"/>
              <a:t>(P</a:t>
            </a:r>
            <a:r>
              <a:rPr lang="en-US" altLang="zh-CN" dirty="0" smtClean="0">
                <a:sym typeface="Symbol"/>
              </a:rPr>
              <a:t></a:t>
            </a:r>
            <a:r>
              <a:rPr lang="en-US" altLang="zh-CN" dirty="0" smtClean="0"/>
              <a:t> P)</a:t>
            </a:r>
            <a:r>
              <a:rPr lang="en-US" altLang="zh-CN" dirty="0"/>
              <a:t> </a:t>
            </a:r>
            <a:r>
              <a:rPr lang="en-US" altLang="zh-CN" dirty="0">
                <a:sym typeface="Symbol"/>
              </a:rPr>
              <a:t></a:t>
            </a:r>
            <a:r>
              <a:rPr lang="en-US" altLang="zh-CN" dirty="0" smtClean="0"/>
              <a:t>Q </a:t>
            </a:r>
            <a:r>
              <a:rPr lang="en-US" altLang="zh-CN" dirty="0" smtClean="0">
                <a:sym typeface="Symbol"/>
              </a:rPr>
              <a:t></a:t>
            </a:r>
            <a:r>
              <a:rPr lang="en-US" altLang="zh-CN" dirty="0" smtClean="0"/>
              <a:t>(R</a:t>
            </a:r>
            <a:r>
              <a:rPr lang="en-US" altLang="zh-CN" dirty="0" smtClean="0">
                <a:sym typeface="Symbol"/>
              </a:rPr>
              <a:t></a:t>
            </a:r>
            <a:r>
              <a:rPr lang="en-US" altLang="zh-CN" dirty="0" smtClean="0"/>
              <a:t>R)) </a:t>
            </a:r>
            <a:r>
              <a:rPr lang="en-US" altLang="zh-CN" dirty="0" smtClean="0">
                <a:sym typeface="Symbol"/>
              </a:rPr>
              <a:t></a:t>
            </a:r>
            <a:r>
              <a:rPr lang="en-US" altLang="zh-CN" dirty="0" smtClean="0"/>
              <a:t> ((P</a:t>
            </a:r>
            <a:r>
              <a:rPr lang="en-US" altLang="zh-CN" dirty="0" smtClean="0">
                <a:sym typeface="Symbol"/>
              </a:rPr>
              <a:t></a:t>
            </a:r>
            <a:r>
              <a:rPr lang="en-US" altLang="zh-CN" dirty="0" smtClean="0"/>
              <a:t> P) </a:t>
            </a:r>
            <a:r>
              <a:rPr lang="en-US" altLang="zh-CN" dirty="0" smtClean="0">
                <a:sym typeface="Symbol"/>
              </a:rPr>
              <a:t></a:t>
            </a:r>
            <a:r>
              <a:rPr lang="en-US" altLang="zh-CN" dirty="0" smtClean="0"/>
              <a:t>(Q</a:t>
            </a:r>
            <a:r>
              <a:rPr lang="en-US" altLang="zh-CN" dirty="0" smtClean="0">
                <a:sym typeface="Symbol"/>
              </a:rPr>
              <a:t></a:t>
            </a:r>
            <a:r>
              <a:rPr lang="en-US" altLang="zh-CN" dirty="0" smtClean="0"/>
              <a:t>Q)</a:t>
            </a:r>
            <a:r>
              <a:rPr lang="en-US" altLang="zh-CN" dirty="0">
                <a:sym typeface="Symbol"/>
              </a:rPr>
              <a:t> </a:t>
            </a:r>
            <a:r>
              <a:rPr lang="en-US" altLang="zh-CN" dirty="0" smtClean="0">
                <a:sym typeface="Symbol"/>
              </a:rPr>
              <a:t></a:t>
            </a:r>
            <a:r>
              <a:rPr lang="en-US" altLang="zh-CN" dirty="0"/>
              <a:t>R</a:t>
            </a:r>
            <a:r>
              <a:rPr lang="en-US" altLang="zh-CN" dirty="0" smtClean="0"/>
              <a:t>)</a:t>
            </a:r>
            <a:endParaRPr lang="zh-CN" altLang="zh-CN" dirty="0" smtClean="0"/>
          </a:p>
          <a:p>
            <a:pPr>
              <a:buFont typeface="Wingdings" panose="05000000000000000000" pitchFamily="2" charset="2"/>
              <a:buNone/>
              <a:defRPr/>
            </a:pPr>
            <a:r>
              <a:rPr lang="en-US" altLang="zh-CN" dirty="0" smtClean="0"/>
              <a:t>=(P</a:t>
            </a:r>
            <a:r>
              <a:rPr lang="en-US" altLang="zh-CN" dirty="0" smtClean="0">
                <a:sym typeface="Symbol"/>
              </a:rPr>
              <a:t></a:t>
            </a:r>
            <a:r>
              <a:rPr lang="en-US" altLang="zh-CN" dirty="0" smtClean="0"/>
              <a:t>Q</a:t>
            </a:r>
            <a:r>
              <a:rPr lang="en-US" altLang="zh-CN" dirty="0" smtClean="0">
                <a:sym typeface="Symbol"/>
              </a:rPr>
              <a:t></a:t>
            </a:r>
            <a:r>
              <a:rPr lang="en-US" altLang="zh-CN" dirty="0" smtClean="0"/>
              <a:t>R)</a:t>
            </a:r>
            <a:r>
              <a:rPr lang="en-US" altLang="zh-CN" dirty="0" smtClean="0">
                <a:sym typeface="Symbol"/>
              </a:rPr>
              <a:t></a:t>
            </a:r>
            <a:r>
              <a:rPr lang="en-US" altLang="zh-CN" dirty="0" smtClean="0"/>
              <a:t>(P</a:t>
            </a:r>
            <a:r>
              <a:rPr lang="en-US" altLang="zh-CN" dirty="0" smtClean="0">
                <a:sym typeface="Symbol"/>
              </a:rPr>
              <a:t></a:t>
            </a:r>
            <a:r>
              <a:rPr lang="en-US" altLang="zh-CN" dirty="0" smtClean="0"/>
              <a:t>Q</a:t>
            </a:r>
            <a:r>
              <a:rPr lang="en-US" altLang="zh-CN" dirty="0" smtClean="0">
                <a:sym typeface="Symbol"/>
              </a:rPr>
              <a:t></a:t>
            </a:r>
            <a:r>
              <a:rPr lang="en-US" altLang="zh-CN" dirty="0" smtClean="0"/>
              <a:t>R) </a:t>
            </a:r>
            <a:r>
              <a:rPr lang="en-US" altLang="zh-CN" dirty="0" smtClean="0">
                <a:sym typeface="Symbol"/>
              </a:rPr>
              <a:t></a:t>
            </a:r>
            <a:r>
              <a:rPr lang="en-US" altLang="zh-CN" dirty="0" smtClean="0"/>
              <a:t> (P</a:t>
            </a:r>
            <a:r>
              <a:rPr lang="en-US" altLang="zh-CN" dirty="0" smtClean="0">
                <a:sym typeface="Symbol"/>
              </a:rPr>
              <a:t></a:t>
            </a:r>
            <a:r>
              <a:rPr lang="en-US" altLang="zh-CN" dirty="0" smtClean="0"/>
              <a:t>Q</a:t>
            </a:r>
            <a:r>
              <a:rPr lang="en-US" altLang="zh-CN" dirty="0" smtClean="0">
                <a:sym typeface="Symbol"/>
              </a:rPr>
              <a:t></a:t>
            </a:r>
            <a:r>
              <a:rPr lang="en-US" altLang="zh-CN" dirty="0" smtClean="0"/>
              <a:t>R) </a:t>
            </a:r>
            <a:r>
              <a:rPr lang="en-US" altLang="zh-CN" dirty="0" smtClean="0">
                <a:sym typeface="Symbol"/>
              </a:rPr>
              <a:t></a:t>
            </a:r>
            <a:r>
              <a:rPr lang="en-US" altLang="zh-CN" dirty="0" smtClean="0"/>
              <a:t>(P</a:t>
            </a:r>
            <a:r>
              <a:rPr lang="en-US" altLang="zh-CN" dirty="0" smtClean="0">
                <a:sym typeface="Symbol"/>
              </a:rPr>
              <a:t></a:t>
            </a:r>
            <a:r>
              <a:rPr lang="en-US" altLang="zh-CN" dirty="0" smtClean="0"/>
              <a:t>Q</a:t>
            </a:r>
            <a:r>
              <a:rPr lang="en-US" altLang="zh-CN" dirty="0" smtClean="0">
                <a:sym typeface="Symbol"/>
              </a:rPr>
              <a:t></a:t>
            </a:r>
            <a:r>
              <a:rPr lang="en-US" altLang="zh-CN" dirty="0" smtClean="0"/>
              <a:t>R)</a:t>
            </a:r>
            <a:r>
              <a:rPr lang="en-US" altLang="zh-CN" dirty="0" smtClean="0">
                <a:sym typeface="Symbol"/>
              </a:rPr>
              <a:t></a:t>
            </a:r>
            <a:r>
              <a:rPr lang="en-US" altLang="zh-CN" dirty="0" smtClean="0"/>
              <a:t> (</a:t>
            </a:r>
            <a:r>
              <a:rPr lang="en-US" altLang="zh-CN" dirty="0" smtClean="0">
                <a:solidFill>
                  <a:schemeClr val="tx2"/>
                </a:solidFill>
              </a:rPr>
              <a:t>P</a:t>
            </a:r>
            <a:r>
              <a:rPr lang="en-US" altLang="zh-CN" dirty="0" smtClean="0">
                <a:solidFill>
                  <a:schemeClr val="tx2"/>
                </a:solidFill>
                <a:sym typeface="Symbol"/>
              </a:rPr>
              <a:t></a:t>
            </a:r>
            <a:r>
              <a:rPr lang="en-US" altLang="zh-CN" dirty="0" smtClean="0">
                <a:solidFill>
                  <a:schemeClr val="tx2"/>
                </a:solidFill>
              </a:rPr>
              <a:t>Q</a:t>
            </a:r>
            <a:r>
              <a:rPr lang="en-US" altLang="zh-CN" dirty="0">
                <a:solidFill>
                  <a:schemeClr val="tx2"/>
                </a:solidFill>
                <a:sym typeface="Symbol"/>
              </a:rPr>
              <a:t></a:t>
            </a:r>
            <a:r>
              <a:rPr lang="en-US" altLang="zh-CN" dirty="0" smtClean="0">
                <a:solidFill>
                  <a:schemeClr val="tx2"/>
                </a:solidFill>
              </a:rPr>
              <a:t>R</a:t>
            </a:r>
            <a:r>
              <a:rPr lang="en-US" altLang="zh-CN" dirty="0" smtClean="0"/>
              <a:t>) </a:t>
            </a:r>
            <a:r>
              <a:rPr lang="en-US" altLang="zh-CN" dirty="0" smtClean="0">
                <a:sym typeface="Symbol"/>
              </a:rPr>
              <a:t></a:t>
            </a:r>
            <a:r>
              <a:rPr lang="en-US" altLang="zh-CN" dirty="0" smtClean="0"/>
              <a:t> (</a:t>
            </a:r>
            <a:r>
              <a:rPr lang="en-US" altLang="zh-CN" dirty="0" smtClean="0">
                <a:sym typeface="Symbol"/>
              </a:rPr>
              <a:t></a:t>
            </a:r>
            <a:r>
              <a:rPr lang="en-US" altLang="zh-CN" dirty="0" smtClean="0"/>
              <a:t>P</a:t>
            </a:r>
            <a:r>
              <a:rPr lang="en-US" altLang="zh-CN" dirty="0" smtClean="0">
                <a:sym typeface="Symbol"/>
              </a:rPr>
              <a:t></a:t>
            </a:r>
            <a:r>
              <a:rPr lang="en-US" altLang="zh-CN" dirty="0"/>
              <a:t>Q</a:t>
            </a:r>
            <a:r>
              <a:rPr lang="en-US" altLang="zh-CN" dirty="0" smtClean="0">
                <a:sym typeface="Symbol"/>
              </a:rPr>
              <a:t></a:t>
            </a:r>
            <a:r>
              <a:rPr lang="en-US" altLang="zh-CN" dirty="0" smtClean="0"/>
              <a:t>R) </a:t>
            </a:r>
            <a:r>
              <a:rPr lang="en-US" altLang="zh-CN" dirty="0" smtClean="0">
                <a:sym typeface="Symbol"/>
              </a:rPr>
              <a:t></a:t>
            </a:r>
            <a:r>
              <a:rPr lang="en-US" altLang="zh-CN" dirty="0" smtClean="0"/>
              <a:t> (</a:t>
            </a:r>
            <a:r>
              <a:rPr lang="en-US" altLang="zh-CN" dirty="0" smtClean="0">
                <a:solidFill>
                  <a:schemeClr val="tx2"/>
                </a:solidFill>
              </a:rPr>
              <a:t>P</a:t>
            </a:r>
            <a:r>
              <a:rPr lang="en-US" altLang="zh-CN" dirty="0" smtClean="0">
                <a:solidFill>
                  <a:schemeClr val="tx2"/>
                </a:solidFill>
                <a:sym typeface="Symbol"/>
              </a:rPr>
              <a:t></a:t>
            </a:r>
            <a:r>
              <a:rPr lang="en-US" altLang="zh-CN" dirty="0" smtClean="0">
                <a:solidFill>
                  <a:schemeClr val="tx2"/>
                </a:solidFill>
              </a:rPr>
              <a:t>Q</a:t>
            </a:r>
            <a:r>
              <a:rPr lang="en-US" altLang="zh-CN" dirty="0">
                <a:solidFill>
                  <a:schemeClr val="tx2"/>
                </a:solidFill>
                <a:sym typeface="Symbol"/>
              </a:rPr>
              <a:t></a:t>
            </a:r>
            <a:r>
              <a:rPr lang="en-US" altLang="zh-CN" dirty="0" smtClean="0">
                <a:solidFill>
                  <a:schemeClr val="tx2"/>
                </a:solidFill>
                <a:sym typeface="Symbol"/>
              </a:rPr>
              <a:t></a:t>
            </a:r>
            <a:r>
              <a:rPr lang="en-US" altLang="zh-CN" dirty="0" smtClean="0">
                <a:solidFill>
                  <a:schemeClr val="tx2"/>
                </a:solidFill>
              </a:rPr>
              <a:t>R</a:t>
            </a:r>
            <a:r>
              <a:rPr lang="en-US" altLang="zh-CN" dirty="0" smtClean="0"/>
              <a:t>) </a:t>
            </a:r>
            <a:r>
              <a:rPr lang="en-US" altLang="zh-CN" dirty="0" smtClean="0">
                <a:sym typeface="Symbol"/>
              </a:rPr>
              <a:t></a:t>
            </a:r>
            <a:r>
              <a:rPr lang="en-US" altLang="zh-CN" dirty="0" smtClean="0"/>
              <a:t> (</a:t>
            </a:r>
            <a:r>
              <a:rPr lang="en-US" altLang="zh-CN" dirty="0" smtClean="0">
                <a:sym typeface="Symbol"/>
              </a:rPr>
              <a:t></a:t>
            </a:r>
            <a:r>
              <a:rPr lang="en-US" altLang="zh-CN" dirty="0" smtClean="0"/>
              <a:t>P</a:t>
            </a:r>
            <a:r>
              <a:rPr lang="en-US" altLang="zh-CN" dirty="0" smtClean="0">
                <a:sym typeface="Symbol"/>
              </a:rPr>
              <a:t></a:t>
            </a:r>
            <a:r>
              <a:rPr lang="en-US" altLang="zh-CN" dirty="0"/>
              <a:t>Q</a:t>
            </a:r>
            <a:r>
              <a:rPr lang="en-US" altLang="zh-CN" dirty="0" smtClean="0">
                <a:sym typeface="Symbol"/>
              </a:rPr>
              <a:t></a:t>
            </a:r>
            <a:r>
              <a:rPr lang="en-US" altLang="zh-CN" dirty="0" smtClean="0"/>
              <a:t>R)</a:t>
            </a:r>
            <a:r>
              <a:rPr lang="en-US" altLang="zh-CN" dirty="0" smtClean="0">
                <a:sym typeface="Symbol"/>
              </a:rPr>
              <a:t></a:t>
            </a:r>
            <a:r>
              <a:rPr lang="en-US" altLang="zh-CN" dirty="0" smtClean="0"/>
              <a:t> (</a:t>
            </a:r>
            <a:r>
              <a:rPr lang="en-US" altLang="zh-CN" dirty="0" smtClean="0">
                <a:solidFill>
                  <a:schemeClr val="tx2"/>
                </a:solidFill>
              </a:rPr>
              <a:t>P</a:t>
            </a:r>
            <a:r>
              <a:rPr lang="en-US" altLang="zh-CN" dirty="0" smtClean="0">
                <a:solidFill>
                  <a:schemeClr val="tx2"/>
                </a:solidFill>
                <a:sym typeface="Symbol"/>
              </a:rPr>
              <a:t></a:t>
            </a:r>
            <a:r>
              <a:rPr lang="en-US" altLang="zh-CN" dirty="0" smtClean="0">
                <a:solidFill>
                  <a:schemeClr val="tx2"/>
                </a:solidFill>
              </a:rPr>
              <a:t>Q</a:t>
            </a:r>
            <a:r>
              <a:rPr lang="en-US" altLang="zh-CN" dirty="0" smtClean="0">
                <a:solidFill>
                  <a:schemeClr val="tx2"/>
                </a:solidFill>
                <a:sym typeface="Symbol"/>
              </a:rPr>
              <a:t></a:t>
            </a:r>
            <a:r>
              <a:rPr lang="en-US" altLang="zh-CN" dirty="0">
                <a:solidFill>
                  <a:schemeClr val="tx2"/>
                </a:solidFill>
              </a:rPr>
              <a:t>R</a:t>
            </a:r>
            <a:r>
              <a:rPr lang="en-US" altLang="zh-CN" dirty="0" smtClean="0"/>
              <a:t>) </a:t>
            </a:r>
            <a:r>
              <a:rPr lang="en-US" altLang="zh-CN" dirty="0" smtClean="0">
                <a:sym typeface="Symbol"/>
              </a:rPr>
              <a:t></a:t>
            </a:r>
            <a:r>
              <a:rPr lang="en-US" altLang="zh-CN" dirty="0" smtClean="0"/>
              <a:t> (</a:t>
            </a:r>
            <a:r>
              <a:rPr lang="en-US" altLang="zh-CN" dirty="0" smtClean="0">
                <a:solidFill>
                  <a:schemeClr val="tx2"/>
                </a:solidFill>
                <a:sym typeface="Symbol"/>
              </a:rPr>
              <a:t></a:t>
            </a:r>
            <a:r>
              <a:rPr lang="en-US" altLang="zh-CN" dirty="0" smtClean="0">
                <a:solidFill>
                  <a:schemeClr val="tx2"/>
                </a:solidFill>
              </a:rPr>
              <a:t>P</a:t>
            </a:r>
            <a:r>
              <a:rPr lang="en-US" altLang="zh-CN" dirty="0" smtClean="0">
                <a:solidFill>
                  <a:schemeClr val="tx2"/>
                </a:solidFill>
                <a:sym typeface="Symbol"/>
              </a:rPr>
              <a:t></a:t>
            </a:r>
            <a:r>
              <a:rPr lang="en-US" altLang="zh-CN" dirty="0" smtClean="0">
                <a:solidFill>
                  <a:schemeClr val="tx2"/>
                </a:solidFill>
              </a:rPr>
              <a:t>Q</a:t>
            </a:r>
            <a:r>
              <a:rPr lang="en-US" altLang="zh-CN" dirty="0" smtClean="0">
                <a:solidFill>
                  <a:schemeClr val="tx2"/>
                </a:solidFill>
                <a:sym typeface="Symbol"/>
              </a:rPr>
              <a:t></a:t>
            </a:r>
            <a:r>
              <a:rPr lang="en-US" altLang="zh-CN" dirty="0">
                <a:solidFill>
                  <a:schemeClr val="tx2"/>
                </a:solidFill>
              </a:rPr>
              <a:t>R</a:t>
            </a:r>
            <a:r>
              <a:rPr lang="en-US" altLang="zh-CN" dirty="0" smtClean="0"/>
              <a:t>)</a:t>
            </a:r>
            <a:r>
              <a:rPr lang="en-US" altLang="zh-CN" dirty="0" smtClean="0">
                <a:sym typeface="Symbol"/>
              </a:rPr>
              <a:t> </a:t>
            </a:r>
            <a:r>
              <a:rPr lang="en-US" altLang="zh-CN" dirty="0" smtClean="0"/>
              <a:t> (</a:t>
            </a:r>
            <a:r>
              <a:rPr lang="en-US" altLang="zh-CN" dirty="0" smtClean="0">
                <a:solidFill>
                  <a:schemeClr val="tx2"/>
                </a:solidFill>
              </a:rPr>
              <a:t>P</a:t>
            </a:r>
            <a:r>
              <a:rPr lang="en-US" altLang="zh-CN" dirty="0" smtClean="0">
                <a:solidFill>
                  <a:schemeClr val="tx2"/>
                </a:solidFill>
                <a:sym typeface="Symbol"/>
              </a:rPr>
              <a:t></a:t>
            </a:r>
            <a:r>
              <a:rPr lang="en-US" altLang="zh-CN" dirty="0" smtClean="0">
                <a:solidFill>
                  <a:schemeClr val="tx2"/>
                </a:solidFill>
              </a:rPr>
              <a:t>Q</a:t>
            </a:r>
            <a:r>
              <a:rPr lang="en-US" altLang="zh-CN" dirty="0" smtClean="0">
                <a:solidFill>
                  <a:schemeClr val="tx2"/>
                </a:solidFill>
                <a:sym typeface="Symbol"/>
              </a:rPr>
              <a:t></a:t>
            </a:r>
            <a:r>
              <a:rPr lang="en-US" altLang="zh-CN" dirty="0">
                <a:solidFill>
                  <a:schemeClr val="tx2"/>
                </a:solidFill>
              </a:rPr>
              <a:t>R</a:t>
            </a:r>
            <a:r>
              <a:rPr lang="en-US" altLang="zh-CN" dirty="0" smtClean="0"/>
              <a:t>) </a:t>
            </a:r>
            <a:r>
              <a:rPr lang="en-US" altLang="zh-CN" dirty="0" smtClean="0">
                <a:sym typeface="Symbol"/>
              </a:rPr>
              <a:t></a:t>
            </a:r>
            <a:r>
              <a:rPr lang="en-US" altLang="zh-CN" dirty="0" smtClean="0"/>
              <a:t> (</a:t>
            </a:r>
            <a:r>
              <a:rPr lang="en-US" altLang="zh-CN" dirty="0" smtClean="0">
                <a:sym typeface="Symbol"/>
              </a:rPr>
              <a:t></a:t>
            </a:r>
            <a:r>
              <a:rPr lang="en-US" altLang="zh-CN" dirty="0" smtClean="0"/>
              <a:t>P</a:t>
            </a:r>
            <a:r>
              <a:rPr lang="en-US" altLang="zh-CN" dirty="0" smtClean="0">
                <a:sym typeface="Symbol"/>
              </a:rPr>
              <a:t></a:t>
            </a:r>
            <a:r>
              <a:rPr lang="en-US" altLang="zh-CN" dirty="0" smtClean="0"/>
              <a:t>Q</a:t>
            </a:r>
            <a:r>
              <a:rPr lang="en-US" altLang="zh-CN" dirty="0" smtClean="0">
                <a:sym typeface="Symbol"/>
              </a:rPr>
              <a:t></a:t>
            </a:r>
            <a:r>
              <a:rPr lang="en-US" altLang="zh-CN" dirty="0"/>
              <a:t>R</a:t>
            </a:r>
            <a:r>
              <a:rPr lang="en-US" altLang="zh-CN" dirty="0" smtClean="0"/>
              <a:t>)</a:t>
            </a:r>
          </a:p>
          <a:p>
            <a:pPr marL="93663" indent="-93663">
              <a:buFont typeface="Wingdings" panose="05000000000000000000" pitchFamily="2" charset="2"/>
              <a:buNone/>
              <a:defRPr/>
            </a:pPr>
            <a:r>
              <a:rPr lang="en-US" altLang="zh-CN" dirty="0" smtClean="0"/>
              <a:t>=(P</a:t>
            </a:r>
            <a:r>
              <a:rPr lang="en-US" altLang="zh-CN" dirty="0" smtClean="0">
                <a:sym typeface="Symbol"/>
              </a:rPr>
              <a:t></a:t>
            </a:r>
            <a:r>
              <a:rPr lang="en-US" altLang="zh-CN" dirty="0" smtClean="0"/>
              <a:t>Q</a:t>
            </a:r>
            <a:r>
              <a:rPr lang="en-US" altLang="zh-CN" dirty="0" smtClean="0">
                <a:sym typeface="Symbol"/>
              </a:rPr>
              <a:t></a:t>
            </a:r>
            <a:r>
              <a:rPr lang="en-US" altLang="zh-CN" dirty="0" smtClean="0"/>
              <a:t>R)</a:t>
            </a:r>
            <a:r>
              <a:rPr lang="en-US" altLang="zh-CN" dirty="0" smtClean="0">
                <a:sym typeface="Symbol"/>
              </a:rPr>
              <a:t></a:t>
            </a:r>
            <a:r>
              <a:rPr lang="en-US" altLang="zh-CN" dirty="0" smtClean="0"/>
              <a:t>(P</a:t>
            </a:r>
            <a:r>
              <a:rPr lang="en-US" altLang="zh-CN" dirty="0" smtClean="0">
                <a:sym typeface="Symbol"/>
              </a:rPr>
              <a:t></a:t>
            </a:r>
            <a:r>
              <a:rPr lang="en-US" altLang="zh-CN" dirty="0" smtClean="0"/>
              <a:t>Q</a:t>
            </a:r>
            <a:r>
              <a:rPr lang="en-US" altLang="zh-CN" dirty="0" smtClean="0">
                <a:sym typeface="Symbol"/>
              </a:rPr>
              <a:t></a:t>
            </a:r>
            <a:r>
              <a:rPr lang="en-US" altLang="zh-CN" dirty="0" smtClean="0"/>
              <a:t>R) </a:t>
            </a:r>
            <a:r>
              <a:rPr lang="en-US" altLang="zh-CN" dirty="0" smtClean="0">
                <a:sym typeface="Symbol"/>
              </a:rPr>
              <a:t></a:t>
            </a:r>
            <a:r>
              <a:rPr lang="en-US" altLang="zh-CN" dirty="0" smtClean="0"/>
              <a:t> (P</a:t>
            </a:r>
            <a:r>
              <a:rPr lang="en-US" altLang="zh-CN" dirty="0" smtClean="0">
                <a:sym typeface="Symbol"/>
              </a:rPr>
              <a:t></a:t>
            </a:r>
            <a:r>
              <a:rPr lang="en-US" altLang="zh-CN" dirty="0" smtClean="0"/>
              <a:t>Q</a:t>
            </a:r>
            <a:r>
              <a:rPr lang="en-US" altLang="zh-CN" dirty="0" smtClean="0">
                <a:sym typeface="Symbol"/>
              </a:rPr>
              <a:t></a:t>
            </a:r>
            <a:r>
              <a:rPr lang="en-US" altLang="zh-CN" dirty="0" smtClean="0"/>
              <a:t>R) </a:t>
            </a:r>
            <a:r>
              <a:rPr lang="en-US" altLang="zh-CN" dirty="0" smtClean="0">
                <a:sym typeface="Symbol"/>
              </a:rPr>
              <a:t></a:t>
            </a:r>
            <a:r>
              <a:rPr lang="en-US" altLang="zh-CN" dirty="0" smtClean="0"/>
              <a:t>(P</a:t>
            </a:r>
            <a:r>
              <a:rPr lang="en-US" altLang="zh-CN" dirty="0" smtClean="0">
                <a:sym typeface="Symbol"/>
              </a:rPr>
              <a:t></a:t>
            </a:r>
            <a:r>
              <a:rPr lang="en-US" altLang="zh-CN" dirty="0" smtClean="0"/>
              <a:t>Q</a:t>
            </a:r>
            <a:r>
              <a:rPr lang="en-US" altLang="zh-CN" dirty="0" smtClean="0">
                <a:sym typeface="Symbol"/>
              </a:rPr>
              <a:t></a:t>
            </a:r>
            <a:r>
              <a:rPr lang="en-US" altLang="zh-CN" dirty="0" smtClean="0"/>
              <a:t>R) </a:t>
            </a:r>
            <a:r>
              <a:rPr lang="en-US" altLang="zh-CN" dirty="0" smtClean="0">
                <a:sym typeface="Symbol"/>
              </a:rPr>
              <a:t></a:t>
            </a:r>
            <a:r>
              <a:rPr lang="en-US" altLang="zh-CN" dirty="0" smtClean="0"/>
              <a:t> (</a:t>
            </a:r>
            <a:r>
              <a:rPr lang="en-US" altLang="zh-CN" dirty="0" smtClean="0">
                <a:sym typeface="Symbol"/>
              </a:rPr>
              <a:t></a:t>
            </a:r>
            <a:r>
              <a:rPr lang="en-US" altLang="zh-CN" dirty="0" smtClean="0"/>
              <a:t>P</a:t>
            </a:r>
            <a:r>
              <a:rPr lang="en-US" altLang="zh-CN" dirty="0" smtClean="0">
                <a:sym typeface="Symbol"/>
              </a:rPr>
              <a:t></a:t>
            </a:r>
            <a:r>
              <a:rPr lang="en-US" altLang="zh-CN" dirty="0" smtClean="0"/>
              <a:t>Q</a:t>
            </a:r>
            <a:r>
              <a:rPr lang="en-US" altLang="zh-CN" dirty="0" smtClean="0">
                <a:sym typeface="Symbol"/>
              </a:rPr>
              <a:t></a:t>
            </a:r>
            <a:r>
              <a:rPr lang="en-US" altLang="zh-CN" dirty="0" smtClean="0"/>
              <a:t>R)</a:t>
            </a:r>
            <a:r>
              <a:rPr lang="en-US" altLang="zh-CN" dirty="0" smtClean="0">
                <a:sym typeface="Symbol"/>
              </a:rPr>
              <a:t> </a:t>
            </a:r>
            <a:r>
              <a:rPr lang="en-US" altLang="zh-CN" dirty="0" smtClean="0"/>
              <a:t> (</a:t>
            </a:r>
            <a:r>
              <a:rPr lang="en-US" altLang="zh-CN" dirty="0" smtClean="0">
                <a:sym typeface="Symbol"/>
              </a:rPr>
              <a:t></a:t>
            </a:r>
            <a:r>
              <a:rPr lang="en-US" altLang="zh-CN" dirty="0" smtClean="0"/>
              <a:t>P</a:t>
            </a:r>
            <a:r>
              <a:rPr lang="en-US" altLang="zh-CN" dirty="0" smtClean="0">
                <a:sym typeface="Symbol"/>
              </a:rPr>
              <a:t></a:t>
            </a:r>
            <a:r>
              <a:rPr lang="en-US" altLang="zh-CN" dirty="0" smtClean="0"/>
              <a:t>Q</a:t>
            </a:r>
            <a:r>
              <a:rPr lang="en-US" altLang="zh-CN" dirty="0" smtClean="0">
                <a:sym typeface="Symbol"/>
              </a:rPr>
              <a:t></a:t>
            </a:r>
            <a:r>
              <a:rPr lang="en-US" altLang="zh-CN" dirty="0" smtClean="0"/>
              <a:t>R)   </a:t>
            </a:r>
            <a:r>
              <a:rPr lang="en-US" altLang="zh-CN" dirty="0" smtClean="0">
                <a:sym typeface="Symbol"/>
              </a:rPr>
              <a:t></a:t>
            </a:r>
            <a:r>
              <a:rPr lang="en-US" altLang="zh-CN" dirty="0" smtClean="0"/>
              <a:t> (</a:t>
            </a:r>
            <a:r>
              <a:rPr lang="en-US" altLang="zh-CN" dirty="0" smtClean="0">
                <a:sym typeface="Symbol"/>
              </a:rPr>
              <a:t></a:t>
            </a:r>
            <a:r>
              <a:rPr lang="en-US" altLang="zh-CN" dirty="0" smtClean="0"/>
              <a:t>P</a:t>
            </a:r>
            <a:r>
              <a:rPr lang="en-US" altLang="zh-CN" dirty="0" smtClean="0">
                <a:sym typeface="Symbol"/>
              </a:rPr>
              <a:t></a:t>
            </a:r>
            <a:r>
              <a:rPr lang="en-US" altLang="zh-CN" dirty="0" smtClean="0"/>
              <a:t>Q </a:t>
            </a:r>
            <a:r>
              <a:rPr lang="en-US" altLang="zh-CN" dirty="0" smtClean="0">
                <a:sym typeface="Symbol"/>
              </a:rPr>
              <a:t></a:t>
            </a:r>
            <a:r>
              <a:rPr lang="en-US" altLang="zh-CN" dirty="0" smtClean="0"/>
              <a:t>R)</a:t>
            </a:r>
            <a:endParaRPr lang="zh-CN" altLang="zh-CN" dirty="0" smtClean="0"/>
          </a:p>
          <a:p>
            <a:pPr>
              <a:buFont typeface="Wingdings" panose="05000000000000000000" pitchFamily="2" charset="2"/>
              <a:buNone/>
              <a:defRPr/>
            </a:pPr>
            <a:endParaRPr lang="zh-CN" altLang="zh-CN" sz="3200" dirty="0" smtClean="0"/>
          </a:p>
          <a:p>
            <a:pPr>
              <a:buFont typeface="Wingdings" panose="05000000000000000000" pitchFamily="2" charset="2"/>
              <a:buNone/>
              <a:defRPr/>
            </a:pPr>
            <a:endParaRPr lang="zh-CN" altLang="en-US" sz="3200" dirty="0"/>
          </a:p>
        </p:txBody>
      </p:sp>
      <p:sp>
        <p:nvSpPr>
          <p:cNvPr id="286723"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8672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887B2B0-2A98-4BCF-9DF4-A7E8C63F00E0}" type="slidenum">
              <a:rPr kumimoji="0" lang="zh-CN" altLang="en-US" sz="1400" b="0" smtClean="0">
                <a:latin typeface="Arial" panose="020B0604020202020204" pitchFamily="34" charset="0"/>
              </a:rPr>
              <a:pPr>
                <a:spcBef>
                  <a:spcPct val="0"/>
                </a:spcBef>
                <a:buClrTx/>
                <a:buSzTx/>
                <a:buFontTx/>
                <a:buNone/>
              </a:pPr>
              <a:t>176</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标题 1"/>
          <p:cNvSpPr>
            <a:spLocks noGrp="1"/>
          </p:cNvSpPr>
          <p:nvPr>
            <p:ph type="title"/>
          </p:nvPr>
        </p:nvSpPr>
        <p:spPr>
          <a:xfrm>
            <a:off x="35496" y="74677"/>
            <a:ext cx="7772400" cy="646331"/>
          </a:xfrm>
        </p:spPr>
        <p:txBody>
          <a:bodyPr/>
          <a:lstStyle/>
          <a:p>
            <a:r>
              <a:rPr lang="zh-CN" altLang="en-US" sz="3600" b="1" dirty="0" smtClean="0"/>
              <a:t>练习：</a:t>
            </a:r>
          </a:p>
        </p:txBody>
      </p:sp>
      <p:sp>
        <p:nvSpPr>
          <p:cNvPr id="226307" name="内容占位符 2"/>
          <p:cNvSpPr>
            <a:spLocks noGrp="1"/>
          </p:cNvSpPr>
          <p:nvPr>
            <p:ph idx="1"/>
          </p:nvPr>
        </p:nvSpPr>
        <p:spPr/>
        <p:txBody>
          <a:bodyPr/>
          <a:lstStyle/>
          <a:p>
            <a:pPr marL="0" indent="0">
              <a:lnSpc>
                <a:spcPct val="120000"/>
              </a:lnSpc>
              <a:spcBef>
                <a:spcPts val="0"/>
              </a:spcBef>
              <a:defRPr/>
            </a:pPr>
            <a:r>
              <a:rPr lang="en-US" altLang="zh-CN" dirty="0" smtClean="0"/>
              <a:t>1</a:t>
            </a:r>
            <a:r>
              <a:rPr lang="zh-CN" altLang="en-US" dirty="0" smtClean="0"/>
              <a:t>、</a:t>
            </a:r>
            <a:r>
              <a:rPr lang="zh-CN" altLang="zh-CN" dirty="0" smtClean="0"/>
              <a:t>设</a:t>
            </a:r>
            <a:r>
              <a:rPr lang="en-US" altLang="zh-CN" dirty="0" smtClean="0"/>
              <a:t>A={1,2,3}</a:t>
            </a:r>
            <a:r>
              <a:rPr lang="zh-CN" altLang="zh-CN" dirty="0" smtClean="0"/>
              <a:t>，</a:t>
            </a:r>
            <a:r>
              <a:rPr lang="en-US" altLang="zh-CN" dirty="0" smtClean="0"/>
              <a:t>R</a:t>
            </a:r>
            <a:r>
              <a:rPr lang="zh-CN" altLang="zh-CN" dirty="0" smtClean="0"/>
              <a:t>是</a:t>
            </a:r>
            <a:r>
              <a:rPr lang="en-US" altLang="zh-CN" dirty="0" smtClean="0">
                <a:sym typeface="Symbol" panose="05050102010706020507" pitchFamily="18" charset="2"/>
              </a:rPr>
              <a:t></a:t>
            </a:r>
            <a:r>
              <a:rPr lang="en-US" altLang="zh-CN" dirty="0" smtClean="0"/>
              <a:t>(A)</a:t>
            </a:r>
            <a:r>
              <a:rPr lang="zh-CN" altLang="zh-CN" dirty="0" smtClean="0"/>
              <a:t>上的关系，</a:t>
            </a:r>
            <a:r>
              <a:rPr lang="en-US" altLang="zh-CN" dirty="0" smtClean="0"/>
              <a:t>R={(B, C) | B</a:t>
            </a:r>
            <a:r>
              <a:rPr lang="en-US" altLang="zh-CN" dirty="0" smtClean="0">
                <a:sym typeface="Symbol" panose="05050102010706020507" pitchFamily="18" charset="2"/>
              </a:rPr>
              <a:t></a:t>
            </a:r>
            <a:r>
              <a:rPr lang="en-US" altLang="zh-CN" dirty="0" smtClean="0"/>
              <a:t>(A),C</a:t>
            </a:r>
            <a:r>
              <a:rPr lang="en-US" altLang="zh-CN" dirty="0" smtClean="0">
                <a:sym typeface="Symbol" panose="05050102010706020507" pitchFamily="18" charset="2"/>
              </a:rPr>
              <a:t></a:t>
            </a:r>
            <a:r>
              <a:rPr lang="en-US" altLang="zh-CN" dirty="0" smtClean="0"/>
              <a:t>(A)</a:t>
            </a:r>
            <a:r>
              <a:rPr lang="zh-CN" altLang="zh-CN" dirty="0" smtClean="0"/>
              <a:t>且</a:t>
            </a:r>
            <a:r>
              <a:rPr lang="en-US" altLang="zh-CN" dirty="0" smtClean="0"/>
              <a:t>|B∩C|=2}</a:t>
            </a:r>
            <a:r>
              <a:rPr lang="zh-CN" altLang="zh-CN" dirty="0" smtClean="0"/>
              <a:t>，请写出关系</a:t>
            </a:r>
            <a:r>
              <a:rPr lang="en-US" altLang="zh-CN" dirty="0" smtClean="0"/>
              <a:t>R</a:t>
            </a:r>
            <a:r>
              <a:rPr lang="zh-CN" altLang="zh-CN" dirty="0" smtClean="0"/>
              <a:t>中所有的元素。</a:t>
            </a:r>
            <a:endParaRPr lang="en-US" altLang="zh-CN" dirty="0" smtClean="0"/>
          </a:p>
          <a:p>
            <a:pPr marL="0" indent="0">
              <a:lnSpc>
                <a:spcPct val="120000"/>
              </a:lnSpc>
              <a:spcBef>
                <a:spcPts val="0"/>
              </a:spcBef>
              <a:defRPr/>
            </a:pPr>
            <a:r>
              <a:rPr lang="en-US" altLang="zh-CN" dirty="0" smtClean="0"/>
              <a:t>2</a:t>
            </a:r>
            <a:r>
              <a:rPr lang="zh-CN" altLang="en-US" dirty="0" smtClean="0"/>
              <a:t>、</a:t>
            </a:r>
            <a:r>
              <a:rPr lang="zh-CN" altLang="zh-CN" dirty="0" smtClean="0"/>
              <a:t>如上题，</a:t>
            </a:r>
            <a:r>
              <a:rPr lang="en-US" altLang="zh-CN" dirty="0" smtClean="0"/>
              <a:t>R</a:t>
            </a:r>
            <a:r>
              <a:rPr lang="zh-CN" altLang="zh-CN" dirty="0" smtClean="0"/>
              <a:t>具有对称性吗？具有传递性吗？</a:t>
            </a:r>
          </a:p>
          <a:p>
            <a:pPr>
              <a:defRPr/>
            </a:pPr>
            <a:endParaRPr lang="zh-CN" altLang="zh-CN" dirty="0" smtClean="0"/>
          </a:p>
          <a:p>
            <a:pPr>
              <a:defRPr/>
            </a:pPr>
            <a:endParaRPr lang="zh-CN" altLang="en-US" dirty="0" smtClean="0"/>
          </a:p>
        </p:txBody>
      </p:sp>
      <p:sp>
        <p:nvSpPr>
          <p:cNvPr id="287748"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87749"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47466B3-3F49-40B4-B4DA-D41DB9B5AC54}" type="slidenum">
              <a:rPr kumimoji="0" lang="zh-CN" altLang="en-US" sz="1400" b="0" smtClean="0">
                <a:latin typeface="Arial" panose="020B0604020202020204" pitchFamily="34" charset="0"/>
              </a:rPr>
              <a:pPr>
                <a:spcBef>
                  <a:spcPct val="0"/>
                </a:spcBef>
                <a:buClrTx/>
                <a:buSzTx/>
                <a:buFontTx/>
                <a:buNone/>
              </a:pPr>
              <a:t>177</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内容占位符 2"/>
          <p:cNvSpPr>
            <a:spLocks noGrp="1"/>
          </p:cNvSpPr>
          <p:nvPr>
            <p:ph idx="1"/>
          </p:nvPr>
        </p:nvSpPr>
        <p:spPr>
          <a:xfrm>
            <a:off x="0" y="0"/>
            <a:ext cx="8839200" cy="6048375"/>
          </a:xfrm>
        </p:spPr>
        <p:txBody>
          <a:bodyPr/>
          <a:lstStyle/>
          <a:p>
            <a:r>
              <a:rPr lang="zh-CN" altLang="en-US" dirty="0" smtClean="0">
                <a:solidFill>
                  <a:schemeClr val="tx2"/>
                </a:solidFill>
              </a:rPr>
              <a:t>解答：</a:t>
            </a:r>
            <a:endParaRPr lang="en-US" altLang="zh-CN" dirty="0" smtClean="0">
              <a:solidFill>
                <a:schemeClr val="tx2"/>
              </a:solidFill>
            </a:endParaRPr>
          </a:p>
          <a:p>
            <a:r>
              <a:rPr lang="en-US" altLang="zh-CN" dirty="0" smtClean="0"/>
              <a:t>1</a:t>
            </a:r>
            <a:r>
              <a:rPr lang="zh-CN" altLang="en-US" dirty="0" smtClean="0"/>
              <a:t>、</a:t>
            </a:r>
            <a:r>
              <a:rPr lang="en-US" altLang="zh-CN" dirty="0" smtClean="0"/>
              <a:t>R={({1</a:t>
            </a:r>
            <a:r>
              <a:rPr lang="zh-CN" altLang="zh-CN" dirty="0" smtClean="0"/>
              <a:t>，</a:t>
            </a:r>
            <a:r>
              <a:rPr lang="en-US" altLang="zh-CN" dirty="0" smtClean="0"/>
              <a:t>2}</a:t>
            </a:r>
            <a:r>
              <a:rPr lang="zh-CN" altLang="zh-CN" dirty="0" smtClean="0"/>
              <a:t>，</a:t>
            </a:r>
            <a:r>
              <a:rPr lang="en-US" altLang="zh-CN" dirty="0" smtClean="0"/>
              <a:t>{1</a:t>
            </a:r>
            <a:r>
              <a:rPr lang="zh-CN" altLang="zh-CN" dirty="0" smtClean="0"/>
              <a:t>，</a:t>
            </a:r>
            <a:r>
              <a:rPr lang="en-US" altLang="zh-CN" dirty="0" smtClean="0"/>
              <a:t>2})</a:t>
            </a:r>
            <a:r>
              <a:rPr lang="zh-CN" altLang="zh-CN" dirty="0" smtClean="0"/>
              <a:t>，</a:t>
            </a:r>
            <a:r>
              <a:rPr lang="en-US" altLang="zh-CN" dirty="0" smtClean="0"/>
              <a:t>({1</a:t>
            </a:r>
            <a:r>
              <a:rPr lang="zh-CN" altLang="zh-CN" dirty="0" smtClean="0"/>
              <a:t>，</a:t>
            </a:r>
            <a:r>
              <a:rPr lang="en-US" altLang="zh-CN" dirty="0" smtClean="0"/>
              <a:t>3}</a:t>
            </a:r>
            <a:r>
              <a:rPr lang="zh-CN" altLang="zh-CN" dirty="0" smtClean="0"/>
              <a:t>，</a:t>
            </a:r>
            <a:r>
              <a:rPr lang="en-US" altLang="zh-CN" dirty="0" smtClean="0"/>
              <a:t>{1</a:t>
            </a:r>
            <a:r>
              <a:rPr lang="zh-CN" altLang="zh-CN" dirty="0" smtClean="0"/>
              <a:t>，</a:t>
            </a:r>
            <a:r>
              <a:rPr lang="en-US" altLang="zh-CN" dirty="0" smtClean="0"/>
              <a:t>3})</a:t>
            </a:r>
            <a:r>
              <a:rPr lang="zh-CN" altLang="zh-CN" dirty="0" smtClean="0"/>
              <a:t>，</a:t>
            </a:r>
            <a:r>
              <a:rPr lang="en-US" altLang="zh-CN" dirty="0" smtClean="0"/>
              <a:t>({2</a:t>
            </a:r>
            <a:r>
              <a:rPr lang="zh-CN" altLang="zh-CN" dirty="0" smtClean="0"/>
              <a:t>，</a:t>
            </a:r>
            <a:r>
              <a:rPr lang="en-US" altLang="zh-CN" dirty="0" smtClean="0"/>
              <a:t>3}</a:t>
            </a:r>
            <a:r>
              <a:rPr lang="zh-CN" altLang="zh-CN" dirty="0" smtClean="0"/>
              <a:t>，</a:t>
            </a:r>
            <a:r>
              <a:rPr lang="en-US" altLang="zh-CN" dirty="0" smtClean="0"/>
              <a:t>{2</a:t>
            </a:r>
            <a:r>
              <a:rPr lang="zh-CN" altLang="zh-CN" dirty="0" smtClean="0"/>
              <a:t>，</a:t>
            </a:r>
            <a:r>
              <a:rPr lang="en-US" altLang="zh-CN" dirty="0" smtClean="0"/>
              <a:t>3})</a:t>
            </a:r>
            <a:r>
              <a:rPr lang="zh-CN" altLang="zh-CN" dirty="0" smtClean="0"/>
              <a:t>，</a:t>
            </a:r>
            <a:r>
              <a:rPr lang="en-US" altLang="zh-CN" dirty="0" smtClean="0"/>
              <a:t>({1</a:t>
            </a:r>
            <a:r>
              <a:rPr lang="zh-CN" altLang="zh-CN" dirty="0" smtClean="0"/>
              <a:t>，</a:t>
            </a:r>
            <a:r>
              <a:rPr lang="en-US" altLang="zh-CN" dirty="0" smtClean="0"/>
              <a:t>2}</a:t>
            </a:r>
            <a:r>
              <a:rPr lang="zh-CN" altLang="zh-CN" dirty="0" smtClean="0"/>
              <a:t>，</a:t>
            </a:r>
            <a:r>
              <a:rPr lang="en-US" altLang="zh-CN" dirty="0" smtClean="0"/>
              <a:t>{1</a:t>
            </a:r>
            <a:r>
              <a:rPr lang="zh-CN" altLang="zh-CN" dirty="0" smtClean="0"/>
              <a:t>，</a:t>
            </a:r>
            <a:r>
              <a:rPr lang="en-US" altLang="zh-CN" dirty="0" smtClean="0"/>
              <a:t>2</a:t>
            </a:r>
            <a:r>
              <a:rPr lang="zh-CN" altLang="zh-CN" dirty="0" smtClean="0"/>
              <a:t>，</a:t>
            </a:r>
            <a:r>
              <a:rPr lang="en-US" altLang="zh-CN" dirty="0" smtClean="0"/>
              <a:t>3})</a:t>
            </a:r>
            <a:r>
              <a:rPr lang="zh-CN" altLang="zh-CN" dirty="0" smtClean="0"/>
              <a:t>，</a:t>
            </a:r>
            <a:r>
              <a:rPr lang="en-US" altLang="zh-CN" dirty="0" smtClean="0"/>
              <a:t>({1</a:t>
            </a:r>
            <a:r>
              <a:rPr lang="zh-CN" altLang="zh-CN" dirty="0" smtClean="0"/>
              <a:t>，</a:t>
            </a:r>
            <a:r>
              <a:rPr lang="en-US" altLang="zh-CN" dirty="0" smtClean="0"/>
              <a:t>3}</a:t>
            </a:r>
            <a:r>
              <a:rPr lang="zh-CN" altLang="zh-CN" dirty="0" smtClean="0"/>
              <a:t>，</a:t>
            </a:r>
            <a:r>
              <a:rPr lang="en-US" altLang="zh-CN" dirty="0" smtClean="0"/>
              <a:t>{1</a:t>
            </a:r>
            <a:r>
              <a:rPr lang="zh-CN" altLang="zh-CN" dirty="0" smtClean="0"/>
              <a:t>，</a:t>
            </a:r>
            <a:r>
              <a:rPr lang="en-US" altLang="zh-CN" dirty="0" smtClean="0"/>
              <a:t>2</a:t>
            </a:r>
            <a:r>
              <a:rPr lang="zh-CN" altLang="zh-CN" dirty="0" smtClean="0"/>
              <a:t>，</a:t>
            </a:r>
            <a:r>
              <a:rPr lang="en-US" altLang="zh-CN" dirty="0" smtClean="0"/>
              <a:t>3})</a:t>
            </a:r>
            <a:r>
              <a:rPr lang="zh-CN" altLang="zh-CN" dirty="0" smtClean="0"/>
              <a:t>，</a:t>
            </a:r>
            <a:r>
              <a:rPr lang="en-US" altLang="zh-CN" dirty="0" smtClean="0"/>
              <a:t>({2</a:t>
            </a:r>
            <a:r>
              <a:rPr lang="zh-CN" altLang="zh-CN" dirty="0" smtClean="0"/>
              <a:t>，</a:t>
            </a:r>
            <a:r>
              <a:rPr lang="en-US" altLang="zh-CN" dirty="0" smtClean="0"/>
              <a:t>3}</a:t>
            </a:r>
            <a:r>
              <a:rPr lang="zh-CN" altLang="zh-CN" dirty="0" smtClean="0"/>
              <a:t>，</a:t>
            </a:r>
            <a:r>
              <a:rPr lang="en-US" altLang="zh-CN" dirty="0" smtClean="0"/>
              <a:t>{1</a:t>
            </a:r>
            <a:r>
              <a:rPr lang="zh-CN" altLang="zh-CN" dirty="0" smtClean="0"/>
              <a:t>，</a:t>
            </a:r>
            <a:r>
              <a:rPr lang="en-US" altLang="zh-CN" dirty="0" smtClean="0"/>
              <a:t>2</a:t>
            </a:r>
            <a:r>
              <a:rPr lang="zh-CN" altLang="zh-CN" dirty="0" smtClean="0"/>
              <a:t>，</a:t>
            </a:r>
            <a:r>
              <a:rPr lang="en-US" altLang="zh-CN" dirty="0" smtClean="0"/>
              <a:t>3})</a:t>
            </a:r>
            <a:r>
              <a:rPr lang="zh-CN" altLang="zh-CN" dirty="0" smtClean="0"/>
              <a:t>，</a:t>
            </a:r>
            <a:r>
              <a:rPr lang="en-US" altLang="zh-CN" dirty="0" smtClean="0"/>
              <a:t>({1</a:t>
            </a:r>
            <a:r>
              <a:rPr lang="zh-CN" altLang="zh-CN" dirty="0" smtClean="0"/>
              <a:t>，</a:t>
            </a:r>
            <a:r>
              <a:rPr lang="en-US" altLang="zh-CN" dirty="0" smtClean="0"/>
              <a:t>2</a:t>
            </a:r>
            <a:r>
              <a:rPr lang="zh-CN" altLang="zh-CN" dirty="0" smtClean="0"/>
              <a:t>，</a:t>
            </a:r>
            <a:r>
              <a:rPr lang="en-US" altLang="zh-CN" dirty="0" smtClean="0"/>
              <a:t>3}</a:t>
            </a:r>
            <a:r>
              <a:rPr lang="zh-CN" altLang="zh-CN" dirty="0" smtClean="0"/>
              <a:t>，</a:t>
            </a:r>
            <a:r>
              <a:rPr lang="en-US" altLang="zh-CN" dirty="0" smtClean="0"/>
              <a:t>{1</a:t>
            </a:r>
            <a:r>
              <a:rPr lang="zh-CN" altLang="zh-CN" dirty="0" smtClean="0"/>
              <a:t>，</a:t>
            </a:r>
            <a:r>
              <a:rPr lang="en-US" altLang="zh-CN" dirty="0" smtClean="0"/>
              <a:t>2})</a:t>
            </a:r>
            <a:r>
              <a:rPr lang="zh-CN" altLang="zh-CN" dirty="0" smtClean="0"/>
              <a:t>，</a:t>
            </a:r>
            <a:r>
              <a:rPr lang="en-US" altLang="zh-CN" dirty="0" smtClean="0"/>
              <a:t>({1</a:t>
            </a:r>
            <a:r>
              <a:rPr lang="zh-CN" altLang="zh-CN" dirty="0" smtClean="0"/>
              <a:t>，</a:t>
            </a:r>
            <a:r>
              <a:rPr lang="en-US" altLang="zh-CN" dirty="0" smtClean="0"/>
              <a:t>2</a:t>
            </a:r>
            <a:r>
              <a:rPr lang="zh-CN" altLang="zh-CN" dirty="0" smtClean="0"/>
              <a:t>，</a:t>
            </a:r>
            <a:r>
              <a:rPr lang="en-US" altLang="zh-CN" dirty="0" smtClean="0"/>
              <a:t>3}</a:t>
            </a:r>
            <a:r>
              <a:rPr lang="zh-CN" altLang="zh-CN" dirty="0" smtClean="0"/>
              <a:t>，</a:t>
            </a:r>
            <a:r>
              <a:rPr lang="en-US" altLang="zh-CN" dirty="0" smtClean="0"/>
              <a:t>{1</a:t>
            </a:r>
            <a:r>
              <a:rPr lang="zh-CN" altLang="zh-CN" dirty="0" smtClean="0"/>
              <a:t>，</a:t>
            </a:r>
            <a:r>
              <a:rPr lang="en-US" altLang="zh-CN" dirty="0" smtClean="0"/>
              <a:t>3})</a:t>
            </a:r>
            <a:r>
              <a:rPr lang="zh-CN" altLang="zh-CN" dirty="0" smtClean="0"/>
              <a:t>，</a:t>
            </a:r>
            <a:r>
              <a:rPr lang="en-US" altLang="zh-CN" dirty="0" smtClean="0"/>
              <a:t>({1</a:t>
            </a:r>
            <a:r>
              <a:rPr lang="zh-CN" altLang="zh-CN" dirty="0" smtClean="0"/>
              <a:t>，</a:t>
            </a:r>
            <a:r>
              <a:rPr lang="en-US" altLang="zh-CN" dirty="0" smtClean="0"/>
              <a:t>2</a:t>
            </a:r>
            <a:r>
              <a:rPr lang="zh-CN" altLang="zh-CN" dirty="0" smtClean="0"/>
              <a:t>，</a:t>
            </a:r>
            <a:r>
              <a:rPr lang="en-US" altLang="zh-CN" dirty="0" smtClean="0"/>
              <a:t>3}</a:t>
            </a:r>
            <a:r>
              <a:rPr lang="zh-CN" altLang="zh-CN" dirty="0" smtClean="0"/>
              <a:t>，</a:t>
            </a:r>
            <a:r>
              <a:rPr lang="en-US" altLang="zh-CN" dirty="0" smtClean="0"/>
              <a:t>{2</a:t>
            </a:r>
            <a:r>
              <a:rPr lang="zh-CN" altLang="zh-CN" dirty="0" smtClean="0"/>
              <a:t>，</a:t>
            </a:r>
            <a:r>
              <a:rPr lang="en-US" altLang="zh-CN" dirty="0" smtClean="0"/>
              <a:t>3})}</a:t>
            </a:r>
            <a:r>
              <a:rPr lang="zh-CN" altLang="zh-CN" dirty="0" smtClean="0"/>
              <a:t>。</a:t>
            </a:r>
            <a:endParaRPr lang="en-US" altLang="zh-CN" dirty="0" smtClean="0"/>
          </a:p>
          <a:p>
            <a:endParaRPr lang="en-US" altLang="zh-CN" dirty="0" smtClean="0"/>
          </a:p>
          <a:p>
            <a:r>
              <a:rPr lang="en-US" altLang="zh-CN" dirty="0" smtClean="0"/>
              <a:t>2</a:t>
            </a:r>
            <a:r>
              <a:rPr lang="zh-CN" altLang="en-US" dirty="0" smtClean="0"/>
              <a:t>、</a:t>
            </a:r>
            <a:r>
              <a:rPr lang="en-US" altLang="zh-CN" dirty="0" smtClean="0"/>
              <a:t> R</a:t>
            </a:r>
            <a:r>
              <a:rPr lang="zh-CN" altLang="zh-CN" dirty="0" smtClean="0"/>
              <a:t>具有对称性，不具有传递性。</a:t>
            </a:r>
          </a:p>
          <a:p>
            <a:endParaRPr lang="zh-CN" altLang="zh-CN" dirty="0" smtClean="0"/>
          </a:p>
          <a:p>
            <a:endParaRPr lang="zh-CN" altLang="en-US" dirty="0" smtClean="0"/>
          </a:p>
        </p:txBody>
      </p:sp>
      <p:sp>
        <p:nvSpPr>
          <p:cNvPr id="288771"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88772"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5C91240-5268-4FFA-9606-A53ABB641FCD}" type="slidenum">
              <a:rPr kumimoji="0" lang="zh-CN" altLang="en-US" sz="1400" b="0" smtClean="0">
                <a:latin typeface="Arial" panose="020B0604020202020204" pitchFamily="34" charset="0"/>
              </a:rPr>
              <a:pPr>
                <a:spcBef>
                  <a:spcPct val="0"/>
                </a:spcBef>
                <a:buClrTx/>
                <a:buSzTx/>
                <a:buFontTx/>
                <a:buNone/>
              </a:pPr>
              <a:t>178</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5" name="内容占位符 2"/>
          <p:cNvSpPr>
            <a:spLocks noGrp="1"/>
          </p:cNvSpPr>
          <p:nvPr>
            <p:ph idx="1"/>
          </p:nvPr>
        </p:nvSpPr>
        <p:spPr>
          <a:xfrm>
            <a:off x="179388" y="1196975"/>
            <a:ext cx="8839200" cy="5040313"/>
          </a:xfrm>
        </p:spPr>
        <p:txBody>
          <a:bodyPr/>
          <a:lstStyle/>
          <a:p>
            <a:pPr marL="0" indent="0">
              <a:lnSpc>
                <a:spcPct val="120000"/>
              </a:lnSpc>
              <a:spcBef>
                <a:spcPts val="0"/>
              </a:spcBef>
              <a:defRPr/>
            </a:pPr>
            <a:r>
              <a:rPr lang="en-US" altLang="zh-CN" dirty="0"/>
              <a:t>3</a:t>
            </a:r>
            <a:r>
              <a:rPr lang="zh-CN" altLang="en-US" dirty="0"/>
              <a:t>、</a:t>
            </a:r>
            <a:r>
              <a:rPr lang="zh-CN" altLang="zh-CN" dirty="0"/>
              <a:t>请给出</a:t>
            </a:r>
            <a:r>
              <a:rPr lang="en-US" altLang="zh-CN" dirty="0"/>
              <a:t>A-B=A</a:t>
            </a:r>
            <a:r>
              <a:rPr lang="zh-CN" altLang="zh-CN" dirty="0"/>
              <a:t>的充分必要条件</a:t>
            </a:r>
            <a:endParaRPr lang="en-US" altLang="zh-CN" dirty="0"/>
          </a:p>
          <a:p>
            <a:pPr marL="0" indent="0">
              <a:lnSpc>
                <a:spcPct val="120000"/>
              </a:lnSpc>
              <a:spcBef>
                <a:spcPts val="0"/>
              </a:spcBef>
              <a:defRPr/>
            </a:pPr>
            <a:r>
              <a:rPr lang="en-US" altLang="zh-CN" dirty="0" smtClean="0"/>
              <a:t>4</a:t>
            </a:r>
            <a:r>
              <a:rPr lang="zh-CN" altLang="en-US" dirty="0" smtClean="0"/>
              <a:t>、</a:t>
            </a:r>
            <a:r>
              <a:rPr lang="zh-CN" altLang="zh-CN" dirty="0"/>
              <a:t>设</a:t>
            </a:r>
            <a:r>
              <a:rPr lang="en-US" altLang="zh-CN" dirty="0"/>
              <a:t>(A, ≤)</a:t>
            </a:r>
            <a:r>
              <a:rPr lang="zh-CN" altLang="zh-CN" dirty="0"/>
              <a:t>是一个偏序集，</a:t>
            </a:r>
            <a:r>
              <a:rPr lang="en-US" altLang="zh-CN" dirty="0"/>
              <a:t>B</a:t>
            </a:r>
            <a:r>
              <a:rPr lang="en-US" altLang="zh-CN" dirty="0">
                <a:sym typeface="Symbol" panose="05050102010706020507" pitchFamily="18" charset="2"/>
              </a:rPr>
              <a:t></a:t>
            </a:r>
            <a:r>
              <a:rPr lang="en-US" altLang="zh-CN" dirty="0"/>
              <a:t>A</a:t>
            </a:r>
            <a:r>
              <a:rPr lang="zh-CN" altLang="zh-CN" dirty="0"/>
              <a:t>，则</a:t>
            </a:r>
            <a:r>
              <a:rPr lang="en-US" altLang="zh-CN" dirty="0"/>
              <a:t>B</a:t>
            </a:r>
            <a:r>
              <a:rPr lang="zh-CN" altLang="zh-CN" dirty="0"/>
              <a:t>是否一定存在上界？若存在，那么</a:t>
            </a:r>
            <a:r>
              <a:rPr lang="en-US" altLang="zh-CN" dirty="0"/>
              <a:t>B</a:t>
            </a:r>
            <a:r>
              <a:rPr lang="zh-CN" altLang="zh-CN" dirty="0"/>
              <a:t>是否一定存在最小上界</a:t>
            </a:r>
            <a:r>
              <a:rPr lang="zh-CN" altLang="zh-CN" dirty="0" smtClean="0"/>
              <a:t>？</a:t>
            </a:r>
            <a:endParaRPr lang="en-US" altLang="zh-CN" dirty="0" smtClean="0"/>
          </a:p>
          <a:p>
            <a:pPr marL="0" indent="0">
              <a:lnSpc>
                <a:spcPct val="120000"/>
              </a:lnSpc>
              <a:spcBef>
                <a:spcPts val="0"/>
              </a:spcBef>
              <a:defRPr/>
            </a:pPr>
            <a:r>
              <a:rPr lang="en-US" altLang="zh-CN" dirty="0"/>
              <a:t>5</a:t>
            </a:r>
            <a:r>
              <a:rPr lang="zh-CN" altLang="en-US" dirty="0"/>
              <a:t>、</a:t>
            </a:r>
            <a:r>
              <a:rPr lang="zh-CN" altLang="zh-CN" dirty="0"/>
              <a:t>设</a:t>
            </a:r>
            <a:r>
              <a:rPr lang="en-US" altLang="zh-CN" dirty="0">
                <a:sym typeface="Symbol" panose="05050102010706020507" pitchFamily="18" charset="2"/>
              </a:rPr>
              <a:t></a:t>
            </a:r>
            <a:r>
              <a:rPr lang="zh-CN" altLang="zh-CN" dirty="0"/>
              <a:t>是集合</a:t>
            </a:r>
            <a:r>
              <a:rPr lang="en-US" altLang="zh-CN" dirty="0"/>
              <a:t>M</a:t>
            </a:r>
            <a:r>
              <a:rPr lang="zh-CN" altLang="zh-CN" dirty="0"/>
              <a:t>到</a:t>
            </a:r>
            <a:r>
              <a:rPr lang="en-US" altLang="zh-CN" dirty="0"/>
              <a:t>N</a:t>
            </a:r>
            <a:r>
              <a:rPr lang="zh-CN" altLang="zh-CN" dirty="0"/>
              <a:t>内的映射，对于</a:t>
            </a:r>
            <a:r>
              <a:rPr lang="en-US" altLang="zh-CN" dirty="0"/>
              <a:t>M</a:t>
            </a:r>
            <a:r>
              <a:rPr lang="zh-CN" altLang="zh-CN" dirty="0"/>
              <a:t>的任意子集</a:t>
            </a:r>
            <a:r>
              <a:rPr lang="en-US" altLang="zh-CN" dirty="0"/>
              <a:t>A</a:t>
            </a:r>
            <a:r>
              <a:rPr lang="zh-CN" altLang="zh-CN" dirty="0"/>
              <a:t>、</a:t>
            </a:r>
            <a:r>
              <a:rPr lang="en-US" altLang="zh-CN" dirty="0"/>
              <a:t>B</a:t>
            </a:r>
            <a:r>
              <a:rPr lang="zh-CN" altLang="zh-CN" dirty="0"/>
              <a:t>，请问</a:t>
            </a:r>
            <a:r>
              <a:rPr lang="en-US" altLang="zh-CN" dirty="0">
                <a:sym typeface="Symbol" panose="05050102010706020507" pitchFamily="18" charset="2"/>
              </a:rPr>
              <a:t></a:t>
            </a:r>
            <a:r>
              <a:rPr lang="en-US" altLang="zh-CN" dirty="0"/>
              <a:t>(A∩B)</a:t>
            </a:r>
            <a:r>
              <a:rPr lang="zh-CN" altLang="zh-CN" dirty="0"/>
              <a:t>与</a:t>
            </a:r>
            <a:r>
              <a:rPr lang="en-US" altLang="zh-CN" dirty="0"/>
              <a:t/>
            </a:r>
            <a:br>
              <a:rPr lang="en-US" altLang="zh-CN" dirty="0"/>
            </a:br>
            <a:r>
              <a:rPr lang="en-US" altLang="zh-CN" dirty="0">
                <a:sym typeface="Symbol" panose="05050102010706020507" pitchFamily="18" charset="2"/>
              </a:rPr>
              <a:t></a:t>
            </a:r>
            <a:r>
              <a:rPr lang="en-US" altLang="zh-CN" dirty="0"/>
              <a:t>(A)∩</a:t>
            </a:r>
            <a:r>
              <a:rPr lang="en-US" altLang="zh-CN" dirty="0">
                <a:sym typeface="Symbol" panose="05050102010706020507" pitchFamily="18" charset="2"/>
              </a:rPr>
              <a:t></a:t>
            </a:r>
            <a:r>
              <a:rPr lang="en-US" altLang="zh-CN" dirty="0"/>
              <a:t>(B)</a:t>
            </a:r>
            <a:r>
              <a:rPr lang="zh-CN" altLang="en-US" dirty="0"/>
              <a:t>一定</a:t>
            </a:r>
            <a:r>
              <a:rPr lang="zh-CN" altLang="zh-CN" dirty="0"/>
              <a:t>相等吗？</a:t>
            </a:r>
            <a:endParaRPr lang="en-US" altLang="zh-CN" dirty="0"/>
          </a:p>
          <a:p>
            <a:pPr marL="0" indent="0">
              <a:lnSpc>
                <a:spcPct val="120000"/>
              </a:lnSpc>
              <a:spcBef>
                <a:spcPts val="0"/>
              </a:spcBef>
              <a:defRPr/>
            </a:pPr>
            <a:endParaRPr lang="en-US" altLang="zh-CN" dirty="0" smtClean="0"/>
          </a:p>
          <a:p>
            <a:pPr marL="0" indent="0">
              <a:lnSpc>
                <a:spcPct val="120000"/>
              </a:lnSpc>
              <a:spcBef>
                <a:spcPts val="0"/>
              </a:spcBef>
              <a:defRPr/>
            </a:pPr>
            <a:endParaRPr lang="en-US" altLang="zh-CN" dirty="0"/>
          </a:p>
          <a:p>
            <a:pPr>
              <a:buFont typeface="Wingdings" panose="05000000000000000000" pitchFamily="2" charset="2"/>
              <a:buNone/>
              <a:defRPr/>
            </a:pPr>
            <a:endParaRPr lang="zh-CN" altLang="zh-CN" dirty="0" smtClean="0"/>
          </a:p>
          <a:p>
            <a:pPr>
              <a:buFont typeface="Wingdings" panose="05000000000000000000" pitchFamily="2" charset="2"/>
              <a:buNone/>
              <a:defRPr/>
            </a:pPr>
            <a:endParaRPr lang="zh-CN" altLang="en-US" dirty="0" smtClean="0"/>
          </a:p>
        </p:txBody>
      </p:sp>
      <p:sp>
        <p:nvSpPr>
          <p:cNvPr id="289795"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89796"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8B92B89-0C57-4413-8C10-B14EF6E1828E}" type="slidenum">
              <a:rPr kumimoji="0" lang="zh-CN" altLang="en-US" sz="1400" b="0" smtClean="0">
                <a:latin typeface="Arial" panose="020B0604020202020204" pitchFamily="34" charset="0"/>
              </a:rPr>
              <a:pPr>
                <a:spcBef>
                  <a:spcPct val="0"/>
                </a:spcBef>
                <a:buClrTx/>
                <a:buSzTx/>
                <a:buFontTx/>
                <a:buNone/>
              </a:pPr>
              <a:t>179</a:t>
            </a:fld>
            <a:endParaRPr kumimoji="0" lang="en-US" altLang="zh-CN" sz="1400" b="0" smtClean="0">
              <a:latin typeface="Arial" panose="020B0604020202020204" pitchFamily="34" charset="0"/>
            </a:endParaRPr>
          </a:p>
        </p:txBody>
      </p:sp>
      <p:sp>
        <p:nvSpPr>
          <p:cNvPr id="289797" name="标题 1"/>
          <p:cNvSpPr>
            <a:spLocks noGrp="1"/>
          </p:cNvSpPr>
          <p:nvPr>
            <p:ph type="title"/>
          </p:nvPr>
        </p:nvSpPr>
        <p:spPr>
          <a:xfrm>
            <a:off x="35496" y="44624"/>
            <a:ext cx="7772400" cy="646331"/>
          </a:xfrm>
        </p:spPr>
        <p:txBody>
          <a:bodyPr/>
          <a:lstStyle/>
          <a:p>
            <a:r>
              <a:rPr lang="zh-CN" altLang="en-US" sz="3600" b="1" dirty="0" smtClean="0"/>
              <a:t>练习：</a:t>
            </a:r>
          </a:p>
        </p:txBody>
      </p:sp>
    </p:spTree>
  </p:cSld>
  <p:clrMapOvr>
    <a:masterClrMapping/>
  </p:clrMapOvr>
  <p:transition>
    <p:random/>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3"/>
          <p:cNvSpPr>
            <a:spLocks noGrp="1" noChangeArrowheads="1"/>
          </p:cNvSpPr>
          <p:nvPr>
            <p:ph type="body" idx="1"/>
          </p:nvPr>
        </p:nvSpPr>
        <p:spPr>
          <a:xfrm>
            <a:off x="468313" y="476250"/>
            <a:ext cx="8135937" cy="5905500"/>
          </a:xfrm>
        </p:spPr>
        <p:txBody>
          <a:bodyPr/>
          <a:lstStyle/>
          <a:p>
            <a:pPr eaLnBrk="1" hangingPunct="1">
              <a:lnSpc>
                <a:spcPct val="125000"/>
              </a:lnSpc>
            </a:pPr>
            <a:r>
              <a:rPr lang="zh-CN" altLang="en-US" sz="3300" smtClean="0"/>
              <a:t>由定义知，如果</a:t>
            </a:r>
            <a:r>
              <a:rPr lang="en-US" altLang="zh-CN" sz="3300" smtClean="0"/>
              <a:t>P</a:t>
            </a:r>
            <a:r>
              <a:rPr lang="zh-CN" altLang="en-US" sz="3300" smtClean="0"/>
              <a:t>是假命题，则不管</a:t>
            </a:r>
            <a:r>
              <a:rPr lang="en-US" altLang="zh-CN" sz="3300" smtClean="0"/>
              <a:t>Q</a:t>
            </a:r>
            <a:r>
              <a:rPr lang="zh-CN" altLang="en-US" sz="3300" smtClean="0"/>
              <a:t>是什么命题，命题 “如果</a:t>
            </a:r>
            <a:r>
              <a:rPr lang="en-US" altLang="zh-CN" sz="3300" smtClean="0"/>
              <a:t>P，</a:t>
            </a:r>
            <a:r>
              <a:rPr lang="zh-CN" altLang="en-US" sz="3300" smtClean="0"/>
              <a:t>则</a:t>
            </a:r>
            <a:r>
              <a:rPr lang="en-US" altLang="zh-CN" sz="3300" smtClean="0"/>
              <a:t>Q”</a:t>
            </a:r>
            <a:r>
              <a:rPr lang="zh-CN" altLang="en-US" sz="3300" smtClean="0"/>
              <a:t>在命题逻辑中都被认为是</a:t>
            </a:r>
            <a:r>
              <a:rPr lang="zh-CN" altLang="en-US" sz="3300" smtClean="0">
                <a:solidFill>
                  <a:schemeClr val="tx2"/>
                </a:solidFill>
              </a:rPr>
              <a:t>真命题</a:t>
            </a:r>
            <a:r>
              <a:rPr lang="zh-CN" altLang="en-US" sz="3300" smtClean="0"/>
              <a:t>。 </a:t>
            </a:r>
            <a:r>
              <a:rPr lang="en-US" altLang="zh-CN" sz="3300" smtClean="0"/>
              <a:t>—</a:t>
            </a:r>
            <a:r>
              <a:rPr lang="zh-CN" altLang="en-US" sz="3300" smtClean="0"/>
              <a:t>与自然语言不一样的地方</a:t>
            </a:r>
          </a:p>
          <a:p>
            <a:pPr eaLnBrk="1" hangingPunct="1">
              <a:lnSpc>
                <a:spcPct val="125000"/>
              </a:lnSpc>
            </a:pPr>
            <a:r>
              <a:rPr lang="zh-CN" altLang="en-US" sz="3300" smtClean="0"/>
              <a:t>例</a:t>
            </a:r>
            <a:r>
              <a:rPr lang="en-US" altLang="zh-CN" sz="3300" smtClean="0"/>
              <a:t>.  P： 2</a:t>
            </a:r>
            <a:r>
              <a:rPr lang="en-US" altLang="zh-CN" sz="3300" smtClean="0">
                <a:sym typeface="Symbol" panose="05050102010706020507" pitchFamily="18" charset="2"/>
              </a:rPr>
              <a:t></a:t>
            </a:r>
            <a:r>
              <a:rPr lang="en-US" altLang="zh-CN" sz="3300" smtClean="0"/>
              <a:t>2=5，</a:t>
            </a:r>
          </a:p>
          <a:p>
            <a:pPr eaLnBrk="1" hangingPunct="1">
              <a:lnSpc>
                <a:spcPct val="125000"/>
              </a:lnSpc>
              <a:buFont typeface="Wingdings" panose="05000000000000000000" pitchFamily="2" charset="2"/>
              <a:buNone/>
            </a:pPr>
            <a:r>
              <a:rPr lang="en-US" altLang="zh-CN" sz="3300" smtClean="0"/>
              <a:t>         Q： </a:t>
            </a:r>
            <a:r>
              <a:rPr lang="zh-CN" altLang="en-US" sz="3300" smtClean="0"/>
              <a:t>雪是黑的，</a:t>
            </a:r>
            <a:br>
              <a:rPr lang="zh-CN" altLang="en-US" sz="3300" smtClean="0"/>
            </a:br>
            <a:r>
              <a:rPr lang="zh-CN" altLang="en-US" sz="3300" smtClean="0"/>
              <a:t>于是，命题 “如果2</a:t>
            </a:r>
            <a:r>
              <a:rPr lang="zh-CN" altLang="en-US" sz="3300" smtClean="0">
                <a:sym typeface="Symbol" panose="05050102010706020507" pitchFamily="18" charset="2"/>
              </a:rPr>
              <a:t></a:t>
            </a:r>
            <a:r>
              <a:rPr lang="zh-CN" altLang="en-US" sz="3300" smtClean="0"/>
              <a:t>2=5，则雪是黑的”是真命题。   </a:t>
            </a:r>
            <a:endParaRPr lang="zh-CN" altLang="en-US" sz="2000" smtClean="0">
              <a:solidFill>
                <a:srgbClr val="FFFF00"/>
              </a:solidFill>
            </a:endParaRPr>
          </a:p>
        </p:txBody>
      </p:sp>
      <p:sp>
        <p:nvSpPr>
          <p:cNvPr id="78851"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78852"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21A30CC-8692-4266-94F2-5AB0F9F0946D}" type="slidenum">
              <a:rPr kumimoji="0" lang="zh-CN" altLang="en-US" sz="1400" b="0" smtClean="0">
                <a:latin typeface="Arial" panose="020B0604020202020204" pitchFamily="34" charset="0"/>
              </a:rPr>
              <a:pPr>
                <a:spcBef>
                  <a:spcPct val="0"/>
                </a:spcBef>
                <a:buClrTx/>
                <a:buSzTx/>
                <a:buFontTx/>
                <a:buNone/>
              </a:pPr>
              <a:t>18</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626">
                                            <p:txEl>
                                              <p:pRg st="1" end="1"/>
                                            </p:txEl>
                                          </p:spTgt>
                                        </p:tgtEl>
                                        <p:attrNameLst>
                                          <p:attrName>style.visibility</p:attrName>
                                        </p:attrNameLst>
                                      </p:cBhvr>
                                      <p:to>
                                        <p:strVal val="visible"/>
                                      </p:to>
                                    </p:set>
                                    <p:anim calcmode="lin" valueType="num">
                                      <p:cBhvr additive="base">
                                        <p:cTn id="7" dur="500" fill="hold"/>
                                        <p:tgtEl>
                                          <p:spTgt spid="2662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6626">
                                            <p:txEl>
                                              <p:pRg st="2" end="2"/>
                                            </p:txEl>
                                          </p:spTgt>
                                        </p:tgtEl>
                                        <p:attrNameLst>
                                          <p:attrName>style.visibility</p:attrName>
                                        </p:attrNameLst>
                                      </p:cBhvr>
                                      <p:to>
                                        <p:strVal val="visible"/>
                                      </p:to>
                                    </p:set>
                                    <p:anim calcmode="lin" valueType="num">
                                      <p:cBhvr additive="base">
                                        <p:cTn id="11" dur="500" fill="hold"/>
                                        <p:tgtEl>
                                          <p:spTgt spid="2662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662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标题 1"/>
          <p:cNvSpPr>
            <a:spLocks noGrp="1"/>
          </p:cNvSpPr>
          <p:nvPr>
            <p:ph type="title"/>
          </p:nvPr>
        </p:nvSpPr>
        <p:spPr>
          <a:xfrm>
            <a:off x="35496" y="44624"/>
            <a:ext cx="7772400" cy="646113"/>
          </a:xfrm>
        </p:spPr>
        <p:txBody>
          <a:bodyPr/>
          <a:lstStyle/>
          <a:p>
            <a:pPr>
              <a:spcBef>
                <a:spcPct val="20000"/>
              </a:spcBef>
              <a:buClr>
                <a:schemeClr val="tx2"/>
              </a:buClr>
              <a:buSzPct val="85000"/>
              <a:defRPr/>
            </a:pPr>
            <a:r>
              <a:rPr lang="zh-CN" altLang="en-US" sz="3600" b="1" dirty="0">
                <a:latin typeface="+mn-lt"/>
                <a:ea typeface="+mn-ea"/>
                <a:cs typeface="+mn-cs"/>
              </a:rPr>
              <a:t>解答：</a:t>
            </a:r>
          </a:p>
        </p:txBody>
      </p:sp>
      <p:sp>
        <p:nvSpPr>
          <p:cNvPr id="290819" name="内容占位符 2"/>
          <p:cNvSpPr>
            <a:spLocks noGrp="1"/>
          </p:cNvSpPr>
          <p:nvPr>
            <p:ph idx="1"/>
          </p:nvPr>
        </p:nvSpPr>
        <p:spPr>
          <a:xfrm>
            <a:off x="179388" y="1360488"/>
            <a:ext cx="8839200" cy="4572000"/>
          </a:xfrm>
        </p:spPr>
        <p:txBody>
          <a:bodyPr/>
          <a:lstStyle/>
          <a:p>
            <a:r>
              <a:rPr lang="en-US" altLang="zh-CN" smtClean="0"/>
              <a:t>3</a:t>
            </a:r>
            <a:r>
              <a:rPr lang="zh-CN" altLang="en-US" smtClean="0"/>
              <a:t>、</a:t>
            </a:r>
            <a:r>
              <a:rPr lang="en-US" altLang="zh-CN" smtClean="0"/>
              <a:t> A ∩B =Ф</a:t>
            </a:r>
            <a:endParaRPr lang="zh-CN" altLang="zh-CN" smtClean="0"/>
          </a:p>
          <a:p>
            <a:r>
              <a:rPr lang="en-US" altLang="zh-CN" smtClean="0"/>
              <a:t>4</a:t>
            </a:r>
            <a:r>
              <a:rPr lang="zh-CN" altLang="en-US" smtClean="0"/>
              <a:t>、</a:t>
            </a:r>
            <a:r>
              <a:rPr lang="zh-CN" altLang="zh-CN" smtClean="0"/>
              <a:t>不一定，不一定</a:t>
            </a:r>
            <a:endParaRPr lang="en-US" altLang="zh-CN" smtClean="0"/>
          </a:p>
          <a:p>
            <a:r>
              <a:rPr lang="en-US" altLang="zh-CN" smtClean="0"/>
              <a:t>5</a:t>
            </a:r>
            <a:r>
              <a:rPr lang="zh-CN" altLang="en-US" smtClean="0"/>
              <a:t>、</a:t>
            </a:r>
            <a:r>
              <a:rPr lang="zh-CN" altLang="zh-CN" smtClean="0"/>
              <a:t>不</a:t>
            </a:r>
            <a:r>
              <a:rPr lang="zh-CN" altLang="en-US" smtClean="0"/>
              <a:t>一定</a:t>
            </a:r>
          </a:p>
          <a:p>
            <a:endParaRPr lang="zh-CN" altLang="en-US" smtClean="0"/>
          </a:p>
        </p:txBody>
      </p:sp>
      <p:sp>
        <p:nvSpPr>
          <p:cNvPr id="290820"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29082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EA3454B-3908-45BD-8582-FC9F6799892C}" type="slidenum">
              <a:rPr kumimoji="0" lang="zh-CN" altLang="en-US" sz="1400" b="0" smtClean="0">
                <a:latin typeface="Arial" panose="020B0604020202020204" pitchFamily="34" charset="0"/>
              </a:rPr>
              <a:pPr>
                <a:spcBef>
                  <a:spcPct val="0"/>
                </a:spcBef>
                <a:buClrTx/>
                <a:buSzTx/>
                <a:buFontTx/>
                <a:buNone/>
              </a:pPr>
              <a:t>180</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内容占位符 2"/>
          <p:cNvSpPr>
            <a:spLocks noGrp="1"/>
          </p:cNvSpPr>
          <p:nvPr>
            <p:ph idx="1"/>
          </p:nvPr>
        </p:nvSpPr>
        <p:spPr>
          <a:xfrm>
            <a:off x="539750" y="296863"/>
            <a:ext cx="7993063" cy="5546725"/>
          </a:xfrm>
        </p:spPr>
        <p:txBody>
          <a:bodyPr/>
          <a:lstStyle/>
          <a:p>
            <a:pPr>
              <a:lnSpc>
                <a:spcPct val="125000"/>
              </a:lnSpc>
            </a:pPr>
            <a:r>
              <a:rPr lang="zh-CN" altLang="en-US" sz="3200" smtClean="0">
                <a:solidFill>
                  <a:schemeClr val="tx2"/>
                </a:solidFill>
              </a:rPr>
              <a:t>习题</a:t>
            </a:r>
            <a:r>
              <a:rPr lang="en-US" altLang="zh-CN" sz="3200" smtClean="0">
                <a:solidFill>
                  <a:schemeClr val="tx2"/>
                </a:solidFill>
              </a:rPr>
              <a:t>1.2--2</a:t>
            </a:r>
            <a:r>
              <a:rPr lang="en-US" altLang="zh-CN" sz="3200" smtClean="0"/>
              <a:t>.</a:t>
            </a:r>
            <a:r>
              <a:rPr lang="zh-CN" altLang="zh-CN" sz="3200" smtClean="0"/>
              <a:t>设</a:t>
            </a:r>
            <a:r>
              <a:rPr lang="en-US" altLang="zh-CN" sz="3200" smtClean="0"/>
              <a:t>A</a:t>
            </a:r>
            <a:r>
              <a:rPr lang="zh-CN" altLang="zh-CN" sz="3200" smtClean="0"/>
              <a:t>是</a:t>
            </a:r>
            <a:r>
              <a:rPr lang="en-US" altLang="zh-CN" sz="3200" smtClean="0"/>
              <a:t>m</a:t>
            </a:r>
            <a:r>
              <a:rPr lang="zh-CN" altLang="zh-CN" sz="3200" smtClean="0"/>
              <a:t>元集合，</a:t>
            </a:r>
            <a:r>
              <a:rPr lang="en-US" altLang="zh-CN" sz="3200" smtClean="0"/>
              <a:t>B</a:t>
            </a:r>
            <a:r>
              <a:rPr lang="zh-CN" altLang="zh-CN" sz="3200" smtClean="0"/>
              <a:t>是</a:t>
            </a:r>
            <a:r>
              <a:rPr lang="en-US" altLang="zh-CN" sz="3200" smtClean="0"/>
              <a:t>n</a:t>
            </a:r>
            <a:r>
              <a:rPr lang="zh-CN" altLang="zh-CN" sz="3200" smtClean="0"/>
              <a:t>元集合</a:t>
            </a:r>
            <a:r>
              <a:rPr lang="en-US" altLang="zh-CN" sz="3200" smtClean="0"/>
              <a:t>.</a:t>
            </a:r>
            <a:r>
              <a:rPr lang="zh-CN" altLang="zh-CN" sz="3200" smtClean="0"/>
              <a:t>问</a:t>
            </a:r>
            <a:r>
              <a:rPr lang="en-US" altLang="zh-CN" sz="3200" smtClean="0"/>
              <a:t>A</a:t>
            </a:r>
            <a:r>
              <a:rPr lang="zh-CN" altLang="zh-CN" sz="3200" smtClean="0"/>
              <a:t>到</a:t>
            </a:r>
            <a:r>
              <a:rPr lang="en-US" altLang="zh-CN" sz="3200" smtClean="0"/>
              <a:t>B</a:t>
            </a:r>
            <a:r>
              <a:rPr lang="zh-CN" altLang="zh-CN" sz="3200" smtClean="0"/>
              <a:t>共有多少个不同的二元关系？设</a:t>
            </a:r>
            <a:r>
              <a:rPr lang="en-US" altLang="zh-CN" sz="3200" smtClean="0"/>
              <a:t>A={a</a:t>
            </a:r>
            <a:r>
              <a:rPr lang="zh-CN" altLang="zh-CN" sz="3200" smtClean="0"/>
              <a:t>，</a:t>
            </a:r>
            <a:r>
              <a:rPr lang="en-US" altLang="zh-CN" sz="3200" smtClean="0"/>
              <a:t>b}</a:t>
            </a:r>
            <a:r>
              <a:rPr lang="zh-CN" altLang="zh-CN" sz="3200" smtClean="0"/>
              <a:t>，</a:t>
            </a:r>
            <a:r>
              <a:rPr lang="en-US" altLang="zh-CN" sz="3200" smtClean="0"/>
              <a:t>B={1</a:t>
            </a:r>
            <a:r>
              <a:rPr lang="zh-CN" altLang="zh-CN" sz="3200" smtClean="0"/>
              <a:t>，</a:t>
            </a:r>
            <a:r>
              <a:rPr lang="en-US" altLang="zh-CN" sz="3200" smtClean="0"/>
              <a:t> 2}</a:t>
            </a:r>
            <a:r>
              <a:rPr lang="zh-CN" altLang="zh-CN" sz="3200" smtClean="0"/>
              <a:t>，试写出</a:t>
            </a:r>
            <a:r>
              <a:rPr lang="en-US" altLang="zh-CN" sz="3200" smtClean="0"/>
              <a:t>A</a:t>
            </a:r>
            <a:r>
              <a:rPr lang="zh-CN" altLang="zh-CN" sz="3200" smtClean="0"/>
              <a:t>到</a:t>
            </a:r>
            <a:r>
              <a:rPr lang="en-US" altLang="zh-CN" sz="3200" smtClean="0"/>
              <a:t>B</a:t>
            </a:r>
            <a:r>
              <a:rPr lang="zh-CN" altLang="zh-CN" sz="3200" smtClean="0"/>
              <a:t>上的全部二元关系。</a:t>
            </a:r>
          </a:p>
          <a:p>
            <a:endParaRPr lang="zh-CN" altLang="en-US" smtClean="0"/>
          </a:p>
        </p:txBody>
      </p:sp>
      <p:sp>
        <p:nvSpPr>
          <p:cNvPr id="5" name="TextBox 4"/>
          <p:cNvSpPr txBox="1"/>
          <p:nvPr/>
        </p:nvSpPr>
        <p:spPr>
          <a:xfrm>
            <a:off x="755650" y="2205038"/>
            <a:ext cx="7561263" cy="3540125"/>
          </a:xfrm>
          <a:prstGeom prst="rect">
            <a:avLst/>
          </a:prstGeom>
          <a:solidFill>
            <a:schemeClr val="tx2">
              <a:lumMod val="20000"/>
              <a:lumOff val="80000"/>
            </a:schemeClr>
          </a:solidFill>
        </p:spPr>
        <p:txBody>
          <a:bodyPr>
            <a:spAutoFit/>
          </a:bodyPr>
          <a:lstStyle/>
          <a:p>
            <a:pPr eaLnBrk="1" hangingPunct="1">
              <a:buFont typeface="Wingdings" pitchFamily="2" charset="2"/>
              <a:buNone/>
              <a:defRPr/>
            </a:pPr>
            <a:r>
              <a:rPr lang="zh-CN" altLang="zh-CN" sz="2800" b="1" dirty="0">
                <a:solidFill>
                  <a:srgbClr val="000044"/>
                </a:solidFill>
              </a:rPr>
              <a:t>解</a:t>
            </a:r>
            <a:r>
              <a:rPr lang="en-US" altLang="zh-CN" sz="2800" b="1" dirty="0">
                <a:solidFill>
                  <a:srgbClr val="000044"/>
                </a:solidFill>
              </a:rPr>
              <a:t>:A</a:t>
            </a:r>
            <a:r>
              <a:rPr lang="zh-CN" altLang="zh-CN" sz="2800" b="1" dirty="0">
                <a:solidFill>
                  <a:srgbClr val="000044"/>
                </a:solidFill>
              </a:rPr>
              <a:t>到</a:t>
            </a:r>
            <a:r>
              <a:rPr lang="en-US" altLang="zh-CN" sz="2800" b="1" dirty="0">
                <a:solidFill>
                  <a:srgbClr val="000044"/>
                </a:solidFill>
              </a:rPr>
              <a:t>B</a:t>
            </a:r>
            <a:r>
              <a:rPr lang="zh-CN" altLang="zh-CN" sz="2800" b="1" dirty="0">
                <a:solidFill>
                  <a:srgbClr val="000044"/>
                </a:solidFill>
              </a:rPr>
              <a:t>上共有</a:t>
            </a:r>
            <a:r>
              <a:rPr lang="en-US" altLang="zh-CN" sz="2800" b="1" dirty="0">
                <a:solidFill>
                  <a:srgbClr val="000044"/>
                </a:solidFill>
              </a:rPr>
              <a:t>2</a:t>
            </a:r>
            <a:r>
              <a:rPr lang="en-US" altLang="zh-CN" sz="2800" b="1" baseline="30000" dirty="0">
                <a:solidFill>
                  <a:srgbClr val="000044"/>
                </a:solidFill>
              </a:rPr>
              <a:t>mn</a:t>
            </a:r>
            <a:r>
              <a:rPr lang="zh-CN" altLang="zh-CN" sz="2800" b="1" dirty="0">
                <a:solidFill>
                  <a:srgbClr val="000044"/>
                </a:solidFill>
              </a:rPr>
              <a:t>个二元关系。本题中</a:t>
            </a:r>
            <a:r>
              <a:rPr lang="en-US" altLang="zh-CN" sz="2800" b="1" dirty="0">
                <a:solidFill>
                  <a:srgbClr val="000044"/>
                </a:solidFill>
              </a:rPr>
              <a:t>A</a:t>
            </a:r>
            <a:r>
              <a:rPr lang="en-US" altLang="zh-CN" sz="2800" b="1" dirty="0">
                <a:solidFill>
                  <a:srgbClr val="000044"/>
                </a:solidFill>
                <a:sym typeface="Symbol"/>
              </a:rPr>
              <a:t></a:t>
            </a:r>
            <a:r>
              <a:rPr lang="en-US" altLang="zh-CN" sz="2800" b="1" dirty="0">
                <a:solidFill>
                  <a:srgbClr val="000044"/>
                </a:solidFill>
              </a:rPr>
              <a:t>B</a:t>
            </a:r>
            <a:r>
              <a:rPr lang="zh-CN" altLang="zh-CN" sz="2800" b="1" dirty="0">
                <a:solidFill>
                  <a:srgbClr val="000044"/>
                </a:solidFill>
              </a:rPr>
              <a:t>的全部子集</a:t>
            </a:r>
            <a:r>
              <a:rPr lang="en-US" altLang="zh-CN" sz="2800" b="1" dirty="0">
                <a:solidFill>
                  <a:srgbClr val="000044"/>
                </a:solidFill>
              </a:rPr>
              <a:t>:</a:t>
            </a:r>
            <a:r>
              <a:rPr lang="en-US" altLang="zh-CN" sz="2800" b="1" dirty="0">
                <a:solidFill>
                  <a:srgbClr val="000044"/>
                </a:solidFill>
                <a:sym typeface="Symbol"/>
              </a:rPr>
              <a:t></a:t>
            </a:r>
            <a:r>
              <a:rPr lang="zh-CN" altLang="zh-CN" sz="2800" b="1" dirty="0">
                <a:solidFill>
                  <a:srgbClr val="000044"/>
                </a:solidFill>
              </a:rPr>
              <a:t>，</a:t>
            </a:r>
            <a:r>
              <a:rPr lang="en-US" altLang="zh-CN" sz="2800" b="1" dirty="0">
                <a:solidFill>
                  <a:srgbClr val="000044"/>
                </a:solidFill>
              </a:rPr>
              <a:t>{(a,1)}</a:t>
            </a:r>
            <a:r>
              <a:rPr lang="zh-CN" altLang="zh-CN" sz="2800" b="1" dirty="0">
                <a:solidFill>
                  <a:srgbClr val="000044"/>
                </a:solidFill>
              </a:rPr>
              <a:t>，</a:t>
            </a:r>
            <a:r>
              <a:rPr lang="en-US" altLang="zh-CN" sz="2800" b="1" dirty="0">
                <a:solidFill>
                  <a:srgbClr val="000044"/>
                </a:solidFill>
              </a:rPr>
              <a:t>{(a,2)}</a:t>
            </a:r>
            <a:r>
              <a:rPr lang="zh-CN" altLang="zh-CN" sz="2800" b="1" dirty="0">
                <a:solidFill>
                  <a:srgbClr val="000044"/>
                </a:solidFill>
              </a:rPr>
              <a:t>，</a:t>
            </a:r>
            <a:r>
              <a:rPr lang="en-US" altLang="zh-CN" sz="2800" b="1" dirty="0">
                <a:solidFill>
                  <a:srgbClr val="000044"/>
                </a:solidFill>
              </a:rPr>
              <a:t>{(b,1)}</a:t>
            </a:r>
            <a:r>
              <a:rPr lang="zh-CN" altLang="zh-CN" sz="2800" b="1" dirty="0">
                <a:solidFill>
                  <a:srgbClr val="000044"/>
                </a:solidFill>
              </a:rPr>
              <a:t>，</a:t>
            </a:r>
            <a:r>
              <a:rPr lang="en-US" altLang="zh-CN" sz="2800" b="1" dirty="0">
                <a:solidFill>
                  <a:srgbClr val="000044"/>
                </a:solidFill>
              </a:rPr>
              <a:t>{(b,2)}</a:t>
            </a:r>
            <a:r>
              <a:rPr lang="zh-CN" altLang="zh-CN" sz="2800" b="1" dirty="0">
                <a:solidFill>
                  <a:srgbClr val="000044"/>
                </a:solidFill>
              </a:rPr>
              <a:t>，</a:t>
            </a:r>
            <a:r>
              <a:rPr lang="en-US" altLang="zh-CN" sz="2800" b="1" dirty="0">
                <a:solidFill>
                  <a:srgbClr val="000044"/>
                </a:solidFill>
              </a:rPr>
              <a:t> {(a,1),(a,2)}</a:t>
            </a:r>
            <a:r>
              <a:rPr lang="zh-CN" altLang="zh-CN" sz="2800" b="1" dirty="0">
                <a:solidFill>
                  <a:srgbClr val="000044"/>
                </a:solidFill>
              </a:rPr>
              <a:t>，</a:t>
            </a:r>
            <a:r>
              <a:rPr lang="en-US" altLang="zh-CN" sz="2800" b="1" dirty="0">
                <a:solidFill>
                  <a:srgbClr val="000044"/>
                </a:solidFill>
              </a:rPr>
              <a:t>{(a,1),(b,1)}</a:t>
            </a:r>
            <a:r>
              <a:rPr lang="zh-CN" altLang="zh-CN" sz="2800" b="1" dirty="0">
                <a:solidFill>
                  <a:srgbClr val="000044"/>
                </a:solidFill>
              </a:rPr>
              <a:t>，</a:t>
            </a:r>
            <a:r>
              <a:rPr lang="en-US" altLang="zh-CN" sz="2800" b="1" dirty="0">
                <a:solidFill>
                  <a:srgbClr val="000044"/>
                </a:solidFill>
              </a:rPr>
              <a:t>{(a,1),(b,2)}</a:t>
            </a:r>
            <a:r>
              <a:rPr lang="zh-CN" altLang="zh-CN" sz="2800" b="1" dirty="0">
                <a:solidFill>
                  <a:srgbClr val="000044"/>
                </a:solidFill>
              </a:rPr>
              <a:t>，，</a:t>
            </a:r>
            <a:r>
              <a:rPr lang="en-US" altLang="zh-CN" sz="2800" b="1" dirty="0">
                <a:solidFill>
                  <a:srgbClr val="000044"/>
                </a:solidFill>
              </a:rPr>
              <a:t>{(a,2),(b,1)}</a:t>
            </a:r>
            <a:r>
              <a:rPr lang="zh-CN" altLang="zh-CN" sz="2800" b="1" dirty="0">
                <a:solidFill>
                  <a:srgbClr val="000044"/>
                </a:solidFill>
              </a:rPr>
              <a:t>，</a:t>
            </a:r>
            <a:r>
              <a:rPr lang="en-US" altLang="zh-CN" sz="2800" b="1" dirty="0">
                <a:solidFill>
                  <a:srgbClr val="000044"/>
                </a:solidFill>
              </a:rPr>
              <a:t>{(a,2),(b,2)}</a:t>
            </a:r>
            <a:r>
              <a:rPr lang="zh-CN" altLang="zh-CN" sz="2800" b="1" dirty="0">
                <a:solidFill>
                  <a:srgbClr val="000044"/>
                </a:solidFill>
              </a:rPr>
              <a:t>，</a:t>
            </a:r>
            <a:r>
              <a:rPr lang="en-US" altLang="zh-CN" sz="2800" b="1" dirty="0">
                <a:solidFill>
                  <a:srgbClr val="000044"/>
                </a:solidFill>
              </a:rPr>
              <a:t> {(b,1),(b,2)}</a:t>
            </a:r>
          </a:p>
          <a:p>
            <a:pPr eaLnBrk="1" hangingPunct="1">
              <a:buFont typeface="Wingdings" pitchFamily="2" charset="2"/>
              <a:buNone/>
              <a:defRPr/>
            </a:pPr>
            <a:r>
              <a:rPr lang="en-US" altLang="zh-CN" sz="2800" b="1" dirty="0">
                <a:solidFill>
                  <a:srgbClr val="000044"/>
                </a:solidFill>
              </a:rPr>
              <a:t>{(a,1),(a,2),(b,1)}</a:t>
            </a:r>
            <a:r>
              <a:rPr lang="zh-CN" altLang="zh-CN" sz="2800" b="1" dirty="0">
                <a:solidFill>
                  <a:srgbClr val="000044"/>
                </a:solidFill>
              </a:rPr>
              <a:t>，</a:t>
            </a:r>
            <a:r>
              <a:rPr lang="en-US" altLang="zh-CN" sz="2800" b="1" dirty="0">
                <a:solidFill>
                  <a:srgbClr val="000044"/>
                </a:solidFill>
              </a:rPr>
              <a:t>{(a,1),(a,2),(b,2)}</a:t>
            </a:r>
            <a:r>
              <a:rPr lang="zh-CN" altLang="zh-CN" sz="2800" b="1" dirty="0">
                <a:solidFill>
                  <a:srgbClr val="000044"/>
                </a:solidFill>
              </a:rPr>
              <a:t>，</a:t>
            </a:r>
            <a:r>
              <a:rPr lang="en-US" altLang="zh-CN" sz="2800" b="1" dirty="0">
                <a:solidFill>
                  <a:srgbClr val="000044"/>
                </a:solidFill>
              </a:rPr>
              <a:t>{(a,1),(b,1),(b,2)}</a:t>
            </a:r>
            <a:r>
              <a:rPr lang="zh-CN" altLang="zh-CN" sz="2800" b="1" dirty="0">
                <a:solidFill>
                  <a:srgbClr val="000044"/>
                </a:solidFill>
              </a:rPr>
              <a:t>，</a:t>
            </a:r>
            <a:r>
              <a:rPr lang="en-US" altLang="zh-CN" sz="2800" b="1" dirty="0">
                <a:solidFill>
                  <a:srgbClr val="000044"/>
                </a:solidFill>
              </a:rPr>
              <a:t>{(a,2),(b,1),(b,2)}</a:t>
            </a:r>
            <a:r>
              <a:rPr lang="zh-CN" altLang="zh-CN" sz="2800" b="1" dirty="0">
                <a:solidFill>
                  <a:srgbClr val="000044"/>
                </a:solidFill>
              </a:rPr>
              <a:t>，</a:t>
            </a:r>
            <a:r>
              <a:rPr lang="en-US" altLang="zh-CN" sz="2800" b="1" dirty="0">
                <a:solidFill>
                  <a:srgbClr val="000044"/>
                </a:solidFill>
              </a:rPr>
              <a:t>{(a,1),(a,2),(b,1),(b,2)}</a:t>
            </a:r>
            <a:r>
              <a:rPr lang="zh-CN" altLang="zh-CN" sz="2800" b="1" dirty="0">
                <a:solidFill>
                  <a:srgbClr val="000044"/>
                </a:solidFill>
              </a:rPr>
              <a:t>为</a:t>
            </a:r>
            <a:r>
              <a:rPr lang="en-US" altLang="zh-CN" sz="2800" b="1" dirty="0">
                <a:solidFill>
                  <a:srgbClr val="000044"/>
                </a:solidFill>
              </a:rPr>
              <a:t>A</a:t>
            </a:r>
            <a:r>
              <a:rPr lang="zh-CN" altLang="zh-CN" sz="2800" b="1" dirty="0">
                <a:solidFill>
                  <a:srgbClr val="000044"/>
                </a:solidFill>
              </a:rPr>
              <a:t>到</a:t>
            </a:r>
            <a:r>
              <a:rPr lang="en-US" altLang="zh-CN" sz="2800" b="1" dirty="0">
                <a:solidFill>
                  <a:srgbClr val="000044"/>
                </a:solidFill>
              </a:rPr>
              <a:t>B</a:t>
            </a:r>
            <a:r>
              <a:rPr lang="zh-CN" altLang="zh-CN" sz="2800" b="1" dirty="0">
                <a:solidFill>
                  <a:srgbClr val="000044"/>
                </a:solidFill>
              </a:rPr>
              <a:t>的全部二元关系</a:t>
            </a:r>
            <a:r>
              <a:rPr lang="zh-CN" altLang="zh-CN" sz="2800" dirty="0">
                <a:solidFill>
                  <a:srgbClr val="FFFFFF"/>
                </a:solidFill>
              </a:rPr>
              <a:t>。</a:t>
            </a:r>
          </a:p>
          <a:p>
            <a:pPr eaLnBrk="1" hangingPunct="1">
              <a:defRPr/>
            </a:pPr>
            <a:endParaRPr lang="zh-CN" altLang="en-US" sz="2800" dirty="0">
              <a:solidFill>
                <a:srgbClr val="FFFFFF"/>
              </a:solidFill>
            </a:endParaRPr>
          </a:p>
        </p:txBody>
      </p:sp>
      <p:sp>
        <p:nvSpPr>
          <p:cNvPr id="291844"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solidFill>
                <a:srgbClr val="FFFFFF"/>
              </a:solidFill>
              <a:latin typeface="Arial" panose="020B0604020202020204" pitchFamily="34" charset="0"/>
            </a:endParaRPr>
          </a:p>
        </p:txBody>
      </p:sp>
      <p:sp>
        <p:nvSpPr>
          <p:cNvPr id="291845"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C5DFCF9-7A4C-4803-97D1-544FA02618ED}" type="slidenum">
              <a:rPr kumimoji="0" lang="zh-CN" altLang="en-US" sz="1400" b="0" smtClean="0">
                <a:solidFill>
                  <a:srgbClr val="FFFFFF"/>
                </a:solidFill>
                <a:latin typeface="Arial" panose="020B0604020202020204" pitchFamily="34" charset="0"/>
              </a:rPr>
              <a:pPr>
                <a:spcBef>
                  <a:spcPct val="0"/>
                </a:spcBef>
                <a:buClrTx/>
                <a:buSzTx/>
                <a:buFontTx/>
                <a:buNone/>
              </a:pPr>
              <a:t>181</a:t>
            </a:fld>
            <a:endParaRPr kumimoji="0" lang="en-US" altLang="zh-CN" sz="1400" b="0" smtClean="0">
              <a:solidFill>
                <a:srgbClr val="FFFFFF"/>
              </a:solidFill>
              <a:latin typeface="Arial" panose="020B060402020202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850" y="404813"/>
            <a:ext cx="8496300" cy="1260475"/>
          </a:xfrm>
        </p:spPr>
        <p:txBody>
          <a:bodyPr/>
          <a:lstStyle/>
          <a:p>
            <a:pPr>
              <a:lnSpc>
                <a:spcPct val="125000"/>
              </a:lnSpc>
              <a:defRPr/>
            </a:pPr>
            <a:r>
              <a:rPr lang="zh-CN" altLang="en-US" sz="3200" b="1" dirty="0" smtClean="0">
                <a:latin typeface="+mn-lt"/>
              </a:rPr>
              <a:t>习题</a:t>
            </a:r>
            <a:r>
              <a:rPr lang="en-US" altLang="zh-CN" sz="3200" b="1" dirty="0" smtClean="0">
                <a:latin typeface="+mn-lt"/>
              </a:rPr>
              <a:t>1.2- 6    </a:t>
            </a:r>
            <a:r>
              <a:rPr lang="zh-CN" altLang="zh-CN" sz="3200" b="1" dirty="0" smtClean="0">
                <a:solidFill>
                  <a:schemeClr val="tx1"/>
                </a:solidFill>
                <a:latin typeface="+mn-lt"/>
              </a:rPr>
              <a:t>若非空关系</a:t>
            </a:r>
            <a:r>
              <a:rPr lang="en-US" altLang="zh-CN" sz="3200" b="1" dirty="0" smtClean="0">
                <a:solidFill>
                  <a:schemeClr val="tx1"/>
                </a:solidFill>
                <a:latin typeface="+mn-lt"/>
              </a:rPr>
              <a:t>R</a:t>
            </a:r>
            <a:r>
              <a:rPr lang="zh-CN" altLang="zh-CN" sz="3200" b="1" dirty="0" smtClean="0">
                <a:solidFill>
                  <a:schemeClr val="tx1"/>
                </a:solidFill>
                <a:latin typeface="+mn-lt"/>
              </a:rPr>
              <a:t>是反自反的，是对称的，试证明</a:t>
            </a:r>
            <a:r>
              <a:rPr lang="en-US" altLang="zh-CN" sz="3200" b="1" dirty="0" smtClean="0">
                <a:solidFill>
                  <a:schemeClr val="tx1"/>
                </a:solidFill>
                <a:latin typeface="+mn-lt"/>
              </a:rPr>
              <a:t>R</a:t>
            </a:r>
            <a:r>
              <a:rPr lang="zh-CN" altLang="zh-CN" sz="3200" b="1" dirty="0" smtClean="0">
                <a:solidFill>
                  <a:schemeClr val="tx1"/>
                </a:solidFill>
                <a:latin typeface="+mn-lt"/>
              </a:rPr>
              <a:t>不是传递的</a:t>
            </a:r>
            <a:r>
              <a:rPr lang="en-US" altLang="zh-CN" sz="3200" b="1" dirty="0" smtClean="0">
                <a:solidFill>
                  <a:schemeClr val="tx1"/>
                </a:solidFill>
                <a:latin typeface="+mn-lt"/>
              </a:rPr>
              <a:t>.</a:t>
            </a:r>
            <a:endParaRPr lang="zh-CN" altLang="en-US" sz="3200" b="1" dirty="0">
              <a:solidFill>
                <a:schemeClr val="tx1"/>
              </a:solidFill>
              <a:latin typeface="+mn-lt"/>
            </a:endParaRPr>
          </a:p>
        </p:txBody>
      </p:sp>
      <p:sp>
        <p:nvSpPr>
          <p:cNvPr id="88067" name="内容占位符 2"/>
          <p:cNvSpPr>
            <a:spLocks noGrp="1"/>
          </p:cNvSpPr>
          <p:nvPr>
            <p:ph idx="1"/>
          </p:nvPr>
        </p:nvSpPr>
        <p:spPr>
          <a:xfrm>
            <a:off x="152400" y="1773238"/>
            <a:ext cx="8812213" cy="4572000"/>
          </a:xfrm>
        </p:spPr>
        <p:txBody>
          <a:bodyPr/>
          <a:lstStyle/>
          <a:p>
            <a:pPr>
              <a:lnSpc>
                <a:spcPct val="125000"/>
              </a:lnSpc>
            </a:pPr>
            <a:r>
              <a:rPr lang="zh-CN" altLang="zh-CN" sz="3300" smtClean="0"/>
              <a:t>反证法：假设</a:t>
            </a:r>
            <a:r>
              <a:rPr lang="en-US" altLang="zh-CN" sz="3300" smtClean="0"/>
              <a:t>R</a:t>
            </a:r>
            <a:r>
              <a:rPr lang="zh-CN" altLang="zh-CN" sz="3300" smtClean="0"/>
              <a:t>是传递的，对于任意</a:t>
            </a:r>
            <a:r>
              <a:rPr lang="en-US" altLang="zh-CN" sz="3300" smtClean="0"/>
              <a:t>(a</a:t>
            </a:r>
            <a:r>
              <a:rPr lang="zh-CN" altLang="zh-CN" sz="3300" smtClean="0"/>
              <a:t>，</a:t>
            </a:r>
            <a:r>
              <a:rPr lang="en-US" altLang="zh-CN" sz="3300" smtClean="0"/>
              <a:t>b)</a:t>
            </a:r>
            <a:r>
              <a:rPr lang="en-US" altLang="zh-CN" sz="3300" smtClean="0">
                <a:sym typeface="Symbol" panose="05050102010706020507" pitchFamily="18" charset="2"/>
              </a:rPr>
              <a:t></a:t>
            </a:r>
            <a:r>
              <a:rPr lang="en-US" altLang="zh-CN" sz="3300" smtClean="0"/>
              <a:t>R</a:t>
            </a:r>
            <a:r>
              <a:rPr lang="zh-CN" altLang="zh-CN" sz="3300" smtClean="0"/>
              <a:t>，因为</a:t>
            </a:r>
            <a:r>
              <a:rPr lang="en-US" altLang="zh-CN" sz="3300" smtClean="0"/>
              <a:t>R</a:t>
            </a:r>
            <a:r>
              <a:rPr lang="zh-CN" altLang="zh-CN" sz="3300" smtClean="0"/>
              <a:t>是对称的，所以</a:t>
            </a:r>
            <a:r>
              <a:rPr lang="en-US" altLang="zh-CN" sz="3300" smtClean="0"/>
              <a:t>(b</a:t>
            </a:r>
            <a:r>
              <a:rPr lang="zh-CN" altLang="zh-CN" sz="3300" smtClean="0"/>
              <a:t>，</a:t>
            </a:r>
            <a:r>
              <a:rPr lang="en-US" altLang="zh-CN" sz="3300" smtClean="0"/>
              <a:t>a)</a:t>
            </a:r>
            <a:r>
              <a:rPr lang="en-US" altLang="zh-CN" sz="3300" smtClean="0">
                <a:sym typeface="Symbol" panose="05050102010706020507" pitchFamily="18" charset="2"/>
              </a:rPr>
              <a:t></a:t>
            </a:r>
            <a:r>
              <a:rPr lang="en-US" altLang="zh-CN" sz="3300" smtClean="0"/>
              <a:t> R</a:t>
            </a:r>
            <a:r>
              <a:rPr lang="zh-CN" altLang="zh-CN" sz="3300" smtClean="0"/>
              <a:t>，则有</a:t>
            </a:r>
            <a:r>
              <a:rPr lang="en-US" altLang="zh-CN" sz="3300" smtClean="0"/>
              <a:t>(a</a:t>
            </a:r>
            <a:r>
              <a:rPr lang="zh-CN" altLang="zh-CN" sz="3300" smtClean="0"/>
              <a:t>，</a:t>
            </a:r>
            <a:r>
              <a:rPr lang="en-US" altLang="zh-CN" sz="3300" smtClean="0"/>
              <a:t>a)</a:t>
            </a:r>
            <a:r>
              <a:rPr lang="en-US" altLang="zh-CN" sz="3300" smtClean="0">
                <a:sym typeface="Symbol" panose="05050102010706020507" pitchFamily="18" charset="2"/>
              </a:rPr>
              <a:t></a:t>
            </a:r>
            <a:r>
              <a:rPr lang="en-US" altLang="zh-CN" sz="3300" smtClean="0"/>
              <a:t> R</a:t>
            </a:r>
            <a:r>
              <a:rPr lang="zh-CN" altLang="zh-CN" sz="3300" smtClean="0"/>
              <a:t>，这与</a:t>
            </a:r>
            <a:r>
              <a:rPr lang="en-US" altLang="zh-CN" sz="3300" smtClean="0"/>
              <a:t>R</a:t>
            </a:r>
            <a:r>
              <a:rPr lang="zh-CN" altLang="zh-CN" sz="3300" smtClean="0"/>
              <a:t>是反自反的矛盾，故假设不成立，原结论成立。</a:t>
            </a:r>
            <a:endParaRPr lang="zh-CN" altLang="en-US" sz="3300" smtClean="0"/>
          </a:p>
        </p:txBody>
      </p:sp>
      <p:sp>
        <p:nvSpPr>
          <p:cNvPr id="292868"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solidFill>
                <a:srgbClr val="FFFFFF"/>
              </a:solidFill>
              <a:latin typeface="Arial" panose="020B0604020202020204" pitchFamily="34" charset="0"/>
            </a:endParaRPr>
          </a:p>
        </p:txBody>
      </p:sp>
      <p:sp>
        <p:nvSpPr>
          <p:cNvPr id="29286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BED7312-FDDE-4E95-AC61-AD8D08A7A236}" type="slidenum">
              <a:rPr kumimoji="0" lang="zh-CN" altLang="en-US" sz="1400" b="0" smtClean="0">
                <a:solidFill>
                  <a:srgbClr val="FFFFFF"/>
                </a:solidFill>
                <a:latin typeface="Arial" panose="020B0604020202020204" pitchFamily="34" charset="0"/>
              </a:rPr>
              <a:pPr>
                <a:spcBef>
                  <a:spcPct val="0"/>
                </a:spcBef>
                <a:buClrTx/>
                <a:buSzTx/>
                <a:buFontTx/>
                <a:buNone/>
              </a:pPr>
              <a:t>182</a:t>
            </a:fld>
            <a:endParaRPr kumimoji="0" lang="en-US" altLang="zh-CN" sz="1400" b="0" smtClean="0">
              <a:solidFill>
                <a:srgbClr val="FFFF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8067">
                                            <p:txEl>
                                              <p:pRg st="0" end="0"/>
                                            </p:txEl>
                                          </p:spTgt>
                                        </p:tgtEl>
                                        <p:attrNameLst>
                                          <p:attrName>style.visibility</p:attrName>
                                        </p:attrNameLst>
                                      </p:cBhvr>
                                      <p:to>
                                        <p:strVal val="visible"/>
                                      </p:to>
                                    </p:set>
                                    <p:anim calcmode="lin" valueType="num">
                                      <p:cBhvr additive="base">
                                        <p:cTn id="7" dur="500" fill="hold"/>
                                        <p:tgtEl>
                                          <p:spTgt spid="880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806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368300"/>
            <a:ext cx="8424863" cy="1406525"/>
          </a:xfrm>
        </p:spPr>
        <p:txBody>
          <a:bodyPr/>
          <a:lstStyle/>
          <a:p>
            <a:pPr>
              <a:lnSpc>
                <a:spcPct val="125000"/>
              </a:lnSpc>
              <a:defRPr/>
            </a:pPr>
            <a:r>
              <a:rPr lang="zh-CN" altLang="en-US" sz="3600" b="1" dirty="0" smtClean="0">
                <a:latin typeface="+mn-lt"/>
              </a:rPr>
              <a:t>习题</a:t>
            </a:r>
            <a:r>
              <a:rPr lang="en-US" altLang="zh-CN" sz="3600" b="1" dirty="0" smtClean="0">
                <a:latin typeface="+mn-lt"/>
              </a:rPr>
              <a:t>1.2- 7   </a:t>
            </a:r>
            <a:r>
              <a:rPr lang="zh-CN" altLang="zh-CN" sz="3600" b="1" dirty="0" smtClean="0">
                <a:solidFill>
                  <a:schemeClr val="tx1"/>
                </a:solidFill>
                <a:latin typeface="+mn-lt"/>
              </a:rPr>
              <a:t>集合</a:t>
            </a:r>
            <a:r>
              <a:rPr lang="en-US" altLang="zh-CN" sz="3600" b="1" dirty="0" smtClean="0">
                <a:solidFill>
                  <a:schemeClr val="tx1"/>
                </a:solidFill>
                <a:latin typeface="+mn-lt"/>
              </a:rPr>
              <a:t>A</a:t>
            </a:r>
            <a:r>
              <a:rPr lang="zh-CN" altLang="zh-CN" sz="3600" b="1" dirty="0" smtClean="0">
                <a:solidFill>
                  <a:schemeClr val="tx1"/>
                </a:solidFill>
                <a:latin typeface="+mn-lt"/>
              </a:rPr>
              <a:t>上的关系是对称的，反对称的，试指明关系</a:t>
            </a:r>
            <a:r>
              <a:rPr lang="en-US" altLang="zh-CN" sz="3600" b="1" dirty="0" smtClean="0">
                <a:solidFill>
                  <a:schemeClr val="tx1"/>
                </a:solidFill>
                <a:latin typeface="+mn-lt"/>
              </a:rPr>
              <a:t>R</a:t>
            </a:r>
            <a:r>
              <a:rPr lang="zh-CN" altLang="zh-CN" sz="3600" b="1" dirty="0" smtClean="0">
                <a:solidFill>
                  <a:schemeClr val="tx1"/>
                </a:solidFill>
                <a:latin typeface="+mn-lt"/>
              </a:rPr>
              <a:t>的结构</a:t>
            </a:r>
            <a:r>
              <a:rPr lang="zh-CN" altLang="zh-CN" sz="3200" b="1" dirty="0" smtClean="0">
                <a:solidFill>
                  <a:schemeClr val="tx1"/>
                </a:solidFill>
                <a:latin typeface="+mn-lt"/>
              </a:rPr>
              <a:t>。</a:t>
            </a:r>
            <a:endParaRPr lang="zh-CN" altLang="en-US" sz="3200" b="1" dirty="0">
              <a:solidFill>
                <a:schemeClr val="tx1"/>
              </a:solidFill>
              <a:latin typeface="+mn-lt"/>
            </a:endParaRPr>
          </a:p>
        </p:txBody>
      </p:sp>
      <p:sp>
        <p:nvSpPr>
          <p:cNvPr id="86019" name="内容占位符 2"/>
          <p:cNvSpPr>
            <a:spLocks noGrp="1"/>
          </p:cNvSpPr>
          <p:nvPr>
            <p:ph idx="1"/>
          </p:nvPr>
        </p:nvSpPr>
        <p:spPr>
          <a:xfrm>
            <a:off x="304800" y="1989138"/>
            <a:ext cx="8839200" cy="4572000"/>
          </a:xfrm>
        </p:spPr>
        <p:txBody>
          <a:bodyPr/>
          <a:lstStyle/>
          <a:p>
            <a:pPr marL="0" indent="0">
              <a:buFont typeface="Wingdings" panose="05000000000000000000" pitchFamily="2" charset="2"/>
              <a:buNone/>
              <a:defRPr/>
            </a:pPr>
            <a:r>
              <a:rPr lang="zh-CN" altLang="zh-CN" dirty="0" smtClean="0"/>
              <a:t>解：</a:t>
            </a:r>
            <a:r>
              <a:rPr lang="en-US" altLang="zh-CN" dirty="0" smtClean="0"/>
              <a:t>IA</a:t>
            </a:r>
            <a:r>
              <a:rPr lang="zh-CN" altLang="zh-CN" dirty="0" smtClean="0"/>
              <a:t>的任意子集</a:t>
            </a:r>
            <a:r>
              <a:rPr lang="en-US" altLang="zh-CN" dirty="0" smtClean="0"/>
              <a:t>.</a:t>
            </a:r>
          </a:p>
          <a:p>
            <a:pPr marL="0" indent="0">
              <a:buFont typeface="Wingdings" panose="05000000000000000000" pitchFamily="2" charset="2"/>
              <a:buNone/>
              <a:defRPr/>
            </a:pPr>
            <a:r>
              <a:rPr lang="zh-CN" altLang="en-US" dirty="0" smtClean="0">
                <a:solidFill>
                  <a:schemeClr val="tx2"/>
                </a:solidFill>
              </a:rPr>
              <a:t>例：集合</a:t>
            </a:r>
            <a:r>
              <a:rPr lang="en-US" altLang="zh-CN" dirty="0" smtClean="0">
                <a:solidFill>
                  <a:schemeClr val="tx2"/>
                </a:solidFill>
              </a:rPr>
              <a:t>A</a:t>
            </a:r>
            <a:r>
              <a:rPr lang="zh-CN" altLang="en-US" dirty="0" smtClean="0">
                <a:solidFill>
                  <a:schemeClr val="tx2"/>
                </a:solidFill>
              </a:rPr>
              <a:t>有</a:t>
            </a:r>
            <a:r>
              <a:rPr lang="en-US" altLang="zh-CN" dirty="0" smtClean="0">
                <a:solidFill>
                  <a:schemeClr val="tx2"/>
                </a:solidFill>
              </a:rPr>
              <a:t>n</a:t>
            </a:r>
            <a:r>
              <a:rPr lang="zh-CN" altLang="en-US" dirty="0" smtClean="0">
                <a:solidFill>
                  <a:schemeClr val="tx2"/>
                </a:solidFill>
              </a:rPr>
              <a:t>个元素，则</a:t>
            </a:r>
            <a:r>
              <a:rPr lang="en-US" altLang="zh-CN" dirty="0" smtClean="0">
                <a:solidFill>
                  <a:schemeClr val="tx2"/>
                </a:solidFill>
              </a:rPr>
              <a:t>A</a:t>
            </a:r>
            <a:r>
              <a:rPr lang="zh-CN" altLang="en-US" dirty="0" smtClean="0">
                <a:solidFill>
                  <a:schemeClr val="tx2"/>
                </a:solidFill>
              </a:rPr>
              <a:t>上有多少个即具有对称性有具有反对称性的关系？</a:t>
            </a:r>
            <a:endParaRPr lang="en-US" altLang="zh-CN" dirty="0" smtClean="0">
              <a:solidFill>
                <a:schemeClr val="tx2"/>
              </a:solidFill>
            </a:endParaRPr>
          </a:p>
          <a:p>
            <a:pPr marL="0" indent="0">
              <a:buFont typeface="Wingdings" panose="05000000000000000000" pitchFamily="2" charset="2"/>
              <a:buNone/>
              <a:defRPr/>
            </a:pPr>
            <a:r>
              <a:rPr lang="zh-CN" altLang="en-US" kern="100" dirty="0" smtClean="0">
                <a:latin typeface="Calibri" panose="020F0502020204030204" pitchFamily="34" charset="0"/>
                <a:cs typeface="Times New Roman" panose="02020603050405020304" pitchFamily="18" charset="0"/>
              </a:rPr>
              <a:t>解：</a:t>
            </a:r>
            <a:r>
              <a:rPr lang="en-US" altLang="zh-CN" kern="100" dirty="0" smtClean="0">
                <a:latin typeface="Calibri" panose="020F0502020204030204" pitchFamily="34" charset="0"/>
                <a:cs typeface="Times New Roman" panose="02020603050405020304" pitchFamily="18" charset="0"/>
              </a:rPr>
              <a:t> 2</a:t>
            </a:r>
            <a:r>
              <a:rPr lang="en-US" altLang="zh-CN" kern="100" baseline="30000" dirty="0" smtClean="0">
                <a:latin typeface="Calibri" panose="020F0502020204030204" pitchFamily="34" charset="0"/>
                <a:cs typeface="Times New Roman" panose="02020603050405020304" pitchFamily="18" charset="0"/>
              </a:rPr>
              <a:t>n</a:t>
            </a:r>
            <a:endParaRPr lang="zh-CN" altLang="zh-CN" sz="2400" kern="100" dirty="0" smtClean="0">
              <a:latin typeface="Calibri" panose="020F0502020204030204" pitchFamily="34" charset="0"/>
              <a:cs typeface="Times New Roman" panose="02020603050405020304" pitchFamily="18" charset="0"/>
            </a:endParaRPr>
          </a:p>
          <a:p>
            <a:pPr>
              <a:defRPr/>
            </a:pPr>
            <a:endParaRPr lang="zh-CN" altLang="en-US" dirty="0" smtClean="0"/>
          </a:p>
        </p:txBody>
      </p:sp>
      <p:sp>
        <p:nvSpPr>
          <p:cNvPr id="293892"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solidFill>
                <a:srgbClr val="FFFFFF"/>
              </a:solidFill>
              <a:latin typeface="Arial" panose="020B0604020202020204" pitchFamily="34" charset="0"/>
            </a:endParaRPr>
          </a:p>
        </p:txBody>
      </p:sp>
      <p:sp>
        <p:nvSpPr>
          <p:cNvPr id="293893"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54D6756-9164-4EB8-A3CE-2BDE2ABCC9F8}" type="slidenum">
              <a:rPr kumimoji="0" lang="zh-CN" altLang="en-US" sz="1400" b="0" smtClean="0">
                <a:solidFill>
                  <a:srgbClr val="FFFFFF"/>
                </a:solidFill>
                <a:latin typeface="Arial" panose="020B0604020202020204" pitchFamily="34" charset="0"/>
              </a:rPr>
              <a:pPr>
                <a:spcBef>
                  <a:spcPct val="0"/>
                </a:spcBef>
                <a:buClrTx/>
                <a:buSzTx/>
                <a:buFontTx/>
                <a:buNone/>
              </a:pPr>
              <a:t>183</a:t>
            </a:fld>
            <a:endParaRPr kumimoji="0" lang="en-US" altLang="zh-CN" sz="1400" b="0" smtClean="0">
              <a:solidFill>
                <a:srgbClr val="FFFF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 calcmode="lin" valueType="num">
                                      <p:cBhvr additive="base">
                                        <p:cTn id="7" dur="500" fill="hold"/>
                                        <p:tgtEl>
                                          <p:spTgt spid="860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0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86019">
                                            <p:txEl>
                                              <p:pRg st="1" end="1"/>
                                            </p:txEl>
                                          </p:spTgt>
                                        </p:tgtEl>
                                        <p:attrNameLst>
                                          <p:attrName>style.visibility</p:attrName>
                                        </p:attrNameLst>
                                      </p:cBhvr>
                                      <p:to>
                                        <p:strVal val="visible"/>
                                      </p:to>
                                    </p:set>
                                    <p:anim calcmode="lin" valueType="num">
                                      <p:cBhvr additive="base">
                                        <p:cTn id="13" dur="500" fill="hold"/>
                                        <p:tgtEl>
                                          <p:spTgt spid="860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60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86019">
                                            <p:txEl>
                                              <p:pRg st="2" end="2"/>
                                            </p:txEl>
                                          </p:spTgt>
                                        </p:tgtEl>
                                        <p:attrNameLst>
                                          <p:attrName>style.visibility</p:attrName>
                                        </p:attrNameLst>
                                      </p:cBhvr>
                                      <p:to>
                                        <p:strVal val="visible"/>
                                      </p:to>
                                    </p:set>
                                    <p:anim calcmode="lin" valueType="num">
                                      <p:cBhvr additive="base">
                                        <p:cTn id="19" dur="500" fill="hold"/>
                                        <p:tgtEl>
                                          <p:spTgt spid="8601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601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7338" y="214313"/>
            <a:ext cx="8964612" cy="2062162"/>
          </a:xfrm>
        </p:spPr>
        <p:txBody>
          <a:bodyPr/>
          <a:lstStyle/>
          <a:p>
            <a:pPr>
              <a:defRPr/>
            </a:pPr>
            <a:r>
              <a:rPr lang="zh-CN" altLang="en-US" sz="3100" b="1" dirty="0" smtClean="0">
                <a:latin typeface="+mn-lt"/>
                <a:ea typeface="+mn-ea"/>
              </a:rPr>
              <a:t>习题</a:t>
            </a:r>
            <a:r>
              <a:rPr lang="en-US" altLang="zh-CN" sz="3100" b="1" dirty="0" smtClean="0">
                <a:latin typeface="+mn-lt"/>
                <a:ea typeface="+mn-ea"/>
              </a:rPr>
              <a:t>1.2-9   </a:t>
            </a:r>
            <a:r>
              <a:rPr lang="zh-CN" altLang="zh-CN" sz="3100" b="1" dirty="0" smtClean="0">
                <a:solidFill>
                  <a:schemeClr val="tx1"/>
                </a:solidFill>
                <a:latin typeface="+mn-lt"/>
                <a:ea typeface="+mn-ea"/>
              </a:rPr>
              <a:t>设</a:t>
            </a:r>
            <a:r>
              <a:rPr lang="en-US" altLang="zh-CN" sz="3100" b="1" dirty="0" smtClean="0">
                <a:solidFill>
                  <a:schemeClr val="tx1"/>
                </a:solidFill>
                <a:latin typeface="+mn-lt"/>
                <a:ea typeface="+mn-ea"/>
              </a:rPr>
              <a:t>R</a:t>
            </a:r>
            <a:r>
              <a:rPr lang="zh-CN" altLang="zh-CN" sz="3100" b="1" dirty="0" smtClean="0">
                <a:solidFill>
                  <a:schemeClr val="tx1"/>
                </a:solidFill>
                <a:latin typeface="+mn-lt"/>
                <a:ea typeface="+mn-ea"/>
              </a:rPr>
              <a:t>是集合</a:t>
            </a:r>
            <a:r>
              <a:rPr lang="en-US" altLang="zh-CN" sz="3100" b="1" dirty="0" smtClean="0">
                <a:solidFill>
                  <a:schemeClr val="tx1"/>
                </a:solidFill>
                <a:latin typeface="+mn-lt"/>
                <a:ea typeface="+mn-ea"/>
              </a:rPr>
              <a:t>A</a:t>
            </a:r>
            <a:r>
              <a:rPr lang="zh-CN" altLang="zh-CN" sz="3100" b="1" dirty="0" smtClean="0">
                <a:solidFill>
                  <a:schemeClr val="tx1"/>
                </a:solidFill>
                <a:latin typeface="+mn-lt"/>
                <a:ea typeface="+mn-ea"/>
              </a:rPr>
              <a:t>上的关系，如果</a:t>
            </a:r>
            <a:r>
              <a:rPr lang="en-US" altLang="zh-CN" sz="3100" b="1" dirty="0" smtClean="0">
                <a:solidFill>
                  <a:schemeClr val="tx1"/>
                </a:solidFill>
                <a:latin typeface="+mn-lt"/>
                <a:ea typeface="+mn-ea"/>
              </a:rPr>
              <a:t/>
            </a:r>
            <a:br>
              <a:rPr lang="en-US" altLang="zh-CN" sz="3100" b="1" dirty="0" smtClean="0">
                <a:solidFill>
                  <a:schemeClr val="tx1"/>
                </a:solidFill>
                <a:latin typeface="+mn-lt"/>
                <a:ea typeface="+mn-ea"/>
              </a:rPr>
            </a:br>
            <a:r>
              <a:rPr lang="en-US" altLang="zh-CN" sz="3100" b="1" dirty="0" smtClean="0">
                <a:solidFill>
                  <a:schemeClr val="tx1"/>
                </a:solidFill>
                <a:latin typeface="+mn-lt"/>
                <a:ea typeface="+mn-ea"/>
              </a:rPr>
              <a:t>1</a:t>
            </a:r>
            <a:r>
              <a:rPr lang="zh-CN" altLang="zh-CN" sz="3100" b="1" dirty="0" smtClean="0">
                <a:solidFill>
                  <a:schemeClr val="tx1"/>
                </a:solidFill>
                <a:latin typeface="+mn-lt"/>
                <a:ea typeface="+mn-ea"/>
              </a:rPr>
              <a:t>）对任意</a:t>
            </a:r>
            <a:r>
              <a:rPr lang="en-US" altLang="zh-CN" sz="3100" b="1" dirty="0" err="1" smtClean="0">
                <a:solidFill>
                  <a:schemeClr val="tx1"/>
                </a:solidFill>
                <a:latin typeface="+mn-lt"/>
                <a:ea typeface="+mn-ea"/>
              </a:rPr>
              <a:t>a</a:t>
            </a:r>
            <a:r>
              <a:rPr lang="en-US" altLang="zh-CN" sz="3100" b="1" dirty="0" err="1" smtClean="0">
                <a:solidFill>
                  <a:schemeClr val="tx1"/>
                </a:solidFill>
                <a:latin typeface="+mn-lt"/>
                <a:ea typeface="+mn-ea"/>
                <a:sym typeface="Symbol"/>
              </a:rPr>
              <a:t></a:t>
            </a:r>
            <a:r>
              <a:rPr lang="en-US" altLang="zh-CN" sz="3100" b="1" dirty="0" err="1" smtClean="0">
                <a:solidFill>
                  <a:schemeClr val="tx1"/>
                </a:solidFill>
                <a:latin typeface="+mn-lt"/>
                <a:ea typeface="+mn-ea"/>
              </a:rPr>
              <a:t>A</a:t>
            </a:r>
            <a:r>
              <a:rPr lang="zh-CN" altLang="zh-CN" sz="3100" b="1" dirty="0" smtClean="0">
                <a:solidFill>
                  <a:schemeClr val="tx1"/>
                </a:solidFill>
                <a:latin typeface="+mn-lt"/>
                <a:ea typeface="+mn-ea"/>
              </a:rPr>
              <a:t>，都有</a:t>
            </a:r>
            <a:r>
              <a:rPr lang="en-US" altLang="zh-CN" sz="3100" b="1" dirty="0" smtClean="0">
                <a:solidFill>
                  <a:schemeClr val="tx1"/>
                </a:solidFill>
                <a:latin typeface="+mn-lt"/>
                <a:ea typeface="+mn-ea"/>
              </a:rPr>
              <a:t>a R a </a:t>
            </a:r>
            <a:r>
              <a:rPr lang="zh-CN" altLang="zh-CN" sz="3100" b="1" dirty="0" smtClean="0">
                <a:solidFill>
                  <a:schemeClr val="tx1"/>
                </a:solidFill>
                <a:latin typeface="+mn-lt"/>
                <a:ea typeface="+mn-ea"/>
              </a:rPr>
              <a:t>；</a:t>
            </a:r>
            <a:r>
              <a:rPr lang="en-US" altLang="zh-CN" sz="3100" b="1" dirty="0" smtClean="0">
                <a:solidFill>
                  <a:schemeClr val="tx1"/>
                </a:solidFill>
                <a:latin typeface="+mn-lt"/>
                <a:ea typeface="+mn-ea"/>
              </a:rPr>
              <a:t/>
            </a:r>
            <a:br>
              <a:rPr lang="en-US" altLang="zh-CN" sz="3100" b="1" dirty="0" smtClean="0">
                <a:solidFill>
                  <a:schemeClr val="tx1"/>
                </a:solidFill>
                <a:latin typeface="+mn-lt"/>
                <a:ea typeface="+mn-ea"/>
              </a:rPr>
            </a:br>
            <a:r>
              <a:rPr lang="en-US" altLang="zh-CN" sz="3100" b="1" dirty="0" smtClean="0">
                <a:solidFill>
                  <a:schemeClr val="tx1"/>
                </a:solidFill>
                <a:latin typeface="+mn-lt"/>
                <a:ea typeface="+mn-ea"/>
              </a:rPr>
              <a:t>2</a:t>
            </a:r>
            <a:r>
              <a:rPr lang="zh-CN" altLang="zh-CN" sz="3100" b="1" dirty="0" smtClean="0">
                <a:solidFill>
                  <a:schemeClr val="tx1"/>
                </a:solidFill>
                <a:latin typeface="+mn-lt"/>
                <a:ea typeface="+mn-ea"/>
              </a:rPr>
              <a:t>）若</a:t>
            </a:r>
            <a:r>
              <a:rPr lang="en-US" altLang="zh-CN" sz="3100" b="1" dirty="0" err="1" smtClean="0">
                <a:solidFill>
                  <a:schemeClr val="tx1"/>
                </a:solidFill>
                <a:latin typeface="+mn-lt"/>
                <a:ea typeface="+mn-ea"/>
              </a:rPr>
              <a:t>aRb</a:t>
            </a:r>
            <a:r>
              <a:rPr lang="zh-CN" altLang="zh-CN" sz="3100" b="1" dirty="0" smtClean="0">
                <a:solidFill>
                  <a:schemeClr val="tx1"/>
                </a:solidFill>
                <a:latin typeface="+mn-lt"/>
                <a:ea typeface="+mn-ea"/>
              </a:rPr>
              <a:t>，</a:t>
            </a:r>
            <a:r>
              <a:rPr lang="en-US" altLang="zh-CN" sz="3100" b="1" dirty="0" err="1" smtClean="0">
                <a:solidFill>
                  <a:schemeClr val="tx1"/>
                </a:solidFill>
                <a:latin typeface="+mn-lt"/>
                <a:ea typeface="+mn-ea"/>
              </a:rPr>
              <a:t>aRc</a:t>
            </a:r>
            <a:r>
              <a:rPr lang="zh-CN" altLang="zh-CN" sz="3100" b="1" dirty="0" smtClean="0">
                <a:solidFill>
                  <a:schemeClr val="tx1"/>
                </a:solidFill>
                <a:latin typeface="+mn-lt"/>
                <a:ea typeface="+mn-ea"/>
              </a:rPr>
              <a:t>，则</a:t>
            </a:r>
            <a:r>
              <a:rPr lang="en-US" altLang="zh-CN" sz="3100" b="1" dirty="0" err="1" smtClean="0">
                <a:solidFill>
                  <a:schemeClr val="tx1"/>
                </a:solidFill>
                <a:latin typeface="+mn-lt"/>
                <a:ea typeface="+mn-ea"/>
              </a:rPr>
              <a:t>bRc</a:t>
            </a:r>
            <a:r>
              <a:rPr lang="en-US" altLang="zh-CN" sz="3100" b="1" dirty="0" smtClean="0">
                <a:solidFill>
                  <a:schemeClr val="tx1"/>
                </a:solidFill>
                <a:latin typeface="+mn-lt"/>
                <a:ea typeface="+mn-ea"/>
              </a:rPr>
              <a:t> </a:t>
            </a:r>
            <a:r>
              <a:rPr lang="zh-CN" altLang="zh-CN" sz="3100" b="1" dirty="0" smtClean="0">
                <a:solidFill>
                  <a:schemeClr val="tx1"/>
                </a:solidFill>
                <a:latin typeface="+mn-lt"/>
                <a:ea typeface="+mn-ea"/>
              </a:rPr>
              <a:t>；</a:t>
            </a:r>
            <a:r>
              <a:rPr lang="en-US" altLang="zh-CN" sz="3100" b="1" dirty="0" smtClean="0">
                <a:solidFill>
                  <a:schemeClr val="tx1"/>
                </a:solidFill>
                <a:latin typeface="+mn-lt"/>
                <a:ea typeface="+mn-ea"/>
              </a:rPr>
              <a:t> </a:t>
            </a:r>
            <a:r>
              <a:rPr lang="zh-CN" altLang="zh-CN" sz="3100" b="1" dirty="0" smtClean="0">
                <a:solidFill>
                  <a:schemeClr val="tx1"/>
                </a:solidFill>
                <a:latin typeface="+mn-lt"/>
                <a:ea typeface="+mn-ea"/>
              </a:rPr>
              <a:t>证明：</a:t>
            </a:r>
            <a:r>
              <a:rPr lang="en-US" altLang="zh-CN" sz="3100" b="1" dirty="0" smtClean="0">
                <a:solidFill>
                  <a:schemeClr val="tx1"/>
                </a:solidFill>
                <a:latin typeface="+mn-lt"/>
                <a:ea typeface="+mn-ea"/>
              </a:rPr>
              <a:t>R</a:t>
            </a:r>
            <a:r>
              <a:rPr lang="zh-CN" altLang="zh-CN" sz="3100" b="1" dirty="0" smtClean="0">
                <a:solidFill>
                  <a:schemeClr val="tx1"/>
                </a:solidFill>
                <a:latin typeface="+mn-lt"/>
                <a:ea typeface="+mn-ea"/>
              </a:rPr>
              <a:t>是等价关系</a:t>
            </a:r>
            <a:r>
              <a:rPr lang="zh-CN" altLang="zh-CN" sz="3100" b="1" dirty="0" smtClean="0">
                <a:solidFill>
                  <a:schemeClr val="tx1"/>
                </a:solidFill>
                <a:latin typeface="+mn-ea"/>
                <a:ea typeface="+mn-ea"/>
              </a:rPr>
              <a:t>。</a:t>
            </a:r>
            <a:r>
              <a:rPr lang="zh-CN" altLang="zh-CN" sz="3100" dirty="0" smtClean="0">
                <a:solidFill>
                  <a:schemeClr val="tx1"/>
                </a:solidFill>
              </a:rPr>
              <a:t/>
            </a:r>
            <a:br>
              <a:rPr lang="zh-CN" altLang="zh-CN" sz="3100" dirty="0" smtClean="0">
                <a:solidFill>
                  <a:schemeClr val="tx1"/>
                </a:solidFill>
              </a:rPr>
            </a:br>
            <a:endParaRPr lang="zh-CN" altLang="en-US" sz="3100" b="1" dirty="0">
              <a:solidFill>
                <a:schemeClr val="tx1"/>
              </a:solidFill>
              <a:latin typeface="+mn-ea"/>
              <a:ea typeface="+mn-ea"/>
            </a:endParaRPr>
          </a:p>
        </p:txBody>
      </p:sp>
      <p:sp>
        <p:nvSpPr>
          <p:cNvPr id="86019" name="内容占位符 2"/>
          <p:cNvSpPr>
            <a:spLocks noGrp="1"/>
          </p:cNvSpPr>
          <p:nvPr>
            <p:ph idx="1"/>
          </p:nvPr>
        </p:nvSpPr>
        <p:spPr>
          <a:xfrm>
            <a:off x="395288" y="1844675"/>
            <a:ext cx="8497887" cy="5184775"/>
          </a:xfrm>
        </p:spPr>
        <p:txBody>
          <a:bodyPr/>
          <a:lstStyle/>
          <a:p>
            <a:pPr>
              <a:lnSpc>
                <a:spcPct val="110000"/>
              </a:lnSpc>
            </a:pPr>
            <a:r>
              <a:rPr lang="zh-CN" altLang="en-US" sz="3100" smtClean="0"/>
              <a:t>证明：</a:t>
            </a:r>
            <a:r>
              <a:rPr lang="zh-CN" altLang="en-US" sz="3100" smtClean="0">
                <a:latin typeface="Calibri" panose="020F0502020204030204" pitchFamily="34" charset="0"/>
              </a:rPr>
              <a:t>❶</a:t>
            </a:r>
            <a:r>
              <a:rPr lang="zh-CN" altLang="zh-CN" sz="3100" smtClean="0"/>
              <a:t>根据已知</a:t>
            </a:r>
            <a:r>
              <a:rPr lang="en-US" altLang="zh-CN" sz="3100" smtClean="0"/>
              <a:t>1</a:t>
            </a:r>
            <a:r>
              <a:rPr lang="zh-CN" altLang="en-US" sz="3100" smtClean="0"/>
              <a:t>）</a:t>
            </a:r>
            <a:r>
              <a:rPr lang="zh-CN" altLang="zh-CN" sz="3100" smtClean="0"/>
              <a:t>，对任意</a:t>
            </a:r>
            <a:r>
              <a:rPr lang="en-US" altLang="zh-CN" sz="3100" smtClean="0"/>
              <a:t>a</a:t>
            </a:r>
            <a:r>
              <a:rPr lang="en-US" altLang="zh-CN" sz="3100" smtClean="0">
                <a:sym typeface="Symbol" panose="05050102010706020507" pitchFamily="18" charset="2"/>
              </a:rPr>
              <a:t></a:t>
            </a:r>
            <a:r>
              <a:rPr lang="en-US" altLang="zh-CN" sz="3100" smtClean="0"/>
              <a:t>A</a:t>
            </a:r>
            <a:r>
              <a:rPr lang="zh-CN" altLang="zh-CN" sz="3100" smtClean="0"/>
              <a:t>，都有</a:t>
            </a:r>
            <a:endParaRPr lang="en-US" altLang="zh-CN" sz="3100" smtClean="0"/>
          </a:p>
          <a:p>
            <a:pPr>
              <a:lnSpc>
                <a:spcPct val="110000"/>
              </a:lnSpc>
              <a:buFont typeface="Wingdings" panose="05000000000000000000" pitchFamily="2" charset="2"/>
              <a:buNone/>
            </a:pPr>
            <a:r>
              <a:rPr lang="en-US" altLang="zh-CN" sz="3100" smtClean="0"/>
              <a:t>    a R a</a:t>
            </a:r>
            <a:r>
              <a:rPr lang="zh-CN" altLang="zh-CN" sz="3100" smtClean="0"/>
              <a:t>，故</a:t>
            </a:r>
            <a:r>
              <a:rPr lang="en-US" altLang="zh-CN" sz="3100" smtClean="0"/>
              <a:t>R</a:t>
            </a:r>
            <a:r>
              <a:rPr lang="zh-CN" altLang="zh-CN" sz="3100" smtClean="0"/>
              <a:t>具有反身性；</a:t>
            </a:r>
            <a:endParaRPr lang="en-US" altLang="zh-CN" sz="3100" smtClean="0"/>
          </a:p>
          <a:p>
            <a:pPr>
              <a:lnSpc>
                <a:spcPct val="110000"/>
              </a:lnSpc>
              <a:buFont typeface="Wingdings" panose="05000000000000000000" pitchFamily="2" charset="2"/>
              <a:buNone/>
            </a:pPr>
            <a:r>
              <a:rPr lang="en-US" altLang="zh-CN" sz="3100" smtClean="0">
                <a:latin typeface="Calibri" panose="020F0502020204030204" pitchFamily="34" charset="0"/>
              </a:rPr>
              <a:t>  </a:t>
            </a:r>
            <a:r>
              <a:rPr lang="zh-CN" altLang="en-US" sz="3100" smtClean="0">
                <a:latin typeface="Calibri" panose="020F0502020204030204" pitchFamily="34" charset="0"/>
              </a:rPr>
              <a:t>❷</a:t>
            </a:r>
            <a:r>
              <a:rPr lang="zh-CN" altLang="zh-CN" sz="3100" smtClean="0"/>
              <a:t>对任意</a:t>
            </a:r>
            <a:r>
              <a:rPr lang="en-US" altLang="zh-CN" sz="3100" smtClean="0"/>
              <a:t>a</a:t>
            </a:r>
            <a:r>
              <a:rPr lang="zh-CN" altLang="zh-CN" sz="3100" smtClean="0"/>
              <a:t>、</a:t>
            </a:r>
            <a:r>
              <a:rPr lang="en-US" altLang="zh-CN" sz="3100" smtClean="0"/>
              <a:t>b</a:t>
            </a:r>
            <a:r>
              <a:rPr lang="en-US" altLang="zh-CN" sz="3100" smtClean="0">
                <a:sym typeface="Symbol" panose="05050102010706020507" pitchFamily="18" charset="2"/>
              </a:rPr>
              <a:t></a:t>
            </a:r>
            <a:r>
              <a:rPr lang="en-US" altLang="zh-CN" sz="3100" smtClean="0"/>
              <a:t>A</a:t>
            </a:r>
            <a:r>
              <a:rPr lang="zh-CN" altLang="zh-CN" sz="3100" smtClean="0"/>
              <a:t>，若</a:t>
            </a:r>
            <a:r>
              <a:rPr lang="en-US" altLang="zh-CN" sz="3100" smtClean="0"/>
              <a:t>aRb</a:t>
            </a:r>
            <a:r>
              <a:rPr lang="zh-CN" altLang="zh-CN" sz="3100" smtClean="0"/>
              <a:t>，又有</a:t>
            </a:r>
            <a:r>
              <a:rPr lang="en-US" altLang="zh-CN" sz="3100" smtClean="0"/>
              <a:t>a R a, </a:t>
            </a:r>
            <a:r>
              <a:rPr lang="zh-CN" altLang="zh-CN" sz="3100" smtClean="0"/>
              <a:t>根据</a:t>
            </a:r>
            <a:r>
              <a:rPr lang="en-US" altLang="zh-CN" sz="3100" smtClean="0"/>
              <a:t>2</a:t>
            </a:r>
            <a:r>
              <a:rPr lang="zh-CN" altLang="zh-CN" sz="3100" smtClean="0"/>
              <a:t>）</a:t>
            </a:r>
            <a:r>
              <a:rPr lang="en-US" altLang="zh-CN" sz="3100" smtClean="0"/>
              <a:t>  </a:t>
            </a:r>
            <a:r>
              <a:rPr lang="zh-CN" altLang="zh-CN" sz="3100" smtClean="0"/>
              <a:t>有</a:t>
            </a:r>
            <a:r>
              <a:rPr lang="en-US" altLang="zh-CN" sz="3100" smtClean="0"/>
              <a:t>bR a</a:t>
            </a:r>
            <a:r>
              <a:rPr lang="zh-CN" altLang="zh-CN" sz="3100" smtClean="0"/>
              <a:t>，故</a:t>
            </a:r>
            <a:r>
              <a:rPr lang="en-US" altLang="zh-CN" sz="3100" smtClean="0"/>
              <a:t>R</a:t>
            </a:r>
            <a:r>
              <a:rPr lang="zh-CN" altLang="zh-CN" sz="3100" smtClean="0"/>
              <a:t>具有对称性；</a:t>
            </a:r>
            <a:endParaRPr lang="en-US" altLang="zh-CN" sz="3100" smtClean="0"/>
          </a:p>
          <a:p>
            <a:pPr>
              <a:lnSpc>
                <a:spcPct val="110000"/>
              </a:lnSpc>
              <a:buFont typeface="Wingdings" panose="05000000000000000000" pitchFamily="2" charset="2"/>
              <a:buNone/>
            </a:pPr>
            <a:r>
              <a:rPr lang="en-US" altLang="zh-CN" sz="3100" smtClean="0">
                <a:latin typeface="Calibri" panose="020F0502020204030204" pitchFamily="34" charset="0"/>
              </a:rPr>
              <a:t>  ❸</a:t>
            </a:r>
            <a:r>
              <a:rPr lang="zh-CN" altLang="zh-CN" sz="3100" smtClean="0"/>
              <a:t>对任意</a:t>
            </a:r>
            <a:r>
              <a:rPr lang="en-US" altLang="zh-CN" sz="3100" smtClean="0"/>
              <a:t>a</a:t>
            </a:r>
            <a:r>
              <a:rPr lang="zh-CN" altLang="zh-CN" sz="3100" smtClean="0"/>
              <a:t>、</a:t>
            </a:r>
            <a:r>
              <a:rPr lang="en-US" altLang="zh-CN" sz="3100" smtClean="0"/>
              <a:t>b</a:t>
            </a:r>
            <a:r>
              <a:rPr lang="zh-CN" altLang="zh-CN" sz="3100" smtClean="0"/>
              <a:t>、</a:t>
            </a:r>
            <a:r>
              <a:rPr lang="en-US" altLang="zh-CN" sz="3100" smtClean="0"/>
              <a:t>c</a:t>
            </a:r>
            <a:r>
              <a:rPr lang="en-US" altLang="zh-CN" sz="3100" smtClean="0">
                <a:sym typeface="Symbol" panose="05050102010706020507" pitchFamily="18" charset="2"/>
              </a:rPr>
              <a:t></a:t>
            </a:r>
            <a:r>
              <a:rPr lang="en-US" altLang="zh-CN" sz="3100" smtClean="0"/>
              <a:t>A</a:t>
            </a:r>
            <a:r>
              <a:rPr lang="zh-CN" altLang="zh-CN" sz="3100" smtClean="0"/>
              <a:t>，若</a:t>
            </a:r>
            <a:r>
              <a:rPr lang="en-US" altLang="zh-CN" sz="3100" smtClean="0"/>
              <a:t>a R b</a:t>
            </a:r>
            <a:r>
              <a:rPr lang="zh-CN" altLang="zh-CN" sz="3100" smtClean="0"/>
              <a:t>，</a:t>
            </a:r>
            <a:r>
              <a:rPr lang="en-US" altLang="zh-CN" sz="3100" smtClean="0"/>
              <a:t>b R c</a:t>
            </a:r>
            <a:r>
              <a:rPr lang="zh-CN" altLang="zh-CN" sz="3100" smtClean="0"/>
              <a:t>，又</a:t>
            </a:r>
            <a:r>
              <a:rPr lang="en-US" altLang="zh-CN" sz="3100" smtClean="0"/>
              <a:t>R</a:t>
            </a:r>
            <a:r>
              <a:rPr lang="zh-CN" altLang="zh-CN" sz="3100" smtClean="0"/>
              <a:t>具有对称性，则有</a:t>
            </a:r>
            <a:r>
              <a:rPr lang="en-US" altLang="zh-CN" sz="3100" smtClean="0"/>
              <a:t>bRa</a:t>
            </a:r>
            <a:r>
              <a:rPr lang="zh-CN" altLang="zh-CN" sz="3100" smtClean="0"/>
              <a:t>，</a:t>
            </a:r>
            <a:r>
              <a:rPr lang="en-US" altLang="zh-CN" sz="3100" smtClean="0"/>
              <a:t>bRc</a:t>
            </a:r>
            <a:r>
              <a:rPr lang="zh-CN" altLang="zh-CN" sz="3100" smtClean="0"/>
              <a:t>，根据</a:t>
            </a:r>
            <a:r>
              <a:rPr lang="en-US" altLang="zh-CN" sz="3100" smtClean="0"/>
              <a:t>2</a:t>
            </a:r>
            <a:r>
              <a:rPr lang="zh-CN" altLang="zh-CN" sz="3100" smtClean="0"/>
              <a:t>）</a:t>
            </a:r>
            <a:r>
              <a:rPr lang="en-US" altLang="zh-CN" sz="3100" smtClean="0"/>
              <a:t>,    </a:t>
            </a:r>
            <a:r>
              <a:rPr lang="zh-CN" altLang="zh-CN" sz="3100" smtClean="0"/>
              <a:t>有</a:t>
            </a:r>
            <a:r>
              <a:rPr lang="en-US" altLang="zh-CN" sz="3100" smtClean="0"/>
              <a:t> a R c</a:t>
            </a:r>
            <a:r>
              <a:rPr lang="zh-CN" altLang="zh-CN" sz="3100" smtClean="0"/>
              <a:t>故</a:t>
            </a:r>
            <a:r>
              <a:rPr lang="en-US" altLang="zh-CN" sz="3100" smtClean="0"/>
              <a:t>R</a:t>
            </a:r>
            <a:r>
              <a:rPr lang="zh-CN" altLang="zh-CN" sz="3100" smtClean="0"/>
              <a:t>具有传递性</a:t>
            </a:r>
            <a:r>
              <a:rPr lang="zh-CN" altLang="en-US" sz="3100" smtClean="0"/>
              <a:t>。</a:t>
            </a:r>
            <a:endParaRPr lang="en-US" altLang="zh-CN" sz="3100" smtClean="0"/>
          </a:p>
          <a:p>
            <a:pPr>
              <a:lnSpc>
                <a:spcPct val="110000"/>
              </a:lnSpc>
              <a:buFont typeface="Wingdings" panose="05000000000000000000" pitchFamily="2" charset="2"/>
              <a:buNone/>
            </a:pPr>
            <a:r>
              <a:rPr lang="en-US" altLang="zh-CN" sz="3100" smtClean="0"/>
              <a:t>    </a:t>
            </a:r>
            <a:r>
              <a:rPr lang="zh-CN" altLang="zh-CN" sz="3100" smtClean="0"/>
              <a:t>因此，</a:t>
            </a:r>
            <a:r>
              <a:rPr lang="en-US" altLang="zh-CN" sz="3100" smtClean="0"/>
              <a:t>R</a:t>
            </a:r>
            <a:r>
              <a:rPr lang="zh-CN" altLang="zh-CN" sz="3100" smtClean="0"/>
              <a:t>是等价关系。</a:t>
            </a:r>
            <a:endParaRPr lang="zh-CN" altLang="en-US" sz="3100" smtClean="0"/>
          </a:p>
        </p:txBody>
      </p:sp>
      <p:sp>
        <p:nvSpPr>
          <p:cNvPr id="294916"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solidFill>
                <a:srgbClr val="FFFFFF"/>
              </a:solidFill>
              <a:latin typeface="Arial" panose="020B0604020202020204" pitchFamily="34" charset="0"/>
            </a:endParaRPr>
          </a:p>
        </p:txBody>
      </p:sp>
      <p:sp>
        <p:nvSpPr>
          <p:cNvPr id="29491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F15B357-2674-42E8-8D8A-605204885EFA}" type="slidenum">
              <a:rPr kumimoji="0" lang="zh-CN" altLang="en-US" sz="1400" b="0" smtClean="0">
                <a:solidFill>
                  <a:srgbClr val="FFFFFF"/>
                </a:solidFill>
                <a:latin typeface="Arial" panose="020B0604020202020204" pitchFamily="34" charset="0"/>
              </a:rPr>
              <a:pPr>
                <a:spcBef>
                  <a:spcPct val="0"/>
                </a:spcBef>
                <a:buClrTx/>
                <a:buSzTx/>
                <a:buFontTx/>
                <a:buNone/>
              </a:pPr>
              <a:t>184</a:t>
            </a:fld>
            <a:endParaRPr kumimoji="0" lang="en-US" altLang="zh-CN" sz="1400" b="0" smtClean="0">
              <a:solidFill>
                <a:srgbClr val="FFFF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 calcmode="lin" valueType="num">
                                      <p:cBhvr additive="base">
                                        <p:cTn id="7" dur="500" fill="hold"/>
                                        <p:tgtEl>
                                          <p:spTgt spid="860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01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anim calcmode="lin" valueType="num">
                                      <p:cBhvr additive="base">
                                        <p:cTn id="11" dur="500" fill="hold"/>
                                        <p:tgtEl>
                                          <p:spTgt spid="8601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60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86019">
                                            <p:txEl>
                                              <p:pRg st="2" end="2"/>
                                            </p:txEl>
                                          </p:spTgt>
                                        </p:tgtEl>
                                        <p:attrNameLst>
                                          <p:attrName>style.visibility</p:attrName>
                                        </p:attrNameLst>
                                      </p:cBhvr>
                                      <p:to>
                                        <p:strVal val="visible"/>
                                      </p:to>
                                    </p:set>
                                    <p:anim calcmode="lin" valueType="num">
                                      <p:cBhvr additive="base">
                                        <p:cTn id="17" dur="500" fill="hold"/>
                                        <p:tgtEl>
                                          <p:spTgt spid="8601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60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86019">
                                            <p:txEl>
                                              <p:pRg st="3" end="3"/>
                                            </p:txEl>
                                          </p:spTgt>
                                        </p:tgtEl>
                                        <p:attrNameLst>
                                          <p:attrName>style.visibility</p:attrName>
                                        </p:attrNameLst>
                                      </p:cBhvr>
                                      <p:to>
                                        <p:strVal val="visible"/>
                                      </p:to>
                                    </p:set>
                                    <p:anim calcmode="lin" valueType="num">
                                      <p:cBhvr additive="base">
                                        <p:cTn id="23" dur="500" fill="hold"/>
                                        <p:tgtEl>
                                          <p:spTgt spid="8601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6019">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6019">
                                            <p:txEl>
                                              <p:pRg st="4" end="4"/>
                                            </p:txEl>
                                          </p:spTgt>
                                        </p:tgtEl>
                                        <p:attrNameLst>
                                          <p:attrName>style.visibility</p:attrName>
                                        </p:attrNameLst>
                                      </p:cBhvr>
                                      <p:to>
                                        <p:strVal val="visible"/>
                                      </p:to>
                                    </p:set>
                                    <p:anim calcmode="lin" valueType="num">
                                      <p:cBhvr additive="base">
                                        <p:cTn id="27" dur="500" fill="hold"/>
                                        <p:tgtEl>
                                          <p:spTgt spid="8601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601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388" y="212725"/>
            <a:ext cx="8785225" cy="1322388"/>
          </a:xfrm>
        </p:spPr>
        <p:txBody>
          <a:bodyPr/>
          <a:lstStyle/>
          <a:p>
            <a:pPr>
              <a:lnSpc>
                <a:spcPct val="125000"/>
              </a:lnSpc>
              <a:defRPr/>
            </a:pPr>
            <a:r>
              <a:rPr lang="zh-CN" altLang="en-US" sz="3200" b="1" dirty="0" smtClean="0">
                <a:latin typeface="+mn-lt"/>
                <a:ea typeface="+mn-ea"/>
              </a:rPr>
              <a:t>习题</a:t>
            </a:r>
            <a:r>
              <a:rPr lang="en-US" altLang="zh-CN" sz="3200" b="1" dirty="0" smtClean="0">
                <a:latin typeface="+mn-lt"/>
                <a:ea typeface="+mn-ea"/>
              </a:rPr>
              <a:t>1.2- 3</a:t>
            </a:r>
            <a:r>
              <a:rPr lang="en-US" altLang="zh-CN" sz="3200" b="1" dirty="0" smtClean="0">
                <a:solidFill>
                  <a:schemeClr val="tx1"/>
                </a:solidFill>
                <a:latin typeface="+mn-lt"/>
                <a:ea typeface="+mn-ea"/>
              </a:rPr>
              <a:t>    R</a:t>
            </a:r>
            <a:r>
              <a:rPr lang="zh-CN" altLang="zh-CN" sz="3200" b="1" dirty="0" smtClean="0">
                <a:solidFill>
                  <a:schemeClr val="tx1"/>
                </a:solidFill>
                <a:latin typeface="+mn-lt"/>
                <a:ea typeface="+mn-ea"/>
              </a:rPr>
              <a:t>，</a:t>
            </a:r>
            <a:r>
              <a:rPr lang="en-US" altLang="zh-CN" sz="3200" b="1" dirty="0" smtClean="0">
                <a:solidFill>
                  <a:schemeClr val="tx1"/>
                </a:solidFill>
                <a:latin typeface="+mn-lt"/>
                <a:ea typeface="+mn-ea"/>
              </a:rPr>
              <a:t>S</a:t>
            </a:r>
            <a:r>
              <a:rPr lang="zh-CN" altLang="zh-CN" sz="3200" b="1" dirty="0" smtClean="0">
                <a:solidFill>
                  <a:schemeClr val="tx1"/>
                </a:solidFill>
                <a:latin typeface="+mn-lt"/>
                <a:ea typeface="+mn-ea"/>
              </a:rPr>
              <a:t>是集合</a:t>
            </a:r>
            <a:r>
              <a:rPr lang="en-US" altLang="zh-CN" sz="3200" b="1" dirty="0" smtClean="0">
                <a:solidFill>
                  <a:schemeClr val="tx1"/>
                </a:solidFill>
                <a:latin typeface="+mn-lt"/>
                <a:ea typeface="+mn-ea"/>
              </a:rPr>
              <a:t>A</a:t>
            </a:r>
            <a:r>
              <a:rPr lang="zh-CN" altLang="zh-CN" sz="3200" b="1" dirty="0" smtClean="0">
                <a:solidFill>
                  <a:schemeClr val="tx1"/>
                </a:solidFill>
                <a:latin typeface="+mn-lt"/>
                <a:ea typeface="+mn-ea"/>
              </a:rPr>
              <a:t>上的两个关系。</a:t>
            </a:r>
            <a:r>
              <a:rPr lang="en-US" altLang="zh-CN" sz="3200" b="1" dirty="0" smtClean="0">
                <a:solidFill>
                  <a:schemeClr val="tx1"/>
                </a:solidFill>
                <a:latin typeface="+mn-lt"/>
                <a:ea typeface="+mn-ea"/>
              </a:rPr>
              <a:t>        </a:t>
            </a:r>
            <a:r>
              <a:rPr lang="zh-CN" altLang="zh-CN" sz="3200" b="1" dirty="0" smtClean="0">
                <a:solidFill>
                  <a:schemeClr val="tx1"/>
                </a:solidFill>
                <a:latin typeface="+mn-lt"/>
                <a:ea typeface="+mn-ea"/>
              </a:rPr>
              <a:t>试证明下列等式</a:t>
            </a:r>
            <a:r>
              <a:rPr lang="en-US" altLang="zh-CN" sz="3200" b="1" dirty="0" smtClean="0">
                <a:solidFill>
                  <a:schemeClr val="tx1"/>
                </a:solidFill>
                <a:latin typeface="+mn-lt"/>
                <a:ea typeface="+mn-ea"/>
              </a:rPr>
              <a:t>: (1)(R</a:t>
            </a:r>
            <a:r>
              <a:rPr lang="zh-CN" altLang="zh-CN" sz="3200" b="1" dirty="0" smtClean="0">
                <a:solidFill>
                  <a:schemeClr val="tx1"/>
                </a:solidFill>
                <a:latin typeface="+mn-lt"/>
                <a:ea typeface="+mn-ea"/>
              </a:rPr>
              <a:t>•</a:t>
            </a:r>
            <a:r>
              <a:rPr lang="en-US" altLang="zh-CN" sz="3200" b="1" dirty="0" smtClean="0">
                <a:solidFill>
                  <a:schemeClr val="tx1"/>
                </a:solidFill>
                <a:latin typeface="+mn-lt"/>
                <a:ea typeface="+mn-ea"/>
              </a:rPr>
              <a:t>S)</a:t>
            </a:r>
            <a:r>
              <a:rPr lang="en-US" altLang="zh-CN" sz="3200" b="1" baseline="30000" dirty="0" smtClean="0">
                <a:solidFill>
                  <a:schemeClr val="tx1"/>
                </a:solidFill>
                <a:latin typeface="+mn-lt"/>
                <a:ea typeface="+mn-ea"/>
              </a:rPr>
              <a:t>-1</a:t>
            </a:r>
            <a:r>
              <a:rPr lang="en-US" altLang="zh-CN" sz="3200" b="1" dirty="0" smtClean="0">
                <a:solidFill>
                  <a:schemeClr val="tx1"/>
                </a:solidFill>
                <a:latin typeface="+mn-lt"/>
                <a:ea typeface="+mn-ea"/>
              </a:rPr>
              <a:t>= S</a:t>
            </a:r>
            <a:r>
              <a:rPr lang="en-US" altLang="zh-CN" sz="3200" b="1" baseline="30000" dirty="0" smtClean="0">
                <a:solidFill>
                  <a:schemeClr val="tx1"/>
                </a:solidFill>
                <a:latin typeface="+mn-lt"/>
                <a:ea typeface="+mn-ea"/>
              </a:rPr>
              <a:t>-1</a:t>
            </a:r>
            <a:r>
              <a:rPr lang="zh-CN" altLang="zh-CN" sz="3200" b="1" dirty="0" smtClean="0">
                <a:solidFill>
                  <a:schemeClr val="tx1"/>
                </a:solidFill>
                <a:latin typeface="+mn-lt"/>
                <a:ea typeface="+mn-ea"/>
              </a:rPr>
              <a:t>•</a:t>
            </a:r>
            <a:r>
              <a:rPr lang="en-US" altLang="zh-CN" sz="3200" b="1" dirty="0" smtClean="0">
                <a:solidFill>
                  <a:schemeClr val="tx1"/>
                </a:solidFill>
                <a:latin typeface="+mn-lt"/>
                <a:ea typeface="+mn-ea"/>
              </a:rPr>
              <a:t>R</a:t>
            </a:r>
            <a:r>
              <a:rPr lang="en-US" altLang="zh-CN" sz="3200" b="1" baseline="30000" dirty="0" smtClean="0">
                <a:solidFill>
                  <a:schemeClr val="tx1"/>
                </a:solidFill>
                <a:latin typeface="+mn-lt"/>
                <a:ea typeface="+mn-ea"/>
              </a:rPr>
              <a:t>-1</a:t>
            </a:r>
            <a:endParaRPr lang="zh-CN" altLang="en-US" sz="3200" b="1" dirty="0">
              <a:solidFill>
                <a:schemeClr val="tx1"/>
              </a:solidFill>
              <a:latin typeface="+mn-lt"/>
              <a:ea typeface="+mn-ea"/>
            </a:endParaRPr>
          </a:p>
        </p:txBody>
      </p:sp>
      <p:sp>
        <p:nvSpPr>
          <p:cNvPr id="137219" name="内容占位符 2"/>
          <p:cNvSpPr>
            <a:spLocks noGrp="1"/>
          </p:cNvSpPr>
          <p:nvPr>
            <p:ph idx="1"/>
          </p:nvPr>
        </p:nvSpPr>
        <p:spPr>
          <a:xfrm>
            <a:off x="250825" y="1557338"/>
            <a:ext cx="8642350" cy="4754562"/>
          </a:xfrm>
        </p:spPr>
        <p:txBody>
          <a:bodyPr/>
          <a:lstStyle/>
          <a:p>
            <a:pPr marL="0" indent="0">
              <a:lnSpc>
                <a:spcPct val="125000"/>
              </a:lnSpc>
              <a:buFont typeface="Wingdings" panose="05000000000000000000" pitchFamily="2" charset="2"/>
              <a:buNone/>
              <a:defRPr/>
            </a:pPr>
            <a:r>
              <a:rPr lang="zh-CN" altLang="en-US" sz="3300" dirty="0" smtClean="0"/>
              <a:t>证明：</a:t>
            </a:r>
            <a:endParaRPr lang="en-US" altLang="zh-CN" sz="3300" dirty="0" smtClean="0"/>
          </a:p>
          <a:p>
            <a:pPr marL="0" indent="0">
              <a:lnSpc>
                <a:spcPct val="125000"/>
              </a:lnSpc>
              <a:buFont typeface="Wingdings" panose="05000000000000000000" pitchFamily="2" charset="2"/>
              <a:buNone/>
              <a:defRPr/>
            </a:pPr>
            <a:r>
              <a:rPr lang="zh-CN" altLang="zh-CN" sz="3300" dirty="0" smtClean="0"/>
              <a:t>先证</a:t>
            </a:r>
            <a:r>
              <a:rPr lang="en-US" altLang="zh-CN" sz="3300" dirty="0" smtClean="0"/>
              <a:t>(R</a:t>
            </a:r>
            <a:r>
              <a:rPr lang="zh-CN" altLang="zh-CN" sz="3300" dirty="0" smtClean="0"/>
              <a:t>•</a:t>
            </a:r>
            <a:r>
              <a:rPr lang="en-US" altLang="zh-CN" sz="3300" dirty="0" smtClean="0"/>
              <a:t>S)</a:t>
            </a:r>
            <a:r>
              <a:rPr lang="en-US" altLang="zh-CN" sz="3300" baseline="30000" dirty="0" smtClean="0"/>
              <a:t>-1</a:t>
            </a:r>
            <a:r>
              <a:rPr lang="en-US" altLang="zh-CN" sz="3300" dirty="0" smtClean="0">
                <a:sym typeface="Symbol" panose="05050102010706020507" pitchFamily="18" charset="2"/>
              </a:rPr>
              <a:t></a:t>
            </a:r>
            <a:r>
              <a:rPr lang="en-US" altLang="zh-CN" sz="3300" dirty="0" smtClean="0"/>
              <a:t> S</a:t>
            </a:r>
            <a:r>
              <a:rPr lang="en-US" altLang="zh-CN" sz="3300" baseline="30000" dirty="0" smtClean="0"/>
              <a:t>-1</a:t>
            </a:r>
            <a:r>
              <a:rPr lang="zh-CN" altLang="zh-CN" sz="3300" dirty="0" smtClean="0"/>
              <a:t>•</a:t>
            </a:r>
            <a:r>
              <a:rPr lang="en-US" altLang="zh-CN" sz="3300" dirty="0" smtClean="0"/>
              <a:t>R</a:t>
            </a:r>
            <a:r>
              <a:rPr lang="en-US" altLang="zh-CN" sz="3300" baseline="30000" dirty="0" smtClean="0"/>
              <a:t>-1</a:t>
            </a:r>
            <a:r>
              <a:rPr lang="zh-CN" altLang="zh-CN" sz="3300" dirty="0" smtClean="0"/>
              <a:t>，对任意</a:t>
            </a:r>
            <a:r>
              <a:rPr lang="en-US" altLang="zh-CN" sz="3300" dirty="0" smtClean="0"/>
              <a:t>(x</a:t>
            </a:r>
            <a:r>
              <a:rPr lang="zh-CN" altLang="zh-CN" sz="3300" dirty="0" smtClean="0"/>
              <a:t>，</a:t>
            </a:r>
            <a:r>
              <a:rPr lang="en-US" altLang="zh-CN" sz="3300" dirty="0" smtClean="0"/>
              <a:t>y) </a:t>
            </a:r>
            <a:r>
              <a:rPr lang="en-US" altLang="zh-CN" sz="3300" dirty="0" smtClean="0">
                <a:sym typeface="Symbol" panose="05050102010706020507" pitchFamily="18" charset="2"/>
              </a:rPr>
              <a:t></a:t>
            </a:r>
            <a:r>
              <a:rPr lang="en-US" altLang="zh-CN" sz="3300" dirty="0" smtClean="0"/>
              <a:t>(R</a:t>
            </a:r>
            <a:r>
              <a:rPr lang="zh-CN" altLang="zh-CN" sz="3300" dirty="0" smtClean="0"/>
              <a:t>•</a:t>
            </a:r>
            <a:r>
              <a:rPr lang="en-US" altLang="zh-CN" sz="3300" dirty="0" smtClean="0"/>
              <a:t>S)</a:t>
            </a:r>
            <a:r>
              <a:rPr lang="en-US" altLang="zh-CN" sz="3300" baseline="30000" dirty="0" smtClean="0"/>
              <a:t>-1</a:t>
            </a:r>
            <a:r>
              <a:rPr lang="zh-CN" altLang="zh-CN" sz="3300" dirty="0" smtClean="0"/>
              <a:t>则</a:t>
            </a:r>
            <a:r>
              <a:rPr lang="en-US" altLang="zh-CN" sz="3300" dirty="0" smtClean="0"/>
              <a:t>(y</a:t>
            </a:r>
            <a:r>
              <a:rPr lang="zh-CN" altLang="zh-CN" sz="3300" dirty="0" smtClean="0"/>
              <a:t>，</a:t>
            </a:r>
            <a:r>
              <a:rPr lang="en-US" altLang="zh-CN" sz="3300" dirty="0" smtClean="0"/>
              <a:t>x) </a:t>
            </a:r>
            <a:r>
              <a:rPr lang="en-US" altLang="zh-CN" sz="3300" dirty="0" smtClean="0">
                <a:sym typeface="Symbol" panose="05050102010706020507" pitchFamily="18" charset="2"/>
              </a:rPr>
              <a:t></a:t>
            </a:r>
            <a:r>
              <a:rPr lang="en-US" altLang="zh-CN" sz="3300" dirty="0" smtClean="0"/>
              <a:t>(R</a:t>
            </a:r>
            <a:r>
              <a:rPr lang="zh-CN" altLang="zh-CN" sz="3300" dirty="0" smtClean="0"/>
              <a:t>•</a:t>
            </a:r>
            <a:r>
              <a:rPr lang="en-US" altLang="zh-CN" sz="3300" dirty="0" smtClean="0"/>
              <a:t>S)</a:t>
            </a:r>
            <a:r>
              <a:rPr lang="zh-CN" altLang="zh-CN" sz="3300" dirty="0" smtClean="0"/>
              <a:t>，则存在</a:t>
            </a:r>
            <a:r>
              <a:rPr lang="en-US" altLang="zh-CN" sz="3300" dirty="0" err="1" smtClean="0"/>
              <a:t>z</a:t>
            </a:r>
            <a:r>
              <a:rPr lang="en-US" altLang="zh-CN" sz="3300" dirty="0" err="1" smtClean="0">
                <a:sym typeface="Symbol" panose="05050102010706020507" pitchFamily="18" charset="2"/>
              </a:rPr>
              <a:t></a:t>
            </a:r>
            <a:r>
              <a:rPr lang="en-US" altLang="zh-CN" sz="3300" dirty="0" err="1" smtClean="0"/>
              <a:t>A</a:t>
            </a:r>
            <a:r>
              <a:rPr lang="zh-CN" altLang="zh-CN" sz="3300" dirty="0" smtClean="0"/>
              <a:t>，满足</a:t>
            </a:r>
            <a:r>
              <a:rPr lang="en-US" altLang="zh-CN" sz="3300" dirty="0" smtClean="0"/>
              <a:t>(y</a:t>
            </a:r>
            <a:r>
              <a:rPr lang="zh-CN" altLang="zh-CN" sz="3300" dirty="0" smtClean="0"/>
              <a:t>，</a:t>
            </a:r>
            <a:r>
              <a:rPr lang="en-US" altLang="zh-CN" sz="3300" dirty="0" smtClean="0"/>
              <a:t>z) </a:t>
            </a:r>
            <a:r>
              <a:rPr lang="en-US" altLang="zh-CN" sz="3300" dirty="0" smtClean="0">
                <a:sym typeface="Symbol" panose="05050102010706020507" pitchFamily="18" charset="2"/>
              </a:rPr>
              <a:t></a:t>
            </a:r>
            <a:r>
              <a:rPr lang="en-US" altLang="zh-CN" sz="3300" dirty="0" smtClean="0"/>
              <a:t>R</a:t>
            </a:r>
            <a:r>
              <a:rPr lang="zh-CN" altLang="zh-CN" sz="3300" dirty="0" smtClean="0"/>
              <a:t>且</a:t>
            </a:r>
            <a:r>
              <a:rPr lang="en-US" altLang="zh-CN" sz="3300" dirty="0" smtClean="0"/>
              <a:t>(z</a:t>
            </a:r>
            <a:r>
              <a:rPr lang="zh-CN" altLang="zh-CN" sz="3300" dirty="0" smtClean="0"/>
              <a:t>，</a:t>
            </a:r>
            <a:r>
              <a:rPr lang="en-US" altLang="zh-CN" sz="3300" dirty="0" smtClean="0"/>
              <a:t>x) </a:t>
            </a:r>
            <a:r>
              <a:rPr lang="en-US" altLang="zh-CN" sz="3300" dirty="0" smtClean="0">
                <a:sym typeface="Symbol" panose="05050102010706020507" pitchFamily="18" charset="2"/>
              </a:rPr>
              <a:t></a:t>
            </a:r>
            <a:r>
              <a:rPr lang="en-US" altLang="zh-CN" sz="3300" dirty="0" smtClean="0"/>
              <a:t>S</a:t>
            </a:r>
            <a:r>
              <a:rPr lang="zh-CN" altLang="zh-CN" sz="3300" dirty="0" smtClean="0"/>
              <a:t>，那么</a:t>
            </a:r>
            <a:r>
              <a:rPr lang="en-US" altLang="zh-CN" sz="3300" dirty="0" smtClean="0"/>
              <a:t>(x</a:t>
            </a:r>
            <a:r>
              <a:rPr lang="zh-CN" altLang="zh-CN" sz="3300" dirty="0" smtClean="0"/>
              <a:t>，</a:t>
            </a:r>
            <a:r>
              <a:rPr lang="en-US" altLang="zh-CN" sz="3300" dirty="0" smtClean="0"/>
              <a:t>z) </a:t>
            </a:r>
            <a:r>
              <a:rPr lang="en-US" altLang="zh-CN" sz="3300" dirty="0" smtClean="0">
                <a:sym typeface="Symbol" panose="05050102010706020507" pitchFamily="18" charset="2"/>
              </a:rPr>
              <a:t></a:t>
            </a:r>
            <a:r>
              <a:rPr lang="en-US" altLang="zh-CN" sz="3300" dirty="0" smtClean="0"/>
              <a:t>S</a:t>
            </a:r>
            <a:r>
              <a:rPr lang="en-US" altLang="zh-CN" sz="3300" baseline="30000" dirty="0" smtClean="0"/>
              <a:t>-1</a:t>
            </a:r>
            <a:r>
              <a:rPr lang="zh-CN" altLang="zh-CN" sz="3300" dirty="0" smtClean="0"/>
              <a:t>且</a:t>
            </a:r>
            <a:r>
              <a:rPr lang="en-US" altLang="zh-CN" sz="3300" dirty="0" smtClean="0"/>
              <a:t>(z</a:t>
            </a:r>
            <a:r>
              <a:rPr lang="zh-CN" altLang="zh-CN" sz="3300" dirty="0" smtClean="0"/>
              <a:t>，</a:t>
            </a:r>
            <a:r>
              <a:rPr lang="en-US" altLang="zh-CN" sz="3300" dirty="0" smtClean="0"/>
              <a:t>y) </a:t>
            </a:r>
            <a:r>
              <a:rPr lang="en-US" altLang="zh-CN" sz="3300" dirty="0" smtClean="0">
                <a:sym typeface="Symbol" panose="05050102010706020507" pitchFamily="18" charset="2"/>
              </a:rPr>
              <a:t></a:t>
            </a:r>
            <a:r>
              <a:rPr lang="en-US" altLang="zh-CN" sz="3300" dirty="0" smtClean="0"/>
              <a:t>R</a:t>
            </a:r>
            <a:r>
              <a:rPr lang="en-US" altLang="zh-CN" sz="3300" baseline="30000" dirty="0" smtClean="0"/>
              <a:t>-1</a:t>
            </a:r>
            <a:r>
              <a:rPr lang="zh-CN" altLang="zh-CN" sz="3300" dirty="0" smtClean="0"/>
              <a:t>，所以</a:t>
            </a:r>
            <a:r>
              <a:rPr lang="en-US" altLang="zh-CN" sz="3300" dirty="0" smtClean="0"/>
              <a:t>(x</a:t>
            </a:r>
            <a:r>
              <a:rPr lang="zh-CN" altLang="zh-CN" sz="3300" dirty="0" smtClean="0"/>
              <a:t>，</a:t>
            </a:r>
            <a:r>
              <a:rPr lang="en-US" altLang="zh-CN" sz="3300" dirty="0" smtClean="0"/>
              <a:t>y) </a:t>
            </a:r>
            <a:r>
              <a:rPr lang="en-US" altLang="zh-CN" sz="3300" dirty="0" smtClean="0">
                <a:sym typeface="Symbol" panose="05050102010706020507" pitchFamily="18" charset="2"/>
              </a:rPr>
              <a:t></a:t>
            </a:r>
            <a:r>
              <a:rPr lang="en-US" altLang="zh-CN" sz="3300" dirty="0" smtClean="0"/>
              <a:t> S</a:t>
            </a:r>
            <a:r>
              <a:rPr lang="en-US" altLang="zh-CN" sz="3300" baseline="30000" dirty="0" smtClean="0"/>
              <a:t>-1</a:t>
            </a:r>
            <a:r>
              <a:rPr lang="zh-CN" altLang="zh-CN" sz="3300" dirty="0" smtClean="0"/>
              <a:t>•</a:t>
            </a:r>
            <a:r>
              <a:rPr lang="en-US" altLang="zh-CN" sz="3300" dirty="0" smtClean="0"/>
              <a:t>R</a:t>
            </a:r>
            <a:r>
              <a:rPr lang="en-US" altLang="zh-CN" sz="3300" baseline="30000" dirty="0" smtClean="0"/>
              <a:t>-1</a:t>
            </a:r>
            <a:r>
              <a:rPr lang="zh-CN" altLang="zh-CN" sz="3300" dirty="0" smtClean="0"/>
              <a:t>，</a:t>
            </a:r>
            <a:endParaRPr lang="en-US" altLang="zh-CN" sz="3300" dirty="0" smtClean="0"/>
          </a:p>
          <a:p>
            <a:pPr>
              <a:lnSpc>
                <a:spcPct val="125000"/>
              </a:lnSpc>
              <a:buFont typeface="Wingdings" panose="05000000000000000000" pitchFamily="2" charset="2"/>
              <a:buNone/>
              <a:defRPr/>
            </a:pPr>
            <a:r>
              <a:rPr lang="zh-CN" altLang="zh-CN" sz="3300" dirty="0" smtClean="0"/>
              <a:t>因此</a:t>
            </a:r>
            <a:r>
              <a:rPr lang="en-US" altLang="zh-CN" sz="3300" dirty="0" smtClean="0"/>
              <a:t>(R</a:t>
            </a:r>
            <a:r>
              <a:rPr lang="zh-CN" altLang="zh-CN" sz="3300" dirty="0" smtClean="0"/>
              <a:t>•</a:t>
            </a:r>
            <a:r>
              <a:rPr lang="en-US" altLang="zh-CN" sz="3300" dirty="0" smtClean="0"/>
              <a:t>S)</a:t>
            </a:r>
            <a:r>
              <a:rPr lang="en-US" altLang="zh-CN" sz="3300" baseline="30000" dirty="0" smtClean="0"/>
              <a:t>-1</a:t>
            </a:r>
            <a:r>
              <a:rPr lang="en-US" altLang="zh-CN" sz="3300" dirty="0" smtClean="0">
                <a:sym typeface="Symbol" panose="05050102010706020507" pitchFamily="18" charset="2"/>
              </a:rPr>
              <a:t></a:t>
            </a:r>
            <a:r>
              <a:rPr lang="en-US" altLang="zh-CN" sz="3300" dirty="0" smtClean="0"/>
              <a:t> S</a:t>
            </a:r>
            <a:r>
              <a:rPr lang="en-US" altLang="zh-CN" sz="3300" baseline="30000" dirty="0" smtClean="0"/>
              <a:t>-1</a:t>
            </a:r>
            <a:r>
              <a:rPr lang="zh-CN" altLang="zh-CN" sz="3300" dirty="0" smtClean="0"/>
              <a:t>•</a:t>
            </a:r>
            <a:r>
              <a:rPr lang="en-US" altLang="zh-CN" sz="3300" dirty="0" smtClean="0"/>
              <a:t>R</a:t>
            </a:r>
            <a:r>
              <a:rPr lang="en-US" altLang="zh-CN" sz="3300" baseline="30000" dirty="0" smtClean="0"/>
              <a:t>-1</a:t>
            </a:r>
            <a:r>
              <a:rPr lang="zh-CN" altLang="zh-CN" sz="3300" dirty="0" smtClean="0"/>
              <a:t>；</a:t>
            </a:r>
            <a:endParaRPr lang="zh-CN" altLang="en-US" sz="3300" dirty="0" smtClean="0"/>
          </a:p>
        </p:txBody>
      </p:sp>
      <p:sp>
        <p:nvSpPr>
          <p:cNvPr id="296964"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solidFill>
                <a:srgbClr val="FFFFFF"/>
              </a:solidFill>
              <a:latin typeface="Arial" panose="020B0604020202020204" pitchFamily="34" charset="0"/>
            </a:endParaRPr>
          </a:p>
        </p:txBody>
      </p:sp>
      <p:sp>
        <p:nvSpPr>
          <p:cNvPr id="29696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17EE82E-19C2-4746-96F5-B551CE497A78}" type="slidenum">
              <a:rPr kumimoji="0" lang="zh-CN" altLang="en-US" sz="1400" b="0" smtClean="0">
                <a:solidFill>
                  <a:srgbClr val="FFFFFF"/>
                </a:solidFill>
                <a:latin typeface="Arial" panose="020B0604020202020204" pitchFamily="34" charset="0"/>
              </a:rPr>
              <a:pPr>
                <a:spcBef>
                  <a:spcPct val="0"/>
                </a:spcBef>
                <a:buClrTx/>
                <a:buSzTx/>
                <a:buFontTx/>
                <a:buNone/>
              </a:pPr>
              <a:t>185</a:t>
            </a:fld>
            <a:endParaRPr kumimoji="0" lang="en-US" altLang="zh-CN" sz="1400" b="0" smtClean="0">
              <a:solidFill>
                <a:srgbClr val="FFFFFF"/>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内容占位符 2"/>
          <p:cNvSpPr>
            <a:spLocks noGrp="1"/>
          </p:cNvSpPr>
          <p:nvPr>
            <p:ph idx="1"/>
          </p:nvPr>
        </p:nvSpPr>
        <p:spPr>
          <a:xfrm>
            <a:off x="179388" y="404813"/>
            <a:ext cx="8569325" cy="5327650"/>
          </a:xfrm>
        </p:spPr>
        <p:txBody>
          <a:bodyPr/>
          <a:lstStyle/>
          <a:p>
            <a:pPr marL="0" indent="0">
              <a:lnSpc>
                <a:spcPct val="125000"/>
              </a:lnSpc>
              <a:buFont typeface="Wingdings" panose="05000000000000000000" pitchFamily="2" charset="2"/>
              <a:buNone/>
              <a:defRPr/>
            </a:pPr>
            <a:r>
              <a:rPr lang="zh-CN" altLang="en-US" sz="3300" dirty="0" smtClean="0">
                <a:solidFill>
                  <a:schemeClr val="tx2"/>
                </a:solidFill>
              </a:rPr>
              <a:t>习题</a:t>
            </a:r>
            <a:r>
              <a:rPr lang="en-US" altLang="zh-CN" sz="3300" dirty="0" smtClean="0">
                <a:solidFill>
                  <a:schemeClr val="tx2"/>
                </a:solidFill>
              </a:rPr>
              <a:t>1.2- 3    </a:t>
            </a:r>
            <a:r>
              <a:rPr lang="en-US" altLang="zh-CN" sz="3300" dirty="0" smtClean="0"/>
              <a:t>R</a:t>
            </a:r>
            <a:r>
              <a:rPr lang="zh-CN" altLang="zh-CN" sz="3300" dirty="0" smtClean="0"/>
              <a:t>，</a:t>
            </a:r>
            <a:r>
              <a:rPr lang="en-US" altLang="zh-CN" sz="3300" dirty="0" smtClean="0"/>
              <a:t>S</a:t>
            </a:r>
            <a:r>
              <a:rPr lang="zh-CN" altLang="zh-CN" sz="3300" dirty="0" smtClean="0"/>
              <a:t>是集合</a:t>
            </a:r>
            <a:r>
              <a:rPr lang="en-US" altLang="zh-CN" sz="3300" dirty="0" smtClean="0"/>
              <a:t>A</a:t>
            </a:r>
            <a:r>
              <a:rPr lang="zh-CN" altLang="zh-CN" sz="3300" dirty="0" smtClean="0"/>
              <a:t>上的两个关系。</a:t>
            </a:r>
            <a:r>
              <a:rPr lang="en-US" altLang="zh-CN" sz="3300" dirty="0" smtClean="0"/>
              <a:t>    </a:t>
            </a:r>
            <a:r>
              <a:rPr lang="zh-CN" altLang="zh-CN" sz="3300" dirty="0" smtClean="0"/>
              <a:t>试证明下列等式</a:t>
            </a:r>
            <a:r>
              <a:rPr lang="en-US" altLang="zh-CN" sz="3300" dirty="0" smtClean="0"/>
              <a:t>: (1)   (R</a:t>
            </a:r>
            <a:r>
              <a:rPr lang="zh-CN" altLang="zh-CN" sz="3300" dirty="0" smtClean="0"/>
              <a:t>•</a:t>
            </a:r>
            <a:r>
              <a:rPr lang="en-US" altLang="zh-CN" sz="3300" dirty="0" smtClean="0"/>
              <a:t>S)</a:t>
            </a:r>
            <a:r>
              <a:rPr lang="en-US" altLang="zh-CN" sz="3300" baseline="30000" dirty="0" smtClean="0"/>
              <a:t>-1</a:t>
            </a:r>
            <a:r>
              <a:rPr lang="en-US" altLang="zh-CN" sz="3300" dirty="0" smtClean="0"/>
              <a:t>= S</a:t>
            </a:r>
            <a:r>
              <a:rPr lang="en-US" altLang="zh-CN" sz="3300" baseline="30000" dirty="0" smtClean="0"/>
              <a:t>-1</a:t>
            </a:r>
            <a:r>
              <a:rPr lang="zh-CN" altLang="zh-CN" sz="3300" dirty="0" smtClean="0"/>
              <a:t>•</a:t>
            </a:r>
            <a:r>
              <a:rPr lang="en-US" altLang="zh-CN" sz="3300" dirty="0" smtClean="0"/>
              <a:t>R</a:t>
            </a:r>
            <a:r>
              <a:rPr lang="en-US" altLang="zh-CN" sz="3300" baseline="30000" dirty="0" smtClean="0">
                <a:solidFill>
                  <a:schemeClr val="tx2"/>
                </a:solidFill>
              </a:rPr>
              <a:t>-1</a:t>
            </a:r>
            <a:endParaRPr lang="en-US" altLang="zh-CN" sz="3300" dirty="0" smtClean="0">
              <a:solidFill>
                <a:schemeClr val="tx2"/>
              </a:solidFill>
            </a:endParaRPr>
          </a:p>
          <a:p>
            <a:pPr marL="0" indent="0">
              <a:lnSpc>
                <a:spcPct val="125000"/>
              </a:lnSpc>
              <a:buFont typeface="Wingdings" panose="05000000000000000000" pitchFamily="2" charset="2"/>
              <a:buNone/>
              <a:defRPr/>
            </a:pPr>
            <a:r>
              <a:rPr lang="zh-CN" altLang="en-US" sz="3300" dirty="0" smtClean="0"/>
              <a:t>证明：</a:t>
            </a:r>
            <a:endParaRPr lang="en-US" altLang="zh-CN" sz="3300" dirty="0" smtClean="0"/>
          </a:p>
          <a:p>
            <a:pPr marL="0" indent="0">
              <a:lnSpc>
                <a:spcPct val="125000"/>
              </a:lnSpc>
              <a:buFont typeface="Wingdings" panose="05000000000000000000" pitchFamily="2" charset="2"/>
              <a:buNone/>
              <a:defRPr/>
            </a:pPr>
            <a:r>
              <a:rPr lang="zh-CN" altLang="zh-CN" sz="3300" dirty="0" smtClean="0"/>
              <a:t>再证</a:t>
            </a:r>
            <a:r>
              <a:rPr lang="en-US" altLang="zh-CN" sz="3300" dirty="0" smtClean="0"/>
              <a:t>S</a:t>
            </a:r>
            <a:r>
              <a:rPr lang="en-US" altLang="zh-CN" sz="3300" baseline="30000" dirty="0" smtClean="0"/>
              <a:t>-1</a:t>
            </a:r>
            <a:r>
              <a:rPr lang="zh-CN" altLang="zh-CN" sz="3300" dirty="0" smtClean="0"/>
              <a:t>•</a:t>
            </a:r>
            <a:r>
              <a:rPr lang="en-US" altLang="zh-CN" sz="3300" dirty="0" smtClean="0"/>
              <a:t>R</a:t>
            </a:r>
            <a:r>
              <a:rPr lang="en-US" altLang="zh-CN" sz="3300" baseline="30000" dirty="0" smtClean="0"/>
              <a:t>-1</a:t>
            </a:r>
            <a:r>
              <a:rPr lang="en-US" altLang="zh-CN" sz="3300" dirty="0" smtClean="0"/>
              <a:t> </a:t>
            </a:r>
            <a:r>
              <a:rPr lang="en-US" altLang="zh-CN" sz="3300" dirty="0" smtClean="0">
                <a:sym typeface="Symbol" panose="05050102010706020507" pitchFamily="18" charset="2"/>
              </a:rPr>
              <a:t></a:t>
            </a:r>
            <a:r>
              <a:rPr lang="en-US" altLang="zh-CN" sz="3300" dirty="0" smtClean="0"/>
              <a:t>(R</a:t>
            </a:r>
            <a:r>
              <a:rPr lang="zh-CN" altLang="zh-CN" sz="3300" dirty="0" smtClean="0"/>
              <a:t>•</a:t>
            </a:r>
            <a:r>
              <a:rPr lang="en-US" altLang="zh-CN" sz="3300" dirty="0" smtClean="0"/>
              <a:t>S)</a:t>
            </a:r>
            <a:r>
              <a:rPr lang="en-US" altLang="zh-CN" sz="3300" baseline="30000" dirty="0" smtClean="0"/>
              <a:t>-1</a:t>
            </a:r>
            <a:r>
              <a:rPr lang="zh-CN" altLang="zh-CN" sz="3300" dirty="0" smtClean="0"/>
              <a:t>，对任意</a:t>
            </a:r>
            <a:r>
              <a:rPr lang="en-US" altLang="zh-CN" sz="3300" dirty="0" smtClean="0"/>
              <a:t>(x</a:t>
            </a:r>
            <a:r>
              <a:rPr lang="zh-CN" altLang="zh-CN" sz="3300" dirty="0" smtClean="0"/>
              <a:t>，</a:t>
            </a:r>
            <a:r>
              <a:rPr lang="en-US" altLang="zh-CN" sz="3300" dirty="0" smtClean="0"/>
              <a:t>y) </a:t>
            </a:r>
            <a:r>
              <a:rPr lang="en-US" altLang="zh-CN" sz="3300" dirty="0" smtClean="0">
                <a:sym typeface="Symbol" panose="05050102010706020507" pitchFamily="18" charset="2"/>
              </a:rPr>
              <a:t></a:t>
            </a:r>
            <a:r>
              <a:rPr lang="en-US" altLang="zh-CN" sz="3300" dirty="0" smtClean="0"/>
              <a:t> S</a:t>
            </a:r>
            <a:r>
              <a:rPr lang="en-US" altLang="zh-CN" sz="3300" baseline="30000" dirty="0" smtClean="0"/>
              <a:t>-1</a:t>
            </a:r>
            <a:r>
              <a:rPr lang="zh-CN" altLang="zh-CN" sz="3300" dirty="0" smtClean="0"/>
              <a:t>•</a:t>
            </a:r>
            <a:r>
              <a:rPr lang="en-US" altLang="zh-CN" sz="3300" dirty="0" smtClean="0"/>
              <a:t>R</a:t>
            </a:r>
            <a:r>
              <a:rPr lang="en-US" altLang="zh-CN" sz="3300" baseline="30000" dirty="0" smtClean="0"/>
              <a:t>-1,</a:t>
            </a:r>
            <a:r>
              <a:rPr lang="zh-CN" altLang="zh-CN" sz="3300" dirty="0" smtClean="0"/>
              <a:t>则存在</a:t>
            </a:r>
            <a:r>
              <a:rPr lang="en-US" altLang="zh-CN" sz="3300" dirty="0" err="1" smtClean="0"/>
              <a:t>z</a:t>
            </a:r>
            <a:r>
              <a:rPr lang="en-US" altLang="zh-CN" sz="3300" dirty="0" err="1" smtClean="0">
                <a:sym typeface="Symbol" panose="05050102010706020507" pitchFamily="18" charset="2"/>
              </a:rPr>
              <a:t></a:t>
            </a:r>
            <a:r>
              <a:rPr lang="en-US" altLang="zh-CN" sz="3300" dirty="0" err="1" smtClean="0"/>
              <a:t>A</a:t>
            </a:r>
            <a:r>
              <a:rPr lang="zh-CN" altLang="zh-CN" sz="3300" dirty="0" smtClean="0"/>
              <a:t>，满足</a:t>
            </a:r>
            <a:r>
              <a:rPr lang="en-US" altLang="zh-CN" sz="3300" dirty="0" smtClean="0"/>
              <a:t>(x</a:t>
            </a:r>
            <a:r>
              <a:rPr lang="zh-CN" altLang="zh-CN" sz="3300" dirty="0" smtClean="0"/>
              <a:t>，</a:t>
            </a:r>
            <a:r>
              <a:rPr lang="en-US" altLang="zh-CN" sz="3300" dirty="0" smtClean="0"/>
              <a:t>z) </a:t>
            </a:r>
            <a:r>
              <a:rPr lang="en-US" altLang="zh-CN" sz="3300" dirty="0" smtClean="0">
                <a:sym typeface="Symbol" panose="05050102010706020507" pitchFamily="18" charset="2"/>
              </a:rPr>
              <a:t></a:t>
            </a:r>
            <a:r>
              <a:rPr lang="en-US" altLang="zh-CN" sz="3300" dirty="0" smtClean="0"/>
              <a:t>S</a:t>
            </a:r>
            <a:r>
              <a:rPr lang="en-US" altLang="zh-CN" sz="3300" baseline="30000" dirty="0" smtClean="0"/>
              <a:t>-1</a:t>
            </a:r>
            <a:r>
              <a:rPr lang="zh-CN" altLang="zh-CN" sz="3300" dirty="0" smtClean="0"/>
              <a:t>且</a:t>
            </a:r>
            <a:r>
              <a:rPr lang="en-US" altLang="zh-CN" sz="3300" dirty="0" smtClean="0"/>
              <a:t>(z</a:t>
            </a:r>
            <a:r>
              <a:rPr lang="zh-CN" altLang="zh-CN" sz="3300" dirty="0" smtClean="0"/>
              <a:t>，</a:t>
            </a:r>
            <a:r>
              <a:rPr lang="en-US" altLang="zh-CN" sz="3300" dirty="0" smtClean="0"/>
              <a:t>y) </a:t>
            </a:r>
            <a:r>
              <a:rPr lang="en-US" altLang="zh-CN" sz="3300" dirty="0" smtClean="0">
                <a:sym typeface="Symbol" panose="05050102010706020507" pitchFamily="18" charset="2"/>
              </a:rPr>
              <a:t></a:t>
            </a:r>
            <a:r>
              <a:rPr lang="en-US" altLang="zh-CN" sz="3300" dirty="0" smtClean="0"/>
              <a:t>R</a:t>
            </a:r>
            <a:r>
              <a:rPr lang="en-US" altLang="zh-CN" sz="3300" baseline="30000" dirty="0" smtClean="0"/>
              <a:t>-1</a:t>
            </a:r>
            <a:r>
              <a:rPr lang="zh-CN" altLang="zh-CN" sz="3300" dirty="0" smtClean="0"/>
              <a:t>，</a:t>
            </a:r>
            <a:r>
              <a:rPr lang="zh-CN" altLang="en-US" sz="3300" dirty="0"/>
              <a:t>故</a:t>
            </a:r>
            <a:r>
              <a:rPr lang="en-US" altLang="zh-CN" sz="3300" dirty="0" smtClean="0"/>
              <a:t>(y</a:t>
            </a:r>
            <a:r>
              <a:rPr lang="zh-CN" altLang="zh-CN" sz="3300" dirty="0" smtClean="0"/>
              <a:t>，</a:t>
            </a:r>
            <a:r>
              <a:rPr lang="en-US" altLang="zh-CN" sz="3300" dirty="0" smtClean="0"/>
              <a:t>z) </a:t>
            </a:r>
            <a:r>
              <a:rPr lang="en-US" altLang="zh-CN" sz="3300" dirty="0" smtClean="0">
                <a:sym typeface="Symbol" panose="05050102010706020507" pitchFamily="18" charset="2"/>
              </a:rPr>
              <a:t></a:t>
            </a:r>
            <a:r>
              <a:rPr lang="en-US" altLang="zh-CN" sz="3300" dirty="0" smtClean="0"/>
              <a:t>R</a:t>
            </a:r>
            <a:r>
              <a:rPr lang="zh-CN" altLang="zh-CN" sz="3300" dirty="0" smtClean="0"/>
              <a:t>且</a:t>
            </a:r>
            <a:r>
              <a:rPr lang="en-US" altLang="zh-CN" sz="3300" dirty="0" smtClean="0"/>
              <a:t>(z</a:t>
            </a:r>
            <a:r>
              <a:rPr lang="zh-CN" altLang="zh-CN" sz="3300" dirty="0" smtClean="0"/>
              <a:t>，</a:t>
            </a:r>
            <a:r>
              <a:rPr lang="en-US" altLang="zh-CN" sz="3300" dirty="0" smtClean="0"/>
              <a:t>x) </a:t>
            </a:r>
            <a:r>
              <a:rPr lang="en-US" altLang="zh-CN" sz="3300" dirty="0" smtClean="0">
                <a:sym typeface="Symbol" panose="05050102010706020507" pitchFamily="18" charset="2"/>
              </a:rPr>
              <a:t></a:t>
            </a:r>
            <a:r>
              <a:rPr lang="en-US" altLang="zh-CN" sz="3300" dirty="0" smtClean="0"/>
              <a:t>S</a:t>
            </a:r>
            <a:r>
              <a:rPr lang="zh-CN" altLang="zh-CN" sz="3300" dirty="0" smtClean="0"/>
              <a:t>，</a:t>
            </a:r>
            <a:r>
              <a:rPr lang="zh-CN" altLang="en-US" sz="3300" dirty="0" smtClean="0"/>
              <a:t>知</a:t>
            </a:r>
            <a:r>
              <a:rPr lang="en-US" altLang="zh-CN" sz="3300" dirty="0" smtClean="0"/>
              <a:t>(y</a:t>
            </a:r>
            <a:r>
              <a:rPr lang="zh-CN" altLang="zh-CN" sz="3300" dirty="0" smtClean="0"/>
              <a:t>，</a:t>
            </a:r>
            <a:r>
              <a:rPr lang="en-US" altLang="zh-CN" sz="3300" dirty="0" smtClean="0"/>
              <a:t>x) </a:t>
            </a:r>
            <a:r>
              <a:rPr lang="en-US" altLang="zh-CN" sz="3300" dirty="0" smtClean="0">
                <a:sym typeface="Symbol" panose="05050102010706020507" pitchFamily="18" charset="2"/>
              </a:rPr>
              <a:t></a:t>
            </a:r>
            <a:r>
              <a:rPr lang="en-US" altLang="zh-CN" sz="3300" dirty="0" smtClean="0"/>
              <a:t>(R</a:t>
            </a:r>
            <a:r>
              <a:rPr lang="zh-CN" altLang="zh-CN" sz="3300" dirty="0" smtClean="0"/>
              <a:t>•</a:t>
            </a:r>
            <a:r>
              <a:rPr lang="en-US" altLang="zh-CN" sz="3300" dirty="0" smtClean="0"/>
              <a:t>S)</a:t>
            </a:r>
          </a:p>
          <a:p>
            <a:pPr>
              <a:lnSpc>
                <a:spcPct val="125000"/>
              </a:lnSpc>
              <a:buFont typeface="Wingdings" panose="05000000000000000000" pitchFamily="2" charset="2"/>
              <a:buNone/>
              <a:defRPr/>
            </a:pPr>
            <a:r>
              <a:rPr lang="zh-CN" altLang="zh-CN" sz="3300" dirty="0" smtClean="0"/>
              <a:t>所以， </a:t>
            </a:r>
            <a:r>
              <a:rPr lang="en-US" altLang="zh-CN" sz="3300" dirty="0" smtClean="0"/>
              <a:t>(x</a:t>
            </a:r>
            <a:r>
              <a:rPr lang="zh-CN" altLang="zh-CN" sz="3300" dirty="0" smtClean="0"/>
              <a:t>，</a:t>
            </a:r>
            <a:r>
              <a:rPr lang="en-US" altLang="zh-CN" sz="3300" dirty="0" smtClean="0"/>
              <a:t>y) </a:t>
            </a:r>
            <a:r>
              <a:rPr lang="en-US" altLang="zh-CN" sz="3300" dirty="0" smtClean="0">
                <a:sym typeface="Symbol" panose="05050102010706020507" pitchFamily="18" charset="2"/>
              </a:rPr>
              <a:t></a:t>
            </a:r>
            <a:r>
              <a:rPr lang="en-US" altLang="zh-CN" sz="3300" dirty="0" smtClean="0"/>
              <a:t>(R</a:t>
            </a:r>
            <a:r>
              <a:rPr lang="zh-CN" altLang="zh-CN" sz="3300" dirty="0" smtClean="0"/>
              <a:t>•</a:t>
            </a:r>
            <a:r>
              <a:rPr lang="en-US" altLang="zh-CN" sz="3300" dirty="0" smtClean="0"/>
              <a:t>S)</a:t>
            </a:r>
            <a:r>
              <a:rPr lang="en-US" altLang="zh-CN" sz="3300" baseline="30000" dirty="0" smtClean="0"/>
              <a:t>-1</a:t>
            </a:r>
            <a:r>
              <a:rPr lang="zh-CN" altLang="zh-CN" sz="3300" dirty="0" smtClean="0"/>
              <a:t>，</a:t>
            </a:r>
            <a:endParaRPr lang="en-US" altLang="zh-CN" sz="3300" dirty="0" smtClean="0"/>
          </a:p>
          <a:p>
            <a:pPr>
              <a:lnSpc>
                <a:spcPct val="125000"/>
              </a:lnSpc>
              <a:buFont typeface="Wingdings" panose="05000000000000000000" pitchFamily="2" charset="2"/>
              <a:buNone/>
              <a:defRPr/>
            </a:pPr>
            <a:r>
              <a:rPr lang="zh-CN" altLang="zh-CN" sz="3300" dirty="0" smtClean="0"/>
              <a:t>因此</a:t>
            </a:r>
            <a:r>
              <a:rPr lang="en-US" altLang="zh-CN" sz="3300" dirty="0" smtClean="0"/>
              <a:t> S</a:t>
            </a:r>
            <a:r>
              <a:rPr lang="en-US" altLang="zh-CN" sz="3300" baseline="30000" dirty="0" smtClean="0"/>
              <a:t>-1</a:t>
            </a:r>
            <a:r>
              <a:rPr lang="zh-CN" altLang="zh-CN" sz="3300" dirty="0" smtClean="0"/>
              <a:t>•</a:t>
            </a:r>
            <a:r>
              <a:rPr lang="en-US" altLang="zh-CN" sz="3300" dirty="0" smtClean="0"/>
              <a:t>R</a:t>
            </a:r>
            <a:r>
              <a:rPr lang="en-US" altLang="zh-CN" sz="3300" baseline="30000" dirty="0" smtClean="0"/>
              <a:t>-1</a:t>
            </a:r>
            <a:r>
              <a:rPr lang="en-US" altLang="zh-CN" sz="3300" dirty="0" smtClean="0"/>
              <a:t> </a:t>
            </a:r>
            <a:r>
              <a:rPr lang="en-US" altLang="zh-CN" sz="3300" dirty="0" smtClean="0">
                <a:sym typeface="Symbol" panose="05050102010706020507" pitchFamily="18" charset="2"/>
              </a:rPr>
              <a:t></a:t>
            </a:r>
            <a:r>
              <a:rPr lang="en-US" altLang="zh-CN" sz="3300" dirty="0" smtClean="0"/>
              <a:t>(R</a:t>
            </a:r>
            <a:r>
              <a:rPr lang="zh-CN" altLang="zh-CN" sz="3300" dirty="0" smtClean="0"/>
              <a:t>•</a:t>
            </a:r>
            <a:r>
              <a:rPr lang="en-US" altLang="zh-CN" sz="3300" dirty="0" smtClean="0"/>
              <a:t>S)</a:t>
            </a:r>
            <a:r>
              <a:rPr lang="en-US" altLang="zh-CN" sz="3300" baseline="30000" dirty="0" smtClean="0"/>
              <a:t>-1</a:t>
            </a:r>
            <a:r>
              <a:rPr lang="zh-CN" altLang="zh-CN" sz="3300" dirty="0" smtClean="0"/>
              <a:t>。</a:t>
            </a:r>
            <a:endParaRPr lang="zh-CN" altLang="en-US" sz="3300" dirty="0" smtClean="0"/>
          </a:p>
          <a:p>
            <a:pPr>
              <a:defRPr/>
            </a:pPr>
            <a:endParaRPr lang="zh-CN" altLang="en-US" dirty="0" smtClean="0"/>
          </a:p>
        </p:txBody>
      </p:sp>
      <p:sp>
        <p:nvSpPr>
          <p:cNvPr id="297987"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solidFill>
                <a:srgbClr val="FFFFFF"/>
              </a:solidFill>
              <a:latin typeface="Arial" panose="020B0604020202020204" pitchFamily="34" charset="0"/>
            </a:endParaRPr>
          </a:p>
        </p:txBody>
      </p:sp>
      <p:sp>
        <p:nvSpPr>
          <p:cNvPr id="297988"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A402DC5-4E51-4BE4-BED1-268A7306F4F3}" type="slidenum">
              <a:rPr kumimoji="0" lang="zh-CN" altLang="en-US" sz="1400" b="0" smtClean="0">
                <a:solidFill>
                  <a:srgbClr val="FFFFFF"/>
                </a:solidFill>
                <a:latin typeface="Arial" panose="020B0604020202020204" pitchFamily="34" charset="0"/>
              </a:rPr>
              <a:pPr>
                <a:spcBef>
                  <a:spcPct val="0"/>
                </a:spcBef>
                <a:buClrTx/>
                <a:buSzTx/>
                <a:buFontTx/>
                <a:buNone/>
              </a:pPr>
              <a:t>186</a:t>
            </a:fld>
            <a:endParaRPr kumimoji="0" lang="en-US" altLang="zh-CN" sz="1400" b="0" smtClean="0">
              <a:solidFill>
                <a:srgbClr val="FFFFFF"/>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850" y="515938"/>
            <a:ext cx="8496300" cy="1243012"/>
          </a:xfrm>
        </p:spPr>
        <p:txBody>
          <a:bodyPr/>
          <a:lstStyle/>
          <a:p>
            <a:pPr>
              <a:lnSpc>
                <a:spcPct val="125000"/>
              </a:lnSpc>
              <a:defRPr/>
            </a:pPr>
            <a:r>
              <a:rPr lang="zh-CN" altLang="en-US" sz="3200" b="1" dirty="0" smtClean="0">
                <a:latin typeface="+mn-lt"/>
              </a:rPr>
              <a:t>习题</a:t>
            </a:r>
            <a:r>
              <a:rPr lang="en-US" altLang="zh-CN" sz="3200" b="1" dirty="0" smtClean="0">
                <a:latin typeface="+mn-lt"/>
              </a:rPr>
              <a:t>1.2-11  </a:t>
            </a:r>
            <a:r>
              <a:rPr lang="zh-CN" altLang="zh-CN" sz="3200" b="1" dirty="0" smtClean="0">
                <a:solidFill>
                  <a:schemeClr val="tx1"/>
                </a:solidFill>
                <a:latin typeface="+mn-lt"/>
                <a:ea typeface="+mn-ea"/>
              </a:rPr>
              <a:t>若集合</a:t>
            </a:r>
            <a:r>
              <a:rPr lang="en-US" altLang="zh-CN" sz="3200" b="1" dirty="0" smtClean="0">
                <a:solidFill>
                  <a:schemeClr val="tx1"/>
                </a:solidFill>
                <a:latin typeface="+mn-lt"/>
                <a:ea typeface="+mn-ea"/>
              </a:rPr>
              <a:t>A</a:t>
            </a:r>
            <a:r>
              <a:rPr lang="zh-CN" altLang="zh-CN" sz="3200" b="1" dirty="0" smtClean="0">
                <a:solidFill>
                  <a:schemeClr val="tx1"/>
                </a:solidFill>
                <a:latin typeface="+mn-lt"/>
                <a:ea typeface="+mn-ea"/>
              </a:rPr>
              <a:t>上的关系</a:t>
            </a:r>
            <a:r>
              <a:rPr lang="en-US" altLang="zh-CN" sz="3200" b="1" dirty="0" smtClean="0">
                <a:solidFill>
                  <a:schemeClr val="tx1"/>
                </a:solidFill>
                <a:latin typeface="+mn-lt"/>
                <a:ea typeface="+mn-ea"/>
              </a:rPr>
              <a:t>R , S</a:t>
            </a:r>
            <a:r>
              <a:rPr lang="zh-CN" altLang="zh-CN" sz="3200" b="1" dirty="0" smtClean="0">
                <a:solidFill>
                  <a:schemeClr val="tx1"/>
                </a:solidFill>
                <a:latin typeface="+mn-lt"/>
                <a:ea typeface="+mn-ea"/>
              </a:rPr>
              <a:t>具有对称性</a:t>
            </a:r>
            <a:r>
              <a:rPr lang="en-US" altLang="zh-CN" sz="3200" b="1" dirty="0" smtClean="0">
                <a:solidFill>
                  <a:schemeClr val="tx1"/>
                </a:solidFill>
                <a:latin typeface="+mn-lt"/>
                <a:ea typeface="+mn-ea"/>
              </a:rPr>
              <a:t>.  </a:t>
            </a:r>
            <a:r>
              <a:rPr lang="zh-CN" altLang="zh-CN" sz="3100" b="1" dirty="0" smtClean="0">
                <a:solidFill>
                  <a:schemeClr val="tx1"/>
                </a:solidFill>
                <a:latin typeface="+mn-lt"/>
                <a:ea typeface="+mn-ea"/>
              </a:rPr>
              <a:t>证明：</a:t>
            </a:r>
            <a:r>
              <a:rPr lang="en-US" altLang="zh-CN" sz="3100" b="1" dirty="0" smtClean="0">
                <a:solidFill>
                  <a:schemeClr val="tx1"/>
                </a:solidFill>
                <a:latin typeface="+mn-lt"/>
                <a:ea typeface="+mn-ea"/>
              </a:rPr>
              <a:t>R</a:t>
            </a:r>
            <a:r>
              <a:rPr lang="zh-CN" altLang="zh-CN" sz="3100" b="1" dirty="0" smtClean="0">
                <a:solidFill>
                  <a:schemeClr val="tx1"/>
                </a:solidFill>
                <a:latin typeface="+mn-lt"/>
                <a:ea typeface="+mn-ea"/>
              </a:rPr>
              <a:t>•</a:t>
            </a:r>
            <a:r>
              <a:rPr lang="en-US" altLang="zh-CN" sz="3100" b="1" dirty="0" smtClean="0">
                <a:solidFill>
                  <a:schemeClr val="tx1"/>
                </a:solidFill>
                <a:latin typeface="+mn-lt"/>
                <a:ea typeface="+mn-ea"/>
              </a:rPr>
              <a:t>S</a:t>
            </a:r>
            <a:r>
              <a:rPr lang="zh-CN" altLang="zh-CN" sz="3100" b="1" dirty="0" smtClean="0">
                <a:solidFill>
                  <a:schemeClr val="tx1"/>
                </a:solidFill>
                <a:latin typeface="+mn-lt"/>
                <a:ea typeface="+mn-ea"/>
              </a:rPr>
              <a:t>具有对称性的充要条件为</a:t>
            </a:r>
            <a:r>
              <a:rPr lang="en-US" altLang="zh-CN" sz="3100" b="1" dirty="0" smtClean="0">
                <a:solidFill>
                  <a:schemeClr val="tx1"/>
                </a:solidFill>
                <a:latin typeface="+mn-lt"/>
                <a:ea typeface="+mn-ea"/>
              </a:rPr>
              <a:t>   R</a:t>
            </a:r>
            <a:r>
              <a:rPr lang="zh-CN" altLang="zh-CN" sz="3100" b="1" dirty="0" smtClean="0">
                <a:solidFill>
                  <a:schemeClr val="tx1"/>
                </a:solidFill>
                <a:latin typeface="+mn-lt"/>
                <a:ea typeface="+mn-ea"/>
              </a:rPr>
              <a:t>•</a:t>
            </a:r>
            <a:r>
              <a:rPr lang="en-US" altLang="zh-CN" sz="3100" b="1" dirty="0" smtClean="0">
                <a:solidFill>
                  <a:schemeClr val="tx1"/>
                </a:solidFill>
                <a:latin typeface="+mn-lt"/>
                <a:ea typeface="+mn-ea"/>
              </a:rPr>
              <a:t>S= S</a:t>
            </a:r>
            <a:r>
              <a:rPr lang="zh-CN" altLang="zh-CN" sz="3100" b="1" dirty="0" smtClean="0">
                <a:solidFill>
                  <a:schemeClr val="tx1"/>
                </a:solidFill>
                <a:latin typeface="+mn-lt"/>
                <a:ea typeface="+mn-ea"/>
              </a:rPr>
              <a:t>•</a:t>
            </a:r>
            <a:r>
              <a:rPr lang="en-US" altLang="zh-CN" sz="3100" b="1" dirty="0" smtClean="0">
                <a:solidFill>
                  <a:schemeClr val="tx1"/>
                </a:solidFill>
                <a:latin typeface="+mn-lt"/>
                <a:ea typeface="+mn-ea"/>
              </a:rPr>
              <a:t>R</a:t>
            </a:r>
            <a:endParaRPr lang="zh-CN" altLang="en-US" sz="3100" b="1" dirty="0">
              <a:solidFill>
                <a:schemeClr val="tx1"/>
              </a:solidFill>
              <a:latin typeface="+mn-lt"/>
              <a:ea typeface="+mn-ea"/>
            </a:endParaRPr>
          </a:p>
        </p:txBody>
      </p:sp>
      <p:sp>
        <p:nvSpPr>
          <p:cNvPr id="3" name="内容占位符 2"/>
          <p:cNvSpPr>
            <a:spLocks noGrp="1"/>
          </p:cNvSpPr>
          <p:nvPr>
            <p:ph idx="1"/>
          </p:nvPr>
        </p:nvSpPr>
        <p:spPr>
          <a:xfrm>
            <a:off x="422275" y="2133600"/>
            <a:ext cx="8299450" cy="3959225"/>
          </a:xfrm>
        </p:spPr>
        <p:txBody>
          <a:bodyPr/>
          <a:lstStyle/>
          <a:p>
            <a:pPr marL="0" indent="0">
              <a:lnSpc>
                <a:spcPct val="120000"/>
              </a:lnSpc>
              <a:buFont typeface="Wingdings" panose="05000000000000000000" pitchFamily="2" charset="2"/>
              <a:buNone/>
              <a:defRPr/>
            </a:pPr>
            <a:r>
              <a:rPr lang="zh-CN" altLang="en-US" sz="3300" dirty="0" smtClean="0"/>
              <a:t>证明：</a:t>
            </a:r>
            <a:endParaRPr lang="en-US" altLang="zh-CN" sz="3300" dirty="0" smtClean="0"/>
          </a:p>
          <a:p>
            <a:pPr marL="0" indent="0">
              <a:lnSpc>
                <a:spcPct val="120000"/>
              </a:lnSpc>
              <a:buFont typeface="Wingdings" panose="05000000000000000000" pitchFamily="2" charset="2"/>
              <a:buNone/>
              <a:defRPr/>
            </a:pPr>
            <a:r>
              <a:rPr lang="zh-CN" altLang="zh-CN" sz="3300" dirty="0" smtClean="0"/>
              <a:t>充分性：若</a:t>
            </a:r>
            <a:r>
              <a:rPr lang="en-US" altLang="zh-CN" sz="3300" dirty="0" smtClean="0"/>
              <a:t>R</a:t>
            </a:r>
            <a:r>
              <a:rPr lang="zh-CN" altLang="zh-CN" sz="3300" dirty="0" smtClean="0"/>
              <a:t>•</a:t>
            </a:r>
            <a:r>
              <a:rPr lang="en-US" altLang="zh-CN" sz="3300" dirty="0" smtClean="0"/>
              <a:t>S=S</a:t>
            </a:r>
            <a:r>
              <a:rPr lang="zh-CN" altLang="zh-CN" sz="3300" dirty="0" smtClean="0"/>
              <a:t>•</a:t>
            </a:r>
            <a:r>
              <a:rPr lang="en-US" altLang="zh-CN" sz="3300" dirty="0" smtClean="0"/>
              <a:t>R </a:t>
            </a:r>
            <a:r>
              <a:rPr lang="zh-CN" altLang="zh-CN" sz="3300" dirty="0" smtClean="0"/>
              <a:t>，往证</a:t>
            </a:r>
            <a:r>
              <a:rPr lang="en-US" altLang="zh-CN" sz="3300" dirty="0" smtClean="0"/>
              <a:t>R</a:t>
            </a:r>
            <a:r>
              <a:rPr lang="zh-CN" altLang="zh-CN" sz="3300" dirty="0" smtClean="0"/>
              <a:t>•</a:t>
            </a:r>
            <a:r>
              <a:rPr lang="en-US" altLang="zh-CN" sz="3300" dirty="0" smtClean="0"/>
              <a:t>S</a:t>
            </a:r>
            <a:r>
              <a:rPr lang="zh-CN" altLang="zh-CN" sz="3300" dirty="0" smtClean="0"/>
              <a:t>具有对称性</a:t>
            </a:r>
            <a:r>
              <a:rPr lang="en-US" altLang="zh-CN" sz="3300" dirty="0" smtClean="0"/>
              <a:t>.</a:t>
            </a:r>
          </a:p>
          <a:p>
            <a:pPr>
              <a:lnSpc>
                <a:spcPct val="120000"/>
              </a:lnSpc>
              <a:buFont typeface="Wingdings" panose="05000000000000000000" pitchFamily="2" charset="2"/>
              <a:buNone/>
              <a:defRPr/>
            </a:pPr>
            <a:r>
              <a:rPr lang="zh-CN" altLang="en-US" sz="3300" dirty="0"/>
              <a:t>因</a:t>
            </a:r>
            <a:r>
              <a:rPr lang="en-US" altLang="zh-CN" sz="3300" dirty="0" smtClean="0"/>
              <a:t>R</a:t>
            </a:r>
            <a:r>
              <a:rPr lang="en-US" altLang="zh-CN" sz="3300" baseline="30000" dirty="0" smtClean="0"/>
              <a:t> </a:t>
            </a:r>
            <a:r>
              <a:rPr lang="zh-CN" altLang="zh-CN" sz="3300" dirty="0" smtClean="0"/>
              <a:t>，</a:t>
            </a:r>
            <a:r>
              <a:rPr lang="en-US" altLang="zh-CN" sz="3300" dirty="0" smtClean="0"/>
              <a:t>S</a:t>
            </a:r>
            <a:r>
              <a:rPr lang="zh-CN" altLang="zh-CN" sz="3300" dirty="0" smtClean="0"/>
              <a:t>具有对称性</a:t>
            </a:r>
            <a:r>
              <a:rPr lang="en-US" altLang="zh-CN" sz="3300" dirty="0" smtClean="0"/>
              <a:t>,</a:t>
            </a:r>
            <a:r>
              <a:rPr lang="zh-CN" altLang="zh-CN" sz="3300" dirty="0" smtClean="0"/>
              <a:t>则</a:t>
            </a:r>
            <a:r>
              <a:rPr lang="en-US" altLang="zh-CN" sz="3300" dirty="0" smtClean="0"/>
              <a:t>R= R</a:t>
            </a:r>
            <a:r>
              <a:rPr lang="en-US" altLang="zh-CN" sz="3300" baseline="30000" dirty="0" smtClean="0"/>
              <a:t>-1 ,  </a:t>
            </a:r>
            <a:r>
              <a:rPr lang="en-US" altLang="zh-CN" sz="3300" dirty="0" smtClean="0"/>
              <a:t>S= S</a:t>
            </a:r>
            <a:r>
              <a:rPr lang="en-US" altLang="zh-CN" sz="3300" baseline="30000" dirty="0" smtClean="0"/>
              <a:t>-1 ,    </a:t>
            </a:r>
            <a:r>
              <a:rPr lang="zh-CN" altLang="zh-CN" sz="3300" dirty="0" smtClean="0"/>
              <a:t>因此</a:t>
            </a:r>
            <a:r>
              <a:rPr lang="en-US" altLang="zh-CN" sz="3300" dirty="0" smtClean="0"/>
              <a:t> </a:t>
            </a:r>
          </a:p>
          <a:p>
            <a:pPr>
              <a:lnSpc>
                <a:spcPct val="120000"/>
              </a:lnSpc>
              <a:buFont typeface="Wingdings" panose="05000000000000000000" pitchFamily="2" charset="2"/>
              <a:buNone/>
              <a:defRPr/>
            </a:pPr>
            <a:r>
              <a:rPr lang="en-US" altLang="zh-CN" sz="3300" dirty="0" smtClean="0"/>
              <a:t>(R</a:t>
            </a:r>
            <a:r>
              <a:rPr lang="zh-CN" altLang="zh-CN" sz="3300" dirty="0" smtClean="0"/>
              <a:t>•</a:t>
            </a:r>
            <a:r>
              <a:rPr lang="en-US" altLang="zh-CN" sz="3300" dirty="0" smtClean="0"/>
              <a:t>S)</a:t>
            </a:r>
            <a:r>
              <a:rPr lang="en-US" altLang="zh-CN" sz="3300" baseline="30000" dirty="0" smtClean="0"/>
              <a:t>-1</a:t>
            </a:r>
            <a:r>
              <a:rPr lang="en-US" altLang="zh-CN" sz="3300" dirty="0" smtClean="0"/>
              <a:t>= (S</a:t>
            </a:r>
            <a:r>
              <a:rPr lang="zh-CN" altLang="zh-CN" sz="3300" dirty="0" smtClean="0"/>
              <a:t>•</a:t>
            </a:r>
            <a:r>
              <a:rPr lang="en-US" altLang="zh-CN" sz="3300" dirty="0" smtClean="0"/>
              <a:t>R)</a:t>
            </a:r>
            <a:r>
              <a:rPr lang="en-US" altLang="zh-CN" sz="3300" baseline="30000" dirty="0" smtClean="0"/>
              <a:t>-1  </a:t>
            </a:r>
            <a:r>
              <a:rPr lang="en-US" altLang="zh-CN" sz="3300" dirty="0" smtClean="0">
                <a:solidFill>
                  <a:srgbClr val="FFFF00"/>
                </a:solidFill>
              </a:rPr>
              <a:t>=</a:t>
            </a:r>
            <a:r>
              <a:rPr lang="en-US" altLang="zh-CN" sz="3300" dirty="0" smtClean="0"/>
              <a:t>R</a:t>
            </a:r>
            <a:r>
              <a:rPr lang="en-US" altLang="zh-CN" sz="3300" baseline="30000" dirty="0" smtClean="0"/>
              <a:t>-1</a:t>
            </a:r>
            <a:r>
              <a:rPr lang="zh-CN" altLang="zh-CN" sz="3300" dirty="0" smtClean="0"/>
              <a:t>•</a:t>
            </a:r>
            <a:r>
              <a:rPr lang="en-US" altLang="zh-CN" sz="3300" dirty="0" smtClean="0"/>
              <a:t>S</a:t>
            </a:r>
            <a:r>
              <a:rPr lang="en-US" altLang="zh-CN" sz="3300" baseline="30000" dirty="0" smtClean="0"/>
              <a:t>-1 </a:t>
            </a:r>
            <a:r>
              <a:rPr lang="en-US" altLang="zh-CN" sz="3300" dirty="0" smtClean="0"/>
              <a:t>=</a:t>
            </a:r>
            <a:r>
              <a:rPr lang="en-US" altLang="zh-CN" sz="3300" dirty="0" smtClean="0">
                <a:solidFill>
                  <a:srgbClr val="FFFF00"/>
                </a:solidFill>
              </a:rPr>
              <a:t> </a:t>
            </a:r>
            <a:r>
              <a:rPr lang="en-US" altLang="zh-CN" sz="3300" dirty="0" smtClean="0"/>
              <a:t>R</a:t>
            </a:r>
            <a:r>
              <a:rPr lang="zh-CN" altLang="zh-CN" sz="3300" dirty="0" smtClean="0"/>
              <a:t>•</a:t>
            </a:r>
            <a:r>
              <a:rPr lang="en-US" altLang="zh-CN" sz="3300" dirty="0" smtClean="0"/>
              <a:t>S </a:t>
            </a:r>
          </a:p>
          <a:p>
            <a:pPr>
              <a:lnSpc>
                <a:spcPct val="120000"/>
              </a:lnSpc>
              <a:buFont typeface="Wingdings" panose="05000000000000000000" pitchFamily="2" charset="2"/>
              <a:buNone/>
              <a:defRPr/>
            </a:pPr>
            <a:r>
              <a:rPr lang="zh-CN" altLang="zh-CN" sz="3300" dirty="0" smtClean="0"/>
              <a:t>所以</a:t>
            </a:r>
            <a:r>
              <a:rPr lang="en-US" altLang="zh-CN" sz="3300" dirty="0" smtClean="0"/>
              <a:t> R</a:t>
            </a:r>
            <a:r>
              <a:rPr lang="zh-CN" altLang="zh-CN" sz="3300" dirty="0" smtClean="0"/>
              <a:t>•</a:t>
            </a:r>
            <a:r>
              <a:rPr lang="en-US" altLang="zh-CN" sz="3300" dirty="0" smtClean="0"/>
              <a:t>S</a:t>
            </a:r>
            <a:r>
              <a:rPr lang="zh-CN" altLang="zh-CN" sz="3300" dirty="0" smtClean="0"/>
              <a:t>具有对称性</a:t>
            </a:r>
            <a:r>
              <a:rPr lang="zh-CN" altLang="en-US" sz="3300" dirty="0"/>
              <a:t>。</a:t>
            </a:r>
            <a:r>
              <a:rPr lang="en-US" altLang="zh-CN" sz="3300" dirty="0" smtClean="0"/>
              <a:t/>
            </a:r>
            <a:br>
              <a:rPr lang="en-US" altLang="zh-CN" sz="3300" dirty="0" smtClean="0"/>
            </a:br>
            <a:endParaRPr lang="zh-CN" altLang="en-US" sz="3300" dirty="0"/>
          </a:p>
        </p:txBody>
      </p:sp>
      <p:sp>
        <p:nvSpPr>
          <p:cNvPr id="299012"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solidFill>
                <a:srgbClr val="FFFFFF"/>
              </a:solidFill>
              <a:latin typeface="Arial" panose="020B0604020202020204" pitchFamily="34" charset="0"/>
            </a:endParaRPr>
          </a:p>
        </p:txBody>
      </p:sp>
      <p:sp>
        <p:nvSpPr>
          <p:cNvPr id="29901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CBE3A2D-72C5-4352-AB69-056B3AA21FD5}" type="slidenum">
              <a:rPr kumimoji="0" lang="zh-CN" altLang="en-US" sz="1400" b="0" smtClean="0">
                <a:solidFill>
                  <a:srgbClr val="FFFFFF"/>
                </a:solidFill>
                <a:latin typeface="Arial" panose="020B0604020202020204" pitchFamily="34" charset="0"/>
              </a:rPr>
              <a:pPr>
                <a:spcBef>
                  <a:spcPct val="0"/>
                </a:spcBef>
                <a:buClrTx/>
                <a:buSzTx/>
                <a:buFontTx/>
                <a:buNone/>
              </a:pPr>
              <a:t>187</a:t>
            </a:fld>
            <a:endParaRPr kumimoji="0" lang="en-US" altLang="zh-CN" sz="1400" b="0" smtClean="0">
              <a:solidFill>
                <a:srgbClr val="FFFF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标题 1"/>
          <p:cNvSpPr>
            <a:spLocks noGrp="1"/>
          </p:cNvSpPr>
          <p:nvPr>
            <p:ph type="title"/>
          </p:nvPr>
        </p:nvSpPr>
        <p:spPr>
          <a:xfrm>
            <a:off x="323850" y="428625"/>
            <a:ext cx="8569325" cy="1233488"/>
          </a:xfrm>
        </p:spPr>
        <p:txBody>
          <a:bodyPr/>
          <a:lstStyle/>
          <a:p>
            <a:pPr>
              <a:lnSpc>
                <a:spcPct val="125000"/>
              </a:lnSpc>
            </a:pPr>
            <a:r>
              <a:rPr lang="zh-CN" altLang="en-US" sz="3100" b="1" smtClean="0">
                <a:solidFill>
                  <a:srgbClr val="FFCC00"/>
                </a:solidFill>
                <a:latin typeface="Times New Roman" panose="02020603050405020304" pitchFamily="18" charset="0"/>
              </a:rPr>
              <a:t>习题</a:t>
            </a:r>
            <a:r>
              <a:rPr lang="en-US" altLang="zh-CN" sz="3100" b="1" smtClean="0">
                <a:solidFill>
                  <a:srgbClr val="FFCC00"/>
                </a:solidFill>
                <a:latin typeface="Times New Roman" panose="02020603050405020304" pitchFamily="18" charset="0"/>
              </a:rPr>
              <a:t>1.2-11  </a:t>
            </a:r>
            <a:r>
              <a:rPr lang="zh-CN" altLang="zh-CN" sz="3100" b="1" smtClean="0">
                <a:solidFill>
                  <a:schemeClr val="tx1"/>
                </a:solidFill>
                <a:latin typeface="Times New Roman" panose="02020603050405020304" pitchFamily="18" charset="0"/>
              </a:rPr>
              <a:t>若集合</a:t>
            </a:r>
            <a:r>
              <a:rPr lang="en-US" altLang="zh-CN" sz="3100" b="1" smtClean="0">
                <a:solidFill>
                  <a:schemeClr val="tx1"/>
                </a:solidFill>
                <a:latin typeface="Times New Roman" panose="02020603050405020304" pitchFamily="18" charset="0"/>
              </a:rPr>
              <a:t>A</a:t>
            </a:r>
            <a:r>
              <a:rPr lang="zh-CN" altLang="zh-CN" sz="3100" b="1" smtClean="0">
                <a:solidFill>
                  <a:schemeClr val="tx1"/>
                </a:solidFill>
                <a:latin typeface="Times New Roman" panose="02020603050405020304" pitchFamily="18" charset="0"/>
              </a:rPr>
              <a:t>上的关系</a:t>
            </a:r>
            <a:r>
              <a:rPr lang="en-US" altLang="zh-CN" sz="3100" b="1" smtClean="0">
                <a:solidFill>
                  <a:schemeClr val="tx1"/>
                </a:solidFill>
                <a:latin typeface="Times New Roman" panose="02020603050405020304" pitchFamily="18" charset="0"/>
              </a:rPr>
              <a:t>R , S</a:t>
            </a:r>
            <a:r>
              <a:rPr lang="zh-CN" altLang="zh-CN" sz="3100" b="1" smtClean="0">
                <a:solidFill>
                  <a:schemeClr val="tx1"/>
                </a:solidFill>
                <a:latin typeface="Times New Roman" panose="02020603050405020304" pitchFamily="18" charset="0"/>
              </a:rPr>
              <a:t>具有对称性</a:t>
            </a:r>
            <a:r>
              <a:rPr lang="en-US" altLang="zh-CN" sz="3100" b="1" smtClean="0">
                <a:solidFill>
                  <a:schemeClr val="tx1"/>
                </a:solidFill>
                <a:latin typeface="Times New Roman" panose="02020603050405020304" pitchFamily="18" charset="0"/>
              </a:rPr>
              <a:t> .      </a:t>
            </a:r>
            <a:r>
              <a:rPr lang="zh-CN" altLang="zh-CN" sz="3100" b="1" smtClean="0">
                <a:solidFill>
                  <a:schemeClr val="tx1"/>
                </a:solidFill>
                <a:latin typeface="Times New Roman" panose="02020603050405020304" pitchFamily="18" charset="0"/>
              </a:rPr>
              <a:t>证明：</a:t>
            </a:r>
            <a:r>
              <a:rPr lang="en-US" altLang="zh-CN" sz="3100" b="1" smtClean="0">
                <a:solidFill>
                  <a:schemeClr val="tx1"/>
                </a:solidFill>
                <a:latin typeface="Times New Roman" panose="02020603050405020304" pitchFamily="18" charset="0"/>
              </a:rPr>
              <a:t>R</a:t>
            </a:r>
            <a:r>
              <a:rPr lang="zh-CN" altLang="zh-CN" sz="3100" b="1" smtClean="0">
                <a:solidFill>
                  <a:schemeClr val="tx1"/>
                </a:solidFill>
                <a:latin typeface="Times New Roman" panose="02020603050405020304" pitchFamily="18" charset="0"/>
              </a:rPr>
              <a:t>•</a:t>
            </a:r>
            <a:r>
              <a:rPr lang="en-US" altLang="zh-CN" sz="3100" b="1" smtClean="0">
                <a:solidFill>
                  <a:schemeClr val="tx1"/>
                </a:solidFill>
                <a:latin typeface="Times New Roman" panose="02020603050405020304" pitchFamily="18" charset="0"/>
              </a:rPr>
              <a:t>S</a:t>
            </a:r>
            <a:r>
              <a:rPr lang="zh-CN" altLang="zh-CN" sz="3100" b="1" smtClean="0">
                <a:solidFill>
                  <a:schemeClr val="tx1"/>
                </a:solidFill>
                <a:latin typeface="Times New Roman" panose="02020603050405020304" pitchFamily="18" charset="0"/>
              </a:rPr>
              <a:t>具有对称性的充要条件为</a:t>
            </a:r>
            <a:r>
              <a:rPr lang="en-US" altLang="zh-CN" sz="3100" b="1" smtClean="0">
                <a:solidFill>
                  <a:schemeClr val="tx1"/>
                </a:solidFill>
                <a:latin typeface="Times New Roman" panose="02020603050405020304" pitchFamily="18" charset="0"/>
              </a:rPr>
              <a:t>   R</a:t>
            </a:r>
            <a:r>
              <a:rPr lang="zh-CN" altLang="zh-CN" sz="3100" b="1" smtClean="0">
                <a:solidFill>
                  <a:schemeClr val="tx1"/>
                </a:solidFill>
                <a:latin typeface="Times New Roman" panose="02020603050405020304" pitchFamily="18" charset="0"/>
              </a:rPr>
              <a:t>•</a:t>
            </a:r>
            <a:r>
              <a:rPr lang="en-US" altLang="zh-CN" sz="3100" b="1" smtClean="0">
                <a:solidFill>
                  <a:schemeClr val="tx1"/>
                </a:solidFill>
                <a:latin typeface="Times New Roman" panose="02020603050405020304" pitchFamily="18" charset="0"/>
              </a:rPr>
              <a:t>S= S</a:t>
            </a:r>
            <a:r>
              <a:rPr lang="zh-CN" altLang="zh-CN" sz="3100" b="1" smtClean="0">
                <a:solidFill>
                  <a:schemeClr val="tx1"/>
                </a:solidFill>
                <a:latin typeface="Times New Roman" panose="02020603050405020304" pitchFamily="18" charset="0"/>
              </a:rPr>
              <a:t>•</a:t>
            </a:r>
            <a:r>
              <a:rPr lang="en-US" altLang="zh-CN" sz="3100" b="1" smtClean="0">
                <a:solidFill>
                  <a:schemeClr val="tx1"/>
                </a:solidFill>
                <a:latin typeface="Times New Roman" panose="02020603050405020304" pitchFamily="18" charset="0"/>
              </a:rPr>
              <a:t>R</a:t>
            </a:r>
            <a:endParaRPr lang="zh-CN" altLang="en-US" sz="3000" smtClean="0">
              <a:solidFill>
                <a:schemeClr val="tx1"/>
              </a:solidFill>
            </a:endParaRPr>
          </a:p>
        </p:txBody>
      </p:sp>
      <p:sp>
        <p:nvSpPr>
          <p:cNvPr id="114691" name="内容占位符 2"/>
          <p:cNvSpPr>
            <a:spLocks noGrp="1"/>
          </p:cNvSpPr>
          <p:nvPr>
            <p:ph idx="1"/>
          </p:nvPr>
        </p:nvSpPr>
        <p:spPr>
          <a:xfrm>
            <a:off x="250825" y="1844675"/>
            <a:ext cx="8642350" cy="4537075"/>
          </a:xfrm>
        </p:spPr>
        <p:txBody>
          <a:bodyPr/>
          <a:lstStyle/>
          <a:p>
            <a:pPr marL="0" indent="0">
              <a:lnSpc>
                <a:spcPct val="120000"/>
              </a:lnSpc>
              <a:buFont typeface="Wingdings" panose="05000000000000000000" pitchFamily="2" charset="2"/>
              <a:buNone/>
            </a:pPr>
            <a:r>
              <a:rPr lang="zh-CN" altLang="en-US" sz="3200" smtClean="0"/>
              <a:t>证明：</a:t>
            </a:r>
            <a:endParaRPr lang="en-US" altLang="zh-CN" sz="3200" smtClean="0"/>
          </a:p>
          <a:p>
            <a:pPr marL="0" indent="0">
              <a:lnSpc>
                <a:spcPct val="120000"/>
              </a:lnSpc>
              <a:buFont typeface="Wingdings" panose="05000000000000000000" pitchFamily="2" charset="2"/>
              <a:buNone/>
            </a:pPr>
            <a:r>
              <a:rPr lang="zh-CN" altLang="zh-CN" sz="3200" smtClean="0"/>
              <a:t>必要性：若</a:t>
            </a:r>
            <a:r>
              <a:rPr lang="en-US" altLang="zh-CN" sz="3200" smtClean="0"/>
              <a:t>R</a:t>
            </a:r>
            <a:r>
              <a:rPr lang="zh-CN" altLang="zh-CN" sz="3200" smtClean="0"/>
              <a:t>•</a:t>
            </a:r>
            <a:r>
              <a:rPr lang="en-US" altLang="zh-CN" sz="3200" smtClean="0"/>
              <a:t>S</a:t>
            </a:r>
            <a:r>
              <a:rPr lang="zh-CN" altLang="zh-CN" sz="3200" smtClean="0"/>
              <a:t>具有对称性，往证</a:t>
            </a:r>
            <a:r>
              <a:rPr lang="en-US" altLang="zh-CN" sz="3200" smtClean="0"/>
              <a:t>R</a:t>
            </a:r>
            <a:r>
              <a:rPr lang="zh-CN" altLang="zh-CN" sz="3200" smtClean="0"/>
              <a:t>•</a:t>
            </a:r>
            <a:r>
              <a:rPr lang="en-US" altLang="zh-CN" sz="3200" smtClean="0"/>
              <a:t>S= S</a:t>
            </a:r>
            <a:r>
              <a:rPr lang="zh-CN" altLang="zh-CN" sz="3200" smtClean="0"/>
              <a:t>•</a:t>
            </a:r>
            <a:r>
              <a:rPr lang="en-US" altLang="zh-CN" sz="3200" smtClean="0"/>
              <a:t>R</a:t>
            </a:r>
          </a:p>
          <a:p>
            <a:pPr marL="0" indent="0">
              <a:lnSpc>
                <a:spcPct val="120000"/>
              </a:lnSpc>
              <a:buFont typeface="Wingdings" panose="05000000000000000000" pitchFamily="2" charset="2"/>
              <a:buNone/>
            </a:pPr>
            <a:r>
              <a:rPr lang="zh-CN" altLang="zh-CN" sz="3200" smtClean="0"/>
              <a:t>先证</a:t>
            </a:r>
            <a:r>
              <a:rPr lang="en-US" altLang="zh-CN" sz="3200" smtClean="0"/>
              <a:t>R</a:t>
            </a:r>
            <a:r>
              <a:rPr lang="zh-CN" altLang="zh-CN" sz="3200" smtClean="0"/>
              <a:t>•</a:t>
            </a:r>
            <a:r>
              <a:rPr lang="en-US" altLang="zh-CN" sz="3200" smtClean="0"/>
              <a:t>S</a:t>
            </a:r>
            <a:r>
              <a:rPr lang="en-US" altLang="zh-CN" sz="3200" smtClean="0">
                <a:sym typeface="Symbol" panose="05050102010706020507" pitchFamily="18" charset="2"/>
              </a:rPr>
              <a:t></a:t>
            </a:r>
            <a:r>
              <a:rPr lang="en-US" altLang="zh-CN" sz="3200" smtClean="0"/>
              <a:t> S</a:t>
            </a:r>
            <a:r>
              <a:rPr lang="zh-CN" altLang="zh-CN" sz="3200" smtClean="0"/>
              <a:t>•</a:t>
            </a:r>
            <a:r>
              <a:rPr lang="en-US" altLang="zh-CN" sz="3200" smtClean="0"/>
              <a:t>R</a:t>
            </a:r>
            <a:r>
              <a:rPr lang="zh-CN" altLang="zh-CN" sz="3200" smtClean="0"/>
              <a:t>：对于任意</a:t>
            </a:r>
            <a:r>
              <a:rPr lang="en-US" altLang="zh-CN" sz="3200" smtClean="0"/>
              <a:t>(x</a:t>
            </a:r>
            <a:r>
              <a:rPr lang="zh-CN" altLang="zh-CN" sz="3200" smtClean="0"/>
              <a:t>，</a:t>
            </a:r>
            <a:r>
              <a:rPr lang="en-US" altLang="zh-CN" sz="3200" smtClean="0"/>
              <a:t>y)</a:t>
            </a:r>
            <a:r>
              <a:rPr lang="en-US" altLang="zh-CN" sz="3200" smtClean="0">
                <a:sym typeface="Symbol" panose="05050102010706020507" pitchFamily="18" charset="2"/>
              </a:rPr>
              <a:t></a:t>
            </a:r>
            <a:r>
              <a:rPr lang="en-US" altLang="zh-CN" sz="3200" smtClean="0"/>
              <a:t> R</a:t>
            </a:r>
            <a:r>
              <a:rPr lang="zh-CN" altLang="zh-CN" sz="3200" smtClean="0"/>
              <a:t>•</a:t>
            </a:r>
            <a:r>
              <a:rPr lang="en-US" altLang="zh-CN" sz="3200" smtClean="0"/>
              <a:t>S</a:t>
            </a:r>
            <a:r>
              <a:rPr lang="zh-CN" altLang="zh-CN" sz="3200" smtClean="0"/>
              <a:t>，因</a:t>
            </a:r>
            <a:r>
              <a:rPr lang="en-US" altLang="zh-CN" sz="3200" smtClean="0"/>
              <a:t>R</a:t>
            </a:r>
            <a:r>
              <a:rPr lang="zh-CN" altLang="zh-CN" sz="3200" smtClean="0"/>
              <a:t>•</a:t>
            </a:r>
            <a:r>
              <a:rPr lang="en-US" altLang="zh-CN" sz="3200" smtClean="0"/>
              <a:t>S</a:t>
            </a:r>
            <a:r>
              <a:rPr lang="zh-CN" altLang="zh-CN" sz="3200" smtClean="0"/>
              <a:t>具有对称性，则有</a:t>
            </a:r>
            <a:r>
              <a:rPr lang="en-US" altLang="zh-CN" sz="3200" smtClean="0"/>
              <a:t>(y</a:t>
            </a:r>
            <a:r>
              <a:rPr lang="zh-CN" altLang="zh-CN" sz="3200" smtClean="0"/>
              <a:t>，</a:t>
            </a:r>
            <a:r>
              <a:rPr lang="en-US" altLang="zh-CN" sz="3200" smtClean="0"/>
              <a:t>x)</a:t>
            </a:r>
            <a:r>
              <a:rPr lang="en-US" altLang="zh-CN" sz="3200" smtClean="0">
                <a:sym typeface="Symbol" panose="05050102010706020507" pitchFamily="18" charset="2"/>
              </a:rPr>
              <a:t></a:t>
            </a:r>
            <a:r>
              <a:rPr lang="en-US" altLang="zh-CN" sz="3200" smtClean="0"/>
              <a:t> R</a:t>
            </a:r>
            <a:r>
              <a:rPr lang="zh-CN" altLang="zh-CN" sz="3200" smtClean="0"/>
              <a:t>•</a:t>
            </a:r>
            <a:r>
              <a:rPr lang="en-US" altLang="zh-CN" sz="3200" smtClean="0"/>
              <a:t>S</a:t>
            </a:r>
            <a:r>
              <a:rPr lang="zh-CN" altLang="zh-CN" sz="3200" smtClean="0"/>
              <a:t>，则存在</a:t>
            </a:r>
            <a:r>
              <a:rPr lang="en-US" altLang="zh-CN" sz="3200" smtClean="0"/>
              <a:t>z</a:t>
            </a:r>
            <a:r>
              <a:rPr lang="en-US" altLang="zh-CN" sz="3200" smtClean="0">
                <a:sym typeface="Symbol" panose="05050102010706020507" pitchFamily="18" charset="2"/>
              </a:rPr>
              <a:t></a:t>
            </a:r>
            <a:r>
              <a:rPr lang="en-US" altLang="zh-CN" sz="3200" smtClean="0"/>
              <a:t>A</a:t>
            </a:r>
            <a:r>
              <a:rPr lang="zh-CN" altLang="zh-CN" sz="3200" smtClean="0"/>
              <a:t>，满足</a:t>
            </a:r>
            <a:r>
              <a:rPr lang="en-US" altLang="zh-CN" sz="3200" smtClean="0"/>
              <a:t>(y</a:t>
            </a:r>
            <a:r>
              <a:rPr lang="zh-CN" altLang="zh-CN" sz="3200" smtClean="0"/>
              <a:t>，</a:t>
            </a:r>
            <a:r>
              <a:rPr lang="en-US" altLang="zh-CN" sz="3200" smtClean="0"/>
              <a:t>z)</a:t>
            </a:r>
            <a:r>
              <a:rPr lang="en-US" altLang="zh-CN" sz="3200" smtClean="0">
                <a:sym typeface="Symbol" panose="05050102010706020507" pitchFamily="18" charset="2"/>
              </a:rPr>
              <a:t></a:t>
            </a:r>
            <a:r>
              <a:rPr lang="en-US" altLang="zh-CN" sz="3200" smtClean="0"/>
              <a:t>R</a:t>
            </a:r>
            <a:r>
              <a:rPr lang="zh-CN" altLang="zh-CN" sz="3200" smtClean="0"/>
              <a:t>，</a:t>
            </a:r>
            <a:r>
              <a:rPr lang="en-US" altLang="zh-CN" sz="3200" smtClean="0"/>
              <a:t>(z</a:t>
            </a:r>
            <a:r>
              <a:rPr lang="zh-CN" altLang="zh-CN" sz="3200" smtClean="0"/>
              <a:t>，</a:t>
            </a:r>
            <a:r>
              <a:rPr lang="en-US" altLang="zh-CN" sz="3200" smtClean="0"/>
              <a:t>x)</a:t>
            </a:r>
            <a:r>
              <a:rPr lang="en-US" altLang="zh-CN" sz="3200" smtClean="0">
                <a:sym typeface="Symbol" panose="05050102010706020507" pitchFamily="18" charset="2"/>
              </a:rPr>
              <a:t></a:t>
            </a:r>
            <a:r>
              <a:rPr lang="en-US" altLang="zh-CN" sz="3200" smtClean="0"/>
              <a:t> S</a:t>
            </a:r>
            <a:r>
              <a:rPr lang="zh-CN" altLang="zh-CN" sz="3200" smtClean="0"/>
              <a:t>，又</a:t>
            </a:r>
            <a:r>
              <a:rPr lang="en-US" altLang="zh-CN" sz="3200" smtClean="0"/>
              <a:t>R</a:t>
            </a:r>
            <a:r>
              <a:rPr lang="zh-CN" altLang="zh-CN" sz="3200" smtClean="0"/>
              <a:t>，</a:t>
            </a:r>
            <a:r>
              <a:rPr lang="en-US" altLang="zh-CN" sz="3200" smtClean="0"/>
              <a:t>S</a:t>
            </a:r>
            <a:r>
              <a:rPr lang="zh-CN" altLang="zh-CN" sz="3200" smtClean="0"/>
              <a:t>具有对称性</a:t>
            </a:r>
            <a:r>
              <a:rPr lang="en-US" altLang="zh-CN" sz="3200" smtClean="0"/>
              <a:t>,</a:t>
            </a:r>
            <a:r>
              <a:rPr lang="zh-CN" altLang="zh-CN" sz="3200" smtClean="0"/>
              <a:t>所以有</a:t>
            </a:r>
            <a:r>
              <a:rPr lang="en-US" altLang="zh-CN" sz="3200" smtClean="0"/>
              <a:t>(x</a:t>
            </a:r>
            <a:r>
              <a:rPr lang="zh-CN" altLang="zh-CN" sz="3200" smtClean="0"/>
              <a:t>，</a:t>
            </a:r>
            <a:r>
              <a:rPr lang="en-US" altLang="zh-CN" sz="3200" smtClean="0"/>
              <a:t>z)</a:t>
            </a:r>
            <a:r>
              <a:rPr lang="en-US" altLang="zh-CN" sz="3200" smtClean="0">
                <a:sym typeface="Symbol" panose="05050102010706020507" pitchFamily="18" charset="2"/>
              </a:rPr>
              <a:t></a:t>
            </a:r>
            <a:r>
              <a:rPr lang="en-US" altLang="zh-CN" sz="3200" smtClean="0"/>
              <a:t> S</a:t>
            </a:r>
            <a:r>
              <a:rPr lang="zh-CN" altLang="zh-CN" sz="3200" smtClean="0"/>
              <a:t>，</a:t>
            </a:r>
            <a:r>
              <a:rPr lang="en-US" altLang="zh-CN" sz="3200" smtClean="0"/>
              <a:t>(z</a:t>
            </a:r>
            <a:r>
              <a:rPr lang="zh-CN" altLang="zh-CN" sz="3200" smtClean="0"/>
              <a:t>，</a:t>
            </a:r>
            <a:r>
              <a:rPr lang="en-US" altLang="zh-CN" sz="3200" smtClean="0"/>
              <a:t>y)</a:t>
            </a:r>
            <a:r>
              <a:rPr lang="en-US" altLang="zh-CN" sz="3200" smtClean="0">
                <a:sym typeface="Symbol" panose="05050102010706020507" pitchFamily="18" charset="2"/>
              </a:rPr>
              <a:t></a:t>
            </a:r>
            <a:r>
              <a:rPr lang="en-US" altLang="zh-CN" sz="3200" smtClean="0"/>
              <a:t> R</a:t>
            </a:r>
            <a:r>
              <a:rPr lang="zh-CN" altLang="zh-CN" sz="3200" smtClean="0"/>
              <a:t>，</a:t>
            </a:r>
            <a:r>
              <a:rPr lang="zh-CN" altLang="en-US" sz="3200" smtClean="0"/>
              <a:t>因此 </a:t>
            </a:r>
            <a:r>
              <a:rPr lang="en-US" altLang="zh-CN" sz="3200" smtClean="0"/>
              <a:t>(x</a:t>
            </a:r>
            <a:r>
              <a:rPr lang="zh-CN" altLang="zh-CN" sz="3200" smtClean="0"/>
              <a:t>，</a:t>
            </a:r>
            <a:r>
              <a:rPr lang="en-US" altLang="zh-CN" sz="3200" smtClean="0"/>
              <a:t>y)</a:t>
            </a:r>
            <a:r>
              <a:rPr lang="en-US" altLang="zh-CN" sz="3200" smtClean="0">
                <a:sym typeface="Symbol" panose="05050102010706020507" pitchFamily="18" charset="2"/>
              </a:rPr>
              <a:t></a:t>
            </a:r>
            <a:r>
              <a:rPr lang="en-US" altLang="zh-CN" sz="3200" smtClean="0"/>
              <a:t> S</a:t>
            </a:r>
            <a:r>
              <a:rPr lang="zh-CN" altLang="zh-CN" sz="3200" smtClean="0"/>
              <a:t>•</a:t>
            </a:r>
            <a:r>
              <a:rPr lang="en-US" altLang="zh-CN" sz="3200" smtClean="0"/>
              <a:t>R</a:t>
            </a:r>
            <a:r>
              <a:rPr lang="zh-CN" altLang="zh-CN" sz="3200" smtClean="0"/>
              <a:t>，故</a:t>
            </a:r>
            <a:r>
              <a:rPr lang="en-US" altLang="zh-CN" sz="3200" smtClean="0"/>
              <a:t>R</a:t>
            </a:r>
            <a:r>
              <a:rPr lang="zh-CN" altLang="zh-CN" sz="3200" smtClean="0"/>
              <a:t>•</a:t>
            </a:r>
            <a:r>
              <a:rPr lang="en-US" altLang="zh-CN" sz="3200" smtClean="0"/>
              <a:t>S</a:t>
            </a:r>
            <a:r>
              <a:rPr lang="en-US" altLang="zh-CN" sz="3200" smtClean="0">
                <a:sym typeface="Symbol" panose="05050102010706020507" pitchFamily="18" charset="2"/>
              </a:rPr>
              <a:t></a:t>
            </a:r>
            <a:r>
              <a:rPr lang="en-US" altLang="zh-CN" sz="3200" smtClean="0"/>
              <a:t> S</a:t>
            </a:r>
            <a:r>
              <a:rPr lang="zh-CN" altLang="zh-CN" sz="3200" smtClean="0"/>
              <a:t>•</a:t>
            </a:r>
            <a:r>
              <a:rPr lang="en-US" altLang="zh-CN" sz="3200" smtClean="0"/>
              <a:t>R</a:t>
            </a:r>
            <a:r>
              <a:rPr lang="zh-CN" altLang="en-US" sz="3200" smtClean="0"/>
              <a:t>。</a:t>
            </a:r>
            <a:r>
              <a:rPr lang="en-US" altLang="zh-CN" sz="3200" smtClean="0"/>
              <a:t/>
            </a:r>
            <a:br>
              <a:rPr lang="en-US" altLang="zh-CN" sz="3200" smtClean="0"/>
            </a:br>
            <a:r>
              <a:rPr lang="en-US" altLang="zh-CN" smtClean="0"/>
              <a:t/>
            </a:r>
            <a:br>
              <a:rPr lang="en-US" altLang="zh-CN" smtClean="0"/>
            </a:br>
            <a:endParaRPr lang="zh-CN" altLang="en-US" smtClean="0"/>
          </a:p>
        </p:txBody>
      </p:sp>
      <p:sp>
        <p:nvSpPr>
          <p:cNvPr id="300036"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solidFill>
                <a:srgbClr val="FFFFFF"/>
              </a:solidFill>
              <a:latin typeface="Arial" panose="020B0604020202020204" pitchFamily="34" charset="0"/>
            </a:endParaRPr>
          </a:p>
        </p:txBody>
      </p:sp>
      <p:sp>
        <p:nvSpPr>
          <p:cNvPr id="300037"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48A7517-55C2-4B74-8EB5-255834D7352C}" type="slidenum">
              <a:rPr kumimoji="0" lang="zh-CN" altLang="en-US" sz="1400" b="0" smtClean="0">
                <a:solidFill>
                  <a:srgbClr val="FFFFFF"/>
                </a:solidFill>
                <a:latin typeface="Arial" panose="020B0604020202020204" pitchFamily="34" charset="0"/>
              </a:rPr>
              <a:pPr>
                <a:spcBef>
                  <a:spcPct val="0"/>
                </a:spcBef>
                <a:buClrTx/>
                <a:buSzTx/>
                <a:buFontTx/>
                <a:buNone/>
              </a:pPr>
              <a:t>188</a:t>
            </a:fld>
            <a:endParaRPr kumimoji="0" lang="en-US" altLang="zh-CN" sz="1400" b="0" smtClean="0">
              <a:solidFill>
                <a:srgbClr val="FFFF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4691">
                                            <p:txEl>
                                              <p:pRg st="2" end="2"/>
                                            </p:txEl>
                                          </p:spTgt>
                                        </p:tgtEl>
                                        <p:attrNameLst>
                                          <p:attrName>style.visibility</p:attrName>
                                        </p:attrNameLst>
                                      </p:cBhvr>
                                      <p:to>
                                        <p:strVal val="visible"/>
                                      </p:to>
                                    </p:set>
                                    <p:anim calcmode="lin" valueType="num">
                                      <p:cBhvr additive="base">
                                        <p:cTn id="7" dur="500" fill="hold"/>
                                        <p:tgtEl>
                                          <p:spTgt spid="11469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469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825" y="506413"/>
            <a:ext cx="8893175" cy="1262062"/>
          </a:xfrm>
        </p:spPr>
        <p:txBody>
          <a:bodyPr/>
          <a:lstStyle/>
          <a:p>
            <a:pPr>
              <a:lnSpc>
                <a:spcPct val="125000"/>
              </a:lnSpc>
              <a:defRPr/>
            </a:pPr>
            <a:r>
              <a:rPr lang="zh-CN" altLang="en-US" sz="3200" b="1" dirty="0" smtClean="0">
                <a:latin typeface="+mn-lt"/>
              </a:rPr>
              <a:t>习题</a:t>
            </a:r>
            <a:r>
              <a:rPr lang="en-US" altLang="zh-CN" sz="3200" b="1" dirty="0" smtClean="0">
                <a:latin typeface="+mn-lt"/>
              </a:rPr>
              <a:t>1.2-11  </a:t>
            </a:r>
            <a:r>
              <a:rPr lang="zh-CN" altLang="zh-CN" sz="3200" b="1" dirty="0" smtClean="0">
                <a:solidFill>
                  <a:schemeClr val="tx1"/>
                </a:solidFill>
                <a:latin typeface="+mn-lt"/>
              </a:rPr>
              <a:t>若集合</a:t>
            </a:r>
            <a:r>
              <a:rPr lang="en-US" altLang="zh-CN" sz="3200" b="1" dirty="0" smtClean="0">
                <a:solidFill>
                  <a:schemeClr val="tx1"/>
                </a:solidFill>
                <a:latin typeface="+mn-lt"/>
              </a:rPr>
              <a:t>A</a:t>
            </a:r>
            <a:r>
              <a:rPr lang="zh-CN" altLang="zh-CN" sz="3200" b="1" dirty="0" smtClean="0">
                <a:solidFill>
                  <a:schemeClr val="tx1"/>
                </a:solidFill>
                <a:latin typeface="+mn-lt"/>
              </a:rPr>
              <a:t>上的关系</a:t>
            </a:r>
            <a:r>
              <a:rPr lang="en-US" altLang="zh-CN" sz="3200" b="1" dirty="0" smtClean="0">
                <a:solidFill>
                  <a:schemeClr val="tx1"/>
                </a:solidFill>
                <a:latin typeface="+mn-lt"/>
              </a:rPr>
              <a:t>R</a:t>
            </a:r>
            <a:r>
              <a:rPr lang="zh-CN" altLang="zh-CN" sz="3200" b="1" dirty="0" smtClean="0">
                <a:solidFill>
                  <a:schemeClr val="tx1"/>
                </a:solidFill>
                <a:latin typeface="+mn-lt"/>
              </a:rPr>
              <a:t>，</a:t>
            </a:r>
            <a:r>
              <a:rPr lang="en-US" altLang="zh-CN" sz="3200" b="1" dirty="0" smtClean="0">
                <a:solidFill>
                  <a:schemeClr val="tx1"/>
                </a:solidFill>
                <a:latin typeface="+mn-lt"/>
              </a:rPr>
              <a:t>S</a:t>
            </a:r>
            <a:r>
              <a:rPr lang="zh-CN" altLang="zh-CN" sz="3200" b="1" dirty="0" smtClean="0">
                <a:solidFill>
                  <a:schemeClr val="tx1"/>
                </a:solidFill>
                <a:latin typeface="+mn-lt"/>
              </a:rPr>
              <a:t>具有对称性，证明：</a:t>
            </a:r>
            <a:r>
              <a:rPr lang="en-US" altLang="zh-CN" sz="3200" b="1" dirty="0" smtClean="0">
                <a:solidFill>
                  <a:schemeClr val="tx1"/>
                </a:solidFill>
                <a:latin typeface="+mn-lt"/>
              </a:rPr>
              <a:t>R</a:t>
            </a:r>
            <a:r>
              <a:rPr lang="zh-CN" altLang="zh-CN" sz="3200" b="1" dirty="0" smtClean="0">
                <a:solidFill>
                  <a:schemeClr val="tx1"/>
                </a:solidFill>
                <a:latin typeface="+mn-lt"/>
              </a:rPr>
              <a:t>•</a:t>
            </a:r>
            <a:r>
              <a:rPr lang="en-US" altLang="zh-CN" sz="3200" b="1" dirty="0" smtClean="0">
                <a:solidFill>
                  <a:schemeClr val="tx1"/>
                </a:solidFill>
                <a:latin typeface="+mn-lt"/>
              </a:rPr>
              <a:t>S</a:t>
            </a:r>
            <a:r>
              <a:rPr lang="zh-CN" altLang="zh-CN" sz="3200" b="1" dirty="0" smtClean="0">
                <a:solidFill>
                  <a:schemeClr val="tx1"/>
                </a:solidFill>
                <a:latin typeface="+mn-lt"/>
              </a:rPr>
              <a:t>具有对称性的充要条件为</a:t>
            </a:r>
            <a:r>
              <a:rPr lang="en-US" altLang="zh-CN" sz="3200" b="1" dirty="0" smtClean="0">
                <a:solidFill>
                  <a:schemeClr val="tx1"/>
                </a:solidFill>
                <a:latin typeface="+mn-lt"/>
              </a:rPr>
              <a:t>R</a:t>
            </a:r>
            <a:r>
              <a:rPr lang="zh-CN" altLang="zh-CN" sz="3200" b="1" dirty="0" smtClean="0">
                <a:solidFill>
                  <a:schemeClr val="tx1"/>
                </a:solidFill>
                <a:latin typeface="+mn-lt"/>
              </a:rPr>
              <a:t>•</a:t>
            </a:r>
            <a:r>
              <a:rPr lang="en-US" altLang="zh-CN" sz="3200" b="1" dirty="0" smtClean="0">
                <a:solidFill>
                  <a:schemeClr val="tx1"/>
                </a:solidFill>
                <a:latin typeface="+mn-lt"/>
              </a:rPr>
              <a:t>S= S</a:t>
            </a:r>
            <a:r>
              <a:rPr lang="zh-CN" altLang="zh-CN" sz="3200" b="1" dirty="0" smtClean="0">
                <a:solidFill>
                  <a:schemeClr val="tx1"/>
                </a:solidFill>
                <a:latin typeface="+mn-lt"/>
              </a:rPr>
              <a:t>•</a:t>
            </a:r>
            <a:r>
              <a:rPr lang="en-US" altLang="zh-CN" sz="3200" b="1" dirty="0" smtClean="0">
                <a:solidFill>
                  <a:schemeClr val="tx1"/>
                </a:solidFill>
                <a:latin typeface="+mn-lt"/>
              </a:rPr>
              <a:t>R</a:t>
            </a:r>
            <a:endParaRPr lang="zh-CN" altLang="en-US" sz="3200" dirty="0">
              <a:solidFill>
                <a:schemeClr val="tx1"/>
              </a:solidFill>
              <a:latin typeface="+mn-lt"/>
            </a:endParaRPr>
          </a:p>
        </p:txBody>
      </p:sp>
      <p:sp>
        <p:nvSpPr>
          <p:cNvPr id="301059" name="内容占位符 2"/>
          <p:cNvSpPr>
            <a:spLocks noGrp="1"/>
          </p:cNvSpPr>
          <p:nvPr>
            <p:ph idx="1"/>
          </p:nvPr>
        </p:nvSpPr>
        <p:spPr>
          <a:xfrm>
            <a:off x="250825" y="1989138"/>
            <a:ext cx="8497888" cy="4572000"/>
          </a:xfrm>
        </p:spPr>
        <p:txBody>
          <a:bodyPr/>
          <a:lstStyle/>
          <a:p>
            <a:pPr>
              <a:lnSpc>
                <a:spcPct val="120000"/>
              </a:lnSpc>
            </a:pPr>
            <a:r>
              <a:rPr lang="en-US" altLang="zh-CN" smtClean="0"/>
              <a:t> </a:t>
            </a:r>
            <a:r>
              <a:rPr lang="zh-CN" altLang="zh-CN" sz="3200" smtClean="0"/>
              <a:t>再证</a:t>
            </a:r>
            <a:r>
              <a:rPr lang="en-US" altLang="zh-CN" sz="3200" smtClean="0"/>
              <a:t>S</a:t>
            </a:r>
            <a:r>
              <a:rPr lang="zh-CN" altLang="zh-CN" sz="3200" smtClean="0"/>
              <a:t>•</a:t>
            </a:r>
            <a:r>
              <a:rPr lang="en-US" altLang="zh-CN" sz="3200" smtClean="0"/>
              <a:t>R</a:t>
            </a:r>
            <a:r>
              <a:rPr lang="en-US" altLang="zh-CN" sz="3200" smtClean="0">
                <a:sym typeface="Symbol" panose="05050102010706020507" pitchFamily="18" charset="2"/>
              </a:rPr>
              <a:t></a:t>
            </a:r>
            <a:r>
              <a:rPr lang="en-US" altLang="zh-CN" sz="3200" smtClean="0"/>
              <a:t> R</a:t>
            </a:r>
            <a:r>
              <a:rPr lang="zh-CN" altLang="zh-CN" sz="3200" smtClean="0"/>
              <a:t>•</a:t>
            </a:r>
            <a:r>
              <a:rPr lang="en-US" altLang="zh-CN" sz="3200" smtClean="0"/>
              <a:t>S</a:t>
            </a:r>
            <a:r>
              <a:rPr lang="zh-CN" altLang="zh-CN" sz="3200" smtClean="0"/>
              <a:t>：对于任意</a:t>
            </a:r>
            <a:r>
              <a:rPr lang="en-US" altLang="zh-CN" sz="3200" smtClean="0"/>
              <a:t>(x</a:t>
            </a:r>
            <a:r>
              <a:rPr lang="zh-CN" altLang="zh-CN" sz="3200" smtClean="0"/>
              <a:t>，</a:t>
            </a:r>
            <a:r>
              <a:rPr lang="en-US" altLang="zh-CN" sz="3200" smtClean="0"/>
              <a:t>y)</a:t>
            </a:r>
            <a:r>
              <a:rPr lang="en-US" altLang="zh-CN" sz="3200" smtClean="0">
                <a:sym typeface="Symbol" panose="05050102010706020507" pitchFamily="18" charset="2"/>
              </a:rPr>
              <a:t></a:t>
            </a:r>
            <a:r>
              <a:rPr lang="en-US" altLang="zh-CN" sz="3200" smtClean="0"/>
              <a:t>S</a:t>
            </a:r>
            <a:r>
              <a:rPr lang="zh-CN" altLang="zh-CN" sz="3200" smtClean="0"/>
              <a:t>•</a:t>
            </a:r>
            <a:r>
              <a:rPr lang="en-US" altLang="zh-CN" sz="3200" smtClean="0"/>
              <a:t>R</a:t>
            </a:r>
            <a:r>
              <a:rPr lang="zh-CN" altLang="zh-CN" sz="3200" smtClean="0"/>
              <a:t>，则存在</a:t>
            </a:r>
            <a:r>
              <a:rPr lang="en-US" altLang="zh-CN" sz="3200" smtClean="0"/>
              <a:t>z</a:t>
            </a:r>
            <a:r>
              <a:rPr lang="en-US" altLang="zh-CN" sz="3200" smtClean="0">
                <a:sym typeface="Symbol" panose="05050102010706020507" pitchFamily="18" charset="2"/>
              </a:rPr>
              <a:t></a:t>
            </a:r>
            <a:r>
              <a:rPr lang="en-US" altLang="zh-CN" sz="3200" smtClean="0"/>
              <a:t>A</a:t>
            </a:r>
            <a:r>
              <a:rPr lang="zh-CN" altLang="zh-CN" sz="3200" smtClean="0"/>
              <a:t>，满足</a:t>
            </a:r>
            <a:r>
              <a:rPr lang="en-US" altLang="zh-CN" sz="3200" smtClean="0"/>
              <a:t>(x</a:t>
            </a:r>
            <a:r>
              <a:rPr lang="zh-CN" altLang="zh-CN" sz="3200" smtClean="0"/>
              <a:t>，</a:t>
            </a:r>
            <a:r>
              <a:rPr lang="en-US" altLang="zh-CN" sz="3200" smtClean="0"/>
              <a:t>z)</a:t>
            </a:r>
            <a:r>
              <a:rPr lang="en-US" altLang="zh-CN" sz="3200" smtClean="0">
                <a:sym typeface="Symbol" panose="05050102010706020507" pitchFamily="18" charset="2"/>
              </a:rPr>
              <a:t></a:t>
            </a:r>
            <a:r>
              <a:rPr lang="en-US" altLang="zh-CN" sz="3200" smtClean="0"/>
              <a:t> S</a:t>
            </a:r>
            <a:r>
              <a:rPr lang="zh-CN" altLang="zh-CN" sz="3200" smtClean="0"/>
              <a:t>，</a:t>
            </a:r>
            <a:r>
              <a:rPr lang="en-US" altLang="zh-CN" sz="3200" smtClean="0"/>
              <a:t>(z</a:t>
            </a:r>
            <a:r>
              <a:rPr lang="zh-CN" altLang="zh-CN" sz="3200" smtClean="0"/>
              <a:t>，</a:t>
            </a:r>
            <a:r>
              <a:rPr lang="en-US" altLang="zh-CN" sz="3200" smtClean="0"/>
              <a:t>y)</a:t>
            </a:r>
            <a:r>
              <a:rPr lang="en-US" altLang="zh-CN" sz="3200" smtClean="0">
                <a:sym typeface="Symbol" panose="05050102010706020507" pitchFamily="18" charset="2"/>
              </a:rPr>
              <a:t></a:t>
            </a:r>
            <a:r>
              <a:rPr lang="en-US" altLang="zh-CN" sz="3200" smtClean="0"/>
              <a:t> R</a:t>
            </a:r>
            <a:r>
              <a:rPr lang="zh-CN" altLang="zh-CN" sz="3200" smtClean="0"/>
              <a:t>，又</a:t>
            </a:r>
            <a:r>
              <a:rPr lang="en-US" altLang="zh-CN" sz="3200" smtClean="0"/>
              <a:t>R</a:t>
            </a:r>
            <a:r>
              <a:rPr lang="zh-CN" altLang="zh-CN" sz="3200" smtClean="0"/>
              <a:t>，</a:t>
            </a:r>
            <a:r>
              <a:rPr lang="en-US" altLang="zh-CN" sz="3200" smtClean="0"/>
              <a:t>S</a:t>
            </a:r>
            <a:r>
              <a:rPr lang="zh-CN" altLang="zh-CN" sz="3200" smtClean="0"/>
              <a:t>具有对称性，所以有</a:t>
            </a:r>
            <a:r>
              <a:rPr lang="en-US" altLang="zh-CN" sz="3200" smtClean="0"/>
              <a:t>(y</a:t>
            </a:r>
            <a:r>
              <a:rPr lang="zh-CN" altLang="zh-CN" sz="3200" smtClean="0"/>
              <a:t>，</a:t>
            </a:r>
            <a:r>
              <a:rPr lang="en-US" altLang="zh-CN" sz="3200" smtClean="0"/>
              <a:t>z)</a:t>
            </a:r>
            <a:r>
              <a:rPr lang="en-US" altLang="zh-CN" sz="3200" smtClean="0">
                <a:sym typeface="Symbol" panose="05050102010706020507" pitchFamily="18" charset="2"/>
              </a:rPr>
              <a:t></a:t>
            </a:r>
            <a:r>
              <a:rPr lang="en-US" altLang="zh-CN" sz="3200" smtClean="0"/>
              <a:t>R</a:t>
            </a:r>
            <a:r>
              <a:rPr lang="zh-CN" altLang="zh-CN" sz="3200" smtClean="0"/>
              <a:t>，</a:t>
            </a:r>
            <a:r>
              <a:rPr lang="en-US" altLang="zh-CN" sz="3200" smtClean="0"/>
              <a:t>(z</a:t>
            </a:r>
            <a:r>
              <a:rPr lang="zh-CN" altLang="zh-CN" sz="3200" smtClean="0"/>
              <a:t>，</a:t>
            </a:r>
            <a:r>
              <a:rPr lang="en-US" altLang="zh-CN" sz="3200" smtClean="0"/>
              <a:t>x)</a:t>
            </a:r>
            <a:r>
              <a:rPr lang="en-US" altLang="zh-CN" sz="3200" smtClean="0">
                <a:sym typeface="Symbol" panose="05050102010706020507" pitchFamily="18" charset="2"/>
              </a:rPr>
              <a:t></a:t>
            </a:r>
            <a:r>
              <a:rPr lang="en-US" altLang="zh-CN" sz="3200" smtClean="0"/>
              <a:t> S</a:t>
            </a:r>
            <a:r>
              <a:rPr lang="zh-CN" altLang="zh-CN" sz="3200" smtClean="0"/>
              <a:t>，故</a:t>
            </a:r>
            <a:r>
              <a:rPr lang="en-US" altLang="zh-CN" sz="3200" smtClean="0"/>
              <a:t>(y</a:t>
            </a:r>
            <a:r>
              <a:rPr lang="zh-CN" altLang="zh-CN" sz="3200" smtClean="0"/>
              <a:t>，</a:t>
            </a:r>
            <a:r>
              <a:rPr lang="en-US" altLang="zh-CN" sz="3200" smtClean="0"/>
              <a:t>x)</a:t>
            </a:r>
            <a:r>
              <a:rPr lang="en-US" altLang="zh-CN" sz="3200" smtClean="0">
                <a:sym typeface="Symbol" panose="05050102010706020507" pitchFamily="18" charset="2"/>
              </a:rPr>
              <a:t></a:t>
            </a:r>
            <a:r>
              <a:rPr lang="en-US" altLang="zh-CN" sz="3200" smtClean="0"/>
              <a:t> R</a:t>
            </a:r>
            <a:r>
              <a:rPr lang="zh-CN" altLang="zh-CN" sz="3200" smtClean="0"/>
              <a:t>•</a:t>
            </a:r>
            <a:r>
              <a:rPr lang="en-US" altLang="zh-CN" sz="3200" smtClean="0"/>
              <a:t>S</a:t>
            </a:r>
            <a:r>
              <a:rPr lang="zh-CN" altLang="zh-CN" sz="3200" smtClean="0"/>
              <a:t>，因</a:t>
            </a:r>
            <a:r>
              <a:rPr lang="en-US" altLang="zh-CN" sz="3200" smtClean="0"/>
              <a:t>R</a:t>
            </a:r>
            <a:r>
              <a:rPr lang="zh-CN" altLang="zh-CN" sz="3200" smtClean="0"/>
              <a:t>•</a:t>
            </a:r>
            <a:r>
              <a:rPr lang="en-US" altLang="zh-CN" sz="3200" smtClean="0"/>
              <a:t>S</a:t>
            </a:r>
            <a:r>
              <a:rPr lang="zh-CN" altLang="zh-CN" sz="3200" smtClean="0"/>
              <a:t>具有对称性，所以</a:t>
            </a:r>
            <a:r>
              <a:rPr lang="en-US" altLang="zh-CN" sz="3200" smtClean="0"/>
              <a:t>(x</a:t>
            </a:r>
            <a:r>
              <a:rPr lang="zh-CN" altLang="zh-CN" sz="3200" smtClean="0"/>
              <a:t>，</a:t>
            </a:r>
            <a:r>
              <a:rPr lang="en-US" altLang="zh-CN" sz="3200" smtClean="0"/>
              <a:t>y)</a:t>
            </a:r>
            <a:r>
              <a:rPr lang="en-US" altLang="zh-CN" sz="3200" smtClean="0">
                <a:sym typeface="Symbol" panose="05050102010706020507" pitchFamily="18" charset="2"/>
              </a:rPr>
              <a:t></a:t>
            </a:r>
            <a:r>
              <a:rPr lang="en-US" altLang="zh-CN" sz="3200" smtClean="0"/>
              <a:t> R</a:t>
            </a:r>
            <a:r>
              <a:rPr lang="zh-CN" altLang="zh-CN" sz="3200" smtClean="0"/>
              <a:t>•</a:t>
            </a:r>
            <a:r>
              <a:rPr lang="en-US" altLang="zh-CN" sz="3200" smtClean="0"/>
              <a:t>S</a:t>
            </a:r>
            <a:r>
              <a:rPr lang="zh-CN" altLang="zh-CN" sz="3200" smtClean="0"/>
              <a:t>，故</a:t>
            </a:r>
            <a:r>
              <a:rPr lang="en-US" altLang="zh-CN" sz="3200" smtClean="0"/>
              <a:t>S</a:t>
            </a:r>
            <a:r>
              <a:rPr lang="zh-CN" altLang="zh-CN" sz="3200" smtClean="0"/>
              <a:t>•</a:t>
            </a:r>
            <a:r>
              <a:rPr lang="en-US" altLang="zh-CN" sz="3200" smtClean="0"/>
              <a:t>R</a:t>
            </a:r>
            <a:r>
              <a:rPr lang="en-US" altLang="zh-CN" sz="3200" smtClean="0">
                <a:sym typeface="Symbol" panose="05050102010706020507" pitchFamily="18" charset="2"/>
              </a:rPr>
              <a:t></a:t>
            </a:r>
            <a:r>
              <a:rPr lang="en-US" altLang="zh-CN" sz="3200" smtClean="0"/>
              <a:t> R</a:t>
            </a:r>
            <a:r>
              <a:rPr lang="zh-CN" altLang="zh-CN" sz="3200" smtClean="0"/>
              <a:t>•</a:t>
            </a:r>
            <a:r>
              <a:rPr lang="en-US" altLang="zh-CN" sz="3200" smtClean="0"/>
              <a:t>S</a:t>
            </a:r>
            <a:r>
              <a:rPr lang="zh-CN" altLang="zh-CN" sz="3200" smtClean="0"/>
              <a:t>；</a:t>
            </a:r>
            <a:endParaRPr lang="en-US" altLang="zh-CN" sz="3200" smtClean="0"/>
          </a:p>
          <a:p>
            <a:pPr>
              <a:lnSpc>
                <a:spcPct val="120000"/>
              </a:lnSpc>
            </a:pPr>
            <a:r>
              <a:rPr lang="zh-CN" altLang="zh-CN" sz="3200" smtClean="0"/>
              <a:t>因此，</a:t>
            </a:r>
            <a:r>
              <a:rPr lang="en-US" altLang="zh-CN" sz="3200" smtClean="0"/>
              <a:t>R</a:t>
            </a:r>
            <a:r>
              <a:rPr lang="zh-CN" altLang="zh-CN" sz="3200" smtClean="0"/>
              <a:t>•</a:t>
            </a:r>
            <a:r>
              <a:rPr lang="en-US" altLang="zh-CN" sz="3200" smtClean="0"/>
              <a:t>S= S</a:t>
            </a:r>
            <a:r>
              <a:rPr lang="zh-CN" altLang="zh-CN" sz="3200" smtClean="0"/>
              <a:t>•</a:t>
            </a:r>
            <a:r>
              <a:rPr lang="en-US" altLang="zh-CN" sz="3200" smtClean="0"/>
              <a:t>R</a:t>
            </a:r>
            <a:r>
              <a:rPr lang="zh-CN" altLang="zh-CN" sz="3200" smtClean="0"/>
              <a:t>得证。</a:t>
            </a:r>
            <a:endParaRPr lang="zh-CN" altLang="en-US" sz="3200" smtClean="0"/>
          </a:p>
        </p:txBody>
      </p:sp>
      <p:sp>
        <p:nvSpPr>
          <p:cNvPr id="301060"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solidFill>
                <a:srgbClr val="FFFFFF"/>
              </a:solidFill>
              <a:latin typeface="Arial" panose="020B0604020202020204" pitchFamily="34" charset="0"/>
            </a:endParaRPr>
          </a:p>
        </p:txBody>
      </p:sp>
      <p:sp>
        <p:nvSpPr>
          <p:cNvPr id="30106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6763B3C-9400-441A-8319-07BF5E5D413F}" type="slidenum">
              <a:rPr kumimoji="0" lang="zh-CN" altLang="en-US" sz="1400" b="0" smtClean="0">
                <a:solidFill>
                  <a:srgbClr val="FFFFFF"/>
                </a:solidFill>
                <a:latin typeface="Arial" panose="020B0604020202020204" pitchFamily="34" charset="0"/>
              </a:rPr>
              <a:pPr>
                <a:spcBef>
                  <a:spcPct val="0"/>
                </a:spcBef>
                <a:buClrTx/>
                <a:buSzTx/>
                <a:buFontTx/>
                <a:buNone/>
              </a:pPr>
              <a:t>189</a:t>
            </a:fld>
            <a:endParaRPr kumimoji="0" lang="en-US" altLang="zh-CN" sz="1400" b="0" smtClean="0">
              <a:solidFill>
                <a:srgbClr val="FFFFFF"/>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1" name="Rectangle 3"/>
          <p:cNvSpPr>
            <a:spLocks noGrp="1" noChangeArrowheads="1"/>
          </p:cNvSpPr>
          <p:nvPr>
            <p:ph type="body" idx="1"/>
          </p:nvPr>
        </p:nvSpPr>
        <p:spPr>
          <a:xfrm>
            <a:off x="539750" y="1196975"/>
            <a:ext cx="8135938" cy="4800600"/>
          </a:xfrm>
        </p:spPr>
        <p:txBody>
          <a:bodyPr/>
          <a:lstStyle/>
          <a:p>
            <a:pPr marL="0" indent="0" eaLnBrk="1" hangingPunct="1">
              <a:lnSpc>
                <a:spcPct val="120000"/>
              </a:lnSpc>
              <a:spcBef>
                <a:spcPct val="50000"/>
              </a:spcBef>
              <a:tabLst>
                <a:tab pos="1149350" algn="l"/>
                <a:tab pos="1995488" algn="l"/>
              </a:tabLst>
            </a:pPr>
            <a:r>
              <a:rPr lang="zh-CN" altLang="en-US" sz="3300" dirty="0" smtClean="0"/>
              <a:t>设</a:t>
            </a:r>
            <a:r>
              <a:rPr lang="en-US" altLang="zh-CN" sz="3300" dirty="0" smtClean="0"/>
              <a:t>P，Q</a:t>
            </a:r>
            <a:r>
              <a:rPr lang="zh-CN" altLang="en-US" sz="3300" dirty="0" smtClean="0"/>
              <a:t>是两个命题，命题 “</a:t>
            </a:r>
            <a:r>
              <a:rPr lang="en-US" altLang="zh-CN" sz="3300" dirty="0" smtClean="0"/>
              <a:t>P</a:t>
            </a:r>
            <a:r>
              <a:rPr lang="zh-CN" altLang="en-US" sz="3300" dirty="0" smtClean="0"/>
              <a:t>当且仅当</a:t>
            </a:r>
            <a:r>
              <a:rPr lang="en-US" altLang="zh-CN" sz="3300" dirty="0" smtClean="0"/>
              <a:t>Q”</a:t>
            </a:r>
            <a:r>
              <a:rPr lang="zh-CN" altLang="en-US" sz="3300" dirty="0" smtClean="0"/>
              <a:t>称为</a:t>
            </a:r>
            <a:r>
              <a:rPr lang="en-US" altLang="zh-CN" sz="3300" dirty="0" smtClean="0">
                <a:solidFill>
                  <a:schemeClr val="tx2"/>
                </a:solidFill>
              </a:rPr>
              <a:t>P</a:t>
            </a:r>
            <a:r>
              <a:rPr lang="zh-CN" altLang="en-US" sz="3300" dirty="0" smtClean="0">
                <a:solidFill>
                  <a:schemeClr val="tx2"/>
                </a:solidFill>
              </a:rPr>
              <a:t>等价</a:t>
            </a:r>
            <a:r>
              <a:rPr lang="en-US" altLang="zh-CN" sz="3300" dirty="0" smtClean="0">
                <a:solidFill>
                  <a:schemeClr val="tx2"/>
                </a:solidFill>
              </a:rPr>
              <a:t>Q</a:t>
            </a:r>
            <a:r>
              <a:rPr lang="en-US" altLang="zh-CN" sz="3300" dirty="0" smtClean="0"/>
              <a:t>，</a:t>
            </a:r>
            <a:r>
              <a:rPr lang="zh-CN" altLang="en-US" sz="3300" dirty="0" smtClean="0"/>
              <a:t>记以</a:t>
            </a:r>
            <a:r>
              <a:rPr lang="en-US" altLang="zh-CN" sz="3300" dirty="0" smtClean="0">
                <a:solidFill>
                  <a:schemeClr val="tx2"/>
                </a:solidFill>
              </a:rPr>
              <a:t>P</a:t>
            </a:r>
            <a:r>
              <a:rPr lang="en-US" altLang="zh-CN" sz="3300" dirty="0" smtClean="0">
                <a:solidFill>
                  <a:schemeClr val="tx2"/>
                </a:solidFill>
                <a:sym typeface="Symbol" panose="05050102010706020507" pitchFamily="18" charset="2"/>
              </a:rPr>
              <a:t></a:t>
            </a:r>
            <a:r>
              <a:rPr lang="en-US" altLang="zh-CN" sz="3300" dirty="0" smtClean="0">
                <a:solidFill>
                  <a:schemeClr val="tx2"/>
                </a:solidFill>
              </a:rPr>
              <a:t>Q</a:t>
            </a:r>
            <a:r>
              <a:rPr lang="en-US" altLang="zh-CN" sz="3300" dirty="0" smtClean="0"/>
              <a:t>。</a:t>
            </a:r>
          </a:p>
          <a:p>
            <a:pPr marL="0" indent="0" eaLnBrk="1" hangingPunct="1">
              <a:lnSpc>
                <a:spcPct val="120000"/>
              </a:lnSpc>
              <a:spcBef>
                <a:spcPct val="50000"/>
              </a:spcBef>
              <a:buFont typeface="Wingdings" panose="05000000000000000000" pitchFamily="2" charset="2"/>
              <a:buNone/>
              <a:tabLst>
                <a:tab pos="1149350" algn="l"/>
                <a:tab pos="1995488" algn="l"/>
              </a:tabLst>
            </a:pPr>
            <a:r>
              <a:rPr lang="zh-CN" altLang="en-US" sz="3300" dirty="0" smtClean="0">
                <a:sym typeface="Symbol" panose="05050102010706020507" pitchFamily="18" charset="2"/>
              </a:rPr>
              <a:t>真值规定：</a:t>
            </a:r>
            <a:r>
              <a:rPr lang="zh-CN" altLang="en-US" sz="3300" dirty="0" smtClean="0"/>
              <a:t> </a:t>
            </a:r>
            <a:r>
              <a:rPr lang="en-US" altLang="zh-CN" sz="3300" dirty="0" smtClean="0"/>
              <a:t>P</a:t>
            </a:r>
            <a:r>
              <a:rPr lang="en-US" altLang="zh-CN" sz="3300" dirty="0" smtClean="0">
                <a:sym typeface="Symbol" panose="05050102010706020507" pitchFamily="18" charset="2"/>
              </a:rPr>
              <a:t></a:t>
            </a:r>
            <a:r>
              <a:rPr lang="en-US" altLang="zh-CN" sz="3300" dirty="0" smtClean="0"/>
              <a:t>Q</a:t>
            </a:r>
            <a:r>
              <a:rPr lang="zh-CN" altLang="en-US" sz="3300" dirty="0" smtClean="0"/>
              <a:t>是真的当且仅当</a:t>
            </a:r>
            <a:r>
              <a:rPr lang="en-US" altLang="zh-CN" sz="3300" dirty="0" smtClean="0"/>
              <a:t>P，Q</a:t>
            </a:r>
            <a:r>
              <a:rPr lang="zh-CN" altLang="en-US" sz="3300" dirty="0" smtClean="0"/>
              <a:t>或者都是真的，或者都是假的。</a:t>
            </a:r>
          </a:p>
          <a:p>
            <a:pPr marL="0" indent="0" eaLnBrk="1" hangingPunct="1">
              <a:lnSpc>
                <a:spcPct val="120000"/>
              </a:lnSpc>
              <a:spcBef>
                <a:spcPct val="50000"/>
              </a:spcBef>
              <a:tabLst>
                <a:tab pos="1149350" algn="l"/>
                <a:tab pos="1995488" algn="l"/>
              </a:tabLst>
            </a:pPr>
            <a:r>
              <a:rPr lang="zh-CN" altLang="en-US" sz="3300" dirty="0" smtClean="0"/>
              <a:t>例如，	</a:t>
            </a:r>
            <a:r>
              <a:rPr lang="en-US" altLang="zh-CN" sz="3300" dirty="0" smtClean="0"/>
              <a:t>P ： a</a:t>
            </a:r>
            <a:r>
              <a:rPr lang="en-US" altLang="zh-CN" sz="3300" baseline="30000" dirty="0" smtClean="0"/>
              <a:t>2</a:t>
            </a:r>
            <a:r>
              <a:rPr lang="en-US" altLang="zh-CN" sz="3300" dirty="0" smtClean="0"/>
              <a:t>+b</a:t>
            </a:r>
            <a:r>
              <a:rPr lang="en-US" altLang="zh-CN" sz="3300" baseline="30000" dirty="0" smtClean="0"/>
              <a:t>2</a:t>
            </a:r>
            <a:r>
              <a:rPr lang="en-US" altLang="zh-CN" sz="3300" dirty="0" smtClean="0"/>
              <a:t>=a</a:t>
            </a:r>
            <a:r>
              <a:rPr lang="en-US" altLang="zh-CN" sz="3300" baseline="30000" dirty="0" smtClean="0"/>
              <a:t>2</a:t>
            </a:r>
            <a:r>
              <a:rPr lang="en-US" altLang="zh-CN" sz="3300" dirty="0" smtClean="0"/>
              <a:t>，</a:t>
            </a:r>
            <a:br>
              <a:rPr lang="en-US" altLang="zh-CN" sz="3300" dirty="0" smtClean="0"/>
            </a:br>
            <a:r>
              <a:rPr lang="en-US" altLang="zh-CN" sz="3300" dirty="0" smtClean="0"/>
              <a:t>		Q： b=0，	</a:t>
            </a:r>
            <a:br>
              <a:rPr lang="en-US" altLang="zh-CN" sz="3300" dirty="0" smtClean="0"/>
            </a:br>
            <a:r>
              <a:rPr lang="en-US" altLang="zh-CN" sz="3300" dirty="0" smtClean="0"/>
              <a:t>	P</a:t>
            </a:r>
            <a:r>
              <a:rPr lang="en-US" altLang="zh-CN" sz="3300" dirty="0" smtClean="0">
                <a:sym typeface="Symbol" panose="05050102010706020507" pitchFamily="18" charset="2"/>
              </a:rPr>
              <a:t></a:t>
            </a:r>
            <a:r>
              <a:rPr lang="en-US" altLang="zh-CN" sz="3300" dirty="0" smtClean="0"/>
              <a:t>Q： a</a:t>
            </a:r>
            <a:r>
              <a:rPr lang="en-US" altLang="zh-CN" sz="3300" baseline="30000" dirty="0" smtClean="0"/>
              <a:t>2</a:t>
            </a:r>
            <a:r>
              <a:rPr lang="en-US" altLang="zh-CN" sz="3300" dirty="0" smtClean="0"/>
              <a:t>+b</a:t>
            </a:r>
            <a:r>
              <a:rPr lang="en-US" altLang="zh-CN" sz="3300" baseline="30000" dirty="0" smtClean="0"/>
              <a:t>2</a:t>
            </a:r>
            <a:r>
              <a:rPr lang="en-US" altLang="zh-CN" sz="3300" dirty="0" smtClean="0"/>
              <a:t>=a</a:t>
            </a:r>
            <a:r>
              <a:rPr lang="en-US" altLang="zh-CN" sz="3300" baseline="30000" dirty="0" smtClean="0"/>
              <a:t>2</a:t>
            </a:r>
            <a:r>
              <a:rPr lang="zh-CN" altLang="en-US" sz="3300" dirty="0" smtClean="0"/>
              <a:t>当且仅当</a:t>
            </a:r>
            <a:r>
              <a:rPr lang="en-US" altLang="zh-CN" sz="3300" dirty="0" smtClean="0"/>
              <a:t>b=0 。</a:t>
            </a:r>
            <a:endParaRPr lang="zh-CN" altLang="en-US" sz="3300" dirty="0" smtClean="0"/>
          </a:p>
        </p:txBody>
      </p:sp>
      <p:sp>
        <p:nvSpPr>
          <p:cNvPr id="79876"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79877"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F05E2D3-D8B6-432A-B7A3-C27E65E68067}" type="slidenum">
              <a:rPr kumimoji="0" lang="zh-CN" altLang="en-US" sz="1400" b="0" smtClean="0">
                <a:latin typeface="Arial" panose="020B0604020202020204" pitchFamily="34" charset="0"/>
              </a:rPr>
              <a:pPr>
                <a:spcBef>
                  <a:spcPct val="0"/>
                </a:spcBef>
                <a:buClrTx/>
                <a:buSzTx/>
                <a:buFontTx/>
                <a:buNone/>
              </a:pPr>
              <a:t>19</a:t>
            </a:fld>
            <a:endParaRPr kumimoji="0" lang="en-US" altLang="zh-CN" sz="1400" b="0" smtClean="0">
              <a:latin typeface="Arial" panose="020B0604020202020204" pitchFamily="34" charset="0"/>
            </a:endParaRPr>
          </a:p>
        </p:txBody>
      </p:sp>
      <p:sp>
        <p:nvSpPr>
          <p:cNvPr id="7" name="Rectangle 2"/>
          <p:cNvSpPr>
            <a:spLocks noGrp="1" noChangeArrowheads="1"/>
          </p:cNvSpPr>
          <p:nvPr>
            <p:ph type="title"/>
          </p:nvPr>
        </p:nvSpPr>
        <p:spPr>
          <a:xfrm>
            <a:off x="0" y="-19382"/>
            <a:ext cx="7772400" cy="707886"/>
          </a:xfrm>
        </p:spPr>
        <p:txBody>
          <a:bodyPr/>
          <a:lstStyle/>
          <a:p>
            <a:pPr eaLnBrk="1" hangingPunct="1"/>
            <a:r>
              <a:rPr lang="zh-CN" altLang="en-US" sz="4000" dirty="0" smtClean="0">
                <a:latin typeface="Arial" panose="020B0604020202020204" pitchFamily="34" charset="0"/>
                <a:ea typeface="黑体" panose="02010609060101010101" pitchFamily="49" charset="-122"/>
              </a:rPr>
              <a:t>定义</a:t>
            </a:r>
            <a:r>
              <a:rPr lang="en-US" altLang="zh-CN" sz="4000" dirty="0" smtClean="0">
                <a:latin typeface="Arial" panose="020B0604020202020204" pitchFamily="34" charset="0"/>
                <a:ea typeface="黑体" panose="02010609060101010101" pitchFamily="49" charset="-122"/>
              </a:rPr>
              <a:t>3.1.5</a:t>
            </a:r>
            <a:r>
              <a:rPr lang="zh-CN" altLang="en-US" sz="4000" dirty="0" smtClean="0"/>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7651">
                                            <p:txEl>
                                              <p:pRg st="2" end="2"/>
                                            </p:txEl>
                                          </p:spTgt>
                                        </p:tgtEl>
                                        <p:attrNameLst>
                                          <p:attrName>style.visibility</p:attrName>
                                        </p:attrNameLst>
                                      </p:cBhvr>
                                      <p:to>
                                        <p:strVal val="visible"/>
                                      </p:to>
                                    </p:set>
                                    <p:anim calcmode="lin" valueType="num">
                                      <p:cBhvr additive="base">
                                        <p:cTn id="7" dur="5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内容占位符 2"/>
          <p:cNvSpPr>
            <a:spLocks noGrp="1"/>
          </p:cNvSpPr>
          <p:nvPr>
            <p:ph idx="1"/>
          </p:nvPr>
        </p:nvSpPr>
        <p:spPr>
          <a:xfrm>
            <a:off x="241300" y="906463"/>
            <a:ext cx="8705850" cy="5618162"/>
          </a:xfrm>
        </p:spPr>
        <p:txBody>
          <a:bodyPr/>
          <a:lstStyle/>
          <a:p>
            <a:pPr>
              <a:spcBef>
                <a:spcPts val="0"/>
              </a:spcBef>
              <a:buFont typeface="Wingdings" panose="05000000000000000000" pitchFamily="2" charset="2"/>
              <a:buChar char="Ø"/>
              <a:defRPr/>
            </a:pPr>
            <a:r>
              <a:rPr lang="zh-CN" altLang="zh-CN" sz="3200" dirty="0" smtClean="0"/>
              <a:t>设</a:t>
            </a:r>
            <a:r>
              <a:rPr lang="en-US" altLang="zh-CN" sz="3200" dirty="0" smtClean="0">
                <a:sym typeface="Symbol" panose="05050102010706020507" pitchFamily="18" charset="2"/>
              </a:rPr>
              <a:t></a:t>
            </a:r>
            <a:r>
              <a:rPr lang="zh-CN" altLang="zh-CN" sz="3200" dirty="0" smtClean="0"/>
              <a:t>是集合</a:t>
            </a:r>
            <a:r>
              <a:rPr lang="en-US" altLang="zh-CN" sz="3200" dirty="0" smtClean="0"/>
              <a:t>M</a:t>
            </a:r>
            <a:r>
              <a:rPr lang="zh-CN" altLang="zh-CN" sz="3200" dirty="0" smtClean="0"/>
              <a:t>到集合</a:t>
            </a:r>
            <a:r>
              <a:rPr lang="en-US" altLang="zh-CN" sz="3200" dirty="0" smtClean="0"/>
              <a:t>N</a:t>
            </a:r>
            <a:r>
              <a:rPr lang="zh-CN" altLang="zh-CN" sz="3200" dirty="0" smtClean="0"/>
              <a:t>内的映射，证明对</a:t>
            </a:r>
            <a:r>
              <a:rPr lang="en-US" altLang="zh-CN" sz="3200" dirty="0" smtClean="0"/>
              <a:t>M</a:t>
            </a:r>
            <a:r>
              <a:rPr lang="zh-CN" altLang="zh-CN" sz="3200" dirty="0" smtClean="0"/>
              <a:t>的任意子集</a:t>
            </a:r>
            <a:r>
              <a:rPr lang="en-US" altLang="zh-CN" sz="3200" dirty="0" smtClean="0"/>
              <a:t>A,B,</a:t>
            </a:r>
            <a:r>
              <a:rPr lang="zh-CN" altLang="zh-CN" sz="3200" dirty="0" smtClean="0"/>
              <a:t>有</a:t>
            </a:r>
            <a:r>
              <a:rPr lang="en-US" altLang="zh-CN" sz="3200" dirty="0" smtClean="0">
                <a:sym typeface="Symbol" panose="05050102010706020507" pitchFamily="18" charset="2"/>
              </a:rPr>
              <a:t></a:t>
            </a:r>
            <a:r>
              <a:rPr lang="en-US" altLang="zh-CN" sz="3200" dirty="0" smtClean="0"/>
              <a:t>( A</a:t>
            </a:r>
            <a:r>
              <a:rPr lang="zh-CN" altLang="zh-CN" sz="3200" dirty="0" smtClean="0"/>
              <a:t>∩</a:t>
            </a:r>
            <a:r>
              <a:rPr lang="en-US" altLang="zh-CN" sz="3200" dirty="0" smtClean="0"/>
              <a:t>B) </a:t>
            </a:r>
            <a:r>
              <a:rPr lang="en-US" altLang="zh-CN" sz="3200" dirty="0" smtClean="0">
                <a:sym typeface="Symbol" panose="05050102010706020507" pitchFamily="18" charset="2"/>
              </a:rPr>
              <a:t></a:t>
            </a:r>
            <a:r>
              <a:rPr lang="en-US" altLang="zh-CN" sz="3200" dirty="0" smtClean="0"/>
              <a:t> </a:t>
            </a:r>
            <a:r>
              <a:rPr lang="en-US" altLang="zh-CN" sz="3200" dirty="0" smtClean="0">
                <a:sym typeface="Symbol" panose="05050102010706020507" pitchFamily="18" charset="2"/>
              </a:rPr>
              <a:t></a:t>
            </a:r>
            <a:r>
              <a:rPr lang="en-US" altLang="zh-CN" sz="3200" dirty="0" smtClean="0"/>
              <a:t> (A)</a:t>
            </a:r>
            <a:r>
              <a:rPr lang="zh-CN" altLang="zh-CN" sz="3200" dirty="0" smtClean="0"/>
              <a:t>∩</a:t>
            </a:r>
            <a:r>
              <a:rPr lang="en-US" altLang="zh-CN" sz="3200" dirty="0" smtClean="0">
                <a:sym typeface="Symbol" panose="05050102010706020507" pitchFamily="18" charset="2"/>
              </a:rPr>
              <a:t></a:t>
            </a:r>
            <a:r>
              <a:rPr lang="en-US" altLang="zh-CN" sz="3200" dirty="0" smtClean="0"/>
              <a:t> (B)</a:t>
            </a:r>
            <a:r>
              <a:rPr lang="zh-CN" altLang="zh-CN" sz="3200" dirty="0" smtClean="0"/>
              <a:t>，举例说明：</a:t>
            </a:r>
            <a:r>
              <a:rPr lang="en-US" altLang="zh-CN" sz="3200" dirty="0" smtClean="0">
                <a:sym typeface="Symbol" panose="05050102010706020507" pitchFamily="18" charset="2"/>
              </a:rPr>
              <a:t></a:t>
            </a:r>
            <a:r>
              <a:rPr lang="en-US" altLang="zh-CN" sz="3200" dirty="0" smtClean="0"/>
              <a:t>( A</a:t>
            </a:r>
            <a:r>
              <a:rPr lang="zh-CN" altLang="zh-CN" sz="3200" dirty="0" smtClean="0"/>
              <a:t>∩</a:t>
            </a:r>
            <a:r>
              <a:rPr lang="en-US" altLang="zh-CN" sz="3200" dirty="0" smtClean="0"/>
              <a:t>B) = </a:t>
            </a:r>
            <a:r>
              <a:rPr lang="en-US" altLang="zh-CN" sz="3200" dirty="0" smtClean="0">
                <a:sym typeface="Symbol" panose="05050102010706020507" pitchFamily="18" charset="2"/>
              </a:rPr>
              <a:t></a:t>
            </a:r>
            <a:r>
              <a:rPr lang="en-US" altLang="zh-CN" sz="3200" dirty="0" smtClean="0"/>
              <a:t> (A)</a:t>
            </a:r>
            <a:r>
              <a:rPr lang="zh-CN" altLang="zh-CN" sz="3200" dirty="0" smtClean="0"/>
              <a:t>∩</a:t>
            </a:r>
            <a:r>
              <a:rPr lang="en-US" altLang="zh-CN" sz="3200" dirty="0" smtClean="0">
                <a:sym typeface="Symbol" panose="05050102010706020507" pitchFamily="18" charset="2"/>
              </a:rPr>
              <a:t></a:t>
            </a:r>
            <a:r>
              <a:rPr lang="en-US" altLang="zh-CN" sz="3200" dirty="0" smtClean="0"/>
              <a:t> (B)</a:t>
            </a:r>
            <a:r>
              <a:rPr lang="zh-CN" altLang="zh-CN" sz="3200" dirty="0" smtClean="0"/>
              <a:t>不成立。</a:t>
            </a:r>
            <a:endParaRPr lang="en-US" altLang="zh-CN" sz="3200" dirty="0" smtClean="0"/>
          </a:p>
          <a:p>
            <a:pPr marL="0" indent="0">
              <a:lnSpc>
                <a:spcPct val="125000"/>
              </a:lnSpc>
              <a:spcBef>
                <a:spcPts val="0"/>
              </a:spcBef>
              <a:buFont typeface="Wingdings" panose="05000000000000000000" pitchFamily="2" charset="2"/>
              <a:buNone/>
              <a:defRPr/>
            </a:pPr>
            <a:r>
              <a:rPr lang="en-US" altLang="zh-CN" dirty="0" smtClean="0"/>
              <a:t/>
            </a:r>
            <a:br>
              <a:rPr lang="en-US" altLang="zh-CN" dirty="0" smtClean="0"/>
            </a:br>
            <a:r>
              <a:rPr lang="zh-CN" altLang="zh-CN" sz="3300" dirty="0" smtClean="0">
                <a:solidFill>
                  <a:schemeClr val="tx2"/>
                </a:solidFill>
              </a:rPr>
              <a:t>证明：</a:t>
            </a:r>
            <a:r>
              <a:rPr lang="zh-CN" altLang="zh-CN" sz="3300" dirty="0" smtClean="0"/>
              <a:t>对任意</a:t>
            </a:r>
            <a:r>
              <a:rPr lang="en-US" altLang="zh-CN" sz="3300" dirty="0" smtClean="0"/>
              <a:t>y</a:t>
            </a:r>
            <a:r>
              <a:rPr lang="en-US" altLang="zh-CN" sz="3300" dirty="0" smtClean="0">
                <a:sym typeface="Symbol" panose="05050102010706020507" pitchFamily="18" charset="2"/>
              </a:rPr>
              <a:t></a:t>
            </a:r>
            <a:r>
              <a:rPr lang="en-US" altLang="zh-CN" sz="3300" dirty="0" smtClean="0"/>
              <a:t>(A</a:t>
            </a:r>
            <a:r>
              <a:rPr lang="zh-CN" altLang="zh-CN" sz="3300" dirty="0" smtClean="0"/>
              <a:t>∩</a:t>
            </a:r>
            <a:r>
              <a:rPr lang="en-US" altLang="zh-CN" sz="3300" dirty="0" smtClean="0"/>
              <a:t>B) </a:t>
            </a:r>
            <a:r>
              <a:rPr lang="en-US" altLang="zh-CN" sz="3300" dirty="0" smtClean="0">
                <a:sym typeface="Symbol" panose="05050102010706020507" pitchFamily="18" charset="2"/>
              </a:rPr>
              <a:t></a:t>
            </a:r>
            <a:r>
              <a:rPr lang="en-US" altLang="zh-CN" sz="3300" dirty="0" smtClean="0"/>
              <a:t>N,</a:t>
            </a:r>
            <a:r>
              <a:rPr lang="zh-CN" altLang="zh-CN" sz="3300" dirty="0" smtClean="0"/>
              <a:t>则存在</a:t>
            </a:r>
            <a:r>
              <a:rPr lang="en-US" altLang="zh-CN" sz="3300" dirty="0" smtClean="0"/>
              <a:t>y</a:t>
            </a:r>
            <a:r>
              <a:rPr lang="zh-CN" altLang="zh-CN" sz="3300" dirty="0" smtClean="0"/>
              <a:t>的原象</a:t>
            </a:r>
            <a:r>
              <a:rPr lang="en-US" altLang="zh-CN" sz="3300" dirty="0" smtClean="0"/>
              <a:t>x</a:t>
            </a:r>
            <a:r>
              <a:rPr lang="zh-CN" altLang="zh-CN" sz="3300" dirty="0" smtClean="0"/>
              <a:t>，使得</a:t>
            </a:r>
            <a:r>
              <a:rPr lang="en-US" altLang="zh-CN" sz="3300" dirty="0" smtClean="0">
                <a:sym typeface="Symbol" panose="05050102010706020507" pitchFamily="18" charset="2"/>
              </a:rPr>
              <a:t></a:t>
            </a:r>
            <a:r>
              <a:rPr lang="en-US" altLang="zh-CN" sz="3300" dirty="0" smtClean="0"/>
              <a:t>(x)=y</a:t>
            </a:r>
            <a:r>
              <a:rPr lang="zh-CN" altLang="zh-CN" sz="3300" dirty="0" smtClean="0"/>
              <a:t>，因</a:t>
            </a:r>
            <a:r>
              <a:rPr lang="en-US" altLang="zh-CN" sz="3300" dirty="0" smtClean="0"/>
              <a:t>y</a:t>
            </a:r>
            <a:r>
              <a:rPr lang="en-US" altLang="zh-CN" sz="3300" dirty="0" smtClean="0">
                <a:sym typeface="Symbol" panose="05050102010706020507" pitchFamily="18" charset="2"/>
              </a:rPr>
              <a:t></a:t>
            </a:r>
            <a:r>
              <a:rPr lang="en-US" altLang="zh-CN" sz="3300" dirty="0" smtClean="0"/>
              <a:t>( A</a:t>
            </a:r>
            <a:r>
              <a:rPr lang="zh-CN" altLang="zh-CN" sz="3300" dirty="0" smtClean="0"/>
              <a:t>∩</a:t>
            </a:r>
            <a:r>
              <a:rPr lang="en-US" altLang="zh-CN" sz="3300" dirty="0" smtClean="0"/>
              <a:t>B)</a:t>
            </a:r>
            <a:r>
              <a:rPr lang="zh-CN" altLang="zh-CN" sz="3300" dirty="0" smtClean="0"/>
              <a:t>，所以</a:t>
            </a:r>
            <a:r>
              <a:rPr lang="en-US" altLang="zh-CN" sz="3300" dirty="0" err="1" smtClean="0"/>
              <a:t>x</a:t>
            </a:r>
            <a:r>
              <a:rPr lang="en-US" altLang="zh-CN" sz="3300" dirty="0" err="1" smtClean="0">
                <a:sym typeface="Symbol" panose="05050102010706020507" pitchFamily="18" charset="2"/>
              </a:rPr>
              <a:t></a:t>
            </a:r>
            <a:r>
              <a:rPr lang="en-US" altLang="zh-CN" sz="3300" dirty="0" err="1" smtClean="0"/>
              <a:t>A</a:t>
            </a:r>
            <a:r>
              <a:rPr lang="zh-CN" altLang="zh-CN" sz="3300" dirty="0" smtClean="0"/>
              <a:t>∩</a:t>
            </a:r>
            <a:r>
              <a:rPr lang="en-US" altLang="zh-CN" sz="3300" dirty="0" smtClean="0"/>
              <a:t>B</a:t>
            </a:r>
            <a:r>
              <a:rPr lang="zh-CN" altLang="zh-CN" sz="3300" dirty="0" smtClean="0"/>
              <a:t>，即</a:t>
            </a:r>
            <a:r>
              <a:rPr lang="en-US" altLang="zh-CN" sz="3300" dirty="0" err="1" smtClean="0"/>
              <a:t>x</a:t>
            </a:r>
            <a:r>
              <a:rPr lang="en-US" altLang="zh-CN" sz="3300" dirty="0" err="1" smtClean="0">
                <a:sym typeface="Symbol" panose="05050102010706020507" pitchFamily="18" charset="2"/>
              </a:rPr>
              <a:t></a:t>
            </a:r>
            <a:r>
              <a:rPr lang="en-US" altLang="zh-CN" sz="3300" dirty="0" err="1" smtClean="0"/>
              <a:t>A</a:t>
            </a:r>
            <a:r>
              <a:rPr lang="zh-CN" altLang="zh-CN" sz="3300" dirty="0" smtClean="0"/>
              <a:t>并且</a:t>
            </a:r>
            <a:r>
              <a:rPr lang="en-US" altLang="zh-CN" sz="3300" dirty="0" err="1" smtClean="0"/>
              <a:t>x</a:t>
            </a:r>
            <a:r>
              <a:rPr lang="en-US" altLang="zh-CN" sz="3300" dirty="0" err="1" smtClean="0">
                <a:sym typeface="Symbol" panose="05050102010706020507" pitchFamily="18" charset="2"/>
              </a:rPr>
              <a:t></a:t>
            </a:r>
            <a:r>
              <a:rPr lang="en-US" altLang="zh-CN" sz="3300" dirty="0" err="1" smtClean="0"/>
              <a:t>B</a:t>
            </a:r>
            <a:r>
              <a:rPr lang="zh-CN" altLang="zh-CN" sz="3300" dirty="0" smtClean="0"/>
              <a:t>，所以有</a:t>
            </a:r>
            <a:r>
              <a:rPr lang="en-US" altLang="zh-CN" sz="3300" dirty="0" smtClean="0"/>
              <a:t> y</a:t>
            </a:r>
            <a:r>
              <a:rPr lang="en-US" altLang="zh-CN" sz="3300" dirty="0" smtClean="0">
                <a:sym typeface="Symbol" panose="05050102010706020507" pitchFamily="18" charset="2"/>
              </a:rPr>
              <a:t></a:t>
            </a:r>
            <a:r>
              <a:rPr lang="en-US" altLang="zh-CN" sz="3300" dirty="0" smtClean="0"/>
              <a:t>(A)</a:t>
            </a:r>
            <a:r>
              <a:rPr lang="zh-CN" altLang="zh-CN" sz="3300" dirty="0" smtClean="0"/>
              <a:t>且</a:t>
            </a:r>
            <a:r>
              <a:rPr lang="en-US" altLang="zh-CN" sz="3300" dirty="0" smtClean="0"/>
              <a:t>y</a:t>
            </a:r>
            <a:r>
              <a:rPr lang="en-US" altLang="zh-CN" sz="3300" dirty="0" smtClean="0">
                <a:sym typeface="Symbol" panose="05050102010706020507" pitchFamily="18" charset="2"/>
              </a:rPr>
              <a:t></a:t>
            </a:r>
            <a:r>
              <a:rPr lang="en-US" altLang="zh-CN" sz="3300" dirty="0" smtClean="0"/>
              <a:t>(B)</a:t>
            </a:r>
            <a:r>
              <a:rPr lang="zh-CN" altLang="zh-CN" sz="3300" dirty="0" smtClean="0"/>
              <a:t>，即</a:t>
            </a:r>
            <a:r>
              <a:rPr lang="en-US" altLang="zh-CN" sz="3300" dirty="0" smtClean="0"/>
              <a:t>y</a:t>
            </a:r>
            <a:r>
              <a:rPr lang="en-US" altLang="zh-CN" sz="3300" dirty="0" smtClean="0">
                <a:sym typeface="Symbol" panose="05050102010706020507" pitchFamily="18" charset="2"/>
              </a:rPr>
              <a:t></a:t>
            </a:r>
            <a:r>
              <a:rPr lang="en-US" altLang="zh-CN" sz="3300" dirty="0" smtClean="0"/>
              <a:t> (A)</a:t>
            </a:r>
            <a:r>
              <a:rPr lang="zh-CN" altLang="zh-CN" sz="3300" dirty="0" smtClean="0"/>
              <a:t>∩</a:t>
            </a:r>
            <a:r>
              <a:rPr lang="en-US" altLang="zh-CN" sz="3300" dirty="0" smtClean="0">
                <a:sym typeface="Symbol" panose="05050102010706020507" pitchFamily="18" charset="2"/>
              </a:rPr>
              <a:t></a:t>
            </a:r>
            <a:r>
              <a:rPr lang="en-US" altLang="zh-CN" sz="3300" dirty="0" smtClean="0"/>
              <a:t> (B)</a:t>
            </a:r>
            <a:r>
              <a:rPr lang="zh-CN" altLang="zh-CN" sz="3300" dirty="0" smtClean="0"/>
              <a:t>，故</a:t>
            </a:r>
            <a:r>
              <a:rPr lang="en-US" altLang="zh-CN" sz="3300" dirty="0" smtClean="0">
                <a:sym typeface="Symbol" panose="05050102010706020507" pitchFamily="18" charset="2"/>
              </a:rPr>
              <a:t></a:t>
            </a:r>
            <a:r>
              <a:rPr lang="en-US" altLang="zh-CN" sz="3300" dirty="0" smtClean="0"/>
              <a:t>( A</a:t>
            </a:r>
            <a:r>
              <a:rPr lang="zh-CN" altLang="zh-CN" sz="3300" dirty="0" smtClean="0"/>
              <a:t>∩</a:t>
            </a:r>
            <a:r>
              <a:rPr lang="en-US" altLang="zh-CN" sz="3300" dirty="0" smtClean="0"/>
              <a:t>B) </a:t>
            </a:r>
            <a:r>
              <a:rPr lang="en-US" altLang="zh-CN" sz="3300" dirty="0" smtClean="0">
                <a:sym typeface="Symbol" panose="05050102010706020507" pitchFamily="18" charset="2"/>
              </a:rPr>
              <a:t></a:t>
            </a:r>
            <a:r>
              <a:rPr lang="en-US" altLang="zh-CN" sz="3300" dirty="0" smtClean="0"/>
              <a:t> </a:t>
            </a:r>
            <a:r>
              <a:rPr lang="en-US" altLang="zh-CN" sz="3300" dirty="0" smtClean="0">
                <a:sym typeface="Symbol" panose="05050102010706020507" pitchFamily="18" charset="2"/>
              </a:rPr>
              <a:t></a:t>
            </a:r>
            <a:r>
              <a:rPr lang="en-US" altLang="zh-CN" sz="3300" dirty="0" smtClean="0"/>
              <a:t> (A)</a:t>
            </a:r>
            <a:r>
              <a:rPr lang="zh-CN" altLang="zh-CN" sz="3300" dirty="0" smtClean="0"/>
              <a:t>∩</a:t>
            </a:r>
            <a:r>
              <a:rPr lang="en-US" altLang="zh-CN" sz="3300" dirty="0" smtClean="0">
                <a:sym typeface="Symbol" panose="05050102010706020507" pitchFamily="18" charset="2"/>
              </a:rPr>
              <a:t></a:t>
            </a:r>
            <a:r>
              <a:rPr lang="en-US" altLang="zh-CN" sz="3300" dirty="0" smtClean="0"/>
              <a:t> (B)</a:t>
            </a:r>
            <a:r>
              <a:rPr lang="en-US" altLang="zh-CN" sz="3300" dirty="0"/>
              <a:t>.</a:t>
            </a:r>
            <a:r>
              <a:rPr lang="en-US" altLang="zh-CN" sz="3300" dirty="0" smtClean="0"/>
              <a:t/>
            </a:r>
            <a:br>
              <a:rPr lang="en-US" altLang="zh-CN" sz="3300" dirty="0" smtClean="0"/>
            </a:br>
            <a:r>
              <a:rPr lang="en-US" altLang="zh-CN" sz="3300" dirty="0" smtClean="0"/>
              <a:t/>
            </a:r>
            <a:br>
              <a:rPr lang="en-US" altLang="zh-CN" sz="3300" dirty="0" smtClean="0"/>
            </a:br>
            <a:endParaRPr lang="zh-CN" altLang="zh-CN" sz="3300" dirty="0" smtClean="0"/>
          </a:p>
          <a:p>
            <a:pPr>
              <a:defRPr/>
            </a:pPr>
            <a:endParaRPr lang="zh-CN" altLang="en-US" dirty="0" smtClean="0"/>
          </a:p>
        </p:txBody>
      </p:sp>
      <p:sp>
        <p:nvSpPr>
          <p:cNvPr id="3" name="Rectangle 6"/>
          <p:cNvSpPr>
            <a:spLocks noGrp="1" noChangeArrowheads="1"/>
          </p:cNvSpPr>
          <p:nvPr>
            <p:ph type="title"/>
          </p:nvPr>
        </p:nvSpPr>
        <p:spPr>
          <a:xfrm>
            <a:off x="241300" y="173038"/>
            <a:ext cx="7772400" cy="677862"/>
          </a:xfrm>
        </p:spPr>
        <p:txBody>
          <a:bodyPr/>
          <a:lstStyle/>
          <a:p>
            <a:pPr>
              <a:lnSpc>
                <a:spcPct val="114000"/>
              </a:lnSpc>
              <a:spcBef>
                <a:spcPts val="0"/>
              </a:spcBef>
              <a:defRPr/>
            </a:pPr>
            <a:r>
              <a:rPr lang="zh-CN" altLang="en-US" sz="3600" b="1" dirty="0" smtClean="0"/>
              <a:t>习题</a:t>
            </a:r>
            <a:r>
              <a:rPr lang="en-US" altLang="zh-CN" sz="3600" b="1" dirty="0" smtClean="0">
                <a:latin typeface="+mn-lt"/>
              </a:rPr>
              <a:t>1.3-3  </a:t>
            </a:r>
          </a:p>
        </p:txBody>
      </p:sp>
    </p:spTree>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内容占位符 2"/>
          <p:cNvSpPr>
            <a:spLocks noGrp="1"/>
          </p:cNvSpPr>
          <p:nvPr>
            <p:ph idx="1"/>
          </p:nvPr>
        </p:nvSpPr>
        <p:spPr>
          <a:xfrm>
            <a:off x="179388" y="1052513"/>
            <a:ext cx="8839200" cy="5375275"/>
          </a:xfrm>
        </p:spPr>
        <p:txBody>
          <a:bodyPr/>
          <a:lstStyle/>
          <a:p>
            <a:pPr>
              <a:buFont typeface="Wingdings" panose="05000000000000000000" pitchFamily="2" charset="2"/>
              <a:buChar char="Ø"/>
              <a:defRPr/>
            </a:pPr>
            <a:r>
              <a:rPr lang="zh-CN" altLang="zh-CN" sz="3200" dirty="0" smtClean="0">
                <a:solidFill>
                  <a:schemeClr val="tx2"/>
                </a:solidFill>
              </a:rPr>
              <a:t>举例说明：</a:t>
            </a:r>
            <a:r>
              <a:rPr lang="en-US" altLang="zh-CN" sz="3200" dirty="0" smtClean="0">
                <a:solidFill>
                  <a:schemeClr val="tx2"/>
                </a:solidFill>
                <a:sym typeface="Symbol" panose="05050102010706020507" pitchFamily="18" charset="2"/>
              </a:rPr>
              <a:t></a:t>
            </a:r>
            <a:r>
              <a:rPr lang="en-US" altLang="zh-CN" sz="3200" dirty="0" smtClean="0">
                <a:solidFill>
                  <a:schemeClr val="tx2"/>
                </a:solidFill>
              </a:rPr>
              <a:t>( A</a:t>
            </a:r>
            <a:r>
              <a:rPr lang="zh-CN" altLang="zh-CN" sz="3200" dirty="0" smtClean="0">
                <a:solidFill>
                  <a:schemeClr val="tx2"/>
                </a:solidFill>
              </a:rPr>
              <a:t>∩</a:t>
            </a:r>
            <a:r>
              <a:rPr lang="en-US" altLang="zh-CN" sz="3200" dirty="0" smtClean="0">
                <a:solidFill>
                  <a:schemeClr val="tx2"/>
                </a:solidFill>
              </a:rPr>
              <a:t>B) = </a:t>
            </a:r>
            <a:r>
              <a:rPr lang="en-US" altLang="zh-CN" sz="3200" dirty="0" smtClean="0">
                <a:solidFill>
                  <a:schemeClr val="tx2"/>
                </a:solidFill>
                <a:sym typeface="Symbol" panose="05050102010706020507" pitchFamily="18" charset="2"/>
              </a:rPr>
              <a:t></a:t>
            </a:r>
            <a:r>
              <a:rPr lang="en-US" altLang="zh-CN" sz="3200" dirty="0" smtClean="0">
                <a:solidFill>
                  <a:schemeClr val="tx2"/>
                </a:solidFill>
              </a:rPr>
              <a:t> (A)</a:t>
            </a:r>
            <a:r>
              <a:rPr lang="zh-CN" altLang="zh-CN" sz="3200" dirty="0" smtClean="0">
                <a:solidFill>
                  <a:schemeClr val="tx2"/>
                </a:solidFill>
              </a:rPr>
              <a:t>∩</a:t>
            </a:r>
            <a:r>
              <a:rPr lang="en-US" altLang="zh-CN" sz="3200" dirty="0" smtClean="0">
                <a:solidFill>
                  <a:schemeClr val="tx2"/>
                </a:solidFill>
                <a:sym typeface="Symbol" panose="05050102010706020507" pitchFamily="18" charset="2"/>
              </a:rPr>
              <a:t></a:t>
            </a:r>
            <a:r>
              <a:rPr lang="en-US" altLang="zh-CN" sz="3200" dirty="0" smtClean="0">
                <a:solidFill>
                  <a:schemeClr val="tx2"/>
                </a:solidFill>
              </a:rPr>
              <a:t> (B)</a:t>
            </a:r>
            <a:r>
              <a:rPr lang="zh-CN" altLang="zh-CN" sz="3200" dirty="0" smtClean="0">
                <a:solidFill>
                  <a:schemeClr val="tx2"/>
                </a:solidFill>
              </a:rPr>
              <a:t>不成立。</a:t>
            </a:r>
            <a:endParaRPr lang="en-US" altLang="zh-CN" sz="3200" dirty="0" smtClean="0">
              <a:solidFill>
                <a:schemeClr val="tx2"/>
              </a:solidFill>
            </a:endParaRPr>
          </a:p>
          <a:p>
            <a:pPr>
              <a:buFont typeface="Wingdings" panose="05000000000000000000" pitchFamily="2" charset="2"/>
              <a:buChar char="Ø"/>
              <a:defRPr/>
            </a:pPr>
            <a:r>
              <a:rPr lang="zh-CN" altLang="zh-CN" sz="3200" dirty="0" smtClean="0"/>
              <a:t>例：设</a:t>
            </a:r>
            <a:r>
              <a:rPr lang="en-US" altLang="zh-CN" sz="3200" dirty="0" smtClean="0"/>
              <a:t>M={1</a:t>
            </a:r>
            <a:r>
              <a:rPr lang="zh-CN" altLang="zh-CN" sz="3200" dirty="0" smtClean="0"/>
              <a:t>，</a:t>
            </a:r>
            <a:r>
              <a:rPr lang="en-US" altLang="zh-CN" sz="3200" dirty="0" smtClean="0"/>
              <a:t>2</a:t>
            </a:r>
            <a:r>
              <a:rPr lang="zh-CN" altLang="zh-CN" sz="3200" dirty="0" smtClean="0"/>
              <a:t>，</a:t>
            </a:r>
            <a:r>
              <a:rPr lang="en-US" altLang="zh-CN" sz="3200" dirty="0" smtClean="0"/>
              <a:t>3}</a:t>
            </a:r>
            <a:r>
              <a:rPr lang="zh-CN" altLang="zh-CN" sz="3200" dirty="0" smtClean="0"/>
              <a:t>，</a:t>
            </a:r>
            <a:r>
              <a:rPr lang="en-US" altLang="zh-CN" sz="3200" dirty="0" smtClean="0"/>
              <a:t>N={a , b}</a:t>
            </a:r>
          </a:p>
          <a:p>
            <a:pPr marL="0" indent="0">
              <a:buFont typeface="Wingdings" panose="05000000000000000000" pitchFamily="2" charset="2"/>
              <a:buNone/>
              <a:defRPr/>
            </a:pPr>
            <a:r>
              <a:rPr lang="en-US" altLang="zh-CN" sz="3200" dirty="0" smtClean="0"/>
              <a:t>  A={1</a:t>
            </a:r>
            <a:r>
              <a:rPr lang="zh-CN" altLang="zh-CN" sz="3200" dirty="0" smtClean="0"/>
              <a:t>，</a:t>
            </a:r>
            <a:r>
              <a:rPr lang="en-US" altLang="zh-CN" sz="3200" dirty="0" smtClean="0"/>
              <a:t>2}</a:t>
            </a:r>
            <a:r>
              <a:rPr lang="zh-CN" altLang="zh-CN" sz="3200" dirty="0" smtClean="0"/>
              <a:t>，</a:t>
            </a:r>
            <a:r>
              <a:rPr lang="en-US" altLang="zh-CN" sz="3200" dirty="0" smtClean="0"/>
              <a:t>B={2</a:t>
            </a:r>
            <a:r>
              <a:rPr lang="zh-CN" altLang="zh-CN" sz="3200" dirty="0" smtClean="0"/>
              <a:t>，</a:t>
            </a:r>
            <a:r>
              <a:rPr lang="en-US" altLang="zh-CN" sz="3200" dirty="0" smtClean="0"/>
              <a:t>3}</a:t>
            </a:r>
            <a:br>
              <a:rPr lang="en-US" altLang="zh-CN" sz="3200" dirty="0" smtClean="0"/>
            </a:br>
            <a:r>
              <a:rPr lang="en-US" altLang="zh-CN" sz="3200" dirty="0" smtClean="0"/>
              <a:t>    </a:t>
            </a:r>
            <a:r>
              <a:rPr lang="en-US" altLang="zh-CN" sz="3200" dirty="0" smtClean="0">
                <a:sym typeface="Symbol" panose="05050102010706020507" pitchFamily="18" charset="2"/>
              </a:rPr>
              <a:t></a:t>
            </a:r>
            <a:r>
              <a:rPr lang="zh-CN" altLang="zh-CN" sz="3200" dirty="0" smtClean="0"/>
              <a:t>：</a:t>
            </a:r>
            <a:r>
              <a:rPr lang="en-US" altLang="zh-CN" sz="3200" dirty="0" smtClean="0"/>
              <a:t>1</a:t>
            </a:r>
            <a:r>
              <a:rPr lang="en-US" altLang="zh-CN" sz="3200" dirty="0" smtClean="0">
                <a:sym typeface="Symbol" panose="05050102010706020507" pitchFamily="18" charset="2"/>
              </a:rPr>
              <a:t></a:t>
            </a:r>
            <a:r>
              <a:rPr lang="en-US" altLang="zh-CN" sz="3200" dirty="0" smtClean="0"/>
              <a:t>a</a:t>
            </a:r>
            <a:br>
              <a:rPr lang="en-US" altLang="zh-CN" sz="3200" dirty="0" smtClean="0"/>
            </a:br>
            <a:r>
              <a:rPr lang="en-US" altLang="zh-CN" sz="3200" dirty="0" smtClean="0"/>
              <a:t>          2</a:t>
            </a:r>
            <a:r>
              <a:rPr lang="en-US" altLang="zh-CN" sz="3200" dirty="0" smtClean="0">
                <a:sym typeface="Symbol" panose="05050102010706020507" pitchFamily="18" charset="2"/>
              </a:rPr>
              <a:t></a:t>
            </a:r>
            <a:r>
              <a:rPr lang="en-US" altLang="zh-CN" sz="3200" dirty="0" smtClean="0"/>
              <a:t>b</a:t>
            </a:r>
            <a:br>
              <a:rPr lang="en-US" altLang="zh-CN" sz="3200" dirty="0" smtClean="0"/>
            </a:br>
            <a:r>
              <a:rPr lang="en-US" altLang="zh-CN" sz="3200" dirty="0" smtClean="0"/>
              <a:t>          3</a:t>
            </a:r>
            <a:r>
              <a:rPr lang="en-US" altLang="zh-CN" sz="3200" dirty="0" smtClean="0">
                <a:sym typeface="Symbol" panose="05050102010706020507" pitchFamily="18" charset="2"/>
              </a:rPr>
              <a:t></a:t>
            </a:r>
            <a:r>
              <a:rPr lang="en-US" altLang="zh-CN" sz="3200" dirty="0" smtClean="0"/>
              <a:t> a</a:t>
            </a:r>
            <a:br>
              <a:rPr lang="en-US" altLang="zh-CN" sz="3200" dirty="0" smtClean="0"/>
            </a:br>
            <a:r>
              <a:rPr lang="en-US" altLang="zh-CN" sz="3200" dirty="0" smtClean="0"/>
              <a:t>       </a:t>
            </a:r>
            <a:br>
              <a:rPr lang="en-US" altLang="zh-CN" sz="3200" dirty="0" smtClean="0"/>
            </a:br>
            <a:r>
              <a:rPr lang="en-US" altLang="zh-CN" sz="3200" dirty="0" smtClean="0"/>
              <a:t> </a:t>
            </a:r>
            <a:r>
              <a:rPr lang="zh-CN" altLang="zh-CN" sz="3200" dirty="0" smtClean="0"/>
              <a:t>则</a:t>
            </a:r>
            <a:r>
              <a:rPr lang="en-US" altLang="zh-CN" sz="3200" dirty="0" smtClean="0">
                <a:sym typeface="Symbol" panose="05050102010706020507" pitchFamily="18" charset="2"/>
              </a:rPr>
              <a:t></a:t>
            </a:r>
            <a:r>
              <a:rPr lang="en-US" altLang="zh-CN" sz="3200" dirty="0" smtClean="0"/>
              <a:t>( A</a:t>
            </a:r>
            <a:r>
              <a:rPr lang="zh-CN" altLang="zh-CN" sz="3200" dirty="0" smtClean="0"/>
              <a:t>∩</a:t>
            </a:r>
            <a:r>
              <a:rPr lang="en-US" altLang="zh-CN" sz="3200" dirty="0" smtClean="0"/>
              <a:t>B)= </a:t>
            </a:r>
            <a:r>
              <a:rPr lang="en-US" altLang="zh-CN" sz="3200" dirty="0" smtClean="0">
                <a:sym typeface="Symbol" panose="05050102010706020507" pitchFamily="18" charset="2"/>
              </a:rPr>
              <a:t></a:t>
            </a:r>
            <a:r>
              <a:rPr lang="en-US" altLang="zh-CN" sz="3200" dirty="0" smtClean="0"/>
              <a:t>( {2})={b}</a:t>
            </a:r>
            <a:br>
              <a:rPr lang="en-US" altLang="zh-CN" sz="3200" dirty="0" smtClean="0"/>
            </a:br>
            <a:r>
              <a:rPr lang="en-US" altLang="zh-CN" sz="3200" dirty="0" smtClean="0"/>
              <a:t>  </a:t>
            </a:r>
            <a:r>
              <a:rPr lang="en-US" altLang="zh-CN" sz="3200" dirty="0" smtClean="0">
                <a:sym typeface="Symbol" panose="05050102010706020507" pitchFamily="18" charset="2"/>
              </a:rPr>
              <a:t></a:t>
            </a:r>
            <a:r>
              <a:rPr lang="en-US" altLang="zh-CN" sz="3200" dirty="0" smtClean="0"/>
              <a:t> (A)</a:t>
            </a:r>
            <a:r>
              <a:rPr lang="zh-CN" altLang="zh-CN" sz="3200" dirty="0" smtClean="0"/>
              <a:t>∩</a:t>
            </a:r>
            <a:r>
              <a:rPr lang="en-US" altLang="zh-CN" sz="3200" dirty="0" smtClean="0">
                <a:sym typeface="Symbol" panose="05050102010706020507" pitchFamily="18" charset="2"/>
              </a:rPr>
              <a:t></a:t>
            </a:r>
            <a:r>
              <a:rPr lang="en-US" altLang="zh-CN" sz="3200" dirty="0" smtClean="0"/>
              <a:t> (B)= {a</a:t>
            </a:r>
            <a:r>
              <a:rPr lang="zh-CN" altLang="zh-CN" sz="3200" dirty="0" smtClean="0"/>
              <a:t>，</a:t>
            </a:r>
            <a:r>
              <a:rPr lang="en-US" altLang="zh-CN" sz="3200" dirty="0" smtClean="0"/>
              <a:t>b}</a:t>
            </a:r>
            <a:r>
              <a:rPr lang="zh-CN" altLang="zh-CN" sz="3200" dirty="0" smtClean="0"/>
              <a:t>∩</a:t>
            </a:r>
            <a:r>
              <a:rPr lang="en-US" altLang="zh-CN" sz="3200" dirty="0" smtClean="0"/>
              <a:t>{a</a:t>
            </a:r>
            <a:r>
              <a:rPr lang="zh-CN" altLang="zh-CN" sz="3200" dirty="0" smtClean="0"/>
              <a:t>，</a:t>
            </a:r>
            <a:r>
              <a:rPr lang="en-US" altLang="zh-CN" sz="3200" dirty="0" smtClean="0"/>
              <a:t>b}={a</a:t>
            </a:r>
            <a:r>
              <a:rPr lang="zh-CN" altLang="zh-CN" sz="3200" dirty="0" smtClean="0"/>
              <a:t>，</a:t>
            </a:r>
            <a:r>
              <a:rPr lang="en-US" altLang="zh-CN" sz="3200" dirty="0" smtClean="0"/>
              <a:t>b}</a:t>
            </a:r>
            <a:endParaRPr lang="zh-CN" altLang="en-US" sz="3200" dirty="0" smtClean="0"/>
          </a:p>
        </p:txBody>
      </p:sp>
      <p:sp>
        <p:nvSpPr>
          <p:cNvPr id="3" name="Rectangle 6"/>
          <p:cNvSpPr>
            <a:spLocks noGrp="1" noChangeArrowheads="1"/>
          </p:cNvSpPr>
          <p:nvPr>
            <p:ph type="title"/>
          </p:nvPr>
        </p:nvSpPr>
        <p:spPr>
          <a:xfrm>
            <a:off x="241300" y="173038"/>
            <a:ext cx="7772400" cy="677862"/>
          </a:xfrm>
        </p:spPr>
        <p:txBody>
          <a:bodyPr/>
          <a:lstStyle/>
          <a:p>
            <a:pPr>
              <a:lnSpc>
                <a:spcPct val="114000"/>
              </a:lnSpc>
              <a:spcBef>
                <a:spcPts val="0"/>
              </a:spcBef>
              <a:defRPr/>
            </a:pPr>
            <a:r>
              <a:rPr lang="zh-CN" altLang="en-US" sz="3600" b="1" dirty="0" smtClean="0"/>
              <a:t>习题</a:t>
            </a:r>
            <a:r>
              <a:rPr lang="en-US" altLang="zh-CN" sz="3600" b="1" dirty="0" smtClean="0">
                <a:latin typeface="+mn-lt"/>
              </a:rPr>
              <a:t>1.3-3  </a:t>
            </a:r>
          </a:p>
        </p:txBody>
      </p:sp>
    </p:spTree>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内容占位符 2"/>
          <p:cNvSpPr>
            <a:spLocks noGrp="1"/>
          </p:cNvSpPr>
          <p:nvPr>
            <p:ph idx="1"/>
          </p:nvPr>
        </p:nvSpPr>
        <p:spPr>
          <a:xfrm>
            <a:off x="179388" y="908050"/>
            <a:ext cx="8839200" cy="5519738"/>
          </a:xfrm>
        </p:spPr>
        <p:txBody>
          <a:bodyPr/>
          <a:lstStyle/>
          <a:p>
            <a:pPr marL="0" indent="0">
              <a:lnSpc>
                <a:spcPct val="114000"/>
              </a:lnSpc>
              <a:spcBef>
                <a:spcPct val="0"/>
              </a:spcBef>
              <a:buFont typeface="Wingdings" panose="05000000000000000000" pitchFamily="2" charset="2"/>
              <a:buChar char="Ø"/>
            </a:pPr>
            <a:r>
              <a:rPr lang="zh-CN" altLang="zh-CN" sz="3200" smtClean="0"/>
              <a:t>设</a:t>
            </a:r>
            <a:r>
              <a:rPr lang="en-US" altLang="zh-CN" sz="3200" smtClean="0">
                <a:sym typeface="Symbol" panose="05050102010706020507" pitchFamily="18" charset="2"/>
              </a:rPr>
              <a:t></a:t>
            </a:r>
            <a:r>
              <a:rPr lang="zh-CN" altLang="zh-CN" sz="3200" smtClean="0"/>
              <a:t>是集合</a:t>
            </a:r>
            <a:r>
              <a:rPr lang="en-US" altLang="zh-CN" sz="3200" smtClean="0"/>
              <a:t>M</a:t>
            </a:r>
            <a:r>
              <a:rPr lang="zh-CN" altLang="zh-CN" sz="3200" smtClean="0"/>
              <a:t>到集合</a:t>
            </a:r>
            <a:r>
              <a:rPr lang="en-US" altLang="zh-CN" sz="3200" smtClean="0"/>
              <a:t>N</a:t>
            </a:r>
            <a:r>
              <a:rPr lang="zh-CN" altLang="zh-CN" sz="3200" smtClean="0"/>
              <a:t>内的映射</a:t>
            </a:r>
            <a:r>
              <a:rPr lang="en-US" altLang="zh-CN" sz="3200" smtClean="0"/>
              <a:t>, A</a:t>
            </a:r>
            <a:r>
              <a:rPr lang="zh-CN" altLang="zh-CN" sz="3200" smtClean="0"/>
              <a:t>是</a:t>
            </a:r>
            <a:r>
              <a:rPr lang="en-US" altLang="zh-CN" sz="3200" smtClean="0"/>
              <a:t>N</a:t>
            </a:r>
            <a:r>
              <a:rPr lang="zh-CN" altLang="zh-CN" sz="3200" smtClean="0"/>
              <a:t>的子集，</a:t>
            </a:r>
            <a:r>
              <a:rPr lang="en-US" altLang="zh-CN" sz="3200" smtClean="0"/>
              <a:t>M</a:t>
            </a:r>
            <a:r>
              <a:rPr lang="zh-CN" altLang="zh-CN" sz="3200" smtClean="0"/>
              <a:t>中所有在</a:t>
            </a:r>
            <a:r>
              <a:rPr lang="en-US" altLang="zh-CN" sz="3200" smtClean="0">
                <a:sym typeface="Symbol" panose="05050102010706020507" pitchFamily="18" charset="2"/>
              </a:rPr>
              <a:t></a:t>
            </a:r>
            <a:r>
              <a:rPr lang="zh-CN" altLang="zh-CN" sz="3200" smtClean="0"/>
              <a:t>下映射到</a:t>
            </a:r>
            <a:r>
              <a:rPr lang="en-US" altLang="zh-CN" sz="3200" smtClean="0"/>
              <a:t>A</a:t>
            </a:r>
            <a:r>
              <a:rPr lang="zh-CN" altLang="zh-CN" sz="3200" smtClean="0"/>
              <a:t>中的元素集合称为</a:t>
            </a:r>
            <a:r>
              <a:rPr lang="en-US" altLang="zh-CN" sz="3200" smtClean="0"/>
              <a:t>A</a:t>
            </a:r>
            <a:r>
              <a:rPr lang="zh-CN" altLang="zh-CN" sz="3200" smtClean="0"/>
              <a:t>的逆象集，记为</a:t>
            </a:r>
            <a:r>
              <a:rPr lang="en-US" altLang="zh-CN" sz="3200" smtClean="0">
                <a:sym typeface="Symbol" panose="05050102010706020507" pitchFamily="18" charset="2"/>
              </a:rPr>
              <a:t></a:t>
            </a:r>
            <a:r>
              <a:rPr lang="en-US" altLang="zh-CN" sz="3200" baseline="30000" smtClean="0"/>
              <a:t>-1</a:t>
            </a:r>
            <a:r>
              <a:rPr lang="en-US" altLang="zh-CN" sz="3200" smtClean="0"/>
              <a:t> (A)</a:t>
            </a:r>
            <a:r>
              <a:rPr lang="zh-CN" altLang="zh-CN" sz="3200" smtClean="0"/>
              <a:t>，若</a:t>
            </a:r>
            <a:r>
              <a:rPr lang="en-US" altLang="zh-CN" sz="3200" smtClean="0"/>
              <a:t>A</a:t>
            </a:r>
            <a:r>
              <a:rPr lang="zh-CN" altLang="zh-CN" sz="3200" smtClean="0"/>
              <a:t>，</a:t>
            </a:r>
            <a:r>
              <a:rPr lang="en-US" altLang="zh-CN" sz="3200" smtClean="0"/>
              <a:t>B</a:t>
            </a:r>
            <a:r>
              <a:rPr lang="zh-CN" altLang="zh-CN" sz="3200" smtClean="0"/>
              <a:t>是</a:t>
            </a:r>
            <a:r>
              <a:rPr lang="en-US" altLang="zh-CN" sz="3200" smtClean="0"/>
              <a:t>N</a:t>
            </a:r>
            <a:r>
              <a:rPr lang="zh-CN" altLang="zh-CN" sz="3200" smtClean="0"/>
              <a:t>的任意子集，求证：</a:t>
            </a:r>
            <a:r>
              <a:rPr lang="en-US" altLang="zh-CN" sz="3200" smtClean="0">
                <a:sym typeface="Symbol" panose="05050102010706020507" pitchFamily="18" charset="2"/>
              </a:rPr>
              <a:t></a:t>
            </a:r>
            <a:r>
              <a:rPr lang="en-US" altLang="zh-CN" sz="3200" baseline="30000" smtClean="0"/>
              <a:t>-1</a:t>
            </a:r>
            <a:r>
              <a:rPr lang="en-US" altLang="zh-CN" sz="3200" smtClean="0"/>
              <a:t> ( A</a:t>
            </a:r>
            <a:r>
              <a:rPr lang="zh-CN" altLang="zh-CN" sz="3200" smtClean="0"/>
              <a:t>∩</a:t>
            </a:r>
            <a:r>
              <a:rPr lang="en-US" altLang="zh-CN" sz="3200" smtClean="0"/>
              <a:t>B) = </a:t>
            </a:r>
            <a:r>
              <a:rPr lang="en-US" altLang="zh-CN" sz="3200" smtClean="0">
                <a:sym typeface="Symbol" panose="05050102010706020507" pitchFamily="18" charset="2"/>
              </a:rPr>
              <a:t></a:t>
            </a:r>
            <a:r>
              <a:rPr lang="en-US" altLang="zh-CN" sz="3200" smtClean="0"/>
              <a:t> </a:t>
            </a:r>
            <a:r>
              <a:rPr lang="en-US" altLang="zh-CN" sz="3200" baseline="30000" smtClean="0"/>
              <a:t>-1</a:t>
            </a:r>
            <a:r>
              <a:rPr lang="en-US" altLang="zh-CN" sz="3200" smtClean="0"/>
              <a:t> (A)</a:t>
            </a:r>
            <a:r>
              <a:rPr lang="zh-CN" altLang="zh-CN" sz="3200" smtClean="0"/>
              <a:t>∩</a:t>
            </a:r>
            <a:r>
              <a:rPr lang="en-US" altLang="zh-CN" sz="3200" smtClean="0">
                <a:sym typeface="Symbol" panose="05050102010706020507" pitchFamily="18" charset="2"/>
              </a:rPr>
              <a:t></a:t>
            </a:r>
            <a:r>
              <a:rPr lang="en-US" altLang="zh-CN" sz="3200" baseline="30000" smtClean="0"/>
              <a:t>-1</a:t>
            </a:r>
            <a:r>
              <a:rPr lang="en-US" altLang="zh-CN" sz="3200" smtClean="0"/>
              <a:t> (B)</a:t>
            </a:r>
            <a:r>
              <a:rPr lang="zh-CN" altLang="zh-CN" sz="3200" smtClean="0"/>
              <a:t>。</a:t>
            </a:r>
            <a:endParaRPr lang="en-US" altLang="zh-CN" sz="3200" smtClean="0"/>
          </a:p>
          <a:p>
            <a:pPr marL="0" indent="0">
              <a:lnSpc>
                <a:spcPct val="114000"/>
              </a:lnSpc>
              <a:spcBef>
                <a:spcPct val="0"/>
              </a:spcBef>
              <a:buFont typeface="Wingdings" panose="05000000000000000000" pitchFamily="2" charset="2"/>
              <a:buNone/>
            </a:pPr>
            <a:r>
              <a:rPr lang="zh-CN" altLang="zh-CN" sz="3200" smtClean="0">
                <a:solidFill>
                  <a:schemeClr val="tx2"/>
                </a:solidFill>
              </a:rPr>
              <a:t>证明：</a:t>
            </a:r>
            <a:r>
              <a:rPr lang="zh-CN" altLang="zh-CN" sz="3200" smtClean="0"/>
              <a:t>先证</a:t>
            </a:r>
            <a:r>
              <a:rPr lang="en-US" altLang="zh-CN" sz="3200" smtClean="0">
                <a:sym typeface="Symbol" panose="05050102010706020507" pitchFamily="18" charset="2"/>
              </a:rPr>
              <a:t></a:t>
            </a:r>
            <a:r>
              <a:rPr lang="en-US" altLang="zh-CN" sz="3200" baseline="30000" smtClean="0"/>
              <a:t>-1</a:t>
            </a:r>
            <a:r>
              <a:rPr lang="en-US" altLang="zh-CN" sz="3200" smtClean="0"/>
              <a:t> ( A</a:t>
            </a:r>
            <a:r>
              <a:rPr lang="zh-CN" altLang="zh-CN" sz="3200" smtClean="0"/>
              <a:t>∩</a:t>
            </a:r>
            <a:r>
              <a:rPr lang="en-US" altLang="zh-CN" sz="3200" smtClean="0"/>
              <a:t>B) </a:t>
            </a:r>
            <a:r>
              <a:rPr lang="en-US" altLang="zh-CN" sz="3200" smtClean="0">
                <a:sym typeface="Symbol" panose="05050102010706020507" pitchFamily="18" charset="2"/>
              </a:rPr>
              <a:t></a:t>
            </a:r>
            <a:r>
              <a:rPr lang="en-US" altLang="zh-CN" sz="3200" smtClean="0"/>
              <a:t> </a:t>
            </a:r>
            <a:r>
              <a:rPr lang="en-US" altLang="zh-CN" sz="3200" smtClean="0">
                <a:sym typeface="Symbol" panose="05050102010706020507" pitchFamily="18" charset="2"/>
              </a:rPr>
              <a:t></a:t>
            </a:r>
            <a:r>
              <a:rPr lang="en-US" altLang="zh-CN" sz="3200" smtClean="0"/>
              <a:t> </a:t>
            </a:r>
            <a:r>
              <a:rPr lang="en-US" altLang="zh-CN" sz="3200" baseline="30000" smtClean="0"/>
              <a:t>-1</a:t>
            </a:r>
            <a:r>
              <a:rPr lang="en-US" altLang="zh-CN" sz="3200" smtClean="0"/>
              <a:t> (A)</a:t>
            </a:r>
            <a:r>
              <a:rPr lang="zh-CN" altLang="zh-CN" sz="3200" smtClean="0"/>
              <a:t>∩</a:t>
            </a:r>
            <a:r>
              <a:rPr lang="en-US" altLang="zh-CN" sz="3200" smtClean="0">
                <a:sym typeface="Symbol" panose="05050102010706020507" pitchFamily="18" charset="2"/>
              </a:rPr>
              <a:t></a:t>
            </a:r>
            <a:r>
              <a:rPr lang="en-US" altLang="zh-CN" sz="3200" baseline="30000" smtClean="0"/>
              <a:t>-1</a:t>
            </a:r>
            <a:r>
              <a:rPr lang="en-US" altLang="zh-CN" sz="3200" smtClean="0"/>
              <a:t> (B)</a:t>
            </a:r>
            <a:br>
              <a:rPr lang="en-US" altLang="zh-CN" sz="3200" smtClean="0"/>
            </a:br>
            <a:r>
              <a:rPr lang="en-US" altLang="zh-CN" sz="3200" smtClean="0"/>
              <a:t>      </a:t>
            </a:r>
            <a:r>
              <a:rPr lang="zh-CN" altLang="zh-CN" sz="3200" smtClean="0"/>
              <a:t>对任意</a:t>
            </a:r>
            <a:r>
              <a:rPr lang="en-US" altLang="zh-CN" sz="3200" smtClean="0"/>
              <a:t>x</a:t>
            </a:r>
            <a:r>
              <a:rPr lang="en-US" altLang="zh-CN" sz="3200" smtClean="0">
                <a:sym typeface="Symbol" panose="05050102010706020507" pitchFamily="18" charset="2"/>
              </a:rPr>
              <a:t></a:t>
            </a:r>
            <a:r>
              <a:rPr lang="en-US" altLang="zh-CN" sz="3200" baseline="30000" smtClean="0"/>
              <a:t>-1</a:t>
            </a:r>
            <a:r>
              <a:rPr lang="en-US" altLang="zh-CN" sz="3200" smtClean="0"/>
              <a:t> ( A</a:t>
            </a:r>
            <a:r>
              <a:rPr lang="zh-CN" altLang="zh-CN" sz="3200" smtClean="0"/>
              <a:t>∩</a:t>
            </a:r>
            <a:r>
              <a:rPr lang="en-US" altLang="zh-CN" sz="3200" smtClean="0"/>
              <a:t>B)</a:t>
            </a:r>
            <a:r>
              <a:rPr lang="zh-CN" altLang="zh-CN" sz="3200" smtClean="0"/>
              <a:t>，则</a:t>
            </a:r>
            <a:r>
              <a:rPr lang="en-US" altLang="zh-CN" sz="3200" smtClean="0">
                <a:sym typeface="Symbol" panose="05050102010706020507" pitchFamily="18" charset="2"/>
              </a:rPr>
              <a:t></a:t>
            </a:r>
            <a:r>
              <a:rPr lang="en-US" altLang="zh-CN" sz="3200" smtClean="0"/>
              <a:t>(x)</a:t>
            </a:r>
            <a:r>
              <a:rPr lang="en-US" altLang="zh-CN" sz="3200" smtClean="0">
                <a:sym typeface="Symbol" panose="05050102010706020507" pitchFamily="18" charset="2"/>
              </a:rPr>
              <a:t></a:t>
            </a:r>
            <a:r>
              <a:rPr lang="en-US" altLang="zh-CN" sz="3200" smtClean="0"/>
              <a:t>A</a:t>
            </a:r>
            <a:r>
              <a:rPr lang="zh-CN" altLang="zh-CN" sz="3200" smtClean="0"/>
              <a:t>∩</a:t>
            </a:r>
            <a:r>
              <a:rPr lang="en-US" altLang="zh-CN" sz="3200" smtClean="0"/>
              <a:t>B</a:t>
            </a:r>
            <a:r>
              <a:rPr lang="zh-CN" altLang="zh-CN" sz="3200" smtClean="0"/>
              <a:t>，所以</a:t>
            </a:r>
            <a:r>
              <a:rPr lang="en-US" altLang="zh-CN" sz="3200" smtClean="0">
                <a:sym typeface="Symbol" panose="05050102010706020507" pitchFamily="18" charset="2"/>
              </a:rPr>
              <a:t></a:t>
            </a:r>
            <a:r>
              <a:rPr lang="en-US" altLang="zh-CN" sz="3200" smtClean="0"/>
              <a:t>(x)</a:t>
            </a:r>
            <a:r>
              <a:rPr lang="en-US" altLang="zh-CN" sz="3200" smtClean="0">
                <a:sym typeface="Symbol" panose="05050102010706020507" pitchFamily="18" charset="2"/>
              </a:rPr>
              <a:t></a:t>
            </a:r>
            <a:r>
              <a:rPr lang="en-US" altLang="zh-CN" sz="3200" smtClean="0"/>
              <a:t>A</a:t>
            </a:r>
            <a:r>
              <a:rPr lang="zh-CN" altLang="zh-CN" sz="3200" smtClean="0"/>
              <a:t>且 </a:t>
            </a:r>
            <a:r>
              <a:rPr lang="en-US" altLang="zh-CN" sz="3200" smtClean="0">
                <a:sym typeface="Symbol" panose="05050102010706020507" pitchFamily="18" charset="2"/>
              </a:rPr>
              <a:t></a:t>
            </a:r>
            <a:r>
              <a:rPr lang="en-US" altLang="zh-CN" sz="3200" smtClean="0"/>
              <a:t>(x)</a:t>
            </a:r>
            <a:r>
              <a:rPr lang="en-US" altLang="zh-CN" sz="3200" smtClean="0">
                <a:sym typeface="Symbol" panose="05050102010706020507" pitchFamily="18" charset="2"/>
              </a:rPr>
              <a:t></a:t>
            </a:r>
            <a:r>
              <a:rPr lang="en-US" altLang="zh-CN" sz="3200" smtClean="0"/>
              <a:t>B</a:t>
            </a:r>
            <a:r>
              <a:rPr lang="zh-CN" altLang="zh-CN" sz="3200" smtClean="0"/>
              <a:t>，那么</a:t>
            </a:r>
            <a:r>
              <a:rPr lang="en-US" altLang="zh-CN" sz="3200" smtClean="0"/>
              <a:t>x</a:t>
            </a:r>
            <a:r>
              <a:rPr lang="en-US" altLang="zh-CN" sz="3200" smtClean="0">
                <a:sym typeface="Symbol" panose="05050102010706020507" pitchFamily="18" charset="2"/>
              </a:rPr>
              <a:t></a:t>
            </a:r>
            <a:r>
              <a:rPr lang="en-US" altLang="zh-CN" sz="3200" baseline="30000" smtClean="0"/>
              <a:t>-1</a:t>
            </a:r>
            <a:r>
              <a:rPr lang="en-US" altLang="zh-CN" sz="3200" smtClean="0"/>
              <a:t> (A)</a:t>
            </a:r>
            <a:r>
              <a:rPr lang="zh-CN" altLang="zh-CN" sz="3200" smtClean="0"/>
              <a:t>且</a:t>
            </a:r>
            <a:r>
              <a:rPr lang="en-US" altLang="zh-CN" sz="3200" smtClean="0"/>
              <a:t>x</a:t>
            </a:r>
            <a:r>
              <a:rPr lang="en-US" altLang="zh-CN" sz="3200" smtClean="0">
                <a:sym typeface="Symbol" panose="05050102010706020507" pitchFamily="18" charset="2"/>
              </a:rPr>
              <a:t></a:t>
            </a:r>
            <a:r>
              <a:rPr lang="en-US" altLang="zh-CN" sz="3200" baseline="30000" smtClean="0"/>
              <a:t>-1</a:t>
            </a:r>
            <a:r>
              <a:rPr lang="en-US" altLang="zh-CN" sz="3200" smtClean="0"/>
              <a:t> (B)</a:t>
            </a:r>
            <a:r>
              <a:rPr lang="zh-CN" altLang="zh-CN" sz="3200" smtClean="0"/>
              <a:t>，即</a:t>
            </a:r>
            <a:r>
              <a:rPr lang="en-US" altLang="zh-CN" sz="3200" smtClean="0"/>
              <a:t>x</a:t>
            </a:r>
            <a:r>
              <a:rPr lang="en-US" altLang="zh-CN" sz="3200" smtClean="0">
                <a:sym typeface="Symbol" panose="05050102010706020507" pitchFamily="18" charset="2"/>
              </a:rPr>
              <a:t></a:t>
            </a:r>
            <a:r>
              <a:rPr lang="en-US" altLang="zh-CN" sz="3200" smtClean="0"/>
              <a:t> </a:t>
            </a:r>
            <a:r>
              <a:rPr lang="en-US" altLang="zh-CN" sz="3200" baseline="30000" smtClean="0"/>
              <a:t>-1</a:t>
            </a:r>
            <a:r>
              <a:rPr lang="en-US" altLang="zh-CN" sz="3200" smtClean="0"/>
              <a:t> (A)</a:t>
            </a:r>
            <a:r>
              <a:rPr lang="zh-CN" altLang="zh-CN" sz="3200" smtClean="0"/>
              <a:t>∩</a:t>
            </a:r>
            <a:r>
              <a:rPr lang="en-US" altLang="zh-CN" sz="3200" smtClean="0">
                <a:sym typeface="Symbol" panose="05050102010706020507" pitchFamily="18" charset="2"/>
              </a:rPr>
              <a:t></a:t>
            </a:r>
            <a:r>
              <a:rPr lang="en-US" altLang="zh-CN" sz="3200" baseline="30000" smtClean="0"/>
              <a:t>-1</a:t>
            </a:r>
            <a:r>
              <a:rPr lang="en-US" altLang="zh-CN" sz="3200" smtClean="0"/>
              <a:t> (B)</a:t>
            </a:r>
            <a:r>
              <a:rPr lang="zh-CN" altLang="zh-CN" sz="3200" smtClean="0"/>
              <a:t>，故</a:t>
            </a:r>
            <a:r>
              <a:rPr lang="en-US" altLang="zh-CN" sz="3200" smtClean="0">
                <a:sym typeface="Symbol" panose="05050102010706020507" pitchFamily="18" charset="2"/>
              </a:rPr>
              <a:t></a:t>
            </a:r>
            <a:r>
              <a:rPr lang="en-US" altLang="zh-CN" sz="3200" baseline="30000" smtClean="0"/>
              <a:t>-1</a:t>
            </a:r>
            <a:r>
              <a:rPr lang="en-US" altLang="zh-CN" sz="3200" smtClean="0"/>
              <a:t> ( A</a:t>
            </a:r>
            <a:r>
              <a:rPr lang="zh-CN" altLang="zh-CN" sz="3200" smtClean="0"/>
              <a:t>∩</a:t>
            </a:r>
            <a:r>
              <a:rPr lang="en-US" altLang="zh-CN" sz="3200" smtClean="0"/>
              <a:t>B) </a:t>
            </a:r>
            <a:r>
              <a:rPr lang="en-US" altLang="zh-CN" sz="3200" smtClean="0">
                <a:sym typeface="Symbol" panose="05050102010706020507" pitchFamily="18" charset="2"/>
              </a:rPr>
              <a:t></a:t>
            </a:r>
            <a:r>
              <a:rPr lang="en-US" altLang="zh-CN" sz="3200" smtClean="0"/>
              <a:t> </a:t>
            </a:r>
            <a:r>
              <a:rPr lang="en-US" altLang="zh-CN" sz="3200" smtClean="0">
                <a:sym typeface="Symbol" panose="05050102010706020507" pitchFamily="18" charset="2"/>
              </a:rPr>
              <a:t></a:t>
            </a:r>
            <a:r>
              <a:rPr lang="en-US" altLang="zh-CN" sz="3200" smtClean="0"/>
              <a:t> </a:t>
            </a:r>
            <a:r>
              <a:rPr lang="en-US" altLang="zh-CN" sz="3200" baseline="30000" smtClean="0"/>
              <a:t>-1</a:t>
            </a:r>
            <a:r>
              <a:rPr lang="en-US" altLang="zh-CN" sz="3200" smtClean="0"/>
              <a:t> (A)</a:t>
            </a:r>
            <a:r>
              <a:rPr lang="zh-CN" altLang="zh-CN" sz="3200" smtClean="0"/>
              <a:t>∩</a:t>
            </a:r>
            <a:r>
              <a:rPr lang="en-US" altLang="zh-CN" sz="3200" smtClean="0">
                <a:sym typeface="Symbol" panose="05050102010706020507" pitchFamily="18" charset="2"/>
              </a:rPr>
              <a:t></a:t>
            </a:r>
            <a:r>
              <a:rPr lang="en-US" altLang="zh-CN" sz="3200" baseline="30000" smtClean="0"/>
              <a:t>-1</a:t>
            </a:r>
            <a:r>
              <a:rPr lang="en-US" altLang="zh-CN" sz="3200" smtClean="0"/>
              <a:t> (B)</a:t>
            </a:r>
            <a:r>
              <a:rPr lang="en-US" altLang="zh-CN" smtClean="0"/>
              <a:t/>
            </a:r>
            <a:br>
              <a:rPr lang="en-US" altLang="zh-CN" smtClean="0"/>
            </a:br>
            <a:endParaRPr lang="zh-CN" altLang="en-US" smtClean="0"/>
          </a:p>
        </p:txBody>
      </p:sp>
      <p:sp>
        <p:nvSpPr>
          <p:cNvPr id="3" name="Rectangle 6"/>
          <p:cNvSpPr>
            <a:spLocks noGrp="1" noChangeArrowheads="1"/>
          </p:cNvSpPr>
          <p:nvPr>
            <p:ph type="title"/>
          </p:nvPr>
        </p:nvSpPr>
        <p:spPr>
          <a:xfrm>
            <a:off x="241300" y="173038"/>
            <a:ext cx="7772400" cy="677862"/>
          </a:xfrm>
        </p:spPr>
        <p:txBody>
          <a:bodyPr/>
          <a:lstStyle/>
          <a:p>
            <a:pPr>
              <a:lnSpc>
                <a:spcPct val="114000"/>
              </a:lnSpc>
              <a:spcBef>
                <a:spcPts val="0"/>
              </a:spcBef>
              <a:defRPr/>
            </a:pPr>
            <a:r>
              <a:rPr lang="zh-CN" altLang="en-US" sz="3600" b="1" dirty="0" smtClean="0"/>
              <a:t>习题</a:t>
            </a:r>
            <a:r>
              <a:rPr lang="en-US" altLang="zh-CN" sz="3600" b="1" dirty="0" smtClean="0">
                <a:latin typeface="+mn-lt"/>
              </a:rPr>
              <a:t>1.3-4.  </a:t>
            </a:r>
          </a:p>
        </p:txBody>
      </p:sp>
    </p:spTree>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内容占位符 2"/>
          <p:cNvSpPr>
            <a:spLocks noGrp="1"/>
          </p:cNvSpPr>
          <p:nvPr>
            <p:ph idx="1"/>
          </p:nvPr>
        </p:nvSpPr>
        <p:spPr>
          <a:xfrm>
            <a:off x="179388" y="908050"/>
            <a:ext cx="8839200" cy="5519738"/>
          </a:xfrm>
        </p:spPr>
        <p:txBody>
          <a:bodyPr/>
          <a:lstStyle/>
          <a:p>
            <a:pPr marL="0" indent="0">
              <a:lnSpc>
                <a:spcPct val="114000"/>
              </a:lnSpc>
              <a:spcBef>
                <a:spcPct val="0"/>
              </a:spcBef>
              <a:buFont typeface="Wingdings" panose="05000000000000000000" pitchFamily="2" charset="2"/>
              <a:buChar char="Ø"/>
            </a:pPr>
            <a:r>
              <a:rPr lang="zh-CN" altLang="zh-CN" sz="3200" smtClean="0"/>
              <a:t>设</a:t>
            </a:r>
            <a:r>
              <a:rPr lang="en-US" altLang="zh-CN" sz="3200" smtClean="0">
                <a:sym typeface="Symbol" panose="05050102010706020507" pitchFamily="18" charset="2"/>
              </a:rPr>
              <a:t></a:t>
            </a:r>
            <a:r>
              <a:rPr lang="zh-CN" altLang="zh-CN" sz="3200" smtClean="0"/>
              <a:t>是集合</a:t>
            </a:r>
            <a:r>
              <a:rPr lang="en-US" altLang="zh-CN" sz="3200" smtClean="0"/>
              <a:t>M</a:t>
            </a:r>
            <a:r>
              <a:rPr lang="zh-CN" altLang="zh-CN" sz="3200" smtClean="0"/>
              <a:t>到集合</a:t>
            </a:r>
            <a:r>
              <a:rPr lang="en-US" altLang="zh-CN" sz="3200" smtClean="0"/>
              <a:t>N</a:t>
            </a:r>
            <a:r>
              <a:rPr lang="zh-CN" altLang="zh-CN" sz="3200" smtClean="0"/>
              <a:t>内的映射</a:t>
            </a:r>
            <a:r>
              <a:rPr lang="en-US" altLang="zh-CN" sz="3200" smtClean="0"/>
              <a:t>, A</a:t>
            </a:r>
            <a:r>
              <a:rPr lang="zh-CN" altLang="zh-CN" sz="3200" smtClean="0"/>
              <a:t>是</a:t>
            </a:r>
            <a:r>
              <a:rPr lang="en-US" altLang="zh-CN" sz="3200" smtClean="0"/>
              <a:t>N</a:t>
            </a:r>
            <a:r>
              <a:rPr lang="zh-CN" altLang="zh-CN" sz="3200" smtClean="0"/>
              <a:t>的子集，</a:t>
            </a:r>
            <a:r>
              <a:rPr lang="en-US" altLang="zh-CN" sz="3200" smtClean="0"/>
              <a:t>M</a:t>
            </a:r>
            <a:r>
              <a:rPr lang="zh-CN" altLang="zh-CN" sz="3200" smtClean="0"/>
              <a:t>中所有在</a:t>
            </a:r>
            <a:r>
              <a:rPr lang="en-US" altLang="zh-CN" sz="3200" smtClean="0">
                <a:sym typeface="Symbol" panose="05050102010706020507" pitchFamily="18" charset="2"/>
              </a:rPr>
              <a:t></a:t>
            </a:r>
            <a:r>
              <a:rPr lang="zh-CN" altLang="zh-CN" sz="3200" smtClean="0"/>
              <a:t>下映射到</a:t>
            </a:r>
            <a:r>
              <a:rPr lang="en-US" altLang="zh-CN" sz="3200" smtClean="0"/>
              <a:t>A</a:t>
            </a:r>
            <a:r>
              <a:rPr lang="zh-CN" altLang="zh-CN" sz="3200" smtClean="0"/>
              <a:t>中的元素集合称为</a:t>
            </a:r>
            <a:r>
              <a:rPr lang="en-US" altLang="zh-CN" sz="3200" smtClean="0"/>
              <a:t>A</a:t>
            </a:r>
            <a:r>
              <a:rPr lang="zh-CN" altLang="zh-CN" sz="3200" smtClean="0"/>
              <a:t>的逆象集，记为</a:t>
            </a:r>
            <a:r>
              <a:rPr lang="en-US" altLang="zh-CN" sz="3200" smtClean="0">
                <a:sym typeface="Symbol" panose="05050102010706020507" pitchFamily="18" charset="2"/>
              </a:rPr>
              <a:t></a:t>
            </a:r>
            <a:r>
              <a:rPr lang="en-US" altLang="zh-CN" sz="3200" baseline="30000" smtClean="0"/>
              <a:t>-1</a:t>
            </a:r>
            <a:r>
              <a:rPr lang="en-US" altLang="zh-CN" sz="3200" smtClean="0"/>
              <a:t> (A)</a:t>
            </a:r>
            <a:r>
              <a:rPr lang="zh-CN" altLang="zh-CN" sz="3200" smtClean="0"/>
              <a:t>，若</a:t>
            </a:r>
            <a:r>
              <a:rPr lang="en-US" altLang="zh-CN" sz="3200" smtClean="0"/>
              <a:t>A</a:t>
            </a:r>
            <a:r>
              <a:rPr lang="zh-CN" altLang="zh-CN" sz="3200" smtClean="0"/>
              <a:t>，</a:t>
            </a:r>
            <a:r>
              <a:rPr lang="en-US" altLang="zh-CN" sz="3200" smtClean="0"/>
              <a:t>B</a:t>
            </a:r>
            <a:r>
              <a:rPr lang="zh-CN" altLang="zh-CN" sz="3200" smtClean="0"/>
              <a:t>是</a:t>
            </a:r>
            <a:r>
              <a:rPr lang="en-US" altLang="zh-CN" sz="3200" smtClean="0"/>
              <a:t>N</a:t>
            </a:r>
            <a:r>
              <a:rPr lang="zh-CN" altLang="zh-CN" sz="3200" smtClean="0"/>
              <a:t>的任意子集，求证：</a:t>
            </a:r>
            <a:r>
              <a:rPr lang="en-US" altLang="zh-CN" sz="3200" smtClean="0">
                <a:sym typeface="Symbol" panose="05050102010706020507" pitchFamily="18" charset="2"/>
              </a:rPr>
              <a:t></a:t>
            </a:r>
            <a:r>
              <a:rPr lang="en-US" altLang="zh-CN" sz="3200" baseline="30000" smtClean="0"/>
              <a:t>-1</a:t>
            </a:r>
            <a:r>
              <a:rPr lang="en-US" altLang="zh-CN" sz="3200" smtClean="0"/>
              <a:t> ( A</a:t>
            </a:r>
            <a:r>
              <a:rPr lang="zh-CN" altLang="zh-CN" sz="3200" smtClean="0"/>
              <a:t>∩</a:t>
            </a:r>
            <a:r>
              <a:rPr lang="en-US" altLang="zh-CN" sz="3200" smtClean="0"/>
              <a:t>B) = </a:t>
            </a:r>
            <a:r>
              <a:rPr lang="en-US" altLang="zh-CN" sz="3200" smtClean="0">
                <a:sym typeface="Symbol" panose="05050102010706020507" pitchFamily="18" charset="2"/>
              </a:rPr>
              <a:t></a:t>
            </a:r>
            <a:r>
              <a:rPr lang="en-US" altLang="zh-CN" sz="3200" smtClean="0"/>
              <a:t> </a:t>
            </a:r>
            <a:r>
              <a:rPr lang="en-US" altLang="zh-CN" sz="3200" baseline="30000" smtClean="0"/>
              <a:t>-1</a:t>
            </a:r>
            <a:r>
              <a:rPr lang="en-US" altLang="zh-CN" sz="3200" smtClean="0"/>
              <a:t> (A)</a:t>
            </a:r>
            <a:r>
              <a:rPr lang="zh-CN" altLang="zh-CN" sz="3200" smtClean="0"/>
              <a:t>∩</a:t>
            </a:r>
            <a:r>
              <a:rPr lang="en-US" altLang="zh-CN" sz="3200" smtClean="0">
                <a:sym typeface="Symbol" panose="05050102010706020507" pitchFamily="18" charset="2"/>
              </a:rPr>
              <a:t></a:t>
            </a:r>
            <a:r>
              <a:rPr lang="en-US" altLang="zh-CN" sz="3200" baseline="30000" smtClean="0"/>
              <a:t>-1</a:t>
            </a:r>
            <a:r>
              <a:rPr lang="en-US" altLang="zh-CN" sz="3200" smtClean="0"/>
              <a:t> (B)</a:t>
            </a:r>
            <a:r>
              <a:rPr lang="zh-CN" altLang="zh-CN" sz="3200" smtClean="0"/>
              <a:t>。</a:t>
            </a:r>
            <a:endParaRPr lang="en-US" altLang="zh-CN" sz="3200" smtClean="0"/>
          </a:p>
          <a:p>
            <a:pPr marL="0" indent="0">
              <a:lnSpc>
                <a:spcPct val="120000"/>
              </a:lnSpc>
              <a:spcBef>
                <a:spcPct val="0"/>
              </a:spcBef>
              <a:buClr>
                <a:srgbClr val="FFCC00"/>
              </a:buClr>
            </a:pPr>
            <a:r>
              <a:rPr lang="zh-CN" altLang="zh-CN" sz="3200" smtClean="0">
                <a:solidFill>
                  <a:schemeClr val="tx2"/>
                </a:solidFill>
              </a:rPr>
              <a:t>证明：</a:t>
            </a:r>
            <a:r>
              <a:rPr lang="zh-CN" altLang="zh-CN" sz="3200" smtClean="0">
                <a:solidFill>
                  <a:srgbClr val="FFFFFF"/>
                </a:solidFill>
              </a:rPr>
              <a:t>再证</a:t>
            </a:r>
            <a:r>
              <a:rPr lang="en-US" altLang="zh-CN" sz="3200" smtClean="0">
                <a:solidFill>
                  <a:srgbClr val="FFFFFF"/>
                </a:solidFill>
                <a:sym typeface="Symbol" panose="05050102010706020507" pitchFamily="18" charset="2"/>
              </a:rPr>
              <a:t></a:t>
            </a:r>
            <a:r>
              <a:rPr lang="en-US" altLang="zh-CN" sz="3200" smtClean="0">
                <a:solidFill>
                  <a:srgbClr val="FFFFFF"/>
                </a:solidFill>
              </a:rPr>
              <a:t> </a:t>
            </a:r>
            <a:r>
              <a:rPr lang="en-US" altLang="zh-CN" sz="3200" baseline="30000" smtClean="0">
                <a:solidFill>
                  <a:srgbClr val="FFFFFF"/>
                </a:solidFill>
              </a:rPr>
              <a:t>-1</a:t>
            </a:r>
            <a:r>
              <a:rPr lang="en-US" altLang="zh-CN" sz="3200" smtClean="0">
                <a:solidFill>
                  <a:srgbClr val="FFFFFF"/>
                </a:solidFill>
              </a:rPr>
              <a:t> (A)</a:t>
            </a:r>
            <a:r>
              <a:rPr lang="zh-CN" altLang="zh-CN" sz="3200" smtClean="0">
                <a:solidFill>
                  <a:srgbClr val="FFFFFF"/>
                </a:solidFill>
              </a:rPr>
              <a:t>∩</a:t>
            </a:r>
            <a:r>
              <a:rPr lang="en-US" altLang="zh-CN" sz="3200" smtClean="0">
                <a:solidFill>
                  <a:srgbClr val="FFFFFF"/>
                </a:solidFill>
                <a:sym typeface="Symbol" panose="05050102010706020507" pitchFamily="18" charset="2"/>
              </a:rPr>
              <a:t></a:t>
            </a:r>
            <a:r>
              <a:rPr lang="en-US" altLang="zh-CN" sz="3200" baseline="30000" smtClean="0">
                <a:solidFill>
                  <a:srgbClr val="FFFFFF"/>
                </a:solidFill>
              </a:rPr>
              <a:t>-1</a:t>
            </a:r>
            <a:r>
              <a:rPr lang="en-US" altLang="zh-CN" sz="3200" smtClean="0">
                <a:solidFill>
                  <a:srgbClr val="FFFFFF"/>
                </a:solidFill>
              </a:rPr>
              <a:t> (B) </a:t>
            </a:r>
            <a:r>
              <a:rPr lang="en-US" altLang="zh-CN" sz="3200" smtClean="0">
                <a:solidFill>
                  <a:srgbClr val="FFFFFF"/>
                </a:solidFill>
                <a:sym typeface="Symbol" panose="05050102010706020507" pitchFamily="18" charset="2"/>
              </a:rPr>
              <a:t></a:t>
            </a:r>
            <a:r>
              <a:rPr lang="en-US" altLang="zh-CN" sz="3200" baseline="30000" smtClean="0">
                <a:solidFill>
                  <a:srgbClr val="FFFFFF"/>
                </a:solidFill>
              </a:rPr>
              <a:t>-1</a:t>
            </a:r>
            <a:r>
              <a:rPr lang="en-US" altLang="zh-CN" sz="3200" smtClean="0">
                <a:solidFill>
                  <a:srgbClr val="FFFFFF"/>
                </a:solidFill>
              </a:rPr>
              <a:t> ( A</a:t>
            </a:r>
            <a:r>
              <a:rPr lang="zh-CN" altLang="zh-CN" sz="3200" smtClean="0">
                <a:solidFill>
                  <a:srgbClr val="FFFFFF"/>
                </a:solidFill>
              </a:rPr>
              <a:t>∩</a:t>
            </a:r>
            <a:r>
              <a:rPr lang="en-US" altLang="zh-CN" sz="3200" smtClean="0">
                <a:solidFill>
                  <a:srgbClr val="FFFFFF"/>
                </a:solidFill>
              </a:rPr>
              <a:t>B)</a:t>
            </a:r>
            <a:br>
              <a:rPr lang="en-US" altLang="zh-CN" sz="3200" smtClean="0">
                <a:solidFill>
                  <a:srgbClr val="FFFFFF"/>
                </a:solidFill>
              </a:rPr>
            </a:br>
            <a:r>
              <a:rPr lang="zh-CN" altLang="zh-CN" sz="3200" smtClean="0">
                <a:solidFill>
                  <a:srgbClr val="FFFFFF"/>
                </a:solidFill>
              </a:rPr>
              <a:t>对任意</a:t>
            </a:r>
            <a:r>
              <a:rPr lang="en-US" altLang="zh-CN" sz="3200" smtClean="0">
                <a:solidFill>
                  <a:srgbClr val="FFFFFF"/>
                </a:solidFill>
              </a:rPr>
              <a:t>x</a:t>
            </a:r>
            <a:r>
              <a:rPr lang="en-US" altLang="zh-CN" sz="3200" smtClean="0">
                <a:solidFill>
                  <a:srgbClr val="FFFFFF"/>
                </a:solidFill>
                <a:sym typeface="Symbol" panose="05050102010706020507" pitchFamily="18" charset="2"/>
              </a:rPr>
              <a:t></a:t>
            </a:r>
            <a:r>
              <a:rPr lang="en-US" altLang="zh-CN" sz="3200" smtClean="0">
                <a:solidFill>
                  <a:srgbClr val="FFFFFF"/>
                </a:solidFill>
              </a:rPr>
              <a:t> </a:t>
            </a:r>
            <a:r>
              <a:rPr lang="en-US" altLang="zh-CN" sz="3200" baseline="30000" smtClean="0">
                <a:solidFill>
                  <a:srgbClr val="FFFFFF"/>
                </a:solidFill>
              </a:rPr>
              <a:t>-1</a:t>
            </a:r>
            <a:r>
              <a:rPr lang="en-US" altLang="zh-CN" sz="3200" smtClean="0">
                <a:solidFill>
                  <a:srgbClr val="FFFFFF"/>
                </a:solidFill>
              </a:rPr>
              <a:t> (A)</a:t>
            </a:r>
            <a:r>
              <a:rPr lang="zh-CN" altLang="zh-CN" sz="3200" smtClean="0">
                <a:solidFill>
                  <a:srgbClr val="FFFFFF"/>
                </a:solidFill>
              </a:rPr>
              <a:t>∩</a:t>
            </a:r>
            <a:r>
              <a:rPr lang="en-US" altLang="zh-CN" sz="3200" smtClean="0">
                <a:solidFill>
                  <a:srgbClr val="FFFFFF"/>
                </a:solidFill>
                <a:sym typeface="Symbol" panose="05050102010706020507" pitchFamily="18" charset="2"/>
              </a:rPr>
              <a:t></a:t>
            </a:r>
            <a:r>
              <a:rPr lang="en-US" altLang="zh-CN" sz="3200" baseline="30000" smtClean="0">
                <a:solidFill>
                  <a:srgbClr val="FFFFFF"/>
                </a:solidFill>
              </a:rPr>
              <a:t>-1</a:t>
            </a:r>
            <a:r>
              <a:rPr lang="en-US" altLang="zh-CN" sz="3200" smtClean="0">
                <a:solidFill>
                  <a:srgbClr val="FFFFFF"/>
                </a:solidFill>
              </a:rPr>
              <a:t> (B)</a:t>
            </a:r>
            <a:r>
              <a:rPr lang="zh-CN" altLang="zh-CN" sz="3200" smtClean="0">
                <a:solidFill>
                  <a:srgbClr val="FFFFFF"/>
                </a:solidFill>
              </a:rPr>
              <a:t>，则</a:t>
            </a:r>
            <a:r>
              <a:rPr lang="en-US" altLang="zh-CN" sz="3200" smtClean="0">
                <a:solidFill>
                  <a:srgbClr val="FFFFFF"/>
                </a:solidFill>
              </a:rPr>
              <a:t>x</a:t>
            </a:r>
            <a:r>
              <a:rPr lang="en-US" altLang="zh-CN" sz="3200" smtClean="0">
                <a:solidFill>
                  <a:srgbClr val="FFFFFF"/>
                </a:solidFill>
                <a:sym typeface="Symbol" panose="05050102010706020507" pitchFamily="18" charset="2"/>
              </a:rPr>
              <a:t></a:t>
            </a:r>
            <a:r>
              <a:rPr lang="en-US" altLang="zh-CN" sz="3200" baseline="30000" smtClean="0">
                <a:solidFill>
                  <a:srgbClr val="FFFFFF"/>
                </a:solidFill>
              </a:rPr>
              <a:t>-1</a:t>
            </a:r>
            <a:r>
              <a:rPr lang="en-US" altLang="zh-CN" sz="3200" smtClean="0">
                <a:solidFill>
                  <a:srgbClr val="FFFFFF"/>
                </a:solidFill>
              </a:rPr>
              <a:t> (A)</a:t>
            </a:r>
            <a:r>
              <a:rPr lang="zh-CN" altLang="zh-CN" sz="3200" smtClean="0">
                <a:solidFill>
                  <a:srgbClr val="FFFFFF"/>
                </a:solidFill>
              </a:rPr>
              <a:t>且</a:t>
            </a:r>
            <a:r>
              <a:rPr lang="en-US" altLang="zh-CN" sz="3200" smtClean="0">
                <a:solidFill>
                  <a:srgbClr val="FFFFFF"/>
                </a:solidFill>
              </a:rPr>
              <a:t>x</a:t>
            </a:r>
            <a:r>
              <a:rPr lang="en-US" altLang="zh-CN" sz="3200" smtClean="0">
                <a:solidFill>
                  <a:srgbClr val="FFFFFF"/>
                </a:solidFill>
                <a:sym typeface="Symbol" panose="05050102010706020507" pitchFamily="18" charset="2"/>
              </a:rPr>
              <a:t></a:t>
            </a:r>
            <a:r>
              <a:rPr lang="en-US" altLang="zh-CN" sz="3200" baseline="30000" smtClean="0">
                <a:solidFill>
                  <a:srgbClr val="FFFFFF"/>
                </a:solidFill>
              </a:rPr>
              <a:t>-1</a:t>
            </a:r>
            <a:r>
              <a:rPr lang="en-US" altLang="zh-CN" sz="3200" smtClean="0">
                <a:solidFill>
                  <a:srgbClr val="FFFFFF"/>
                </a:solidFill>
              </a:rPr>
              <a:t> (B)</a:t>
            </a:r>
            <a:r>
              <a:rPr lang="zh-CN" altLang="zh-CN" sz="3200" smtClean="0">
                <a:solidFill>
                  <a:srgbClr val="FFFFFF"/>
                </a:solidFill>
              </a:rPr>
              <a:t>，所以</a:t>
            </a:r>
            <a:r>
              <a:rPr lang="en-US" altLang="zh-CN" sz="3200" smtClean="0">
                <a:solidFill>
                  <a:srgbClr val="FFFFFF"/>
                </a:solidFill>
                <a:sym typeface="Symbol" panose="05050102010706020507" pitchFamily="18" charset="2"/>
              </a:rPr>
              <a:t></a:t>
            </a:r>
            <a:r>
              <a:rPr lang="en-US" altLang="zh-CN" sz="3200" smtClean="0">
                <a:solidFill>
                  <a:srgbClr val="FFFFFF"/>
                </a:solidFill>
              </a:rPr>
              <a:t>(x) </a:t>
            </a:r>
            <a:r>
              <a:rPr lang="en-US" altLang="zh-CN" sz="3200" smtClean="0">
                <a:solidFill>
                  <a:srgbClr val="FFFFFF"/>
                </a:solidFill>
                <a:sym typeface="Symbol" panose="05050102010706020507" pitchFamily="18" charset="2"/>
              </a:rPr>
              <a:t></a:t>
            </a:r>
            <a:r>
              <a:rPr lang="en-US" altLang="zh-CN" sz="3200" smtClean="0">
                <a:solidFill>
                  <a:srgbClr val="FFFFFF"/>
                </a:solidFill>
              </a:rPr>
              <a:t> A</a:t>
            </a:r>
            <a:r>
              <a:rPr lang="zh-CN" altLang="zh-CN" sz="3200" smtClean="0">
                <a:solidFill>
                  <a:srgbClr val="FFFFFF"/>
                </a:solidFill>
              </a:rPr>
              <a:t>且</a:t>
            </a:r>
            <a:r>
              <a:rPr lang="en-US" altLang="zh-CN" sz="3200" smtClean="0">
                <a:solidFill>
                  <a:srgbClr val="FFFFFF"/>
                </a:solidFill>
                <a:sym typeface="Symbol" panose="05050102010706020507" pitchFamily="18" charset="2"/>
              </a:rPr>
              <a:t></a:t>
            </a:r>
            <a:r>
              <a:rPr lang="en-US" altLang="zh-CN" sz="3200" smtClean="0">
                <a:solidFill>
                  <a:srgbClr val="FFFFFF"/>
                </a:solidFill>
              </a:rPr>
              <a:t>(x)</a:t>
            </a:r>
            <a:r>
              <a:rPr lang="en-US" altLang="zh-CN" sz="3200" smtClean="0">
                <a:solidFill>
                  <a:srgbClr val="FFFFFF"/>
                </a:solidFill>
                <a:sym typeface="Symbol" panose="05050102010706020507" pitchFamily="18" charset="2"/>
              </a:rPr>
              <a:t></a:t>
            </a:r>
            <a:r>
              <a:rPr lang="en-US" altLang="zh-CN" sz="3200" smtClean="0">
                <a:solidFill>
                  <a:srgbClr val="FFFFFF"/>
                </a:solidFill>
              </a:rPr>
              <a:t> B</a:t>
            </a:r>
            <a:r>
              <a:rPr lang="zh-CN" altLang="zh-CN" sz="3200" smtClean="0">
                <a:solidFill>
                  <a:srgbClr val="FFFFFF"/>
                </a:solidFill>
              </a:rPr>
              <a:t>，即</a:t>
            </a:r>
            <a:r>
              <a:rPr lang="en-US" altLang="zh-CN" sz="3200" smtClean="0">
                <a:solidFill>
                  <a:srgbClr val="FFFFFF"/>
                </a:solidFill>
                <a:sym typeface="Symbol" panose="05050102010706020507" pitchFamily="18" charset="2"/>
              </a:rPr>
              <a:t></a:t>
            </a:r>
            <a:r>
              <a:rPr lang="en-US" altLang="zh-CN" sz="3200" smtClean="0">
                <a:solidFill>
                  <a:srgbClr val="FFFFFF"/>
                </a:solidFill>
              </a:rPr>
              <a:t>(x) </a:t>
            </a:r>
            <a:r>
              <a:rPr lang="en-US" altLang="zh-CN" sz="3200" smtClean="0">
                <a:solidFill>
                  <a:srgbClr val="FFFFFF"/>
                </a:solidFill>
                <a:sym typeface="Symbol" panose="05050102010706020507" pitchFamily="18" charset="2"/>
              </a:rPr>
              <a:t></a:t>
            </a:r>
            <a:r>
              <a:rPr lang="en-US" altLang="zh-CN" sz="3200" smtClean="0">
                <a:solidFill>
                  <a:srgbClr val="FFFFFF"/>
                </a:solidFill>
              </a:rPr>
              <a:t> A</a:t>
            </a:r>
            <a:r>
              <a:rPr lang="zh-CN" altLang="zh-CN" sz="3200" smtClean="0">
                <a:solidFill>
                  <a:srgbClr val="FFFFFF"/>
                </a:solidFill>
              </a:rPr>
              <a:t>∩</a:t>
            </a:r>
            <a:r>
              <a:rPr lang="en-US" altLang="zh-CN" sz="3200" smtClean="0">
                <a:solidFill>
                  <a:srgbClr val="FFFFFF"/>
                </a:solidFill>
              </a:rPr>
              <a:t>B</a:t>
            </a:r>
            <a:r>
              <a:rPr lang="zh-CN" altLang="zh-CN" sz="3200" smtClean="0">
                <a:solidFill>
                  <a:srgbClr val="FFFFFF"/>
                </a:solidFill>
              </a:rPr>
              <a:t>，所以</a:t>
            </a:r>
            <a:r>
              <a:rPr lang="en-US" altLang="zh-CN" sz="3200" smtClean="0">
                <a:solidFill>
                  <a:srgbClr val="FFFFFF"/>
                </a:solidFill>
              </a:rPr>
              <a:t>x</a:t>
            </a:r>
            <a:r>
              <a:rPr lang="en-US" altLang="zh-CN" sz="3200" smtClean="0">
                <a:solidFill>
                  <a:srgbClr val="FFFFFF"/>
                </a:solidFill>
                <a:sym typeface="Symbol" panose="05050102010706020507" pitchFamily="18" charset="2"/>
              </a:rPr>
              <a:t></a:t>
            </a:r>
            <a:r>
              <a:rPr lang="en-US" altLang="zh-CN" sz="3200" baseline="30000" smtClean="0">
                <a:solidFill>
                  <a:srgbClr val="FFFFFF"/>
                </a:solidFill>
              </a:rPr>
              <a:t>-1</a:t>
            </a:r>
            <a:r>
              <a:rPr lang="en-US" altLang="zh-CN" sz="3200" smtClean="0">
                <a:solidFill>
                  <a:srgbClr val="FFFFFF"/>
                </a:solidFill>
              </a:rPr>
              <a:t> (A</a:t>
            </a:r>
            <a:r>
              <a:rPr lang="zh-CN" altLang="zh-CN" sz="3200" smtClean="0">
                <a:solidFill>
                  <a:srgbClr val="FFFFFF"/>
                </a:solidFill>
              </a:rPr>
              <a:t>∩</a:t>
            </a:r>
            <a:r>
              <a:rPr lang="en-US" altLang="zh-CN" sz="3200" smtClean="0">
                <a:solidFill>
                  <a:srgbClr val="FFFFFF"/>
                </a:solidFill>
              </a:rPr>
              <a:t>B),</a:t>
            </a:r>
            <a:r>
              <a:rPr lang="zh-CN" altLang="zh-CN" sz="3200" smtClean="0">
                <a:solidFill>
                  <a:srgbClr val="FFFFFF"/>
                </a:solidFill>
              </a:rPr>
              <a:t>故</a:t>
            </a:r>
            <a:r>
              <a:rPr lang="en-US" altLang="zh-CN" sz="3200" smtClean="0">
                <a:solidFill>
                  <a:srgbClr val="FFFFFF"/>
                </a:solidFill>
                <a:sym typeface="Symbol" panose="05050102010706020507" pitchFamily="18" charset="2"/>
              </a:rPr>
              <a:t></a:t>
            </a:r>
            <a:r>
              <a:rPr lang="en-US" altLang="zh-CN" sz="3200" smtClean="0">
                <a:solidFill>
                  <a:srgbClr val="FFFFFF"/>
                </a:solidFill>
              </a:rPr>
              <a:t> </a:t>
            </a:r>
            <a:r>
              <a:rPr lang="en-US" altLang="zh-CN" sz="3200" baseline="30000" smtClean="0">
                <a:solidFill>
                  <a:srgbClr val="FFFFFF"/>
                </a:solidFill>
              </a:rPr>
              <a:t>-1</a:t>
            </a:r>
            <a:r>
              <a:rPr lang="en-US" altLang="zh-CN" sz="3200" smtClean="0">
                <a:solidFill>
                  <a:srgbClr val="FFFFFF"/>
                </a:solidFill>
              </a:rPr>
              <a:t> (A)</a:t>
            </a:r>
            <a:r>
              <a:rPr lang="zh-CN" altLang="zh-CN" sz="3200" smtClean="0">
                <a:solidFill>
                  <a:srgbClr val="FFFFFF"/>
                </a:solidFill>
              </a:rPr>
              <a:t>∩</a:t>
            </a:r>
            <a:r>
              <a:rPr lang="en-US" altLang="zh-CN" sz="3200" smtClean="0">
                <a:solidFill>
                  <a:srgbClr val="FFFFFF"/>
                </a:solidFill>
                <a:sym typeface="Symbol" panose="05050102010706020507" pitchFamily="18" charset="2"/>
              </a:rPr>
              <a:t></a:t>
            </a:r>
            <a:r>
              <a:rPr lang="en-US" altLang="zh-CN" sz="3200" baseline="30000" smtClean="0">
                <a:solidFill>
                  <a:srgbClr val="FFFFFF"/>
                </a:solidFill>
              </a:rPr>
              <a:t>-1</a:t>
            </a:r>
            <a:r>
              <a:rPr lang="en-US" altLang="zh-CN" sz="3200" smtClean="0">
                <a:solidFill>
                  <a:srgbClr val="FFFFFF"/>
                </a:solidFill>
              </a:rPr>
              <a:t> (B) </a:t>
            </a:r>
            <a:r>
              <a:rPr lang="en-US" altLang="zh-CN" sz="3200" smtClean="0">
                <a:solidFill>
                  <a:srgbClr val="FFFFFF"/>
                </a:solidFill>
                <a:sym typeface="Symbol" panose="05050102010706020507" pitchFamily="18" charset="2"/>
              </a:rPr>
              <a:t></a:t>
            </a:r>
            <a:r>
              <a:rPr lang="en-US" altLang="zh-CN" sz="3200" baseline="30000" smtClean="0">
                <a:solidFill>
                  <a:srgbClr val="FFFFFF"/>
                </a:solidFill>
              </a:rPr>
              <a:t>-1</a:t>
            </a:r>
            <a:r>
              <a:rPr lang="en-US" altLang="zh-CN" sz="3200" smtClean="0">
                <a:solidFill>
                  <a:srgbClr val="FFFFFF"/>
                </a:solidFill>
              </a:rPr>
              <a:t> ( A</a:t>
            </a:r>
            <a:r>
              <a:rPr lang="zh-CN" altLang="zh-CN" sz="3200" smtClean="0">
                <a:solidFill>
                  <a:srgbClr val="FFFFFF"/>
                </a:solidFill>
              </a:rPr>
              <a:t>∩</a:t>
            </a:r>
            <a:r>
              <a:rPr lang="en-US" altLang="zh-CN" sz="3200" smtClean="0">
                <a:solidFill>
                  <a:srgbClr val="FFFFFF"/>
                </a:solidFill>
              </a:rPr>
              <a:t>B)</a:t>
            </a:r>
          </a:p>
          <a:p>
            <a:pPr marL="0" indent="0">
              <a:lnSpc>
                <a:spcPct val="120000"/>
              </a:lnSpc>
              <a:spcBef>
                <a:spcPct val="0"/>
              </a:spcBef>
              <a:buClr>
                <a:srgbClr val="FFCC00"/>
              </a:buClr>
              <a:buFont typeface="Wingdings" panose="05000000000000000000" pitchFamily="2" charset="2"/>
              <a:buNone/>
            </a:pPr>
            <a:r>
              <a:rPr lang="zh-CN" altLang="zh-CN" sz="3200" smtClean="0">
                <a:solidFill>
                  <a:srgbClr val="FFFFFF"/>
                </a:solidFill>
              </a:rPr>
              <a:t>因此，</a:t>
            </a:r>
            <a:r>
              <a:rPr lang="en-US" altLang="zh-CN" sz="3200" smtClean="0">
                <a:solidFill>
                  <a:srgbClr val="FFFFFF"/>
                </a:solidFill>
                <a:sym typeface="Symbol" panose="05050102010706020507" pitchFamily="18" charset="2"/>
              </a:rPr>
              <a:t></a:t>
            </a:r>
            <a:r>
              <a:rPr lang="en-US" altLang="zh-CN" sz="3200" baseline="30000" smtClean="0">
                <a:solidFill>
                  <a:srgbClr val="FFFFFF"/>
                </a:solidFill>
              </a:rPr>
              <a:t>-1</a:t>
            </a:r>
            <a:r>
              <a:rPr lang="en-US" altLang="zh-CN" sz="3200" smtClean="0">
                <a:solidFill>
                  <a:srgbClr val="FFFFFF"/>
                </a:solidFill>
              </a:rPr>
              <a:t> ( A</a:t>
            </a:r>
            <a:r>
              <a:rPr lang="zh-CN" altLang="zh-CN" sz="3200" smtClean="0">
                <a:solidFill>
                  <a:srgbClr val="FFFFFF"/>
                </a:solidFill>
              </a:rPr>
              <a:t>∩</a:t>
            </a:r>
            <a:r>
              <a:rPr lang="en-US" altLang="zh-CN" sz="3200" smtClean="0">
                <a:solidFill>
                  <a:srgbClr val="FFFFFF"/>
                </a:solidFill>
              </a:rPr>
              <a:t>B) = </a:t>
            </a:r>
            <a:r>
              <a:rPr lang="en-US" altLang="zh-CN" sz="3200" smtClean="0">
                <a:solidFill>
                  <a:srgbClr val="FFFFFF"/>
                </a:solidFill>
                <a:sym typeface="Symbol" panose="05050102010706020507" pitchFamily="18" charset="2"/>
              </a:rPr>
              <a:t></a:t>
            </a:r>
            <a:r>
              <a:rPr lang="en-US" altLang="zh-CN" sz="3200" smtClean="0">
                <a:solidFill>
                  <a:srgbClr val="FFFFFF"/>
                </a:solidFill>
              </a:rPr>
              <a:t> </a:t>
            </a:r>
            <a:r>
              <a:rPr lang="en-US" altLang="zh-CN" sz="3200" baseline="30000" smtClean="0">
                <a:solidFill>
                  <a:srgbClr val="FFFFFF"/>
                </a:solidFill>
              </a:rPr>
              <a:t>-1</a:t>
            </a:r>
            <a:r>
              <a:rPr lang="en-US" altLang="zh-CN" sz="3200" smtClean="0">
                <a:solidFill>
                  <a:srgbClr val="FFFFFF"/>
                </a:solidFill>
              </a:rPr>
              <a:t> (A)</a:t>
            </a:r>
            <a:r>
              <a:rPr lang="zh-CN" altLang="zh-CN" sz="3200" smtClean="0">
                <a:solidFill>
                  <a:srgbClr val="FFFFFF"/>
                </a:solidFill>
              </a:rPr>
              <a:t>∩</a:t>
            </a:r>
            <a:r>
              <a:rPr lang="en-US" altLang="zh-CN" sz="3200" smtClean="0">
                <a:solidFill>
                  <a:srgbClr val="FFFFFF"/>
                </a:solidFill>
                <a:sym typeface="Symbol" panose="05050102010706020507" pitchFamily="18" charset="2"/>
              </a:rPr>
              <a:t></a:t>
            </a:r>
            <a:r>
              <a:rPr lang="en-US" altLang="zh-CN" sz="3200" baseline="30000" smtClean="0">
                <a:solidFill>
                  <a:srgbClr val="FFFFFF"/>
                </a:solidFill>
              </a:rPr>
              <a:t>-1</a:t>
            </a:r>
            <a:r>
              <a:rPr lang="en-US" altLang="zh-CN" sz="3200" smtClean="0">
                <a:solidFill>
                  <a:srgbClr val="FFFFFF"/>
                </a:solidFill>
              </a:rPr>
              <a:t> (B)</a:t>
            </a:r>
            <a:r>
              <a:rPr lang="zh-CN" altLang="zh-CN" sz="3200" smtClean="0">
                <a:solidFill>
                  <a:srgbClr val="FFFFFF"/>
                </a:solidFill>
              </a:rPr>
              <a:t>。</a:t>
            </a:r>
            <a:endParaRPr lang="zh-CN" altLang="en-US" sz="3200" smtClean="0">
              <a:solidFill>
                <a:srgbClr val="FFFFFF"/>
              </a:solidFill>
            </a:endParaRPr>
          </a:p>
          <a:p>
            <a:pPr marL="0" indent="0">
              <a:lnSpc>
                <a:spcPct val="114000"/>
              </a:lnSpc>
              <a:spcBef>
                <a:spcPct val="0"/>
              </a:spcBef>
              <a:buFont typeface="Wingdings" panose="05000000000000000000" pitchFamily="2" charset="2"/>
              <a:buNone/>
            </a:pPr>
            <a:endParaRPr lang="zh-CN" altLang="en-US" smtClean="0"/>
          </a:p>
        </p:txBody>
      </p:sp>
      <p:sp>
        <p:nvSpPr>
          <p:cNvPr id="3" name="Rectangle 6"/>
          <p:cNvSpPr>
            <a:spLocks noGrp="1" noChangeArrowheads="1"/>
          </p:cNvSpPr>
          <p:nvPr>
            <p:ph type="title"/>
          </p:nvPr>
        </p:nvSpPr>
        <p:spPr>
          <a:xfrm>
            <a:off x="241300" y="173038"/>
            <a:ext cx="7772400" cy="677862"/>
          </a:xfrm>
        </p:spPr>
        <p:txBody>
          <a:bodyPr/>
          <a:lstStyle/>
          <a:p>
            <a:pPr>
              <a:lnSpc>
                <a:spcPct val="114000"/>
              </a:lnSpc>
              <a:spcBef>
                <a:spcPts val="0"/>
              </a:spcBef>
              <a:defRPr/>
            </a:pPr>
            <a:r>
              <a:rPr lang="zh-CN" altLang="en-US" sz="3600" b="1" dirty="0" smtClean="0"/>
              <a:t>习题</a:t>
            </a:r>
            <a:r>
              <a:rPr lang="en-US" altLang="zh-CN" sz="3600" b="1" dirty="0" smtClean="0">
                <a:latin typeface="+mn-lt"/>
              </a:rPr>
              <a:t>1.3-4.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52400" y="-26988"/>
            <a:ext cx="7772400" cy="823913"/>
          </a:xfrm>
        </p:spPr>
        <p:txBody>
          <a:bodyPr/>
          <a:lstStyle/>
          <a:p>
            <a:pPr algn="ctr" eaLnBrk="1" hangingPunct="1"/>
            <a:r>
              <a:rPr lang="zh-CN" altLang="en-US" b="1" smtClean="0">
                <a:ea typeface="楷体_GB2312" pitchFamily="49" charset="-122"/>
              </a:rPr>
              <a:t>数理逻辑</a:t>
            </a:r>
          </a:p>
        </p:txBody>
      </p:sp>
      <p:sp>
        <p:nvSpPr>
          <p:cNvPr id="9219" name="Rectangle 3"/>
          <p:cNvSpPr>
            <a:spLocks noGrp="1" noChangeArrowheads="1"/>
          </p:cNvSpPr>
          <p:nvPr>
            <p:ph type="body" idx="1"/>
          </p:nvPr>
        </p:nvSpPr>
        <p:spPr>
          <a:xfrm>
            <a:off x="250825" y="765175"/>
            <a:ext cx="8659813" cy="5616575"/>
          </a:xfrm>
        </p:spPr>
        <p:txBody>
          <a:bodyPr/>
          <a:lstStyle/>
          <a:p>
            <a:pPr eaLnBrk="1" hangingPunct="1">
              <a:defRPr/>
            </a:pPr>
            <a:r>
              <a:rPr lang="zh-CN" altLang="en-US" sz="3300" dirty="0" smtClean="0">
                <a:latin typeface="+mn-ea"/>
              </a:rPr>
              <a:t>数理逻辑是用数学的方法研究思维规律的一门学科。使用一套符号，简洁地表达出各种推理的逻辑关系，因此，数理逻辑一般又称为符号逻辑。</a:t>
            </a:r>
          </a:p>
          <a:p>
            <a:pPr eaLnBrk="1" hangingPunct="1">
              <a:defRPr/>
            </a:pPr>
            <a:r>
              <a:rPr lang="zh-CN" altLang="en-US" sz="3300" dirty="0" smtClean="0">
                <a:latin typeface="+mn-ea"/>
              </a:rPr>
              <a:t>数理逻辑和计算机的发展有着密切的联系，它为机器证明、自动程序设计、计算机辅助设计等计算机应用和理论研究提供必要的理论基础。 </a:t>
            </a:r>
          </a:p>
          <a:p>
            <a:pPr eaLnBrk="1" hangingPunct="1">
              <a:defRPr/>
            </a:pPr>
            <a:r>
              <a:rPr lang="zh-CN" altLang="en-US" sz="3300" dirty="0" smtClean="0">
                <a:latin typeface="+mn-ea"/>
              </a:rPr>
              <a:t>古典数理逻辑：命题逻辑和谓词逻辑</a:t>
            </a:r>
            <a:r>
              <a:rPr lang="en-US" altLang="zh-CN" sz="3300" dirty="0" smtClean="0">
                <a:latin typeface="+mn-ea"/>
              </a:rPr>
              <a:t>—</a:t>
            </a:r>
            <a:r>
              <a:rPr lang="zh-CN" altLang="en-US" sz="3300" dirty="0" smtClean="0">
                <a:latin typeface="+mn-ea"/>
              </a:rPr>
              <a:t>是计算机科学很重要的数学基础。</a:t>
            </a:r>
          </a:p>
          <a:p>
            <a:pPr marL="0" indent="0" eaLnBrk="1" hangingPunct="1">
              <a:buFont typeface="Wingdings" panose="05000000000000000000" pitchFamily="2" charset="2"/>
              <a:buNone/>
              <a:defRPr/>
            </a:pPr>
            <a:r>
              <a:rPr lang="zh-CN" altLang="en-US" sz="3300" dirty="0" smtClean="0">
                <a:latin typeface="+mn-ea"/>
              </a:rPr>
              <a:t> </a:t>
            </a:r>
          </a:p>
        </p:txBody>
      </p:sp>
      <p:sp>
        <p:nvSpPr>
          <p:cNvPr id="55300"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5530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A31923D-C0D4-4B1B-B33B-B345AC68A073}" type="slidenum">
              <a:rPr kumimoji="0" lang="zh-CN" altLang="en-US" sz="1400" b="0" smtClean="0">
                <a:latin typeface="Arial" panose="020B0604020202020204" pitchFamily="34" charset="0"/>
              </a:rPr>
              <a:pPr>
                <a:spcBef>
                  <a:spcPct val="0"/>
                </a:spcBef>
                <a:buClrTx/>
                <a:buSzTx/>
                <a:buFontTx/>
                <a:buNone/>
              </a:pPr>
              <a:t>2</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 calcmode="lin" valueType="num">
                                      <p:cBhvr additive="base">
                                        <p:cTn id="7" dur="500" fill="hold"/>
                                        <p:tgtEl>
                                          <p:spTgt spid="921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219">
                                            <p:txEl>
                                              <p:pRg st="2" end="2"/>
                                            </p:txEl>
                                          </p:spTgt>
                                        </p:tgtEl>
                                        <p:attrNameLst>
                                          <p:attrName>style.visibility</p:attrName>
                                        </p:attrNameLst>
                                      </p:cBhvr>
                                      <p:to>
                                        <p:strVal val="visible"/>
                                      </p:to>
                                    </p:set>
                                    <p:anim calcmode="lin" valueType="num">
                                      <p:cBhvr additive="base">
                                        <p:cTn id="13" dur="500" fill="hold"/>
                                        <p:tgtEl>
                                          <p:spTgt spid="921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9219">
                                            <p:txEl>
                                              <p:pRg st="3" end="3"/>
                                            </p:txEl>
                                          </p:spTgt>
                                        </p:tgtEl>
                                        <p:attrNameLst>
                                          <p:attrName>style.visibility</p:attrName>
                                        </p:attrNameLst>
                                      </p:cBhvr>
                                      <p:to>
                                        <p:strVal val="visible"/>
                                      </p:to>
                                    </p:set>
                                    <p:animEffect transition="in" filter="blinds(horizontal)">
                                      <p:cBhvr>
                                        <p:cTn id="19" dur="500"/>
                                        <p:tgtEl>
                                          <p:spTgt spid="9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9" name="Rectangle 3"/>
          <p:cNvSpPr>
            <a:spLocks noGrp="1" noChangeArrowheads="1"/>
          </p:cNvSpPr>
          <p:nvPr>
            <p:ph type="body" idx="1"/>
          </p:nvPr>
        </p:nvSpPr>
        <p:spPr>
          <a:xfrm>
            <a:off x="539750" y="1371600"/>
            <a:ext cx="8135938" cy="4800600"/>
          </a:xfrm>
        </p:spPr>
        <p:txBody>
          <a:bodyPr/>
          <a:lstStyle/>
          <a:p>
            <a:pPr marL="0" indent="0" eaLnBrk="1" hangingPunct="1">
              <a:lnSpc>
                <a:spcPct val="125000"/>
              </a:lnSpc>
              <a:spcBef>
                <a:spcPct val="50000"/>
              </a:spcBef>
              <a:tabLst>
                <a:tab pos="1149350" algn="l"/>
                <a:tab pos="1995488" algn="l"/>
              </a:tabLst>
            </a:pPr>
            <a:r>
              <a:rPr lang="zh-CN" altLang="en-US" sz="3300" dirty="0" smtClean="0"/>
              <a:t>我们用大写的英文字母</a:t>
            </a:r>
            <a:r>
              <a:rPr lang="en-US" altLang="zh-CN" sz="3300" dirty="0" smtClean="0"/>
              <a:t>P，Q，R，…</a:t>
            </a:r>
            <a:r>
              <a:rPr lang="zh-CN" altLang="en-US" sz="3300" dirty="0" smtClean="0"/>
              <a:t>等代表一个抽象的命题，或称为</a:t>
            </a:r>
            <a:r>
              <a:rPr lang="zh-CN" altLang="en-US" sz="3300" u="sng" dirty="0" smtClean="0">
                <a:solidFill>
                  <a:schemeClr val="tx2"/>
                </a:solidFill>
              </a:rPr>
              <a:t>命题符号</a:t>
            </a:r>
            <a:r>
              <a:rPr lang="zh-CN" altLang="en-US" sz="3300" dirty="0" smtClean="0"/>
              <a:t>。</a:t>
            </a:r>
          </a:p>
          <a:p>
            <a:pPr marL="0" indent="0" eaLnBrk="1" hangingPunct="1">
              <a:lnSpc>
                <a:spcPct val="125000"/>
              </a:lnSpc>
              <a:spcBef>
                <a:spcPct val="50000"/>
              </a:spcBef>
              <a:tabLst>
                <a:tab pos="1149350" algn="l"/>
                <a:tab pos="1995488" algn="l"/>
              </a:tabLst>
            </a:pPr>
            <a:r>
              <a:rPr lang="zh-CN" altLang="en-US" sz="3300" dirty="0" smtClean="0">
                <a:solidFill>
                  <a:schemeClr val="tx2"/>
                </a:solidFill>
              </a:rPr>
              <a:t>定义</a:t>
            </a:r>
            <a:r>
              <a:rPr lang="en-US" altLang="zh-CN" sz="3300" dirty="0" smtClean="0">
                <a:solidFill>
                  <a:schemeClr val="tx2"/>
                </a:solidFill>
              </a:rPr>
              <a:t>3</a:t>
            </a:r>
            <a:r>
              <a:rPr lang="zh-CN" altLang="en-US" sz="3300" dirty="0" smtClean="0">
                <a:solidFill>
                  <a:schemeClr val="tx2"/>
                </a:solidFill>
              </a:rPr>
              <a:t>.</a:t>
            </a:r>
            <a:r>
              <a:rPr lang="en-US" altLang="zh-CN" sz="3300" dirty="0" smtClean="0">
                <a:solidFill>
                  <a:schemeClr val="tx2"/>
                </a:solidFill>
              </a:rPr>
              <a:t>1</a:t>
            </a:r>
            <a:r>
              <a:rPr lang="zh-CN" altLang="en-US" sz="3300" dirty="0" smtClean="0">
                <a:solidFill>
                  <a:schemeClr val="tx2"/>
                </a:solidFill>
              </a:rPr>
              <a:t>.</a:t>
            </a:r>
            <a:r>
              <a:rPr lang="en-US" altLang="zh-CN" sz="3300" dirty="0" smtClean="0">
                <a:solidFill>
                  <a:schemeClr val="tx2"/>
                </a:solidFill>
              </a:rPr>
              <a:t>6</a:t>
            </a:r>
            <a:r>
              <a:rPr lang="zh-CN" altLang="en-US" sz="3300" dirty="0" smtClean="0"/>
              <a:t>  命题符号称为原子。</a:t>
            </a:r>
          </a:p>
          <a:p>
            <a:pPr marL="0" indent="0" eaLnBrk="1" hangingPunct="1">
              <a:lnSpc>
                <a:spcPct val="125000"/>
              </a:lnSpc>
              <a:spcBef>
                <a:spcPct val="50000"/>
              </a:spcBef>
              <a:tabLst>
                <a:tab pos="1149350" algn="l"/>
                <a:tab pos="1995488" algn="l"/>
              </a:tabLst>
            </a:pPr>
            <a:r>
              <a:rPr lang="zh-CN" altLang="en-US" sz="3300" dirty="0" smtClean="0">
                <a:solidFill>
                  <a:schemeClr val="tx2"/>
                </a:solidFill>
              </a:rPr>
              <a:t>例如</a:t>
            </a:r>
            <a:r>
              <a:rPr lang="zh-CN" altLang="en-US" sz="3300" dirty="0" smtClean="0"/>
              <a:t>，</a:t>
            </a:r>
            <a:r>
              <a:rPr lang="en-US" altLang="zh-CN" sz="3300" dirty="0" smtClean="0"/>
              <a:t>Q，S，…</a:t>
            </a:r>
            <a:r>
              <a:rPr lang="zh-CN" altLang="en-US" sz="3300" dirty="0" smtClean="0"/>
              <a:t>等都是原子。 </a:t>
            </a:r>
          </a:p>
        </p:txBody>
      </p:sp>
      <p:sp>
        <p:nvSpPr>
          <p:cNvPr id="80900"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8090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99E7848-C33F-4321-9089-8C5B33E40C9B}" type="slidenum">
              <a:rPr kumimoji="0" lang="zh-CN" altLang="en-US" sz="1400" b="0" smtClean="0">
                <a:latin typeface="Arial" panose="020B0604020202020204" pitchFamily="34" charset="0"/>
              </a:rPr>
              <a:pPr>
                <a:spcBef>
                  <a:spcPct val="0"/>
                </a:spcBef>
                <a:buClrTx/>
                <a:buSzTx/>
                <a:buFontTx/>
                <a:buNone/>
              </a:pPr>
              <a:t>20</a:t>
            </a:fld>
            <a:endParaRPr kumimoji="0" lang="en-US" altLang="zh-CN" sz="1400" b="0" smtClean="0">
              <a:latin typeface="Arial" panose="020B0604020202020204" pitchFamily="34" charset="0"/>
            </a:endParaRPr>
          </a:p>
        </p:txBody>
      </p:sp>
      <p:sp>
        <p:nvSpPr>
          <p:cNvPr id="7" name="Rectangle 2"/>
          <p:cNvSpPr>
            <a:spLocks noGrp="1" noChangeArrowheads="1"/>
          </p:cNvSpPr>
          <p:nvPr>
            <p:ph type="title"/>
          </p:nvPr>
        </p:nvSpPr>
        <p:spPr>
          <a:xfrm>
            <a:off x="0" y="56818"/>
            <a:ext cx="7772400" cy="707886"/>
          </a:xfrm>
        </p:spPr>
        <p:txBody>
          <a:bodyPr/>
          <a:lstStyle/>
          <a:p>
            <a:pPr eaLnBrk="1" hangingPunct="1"/>
            <a:r>
              <a:rPr lang="en-US" altLang="zh-CN" sz="4000" dirty="0" smtClean="0">
                <a:latin typeface="Arial" panose="020B0604020202020204" pitchFamily="34" charset="0"/>
                <a:ea typeface="黑体" panose="02010609060101010101" pitchFamily="49" charset="-122"/>
              </a:rPr>
              <a:t>3. </a:t>
            </a:r>
            <a:r>
              <a:rPr lang="zh-CN" altLang="en-US" sz="4000" dirty="0" smtClean="0">
                <a:latin typeface="Arial" panose="020B0604020202020204" pitchFamily="34" charset="0"/>
                <a:ea typeface="黑体" panose="02010609060101010101" pitchFamily="49" charset="-122"/>
              </a:rPr>
              <a:t>公式</a:t>
            </a:r>
            <a:endParaRPr lang="zh-CN" altLang="en-US" sz="4000" dirty="0" smtClean="0"/>
          </a:p>
        </p:txBody>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7" name="Rectangle 3"/>
          <p:cNvSpPr>
            <a:spLocks noGrp="1" noChangeArrowheads="1"/>
          </p:cNvSpPr>
          <p:nvPr>
            <p:ph type="body" idx="1"/>
          </p:nvPr>
        </p:nvSpPr>
        <p:spPr>
          <a:xfrm>
            <a:off x="163488" y="980728"/>
            <a:ext cx="8839200" cy="4800600"/>
          </a:xfrm>
        </p:spPr>
        <p:txBody>
          <a:bodyPr/>
          <a:lstStyle/>
          <a:p>
            <a:pPr marL="377825" indent="-377825" eaLnBrk="1" hangingPunct="1">
              <a:lnSpc>
                <a:spcPct val="110000"/>
              </a:lnSpc>
              <a:tabLst>
                <a:tab pos="1042988" algn="l"/>
                <a:tab pos="1995488" algn="l"/>
              </a:tabLst>
            </a:pPr>
            <a:r>
              <a:rPr lang="zh-CN" altLang="en-US" sz="3300" dirty="0" smtClean="0"/>
              <a:t>命题逻辑中的公式，是如下定义的一个        符号串：</a:t>
            </a:r>
          </a:p>
          <a:p>
            <a:pPr marL="377825" indent="-377825" eaLnBrk="1" hangingPunct="1">
              <a:lnSpc>
                <a:spcPct val="110000"/>
              </a:lnSpc>
              <a:buFont typeface="Wingdings" panose="05000000000000000000" pitchFamily="2" charset="2"/>
              <a:buNone/>
              <a:tabLst>
                <a:tab pos="1042988" algn="l"/>
                <a:tab pos="1995488" algn="l"/>
              </a:tabLst>
            </a:pPr>
            <a:r>
              <a:rPr lang="zh-CN" altLang="en-US" sz="3300" dirty="0" smtClean="0">
                <a:solidFill>
                  <a:schemeClr val="tx2"/>
                </a:solidFill>
              </a:rPr>
              <a:t>	(1)	</a:t>
            </a:r>
            <a:r>
              <a:rPr lang="zh-CN" altLang="en-US" sz="3300" dirty="0" smtClean="0"/>
              <a:t>原子是公式；</a:t>
            </a:r>
          </a:p>
          <a:p>
            <a:pPr marL="377825" indent="-377825" eaLnBrk="1" hangingPunct="1">
              <a:lnSpc>
                <a:spcPct val="110000"/>
              </a:lnSpc>
              <a:buFont typeface="Wingdings" panose="05000000000000000000" pitchFamily="2" charset="2"/>
              <a:buNone/>
              <a:tabLst>
                <a:tab pos="1042988" algn="l"/>
                <a:tab pos="1995488" algn="l"/>
              </a:tabLst>
            </a:pPr>
            <a:r>
              <a:rPr lang="zh-CN" altLang="en-US" sz="3300" dirty="0" smtClean="0"/>
              <a:t>	</a:t>
            </a:r>
            <a:r>
              <a:rPr lang="zh-CN" altLang="en-US" sz="3300" dirty="0" smtClean="0">
                <a:solidFill>
                  <a:schemeClr val="tx2"/>
                </a:solidFill>
              </a:rPr>
              <a:t>(2)	</a:t>
            </a:r>
            <a:r>
              <a:rPr lang="zh-CN" altLang="en-US" sz="3300" dirty="0" smtClean="0"/>
              <a:t>0、1是公式； </a:t>
            </a:r>
          </a:p>
          <a:p>
            <a:pPr marL="377825" indent="-377825" eaLnBrk="1" hangingPunct="1">
              <a:lnSpc>
                <a:spcPct val="110000"/>
              </a:lnSpc>
              <a:buFont typeface="Wingdings" panose="05000000000000000000" pitchFamily="2" charset="2"/>
              <a:buNone/>
              <a:tabLst>
                <a:tab pos="1042988" algn="l"/>
                <a:tab pos="1995488" algn="l"/>
              </a:tabLst>
            </a:pPr>
            <a:r>
              <a:rPr lang="zh-CN" altLang="en-US" sz="3300" dirty="0" smtClean="0"/>
              <a:t>	</a:t>
            </a:r>
            <a:r>
              <a:rPr lang="zh-CN" altLang="en-US" sz="3300" dirty="0" smtClean="0">
                <a:solidFill>
                  <a:schemeClr val="tx2"/>
                </a:solidFill>
              </a:rPr>
              <a:t>(3)	</a:t>
            </a:r>
            <a:r>
              <a:rPr lang="zh-CN" altLang="en-US" sz="3300" dirty="0" smtClean="0"/>
              <a:t>若</a:t>
            </a:r>
            <a:r>
              <a:rPr lang="en-US" altLang="zh-CN" sz="3300" dirty="0" smtClean="0"/>
              <a:t>G，H</a:t>
            </a:r>
            <a:r>
              <a:rPr lang="zh-CN" altLang="en-US" sz="3300" dirty="0" smtClean="0"/>
              <a:t>是公式，则(</a:t>
            </a:r>
            <a:r>
              <a:rPr lang="zh-CN" altLang="en-US" sz="3300" dirty="0" smtClean="0">
                <a:sym typeface="Symbol" panose="05050102010706020507" pitchFamily="18" charset="2"/>
              </a:rPr>
              <a:t></a:t>
            </a:r>
            <a:r>
              <a:rPr lang="en-US" altLang="zh-CN" sz="3300" dirty="0" smtClean="0"/>
              <a:t>G)，(G</a:t>
            </a:r>
            <a:r>
              <a:rPr lang="en-US" altLang="zh-CN" sz="3300" dirty="0" smtClean="0">
                <a:sym typeface="Symbol" panose="05050102010706020507" pitchFamily="18" charset="2"/>
              </a:rPr>
              <a:t></a:t>
            </a:r>
            <a:r>
              <a:rPr lang="en-US" altLang="zh-CN" sz="3300" dirty="0" smtClean="0"/>
              <a:t>H)，	(G</a:t>
            </a:r>
            <a:r>
              <a:rPr lang="en-US" altLang="zh-CN" sz="3300" dirty="0" smtClean="0">
                <a:sym typeface="Symbol" panose="05050102010706020507" pitchFamily="18" charset="2"/>
              </a:rPr>
              <a:t></a:t>
            </a:r>
            <a:r>
              <a:rPr lang="en-US" altLang="zh-CN" sz="3300" dirty="0" smtClean="0"/>
              <a:t>H)，(G</a:t>
            </a:r>
            <a:r>
              <a:rPr lang="en-US" altLang="zh-CN" sz="3300" dirty="0" smtClean="0">
                <a:sym typeface="Symbol" panose="05050102010706020507" pitchFamily="18" charset="2"/>
              </a:rPr>
              <a:t></a:t>
            </a:r>
            <a:r>
              <a:rPr lang="en-US" altLang="zh-CN" sz="3300" dirty="0" smtClean="0"/>
              <a:t>H)，(G</a:t>
            </a:r>
            <a:r>
              <a:rPr lang="en-US" altLang="zh-CN" sz="3300" dirty="0" smtClean="0">
                <a:sym typeface="Symbol" panose="05050102010706020507" pitchFamily="18" charset="2"/>
              </a:rPr>
              <a:t></a:t>
            </a:r>
            <a:r>
              <a:rPr lang="en-US" altLang="zh-CN" sz="3300" dirty="0" smtClean="0"/>
              <a:t>H)</a:t>
            </a:r>
            <a:r>
              <a:rPr lang="zh-CN" altLang="en-US" sz="3300" dirty="0" smtClean="0"/>
              <a:t>是公式；</a:t>
            </a:r>
          </a:p>
          <a:p>
            <a:pPr marL="377825" indent="-377825" eaLnBrk="1" hangingPunct="1">
              <a:lnSpc>
                <a:spcPct val="110000"/>
              </a:lnSpc>
              <a:buFont typeface="Wingdings" panose="05000000000000000000" pitchFamily="2" charset="2"/>
              <a:buNone/>
              <a:tabLst>
                <a:tab pos="1042988" algn="l"/>
                <a:tab pos="1995488" algn="l"/>
              </a:tabLst>
            </a:pPr>
            <a:r>
              <a:rPr lang="zh-CN" altLang="en-US" sz="3300" dirty="0" smtClean="0">
                <a:solidFill>
                  <a:schemeClr val="tx2"/>
                </a:solidFill>
              </a:rPr>
              <a:t>	(4)	</a:t>
            </a:r>
            <a:r>
              <a:rPr lang="zh-CN" altLang="en-US" sz="3300" dirty="0" smtClean="0"/>
              <a:t>所有公式都是</a:t>
            </a:r>
            <a:r>
              <a:rPr lang="zh-CN" altLang="en-US" sz="3300" dirty="0" smtClean="0">
                <a:solidFill>
                  <a:schemeClr val="tx2"/>
                </a:solidFill>
              </a:rPr>
              <a:t>有限次</a:t>
            </a:r>
            <a:r>
              <a:rPr lang="zh-CN" altLang="en-US" sz="3300" dirty="0" smtClean="0"/>
              <a:t>使用(1)，(2)，(3)</a:t>
            </a:r>
            <a:br>
              <a:rPr lang="zh-CN" altLang="en-US" sz="3300" dirty="0" smtClean="0"/>
            </a:br>
            <a:r>
              <a:rPr lang="zh-CN" altLang="en-US" sz="3300" dirty="0" smtClean="0"/>
              <a:t>	得到的符号串。</a:t>
            </a:r>
          </a:p>
        </p:txBody>
      </p:sp>
      <p:grpSp>
        <p:nvGrpSpPr>
          <p:cNvPr id="2" name="Group 8"/>
          <p:cNvGrpSpPr>
            <a:grpSpLocks/>
          </p:cNvGrpSpPr>
          <p:nvPr/>
        </p:nvGrpSpPr>
        <p:grpSpPr bwMode="auto">
          <a:xfrm>
            <a:off x="20613" y="1021085"/>
            <a:ext cx="8748713" cy="5761038"/>
            <a:chOff x="-88" y="1492"/>
            <a:chExt cx="5511" cy="2994"/>
          </a:xfrm>
        </p:grpSpPr>
        <p:sp>
          <p:nvSpPr>
            <p:cNvPr id="30725" name="AutoShape 9"/>
            <p:cNvSpPr>
              <a:spLocks noChangeArrowheads="1"/>
            </p:cNvSpPr>
            <p:nvPr/>
          </p:nvSpPr>
          <p:spPr bwMode="auto">
            <a:xfrm>
              <a:off x="-88" y="1492"/>
              <a:ext cx="5511" cy="2994"/>
            </a:xfrm>
            <a:prstGeom prst="roundRect">
              <a:avLst>
                <a:gd name="adj" fmla="val 16667"/>
              </a:avLst>
            </a:prstGeom>
            <a:solidFill>
              <a:schemeClr val="tx2">
                <a:lumMod val="40000"/>
                <a:lumOff val="60000"/>
              </a:schemeClr>
            </a:solidFill>
            <a:ln w="9525">
              <a:solidFill>
                <a:srgbClr val="007A77"/>
              </a:solidFill>
              <a:round/>
              <a:headEnd/>
              <a:tailEnd/>
            </a:ln>
          </p:spPr>
          <p:txBody>
            <a:bodyPr wrap="none" anchor="ct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defRPr/>
              </a:pPr>
              <a:endParaRPr lang="zh-CN" altLang="en-US" sz="2400" b="0" smtClean="0"/>
            </a:p>
          </p:txBody>
        </p:sp>
        <p:sp>
          <p:nvSpPr>
            <p:cNvPr id="30726" name="Text Box 10"/>
            <p:cNvSpPr txBox="1">
              <a:spLocks noChangeArrowheads="1"/>
            </p:cNvSpPr>
            <p:nvPr/>
          </p:nvSpPr>
          <p:spPr bwMode="auto">
            <a:xfrm>
              <a:off x="250" y="1888"/>
              <a:ext cx="5024" cy="2482"/>
            </a:xfrm>
            <a:prstGeom prst="rect">
              <a:avLst/>
            </a:prstGeom>
            <a:noFill/>
            <a:ln w="9525">
              <a:noFill/>
              <a:miter lim="800000"/>
              <a:headEnd/>
              <a:tailEnd/>
            </a:ln>
          </p:spPr>
          <p:txBody>
            <a:bodyPr>
              <a:spAutoFit/>
            </a:bodyPr>
            <a:lstStyle/>
            <a:p>
              <a:pPr eaLnBrk="1" hangingPunct="1">
                <a:spcBef>
                  <a:spcPct val="50000"/>
                </a:spcBef>
                <a:defRPr/>
              </a:pPr>
              <a:r>
                <a:rPr kumimoji="0" lang="en-US" altLang="zh-CN" sz="3000" b="1" dirty="0">
                  <a:solidFill>
                    <a:srgbClr val="000000"/>
                  </a:solidFill>
                  <a:latin typeface="Arial" charset="0"/>
                </a:rPr>
                <a:t>(1)</a:t>
              </a:r>
              <a:r>
                <a:rPr kumimoji="0" lang="zh-CN" altLang="en-US" sz="3000" b="1" dirty="0">
                  <a:solidFill>
                    <a:srgbClr val="000000"/>
                  </a:solidFill>
                  <a:latin typeface="Arial" charset="0"/>
                </a:rPr>
                <a:t>命题与命题符号的区别：</a:t>
              </a:r>
            </a:p>
            <a:p>
              <a:pPr eaLnBrk="1" hangingPunct="1">
                <a:lnSpc>
                  <a:spcPct val="110000"/>
                </a:lnSpc>
                <a:defRPr/>
              </a:pPr>
              <a:r>
                <a:rPr kumimoji="0" lang="zh-CN" altLang="en-US" sz="3000" b="1" dirty="0">
                  <a:solidFill>
                    <a:srgbClr val="000000"/>
                  </a:solidFill>
                  <a:latin typeface="Arial" charset="0"/>
                </a:rPr>
                <a:t>   </a:t>
              </a:r>
              <a:r>
                <a:rPr kumimoji="0" lang="zh-CN" altLang="zh-CN" sz="3000" b="1" dirty="0">
                  <a:solidFill>
                    <a:srgbClr val="000000"/>
                  </a:solidFill>
                  <a:latin typeface="Arial" charset="0"/>
                </a:rPr>
                <a:t>①</a:t>
              </a:r>
              <a:r>
                <a:rPr kumimoji="0" lang="zh-CN" altLang="en-US" sz="3000" b="1" dirty="0">
                  <a:solidFill>
                    <a:srgbClr val="000000"/>
                  </a:solidFill>
                  <a:latin typeface="Arial" charset="0"/>
                </a:rPr>
                <a:t>命题本身是有真假意义的一句话，但命题符号本身不具有真假意义。</a:t>
              </a:r>
            </a:p>
            <a:p>
              <a:pPr eaLnBrk="1" hangingPunct="1">
                <a:lnSpc>
                  <a:spcPct val="110000"/>
                </a:lnSpc>
                <a:defRPr/>
              </a:pPr>
              <a:r>
                <a:rPr kumimoji="0" lang="zh-CN" altLang="en-US" sz="3000" b="1" dirty="0">
                  <a:solidFill>
                    <a:srgbClr val="000000"/>
                  </a:solidFill>
                  <a:latin typeface="Arial" charset="0"/>
                </a:rPr>
                <a:t>   ②命题不是命题公式中的语法单位，而命题符号是命题公式中的语法单位。</a:t>
              </a:r>
            </a:p>
            <a:p>
              <a:pPr eaLnBrk="1" hangingPunct="1">
                <a:spcBef>
                  <a:spcPct val="30000"/>
                </a:spcBef>
                <a:defRPr/>
              </a:pPr>
              <a:r>
                <a:rPr kumimoji="0" lang="en-US" altLang="zh-CN" sz="3000" b="1" dirty="0">
                  <a:solidFill>
                    <a:srgbClr val="000000"/>
                  </a:solidFill>
                  <a:latin typeface="Arial" charset="0"/>
                </a:rPr>
                <a:t>(2)</a:t>
              </a:r>
              <a:r>
                <a:rPr kumimoji="0" lang="zh-CN" altLang="en-US" sz="3000" b="1" dirty="0">
                  <a:solidFill>
                    <a:srgbClr val="000000"/>
                  </a:solidFill>
                  <a:latin typeface="Arial" charset="0"/>
                </a:rPr>
                <a:t>命题公式是由命题符号、</a:t>
              </a:r>
              <a:r>
                <a:rPr kumimoji="0" lang="en-US" altLang="zh-CN" sz="3000" b="1" dirty="0">
                  <a:solidFill>
                    <a:srgbClr val="000000"/>
                  </a:solidFill>
                  <a:latin typeface="Arial" charset="0"/>
                </a:rPr>
                <a:t>0</a:t>
              </a:r>
              <a:r>
                <a:rPr kumimoji="0" lang="zh-CN" altLang="en-US" sz="3000" b="1" dirty="0">
                  <a:solidFill>
                    <a:srgbClr val="000000"/>
                  </a:solidFill>
                  <a:latin typeface="Arial" charset="0"/>
                </a:rPr>
                <a:t>、</a:t>
              </a:r>
              <a:r>
                <a:rPr kumimoji="0" lang="en-US" altLang="zh-CN" sz="3000" b="1" dirty="0">
                  <a:solidFill>
                    <a:srgbClr val="000000"/>
                  </a:solidFill>
                  <a:latin typeface="Arial" charset="0"/>
                </a:rPr>
                <a:t>1</a:t>
              </a:r>
              <a:r>
                <a:rPr kumimoji="0" lang="zh-CN" altLang="en-US" sz="3000" b="1" dirty="0">
                  <a:solidFill>
                    <a:srgbClr val="000000"/>
                  </a:solidFill>
                  <a:latin typeface="Arial" charset="0"/>
                </a:rPr>
                <a:t>、逻辑联结词、圆括号按照规定组成的有限长度符号串。</a:t>
              </a:r>
            </a:p>
            <a:p>
              <a:pPr eaLnBrk="1" hangingPunct="1">
                <a:spcBef>
                  <a:spcPct val="30000"/>
                </a:spcBef>
                <a:defRPr/>
              </a:pPr>
              <a:r>
                <a:rPr kumimoji="0" lang="en-US" altLang="zh-CN" sz="3000" b="1" dirty="0">
                  <a:solidFill>
                    <a:srgbClr val="000000"/>
                  </a:solidFill>
                  <a:latin typeface="Arial" charset="0"/>
                </a:rPr>
                <a:t>(3)</a:t>
              </a:r>
              <a:r>
                <a:rPr kumimoji="0" lang="zh-CN" altLang="en-US" sz="3000" b="1" dirty="0">
                  <a:solidFill>
                    <a:srgbClr val="000000"/>
                  </a:solidFill>
                  <a:latin typeface="Arial" charset="0"/>
                </a:rPr>
                <a:t>由于命题符号是抽象的，所以命题公式也是抽象的，</a:t>
              </a:r>
              <a:r>
                <a:rPr kumimoji="0" lang="zh-CN" altLang="en-US" sz="3000" b="1" dirty="0">
                  <a:solidFill>
                    <a:schemeClr val="bg2">
                      <a:lumMod val="50000"/>
                      <a:lumOff val="50000"/>
                    </a:schemeClr>
                  </a:solidFill>
                  <a:latin typeface="Arial" charset="0"/>
                </a:rPr>
                <a:t>本身</a:t>
              </a:r>
              <a:r>
                <a:rPr kumimoji="0" lang="zh-CN" altLang="en-US" sz="3000" b="1" dirty="0">
                  <a:solidFill>
                    <a:srgbClr val="000000"/>
                  </a:solidFill>
                  <a:latin typeface="Arial" charset="0"/>
                </a:rPr>
                <a:t>不具有真假意义。</a:t>
              </a:r>
            </a:p>
          </p:txBody>
        </p:sp>
        <p:sp>
          <p:nvSpPr>
            <p:cNvPr id="81929" name="Text Box 11"/>
            <p:cNvSpPr txBox="1">
              <a:spLocks noChangeArrowheads="1"/>
            </p:cNvSpPr>
            <p:nvPr/>
          </p:nvSpPr>
          <p:spPr bwMode="auto">
            <a:xfrm>
              <a:off x="748" y="1570"/>
              <a:ext cx="37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0" lang="zh-CN" altLang="en-US" sz="3000" dirty="0">
                  <a:solidFill>
                    <a:srgbClr val="000000"/>
                  </a:solidFill>
                  <a:latin typeface="Arial" panose="020B0604020202020204" pitchFamily="34" charset="0"/>
                </a:rPr>
                <a:t>关于命题、命题符号和命题公式</a:t>
              </a:r>
            </a:p>
          </p:txBody>
        </p:sp>
      </p:grpSp>
      <p:sp>
        <p:nvSpPr>
          <p:cNvPr id="81925"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8192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253E832-BFE1-48B5-AD95-C3AE98FEBFCE}" type="slidenum">
              <a:rPr kumimoji="0" lang="zh-CN" altLang="en-US" sz="1400" b="0" smtClean="0">
                <a:latin typeface="Arial" panose="020B0604020202020204" pitchFamily="34" charset="0"/>
              </a:rPr>
              <a:pPr>
                <a:spcBef>
                  <a:spcPct val="0"/>
                </a:spcBef>
                <a:buClrTx/>
                <a:buSzTx/>
                <a:buFontTx/>
                <a:buNone/>
              </a:pPr>
              <a:t>21</a:t>
            </a:fld>
            <a:endParaRPr kumimoji="0" lang="en-US" altLang="zh-CN" sz="1400" b="0" smtClean="0">
              <a:latin typeface="Arial" panose="020B0604020202020204" pitchFamily="34" charset="0"/>
            </a:endParaRPr>
          </a:p>
        </p:txBody>
      </p:sp>
      <p:sp>
        <p:nvSpPr>
          <p:cNvPr id="10" name="Rectangle 2"/>
          <p:cNvSpPr>
            <a:spLocks noGrp="1" noChangeArrowheads="1"/>
          </p:cNvSpPr>
          <p:nvPr>
            <p:ph type="title"/>
          </p:nvPr>
        </p:nvSpPr>
        <p:spPr>
          <a:xfrm>
            <a:off x="0" y="-19382"/>
            <a:ext cx="7772400" cy="707886"/>
          </a:xfrm>
        </p:spPr>
        <p:txBody>
          <a:bodyPr/>
          <a:lstStyle/>
          <a:p>
            <a:pPr eaLnBrk="1" hangingPunct="1"/>
            <a:r>
              <a:rPr lang="zh-CN" altLang="en-US" sz="4000" dirty="0" smtClean="0">
                <a:latin typeface="Arial" panose="020B0604020202020204" pitchFamily="34" charset="0"/>
                <a:ea typeface="黑体" panose="02010609060101010101" pitchFamily="49" charset="-122"/>
              </a:rPr>
              <a:t>定义</a:t>
            </a:r>
            <a:r>
              <a:rPr lang="en-US" altLang="zh-CN" sz="4000" dirty="0" smtClean="0">
                <a:latin typeface="Arial" panose="020B0604020202020204" pitchFamily="34" charset="0"/>
                <a:ea typeface="黑体" panose="02010609060101010101" pitchFamily="49" charset="-122"/>
              </a:rPr>
              <a:t>3.1.7</a:t>
            </a:r>
            <a:r>
              <a:rPr lang="zh-CN" altLang="en-US" sz="4000" dirty="0" smtClean="0"/>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Effect transition="in" filter="fade">
                                      <p:cBhvr>
                                        <p:cTn id="7" dur="1000"/>
                                        <p:tgtEl>
                                          <p:spTgt spid="108547">
                                            <p:txEl>
                                              <p:pRg st="0" end="0"/>
                                            </p:txEl>
                                          </p:spTgt>
                                        </p:tgtEl>
                                      </p:cBhvr>
                                    </p:animEffect>
                                    <p:anim calcmode="lin" valueType="num">
                                      <p:cBhvr>
                                        <p:cTn id="8" dur="1000" fill="hold"/>
                                        <p:tgtEl>
                                          <p:spTgt spid="108547">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108547">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08547">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108547">
                                            <p:txEl>
                                              <p:pRg st="1" end="1"/>
                                            </p:txEl>
                                          </p:spTgt>
                                        </p:tgtEl>
                                        <p:attrNameLst>
                                          <p:attrName>style.visibility</p:attrName>
                                        </p:attrNameLst>
                                      </p:cBhvr>
                                      <p:to>
                                        <p:strVal val="visible"/>
                                      </p:to>
                                    </p:set>
                                    <p:animEffect transition="in" filter="fade">
                                      <p:cBhvr>
                                        <p:cTn id="15" dur="1000"/>
                                        <p:tgtEl>
                                          <p:spTgt spid="108547">
                                            <p:txEl>
                                              <p:pRg st="1" end="1"/>
                                            </p:txEl>
                                          </p:spTgt>
                                        </p:tgtEl>
                                      </p:cBhvr>
                                    </p:animEffect>
                                    <p:anim calcmode="lin" valueType="num">
                                      <p:cBhvr>
                                        <p:cTn id="16" dur="1000" fill="hold"/>
                                        <p:tgtEl>
                                          <p:spTgt spid="108547">
                                            <p:txEl>
                                              <p:pRg st="1" end="1"/>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108547">
                                            <p:txEl>
                                              <p:pRg st="1" end="1"/>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108547">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108547">
                                            <p:txEl>
                                              <p:pRg st="2" end="2"/>
                                            </p:txEl>
                                          </p:spTgt>
                                        </p:tgtEl>
                                        <p:attrNameLst>
                                          <p:attrName>style.visibility</p:attrName>
                                        </p:attrNameLst>
                                      </p:cBhvr>
                                      <p:to>
                                        <p:strVal val="visible"/>
                                      </p:to>
                                    </p:set>
                                    <p:animEffect transition="in" filter="fade">
                                      <p:cBhvr>
                                        <p:cTn id="23" dur="1000"/>
                                        <p:tgtEl>
                                          <p:spTgt spid="108547">
                                            <p:txEl>
                                              <p:pRg st="2" end="2"/>
                                            </p:txEl>
                                          </p:spTgt>
                                        </p:tgtEl>
                                      </p:cBhvr>
                                    </p:animEffect>
                                    <p:anim calcmode="lin" valueType="num">
                                      <p:cBhvr>
                                        <p:cTn id="24" dur="1000" fill="hold"/>
                                        <p:tgtEl>
                                          <p:spTgt spid="108547">
                                            <p:txEl>
                                              <p:pRg st="2" end="2"/>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108547">
                                            <p:txEl>
                                              <p:pRg st="2" end="2"/>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108547">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108547">
                                            <p:txEl>
                                              <p:pRg st="3" end="3"/>
                                            </p:txEl>
                                          </p:spTgt>
                                        </p:tgtEl>
                                        <p:attrNameLst>
                                          <p:attrName>style.visibility</p:attrName>
                                        </p:attrNameLst>
                                      </p:cBhvr>
                                      <p:to>
                                        <p:strVal val="visible"/>
                                      </p:to>
                                    </p:set>
                                    <p:animEffect transition="in" filter="fade">
                                      <p:cBhvr>
                                        <p:cTn id="31" dur="1000"/>
                                        <p:tgtEl>
                                          <p:spTgt spid="108547">
                                            <p:txEl>
                                              <p:pRg st="3" end="3"/>
                                            </p:txEl>
                                          </p:spTgt>
                                        </p:tgtEl>
                                      </p:cBhvr>
                                    </p:animEffect>
                                    <p:anim calcmode="lin" valueType="num">
                                      <p:cBhvr>
                                        <p:cTn id="32" dur="1000" fill="hold"/>
                                        <p:tgtEl>
                                          <p:spTgt spid="108547">
                                            <p:txEl>
                                              <p:pRg st="3" end="3"/>
                                            </p:txEl>
                                          </p:spTgt>
                                        </p:tgtEl>
                                        <p:attrNameLst>
                                          <p:attrName>ppt_x</p:attrName>
                                        </p:attrNameLst>
                                      </p:cBhvr>
                                      <p:tavLst>
                                        <p:tav tm="0">
                                          <p:val>
                                            <p:strVal val="#ppt_x"/>
                                          </p:val>
                                        </p:tav>
                                        <p:tav tm="100000">
                                          <p:val>
                                            <p:strVal val="#ppt_x"/>
                                          </p:val>
                                        </p:tav>
                                      </p:tavLst>
                                    </p:anim>
                                    <p:anim calcmode="lin" valueType="num">
                                      <p:cBhvr>
                                        <p:cTn id="33" dur="900" decel="100000" fill="hold"/>
                                        <p:tgtEl>
                                          <p:spTgt spid="108547">
                                            <p:txEl>
                                              <p:pRg st="3" end="3"/>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900"/>
                                          </p:stCondLst>
                                        </p:cTn>
                                        <p:tgtEl>
                                          <p:spTgt spid="108547">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7" presetClass="entr" presetSubtype="0" fill="hold" grpId="0" nodeType="clickEffect">
                                  <p:stCondLst>
                                    <p:cond delay="0"/>
                                  </p:stCondLst>
                                  <p:childTnLst>
                                    <p:set>
                                      <p:cBhvr>
                                        <p:cTn id="38" dur="1" fill="hold">
                                          <p:stCondLst>
                                            <p:cond delay="0"/>
                                          </p:stCondLst>
                                        </p:cTn>
                                        <p:tgtEl>
                                          <p:spTgt spid="108547">
                                            <p:txEl>
                                              <p:pRg st="4" end="4"/>
                                            </p:txEl>
                                          </p:spTgt>
                                        </p:tgtEl>
                                        <p:attrNameLst>
                                          <p:attrName>style.visibility</p:attrName>
                                        </p:attrNameLst>
                                      </p:cBhvr>
                                      <p:to>
                                        <p:strVal val="visible"/>
                                      </p:to>
                                    </p:set>
                                    <p:animEffect transition="in" filter="fade">
                                      <p:cBhvr>
                                        <p:cTn id="39" dur="1000"/>
                                        <p:tgtEl>
                                          <p:spTgt spid="108547">
                                            <p:txEl>
                                              <p:pRg st="4" end="4"/>
                                            </p:txEl>
                                          </p:spTgt>
                                        </p:tgtEl>
                                      </p:cBhvr>
                                    </p:animEffect>
                                    <p:anim calcmode="lin" valueType="num">
                                      <p:cBhvr>
                                        <p:cTn id="40" dur="1000" fill="hold"/>
                                        <p:tgtEl>
                                          <p:spTgt spid="108547">
                                            <p:txEl>
                                              <p:pRg st="4" end="4"/>
                                            </p:txEl>
                                          </p:spTgt>
                                        </p:tgtEl>
                                        <p:attrNameLst>
                                          <p:attrName>ppt_x</p:attrName>
                                        </p:attrNameLst>
                                      </p:cBhvr>
                                      <p:tavLst>
                                        <p:tav tm="0">
                                          <p:val>
                                            <p:strVal val="#ppt_x"/>
                                          </p:val>
                                        </p:tav>
                                        <p:tav tm="100000">
                                          <p:val>
                                            <p:strVal val="#ppt_x"/>
                                          </p:val>
                                        </p:tav>
                                      </p:tavLst>
                                    </p:anim>
                                    <p:anim calcmode="lin" valueType="num">
                                      <p:cBhvr>
                                        <p:cTn id="41" dur="900" decel="100000" fill="hold"/>
                                        <p:tgtEl>
                                          <p:spTgt spid="108547">
                                            <p:txEl>
                                              <p:pRg st="4" end="4"/>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108547">
                                            <p:txEl>
                                              <p:pRg st="4" end="4"/>
                                            </p:txEl>
                                          </p:spTgt>
                                        </p:tgtEl>
                                        <p:attrNameLst>
                                          <p:attrName>ppt_y</p:attrName>
                                        </p:attrNameLst>
                                      </p:cBhvr>
                                      <p:tavLst>
                                        <p:tav tm="0">
                                          <p:val>
                                            <p:strVal val="#ppt_y-.03"/>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4"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 calcmode="lin" valueType="num">
                                      <p:cBhvr additive="base">
                                        <p:cTn id="47" dur="500" fill="hold"/>
                                        <p:tgtEl>
                                          <p:spTgt spid="2"/>
                                        </p:tgtEl>
                                        <p:attrNameLst>
                                          <p:attrName>ppt_x</p:attrName>
                                        </p:attrNameLst>
                                      </p:cBhvr>
                                      <p:tavLst>
                                        <p:tav tm="0">
                                          <p:val>
                                            <p:strVal val="#ppt_x"/>
                                          </p:val>
                                        </p:tav>
                                        <p:tav tm="100000">
                                          <p:val>
                                            <p:strVal val="#ppt_x"/>
                                          </p:val>
                                        </p:tav>
                                      </p:tavLst>
                                    </p:anim>
                                    <p:anim calcmode="lin" valueType="num">
                                      <p:cBhvr additive="base">
                                        <p:cTn id="4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3"/>
          <p:cNvSpPr>
            <a:spLocks noGrp="1" noChangeArrowheads="1"/>
          </p:cNvSpPr>
          <p:nvPr>
            <p:ph type="body" idx="1"/>
          </p:nvPr>
        </p:nvSpPr>
        <p:spPr>
          <a:xfrm>
            <a:off x="395288" y="981074"/>
            <a:ext cx="8443912" cy="5184229"/>
          </a:xfrm>
        </p:spPr>
        <p:txBody>
          <a:bodyPr/>
          <a:lstStyle/>
          <a:p>
            <a:pPr marL="377825" indent="-377825" eaLnBrk="1" hangingPunct="1">
              <a:lnSpc>
                <a:spcPct val="110000"/>
              </a:lnSpc>
              <a:buFont typeface="Wingdings" panose="05000000000000000000" pitchFamily="2" charset="2"/>
              <a:buAutoNum type="arabicPeriod"/>
              <a:tabLst>
                <a:tab pos="1149350" algn="l"/>
                <a:tab pos="1995488" algn="l"/>
              </a:tabLst>
            </a:pPr>
            <a:r>
              <a:rPr lang="zh-CN" altLang="en-US" sz="3300" dirty="0" smtClean="0"/>
              <a:t>公式(</a:t>
            </a:r>
            <a:r>
              <a:rPr lang="zh-CN" altLang="en-US" sz="3300" dirty="0" smtClean="0">
                <a:sym typeface="Symbol" panose="05050102010706020507" pitchFamily="18" charset="2"/>
              </a:rPr>
              <a:t></a:t>
            </a:r>
            <a:r>
              <a:rPr lang="en-US" altLang="zh-CN" sz="3300" dirty="0" smtClean="0"/>
              <a:t>G)</a:t>
            </a:r>
            <a:r>
              <a:rPr lang="zh-CN" altLang="en-US" sz="3300" dirty="0" smtClean="0"/>
              <a:t>的括号可以省略，写成</a:t>
            </a:r>
            <a:r>
              <a:rPr lang="zh-CN" altLang="en-US" sz="3300" dirty="0" smtClean="0">
                <a:sym typeface="Symbol" panose="05050102010706020507" pitchFamily="18" charset="2"/>
              </a:rPr>
              <a:t></a:t>
            </a:r>
            <a:r>
              <a:rPr lang="en-US" altLang="zh-CN" sz="3300" dirty="0" smtClean="0"/>
              <a:t>G。</a:t>
            </a:r>
          </a:p>
          <a:p>
            <a:pPr marL="377825" indent="-377825" eaLnBrk="1" hangingPunct="1">
              <a:lnSpc>
                <a:spcPct val="110000"/>
              </a:lnSpc>
              <a:buFont typeface="Wingdings" panose="05000000000000000000" pitchFamily="2" charset="2"/>
              <a:buAutoNum type="arabicPeriod"/>
              <a:tabLst>
                <a:tab pos="1149350" algn="l"/>
                <a:tab pos="1995488" algn="l"/>
              </a:tabLst>
            </a:pPr>
            <a:r>
              <a:rPr lang="zh-CN" altLang="en-US" sz="3300" dirty="0" smtClean="0"/>
              <a:t>整个公式的最外层括号可以省略。</a:t>
            </a:r>
          </a:p>
          <a:p>
            <a:pPr marL="377825" indent="-377825" eaLnBrk="1" hangingPunct="1">
              <a:lnSpc>
                <a:spcPct val="110000"/>
              </a:lnSpc>
              <a:buFont typeface="Wingdings" panose="05000000000000000000" pitchFamily="2" charset="2"/>
              <a:buAutoNum type="arabicPeriod"/>
              <a:tabLst>
                <a:tab pos="1149350" algn="l"/>
                <a:tab pos="1995488" algn="l"/>
              </a:tabLst>
            </a:pPr>
            <a:r>
              <a:rPr lang="zh-CN" altLang="en-US" sz="3300" dirty="0" smtClean="0"/>
              <a:t>五种逻辑联结词的优先级按如下次序</a:t>
            </a:r>
            <a:r>
              <a:rPr lang="zh-CN" altLang="en-US" sz="3300" dirty="0" smtClean="0">
                <a:solidFill>
                  <a:schemeClr val="tx2"/>
                </a:solidFill>
              </a:rPr>
              <a:t>递增：</a:t>
            </a:r>
            <a:r>
              <a:rPr lang="zh-CN" altLang="en-US" sz="3300" dirty="0" smtClean="0"/>
              <a:t>		</a:t>
            </a:r>
            <a:r>
              <a:rPr lang="zh-CN" altLang="en-US" sz="3300" dirty="0" smtClean="0">
                <a:sym typeface="Symbol" panose="05050102010706020507" pitchFamily="18" charset="2"/>
              </a:rPr>
              <a:t></a:t>
            </a:r>
            <a:r>
              <a:rPr lang="zh-CN" altLang="en-US" sz="3300" dirty="0" smtClean="0"/>
              <a:t>，</a:t>
            </a:r>
            <a:r>
              <a:rPr lang="zh-CN" altLang="en-US" sz="3300" dirty="0" smtClean="0">
                <a:sym typeface="Symbol" panose="05050102010706020507" pitchFamily="18" charset="2"/>
              </a:rPr>
              <a:t></a:t>
            </a:r>
            <a:r>
              <a:rPr lang="zh-CN" altLang="en-US" sz="3300" dirty="0" smtClean="0"/>
              <a:t>，</a:t>
            </a:r>
            <a:r>
              <a:rPr lang="zh-CN" altLang="en-US" sz="3300" dirty="0" smtClean="0">
                <a:sym typeface="Symbol" panose="05050102010706020507" pitchFamily="18" charset="2"/>
              </a:rPr>
              <a:t></a:t>
            </a:r>
            <a:r>
              <a:rPr lang="zh-CN" altLang="en-US" sz="3300" dirty="0" smtClean="0"/>
              <a:t>，</a:t>
            </a:r>
            <a:r>
              <a:rPr lang="zh-CN" altLang="en-US" sz="3300" dirty="0" smtClean="0">
                <a:sym typeface="Symbol" panose="05050102010706020507" pitchFamily="18" charset="2"/>
              </a:rPr>
              <a:t></a:t>
            </a:r>
            <a:r>
              <a:rPr lang="zh-CN" altLang="en-US" sz="3300" dirty="0" smtClean="0"/>
              <a:t>，</a:t>
            </a:r>
            <a:r>
              <a:rPr lang="zh-CN" altLang="en-US" sz="3300" dirty="0" smtClean="0">
                <a:sym typeface="Symbol" panose="05050102010706020507" pitchFamily="18" charset="2"/>
              </a:rPr>
              <a:t></a:t>
            </a:r>
            <a:endParaRPr lang="zh-CN" altLang="en-US" sz="3300" dirty="0" smtClean="0"/>
          </a:p>
          <a:p>
            <a:pPr marL="377825" indent="-377825" eaLnBrk="1" hangingPunct="1">
              <a:lnSpc>
                <a:spcPct val="110000"/>
              </a:lnSpc>
              <a:buFont typeface="Wingdings" panose="05000000000000000000" pitchFamily="2" charset="2"/>
              <a:buNone/>
              <a:tabLst>
                <a:tab pos="1149350" algn="l"/>
                <a:tab pos="1995488" algn="l"/>
              </a:tabLst>
            </a:pPr>
            <a:r>
              <a:rPr lang="zh-CN" altLang="en-US" sz="3300" dirty="0" smtClean="0"/>
              <a:t>例如，我们写符号串</a:t>
            </a:r>
            <a:br>
              <a:rPr lang="zh-CN" altLang="en-US" sz="3300" dirty="0" smtClean="0"/>
            </a:br>
            <a:r>
              <a:rPr lang="zh-CN" altLang="en-US" sz="3300" dirty="0" smtClean="0"/>
              <a:t>		</a:t>
            </a:r>
            <a:r>
              <a:rPr lang="en-US" altLang="zh-CN" sz="3300" dirty="0" smtClean="0"/>
              <a:t>P</a:t>
            </a:r>
            <a:r>
              <a:rPr lang="en-US" altLang="zh-CN" sz="3300" dirty="0" smtClean="0">
                <a:sym typeface="Symbol" panose="05050102010706020507" pitchFamily="18" charset="2"/>
              </a:rPr>
              <a:t></a:t>
            </a:r>
            <a:r>
              <a:rPr lang="en-US" altLang="zh-CN" sz="3300" dirty="0" smtClean="0"/>
              <a:t>Q</a:t>
            </a:r>
            <a:r>
              <a:rPr lang="en-US" altLang="zh-CN" sz="3300" dirty="0" smtClean="0">
                <a:sym typeface="Symbol" panose="05050102010706020507" pitchFamily="18" charset="2"/>
              </a:rPr>
              <a:t></a:t>
            </a:r>
            <a:r>
              <a:rPr lang="en-US" altLang="zh-CN" sz="3300" dirty="0" smtClean="0"/>
              <a:t>R</a:t>
            </a:r>
            <a:r>
              <a:rPr lang="en-US" altLang="zh-CN" sz="3300" dirty="0" smtClean="0">
                <a:sym typeface="Symbol" panose="05050102010706020507" pitchFamily="18" charset="2"/>
              </a:rPr>
              <a:t></a:t>
            </a:r>
            <a:r>
              <a:rPr lang="en-US" altLang="zh-CN" sz="3300" dirty="0" smtClean="0"/>
              <a:t>Q</a:t>
            </a:r>
            <a:r>
              <a:rPr lang="en-US" altLang="zh-CN" sz="3300" dirty="0" smtClean="0">
                <a:sym typeface="Symbol" panose="05050102010706020507" pitchFamily="18" charset="2"/>
              </a:rPr>
              <a:t></a:t>
            </a:r>
            <a:r>
              <a:rPr lang="en-US" altLang="zh-CN" sz="3300" dirty="0" smtClean="0"/>
              <a:t>S</a:t>
            </a:r>
            <a:r>
              <a:rPr lang="en-US" altLang="zh-CN" sz="3300" dirty="0" smtClean="0">
                <a:sym typeface="Symbol" panose="05050102010706020507" pitchFamily="18" charset="2"/>
              </a:rPr>
              <a:t></a:t>
            </a:r>
            <a:r>
              <a:rPr lang="en-US" altLang="zh-CN" sz="3300" dirty="0" smtClean="0"/>
              <a:t>R</a:t>
            </a:r>
          </a:p>
          <a:p>
            <a:pPr marL="377825" indent="-377825" eaLnBrk="1" hangingPunct="1">
              <a:lnSpc>
                <a:spcPct val="110000"/>
              </a:lnSpc>
              <a:buFont typeface="Wingdings" panose="05000000000000000000" pitchFamily="2" charset="2"/>
              <a:buNone/>
              <a:tabLst>
                <a:tab pos="1149350" algn="l"/>
                <a:tab pos="1995488" algn="l"/>
              </a:tabLst>
            </a:pPr>
            <a:r>
              <a:rPr lang="zh-CN" altLang="en-US" sz="3300" dirty="0" smtClean="0"/>
              <a:t>就意味着是如下公式：</a:t>
            </a:r>
            <a:endParaRPr lang="en-US" altLang="zh-CN" sz="3300" dirty="0" smtClean="0"/>
          </a:p>
          <a:p>
            <a:pPr marL="377825" indent="-377825" eaLnBrk="1" hangingPunct="1">
              <a:lnSpc>
                <a:spcPct val="110000"/>
              </a:lnSpc>
              <a:buFont typeface="Wingdings" panose="05000000000000000000" pitchFamily="2" charset="2"/>
              <a:buNone/>
              <a:tabLst>
                <a:tab pos="1149350" algn="l"/>
                <a:tab pos="1995488" algn="l"/>
              </a:tabLst>
            </a:pPr>
            <a:r>
              <a:rPr lang="en-US" altLang="zh-CN" sz="3300" dirty="0" smtClean="0"/>
              <a:t>(P</a:t>
            </a:r>
            <a:r>
              <a:rPr lang="en-US" altLang="zh-CN" sz="3300" dirty="0" smtClean="0">
                <a:sym typeface="Symbol" panose="05050102010706020507" pitchFamily="18" charset="2"/>
              </a:rPr>
              <a:t></a:t>
            </a:r>
            <a:r>
              <a:rPr lang="en-US" altLang="zh-CN" sz="3300" dirty="0" smtClean="0"/>
              <a:t>(Q</a:t>
            </a:r>
            <a:r>
              <a:rPr lang="en-US" altLang="zh-CN" sz="3300" dirty="0" smtClean="0">
                <a:sym typeface="Symbol" panose="05050102010706020507" pitchFamily="18" charset="2"/>
              </a:rPr>
              <a:t></a:t>
            </a:r>
            <a:r>
              <a:rPr lang="en-US" altLang="zh-CN" sz="3300" dirty="0" smtClean="0"/>
              <a:t>R))</a:t>
            </a:r>
            <a:r>
              <a:rPr lang="en-US" altLang="zh-CN" sz="3300" dirty="0" smtClean="0">
                <a:sym typeface="Symbol" panose="05050102010706020507" pitchFamily="18" charset="2"/>
              </a:rPr>
              <a:t></a:t>
            </a:r>
            <a:r>
              <a:rPr lang="en-US" altLang="zh-CN" sz="3300" dirty="0" smtClean="0"/>
              <a:t>(Q</a:t>
            </a:r>
            <a:r>
              <a:rPr lang="en-US" altLang="zh-CN" sz="3300" dirty="0" smtClean="0">
                <a:sym typeface="Symbol" panose="05050102010706020507" pitchFamily="18" charset="2"/>
              </a:rPr>
              <a:t></a:t>
            </a:r>
            <a:r>
              <a:rPr lang="en-US" altLang="zh-CN" sz="3300" dirty="0" smtClean="0"/>
              <a:t>((</a:t>
            </a:r>
            <a:r>
              <a:rPr lang="en-US" altLang="zh-CN" sz="3300" dirty="0" smtClean="0">
                <a:sym typeface="Symbol" panose="05050102010706020507" pitchFamily="18" charset="2"/>
              </a:rPr>
              <a:t></a:t>
            </a:r>
            <a:r>
              <a:rPr lang="en-US" altLang="zh-CN" sz="3300" dirty="0" smtClean="0"/>
              <a:t>S)</a:t>
            </a:r>
            <a:r>
              <a:rPr lang="en-US" altLang="zh-CN" sz="3300" dirty="0" smtClean="0">
                <a:sym typeface="Symbol" panose="05050102010706020507" pitchFamily="18" charset="2"/>
              </a:rPr>
              <a:t></a:t>
            </a:r>
            <a:r>
              <a:rPr lang="en-US" altLang="zh-CN" sz="3300" dirty="0" smtClean="0"/>
              <a:t>R)))             </a:t>
            </a:r>
          </a:p>
        </p:txBody>
      </p:sp>
      <p:sp>
        <p:nvSpPr>
          <p:cNvPr id="82948"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82949"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5F33172-78D6-49E9-9CB9-267EA1AEAEE4}" type="slidenum">
              <a:rPr kumimoji="0" lang="zh-CN" altLang="en-US" sz="1400" b="0" smtClean="0">
                <a:latin typeface="Arial" panose="020B0604020202020204" pitchFamily="34" charset="0"/>
              </a:rPr>
              <a:pPr>
                <a:spcBef>
                  <a:spcPct val="0"/>
                </a:spcBef>
                <a:buClrTx/>
                <a:buSzTx/>
                <a:buFontTx/>
                <a:buNone/>
              </a:pPr>
              <a:t>22</a:t>
            </a:fld>
            <a:endParaRPr kumimoji="0" lang="en-US" altLang="zh-CN" sz="1400" b="0" smtClean="0">
              <a:latin typeface="Arial" panose="020B0604020202020204" pitchFamily="34" charset="0"/>
            </a:endParaRPr>
          </a:p>
        </p:txBody>
      </p:sp>
      <p:sp>
        <p:nvSpPr>
          <p:cNvPr id="7" name="Rectangle 2"/>
          <p:cNvSpPr>
            <a:spLocks noGrp="1" noChangeArrowheads="1"/>
          </p:cNvSpPr>
          <p:nvPr>
            <p:ph type="title"/>
          </p:nvPr>
        </p:nvSpPr>
        <p:spPr>
          <a:xfrm>
            <a:off x="0" y="-19382"/>
            <a:ext cx="7772400" cy="707886"/>
          </a:xfrm>
        </p:spPr>
        <p:txBody>
          <a:bodyPr/>
          <a:lstStyle/>
          <a:p>
            <a:pPr eaLnBrk="1" hangingPunct="1"/>
            <a:r>
              <a:rPr lang="zh-CN" altLang="en-US" sz="4000" dirty="0" smtClean="0">
                <a:latin typeface="Arial" panose="020B0604020202020204" pitchFamily="34" charset="0"/>
                <a:ea typeface="黑体" panose="02010609060101010101" pitchFamily="49" charset="-122"/>
              </a:rPr>
              <a:t>规定</a:t>
            </a:r>
            <a:endParaRPr lang="zh-CN" altLang="en-US" sz="4000" dirty="0" smtClean="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23">
                                            <p:txEl>
                                              <p:pRg st="3" end="3"/>
                                            </p:txEl>
                                          </p:spTgt>
                                        </p:tgtEl>
                                        <p:attrNameLst>
                                          <p:attrName>style.visibility</p:attrName>
                                        </p:attrNameLst>
                                      </p:cBhvr>
                                      <p:to>
                                        <p:strVal val="visible"/>
                                      </p:to>
                                    </p:set>
                                    <p:anim calcmode="lin" valueType="num">
                                      <p:cBhvr additive="base">
                                        <p:cTn id="7" dur="5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723">
                                            <p:txEl>
                                              <p:pRg st="4" end="4"/>
                                            </p:txEl>
                                          </p:spTgt>
                                        </p:tgtEl>
                                        <p:attrNameLst>
                                          <p:attrName>style.visibility</p:attrName>
                                        </p:attrNameLst>
                                      </p:cBhvr>
                                      <p:to>
                                        <p:strVal val="visible"/>
                                      </p:to>
                                    </p:set>
                                    <p:anim calcmode="lin" valueType="num">
                                      <p:cBhvr additive="base">
                                        <p:cTn id="11" dur="500" fill="hold"/>
                                        <p:tgtEl>
                                          <p:spTgt spid="3072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072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0723">
                                            <p:txEl>
                                              <p:pRg st="5" end="5"/>
                                            </p:txEl>
                                          </p:spTgt>
                                        </p:tgtEl>
                                        <p:attrNameLst>
                                          <p:attrName>style.visibility</p:attrName>
                                        </p:attrNameLst>
                                      </p:cBhvr>
                                      <p:to>
                                        <p:strVal val="visible"/>
                                      </p:to>
                                    </p:set>
                                    <p:anim calcmode="lin" valueType="num">
                                      <p:cBhvr additive="base">
                                        <p:cTn id="15" dur="500" fill="hold"/>
                                        <p:tgtEl>
                                          <p:spTgt spid="3072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072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3971" name="Rectangle 3"/>
          <p:cNvSpPr>
            <a:spLocks noGrp="1" noChangeArrowheads="1"/>
          </p:cNvSpPr>
          <p:nvPr>
            <p:ph type="body" idx="1"/>
          </p:nvPr>
        </p:nvSpPr>
        <p:spPr>
          <a:xfrm>
            <a:off x="602457" y="836712"/>
            <a:ext cx="7993062" cy="4800600"/>
          </a:xfrm>
        </p:spPr>
        <p:txBody>
          <a:bodyPr/>
          <a:lstStyle/>
          <a:p>
            <a:pPr marL="0" indent="0" eaLnBrk="1" hangingPunct="1">
              <a:lnSpc>
                <a:spcPct val="125000"/>
              </a:lnSpc>
              <a:spcBef>
                <a:spcPct val="50000"/>
              </a:spcBef>
              <a:tabLst>
                <a:tab pos="1149350" algn="l"/>
                <a:tab pos="1995488" algn="l"/>
              </a:tabLst>
            </a:pPr>
            <a:r>
              <a:rPr lang="zh-CN" altLang="en-US" sz="3300" dirty="0" smtClean="0">
                <a:solidFill>
                  <a:schemeClr val="tx2"/>
                </a:solidFill>
              </a:rPr>
              <a:t>定义</a:t>
            </a:r>
            <a:r>
              <a:rPr lang="en-US" altLang="zh-CN" sz="3300" dirty="0" smtClean="0">
                <a:solidFill>
                  <a:schemeClr val="tx2"/>
                </a:solidFill>
              </a:rPr>
              <a:t>3</a:t>
            </a:r>
            <a:r>
              <a:rPr lang="zh-CN" altLang="en-US" sz="3300" dirty="0" smtClean="0">
                <a:solidFill>
                  <a:schemeClr val="tx2"/>
                </a:solidFill>
              </a:rPr>
              <a:t>.</a:t>
            </a:r>
            <a:r>
              <a:rPr lang="en-US" altLang="zh-CN" sz="3300" dirty="0" smtClean="0">
                <a:solidFill>
                  <a:schemeClr val="tx2"/>
                </a:solidFill>
              </a:rPr>
              <a:t>1</a:t>
            </a:r>
            <a:r>
              <a:rPr lang="zh-CN" altLang="en-US" sz="3300" dirty="0" smtClean="0">
                <a:solidFill>
                  <a:schemeClr val="tx2"/>
                </a:solidFill>
              </a:rPr>
              <a:t>.</a:t>
            </a:r>
            <a:r>
              <a:rPr lang="en-US" altLang="zh-CN" sz="3300" dirty="0" smtClean="0">
                <a:solidFill>
                  <a:schemeClr val="tx2"/>
                </a:solidFill>
              </a:rPr>
              <a:t>8</a:t>
            </a:r>
            <a:r>
              <a:rPr lang="zh-CN" altLang="en-US" sz="3300" dirty="0" smtClean="0"/>
              <a:t> 设</a:t>
            </a:r>
            <a:r>
              <a:rPr lang="en-US" altLang="zh-CN" sz="3300" dirty="0" smtClean="0"/>
              <a:t>G</a:t>
            </a:r>
            <a:r>
              <a:rPr lang="zh-CN" altLang="en-US" sz="3300" dirty="0" smtClean="0"/>
              <a:t>是命题公式，</a:t>
            </a:r>
            <a:r>
              <a:rPr lang="en-US" altLang="zh-CN" sz="3300" dirty="0" smtClean="0"/>
              <a:t>A</a:t>
            </a:r>
            <a:r>
              <a:rPr lang="en-US" altLang="zh-CN" sz="3300" baseline="-30000" dirty="0" smtClean="0"/>
              <a:t>1</a:t>
            </a:r>
            <a:r>
              <a:rPr lang="en-US" altLang="zh-CN" sz="3300" dirty="0" smtClean="0"/>
              <a:t>, …, A</a:t>
            </a:r>
            <a:r>
              <a:rPr lang="en-US" altLang="zh-CN" sz="3300" baseline="-30000" dirty="0" smtClean="0"/>
              <a:t>n</a:t>
            </a:r>
            <a:r>
              <a:rPr lang="zh-CN" altLang="en-US" sz="3300" dirty="0" smtClean="0"/>
              <a:t>是出现在</a:t>
            </a:r>
            <a:r>
              <a:rPr lang="en-US" altLang="zh-CN" sz="3300" dirty="0" smtClean="0"/>
              <a:t>G</a:t>
            </a:r>
            <a:r>
              <a:rPr lang="zh-CN" altLang="en-US" sz="3300" dirty="0" smtClean="0"/>
              <a:t>中的所有原子。 指定</a:t>
            </a:r>
            <a:r>
              <a:rPr lang="en-US" altLang="zh-CN" sz="3300" dirty="0" smtClean="0"/>
              <a:t>A</a:t>
            </a:r>
            <a:r>
              <a:rPr lang="en-US" altLang="zh-CN" sz="3300" baseline="-30000" dirty="0" smtClean="0"/>
              <a:t>1</a:t>
            </a:r>
            <a:r>
              <a:rPr lang="en-US" altLang="zh-CN" sz="3300" dirty="0" smtClean="0"/>
              <a:t>, …, A</a:t>
            </a:r>
            <a:r>
              <a:rPr lang="en-US" altLang="zh-CN" sz="3300" baseline="-30000" dirty="0" smtClean="0"/>
              <a:t>n</a:t>
            </a:r>
            <a:r>
              <a:rPr lang="zh-CN" altLang="en-US" sz="3300" dirty="0" smtClean="0"/>
              <a:t>的一组真值，则这组真值称为</a:t>
            </a:r>
            <a:r>
              <a:rPr lang="en-US" altLang="zh-CN" sz="3300" dirty="0" smtClean="0"/>
              <a:t>G</a:t>
            </a:r>
            <a:r>
              <a:rPr lang="zh-CN" altLang="en-US" sz="3300" dirty="0" smtClean="0"/>
              <a:t>的一个解释。</a:t>
            </a:r>
          </a:p>
          <a:p>
            <a:pPr marL="0" indent="0" eaLnBrk="1" hangingPunct="1">
              <a:lnSpc>
                <a:spcPct val="125000"/>
              </a:lnSpc>
              <a:spcBef>
                <a:spcPct val="50000"/>
              </a:spcBef>
              <a:tabLst>
                <a:tab pos="1149350" algn="l"/>
                <a:tab pos="1995488" algn="l"/>
              </a:tabLst>
            </a:pPr>
            <a:r>
              <a:rPr lang="zh-CN" altLang="en-US" sz="3300" dirty="0" smtClean="0">
                <a:latin typeface="宋体" panose="02010600030101010101" pitchFamily="2" charset="-122"/>
              </a:rPr>
              <a:t>设</a:t>
            </a:r>
            <a:r>
              <a:rPr lang="en-US" altLang="zh-CN" sz="3300" dirty="0" smtClean="0"/>
              <a:t>G</a:t>
            </a:r>
            <a:r>
              <a:rPr lang="zh-CN" altLang="en-US" sz="3300" dirty="0" smtClean="0">
                <a:latin typeface="宋体" panose="02010600030101010101" pitchFamily="2" charset="-122"/>
              </a:rPr>
              <a:t>是公式，</a:t>
            </a:r>
            <a:r>
              <a:rPr lang="en-US" altLang="zh-CN" sz="3300" dirty="0" smtClean="0"/>
              <a:t>I</a:t>
            </a:r>
            <a:r>
              <a:rPr lang="zh-CN" altLang="en-US" sz="3300" dirty="0" smtClean="0">
                <a:latin typeface="宋体" panose="02010600030101010101" pitchFamily="2" charset="-122"/>
              </a:rPr>
              <a:t>是</a:t>
            </a:r>
            <a:r>
              <a:rPr lang="en-US" altLang="zh-CN" sz="3300" dirty="0" smtClean="0"/>
              <a:t>G</a:t>
            </a:r>
            <a:r>
              <a:rPr lang="zh-CN" altLang="en-US" sz="3300" dirty="0" smtClean="0">
                <a:latin typeface="宋体" panose="02010600030101010101" pitchFamily="2" charset="-122"/>
              </a:rPr>
              <a:t>的一个解释，显然，</a:t>
            </a:r>
            <a:r>
              <a:rPr lang="en-US" altLang="zh-CN" sz="3300" dirty="0" smtClean="0"/>
              <a:t>G</a:t>
            </a:r>
            <a:r>
              <a:rPr lang="zh-CN" altLang="en-US" sz="3300" dirty="0" smtClean="0">
                <a:latin typeface="宋体" panose="02010600030101010101" pitchFamily="2" charset="-122"/>
              </a:rPr>
              <a:t>在</a:t>
            </a:r>
            <a:r>
              <a:rPr lang="en-US" altLang="zh-CN" sz="3300" dirty="0" smtClean="0"/>
              <a:t>I</a:t>
            </a:r>
            <a:r>
              <a:rPr lang="zh-CN" altLang="en-US" sz="3300" dirty="0" smtClean="0">
                <a:latin typeface="宋体" panose="02010600030101010101" pitchFamily="2" charset="-122"/>
              </a:rPr>
              <a:t>下有真值，通常记为</a:t>
            </a:r>
            <a:r>
              <a:rPr lang="en-US" altLang="zh-CN" sz="3300" dirty="0" smtClean="0"/>
              <a:t>T</a:t>
            </a:r>
            <a:r>
              <a:rPr lang="en-US" altLang="zh-CN" sz="3300" baseline="-30000" dirty="0" smtClean="0"/>
              <a:t>I</a:t>
            </a:r>
            <a:r>
              <a:rPr lang="en-US" altLang="zh-CN" sz="3300" dirty="0" smtClean="0"/>
              <a:t>(G)</a:t>
            </a:r>
            <a:r>
              <a:rPr lang="en-US" altLang="zh-CN" sz="3300" dirty="0" smtClean="0">
                <a:latin typeface="宋体" panose="02010600030101010101" pitchFamily="2" charset="-122"/>
              </a:rPr>
              <a:t>。</a:t>
            </a:r>
            <a:r>
              <a:rPr lang="en-US" altLang="zh-CN" sz="3300" dirty="0" smtClean="0"/>
              <a:t> </a:t>
            </a:r>
            <a:endParaRPr lang="zh-CN" altLang="en-US" sz="3300" dirty="0" smtClean="0"/>
          </a:p>
        </p:txBody>
      </p:sp>
      <p:sp>
        <p:nvSpPr>
          <p:cNvPr id="83972"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83973"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4FC1D42-6E9A-45B0-8B7B-2B6D89275731}" type="slidenum">
              <a:rPr kumimoji="0" lang="zh-CN" altLang="en-US" sz="1400" b="0" smtClean="0">
                <a:latin typeface="Arial" panose="020B0604020202020204" pitchFamily="34" charset="0"/>
              </a:rPr>
              <a:pPr>
                <a:spcBef>
                  <a:spcPct val="0"/>
                </a:spcBef>
                <a:buClrTx/>
                <a:buSzTx/>
                <a:buFontTx/>
                <a:buNone/>
              </a:pPr>
              <a:t>23</a:t>
            </a:fld>
            <a:endParaRPr kumimoji="0" lang="en-US" altLang="zh-CN" sz="1400" b="0" smtClean="0">
              <a:latin typeface="Arial" panose="020B0604020202020204" pitchFamily="34" charset="0"/>
            </a:endParaRPr>
          </a:p>
        </p:txBody>
      </p:sp>
      <p:sp>
        <p:nvSpPr>
          <p:cNvPr id="7" name="Rectangle 2"/>
          <p:cNvSpPr>
            <a:spLocks noGrp="1" noChangeArrowheads="1"/>
          </p:cNvSpPr>
          <p:nvPr>
            <p:ph type="title"/>
          </p:nvPr>
        </p:nvSpPr>
        <p:spPr>
          <a:xfrm>
            <a:off x="0" y="-19382"/>
            <a:ext cx="7772400" cy="707886"/>
          </a:xfrm>
        </p:spPr>
        <p:txBody>
          <a:bodyPr/>
          <a:lstStyle/>
          <a:p>
            <a:pPr eaLnBrk="1" hangingPunct="1"/>
            <a:r>
              <a:rPr lang="en-US" altLang="zh-CN" sz="4000" dirty="0" smtClean="0">
                <a:latin typeface="Arial" panose="020B0604020202020204" pitchFamily="34" charset="0"/>
                <a:ea typeface="黑体" panose="02010609060101010101" pitchFamily="49" charset="-122"/>
              </a:rPr>
              <a:t>4. </a:t>
            </a:r>
            <a:r>
              <a:rPr lang="zh-CN" altLang="en-US" sz="4000" dirty="0" smtClean="0">
                <a:latin typeface="Arial" panose="020B0604020202020204" pitchFamily="34" charset="0"/>
                <a:ea typeface="黑体" panose="02010609060101010101" pitchFamily="49" charset="-122"/>
              </a:rPr>
              <a:t>解释</a:t>
            </a:r>
            <a:endParaRPr lang="zh-CN" altLang="en-US" sz="4000" dirty="0" smtClean="0"/>
          </a:p>
        </p:txBody>
      </p:sp>
    </p:spTree>
  </p:cSld>
  <p:clrMapOvr>
    <a:masterClrMapping/>
  </p:clrMapOvr>
  <p:transition>
    <p:rand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type="body" idx="1"/>
          </p:nvPr>
        </p:nvSpPr>
        <p:spPr>
          <a:xfrm>
            <a:off x="467544" y="1132347"/>
            <a:ext cx="8523287" cy="4800600"/>
          </a:xfrm>
        </p:spPr>
        <p:txBody>
          <a:bodyPr/>
          <a:lstStyle/>
          <a:p>
            <a:pPr marL="0" indent="0" defTabSz="908050" eaLnBrk="1" hangingPunct="1">
              <a:spcBef>
                <a:spcPct val="50000"/>
              </a:spcBef>
              <a:tabLst>
                <a:tab pos="4006850" algn="l"/>
              </a:tabLst>
            </a:pPr>
            <a:r>
              <a:rPr lang="en-US" altLang="zh-CN" sz="3300" dirty="0" smtClean="0"/>
              <a:t>G=P</a:t>
            </a:r>
            <a:r>
              <a:rPr lang="en-US" altLang="zh-CN" sz="3300" dirty="0" smtClean="0">
                <a:sym typeface="Symbol" panose="05050102010706020507" pitchFamily="18" charset="2"/>
              </a:rPr>
              <a:t></a:t>
            </a:r>
            <a:r>
              <a:rPr lang="en-US" altLang="zh-CN" sz="3300" dirty="0" smtClean="0"/>
              <a:t>Q，</a:t>
            </a:r>
            <a:r>
              <a:rPr lang="zh-CN" altLang="en-US" sz="3300" dirty="0" smtClean="0"/>
              <a:t>设解释</a:t>
            </a:r>
            <a:r>
              <a:rPr lang="en-US" altLang="zh-CN" sz="3300" dirty="0" smtClean="0"/>
              <a:t>I，I’</a:t>
            </a:r>
            <a:r>
              <a:rPr lang="zh-CN" altLang="en-US" sz="3300" dirty="0" smtClean="0"/>
              <a:t>如下：</a:t>
            </a:r>
            <a:br>
              <a:rPr lang="zh-CN" altLang="en-US" sz="3300" dirty="0" smtClean="0"/>
            </a:br>
            <a:r>
              <a:rPr lang="en-US" altLang="zh-CN" sz="3300" dirty="0" smtClean="0"/>
              <a:t>I：  	 I’：</a:t>
            </a:r>
            <a:br>
              <a:rPr lang="en-US" altLang="zh-CN" sz="3300" dirty="0" smtClean="0"/>
            </a:br>
            <a:r>
              <a:rPr lang="en-US" altLang="zh-CN" sz="3300" dirty="0" smtClean="0"/>
              <a:t/>
            </a:r>
            <a:br>
              <a:rPr lang="en-US" altLang="zh-CN" sz="3300" dirty="0" smtClean="0"/>
            </a:br>
            <a:r>
              <a:rPr lang="en-US" altLang="zh-CN" sz="3300" dirty="0" smtClean="0"/>
              <a:t/>
            </a:r>
            <a:br>
              <a:rPr lang="en-US" altLang="zh-CN" sz="3300" dirty="0" smtClean="0"/>
            </a:br>
            <a:endParaRPr lang="en-US" altLang="zh-CN" sz="3300" dirty="0" smtClean="0"/>
          </a:p>
          <a:p>
            <a:pPr marL="0" indent="0" defTabSz="908050" eaLnBrk="1" hangingPunct="1">
              <a:spcBef>
                <a:spcPct val="50000"/>
              </a:spcBef>
              <a:buFont typeface="Wingdings" panose="05000000000000000000" pitchFamily="2" charset="2"/>
              <a:buNone/>
              <a:tabLst>
                <a:tab pos="4006850" algn="l"/>
              </a:tabLst>
            </a:pPr>
            <a:r>
              <a:rPr lang="zh-CN" altLang="en-US" sz="3300" dirty="0" smtClean="0">
                <a:latin typeface="宋体" panose="02010600030101010101" pitchFamily="2" charset="-122"/>
              </a:rPr>
              <a:t>则</a:t>
            </a:r>
            <a:r>
              <a:rPr lang="en-US" altLang="zh-CN" sz="3300" dirty="0" smtClean="0">
                <a:solidFill>
                  <a:schemeClr val="tx2"/>
                </a:solidFill>
              </a:rPr>
              <a:t>T</a:t>
            </a:r>
            <a:r>
              <a:rPr lang="en-US" altLang="zh-CN" sz="3300" baseline="-30000" dirty="0" smtClean="0">
                <a:solidFill>
                  <a:schemeClr val="tx2"/>
                </a:solidFill>
              </a:rPr>
              <a:t>I</a:t>
            </a:r>
            <a:r>
              <a:rPr lang="en-US" altLang="zh-CN" sz="3300" dirty="0" smtClean="0">
                <a:solidFill>
                  <a:schemeClr val="tx2"/>
                </a:solidFill>
              </a:rPr>
              <a:t> (G)=1</a:t>
            </a:r>
            <a:r>
              <a:rPr lang="en-US" altLang="zh-CN" sz="3300" dirty="0" smtClean="0">
                <a:solidFill>
                  <a:schemeClr val="tx2"/>
                </a:solidFill>
                <a:latin typeface="宋体" panose="02010600030101010101" pitchFamily="2" charset="-122"/>
              </a:rPr>
              <a:t>，</a:t>
            </a:r>
            <a:r>
              <a:rPr lang="en-US" altLang="zh-CN" sz="3300" dirty="0" smtClean="0">
                <a:solidFill>
                  <a:schemeClr val="tx2"/>
                </a:solidFill>
              </a:rPr>
              <a:t>T</a:t>
            </a:r>
            <a:r>
              <a:rPr lang="en-US" altLang="zh-CN" sz="3300" baseline="-30000" dirty="0" smtClean="0">
                <a:solidFill>
                  <a:schemeClr val="tx2"/>
                </a:solidFill>
              </a:rPr>
              <a:t>I’</a:t>
            </a:r>
            <a:r>
              <a:rPr lang="en-US" altLang="zh-CN" sz="3300" dirty="0" smtClean="0">
                <a:solidFill>
                  <a:schemeClr val="tx2"/>
                </a:solidFill>
              </a:rPr>
              <a:t>(G)=0</a:t>
            </a:r>
            <a:r>
              <a:rPr lang="en-US" altLang="zh-CN" sz="3300" dirty="0" smtClean="0"/>
              <a:t> </a:t>
            </a:r>
          </a:p>
          <a:p>
            <a:pPr marL="0" indent="0" defTabSz="908050" eaLnBrk="1" hangingPunct="1">
              <a:spcBef>
                <a:spcPct val="50000"/>
              </a:spcBef>
              <a:tabLst>
                <a:tab pos="4006850" algn="l"/>
              </a:tabLst>
            </a:pPr>
            <a:r>
              <a:rPr lang="zh-CN" altLang="en-US" sz="3300" dirty="0" smtClean="0"/>
              <a:t>注意：该例子中写成</a:t>
            </a:r>
            <a:r>
              <a:rPr lang="en-US" altLang="zh-CN" sz="3300" dirty="0" smtClean="0"/>
              <a:t>G=1</a:t>
            </a:r>
            <a:r>
              <a:rPr lang="zh-CN" altLang="en-US" sz="3300" dirty="0" smtClean="0"/>
              <a:t>或</a:t>
            </a:r>
            <a:r>
              <a:rPr lang="en-US" altLang="zh-CN" sz="3300" dirty="0" smtClean="0"/>
              <a:t>G=0</a:t>
            </a:r>
            <a:r>
              <a:rPr lang="zh-CN" altLang="en-US" sz="3300" dirty="0" smtClean="0"/>
              <a:t>是错误的！</a:t>
            </a:r>
            <a:endParaRPr lang="en-US" altLang="zh-CN" sz="3300" dirty="0" smtClean="0"/>
          </a:p>
        </p:txBody>
      </p:sp>
      <p:grpSp>
        <p:nvGrpSpPr>
          <p:cNvPr id="84996" name="Group 7"/>
          <p:cNvGrpSpPr>
            <a:grpSpLocks/>
          </p:cNvGrpSpPr>
          <p:nvPr/>
        </p:nvGrpSpPr>
        <p:grpSpPr bwMode="auto">
          <a:xfrm>
            <a:off x="1219200" y="2286000"/>
            <a:ext cx="2286000" cy="1377950"/>
            <a:chOff x="1056" y="2208"/>
            <a:chExt cx="1440" cy="868"/>
          </a:xfrm>
        </p:grpSpPr>
        <p:sp>
          <p:nvSpPr>
            <p:cNvPr id="85003" name="Rectangle 4"/>
            <p:cNvSpPr>
              <a:spLocks noChangeArrowheads="1"/>
            </p:cNvSpPr>
            <p:nvPr/>
          </p:nvSpPr>
          <p:spPr bwMode="auto">
            <a:xfrm>
              <a:off x="1200" y="2208"/>
              <a:ext cx="1032"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4000"/>
                <a:t> P     Q</a:t>
              </a:r>
              <a:endParaRPr lang="zh-CN" altLang="en-US" sz="4000" u="sng"/>
            </a:p>
          </p:txBody>
        </p:sp>
        <p:sp>
          <p:nvSpPr>
            <p:cNvPr id="85004" name="Line 5"/>
            <p:cNvSpPr>
              <a:spLocks noChangeShapeType="1"/>
            </p:cNvSpPr>
            <p:nvPr/>
          </p:nvSpPr>
          <p:spPr bwMode="auto">
            <a:xfrm>
              <a:off x="1056" y="2640"/>
              <a:ext cx="14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5005" name="Rectangle 6"/>
            <p:cNvSpPr>
              <a:spLocks noChangeArrowheads="1"/>
            </p:cNvSpPr>
            <p:nvPr/>
          </p:nvSpPr>
          <p:spPr bwMode="auto">
            <a:xfrm>
              <a:off x="1200" y="2630"/>
              <a:ext cx="1005"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4000"/>
                <a:t> 1      1</a:t>
              </a:r>
              <a:endParaRPr lang="zh-CN" altLang="en-US" sz="4000" u="sng"/>
            </a:p>
          </p:txBody>
        </p:sp>
      </p:grpSp>
      <p:grpSp>
        <p:nvGrpSpPr>
          <p:cNvPr id="84997" name="Group 8"/>
          <p:cNvGrpSpPr>
            <a:grpSpLocks/>
          </p:cNvGrpSpPr>
          <p:nvPr/>
        </p:nvGrpSpPr>
        <p:grpSpPr bwMode="auto">
          <a:xfrm>
            <a:off x="5410200" y="2286000"/>
            <a:ext cx="2286000" cy="1377950"/>
            <a:chOff x="1056" y="2208"/>
            <a:chExt cx="1440" cy="868"/>
          </a:xfrm>
        </p:grpSpPr>
        <p:sp>
          <p:nvSpPr>
            <p:cNvPr id="85000" name="Rectangle 9"/>
            <p:cNvSpPr>
              <a:spLocks noChangeArrowheads="1"/>
            </p:cNvSpPr>
            <p:nvPr/>
          </p:nvSpPr>
          <p:spPr bwMode="auto">
            <a:xfrm>
              <a:off x="1200" y="2208"/>
              <a:ext cx="1032"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4000"/>
                <a:t> P     Q</a:t>
              </a:r>
              <a:endParaRPr lang="zh-CN" altLang="en-US" sz="4000" u="sng"/>
            </a:p>
          </p:txBody>
        </p:sp>
        <p:sp>
          <p:nvSpPr>
            <p:cNvPr id="85001" name="Line 10"/>
            <p:cNvSpPr>
              <a:spLocks noChangeShapeType="1"/>
            </p:cNvSpPr>
            <p:nvPr/>
          </p:nvSpPr>
          <p:spPr bwMode="auto">
            <a:xfrm>
              <a:off x="1056" y="2640"/>
              <a:ext cx="14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5002" name="Rectangle 11"/>
            <p:cNvSpPr>
              <a:spLocks noChangeArrowheads="1"/>
            </p:cNvSpPr>
            <p:nvPr/>
          </p:nvSpPr>
          <p:spPr bwMode="auto">
            <a:xfrm>
              <a:off x="1200" y="2630"/>
              <a:ext cx="1005"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4000"/>
                <a:t> 1      0</a:t>
              </a:r>
              <a:endParaRPr lang="zh-CN" altLang="en-US" sz="4000" u="sng"/>
            </a:p>
          </p:txBody>
        </p:sp>
      </p:grpSp>
      <p:sp>
        <p:nvSpPr>
          <p:cNvPr id="84998"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84999"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0008A99-A187-4E0D-AC6D-255443D151FD}" type="slidenum">
              <a:rPr kumimoji="0" lang="zh-CN" altLang="en-US" sz="1400" b="0" smtClean="0">
                <a:latin typeface="Arial" panose="020B0604020202020204" pitchFamily="34" charset="0"/>
              </a:rPr>
              <a:pPr>
                <a:spcBef>
                  <a:spcPct val="0"/>
                </a:spcBef>
                <a:buClrTx/>
                <a:buSzTx/>
                <a:buFontTx/>
                <a:buNone/>
              </a:pPr>
              <a:t>24</a:t>
            </a:fld>
            <a:endParaRPr kumimoji="0" lang="en-US" altLang="zh-CN" sz="1400" b="0" smtClean="0">
              <a:latin typeface="Arial" panose="020B0604020202020204" pitchFamily="34" charset="0"/>
            </a:endParaRPr>
          </a:p>
        </p:txBody>
      </p:sp>
      <p:sp>
        <p:nvSpPr>
          <p:cNvPr id="15" name="Rectangle 2"/>
          <p:cNvSpPr>
            <a:spLocks noGrp="1" noChangeArrowheads="1"/>
          </p:cNvSpPr>
          <p:nvPr>
            <p:ph type="title"/>
          </p:nvPr>
        </p:nvSpPr>
        <p:spPr>
          <a:xfrm>
            <a:off x="0" y="-19382"/>
            <a:ext cx="7772400" cy="707886"/>
          </a:xfrm>
        </p:spPr>
        <p:txBody>
          <a:bodyPr/>
          <a:lstStyle/>
          <a:p>
            <a:pPr eaLnBrk="1" hangingPunct="1"/>
            <a:r>
              <a:rPr lang="zh-CN" altLang="en-US" sz="4000" dirty="0" smtClean="0">
                <a:latin typeface="Arial" panose="020B0604020202020204" pitchFamily="34" charset="0"/>
                <a:ea typeface="黑体" panose="02010609060101010101" pitchFamily="49" charset="-122"/>
              </a:rPr>
              <a:t>例</a:t>
            </a:r>
            <a:endParaRPr lang="zh-CN" altLang="en-US" sz="4000" dirty="0" smtClean="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1619">
                                            <p:txEl>
                                              <p:pRg st="2" end="2"/>
                                            </p:txEl>
                                          </p:spTgt>
                                        </p:tgtEl>
                                        <p:attrNameLst>
                                          <p:attrName>style.visibility</p:attrName>
                                        </p:attrNameLst>
                                      </p:cBhvr>
                                      <p:to>
                                        <p:strVal val="visible"/>
                                      </p:to>
                                    </p:set>
                                    <p:animEffect transition="in" filter="dissolve">
                                      <p:cBhvr>
                                        <p:cTn id="7" dur="500"/>
                                        <p:tgtEl>
                                          <p:spTgt spid="1116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9" name="Rectangle 3"/>
          <p:cNvSpPr>
            <a:spLocks noGrp="1" noChangeArrowheads="1"/>
          </p:cNvSpPr>
          <p:nvPr>
            <p:ph type="body" idx="1"/>
          </p:nvPr>
        </p:nvSpPr>
        <p:spPr>
          <a:xfrm>
            <a:off x="395536" y="836712"/>
            <a:ext cx="7991475" cy="4800600"/>
          </a:xfrm>
        </p:spPr>
        <p:txBody>
          <a:bodyPr/>
          <a:lstStyle/>
          <a:p>
            <a:pPr marL="0" indent="0" eaLnBrk="1" hangingPunct="1">
              <a:lnSpc>
                <a:spcPct val="125000"/>
              </a:lnSpc>
              <a:spcBef>
                <a:spcPct val="50000"/>
              </a:spcBef>
              <a:tabLst>
                <a:tab pos="1149350" algn="l"/>
                <a:tab pos="1995488" algn="l"/>
              </a:tabLst>
            </a:pPr>
            <a:r>
              <a:rPr lang="zh-CN" altLang="en-US" sz="3300" dirty="0" smtClean="0"/>
              <a:t>公式</a:t>
            </a:r>
            <a:r>
              <a:rPr lang="en-US" altLang="zh-CN" sz="3300" dirty="0" smtClean="0"/>
              <a:t>G</a:t>
            </a:r>
            <a:r>
              <a:rPr lang="zh-CN" altLang="en-US" sz="3300" dirty="0" smtClean="0"/>
              <a:t>在其所有可能的解释下所取真值的表，称为</a:t>
            </a:r>
            <a:r>
              <a:rPr lang="en-US" altLang="zh-CN" sz="3300" dirty="0" smtClean="0"/>
              <a:t>G</a:t>
            </a:r>
            <a:r>
              <a:rPr lang="zh-CN" altLang="en-US" sz="3300" dirty="0" smtClean="0"/>
              <a:t>的</a:t>
            </a:r>
            <a:r>
              <a:rPr lang="zh-CN" altLang="en-US" sz="3300" dirty="0" smtClean="0">
                <a:solidFill>
                  <a:schemeClr val="tx2"/>
                </a:solidFill>
              </a:rPr>
              <a:t>真值表</a:t>
            </a:r>
            <a:r>
              <a:rPr lang="zh-CN" altLang="en-US" sz="3300" dirty="0" smtClean="0"/>
              <a:t>。     </a:t>
            </a:r>
            <a:endParaRPr lang="zh-CN" altLang="en-US" sz="3300" dirty="0" smtClean="0">
              <a:solidFill>
                <a:srgbClr val="FFFF00"/>
              </a:solidFill>
            </a:endParaRPr>
          </a:p>
          <a:p>
            <a:pPr marL="0" indent="0" eaLnBrk="1" hangingPunct="1">
              <a:lnSpc>
                <a:spcPct val="125000"/>
              </a:lnSpc>
              <a:spcBef>
                <a:spcPct val="50000"/>
              </a:spcBef>
              <a:tabLst>
                <a:tab pos="1149350" algn="l"/>
                <a:tab pos="1995488" algn="l"/>
              </a:tabLst>
            </a:pPr>
            <a:r>
              <a:rPr lang="zh-CN" altLang="en-US" sz="3300" dirty="0" smtClean="0">
                <a:latin typeface="宋体" panose="02010600030101010101" pitchFamily="2" charset="-122"/>
              </a:rPr>
              <a:t>显然，有</a:t>
            </a:r>
            <a:r>
              <a:rPr lang="en-US" altLang="zh-CN" sz="3300" dirty="0" smtClean="0"/>
              <a:t>n</a:t>
            </a:r>
            <a:r>
              <a:rPr lang="zh-CN" altLang="en-US" sz="3300" dirty="0" smtClean="0">
                <a:latin typeface="宋体" panose="02010600030101010101" pitchFamily="2" charset="-122"/>
              </a:rPr>
              <a:t>个不同原子的公式，共有</a:t>
            </a:r>
            <a:r>
              <a:rPr lang="zh-CN" altLang="en-US" sz="3300" dirty="0" smtClean="0"/>
              <a:t>2</a:t>
            </a:r>
            <a:r>
              <a:rPr lang="en-US" altLang="zh-CN" sz="3300" baseline="30000" dirty="0" smtClean="0"/>
              <a:t>n</a:t>
            </a:r>
            <a:r>
              <a:rPr lang="zh-CN" altLang="en-US" sz="3300" dirty="0" smtClean="0">
                <a:latin typeface="宋体" panose="02010600030101010101" pitchFamily="2" charset="-122"/>
              </a:rPr>
              <a:t>个解释。　　　　　　　　　　</a:t>
            </a:r>
            <a:r>
              <a:rPr lang="en-US" altLang="zh-CN" sz="3300" dirty="0" smtClean="0">
                <a:solidFill>
                  <a:schemeClr val="tx2"/>
                </a:solidFill>
              </a:rPr>
              <a:t> </a:t>
            </a:r>
          </a:p>
        </p:txBody>
      </p:sp>
      <p:sp>
        <p:nvSpPr>
          <p:cNvPr id="86020"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8602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AF6BFAD-92E4-48A8-8A15-0D819E7BB824}" type="slidenum">
              <a:rPr kumimoji="0" lang="zh-CN" altLang="en-US" sz="1400" b="0" smtClean="0">
                <a:latin typeface="Arial" panose="020B0604020202020204" pitchFamily="34" charset="0"/>
              </a:rPr>
              <a:pPr>
                <a:spcBef>
                  <a:spcPct val="0"/>
                </a:spcBef>
                <a:buClrTx/>
                <a:buSzTx/>
                <a:buFontTx/>
                <a:buNone/>
              </a:pPr>
              <a:t>25</a:t>
            </a:fld>
            <a:endParaRPr kumimoji="0" lang="en-US" altLang="zh-CN" sz="1400" b="0" smtClean="0">
              <a:latin typeface="Arial" panose="020B0604020202020204" pitchFamily="34" charset="0"/>
            </a:endParaRPr>
          </a:p>
        </p:txBody>
      </p:sp>
      <p:sp>
        <p:nvSpPr>
          <p:cNvPr id="7" name="Rectangle 2"/>
          <p:cNvSpPr>
            <a:spLocks noGrp="1" noChangeArrowheads="1"/>
          </p:cNvSpPr>
          <p:nvPr>
            <p:ph type="title"/>
          </p:nvPr>
        </p:nvSpPr>
        <p:spPr>
          <a:xfrm>
            <a:off x="0" y="-19382"/>
            <a:ext cx="7772400" cy="707886"/>
          </a:xfrm>
        </p:spPr>
        <p:txBody>
          <a:bodyPr/>
          <a:lstStyle/>
          <a:p>
            <a:pPr eaLnBrk="1" hangingPunct="1"/>
            <a:r>
              <a:rPr lang="zh-CN" altLang="en-US" sz="4000" dirty="0" smtClean="0">
                <a:latin typeface="Arial" panose="020B0604020202020204" pitchFamily="34" charset="0"/>
                <a:ea typeface="黑体" panose="02010609060101010101" pitchFamily="49" charset="-122"/>
              </a:rPr>
              <a:t>定义</a:t>
            </a:r>
            <a:r>
              <a:rPr lang="en-US" altLang="zh-CN" sz="4000" dirty="0" smtClean="0">
                <a:latin typeface="Arial" panose="020B0604020202020204" pitchFamily="34" charset="0"/>
                <a:ea typeface="黑体" panose="02010609060101010101" pitchFamily="49" charset="-122"/>
              </a:rPr>
              <a:t>3.1.9</a:t>
            </a:r>
            <a:r>
              <a:rPr lang="zh-CN" altLang="en-US" sz="4000" dirty="0" smtClean="0"/>
              <a:t> </a:t>
            </a:r>
          </a:p>
        </p:txBody>
      </p:sp>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type="body" idx="1"/>
          </p:nvPr>
        </p:nvSpPr>
        <p:spPr>
          <a:xfrm>
            <a:off x="228600" y="1124744"/>
            <a:ext cx="8740775" cy="4572000"/>
          </a:xfrm>
        </p:spPr>
        <p:txBody>
          <a:bodyPr/>
          <a:lstStyle/>
          <a:p>
            <a:pPr marL="0" indent="0" eaLnBrk="1" hangingPunct="1">
              <a:lnSpc>
                <a:spcPct val="125000"/>
              </a:lnSpc>
              <a:spcBef>
                <a:spcPct val="0"/>
              </a:spcBef>
              <a:buFont typeface="Wingdings" panose="05000000000000000000" pitchFamily="2" charset="2"/>
              <a:buNone/>
            </a:pPr>
            <a:r>
              <a:rPr lang="zh-CN" altLang="en-US" dirty="0" smtClean="0"/>
              <a:t>请画出</a:t>
            </a:r>
            <a:r>
              <a:rPr lang="zh-CN" altLang="en-US" dirty="0" smtClean="0">
                <a:sym typeface="Symbol" panose="05050102010706020507" pitchFamily="18" charset="2"/>
              </a:rPr>
              <a:t></a:t>
            </a:r>
            <a:r>
              <a:rPr lang="zh-CN" altLang="en-US" dirty="0" smtClean="0"/>
              <a:t> </a:t>
            </a:r>
            <a:r>
              <a:rPr lang="en-US" altLang="zh-CN" dirty="0" smtClean="0"/>
              <a:t>P </a:t>
            </a:r>
            <a:r>
              <a:rPr lang="zh-CN" altLang="en-US" dirty="0" smtClean="0"/>
              <a:t>， </a:t>
            </a:r>
            <a:r>
              <a:rPr lang="en-US" altLang="zh-CN" dirty="0" smtClean="0"/>
              <a:t>P</a:t>
            </a:r>
            <a:r>
              <a:rPr lang="en-US" altLang="zh-CN" dirty="0" smtClean="0">
                <a:sym typeface="Symbol" panose="05050102010706020507" pitchFamily="18" charset="2"/>
              </a:rPr>
              <a:t></a:t>
            </a:r>
            <a:r>
              <a:rPr lang="en-US" altLang="zh-CN" dirty="0" smtClean="0"/>
              <a:t>Q</a:t>
            </a:r>
            <a:r>
              <a:rPr lang="zh-CN" altLang="en-US" dirty="0" smtClean="0"/>
              <a:t>， </a:t>
            </a:r>
            <a:r>
              <a:rPr lang="en-US" altLang="zh-CN" dirty="0" smtClean="0"/>
              <a:t>P</a:t>
            </a:r>
            <a:r>
              <a:rPr lang="en-US" altLang="zh-CN" dirty="0" smtClean="0">
                <a:sym typeface="Symbol" panose="05050102010706020507" pitchFamily="18" charset="2"/>
              </a:rPr>
              <a:t>Q</a:t>
            </a:r>
            <a:r>
              <a:rPr lang="zh-CN" altLang="en-US" dirty="0" smtClean="0">
                <a:sym typeface="Symbol" panose="05050102010706020507" pitchFamily="18" charset="2"/>
              </a:rPr>
              <a:t>，</a:t>
            </a:r>
            <a:r>
              <a:rPr lang="zh-CN" altLang="en-US" dirty="0" smtClean="0"/>
              <a:t> </a:t>
            </a:r>
            <a:r>
              <a:rPr lang="en-US" altLang="zh-CN" dirty="0" smtClean="0"/>
              <a:t>P</a:t>
            </a:r>
            <a:r>
              <a:rPr lang="en-US" altLang="zh-CN" dirty="0" smtClean="0">
                <a:sym typeface="Symbol" panose="05050102010706020507" pitchFamily="18" charset="2"/>
              </a:rPr>
              <a:t>Q</a:t>
            </a:r>
            <a:r>
              <a:rPr lang="zh-CN" altLang="en-US" dirty="0" smtClean="0"/>
              <a:t>，</a:t>
            </a:r>
            <a:r>
              <a:rPr lang="en-US" altLang="zh-CN" dirty="0" smtClean="0"/>
              <a:t>P</a:t>
            </a:r>
            <a:r>
              <a:rPr lang="en-US" altLang="zh-CN" dirty="0" smtClean="0">
                <a:sym typeface="Symbol" panose="05050102010706020507" pitchFamily="18" charset="2"/>
              </a:rPr>
              <a:t>Q</a:t>
            </a:r>
            <a:r>
              <a:rPr lang="zh-CN" altLang="en-US" dirty="0" smtClean="0">
                <a:sym typeface="Symbol" panose="05050102010706020507" pitchFamily="18" charset="2"/>
              </a:rPr>
              <a:t>，</a:t>
            </a:r>
            <a:r>
              <a:rPr lang="en-US" altLang="zh-CN" dirty="0" smtClean="0">
                <a:sym typeface="Symbol" panose="05050102010706020507" pitchFamily="18" charset="2"/>
              </a:rPr>
              <a:t>(</a:t>
            </a:r>
            <a:r>
              <a:rPr lang="zh-CN" altLang="en-US" dirty="0" smtClean="0"/>
              <a:t> </a:t>
            </a:r>
            <a:r>
              <a:rPr lang="en-US" altLang="zh-CN" dirty="0" smtClean="0"/>
              <a:t>P</a:t>
            </a:r>
            <a:r>
              <a:rPr lang="en-US" altLang="zh-CN" dirty="0" smtClean="0">
                <a:sym typeface="Symbol" panose="05050102010706020507" pitchFamily="18" charset="2"/>
              </a:rPr>
              <a:t></a:t>
            </a:r>
            <a:r>
              <a:rPr lang="zh-CN" altLang="en-US" dirty="0" smtClean="0">
                <a:sym typeface="Symbol" panose="05050102010706020507" pitchFamily="18" charset="2"/>
              </a:rPr>
              <a:t></a:t>
            </a:r>
            <a:r>
              <a:rPr lang="en-US" altLang="zh-CN" dirty="0" smtClean="0"/>
              <a:t>Q)</a:t>
            </a:r>
            <a:r>
              <a:rPr lang="en-US" altLang="zh-CN" dirty="0" smtClean="0">
                <a:sym typeface="Symbol" panose="05050102010706020507" pitchFamily="18" charset="2"/>
              </a:rPr>
              <a:t> </a:t>
            </a:r>
            <a:r>
              <a:rPr lang="zh-CN" altLang="en-US" dirty="0" smtClean="0">
                <a:sym typeface="Symbol" panose="05050102010706020507" pitchFamily="18" charset="2"/>
              </a:rPr>
              <a:t> </a:t>
            </a:r>
            <a:r>
              <a:rPr lang="en-US" altLang="zh-CN" dirty="0" smtClean="0">
                <a:sym typeface="Symbol" panose="05050102010706020507" pitchFamily="18" charset="2"/>
              </a:rPr>
              <a:t>(</a:t>
            </a:r>
            <a:r>
              <a:rPr lang="zh-CN" altLang="en-US" dirty="0" smtClean="0">
                <a:sym typeface="Symbol" panose="05050102010706020507" pitchFamily="18" charset="2"/>
              </a:rPr>
              <a:t> </a:t>
            </a:r>
            <a:r>
              <a:rPr lang="en-US" altLang="zh-CN" dirty="0" smtClean="0"/>
              <a:t>P</a:t>
            </a:r>
            <a:r>
              <a:rPr lang="en-US" altLang="zh-CN" dirty="0" smtClean="0">
                <a:sym typeface="Symbol" panose="05050102010706020507" pitchFamily="18" charset="2"/>
              </a:rPr>
              <a:t></a:t>
            </a:r>
            <a:r>
              <a:rPr lang="en-US" altLang="zh-CN" dirty="0" smtClean="0"/>
              <a:t>Q)</a:t>
            </a:r>
            <a:r>
              <a:rPr lang="zh-CN" altLang="en-US" dirty="0" smtClean="0"/>
              <a:t>的真值表。</a:t>
            </a:r>
          </a:p>
        </p:txBody>
      </p:sp>
      <p:sp>
        <p:nvSpPr>
          <p:cNvPr id="87044"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87045"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C6C235E-2936-4C4A-AD76-633187CB38FF}" type="slidenum">
              <a:rPr kumimoji="0" lang="zh-CN" altLang="en-US" sz="1400" b="0" smtClean="0">
                <a:latin typeface="Arial" panose="020B0604020202020204" pitchFamily="34" charset="0"/>
              </a:rPr>
              <a:pPr>
                <a:spcBef>
                  <a:spcPct val="0"/>
                </a:spcBef>
                <a:buClrTx/>
                <a:buSzTx/>
                <a:buFontTx/>
                <a:buNone/>
              </a:pPr>
              <a:t>26</a:t>
            </a:fld>
            <a:endParaRPr kumimoji="0" lang="en-US" altLang="zh-CN" sz="1400" b="0" smtClean="0">
              <a:latin typeface="Arial" panose="020B0604020202020204" pitchFamily="34" charset="0"/>
            </a:endParaRPr>
          </a:p>
        </p:txBody>
      </p:sp>
      <p:sp>
        <p:nvSpPr>
          <p:cNvPr id="7" name="Rectangle 2"/>
          <p:cNvSpPr>
            <a:spLocks noGrp="1" noChangeArrowheads="1"/>
          </p:cNvSpPr>
          <p:nvPr>
            <p:ph type="title"/>
          </p:nvPr>
        </p:nvSpPr>
        <p:spPr>
          <a:xfrm>
            <a:off x="0" y="-19382"/>
            <a:ext cx="7772400" cy="707886"/>
          </a:xfrm>
        </p:spPr>
        <p:txBody>
          <a:bodyPr/>
          <a:lstStyle/>
          <a:p>
            <a:pPr eaLnBrk="1" hangingPunct="1"/>
            <a:r>
              <a:rPr lang="zh-CN" altLang="en-US" sz="4000" dirty="0" smtClean="0">
                <a:latin typeface="Arial" panose="020B0604020202020204" pitchFamily="34" charset="0"/>
                <a:ea typeface="黑体" panose="02010609060101010101" pitchFamily="49" charset="-122"/>
              </a:rPr>
              <a:t>练习</a:t>
            </a:r>
            <a:endParaRPr lang="zh-CN" altLang="en-US" sz="4000" dirty="0" smtClean="0"/>
          </a:p>
        </p:txBody>
      </p:sp>
    </p:spTree>
  </p:cSld>
  <p:clrMapOvr>
    <a:masterClrMapping/>
  </p:clrMapOvr>
  <p:transition>
    <p:random/>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76200" y="304800"/>
            <a:ext cx="7772400" cy="823913"/>
          </a:xfrm>
        </p:spPr>
        <p:txBody>
          <a:bodyPr/>
          <a:lstStyle/>
          <a:p>
            <a:pPr eaLnBrk="1" hangingPunct="1"/>
            <a:r>
              <a:rPr lang="zh-CN" altLang="en-US" b="1" smtClean="0">
                <a:latin typeface="Times New Roman" panose="02020603050405020304" pitchFamily="18" charset="0"/>
              </a:rPr>
              <a:t> </a:t>
            </a:r>
          </a:p>
        </p:txBody>
      </p:sp>
      <p:sp>
        <p:nvSpPr>
          <p:cNvPr id="88067" name="Rectangle 3"/>
          <p:cNvSpPr>
            <a:spLocks noGrp="1" noChangeArrowheads="1"/>
          </p:cNvSpPr>
          <p:nvPr>
            <p:ph type="body" idx="1"/>
          </p:nvPr>
        </p:nvSpPr>
        <p:spPr>
          <a:xfrm>
            <a:off x="152400" y="152400"/>
            <a:ext cx="8839200" cy="6300788"/>
          </a:xfrm>
        </p:spPr>
        <p:txBody>
          <a:bodyPr/>
          <a:lstStyle/>
          <a:p>
            <a:pPr marL="0" indent="0" defTabSz="908050" eaLnBrk="1" hangingPunct="1">
              <a:spcBef>
                <a:spcPct val="50000"/>
              </a:spcBef>
              <a:tabLst>
                <a:tab pos="4006850" algn="l"/>
              </a:tabLst>
            </a:pPr>
            <a:r>
              <a:rPr lang="zh-CN" altLang="en-US" smtClean="0">
                <a:solidFill>
                  <a:schemeClr val="tx2"/>
                </a:solidFill>
                <a:latin typeface="宋体" panose="02010600030101010101" pitchFamily="2" charset="-122"/>
              </a:rPr>
              <a:t>例：</a:t>
            </a:r>
            <a:r>
              <a:rPr lang="en-US" altLang="zh-CN" smtClean="0"/>
              <a:t>G=(P</a:t>
            </a:r>
            <a:r>
              <a:rPr lang="en-US" altLang="zh-CN" smtClean="0">
                <a:sym typeface="Symbol" panose="05050102010706020507" pitchFamily="18" charset="2"/>
              </a:rPr>
              <a:t></a:t>
            </a:r>
            <a:r>
              <a:rPr lang="en-US" altLang="zh-CN" smtClean="0"/>
              <a:t>Q)</a:t>
            </a:r>
            <a:r>
              <a:rPr lang="en-US" altLang="zh-CN" smtClean="0">
                <a:sym typeface="Symbol" panose="05050102010706020507" pitchFamily="18" charset="2"/>
              </a:rPr>
              <a:t></a:t>
            </a:r>
            <a:r>
              <a:rPr lang="en-US" altLang="zh-CN" smtClean="0"/>
              <a:t>R</a:t>
            </a:r>
            <a:r>
              <a:rPr lang="en-US" altLang="zh-CN" smtClean="0">
                <a:latin typeface="宋体" panose="02010600030101010101" pitchFamily="2" charset="-122"/>
              </a:rPr>
              <a:t>，</a:t>
            </a:r>
            <a:r>
              <a:rPr lang="zh-CN" altLang="en-US" smtClean="0">
                <a:latin typeface="宋体" panose="02010600030101010101" pitchFamily="2" charset="-122"/>
              </a:rPr>
              <a:t>其真值表如下：</a:t>
            </a:r>
            <a:r>
              <a:rPr lang="zh-CN" altLang="en-US" smtClean="0"/>
              <a:t> </a:t>
            </a:r>
          </a:p>
        </p:txBody>
      </p:sp>
      <p:graphicFrame>
        <p:nvGraphicFramePr>
          <p:cNvPr id="113864" name="Group 200"/>
          <p:cNvGraphicFramePr>
            <a:graphicFrameLocks noGrp="1"/>
          </p:cNvGraphicFramePr>
          <p:nvPr/>
        </p:nvGraphicFramePr>
        <p:xfrm>
          <a:off x="1547813" y="1052513"/>
          <a:ext cx="5784850" cy="5211810"/>
        </p:xfrm>
        <a:graphic>
          <a:graphicData uri="http://schemas.openxmlformats.org/drawingml/2006/table">
            <a:tbl>
              <a:tblPr/>
              <a:tblGrid>
                <a:gridCol w="1446212"/>
                <a:gridCol w="1446213"/>
                <a:gridCol w="1446212"/>
                <a:gridCol w="1446213"/>
              </a:tblGrid>
              <a:tr h="579085">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dirty="0" smtClean="0">
                          <a:ln>
                            <a:noFill/>
                          </a:ln>
                          <a:solidFill>
                            <a:schemeClr val="bg1"/>
                          </a:solidFill>
                          <a:effectLst/>
                          <a:latin typeface="Times New Roman" panose="02020603050405020304" pitchFamily="18" charset="0"/>
                          <a:ea typeface="宋体" panose="02010600030101010101" pitchFamily="2" charset="-122"/>
                        </a:rPr>
                        <a:t>P</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DEB8F"/>
                    </a:solid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Q</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DEB8F"/>
                    </a:solid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R</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DEB8F"/>
                    </a:solid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bg1"/>
                          </a:solidFill>
                          <a:effectLst/>
                          <a:latin typeface="Times New Roman" panose="02020603050405020304" pitchFamily="18" charset="0"/>
                          <a:ea typeface="宋体" panose="02010600030101010101" pitchFamily="2" charset="-122"/>
                        </a:rPr>
                        <a:t>G</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BDEB8F"/>
                    </a:solidFill>
                  </a:tcPr>
                </a:tc>
              </a:tr>
              <a:tr h="579085">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3200" b="1" i="0" u="none" strike="noStrike" cap="none" normalizeH="0" baseline="0" dirty="0" smtClean="0">
                          <a:ln>
                            <a:noFill/>
                          </a:ln>
                          <a:solidFill>
                            <a:schemeClr val="tx2"/>
                          </a:solidFill>
                          <a:effectLst/>
                          <a:latin typeface="Times New Roman" panose="02020603050405020304" pitchFamily="18" charset="0"/>
                          <a:ea typeface="宋体" panose="02010600030101010101" pitchFamily="2" charset="-122"/>
                        </a:rPr>
                        <a:t>0</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32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0</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85">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3200" b="1" i="0" u="none" strike="noStrike" cap="none" normalizeH="0" baseline="0" dirty="0" smtClean="0">
                          <a:ln>
                            <a:noFill/>
                          </a:ln>
                          <a:solidFill>
                            <a:schemeClr val="tx2"/>
                          </a:solidFill>
                          <a:effectLst/>
                          <a:latin typeface="Times New Roman" panose="02020603050405020304" pitchFamily="18" charset="0"/>
                          <a:ea typeface="宋体" panose="02010600030101010101" pitchFamily="2" charset="-122"/>
                        </a:rPr>
                        <a:t>0</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3200" b="1" i="0" u="none" strike="noStrike" cap="none" normalizeH="0" baseline="0" dirty="0" smtClean="0">
                          <a:ln>
                            <a:noFill/>
                          </a:ln>
                          <a:solidFill>
                            <a:schemeClr val="tx2"/>
                          </a:solidFill>
                          <a:effectLst/>
                          <a:latin typeface="Times New Roman" panose="02020603050405020304" pitchFamily="18" charset="0"/>
                          <a:ea typeface="宋体" panose="02010600030101010101" pitchFamily="2" charset="-122"/>
                        </a:rPr>
                        <a:t>0</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85">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32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0</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3200" b="1" i="0" u="none" strike="noStrike" cap="none" normalizeH="0" baseline="0" dirty="0" smtClean="0">
                          <a:ln>
                            <a:noFill/>
                          </a:ln>
                          <a:solidFill>
                            <a:schemeClr val="tx2"/>
                          </a:solidFill>
                          <a:effectLst/>
                          <a:latin typeface="Times New Roman" panose="02020603050405020304" pitchFamily="18" charset="0"/>
                          <a:ea typeface="宋体" panose="02010600030101010101" pitchFamily="2" charset="-122"/>
                        </a:rPr>
                        <a:t>1</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85">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32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0</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32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1</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85">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32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1</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32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0</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85">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32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1</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32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0</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85">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085">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32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1</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zh-CN" altLang="en-US"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8120"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8812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69CDAB2-63EA-43A4-9376-BFC908CCB144}" type="slidenum">
              <a:rPr kumimoji="0" lang="zh-CN" altLang="en-US" sz="1400" b="0" smtClean="0">
                <a:latin typeface="Arial" panose="020B0604020202020204" pitchFamily="34" charset="0"/>
              </a:rPr>
              <a:pPr>
                <a:spcBef>
                  <a:spcPct val="0"/>
                </a:spcBef>
                <a:buClrTx/>
                <a:buSzTx/>
                <a:buFontTx/>
                <a:buNone/>
              </a:pPr>
              <a:t>27</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3864"/>
                                        </p:tgtEl>
                                        <p:attrNameLst>
                                          <p:attrName>style.visibility</p:attrName>
                                        </p:attrNameLst>
                                      </p:cBhvr>
                                      <p:to>
                                        <p:strVal val="visible"/>
                                      </p:to>
                                    </p:set>
                                    <p:anim calcmode="lin" valueType="num">
                                      <p:cBhvr additive="base">
                                        <p:cTn id="7" dur="500" fill="hold"/>
                                        <p:tgtEl>
                                          <p:spTgt spid="113864"/>
                                        </p:tgtEl>
                                        <p:attrNameLst>
                                          <p:attrName>ppt_x</p:attrName>
                                        </p:attrNameLst>
                                      </p:cBhvr>
                                      <p:tavLst>
                                        <p:tav tm="0">
                                          <p:val>
                                            <p:strVal val="#ppt_x"/>
                                          </p:val>
                                        </p:tav>
                                        <p:tav tm="100000">
                                          <p:val>
                                            <p:strVal val="#ppt_x"/>
                                          </p:val>
                                        </p:tav>
                                      </p:tavLst>
                                    </p:anim>
                                    <p:anim calcmode="lin" valueType="num">
                                      <p:cBhvr additive="base">
                                        <p:cTn id="8" dur="500" fill="hold"/>
                                        <p:tgtEl>
                                          <p:spTgt spid="1138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825" y="260350"/>
            <a:ext cx="8380413" cy="646113"/>
          </a:xfrm>
        </p:spPr>
        <p:txBody>
          <a:bodyPr/>
          <a:lstStyle/>
          <a:p>
            <a:pPr>
              <a:defRPr/>
            </a:pPr>
            <a:r>
              <a:rPr lang="zh-CN" altLang="en-US" sz="3600" b="1" dirty="0" smtClean="0">
                <a:latin typeface="Times New Roman"/>
                <a:cs typeface="+mn-cs"/>
              </a:rPr>
              <a:t>例：</a:t>
            </a:r>
            <a:r>
              <a:rPr lang="en-US" altLang="zh-CN" sz="3600" b="1" dirty="0" smtClean="0">
                <a:solidFill>
                  <a:schemeClr val="tx1"/>
                </a:solidFill>
                <a:latin typeface="Times New Roman"/>
                <a:cs typeface="+mn-cs"/>
              </a:rPr>
              <a:t>G=(P</a:t>
            </a:r>
            <a:r>
              <a:rPr lang="en-US" altLang="zh-CN" sz="3600" b="1" dirty="0">
                <a:solidFill>
                  <a:schemeClr val="tx1"/>
                </a:solidFill>
                <a:latin typeface="Times New Roman"/>
                <a:cs typeface="+mn-cs"/>
                <a:sym typeface="Symbol" panose="05050102010706020507" pitchFamily="18" charset="2"/>
              </a:rPr>
              <a:t></a:t>
            </a:r>
            <a:r>
              <a:rPr lang="en-US" altLang="zh-CN" sz="3600" b="1" dirty="0" smtClean="0">
                <a:solidFill>
                  <a:schemeClr val="tx1"/>
                </a:solidFill>
                <a:latin typeface="Times New Roman"/>
                <a:cs typeface="+mn-cs"/>
                <a:sym typeface="Symbol" panose="05050102010706020507" pitchFamily="18" charset="2"/>
              </a:rPr>
              <a:t>Q)</a:t>
            </a:r>
            <a:r>
              <a:rPr lang="en-US" altLang="zh-CN" sz="3600" b="1" dirty="0">
                <a:solidFill>
                  <a:schemeClr val="tx1"/>
                </a:solidFill>
                <a:latin typeface="Times New Roman"/>
                <a:cs typeface="+mn-cs"/>
                <a:sym typeface="Symbol" panose="05050102010706020507" pitchFamily="18" charset="2"/>
              </a:rPr>
              <a:t> </a:t>
            </a:r>
            <a:r>
              <a:rPr lang="en-US" altLang="zh-CN" sz="3600" b="1" dirty="0" smtClean="0">
                <a:solidFill>
                  <a:schemeClr val="tx1"/>
                </a:solidFill>
                <a:latin typeface="Times New Roman"/>
                <a:cs typeface="+mn-cs"/>
                <a:sym typeface="Symbol" panose="05050102010706020507" pitchFamily="18" charset="2"/>
              </a:rPr>
              <a:t>( P</a:t>
            </a:r>
            <a:r>
              <a:rPr lang="en-US" altLang="zh-CN" sz="3600" b="1" dirty="0">
                <a:solidFill>
                  <a:schemeClr val="tx1"/>
                </a:solidFill>
                <a:latin typeface="Times New Roman"/>
                <a:sym typeface="Symbol" panose="05050102010706020507" pitchFamily="18" charset="2"/>
              </a:rPr>
              <a:t> </a:t>
            </a:r>
            <a:r>
              <a:rPr lang="en-US" altLang="zh-CN" sz="3600" b="1" dirty="0" smtClean="0">
                <a:solidFill>
                  <a:schemeClr val="tx1"/>
                </a:solidFill>
                <a:latin typeface="Times New Roman"/>
                <a:sym typeface="Symbol" panose="05050102010706020507" pitchFamily="18" charset="2"/>
              </a:rPr>
              <a:t>R),</a:t>
            </a:r>
            <a:r>
              <a:rPr lang="zh-CN" altLang="en-US" sz="3600" b="1" dirty="0" smtClean="0">
                <a:solidFill>
                  <a:schemeClr val="tx1"/>
                </a:solidFill>
                <a:latin typeface="Times New Roman"/>
                <a:sym typeface="Symbol" panose="05050102010706020507" pitchFamily="18" charset="2"/>
              </a:rPr>
              <a:t>写出其真值表</a:t>
            </a:r>
            <a:endParaRPr lang="zh-CN" altLang="en-US" sz="3200" dirty="0">
              <a:solidFill>
                <a:schemeClr val="tx1"/>
              </a:solidFill>
              <a:latin typeface="+mn-lt"/>
            </a:endParaRPr>
          </a:p>
        </p:txBody>
      </p:sp>
      <p:graphicFrame>
        <p:nvGraphicFramePr>
          <p:cNvPr id="10" name="内容占位符 9"/>
          <p:cNvGraphicFramePr>
            <a:graphicFrameLocks noGrp="1"/>
          </p:cNvGraphicFramePr>
          <p:nvPr>
            <p:ph idx="1"/>
          </p:nvPr>
        </p:nvGraphicFramePr>
        <p:xfrm>
          <a:off x="1187450" y="1196975"/>
          <a:ext cx="6840540" cy="5211810"/>
        </p:xfrm>
        <a:graphic>
          <a:graphicData uri="http://schemas.openxmlformats.org/drawingml/2006/table">
            <a:tbl>
              <a:tblPr firstRow="1" bandRow="1">
                <a:tableStyleId>{21E4AEA4-8DFA-4A89-87EB-49C32662AFE0}</a:tableStyleId>
              </a:tblPr>
              <a:tblGrid>
                <a:gridCol w="1710135"/>
                <a:gridCol w="1710135"/>
                <a:gridCol w="1710135"/>
                <a:gridCol w="1710135"/>
              </a:tblGrid>
              <a:tr h="579085">
                <a:tc>
                  <a:txBody>
                    <a:bodyPr/>
                    <a:lstStyle/>
                    <a:p>
                      <a:r>
                        <a:rPr lang="en-US" altLang="zh-CN" sz="3200" dirty="0" smtClean="0"/>
                        <a:t>P</a:t>
                      </a:r>
                      <a:endParaRPr lang="zh-CN" altLang="en-US" sz="3200" dirty="0"/>
                    </a:p>
                  </a:txBody>
                  <a:tcPr marL="91437" marR="91437" marT="45705" marB="45705"/>
                </a:tc>
                <a:tc>
                  <a:txBody>
                    <a:bodyPr/>
                    <a:lstStyle/>
                    <a:p>
                      <a:r>
                        <a:rPr lang="en-US" altLang="zh-CN" sz="3200" dirty="0" smtClean="0"/>
                        <a:t>Q</a:t>
                      </a:r>
                      <a:endParaRPr lang="zh-CN" altLang="en-US" sz="3200" dirty="0"/>
                    </a:p>
                  </a:txBody>
                  <a:tcPr marL="91437" marR="91437" marT="45705" marB="45705"/>
                </a:tc>
                <a:tc>
                  <a:txBody>
                    <a:bodyPr/>
                    <a:lstStyle/>
                    <a:p>
                      <a:r>
                        <a:rPr lang="en-US" altLang="zh-CN" sz="3200" dirty="0" smtClean="0"/>
                        <a:t>R</a:t>
                      </a:r>
                      <a:endParaRPr lang="zh-CN" altLang="en-US" sz="3200" dirty="0"/>
                    </a:p>
                  </a:txBody>
                  <a:tcPr marL="91437" marR="91437" marT="45705" marB="45705"/>
                </a:tc>
                <a:tc>
                  <a:txBody>
                    <a:bodyPr/>
                    <a:lstStyle/>
                    <a:p>
                      <a:r>
                        <a:rPr lang="en-US" altLang="zh-CN" sz="3200" dirty="0" smtClean="0"/>
                        <a:t>G</a:t>
                      </a:r>
                      <a:endParaRPr lang="zh-CN" altLang="en-US" sz="3200" dirty="0"/>
                    </a:p>
                  </a:txBody>
                  <a:tcPr marL="91437" marR="91437" marT="45705" marB="45705"/>
                </a:tc>
              </a:tr>
              <a:tr h="579085">
                <a:tc>
                  <a:txBody>
                    <a:bodyPr/>
                    <a:lstStyle/>
                    <a:p>
                      <a:r>
                        <a:rPr lang="en-US" altLang="zh-CN" sz="3200" dirty="0" smtClean="0">
                          <a:solidFill>
                            <a:schemeClr val="bg1"/>
                          </a:solidFill>
                        </a:rPr>
                        <a:t>0</a:t>
                      </a:r>
                      <a:endParaRPr lang="zh-CN" altLang="en-US" sz="3200" dirty="0">
                        <a:solidFill>
                          <a:schemeClr val="bg1"/>
                        </a:solidFill>
                      </a:endParaRPr>
                    </a:p>
                  </a:txBody>
                  <a:tcPr marL="91437" marR="91437" marT="45705" marB="45705"/>
                </a:tc>
                <a:tc>
                  <a:txBody>
                    <a:bodyPr/>
                    <a:lstStyle/>
                    <a:p>
                      <a:r>
                        <a:rPr lang="en-US" altLang="zh-CN" sz="3200" dirty="0" smtClean="0"/>
                        <a:t>0</a:t>
                      </a:r>
                      <a:endParaRPr lang="zh-CN" altLang="en-US" sz="3200" dirty="0"/>
                    </a:p>
                  </a:txBody>
                  <a:tcPr marL="91437" marR="91437" marT="45705" marB="45705"/>
                </a:tc>
                <a:tc>
                  <a:txBody>
                    <a:bodyPr/>
                    <a:lstStyle/>
                    <a:p>
                      <a:r>
                        <a:rPr lang="en-US" altLang="zh-CN" sz="3200" dirty="0" smtClean="0"/>
                        <a:t>0</a:t>
                      </a:r>
                      <a:endParaRPr lang="zh-CN" altLang="en-US" sz="3200" dirty="0"/>
                    </a:p>
                  </a:txBody>
                  <a:tcPr marL="91437" marR="91437" marT="45705" marB="45705"/>
                </a:tc>
                <a:tc>
                  <a:txBody>
                    <a:bodyPr/>
                    <a:lstStyle/>
                    <a:p>
                      <a:r>
                        <a:rPr lang="en-US" altLang="zh-CN" sz="3200" dirty="0" smtClean="0"/>
                        <a:t>1</a:t>
                      </a:r>
                      <a:endParaRPr lang="zh-CN" altLang="en-US" sz="3200" dirty="0"/>
                    </a:p>
                  </a:txBody>
                  <a:tcPr marL="91437" marR="91437" marT="45705" marB="45705"/>
                </a:tc>
              </a:tr>
              <a:tr h="579085">
                <a:tc>
                  <a:txBody>
                    <a:bodyPr/>
                    <a:lstStyle/>
                    <a:p>
                      <a:r>
                        <a:rPr lang="en-US" altLang="zh-CN" sz="3200" dirty="0" smtClean="0"/>
                        <a:t>0</a:t>
                      </a:r>
                      <a:endParaRPr lang="zh-CN" altLang="en-US" sz="3200" dirty="0"/>
                    </a:p>
                  </a:txBody>
                  <a:tcPr marL="91437" marR="91437" marT="45705" marB="45705"/>
                </a:tc>
                <a:tc>
                  <a:txBody>
                    <a:bodyPr/>
                    <a:lstStyle/>
                    <a:p>
                      <a:r>
                        <a:rPr lang="en-US" altLang="zh-CN" sz="3200" dirty="0" smtClean="0"/>
                        <a:t>0</a:t>
                      </a:r>
                      <a:endParaRPr lang="zh-CN" altLang="en-US" sz="3200" dirty="0"/>
                    </a:p>
                  </a:txBody>
                  <a:tcPr marL="91437" marR="91437" marT="45705" marB="45705"/>
                </a:tc>
                <a:tc>
                  <a:txBody>
                    <a:bodyPr/>
                    <a:lstStyle/>
                    <a:p>
                      <a:r>
                        <a:rPr lang="en-US" altLang="zh-CN" sz="3200" dirty="0" smtClean="0"/>
                        <a:t>1</a:t>
                      </a:r>
                      <a:endParaRPr lang="zh-CN" altLang="en-US" sz="3200" dirty="0"/>
                    </a:p>
                  </a:txBody>
                  <a:tcPr marL="91437" marR="91437" marT="45705" marB="45705"/>
                </a:tc>
                <a:tc>
                  <a:txBody>
                    <a:bodyPr/>
                    <a:lstStyle/>
                    <a:p>
                      <a:r>
                        <a:rPr lang="en-US" altLang="zh-CN" sz="3200" dirty="0" smtClean="0"/>
                        <a:t>1</a:t>
                      </a:r>
                      <a:endParaRPr lang="zh-CN" altLang="en-US" sz="3200" dirty="0"/>
                    </a:p>
                  </a:txBody>
                  <a:tcPr marL="91437" marR="91437" marT="45705" marB="45705"/>
                </a:tc>
              </a:tr>
              <a:tr h="579085">
                <a:tc>
                  <a:txBody>
                    <a:bodyPr/>
                    <a:lstStyle/>
                    <a:p>
                      <a:r>
                        <a:rPr lang="en-US" altLang="zh-CN" sz="3200" dirty="0" smtClean="0"/>
                        <a:t>0</a:t>
                      </a:r>
                      <a:endParaRPr lang="zh-CN" altLang="en-US" sz="3200" dirty="0"/>
                    </a:p>
                  </a:txBody>
                  <a:tcPr marL="91437" marR="91437" marT="45705" marB="45705"/>
                </a:tc>
                <a:tc>
                  <a:txBody>
                    <a:bodyPr/>
                    <a:lstStyle/>
                    <a:p>
                      <a:r>
                        <a:rPr lang="en-US" altLang="zh-CN" sz="3200" dirty="0" smtClean="0"/>
                        <a:t>1</a:t>
                      </a:r>
                      <a:endParaRPr lang="zh-CN" altLang="en-US" sz="3200" dirty="0"/>
                    </a:p>
                  </a:txBody>
                  <a:tcPr marL="91437" marR="91437" marT="45705" marB="45705"/>
                </a:tc>
                <a:tc>
                  <a:txBody>
                    <a:bodyPr/>
                    <a:lstStyle/>
                    <a:p>
                      <a:r>
                        <a:rPr lang="en-US" altLang="zh-CN" sz="3200" dirty="0" smtClean="0"/>
                        <a:t>0</a:t>
                      </a:r>
                      <a:endParaRPr lang="zh-CN" altLang="en-US" sz="3200" dirty="0"/>
                    </a:p>
                  </a:txBody>
                  <a:tcPr marL="91437" marR="91437" marT="45705" marB="45705"/>
                </a:tc>
                <a:tc>
                  <a:txBody>
                    <a:bodyPr/>
                    <a:lstStyle/>
                    <a:p>
                      <a:r>
                        <a:rPr lang="en-US" altLang="zh-CN" sz="3200" dirty="0" smtClean="0"/>
                        <a:t>1</a:t>
                      </a:r>
                      <a:endParaRPr lang="zh-CN" altLang="en-US" sz="3200" dirty="0"/>
                    </a:p>
                  </a:txBody>
                  <a:tcPr marL="91437" marR="91437" marT="45705" marB="45705"/>
                </a:tc>
              </a:tr>
              <a:tr h="579085">
                <a:tc>
                  <a:txBody>
                    <a:bodyPr/>
                    <a:lstStyle/>
                    <a:p>
                      <a:r>
                        <a:rPr lang="en-US" altLang="zh-CN" sz="3200" dirty="0" smtClean="0"/>
                        <a:t>0</a:t>
                      </a:r>
                      <a:endParaRPr lang="zh-CN" altLang="en-US" sz="3200" dirty="0"/>
                    </a:p>
                  </a:txBody>
                  <a:tcPr marL="91437" marR="91437" marT="45705" marB="45705"/>
                </a:tc>
                <a:tc>
                  <a:txBody>
                    <a:bodyPr/>
                    <a:lstStyle/>
                    <a:p>
                      <a:r>
                        <a:rPr lang="en-US" altLang="zh-CN" sz="3200" dirty="0" smtClean="0"/>
                        <a:t>1</a:t>
                      </a:r>
                      <a:endParaRPr lang="zh-CN" altLang="en-US" sz="3200" dirty="0"/>
                    </a:p>
                  </a:txBody>
                  <a:tcPr marL="91437" marR="91437" marT="45705" marB="45705"/>
                </a:tc>
                <a:tc>
                  <a:txBody>
                    <a:bodyPr/>
                    <a:lstStyle/>
                    <a:p>
                      <a:r>
                        <a:rPr lang="en-US" altLang="zh-CN" sz="3200" dirty="0" smtClean="0"/>
                        <a:t>1</a:t>
                      </a:r>
                      <a:endParaRPr lang="zh-CN" altLang="en-US" sz="3200" dirty="0"/>
                    </a:p>
                  </a:txBody>
                  <a:tcPr marL="91437" marR="91437" marT="45705" marB="45705"/>
                </a:tc>
                <a:tc>
                  <a:txBody>
                    <a:bodyPr/>
                    <a:lstStyle/>
                    <a:p>
                      <a:r>
                        <a:rPr lang="en-US" altLang="zh-CN" sz="3200" dirty="0" smtClean="0"/>
                        <a:t>1</a:t>
                      </a:r>
                      <a:endParaRPr lang="zh-CN" altLang="en-US" sz="3200" dirty="0"/>
                    </a:p>
                  </a:txBody>
                  <a:tcPr marL="91437" marR="91437" marT="45705" marB="45705"/>
                </a:tc>
              </a:tr>
              <a:tr h="579085">
                <a:tc>
                  <a:txBody>
                    <a:bodyPr/>
                    <a:lstStyle/>
                    <a:p>
                      <a:r>
                        <a:rPr lang="en-US" altLang="zh-CN" sz="3200" dirty="0" smtClean="0"/>
                        <a:t>1</a:t>
                      </a:r>
                      <a:endParaRPr lang="zh-CN" altLang="en-US" sz="3200" dirty="0"/>
                    </a:p>
                  </a:txBody>
                  <a:tcPr marL="91437" marR="91437" marT="45705" marB="45705"/>
                </a:tc>
                <a:tc>
                  <a:txBody>
                    <a:bodyPr/>
                    <a:lstStyle/>
                    <a:p>
                      <a:r>
                        <a:rPr lang="en-US" altLang="zh-CN" sz="3200" dirty="0" smtClean="0"/>
                        <a:t>0</a:t>
                      </a:r>
                      <a:endParaRPr lang="zh-CN" altLang="en-US" sz="3200" dirty="0"/>
                    </a:p>
                  </a:txBody>
                  <a:tcPr marL="91437" marR="91437" marT="45705" marB="45705"/>
                </a:tc>
                <a:tc>
                  <a:txBody>
                    <a:bodyPr/>
                    <a:lstStyle/>
                    <a:p>
                      <a:r>
                        <a:rPr lang="en-US" altLang="zh-CN" sz="3200" dirty="0" smtClean="0"/>
                        <a:t>0</a:t>
                      </a:r>
                      <a:endParaRPr lang="zh-CN" altLang="en-US" sz="3200" dirty="0"/>
                    </a:p>
                  </a:txBody>
                  <a:tcPr marL="91437" marR="91437" marT="45705" marB="45705"/>
                </a:tc>
                <a:tc>
                  <a:txBody>
                    <a:bodyPr/>
                    <a:lstStyle/>
                    <a:p>
                      <a:r>
                        <a:rPr lang="en-US" altLang="zh-CN" sz="3200" dirty="0" smtClean="0"/>
                        <a:t>1</a:t>
                      </a:r>
                      <a:endParaRPr lang="zh-CN" altLang="en-US" sz="3200" dirty="0"/>
                    </a:p>
                  </a:txBody>
                  <a:tcPr marL="91437" marR="91437" marT="45705" marB="45705"/>
                </a:tc>
              </a:tr>
              <a:tr h="579085">
                <a:tc>
                  <a:txBody>
                    <a:bodyPr/>
                    <a:lstStyle/>
                    <a:p>
                      <a:r>
                        <a:rPr lang="en-US" altLang="zh-CN" sz="3200" dirty="0" smtClean="0"/>
                        <a:t>1</a:t>
                      </a:r>
                      <a:endParaRPr lang="zh-CN" altLang="en-US" sz="3200" dirty="0"/>
                    </a:p>
                  </a:txBody>
                  <a:tcPr marL="91437" marR="91437" marT="45705" marB="45705"/>
                </a:tc>
                <a:tc>
                  <a:txBody>
                    <a:bodyPr/>
                    <a:lstStyle/>
                    <a:p>
                      <a:r>
                        <a:rPr lang="en-US" altLang="zh-CN" sz="3200" dirty="0" smtClean="0"/>
                        <a:t>0</a:t>
                      </a:r>
                      <a:endParaRPr lang="zh-CN" altLang="en-US" sz="3200" dirty="0"/>
                    </a:p>
                  </a:txBody>
                  <a:tcPr marL="91437" marR="91437" marT="45705" marB="45705"/>
                </a:tc>
                <a:tc>
                  <a:txBody>
                    <a:bodyPr/>
                    <a:lstStyle/>
                    <a:p>
                      <a:r>
                        <a:rPr lang="en-US" altLang="zh-CN" sz="3200" dirty="0" smtClean="0"/>
                        <a:t>1</a:t>
                      </a:r>
                      <a:endParaRPr lang="zh-CN" altLang="en-US" sz="3200" dirty="0"/>
                    </a:p>
                  </a:txBody>
                  <a:tcPr marL="91437" marR="91437" marT="45705" marB="45705"/>
                </a:tc>
                <a:tc>
                  <a:txBody>
                    <a:bodyPr/>
                    <a:lstStyle/>
                    <a:p>
                      <a:r>
                        <a:rPr lang="en-US" altLang="zh-CN" sz="3200" dirty="0" smtClean="0"/>
                        <a:t>0</a:t>
                      </a:r>
                      <a:endParaRPr lang="zh-CN" altLang="en-US" sz="3200" dirty="0"/>
                    </a:p>
                  </a:txBody>
                  <a:tcPr marL="91437" marR="91437" marT="45705" marB="45705"/>
                </a:tc>
              </a:tr>
              <a:tr h="579085">
                <a:tc>
                  <a:txBody>
                    <a:bodyPr/>
                    <a:lstStyle/>
                    <a:p>
                      <a:r>
                        <a:rPr lang="en-US" altLang="zh-CN" sz="3200" dirty="0" smtClean="0"/>
                        <a:t>1</a:t>
                      </a:r>
                      <a:endParaRPr lang="zh-CN" altLang="en-US" sz="3200" dirty="0"/>
                    </a:p>
                  </a:txBody>
                  <a:tcPr marL="91437" marR="91437" marT="45705" marB="45705"/>
                </a:tc>
                <a:tc>
                  <a:txBody>
                    <a:bodyPr/>
                    <a:lstStyle/>
                    <a:p>
                      <a:r>
                        <a:rPr lang="en-US" altLang="zh-CN" sz="3200" dirty="0" smtClean="0"/>
                        <a:t>1</a:t>
                      </a:r>
                      <a:endParaRPr lang="zh-CN" altLang="en-US" sz="3200" dirty="0"/>
                    </a:p>
                  </a:txBody>
                  <a:tcPr marL="91437" marR="91437" marT="45705" marB="45705"/>
                </a:tc>
                <a:tc>
                  <a:txBody>
                    <a:bodyPr/>
                    <a:lstStyle/>
                    <a:p>
                      <a:r>
                        <a:rPr lang="en-US" altLang="zh-CN" sz="3200" dirty="0" smtClean="0"/>
                        <a:t>0</a:t>
                      </a:r>
                      <a:endParaRPr lang="zh-CN" altLang="en-US" sz="3200" dirty="0"/>
                    </a:p>
                  </a:txBody>
                  <a:tcPr marL="91437" marR="91437" marT="45705" marB="45705"/>
                </a:tc>
                <a:tc>
                  <a:txBody>
                    <a:bodyPr/>
                    <a:lstStyle/>
                    <a:p>
                      <a:r>
                        <a:rPr lang="en-US" altLang="zh-CN" sz="3200" dirty="0" smtClean="0"/>
                        <a:t>0</a:t>
                      </a:r>
                      <a:endParaRPr lang="zh-CN" altLang="en-US" sz="3200" dirty="0"/>
                    </a:p>
                  </a:txBody>
                  <a:tcPr marL="91437" marR="91437" marT="45705" marB="45705"/>
                </a:tc>
              </a:tr>
              <a:tr h="579085">
                <a:tc>
                  <a:txBody>
                    <a:bodyPr/>
                    <a:lstStyle/>
                    <a:p>
                      <a:r>
                        <a:rPr lang="en-US" altLang="zh-CN" sz="3200" dirty="0" smtClean="0"/>
                        <a:t>1</a:t>
                      </a:r>
                      <a:endParaRPr lang="zh-CN" altLang="en-US" sz="3200" dirty="0"/>
                    </a:p>
                  </a:txBody>
                  <a:tcPr marL="91437" marR="91437" marT="45705" marB="45705"/>
                </a:tc>
                <a:tc>
                  <a:txBody>
                    <a:bodyPr/>
                    <a:lstStyle/>
                    <a:p>
                      <a:r>
                        <a:rPr lang="en-US" altLang="zh-CN" sz="3200" dirty="0" smtClean="0"/>
                        <a:t>1</a:t>
                      </a:r>
                      <a:endParaRPr lang="zh-CN" altLang="en-US" sz="3200" dirty="0"/>
                    </a:p>
                  </a:txBody>
                  <a:tcPr marL="91437" marR="91437" marT="45705" marB="45705"/>
                </a:tc>
                <a:tc>
                  <a:txBody>
                    <a:bodyPr/>
                    <a:lstStyle/>
                    <a:p>
                      <a:r>
                        <a:rPr lang="en-US" altLang="zh-CN" sz="3200" dirty="0" smtClean="0"/>
                        <a:t>1</a:t>
                      </a:r>
                      <a:endParaRPr lang="zh-CN" altLang="en-US" sz="3200" dirty="0"/>
                    </a:p>
                  </a:txBody>
                  <a:tcPr marL="91437" marR="91437" marT="45705" marB="45705"/>
                </a:tc>
                <a:tc>
                  <a:txBody>
                    <a:bodyPr/>
                    <a:lstStyle/>
                    <a:p>
                      <a:r>
                        <a:rPr lang="en-US" altLang="zh-CN" sz="3200" dirty="0" smtClean="0"/>
                        <a:t>1</a:t>
                      </a:r>
                      <a:endParaRPr lang="zh-CN" altLang="en-US" sz="3200" dirty="0"/>
                    </a:p>
                  </a:txBody>
                  <a:tcPr marL="91437" marR="91437" marT="45705" marB="45705"/>
                </a:tc>
              </a:tr>
            </a:tbl>
          </a:graphicData>
        </a:graphic>
      </p:graphicFrame>
      <p:sp>
        <p:nvSpPr>
          <p:cNvPr id="89143"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891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E829B12-D958-4DE9-9EB0-B75AF073DD5B}" type="slidenum">
              <a:rPr kumimoji="0" lang="zh-CN" altLang="en-US" sz="1400" b="0" smtClean="0">
                <a:latin typeface="Arial" panose="020B0604020202020204" pitchFamily="34" charset="0"/>
              </a:rPr>
              <a:pPr>
                <a:spcBef>
                  <a:spcPct val="0"/>
                </a:spcBef>
                <a:buClrTx/>
                <a:buSzTx/>
                <a:buFontTx/>
                <a:buNone/>
              </a:pPr>
              <a:t>28</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76200" y="304800"/>
            <a:ext cx="7772400" cy="823913"/>
          </a:xfrm>
        </p:spPr>
        <p:txBody>
          <a:bodyPr/>
          <a:lstStyle/>
          <a:p>
            <a:pPr eaLnBrk="1" hangingPunct="1"/>
            <a:r>
              <a:rPr lang="zh-CN" altLang="en-US" b="1" smtClean="0">
                <a:latin typeface="Times New Roman" panose="02020603050405020304" pitchFamily="18" charset="0"/>
              </a:rPr>
              <a:t> </a:t>
            </a:r>
          </a:p>
        </p:txBody>
      </p:sp>
      <p:sp>
        <p:nvSpPr>
          <p:cNvPr id="90115" name="Rectangle 3"/>
          <p:cNvSpPr>
            <a:spLocks noGrp="1" noChangeArrowheads="1"/>
          </p:cNvSpPr>
          <p:nvPr>
            <p:ph type="body" idx="1"/>
          </p:nvPr>
        </p:nvSpPr>
        <p:spPr>
          <a:xfrm>
            <a:off x="611188" y="549275"/>
            <a:ext cx="7993062" cy="5327650"/>
          </a:xfrm>
        </p:spPr>
        <p:txBody>
          <a:bodyPr/>
          <a:lstStyle/>
          <a:p>
            <a:pPr marL="0" indent="0" defTabSz="908050" eaLnBrk="1" hangingPunct="1">
              <a:lnSpc>
                <a:spcPct val="125000"/>
              </a:lnSpc>
              <a:spcBef>
                <a:spcPct val="50000"/>
              </a:spcBef>
              <a:tabLst>
                <a:tab pos="4006850" algn="l"/>
              </a:tabLst>
            </a:pPr>
            <a:r>
              <a:rPr lang="zh-CN" altLang="en-US" sz="3300" dirty="0" smtClean="0">
                <a:latin typeface="宋体" panose="02010600030101010101" pitchFamily="2" charset="-122"/>
              </a:rPr>
              <a:t>若公式</a:t>
            </a:r>
            <a:r>
              <a:rPr lang="en-US" altLang="zh-CN" sz="3300" dirty="0" smtClean="0"/>
              <a:t>G</a:t>
            </a:r>
            <a:r>
              <a:rPr lang="zh-CN" altLang="en-US" sz="3300" dirty="0" smtClean="0">
                <a:latin typeface="宋体" panose="02010600030101010101" pitchFamily="2" charset="-122"/>
              </a:rPr>
              <a:t>中出现的所有原子为</a:t>
            </a:r>
            <a:r>
              <a:rPr lang="en-US" altLang="zh-CN" sz="3300" dirty="0" smtClean="0"/>
              <a:t>A</a:t>
            </a:r>
            <a:r>
              <a:rPr lang="en-US" altLang="zh-CN" sz="3300" baseline="-30000" dirty="0" smtClean="0"/>
              <a:t>1</a:t>
            </a:r>
            <a:r>
              <a:rPr lang="en-US" altLang="zh-CN" sz="3300" dirty="0" smtClean="0">
                <a:latin typeface="宋体" panose="02010600030101010101" pitchFamily="2" charset="-122"/>
              </a:rPr>
              <a:t>，</a:t>
            </a:r>
            <a:r>
              <a:rPr lang="en-US" altLang="zh-CN" sz="3300" dirty="0" smtClean="0"/>
              <a:t>…</a:t>
            </a:r>
            <a:r>
              <a:rPr lang="en-US" altLang="zh-CN" sz="3300" dirty="0" smtClean="0">
                <a:latin typeface="宋体" panose="02010600030101010101" pitchFamily="2" charset="-122"/>
              </a:rPr>
              <a:t>，</a:t>
            </a:r>
            <a:r>
              <a:rPr lang="en-US" altLang="zh-CN" sz="3300" dirty="0" smtClean="0"/>
              <a:t>A</a:t>
            </a:r>
            <a:r>
              <a:rPr lang="en-US" altLang="zh-CN" sz="3300" baseline="-30000" dirty="0" smtClean="0"/>
              <a:t>n</a:t>
            </a:r>
            <a:r>
              <a:rPr lang="en-US" altLang="zh-CN" sz="3300" dirty="0" smtClean="0">
                <a:latin typeface="宋体" panose="02010600030101010101" pitchFamily="2" charset="-122"/>
              </a:rPr>
              <a:t>，</a:t>
            </a:r>
            <a:r>
              <a:rPr lang="zh-CN" altLang="en-US" sz="3300" dirty="0" smtClean="0">
                <a:latin typeface="宋体" panose="02010600030101010101" pitchFamily="2" charset="-122"/>
              </a:rPr>
              <a:t>有时我们用</a:t>
            </a:r>
            <a:r>
              <a:rPr lang="zh-CN" altLang="en-US" sz="3300" dirty="0" smtClean="0"/>
              <a:t>{</a:t>
            </a:r>
            <a:r>
              <a:rPr lang="en-US" altLang="zh-CN" sz="3300" dirty="0" smtClean="0"/>
              <a:t>m</a:t>
            </a:r>
            <a:r>
              <a:rPr lang="en-US" altLang="zh-CN" sz="3300" baseline="-30000" dirty="0" smtClean="0"/>
              <a:t>1</a:t>
            </a:r>
            <a:r>
              <a:rPr lang="en-US" altLang="zh-CN" sz="3300" dirty="0" smtClean="0">
                <a:latin typeface="宋体" panose="02010600030101010101" pitchFamily="2" charset="-122"/>
              </a:rPr>
              <a:t>，</a:t>
            </a:r>
            <a:r>
              <a:rPr lang="en-US" altLang="zh-CN" sz="3300" dirty="0" smtClean="0"/>
              <a:t>…</a:t>
            </a:r>
            <a:r>
              <a:rPr lang="en-US" altLang="zh-CN" sz="3300" dirty="0" smtClean="0">
                <a:latin typeface="宋体" panose="02010600030101010101" pitchFamily="2" charset="-122"/>
              </a:rPr>
              <a:t>，</a:t>
            </a:r>
            <a:r>
              <a:rPr lang="en-US" altLang="zh-CN" sz="3300" dirty="0" err="1" smtClean="0"/>
              <a:t>m</a:t>
            </a:r>
            <a:r>
              <a:rPr lang="en-US" altLang="zh-CN" sz="3300" baseline="-30000" dirty="0" err="1" smtClean="0"/>
              <a:t>n</a:t>
            </a:r>
            <a:r>
              <a:rPr lang="en-US" altLang="zh-CN" sz="3300" dirty="0" smtClean="0"/>
              <a:t>}</a:t>
            </a:r>
            <a:r>
              <a:rPr lang="zh-CN" altLang="en-US" sz="3300" dirty="0" smtClean="0">
                <a:latin typeface="宋体" panose="02010600030101010101" pitchFamily="2" charset="-122"/>
              </a:rPr>
              <a:t>表示</a:t>
            </a:r>
            <a:r>
              <a:rPr lang="en-US" altLang="zh-CN" sz="3300" dirty="0" smtClean="0"/>
              <a:t>G</a:t>
            </a:r>
            <a:r>
              <a:rPr lang="zh-CN" altLang="en-US" sz="3300" dirty="0" smtClean="0">
                <a:latin typeface="宋体" panose="02010600030101010101" pitchFamily="2" charset="-122"/>
              </a:rPr>
              <a:t>的一个解释</a:t>
            </a:r>
            <a:r>
              <a:rPr lang="en-US" altLang="zh-CN" sz="3300" dirty="0" smtClean="0"/>
              <a:t>I</a:t>
            </a:r>
            <a:r>
              <a:rPr lang="en-US" altLang="zh-CN" sz="3300" dirty="0" smtClean="0">
                <a:latin typeface="宋体" panose="02010600030101010101" pitchFamily="2" charset="-122"/>
              </a:rPr>
              <a:t>，</a:t>
            </a:r>
            <a:r>
              <a:rPr lang="zh-CN" altLang="en-US" sz="3300" dirty="0" smtClean="0">
                <a:latin typeface="宋体" panose="02010600030101010101" pitchFamily="2" charset="-122"/>
              </a:rPr>
              <a:t>其中</a:t>
            </a:r>
            <a:r>
              <a:rPr lang="zh-CN" altLang="en-US" sz="3300" dirty="0" smtClean="0"/>
              <a:t>                                </a:t>
            </a:r>
            <a:br>
              <a:rPr lang="zh-CN" altLang="en-US" sz="3300" dirty="0" smtClean="0"/>
            </a:br>
            <a:r>
              <a:rPr lang="zh-CN" altLang="en-US" sz="3300" dirty="0" smtClean="0"/>
              <a:t>                    </a:t>
            </a:r>
            <a:r>
              <a:rPr lang="en-US" altLang="zh-CN" sz="3300" dirty="0" smtClean="0"/>
              <a:t>Ai    </a:t>
            </a:r>
            <a:r>
              <a:rPr lang="zh-CN" altLang="en-US" sz="3300" dirty="0" smtClean="0"/>
              <a:t>当</a:t>
            </a:r>
            <a:r>
              <a:rPr lang="en-US" altLang="zh-CN" sz="3300" dirty="0" smtClean="0"/>
              <a:t>Ai</a:t>
            </a:r>
            <a:r>
              <a:rPr lang="zh-CN" altLang="en-US" sz="3300" dirty="0" smtClean="0"/>
              <a:t>在</a:t>
            </a:r>
            <a:r>
              <a:rPr lang="en-US" altLang="zh-CN" sz="3300" dirty="0" smtClean="0"/>
              <a:t>I</a:t>
            </a:r>
            <a:r>
              <a:rPr lang="zh-CN" altLang="en-US" sz="3300" dirty="0" smtClean="0"/>
              <a:t>下为</a:t>
            </a:r>
            <a:r>
              <a:rPr lang="en-US" altLang="zh-CN" sz="3300" dirty="0" smtClean="0"/>
              <a:t>1</a:t>
            </a:r>
            <a:r>
              <a:rPr lang="zh-CN" altLang="en-US" sz="3300" dirty="0" smtClean="0"/>
              <a:t/>
            </a:r>
            <a:br>
              <a:rPr lang="zh-CN" altLang="en-US" sz="3300" dirty="0" smtClean="0"/>
            </a:br>
            <a:r>
              <a:rPr lang="en-US" altLang="zh-CN" sz="3300" dirty="0" smtClean="0"/>
              <a:t>mi=                                                </a:t>
            </a:r>
            <a:r>
              <a:rPr lang="en-US" altLang="zh-CN" sz="3300" dirty="0" err="1" smtClean="0"/>
              <a:t>i</a:t>
            </a:r>
            <a:r>
              <a:rPr lang="en-US" altLang="zh-CN" sz="3300" dirty="0" smtClean="0"/>
              <a:t>=1,2…n</a:t>
            </a:r>
            <a:r>
              <a:rPr lang="zh-CN" altLang="en-US" sz="3300" dirty="0" smtClean="0"/>
              <a:t/>
            </a:r>
            <a:br>
              <a:rPr lang="zh-CN" altLang="en-US" sz="3300" dirty="0" smtClean="0"/>
            </a:br>
            <a:r>
              <a:rPr lang="zh-CN" altLang="en-US" sz="3300" dirty="0" smtClean="0"/>
              <a:t>                   </a:t>
            </a:r>
            <a:r>
              <a:rPr lang="en-US" altLang="zh-CN" sz="3300" dirty="0" smtClean="0">
                <a:sym typeface="Symbol" panose="05050102010706020507" pitchFamily="18" charset="2"/>
              </a:rPr>
              <a:t>Ai  </a:t>
            </a:r>
            <a:r>
              <a:rPr lang="zh-CN" altLang="en-US" sz="3300" dirty="0" smtClean="0"/>
              <a:t>当</a:t>
            </a:r>
            <a:r>
              <a:rPr lang="en-US" altLang="zh-CN" sz="3300" dirty="0" smtClean="0"/>
              <a:t>Ai</a:t>
            </a:r>
            <a:r>
              <a:rPr lang="zh-CN" altLang="en-US" sz="3300" dirty="0" smtClean="0"/>
              <a:t>在</a:t>
            </a:r>
            <a:r>
              <a:rPr lang="en-US" altLang="zh-CN" sz="3300" dirty="0" smtClean="0"/>
              <a:t>I</a:t>
            </a:r>
            <a:r>
              <a:rPr lang="zh-CN" altLang="en-US" sz="3300" dirty="0" smtClean="0"/>
              <a:t>下为</a:t>
            </a:r>
            <a:r>
              <a:rPr lang="en-US" altLang="zh-CN" sz="3300" dirty="0" smtClean="0"/>
              <a:t>0</a:t>
            </a:r>
            <a:r>
              <a:rPr lang="zh-CN" altLang="en-US" sz="3300" dirty="0" smtClean="0"/>
              <a:t/>
            </a:r>
            <a:br>
              <a:rPr lang="zh-CN" altLang="en-US" sz="3300" dirty="0" smtClean="0"/>
            </a:br>
            <a:r>
              <a:rPr lang="zh-CN" altLang="en-US" sz="3300" dirty="0" smtClean="0">
                <a:latin typeface="宋体" panose="02010600030101010101" pitchFamily="2" charset="-122"/>
              </a:rPr>
              <a:t>例</a:t>
            </a:r>
            <a:r>
              <a:rPr lang="en-US" altLang="zh-CN" sz="3300" dirty="0" smtClean="0">
                <a:latin typeface="宋体" panose="02010600030101010101" pitchFamily="2" charset="-122"/>
              </a:rPr>
              <a:t>.</a:t>
            </a:r>
            <a:r>
              <a:rPr lang="zh-CN" altLang="en-US" sz="3300" dirty="0" smtClean="0">
                <a:latin typeface="宋体" panose="02010600030101010101" pitchFamily="2" charset="-122"/>
              </a:rPr>
              <a:t>公式</a:t>
            </a:r>
            <a:r>
              <a:rPr lang="en-US" altLang="zh-CN" sz="3300" dirty="0" smtClean="0"/>
              <a:t>G=(P</a:t>
            </a:r>
            <a:r>
              <a:rPr lang="en-US" altLang="zh-CN" sz="3300" dirty="0" smtClean="0">
                <a:sym typeface="Symbol" panose="05050102010706020507" pitchFamily="18" charset="2"/>
              </a:rPr>
              <a:t></a:t>
            </a:r>
            <a:r>
              <a:rPr lang="en-US" altLang="zh-CN" sz="3300" dirty="0" smtClean="0"/>
              <a:t>Q)</a:t>
            </a:r>
            <a:r>
              <a:rPr lang="en-US" altLang="zh-CN" sz="3300" dirty="0" smtClean="0">
                <a:sym typeface="Symbol" panose="05050102010706020507" pitchFamily="18" charset="2"/>
              </a:rPr>
              <a:t></a:t>
            </a:r>
            <a:r>
              <a:rPr lang="en-US" altLang="zh-CN" sz="3300" dirty="0" smtClean="0"/>
              <a:t>R</a:t>
            </a:r>
            <a:r>
              <a:rPr lang="zh-CN" altLang="en-US" sz="3300" dirty="0" smtClean="0">
                <a:latin typeface="宋体" panose="02010600030101010101" pitchFamily="2" charset="-122"/>
              </a:rPr>
              <a:t>的真值表中第二个 解释就可以记为</a:t>
            </a:r>
            <a:r>
              <a:rPr lang="zh-CN" altLang="en-US" sz="3300" dirty="0" smtClean="0"/>
              <a:t>{</a:t>
            </a:r>
            <a:r>
              <a:rPr lang="zh-CN" altLang="en-US" sz="3300" dirty="0" smtClean="0">
                <a:sym typeface="Symbol" panose="05050102010706020507" pitchFamily="18" charset="2"/>
              </a:rPr>
              <a:t></a:t>
            </a:r>
            <a:r>
              <a:rPr lang="en-US" altLang="zh-CN" sz="3300" dirty="0" smtClean="0"/>
              <a:t>P</a:t>
            </a:r>
            <a:r>
              <a:rPr lang="en-US" altLang="zh-CN" sz="3300" dirty="0" smtClean="0">
                <a:latin typeface="宋体" panose="02010600030101010101" pitchFamily="2" charset="-122"/>
              </a:rPr>
              <a:t>，</a:t>
            </a:r>
            <a:r>
              <a:rPr lang="en-US" altLang="zh-CN" sz="3300" dirty="0" smtClean="0">
                <a:sym typeface="Symbol" panose="05050102010706020507" pitchFamily="18" charset="2"/>
              </a:rPr>
              <a:t></a:t>
            </a:r>
            <a:r>
              <a:rPr lang="en-US" altLang="zh-CN" sz="3300" dirty="0" smtClean="0"/>
              <a:t>Q</a:t>
            </a:r>
            <a:r>
              <a:rPr lang="en-US" altLang="zh-CN" sz="3300" dirty="0" smtClean="0">
                <a:latin typeface="宋体" panose="02010600030101010101" pitchFamily="2" charset="-122"/>
              </a:rPr>
              <a:t>，</a:t>
            </a:r>
            <a:r>
              <a:rPr lang="en-US" altLang="zh-CN" sz="3300" dirty="0" smtClean="0"/>
              <a:t>R} </a:t>
            </a:r>
            <a:endParaRPr lang="zh-CN" altLang="en-US" sz="3300" dirty="0" smtClean="0"/>
          </a:p>
        </p:txBody>
      </p:sp>
      <p:sp>
        <p:nvSpPr>
          <p:cNvPr id="90116" name="Rectangle 59"/>
          <p:cNvSpPr>
            <a:spLocks noChangeArrowheads="1"/>
          </p:cNvSpPr>
          <p:nvPr/>
        </p:nvSpPr>
        <p:spPr bwMode="auto">
          <a:xfrm>
            <a:off x="3386138" y="32480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90117" name="左大括号 2"/>
          <p:cNvSpPr>
            <a:spLocks/>
          </p:cNvSpPr>
          <p:nvPr/>
        </p:nvSpPr>
        <p:spPr bwMode="auto">
          <a:xfrm>
            <a:off x="1692275" y="2565400"/>
            <a:ext cx="592138" cy="1655763"/>
          </a:xfrm>
          <a:prstGeom prst="leftBrace">
            <a:avLst>
              <a:gd name="adj1" fmla="val 8350"/>
              <a:gd name="adj2" fmla="val 50000"/>
            </a:avLst>
          </a:prstGeom>
          <a:noFill/>
          <a:ln w="63500"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2400" b="0"/>
          </a:p>
        </p:txBody>
      </p:sp>
      <p:sp>
        <p:nvSpPr>
          <p:cNvPr id="90118"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90119"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2ABBE05-EB24-49C9-A203-67FE8EB28F80}" type="slidenum">
              <a:rPr kumimoji="0" lang="zh-CN" altLang="en-US" sz="1400" b="0" smtClean="0">
                <a:latin typeface="Arial" panose="020B0604020202020204" pitchFamily="34" charset="0"/>
              </a:rPr>
              <a:pPr>
                <a:spcBef>
                  <a:spcPct val="0"/>
                </a:spcBef>
                <a:buClrTx/>
                <a:buSzTx/>
                <a:buFontTx/>
                <a:buNone/>
              </a:pPr>
              <a:t>29</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11188" y="122238"/>
            <a:ext cx="7772400" cy="1616075"/>
          </a:xfrm>
        </p:spPr>
        <p:txBody>
          <a:bodyPr/>
          <a:lstStyle/>
          <a:p>
            <a:pPr algn="ctr" eaLnBrk="1" hangingPunct="1">
              <a:defRPr/>
            </a:pPr>
            <a:r>
              <a:rPr lang="zh-CN" altLang="en-US" sz="3300" b="1" dirty="0" smtClean="0">
                <a:latin typeface="+mn-lt"/>
                <a:ea typeface="+mn-ea"/>
              </a:rPr>
              <a:t>数理逻辑的创始人</a:t>
            </a:r>
            <a:r>
              <a:rPr lang="en-US" altLang="zh-CN" sz="3300" b="1" dirty="0" smtClean="0">
                <a:latin typeface="+mn-lt"/>
                <a:ea typeface="+mn-ea"/>
              </a:rPr>
              <a:t>--</a:t>
            </a:r>
            <a:r>
              <a:rPr lang="zh-CN" altLang="en-US" sz="3300" b="1" dirty="0" smtClean="0">
                <a:latin typeface="+mn-lt"/>
                <a:ea typeface="+mn-ea"/>
              </a:rPr>
              <a:t>莱布尼茨</a:t>
            </a:r>
            <a:br>
              <a:rPr lang="zh-CN" altLang="en-US" sz="3300" b="1" dirty="0" smtClean="0">
                <a:latin typeface="+mn-lt"/>
                <a:ea typeface="+mn-ea"/>
              </a:rPr>
            </a:br>
            <a:r>
              <a:rPr lang="en-US" altLang="zh-CN" sz="3300" b="1" dirty="0" smtClean="0">
                <a:solidFill>
                  <a:schemeClr val="tx1"/>
                </a:solidFill>
                <a:latin typeface="+mn-lt"/>
                <a:ea typeface="+mn-ea"/>
              </a:rPr>
              <a:t>1646.7.1-1716.11.14</a:t>
            </a:r>
            <a:r>
              <a:rPr lang="en-US" altLang="zh-CN" sz="3300" b="1" dirty="0" smtClean="0">
                <a:solidFill>
                  <a:schemeClr val="tx1"/>
                </a:solidFill>
                <a:latin typeface="Times New Roman" pitchFamily="18" charset="0"/>
              </a:rPr>
              <a:t/>
            </a:r>
            <a:br>
              <a:rPr lang="en-US" altLang="zh-CN" sz="3300" b="1" dirty="0" smtClean="0">
                <a:solidFill>
                  <a:schemeClr val="tx1"/>
                </a:solidFill>
                <a:latin typeface="Times New Roman" pitchFamily="18" charset="0"/>
              </a:rPr>
            </a:br>
            <a:endParaRPr lang="zh-CN" altLang="en-US" sz="3300" b="1" dirty="0" smtClean="0">
              <a:solidFill>
                <a:schemeClr val="tx1"/>
              </a:solidFill>
              <a:latin typeface="Times New Roman" pitchFamily="18" charset="0"/>
            </a:endParaRPr>
          </a:p>
        </p:txBody>
      </p:sp>
      <p:sp>
        <p:nvSpPr>
          <p:cNvPr id="57347" name="Rectangle 3"/>
          <p:cNvSpPr>
            <a:spLocks noGrp="1" noChangeArrowheads="1"/>
          </p:cNvSpPr>
          <p:nvPr>
            <p:ph type="body" idx="1"/>
          </p:nvPr>
        </p:nvSpPr>
        <p:spPr/>
        <p:txBody>
          <a:bodyPr/>
          <a:lstStyle/>
          <a:p>
            <a:pPr eaLnBrk="1" hangingPunct="1">
              <a:buFont typeface="Wingdings" panose="05000000000000000000" pitchFamily="2" charset="2"/>
              <a:buNone/>
            </a:pPr>
            <a:r>
              <a:rPr lang="zh-CN" altLang="en-US" smtClean="0"/>
              <a:t> </a:t>
            </a:r>
          </a:p>
        </p:txBody>
      </p:sp>
      <p:pic>
        <p:nvPicPr>
          <p:cNvPr id="57348" name="Picture 5" descr="Leibniz"/>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775" y="1739900"/>
            <a:ext cx="3168650" cy="433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57350"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FFDCB74-E3ED-4AB5-B7A9-C895391C5D00}" type="slidenum">
              <a:rPr kumimoji="0" lang="zh-CN" altLang="en-US" sz="1400" b="0" smtClean="0">
                <a:latin typeface="Arial" panose="020B0604020202020204" pitchFamily="34" charset="0"/>
              </a:rPr>
              <a:pPr>
                <a:spcBef>
                  <a:spcPct val="0"/>
                </a:spcBef>
                <a:buClrTx/>
                <a:buSzTx/>
                <a:buFontTx/>
                <a:buNone/>
              </a:pPr>
              <a:t>3</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9" name="Rectangle 3"/>
          <p:cNvSpPr>
            <a:spLocks noGrp="1" noChangeArrowheads="1"/>
          </p:cNvSpPr>
          <p:nvPr>
            <p:ph type="body" idx="1"/>
          </p:nvPr>
        </p:nvSpPr>
        <p:spPr>
          <a:xfrm>
            <a:off x="350838" y="1100696"/>
            <a:ext cx="8496300" cy="4800600"/>
          </a:xfrm>
        </p:spPr>
        <p:txBody>
          <a:bodyPr/>
          <a:lstStyle/>
          <a:p>
            <a:pPr marL="0" indent="0" eaLnBrk="1" hangingPunct="1">
              <a:lnSpc>
                <a:spcPct val="125000"/>
              </a:lnSpc>
              <a:spcBef>
                <a:spcPct val="50000"/>
              </a:spcBef>
              <a:tabLst>
                <a:tab pos="1149350" algn="l"/>
                <a:tab pos="1995488" algn="l"/>
              </a:tabLst>
            </a:pPr>
            <a:r>
              <a:rPr lang="zh-CN" altLang="en-US" sz="3300" dirty="0" smtClean="0">
                <a:latin typeface="宋体" panose="02010600030101010101" pitchFamily="2" charset="-122"/>
              </a:rPr>
              <a:t>公式</a:t>
            </a:r>
            <a:r>
              <a:rPr lang="en-US" altLang="zh-CN" sz="3300" dirty="0" smtClean="0"/>
              <a:t>G</a:t>
            </a:r>
            <a:r>
              <a:rPr lang="zh-CN" altLang="en-US" sz="3300" dirty="0" smtClean="0">
                <a:latin typeface="宋体" panose="02010600030101010101" pitchFamily="2" charset="-122"/>
              </a:rPr>
              <a:t>称为</a:t>
            </a:r>
            <a:r>
              <a:rPr lang="zh-CN" altLang="en-US" sz="3300" u="sng" dirty="0" smtClean="0">
                <a:solidFill>
                  <a:schemeClr val="tx2"/>
                </a:solidFill>
                <a:latin typeface="宋体" panose="02010600030101010101" pitchFamily="2" charset="-122"/>
              </a:rPr>
              <a:t>恒真的</a:t>
            </a:r>
            <a:r>
              <a:rPr lang="zh-CN" altLang="en-US" sz="3300" dirty="0" smtClean="0"/>
              <a:t>(</a:t>
            </a:r>
            <a:r>
              <a:rPr lang="zh-CN" altLang="en-US" sz="3300" dirty="0" smtClean="0">
                <a:latin typeface="宋体" panose="02010600030101010101" pitchFamily="2" charset="-122"/>
              </a:rPr>
              <a:t>或有效的</a:t>
            </a:r>
            <a:r>
              <a:rPr lang="zh-CN" altLang="en-US" sz="3300" dirty="0" smtClean="0"/>
              <a:t>)</a:t>
            </a:r>
            <a:r>
              <a:rPr lang="zh-CN" altLang="en-US" sz="3300" dirty="0" smtClean="0">
                <a:latin typeface="宋体" panose="02010600030101010101" pitchFamily="2" charset="-122"/>
              </a:rPr>
              <a:t>，如果</a:t>
            </a:r>
            <a:r>
              <a:rPr lang="en-US" altLang="zh-CN" sz="3300" dirty="0" smtClean="0"/>
              <a:t>G</a:t>
            </a:r>
            <a:r>
              <a:rPr lang="zh-CN" altLang="en-US" sz="3300" dirty="0" smtClean="0">
                <a:latin typeface="宋体" panose="02010600030101010101" pitchFamily="2" charset="-122"/>
              </a:rPr>
              <a:t>在它的所有解释下都是真的；</a:t>
            </a:r>
            <a:r>
              <a:rPr lang="zh-CN" altLang="en-US" sz="3300" dirty="0" smtClean="0"/>
              <a:t> </a:t>
            </a:r>
          </a:p>
          <a:p>
            <a:pPr marL="0" indent="0" eaLnBrk="1" hangingPunct="1">
              <a:lnSpc>
                <a:spcPct val="125000"/>
              </a:lnSpc>
              <a:spcBef>
                <a:spcPct val="50000"/>
              </a:spcBef>
              <a:tabLst>
                <a:tab pos="1149350" algn="l"/>
                <a:tab pos="1995488" algn="l"/>
              </a:tabLst>
            </a:pPr>
            <a:r>
              <a:rPr lang="zh-CN" altLang="en-US" sz="3300" dirty="0" smtClean="0">
                <a:latin typeface="宋体" panose="02010600030101010101" pitchFamily="2" charset="-122"/>
              </a:rPr>
              <a:t>公式</a:t>
            </a:r>
            <a:r>
              <a:rPr lang="en-US" altLang="zh-CN" sz="3300" dirty="0" smtClean="0"/>
              <a:t>G</a:t>
            </a:r>
            <a:r>
              <a:rPr lang="zh-CN" altLang="en-US" sz="3300" dirty="0" smtClean="0">
                <a:latin typeface="宋体" panose="02010600030101010101" pitchFamily="2" charset="-122"/>
              </a:rPr>
              <a:t>称为</a:t>
            </a:r>
            <a:r>
              <a:rPr lang="zh-CN" altLang="en-US" sz="3300" u="sng" dirty="0" smtClean="0">
                <a:solidFill>
                  <a:schemeClr val="tx2"/>
                </a:solidFill>
                <a:latin typeface="宋体" panose="02010600030101010101" pitchFamily="2" charset="-122"/>
              </a:rPr>
              <a:t>恒假的</a:t>
            </a:r>
            <a:r>
              <a:rPr lang="zh-CN" altLang="en-US" sz="3300" dirty="0" smtClean="0"/>
              <a:t>(</a:t>
            </a:r>
            <a:r>
              <a:rPr lang="zh-CN" altLang="en-US" sz="3300" dirty="0" smtClean="0">
                <a:latin typeface="宋体" panose="02010600030101010101" pitchFamily="2" charset="-122"/>
              </a:rPr>
              <a:t>或不可满足的</a:t>
            </a:r>
            <a:r>
              <a:rPr lang="zh-CN" altLang="en-US" sz="3300" dirty="0" smtClean="0"/>
              <a:t>)</a:t>
            </a:r>
            <a:r>
              <a:rPr lang="zh-CN" altLang="en-US" sz="3300" dirty="0" smtClean="0">
                <a:latin typeface="宋体" panose="02010600030101010101" pitchFamily="2" charset="-122"/>
              </a:rPr>
              <a:t>，如果</a:t>
            </a:r>
            <a:r>
              <a:rPr lang="en-US" altLang="zh-CN" sz="3300" dirty="0" smtClean="0"/>
              <a:t>G</a:t>
            </a:r>
            <a:r>
              <a:rPr lang="zh-CN" altLang="en-US" sz="3300" dirty="0" smtClean="0">
                <a:latin typeface="宋体" panose="02010600030101010101" pitchFamily="2" charset="-122"/>
              </a:rPr>
              <a:t>在它的所有解释下都是假的；</a:t>
            </a:r>
          </a:p>
          <a:p>
            <a:pPr marL="0" indent="0" eaLnBrk="1" hangingPunct="1">
              <a:lnSpc>
                <a:spcPct val="125000"/>
              </a:lnSpc>
              <a:spcBef>
                <a:spcPct val="50000"/>
              </a:spcBef>
              <a:tabLst>
                <a:tab pos="1149350" algn="l"/>
                <a:tab pos="1995488" algn="l"/>
              </a:tabLst>
            </a:pPr>
            <a:r>
              <a:rPr lang="zh-CN" altLang="en-US" sz="3300" dirty="0" smtClean="0">
                <a:latin typeface="宋体" panose="02010600030101010101" pitchFamily="2" charset="-122"/>
              </a:rPr>
              <a:t>公式</a:t>
            </a:r>
            <a:r>
              <a:rPr lang="en-US" altLang="zh-CN" sz="3300" dirty="0" smtClean="0"/>
              <a:t>G</a:t>
            </a:r>
            <a:r>
              <a:rPr lang="zh-CN" altLang="en-US" sz="3300" dirty="0" smtClean="0">
                <a:latin typeface="宋体" panose="02010600030101010101" pitchFamily="2" charset="-122"/>
              </a:rPr>
              <a:t>称为</a:t>
            </a:r>
            <a:r>
              <a:rPr lang="zh-CN" altLang="en-US" sz="3300" dirty="0" smtClean="0">
                <a:solidFill>
                  <a:schemeClr val="tx2"/>
                </a:solidFill>
                <a:latin typeface="宋体" panose="02010600030101010101" pitchFamily="2" charset="-122"/>
              </a:rPr>
              <a:t>可满足的</a:t>
            </a:r>
            <a:r>
              <a:rPr lang="zh-CN" altLang="en-US" sz="3300" dirty="0" smtClean="0">
                <a:latin typeface="宋体" panose="02010600030101010101" pitchFamily="2" charset="-122"/>
              </a:rPr>
              <a:t>，如果它不是恒假的</a:t>
            </a:r>
            <a:r>
              <a:rPr lang="zh-CN" altLang="en-US" sz="4000" dirty="0" smtClean="0">
                <a:latin typeface="宋体" panose="02010600030101010101" pitchFamily="2" charset="-122"/>
              </a:rPr>
              <a:t>。</a:t>
            </a:r>
            <a:endParaRPr lang="en-US" altLang="zh-CN" sz="4000" dirty="0" smtClean="0">
              <a:latin typeface="宋体" panose="02010600030101010101" pitchFamily="2" charset="-122"/>
            </a:endParaRPr>
          </a:p>
          <a:p>
            <a:pPr marL="0" indent="0" eaLnBrk="1" hangingPunct="1">
              <a:lnSpc>
                <a:spcPct val="125000"/>
              </a:lnSpc>
              <a:spcBef>
                <a:spcPct val="50000"/>
              </a:spcBef>
              <a:buFont typeface="Wingdings" panose="05000000000000000000" pitchFamily="2" charset="2"/>
              <a:buNone/>
              <a:tabLst>
                <a:tab pos="1149350" algn="l"/>
                <a:tab pos="1995488" algn="l"/>
              </a:tabLst>
            </a:pPr>
            <a:r>
              <a:rPr lang="zh-CN" altLang="en-US" sz="3300" dirty="0" smtClean="0">
                <a:solidFill>
                  <a:schemeClr val="tx2"/>
                </a:solidFill>
                <a:latin typeface="宋体" panose="02010600030101010101" pitchFamily="2" charset="-122"/>
              </a:rPr>
              <a:t>例：</a:t>
            </a:r>
            <a:r>
              <a:rPr lang="zh-CN" altLang="en-US" sz="4000" dirty="0" smtClean="0">
                <a:solidFill>
                  <a:schemeClr val="tx2"/>
                </a:solidFill>
              </a:rPr>
              <a:t>                                                  </a:t>
            </a:r>
            <a:endParaRPr lang="zh-CN" altLang="en-US" sz="2000" dirty="0" smtClean="0">
              <a:solidFill>
                <a:schemeClr val="tx2"/>
              </a:solidFill>
            </a:endParaRPr>
          </a:p>
        </p:txBody>
      </p:sp>
      <p:sp>
        <p:nvSpPr>
          <p:cNvPr id="91140"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9114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71F7D9B-7844-4744-8EC2-FF4A9D808A6C}" type="slidenum">
              <a:rPr kumimoji="0" lang="zh-CN" altLang="en-US" sz="1400" b="0" smtClean="0">
                <a:latin typeface="Arial" panose="020B0604020202020204" pitchFamily="34" charset="0"/>
              </a:rPr>
              <a:pPr>
                <a:spcBef>
                  <a:spcPct val="0"/>
                </a:spcBef>
                <a:buClrTx/>
                <a:buSzTx/>
                <a:buFontTx/>
                <a:buNone/>
              </a:pPr>
              <a:t>30</a:t>
            </a:fld>
            <a:endParaRPr kumimoji="0" lang="en-US" altLang="zh-CN" sz="1400" b="0" smtClean="0">
              <a:latin typeface="Arial" panose="020B0604020202020204" pitchFamily="34" charset="0"/>
            </a:endParaRPr>
          </a:p>
        </p:txBody>
      </p:sp>
      <p:sp>
        <p:nvSpPr>
          <p:cNvPr id="7" name="Rectangle 2"/>
          <p:cNvSpPr>
            <a:spLocks noGrp="1" noChangeArrowheads="1"/>
          </p:cNvSpPr>
          <p:nvPr>
            <p:ph type="title"/>
          </p:nvPr>
        </p:nvSpPr>
        <p:spPr>
          <a:xfrm>
            <a:off x="0" y="-19382"/>
            <a:ext cx="7772400" cy="707886"/>
          </a:xfrm>
        </p:spPr>
        <p:txBody>
          <a:bodyPr/>
          <a:lstStyle/>
          <a:p>
            <a:pPr eaLnBrk="1" hangingPunct="1"/>
            <a:r>
              <a:rPr lang="zh-CN" altLang="en-US" sz="4000" dirty="0" smtClean="0">
                <a:latin typeface="Arial" panose="020B0604020202020204" pitchFamily="34" charset="0"/>
                <a:ea typeface="黑体" panose="02010609060101010101" pitchFamily="49" charset="-122"/>
              </a:rPr>
              <a:t>定义</a:t>
            </a:r>
            <a:r>
              <a:rPr lang="en-US" altLang="zh-CN" sz="4000" dirty="0" smtClean="0">
                <a:latin typeface="Arial" panose="020B0604020202020204" pitchFamily="34" charset="0"/>
                <a:ea typeface="黑体" panose="02010609060101010101" pitchFamily="49" charset="-122"/>
              </a:rPr>
              <a:t>3.1.10</a:t>
            </a:r>
            <a:r>
              <a:rPr lang="zh-CN" altLang="en-US" sz="4000" dirty="0" smtClean="0"/>
              <a:t> </a:t>
            </a:r>
          </a:p>
        </p:txBody>
      </p:sp>
    </p:spTree>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4"/>
          <p:cNvSpPr>
            <a:spLocks noGrp="1" noChangeArrowheads="1"/>
          </p:cNvSpPr>
          <p:nvPr>
            <p:ph type="body" idx="1"/>
          </p:nvPr>
        </p:nvSpPr>
        <p:spPr>
          <a:xfrm>
            <a:off x="304800" y="333375"/>
            <a:ext cx="8839200" cy="1800225"/>
          </a:xfrm>
          <a:noFill/>
        </p:spPr>
        <p:txBody>
          <a:bodyPr/>
          <a:lstStyle/>
          <a:p>
            <a:pPr marL="0" indent="0" eaLnBrk="1" hangingPunct="1">
              <a:tabLst>
                <a:tab pos="1149350" algn="l"/>
                <a:tab pos="1995488" algn="l"/>
              </a:tabLst>
            </a:pPr>
            <a:r>
              <a:rPr lang="zh-CN" altLang="en-US" sz="3200" dirty="0" smtClean="0">
                <a:solidFill>
                  <a:schemeClr val="tx2"/>
                </a:solidFill>
              </a:rPr>
              <a:t>例：</a:t>
            </a:r>
            <a:r>
              <a:rPr lang="zh-CN" altLang="en-US" sz="3200" dirty="0" smtClean="0"/>
              <a:t>考虑</a:t>
            </a:r>
            <a:r>
              <a:rPr lang="en-US" altLang="zh-CN" sz="3200" dirty="0" smtClean="0"/>
              <a:t>G1= </a:t>
            </a:r>
            <a:r>
              <a:rPr lang="zh-CN" altLang="en-US" sz="3200" dirty="0" smtClean="0">
                <a:sym typeface="Symbol" panose="05050102010706020507" pitchFamily="18" charset="2"/>
              </a:rPr>
              <a:t>(</a:t>
            </a:r>
            <a:r>
              <a:rPr lang="en-US" altLang="zh-CN" sz="3200" dirty="0" smtClean="0">
                <a:sym typeface="Symbol" panose="05050102010706020507" pitchFamily="18" charset="2"/>
              </a:rPr>
              <a:t>P→Q) →P，</a:t>
            </a:r>
          </a:p>
          <a:p>
            <a:pPr marL="0" indent="0" eaLnBrk="1" hangingPunct="1">
              <a:buFont typeface="Wingdings" panose="05000000000000000000" pitchFamily="2" charset="2"/>
              <a:buNone/>
              <a:tabLst>
                <a:tab pos="1149350" algn="l"/>
                <a:tab pos="1995488" algn="l"/>
              </a:tabLst>
            </a:pPr>
            <a:r>
              <a:rPr lang="en-US" altLang="zh-CN" sz="3200" dirty="0" smtClean="0">
                <a:sym typeface="Symbol" panose="05050102010706020507" pitchFamily="18" charset="2"/>
              </a:rPr>
              <a:t>           G2=(P →Q) P，</a:t>
            </a:r>
          </a:p>
          <a:p>
            <a:pPr marL="0" indent="0" eaLnBrk="1" hangingPunct="1">
              <a:buFont typeface="Wingdings" panose="05000000000000000000" pitchFamily="2" charset="2"/>
              <a:buNone/>
              <a:tabLst>
                <a:tab pos="1149350" algn="l"/>
                <a:tab pos="1995488" algn="l"/>
              </a:tabLst>
            </a:pPr>
            <a:r>
              <a:rPr lang="en-US" altLang="zh-CN" sz="3200" dirty="0" smtClean="0"/>
              <a:t>           G3=P </a:t>
            </a:r>
            <a:r>
              <a:rPr lang="en-US" altLang="zh-CN" sz="3200" dirty="0" smtClean="0">
                <a:sym typeface="Symbol" panose="05050102010706020507" pitchFamily="18" charset="2"/>
              </a:rPr>
              <a:t> </a:t>
            </a:r>
            <a:r>
              <a:rPr lang="zh-CN" altLang="en-US" sz="3200" dirty="0" smtClean="0">
                <a:sym typeface="Symbol" panose="05050102010706020507" pitchFamily="18" charset="2"/>
              </a:rPr>
              <a:t></a:t>
            </a:r>
            <a:r>
              <a:rPr lang="en-US" altLang="zh-CN" sz="3200" dirty="0" smtClean="0">
                <a:sym typeface="Symbol" panose="05050102010706020507" pitchFamily="18" charset="2"/>
              </a:rPr>
              <a:t> P。</a:t>
            </a:r>
            <a:endParaRPr lang="zh-CN" altLang="en-US" sz="3200" dirty="0" smtClean="0">
              <a:sym typeface="Symbol" panose="05050102010706020507" pitchFamily="18" charset="2"/>
            </a:endParaRPr>
          </a:p>
        </p:txBody>
      </p:sp>
      <p:sp>
        <p:nvSpPr>
          <p:cNvPr id="92163" name="Rectangle 6"/>
          <p:cNvSpPr>
            <a:spLocks noChangeArrowheads="1"/>
          </p:cNvSpPr>
          <p:nvPr/>
        </p:nvSpPr>
        <p:spPr bwMode="auto">
          <a:xfrm>
            <a:off x="304800" y="2060575"/>
            <a:ext cx="8839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sym typeface="Symbol" panose="05050102010706020507" pitchFamily="18" charset="2"/>
            </a:endParaRPr>
          </a:p>
          <a:p>
            <a:pPr eaLnBrk="1" hangingPunct="1"/>
            <a:endParaRPr lang="zh-CN" altLang="en-US">
              <a:sym typeface="Symbol" panose="05050102010706020507" pitchFamily="18" charset="2"/>
            </a:endParaRPr>
          </a:p>
          <a:p>
            <a:pPr eaLnBrk="1" hangingPunct="1"/>
            <a:endParaRPr lang="zh-CN" altLang="en-US">
              <a:sym typeface="Symbol" panose="05050102010706020507" pitchFamily="18" charset="2"/>
            </a:endParaRPr>
          </a:p>
          <a:p>
            <a:pPr eaLnBrk="1" hangingPunct="1"/>
            <a:endParaRPr lang="zh-CN" altLang="en-US">
              <a:sym typeface="Symbol" panose="05050102010706020507" pitchFamily="18" charset="2"/>
            </a:endParaRPr>
          </a:p>
          <a:p>
            <a:pPr eaLnBrk="1" hangingPunct="1">
              <a:buFont typeface="Wingdings" panose="05000000000000000000" pitchFamily="2" charset="2"/>
              <a:buNone/>
            </a:pPr>
            <a:endParaRPr lang="zh-CN" altLang="en-US">
              <a:sym typeface="Symbol" panose="05050102010706020507" pitchFamily="18" charset="2"/>
            </a:endParaRPr>
          </a:p>
        </p:txBody>
      </p:sp>
      <p:graphicFrame>
        <p:nvGraphicFramePr>
          <p:cNvPr id="229445" name="Group 69"/>
          <p:cNvGraphicFramePr>
            <a:graphicFrameLocks noGrp="1"/>
          </p:cNvGraphicFramePr>
          <p:nvPr/>
        </p:nvGraphicFramePr>
        <p:xfrm>
          <a:off x="1692275" y="2492375"/>
          <a:ext cx="5715000" cy="2895600"/>
        </p:xfrm>
        <a:graphic>
          <a:graphicData uri="http://schemas.openxmlformats.org/drawingml/2006/table">
            <a:tbl>
              <a:tblPr>
                <a:tableStyleId>{5940675A-B579-460E-94D1-54222C63F5DA}</a:tableStyleId>
              </a:tblPr>
              <a:tblGrid>
                <a:gridCol w="700088"/>
                <a:gridCol w="630237"/>
                <a:gridCol w="803275"/>
                <a:gridCol w="609600"/>
                <a:gridCol w="609600"/>
                <a:gridCol w="838200"/>
                <a:gridCol w="762000"/>
                <a:gridCol w="762000"/>
              </a:tblGrid>
              <a:tr h="447675">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en-US" altLang="zh-CN" sz="3200" u="none" strike="noStrike" cap="none" normalizeH="0" baseline="0" dirty="0" smtClean="0">
                          <a:ln>
                            <a:noFill/>
                          </a:ln>
                          <a:effectLst/>
                        </a:rPr>
                        <a:t>P</a:t>
                      </a:r>
                      <a:endParaRPr kumimoji="1" lang="en-US" altLang="zh-CN" sz="32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en-US" altLang="zh-CN" sz="3200" u="none" strike="noStrike" cap="none" normalizeH="0" baseline="0" dirty="0" smtClean="0">
                          <a:ln>
                            <a:noFill/>
                          </a:ln>
                          <a:effectLst/>
                        </a:rPr>
                        <a:t>Q</a:t>
                      </a:r>
                      <a:endParaRPr kumimoji="1" lang="en-US" altLang="zh-CN" sz="32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en-US" altLang="zh-CN" sz="3200" u="none" strike="noStrike" cap="none" normalizeH="0" baseline="0" dirty="0" smtClean="0">
                          <a:ln>
                            <a:noFill/>
                          </a:ln>
                          <a:effectLst/>
                        </a:rPr>
                        <a:t>G1</a:t>
                      </a:r>
                      <a:endParaRPr kumimoji="1" lang="en-US" altLang="zh-CN" sz="32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en-US" altLang="zh-CN" sz="3200" u="none" strike="noStrike" cap="none" normalizeH="0" baseline="0" smtClean="0">
                          <a:ln>
                            <a:noFill/>
                          </a:ln>
                          <a:effectLst/>
                        </a:rPr>
                        <a:t>P</a:t>
                      </a:r>
                      <a:endParaRPr kumimoji="1" lang="en-US"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en-US" altLang="zh-CN" sz="3200" u="none" strike="noStrike" cap="none" normalizeH="0" baseline="0" smtClean="0">
                          <a:ln>
                            <a:noFill/>
                          </a:ln>
                          <a:effectLst/>
                        </a:rPr>
                        <a:t>Q</a:t>
                      </a:r>
                      <a:endParaRPr kumimoji="1" lang="en-US"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en-US" altLang="zh-CN" sz="3200" u="none" strike="noStrike" cap="none" normalizeH="0" baseline="0" dirty="0" smtClean="0">
                          <a:ln>
                            <a:noFill/>
                          </a:ln>
                          <a:effectLst/>
                        </a:rPr>
                        <a:t>G2</a:t>
                      </a:r>
                      <a:endParaRPr kumimoji="1" lang="en-US" altLang="zh-CN" sz="32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en-US" altLang="zh-CN" sz="3200" u="none" strike="noStrike" cap="none" normalizeH="0" baseline="0" smtClean="0">
                          <a:ln>
                            <a:noFill/>
                          </a:ln>
                          <a:effectLst/>
                        </a:rPr>
                        <a:t>P</a:t>
                      </a:r>
                      <a:endParaRPr kumimoji="1" lang="en-US"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en-US" altLang="zh-CN" sz="3200" u="none" strike="noStrike" cap="none" normalizeH="0" baseline="0" smtClean="0">
                          <a:ln>
                            <a:noFill/>
                          </a:ln>
                          <a:effectLst/>
                        </a:rPr>
                        <a:t>G3</a:t>
                      </a:r>
                      <a:endParaRPr kumimoji="1" lang="en-US"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r>
              <a:tr h="488950">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zh-CN" altLang="en-US" sz="3200" u="none" strike="noStrike" cap="none" normalizeH="0" baseline="0" smtClean="0">
                          <a:ln>
                            <a:noFill/>
                          </a:ln>
                          <a:effectLst/>
                        </a:rPr>
                        <a:t>0</a:t>
                      </a:r>
                      <a:endParaRPr kumimoji="1" lang="zh-CN" altLang="en-US" sz="32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zh-CN" altLang="en-US" sz="3200" u="none" strike="noStrike" cap="none" normalizeH="0" baseline="0" smtClean="0">
                          <a:ln>
                            <a:noFill/>
                          </a:ln>
                          <a:effectLst/>
                        </a:rPr>
                        <a:t>0</a:t>
                      </a:r>
                      <a:endParaRPr kumimoji="1" lang="zh-CN" altLang="en-US" sz="32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zh-CN" altLang="en-US" sz="3200" u="none" strike="noStrike" cap="none" normalizeH="0" baseline="0" dirty="0" smtClean="0">
                          <a:ln>
                            <a:noFill/>
                          </a:ln>
                          <a:effectLst/>
                        </a:rPr>
                        <a:t>1</a:t>
                      </a:r>
                      <a:endParaRPr kumimoji="1" lang="zh-CN" altLang="en-US" sz="32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zh-CN" altLang="en-US" sz="3200" u="none" strike="noStrike" cap="none" normalizeH="0" baseline="0" smtClean="0">
                          <a:ln>
                            <a:noFill/>
                          </a:ln>
                          <a:effectLst/>
                        </a:rPr>
                        <a:t>0</a:t>
                      </a:r>
                      <a:endParaRPr kumimoji="1" lang="zh-CN" altLang="en-US" sz="3200" b="1" i="0" u="none" strike="noStrike" cap="none" normalizeH="0" baseline="0" smtClean="0">
                        <a:ln>
                          <a:noFill/>
                        </a:ln>
                        <a:solidFill>
                          <a:srgbClr val="FFFF00"/>
                        </a:solidFill>
                        <a:effectLst/>
                        <a:latin typeface="Times New Roman" pitchFamily="18"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zh-CN" altLang="en-US" sz="3200" u="none" strike="noStrike" cap="none" normalizeH="0" baseline="0" dirty="0" smtClean="0">
                          <a:ln>
                            <a:noFill/>
                          </a:ln>
                          <a:effectLst/>
                        </a:rPr>
                        <a:t>0</a:t>
                      </a:r>
                      <a:endParaRPr kumimoji="1" lang="zh-CN" altLang="en-US" sz="32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zh-CN" altLang="en-US" sz="3200" u="none" strike="noStrike" cap="none" normalizeH="0" baseline="0" dirty="0" smtClean="0">
                          <a:ln>
                            <a:noFill/>
                          </a:ln>
                          <a:effectLst/>
                        </a:rPr>
                        <a:t>0</a:t>
                      </a:r>
                      <a:endParaRPr kumimoji="1" lang="zh-CN" altLang="en-US" sz="32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zh-CN" altLang="en-US" sz="3200" u="none" strike="noStrike" cap="none" normalizeH="0" baseline="0" smtClean="0">
                          <a:ln>
                            <a:noFill/>
                          </a:ln>
                          <a:effectLst/>
                        </a:rPr>
                        <a:t>0</a:t>
                      </a:r>
                      <a:endParaRPr kumimoji="1" lang="zh-CN" altLang="en-US" sz="32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zh-CN" altLang="en-US" sz="3200" u="none" strike="noStrike" cap="none" normalizeH="0" baseline="0" smtClean="0">
                          <a:ln>
                            <a:noFill/>
                          </a:ln>
                          <a:effectLst/>
                        </a:rPr>
                        <a:t>0</a:t>
                      </a:r>
                      <a:endParaRPr kumimoji="1" lang="zh-CN" altLang="en-US" sz="32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r>
              <a:tr h="520700">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zh-CN" altLang="en-US" sz="3200" u="none" strike="noStrike" cap="none" normalizeH="0" baseline="0" smtClean="0">
                          <a:ln>
                            <a:noFill/>
                          </a:ln>
                          <a:effectLst/>
                        </a:rPr>
                        <a:t>0</a:t>
                      </a:r>
                      <a:endParaRPr kumimoji="1" lang="zh-CN" altLang="en-US" sz="32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zh-CN" altLang="en-US" sz="3200" u="none" strike="noStrike" cap="none" normalizeH="0" baseline="0" smtClean="0">
                          <a:ln>
                            <a:noFill/>
                          </a:ln>
                          <a:effectLst/>
                        </a:rPr>
                        <a:t>1</a:t>
                      </a:r>
                      <a:endParaRPr kumimoji="1" lang="zh-CN" altLang="en-US" sz="32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zh-CN" altLang="en-US" sz="3200" u="none" strike="noStrike" cap="none" normalizeH="0" baseline="0" smtClean="0">
                          <a:ln>
                            <a:noFill/>
                          </a:ln>
                          <a:effectLst/>
                        </a:rPr>
                        <a:t>1</a:t>
                      </a:r>
                      <a:endParaRPr kumimoji="1" lang="zh-CN" altLang="en-US" sz="32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zh-CN" altLang="en-US" sz="3200" u="none" strike="noStrike" cap="none" normalizeH="0" baseline="0" smtClean="0">
                          <a:ln>
                            <a:noFill/>
                          </a:ln>
                          <a:effectLst/>
                        </a:rPr>
                        <a:t>0</a:t>
                      </a:r>
                      <a:endParaRPr kumimoji="1" lang="zh-CN" altLang="en-US" sz="3200" b="1" i="0" u="none" strike="noStrike" cap="none" normalizeH="0" baseline="0" smtClean="0">
                        <a:ln>
                          <a:noFill/>
                        </a:ln>
                        <a:solidFill>
                          <a:srgbClr val="FFFF00"/>
                        </a:solidFill>
                        <a:effectLst/>
                        <a:latin typeface="Times New Roman" pitchFamily="18"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zh-CN" altLang="en-US" sz="3200" u="none" strike="noStrike" cap="none" normalizeH="0" baseline="0" smtClean="0">
                          <a:ln>
                            <a:noFill/>
                          </a:ln>
                          <a:effectLst/>
                        </a:rPr>
                        <a:t>1</a:t>
                      </a:r>
                      <a:endParaRPr kumimoji="1" lang="zh-CN" altLang="en-US" sz="32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en-US" altLang="zh-CN" sz="3200" u="none" strike="noStrike" cap="none" normalizeH="0" baseline="0" smtClean="0">
                          <a:ln>
                            <a:noFill/>
                          </a:ln>
                          <a:effectLst/>
                        </a:rPr>
                        <a:t>0</a:t>
                      </a:r>
                      <a:endParaRPr kumimoji="1" lang="en-US" altLang="zh-CN" sz="32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zh-CN" altLang="en-US" sz="3200" u="none" strike="noStrike" cap="none" normalizeH="0" baseline="0" dirty="0" smtClean="0">
                          <a:ln>
                            <a:noFill/>
                          </a:ln>
                          <a:effectLst/>
                        </a:rPr>
                        <a:t>1</a:t>
                      </a:r>
                      <a:endParaRPr kumimoji="1" lang="zh-CN" altLang="en-US" sz="32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zh-CN" altLang="en-US" sz="3200" u="none" strike="noStrike" cap="none" normalizeH="0" baseline="0" dirty="0" smtClean="0">
                          <a:ln>
                            <a:noFill/>
                          </a:ln>
                          <a:effectLst/>
                        </a:rPr>
                        <a:t>0</a:t>
                      </a:r>
                      <a:endParaRPr kumimoji="1" lang="zh-CN" altLang="en-US" sz="32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tc>
              </a:tr>
              <a:tr h="552450">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zh-CN" altLang="en-US" sz="3200" u="none" strike="noStrike" cap="none" normalizeH="0" baseline="0" smtClean="0">
                          <a:ln>
                            <a:noFill/>
                          </a:ln>
                          <a:effectLst/>
                        </a:rPr>
                        <a:t>1</a:t>
                      </a:r>
                      <a:endParaRPr kumimoji="1" lang="zh-CN" altLang="en-US" sz="3200" b="1" i="0" u="none" strike="noStrike" cap="none" normalizeH="0" baseline="0" smtClean="0">
                        <a:ln>
                          <a:noFill/>
                        </a:ln>
                        <a:solidFill>
                          <a:srgbClr val="FFFF00"/>
                        </a:solidFill>
                        <a:effectLst/>
                        <a:latin typeface="Times New Roman" pitchFamily="18"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zh-CN" altLang="en-US" sz="3200" u="none" strike="noStrike" cap="none" normalizeH="0" baseline="0" smtClean="0">
                          <a:ln>
                            <a:noFill/>
                          </a:ln>
                          <a:effectLst/>
                        </a:rPr>
                        <a:t>0</a:t>
                      </a:r>
                      <a:endParaRPr kumimoji="1" lang="zh-CN" altLang="en-US" sz="32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zh-CN" altLang="en-US" sz="3200" u="none" strike="noStrike" cap="none" normalizeH="0" baseline="0" dirty="0" smtClean="0">
                          <a:ln>
                            <a:noFill/>
                          </a:ln>
                          <a:effectLst/>
                        </a:rPr>
                        <a:t>1</a:t>
                      </a:r>
                      <a:endParaRPr kumimoji="1" lang="zh-CN" altLang="en-US" sz="32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zh-CN" altLang="en-US" sz="3200" u="none" strike="noStrike" cap="none" normalizeH="0" baseline="0" smtClean="0">
                          <a:ln>
                            <a:noFill/>
                          </a:ln>
                          <a:effectLst/>
                        </a:rPr>
                        <a:t>1</a:t>
                      </a:r>
                      <a:endParaRPr kumimoji="1" lang="zh-CN" altLang="en-US" sz="32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zh-CN" altLang="en-US" sz="3200" u="none" strike="noStrike" cap="none" normalizeH="0" baseline="0" smtClean="0">
                          <a:ln>
                            <a:noFill/>
                          </a:ln>
                          <a:effectLst/>
                        </a:rPr>
                        <a:t>0</a:t>
                      </a:r>
                      <a:endParaRPr kumimoji="1" lang="zh-CN" altLang="en-US" sz="32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zh-CN" altLang="en-US" sz="3200" u="none" strike="noStrike" cap="none" normalizeH="0" baseline="0" smtClean="0">
                          <a:ln>
                            <a:noFill/>
                          </a:ln>
                          <a:effectLst/>
                        </a:rPr>
                        <a:t>0</a:t>
                      </a:r>
                      <a:endParaRPr kumimoji="1" lang="zh-CN" altLang="en-US" sz="32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endParaRPr kumimoji="1" lang="zh-CN" altLang="en-US" sz="32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endParaRPr kumimoji="1" lang="zh-CN" altLang="en-US" sz="32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r>
              <a:tr h="571500">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zh-CN" altLang="en-US" sz="3200" u="none" strike="noStrike" cap="none" normalizeH="0" baseline="0" smtClean="0">
                          <a:ln>
                            <a:noFill/>
                          </a:ln>
                          <a:effectLst/>
                        </a:rPr>
                        <a:t>1</a:t>
                      </a:r>
                      <a:endParaRPr kumimoji="1" lang="zh-CN" altLang="en-US" sz="3200" b="1" i="0" u="none" strike="noStrike" cap="none" normalizeH="0" baseline="0" smtClean="0">
                        <a:ln>
                          <a:noFill/>
                        </a:ln>
                        <a:solidFill>
                          <a:srgbClr val="FFFF00"/>
                        </a:solidFill>
                        <a:effectLst/>
                        <a:latin typeface="Times New Roman" pitchFamily="18"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zh-CN" altLang="en-US" sz="3200" u="none" strike="noStrike" cap="none" normalizeH="0" baseline="0" smtClean="0">
                          <a:ln>
                            <a:noFill/>
                          </a:ln>
                          <a:effectLst/>
                        </a:rPr>
                        <a:t>1</a:t>
                      </a:r>
                      <a:endParaRPr kumimoji="1" lang="zh-CN" altLang="en-US" sz="32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zh-CN" altLang="en-US" sz="3200" u="none" strike="noStrike" cap="none" normalizeH="0" baseline="0" dirty="0" smtClean="0">
                          <a:ln>
                            <a:noFill/>
                          </a:ln>
                          <a:effectLst/>
                        </a:rPr>
                        <a:t>1</a:t>
                      </a:r>
                      <a:endParaRPr kumimoji="1" lang="zh-CN" altLang="en-US" sz="32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zh-CN" altLang="en-US" sz="3200" u="none" strike="noStrike" cap="none" normalizeH="0" baseline="0" smtClean="0">
                          <a:ln>
                            <a:noFill/>
                          </a:ln>
                          <a:effectLst/>
                        </a:rPr>
                        <a:t>1</a:t>
                      </a:r>
                      <a:endParaRPr kumimoji="1" lang="zh-CN" altLang="en-US" sz="32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zh-CN" altLang="en-US" sz="3200" u="none" strike="noStrike" cap="none" normalizeH="0" baseline="0" smtClean="0">
                          <a:ln>
                            <a:noFill/>
                          </a:ln>
                          <a:effectLst/>
                        </a:rPr>
                        <a:t>1</a:t>
                      </a:r>
                      <a:endParaRPr kumimoji="1" lang="zh-CN" altLang="en-US" sz="32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r>
                        <a:rPr kumimoji="1" lang="zh-CN" altLang="en-US" sz="3200" u="none" strike="noStrike" cap="none" normalizeH="0" baseline="0" smtClean="0">
                          <a:ln>
                            <a:noFill/>
                          </a:ln>
                          <a:effectLst/>
                        </a:rPr>
                        <a:t>1</a:t>
                      </a:r>
                      <a:endParaRPr kumimoji="1" lang="zh-CN" altLang="en-US" sz="32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endParaRPr kumimoji="1" lang="zh-CN" altLang="en-US" sz="3200" b="1" i="0" u="none" strike="noStrike" cap="none" normalizeH="0" baseline="0" smtClean="0">
                        <a:ln>
                          <a:noFill/>
                        </a:ln>
                        <a:solidFill>
                          <a:schemeClr val="tx1"/>
                        </a:solidFill>
                        <a:effectLst/>
                        <a:latin typeface="Times New Roman" pitchFamily="18" charset="0"/>
                        <a:ea typeface="宋体" pitchFamily="2" charset="-122"/>
                      </a:endParaRPr>
                    </a:p>
                  </a:txBody>
                  <a:tcPr horzOverflow="overflow"/>
                </a:tc>
                <a:tc>
                  <a:txBody>
                    <a:body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itchFamily="2" charset="2"/>
                        <a:buNone/>
                        <a:tabLst/>
                      </a:pPr>
                      <a:endParaRPr kumimoji="1" lang="zh-CN" altLang="en-US" sz="3200" b="1" i="0" u="none" strike="noStrike" cap="none" normalizeH="0" baseline="0" dirty="0" smtClean="0">
                        <a:ln>
                          <a:noFill/>
                        </a:ln>
                        <a:solidFill>
                          <a:schemeClr val="tx1"/>
                        </a:solidFill>
                        <a:effectLst/>
                        <a:latin typeface="Times New Roman" pitchFamily="18" charset="0"/>
                        <a:ea typeface="宋体" pitchFamily="2" charset="-122"/>
                      </a:endParaRPr>
                    </a:p>
                  </a:txBody>
                  <a:tcPr horzOverflow="overflow"/>
                </a:tc>
              </a:tr>
            </a:tbl>
          </a:graphicData>
        </a:graphic>
      </p:graphicFrame>
      <p:sp>
        <p:nvSpPr>
          <p:cNvPr id="92220"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9222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D23A32C-70C3-4181-BF0D-46AC758D10ED}" type="slidenum">
              <a:rPr kumimoji="0" lang="zh-CN" altLang="en-US" sz="1400" b="0" smtClean="0">
                <a:latin typeface="Arial" panose="020B0604020202020204" pitchFamily="34" charset="0"/>
              </a:rPr>
              <a:pPr>
                <a:spcBef>
                  <a:spcPct val="0"/>
                </a:spcBef>
                <a:buClrTx/>
                <a:buSzTx/>
                <a:buFontTx/>
                <a:buNone/>
              </a:pPr>
              <a:t>31</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Grp="1" noChangeArrowheads="1"/>
          </p:cNvSpPr>
          <p:nvPr>
            <p:ph type="body" idx="1"/>
          </p:nvPr>
        </p:nvSpPr>
        <p:spPr>
          <a:xfrm>
            <a:off x="395288" y="144463"/>
            <a:ext cx="8451850" cy="6408737"/>
          </a:xfrm>
        </p:spPr>
        <p:txBody>
          <a:bodyPr/>
          <a:lstStyle/>
          <a:p>
            <a:pPr eaLnBrk="1" hangingPunct="1">
              <a:lnSpc>
                <a:spcPct val="90000"/>
              </a:lnSpc>
            </a:pPr>
            <a:r>
              <a:rPr lang="zh-CN" altLang="en-US" sz="3000" dirty="0" smtClean="0"/>
              <a:t>练习：用真值表判断公式</a:t>
            </a:r>
          </a:p>
          <a:p>
            <a:pPr eaLnBrk="1" hangingPunct="1">
              <a:lnSpc>
                <a:spcPct val="90000"/>
              </a:lnSpc>
              <a:buFont typeface="Wingdings" panose="05000000000000000000" pitchFamily="2" charset="2"/>
              <a:buNone/>
            </a:pPr>
            <a:r>
              <a:rPr lang="en-US" altLang="zh-CN" sz="3000" dirty="0" smtClean="0">
                <a:solidFill>
                  <a:schemeClr val="tx2"/>
                </a:solidFill>
              </a:rPr>
              <a:t>(</a:t>
            </a:r>
            <a:r>
              <a:rPr lang="en-US" altLang="zh-CN" sz="3000" dirty="0" smtClean="0">
                <a:sym typeface="Symbol" panose="05050102010706020507" pitchFamily="18" charset="2"/>
              </a:rPr>
              <a:t>P→Q</a:t>
            </a:r>
            <a:r>
              <a:rPr lang="en-US" altLang="zh-CN" sz="3000" dirty="0" smtClean="0">
                <a:solidFill>
                  <a:schemeClr val="tx2"/>
                </a:solidFill>
              </a:rPr>
              <a:t>)</a:t>
            </a:r>
            <a:r>
              <a:rPr lang="en-US" altLang="zh-CN" sz="3000" dirty="0" smtClean="0">
                <a:sym typeface="Symbol" panose="05050102010706020507" pitchFamily="18" charset="2"/>
              </a:rPr>
              <a:t>→</a:t>
            </a:r>
            <a:r>
              <a:rPr lang="en-US" altLang="zh-CN" sz="3000" dirty="0" smtClean="0">
                <a:solidFill>
                  <a:schemeClr val="tx2"/>
                </a:solidFill>
                <a:sym typeface="Symbol" panose="05050102010706020507" pitchFamily="18" charset="2"/>
              </a:rPr>
              <a:t>(</a:t>
            </a:r>
            <a:r>
              <a:rPr lang="en-US" altLang="zh-CN" sz="3000" dirty="0" smtClean="0">
                <a:sym typeface="Symbol" panose="05050102010706020507" pitchFamily="18" charset="2"/>
              </a:rPr>
              <a:t>(Q →R)→(P→R)</a:t>
            </a:r>
            <a:r>
              <a:rPr lang="en-US" altLang="zh-CN" sz="3000" dirty="0" smtClean="0">
                <a:solidFill>
                  <a:schemeClr val="tx2"/>
                </a:solidFill>
                <a:sym typeface="Symbol" panose="05050102010706020507" pitchFamily="18" charset="2"/>
              </a:rPr>
              <a:t>) </a:t>
            </a:r>
            <a:r>
              <a:rPr lang="zh-CN" altLang="en-US" sz="3000" dirty="0" smtClean="0">
                <a:sym typeface="Symbol" panose="05050102010706020507" pitchFamily="18" charset="2"/>
              </a:rPr>
              <a:t>的类型</a:t>
            </a:r>
            <a:endParaRPr lang="en-US" altLang="zh-CN" sz="3000" dirty="0" smtClean="0">
              <a:sym typeface="Symbol" panose="05050102010706020507" pitchFamily="18" charset="2"/>
            </a:endParaRPr>
          </a:p>
          <a:p>
            <a:pPr eaLnBrk="1" hangingPunct="1">
              <a:buFont typeface="Wingdings" panose="05000000000000000000" pitchFamily="2" charset="2"/>
              <a:buNone/>
            </a:pPr>
            <a:endParaRPr lang="en-US" altLang="zh-CN" sz="3200" dirty="0" smtClean="0">
              <a:sym typeface="Symbol" panose="05050102010706020507" pitchFamily="18" charset="2"/>
            </a:endParaRPr>
          </a:p>
          <a:p>
            <a:pPr eaLnBrk="1" hangingPunct="1">
              <a:buFont typeface="Wingdings" panose="05000000000000000000" pitchFamily="2" charset="2"/>
              <a:buNone/>
            </a:pPr>
            <a:endParaRPr lang="zh-CN" altLang="en-US" dirty="0" smtClean="0">
              <a:sym typeface="Symbol" panose="05050102010706020507" pitchFamily="18" charset="2"/>
            </a:endParaRP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268413"/>
            <a:ext cx="5834063" cy="549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8"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93189"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151D7AB-ED96-4A80-844A-B3C28F5AD742}" type="slidenum">
              <a:rPr kumimoji="0" lang="zh-CN" altLang="en-US" sz="1400" b="0" smtClean="0">
                <a:latin typeface="Arial" panose="020B0604020202020204" pitchFamily="34" charset="0"/>
              </a:rPr>
              <a:pPr>
                <a:spcBef>
                  <a:spcPct val="0"/>
                </a:spcBef>
                <a:buClrTx/>
                <a:buSzTx/>
                <a:buFontTx/>
                <a:buNone/>
              </a:pPr>
              <a:t>32</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3"/>
          <p:cNvSpPr>
            <a:spLocks noGrp="1" noChangeArrowheads="1"/>
          </p:cNvSpPr>
          <p:nvPr>
            <p:ph type="body" idx="1"/>
          </p:nvPr>
        </p:nvSpPr>
        <p:spPr>
          <a:xfrm>
            <a:off x="563563" y="476672"/>
            <a:ext cx="7921625" cy="5562600"/>
          </a:xfrm>
        </p:spPr>
        <p:txBody>
          <a:bodyPr/>
          <a:lstStyle/>
          <a:p>
            <a:pPr marL="0" indent="0" eaLnBrk="1" hangingPunct="1">
              <a:lnSpc>
                <a:spcPct val="125000"/>
              </a:lnSpc>
              <a:tabLst>
                <a:tab pos="1149350" algn="l"/>
                <a:tab pos="1995488" algn="l"/>
              </a:tabLst>
            </a:pPr>
            <a:r>
              <a:rPr lang="en-US" altLang="zh-CN" sz="3300" dirty="0" smtClean="0"/>
              <a:t>G</a:t>
            </a:r>
            <a:r>
              <a:rPr lang="zh-CN" altLang="en-US" sz="3300" dirty="0" smtClean="0"/>
              <a:t>是恒真的 </a:t>
            </a:r>
            <a:r>
              <a:rPr lang="en-US" altLang="zh-CN" sz="3300" dirty="0" err="1" smtClean="0"/>
              <a:t>iff</a:t>
            </a:r>
            <a:r>
              <a:rPr lang="en-US" altLang="zh-CN" sz="3300" dirty="0" smtClean="0"/>
              <a:t> </a:t>
            </a:r>
            <a:r>
              <a:rPr lang="en-US" altLang="zh-CN" sz="3300" dirty="0" smtClean="0">
                <a:sym typeface="Symbol" panose="05050102010706020507" pitchFamily="18" charset="2"/>
              </a:rPr>
              <a:t></a:t>
            </a:r>
            <a:r>
              <a:rPr lang="en-US" altLang="zh-CN" sz="3300" dirty="0" smtClean="0"/>
              <a:t>G</a:t>
            </a:r>
            <a:r>
              <a:rPr lang="zh-CN" altLang="en-US" sz="3300" dirty="0" smtClean="0"/>
              <a:t>是恒假的。</a:t>
            </a:r>
          </a:p>
          <a:p>
            <a:pPr marL="0" indent="0" eaLnBrk="1" hangingPunct="1">
              <a:lnSpc>
                <a:spcPct val="125000"/>
              </a:lnSpc>
              <a:tabLst>
                <a:tab pos="1149350" algn="l"/>
                <a:tab pos="1995488" algn="l"/>
              </a:tabLst>
            </a:pPr>
            <a:r>
              <a:rPr lang="en-US" altLang="zh-CN" sz="3300" dirty="0" smtClean="0"/>
              <a:t>G</a:t>
            </a:r>
            <a:r>
              <a:rPr lang="zh-CN" altLang="en-US" sz="3300" dirty="0" smtClean="0"/>
              <a:t>是可满足的 </a:t>
            </a:r>
            <a:r>
              <a:rPr lang="en-US" altLang="zh-CN" sz="3300" dirty="0" err="1" smtClean="0"/>
              <a:t>iff</a:t>
            </a:r>
            <a:r>
              <a:rPr lang="en-US" altLang="zh-CN" sz="3300" dirty="0" smtClean="0"/>
              <a:t> </a:t>
            </a:r>
            <a:r>
              <a:rPr lang="zh-CN" altLang="en-US" sz="3300" dirty="0" smtClean="0"/>
              <a:t>至少有一个解释</a:t>
            </a:r>
            <a:r>
              <a:rPr lang="en-US" altLang="zh-CN" sz="3300" dirty="0" smtClean="0"/>
              <a:t>I，</a:t>
            </a:r>
            <a:r>
              <a:rPr lang="zh-CN" altLang="en-US" sz="3300" dirty="0" smtClean="0"/>
              <a:t>使</a:t>
            </a:r>
            <a:r>
              <a:rPr lang="en-US" altLang="zh-CN" sz="3300" dirty="0" smtClean="0"/>
              <a:t>G</a:t>
            </a:r>
            <a:r>
              <a:rPr lang="zh-CN" altLang="en-US" sz="3300" dirty="0" smtClean="0"/>
              <a:t>在</a:t>
            </a:r>
            <a:r>
              <a:rPr lang="en-US" altLang="zh-CN" sz="3300" dirty="0" smtClean="0"/>
              <a:t>I</a:t>
            </a:r>
            <a:r>
              <a:rPr lang="zh-CN" altLang="en-US" sz="3300" dirty="0" smtClean="0"/>
              <a:t>下为真。</a:t>
            </a:r>
          </a:p>
          <a:p>
            <a:pPr marL="0" indent="0" eaLnBrk="1" hangingPunct="1">
              <a:lnSpc>
                <a:spcPct val="125000"/>
              </a:lnSpc>
              <a:tabLst>
                <a:tab pos="1149350" algn="l"/>
                <a:tab pos="1995488" algn="l"/>
              </a:tabLst>
            </a:pPr>
            <a:r>
              <a:rPr lang="zh-CN" altLang="en-US" sz="3300" dirty="0" smtClean="0"/>
              <a:t>若</a:t>
            </a:r>
            <a:r>
              <a:rPr lang="en-US" altLang="zh-CN" sz="3300" dirty="0" smtClean="0"/>
              <a:t>G</a:t>
            </a:r>
            <a:r>
              <a:rPr lang="zh-CN" altLang="en-US" sz="3300" dirty="0" smtClean="0"/>
              <a:t>是恒真的，则</a:t>
            </a:r>
            <a:r>
              <a:rPr lang="en-US" altLang="zh-CN" sz="3300" dirty="0" smtClean="0"/>
              <a:t>G</a:t>
            </a:r>
            <a:r>
              <a:rPr lang="zh-CN" altLang="en-US" sz="3300" dirty="0" smtClean="0"/>
              <a:t>是可满足的； 反之不对。</a:t>
            </a:r>
          </a:p>
          <a:p>
            <a:pPr marL="0" indent="0" eaLnBrk="1" hangingPunct="1">
              <a:lnSpc>
                <a:spcPct val="125000"/>
              </a:lnSpc>
              <a:tabLst>
                <a:tab pos="1149350" algn="l"/>
                <a:tab pos="1995488" algn="l"/>
              </a:tabLst>
            </a:pPr>
            <a:r>
              <a:rPr lang="zh-CN" altLang="en-US" sz="3300" dirty="0" smtClean="0">
                <a:latin typeface="宋体" panose="02010600030101010101" pitchFamily="2" charset="-122"/>
              </a:rPr>
              <a:t>如果公式</a:t>
            </a:r>
            <a:r>
              <a:rPr lang="en-US" altLang="zh-CN" sz="3300" dirty="0" smtClean="0"/>
              <a:t>G</a:t>
            </a:r>
            <a:r>
              <a:rPr lang="zh-CN" altLang="en-US" sz="3300" dirty="0" smtClean="0">
                <a:latin typeface="宋体" panose="02010600030101010101" pitchFamily="2" charset="-122"/>
              </a:rPr>
              <a:t>在解释</a:t>
            </a:r>
            <a:r>
              <a:rPr lang="en-US" altLang="zh-CN" sz="3300" dirty="0" smtClean="0"/>
              <a:t>I</a:t>
            </a:r>
            <a:r>
              <a:rPr lang="zh-CN" altLang="en-US" sz="3300" dirty="0" smtClean="0">
                <a:latin typeface="宋体" panose="02010600030101010101" pitchFamily="2" charset="-122"/>
              </a:rPr>
              <a:t>下是真的，则称</a:t>
            </a:r>
            <a:r>
              <a:rPr lang="en-US" altLang="zh-CN" sz="3300" dirty="0" smtClean="0"/>
              <a:t>I</a:t>
            </a:r>
            <a:r>
              <a:rPr lang="zh-CN" altLang="en-US" sz="3300" dirty="0" smtClean="0">
                <a:solidFill>
                  <a:schemeClr val="tx2"/>
                </a:solidFill>
                <a:latin typeface="宋体" panose="02010600030101010101" pitchFamily="2" charset="-122"/>
              </a:rPr>
              <a:t>满足</a:t>
            </a:r>
            <a:r>
              <a:rPr lang="en-US" altLang="zh-CN" sz="3300" dirty="0" smtClean="0"/>
              <a:t>G</a:t>
            </a:r>
            <a:r>
              <a:rPr lang="en-US" altLang="zh-CN" sz="3300" dirty="0" smtClean="0">
                <a:latin typeface="宋体" panose="02010600030101010101" pitchFamily="2" charset="-122"/>
              </a:rPr>
              <a:t>；</a:t>
            </a:r>
            <a:r>
              <a:rPr lang="en-US" altLang="zh-CN" sz="3300" dirty="0" smtClean="0"/>
              <a:t> </a:t>
            </a:r>
            <a:r>
              <a:rPr lang="zh-CN" altLang="en-US" sz="3300" dirty="0" smtClean="0">
                <a:latin typeface="宋体" panose="02010600030101010101" pitchFamily="2" charset="-122"/>
              </a:rPr>
              <a:t>如果</a:t>
            </a:r>
            <a:r>
              <a:rPr lang="en-US" altLang="zh-CN" sz="3300" dirty="0" smtClean="0"/>
              <a:t>G</a:t>
            </a:r>
            <a:r>
              <a:rPr lang="zh-CN" altLang="en-US" sz="3300" dirty="0" smtClean="0">
                <a:latin typeface="宋体" panose="02010600030101010101" pitchFamily="2" charset="-122"/>
              </a:rPr>
              <a:t>在解释</a:t>
            </a:r>
            <a:r>
              <a:rPr lang="en-US" altLang="zh-CN" sz="3300" dirty="0" smtClean="0"/>
              <a:t>I</a:t>
            </a:r>
            <a:r>
              <a:rPr lang="zh-CN" altLang="en-US" sz="3300" dirty="0" smtClean="0">
                <a:latin typeface="宋体" panose="02010600030101010101" pitchFamily="2" charset="-122"/>
              </a:rPr>
              <a:t>下是假的，则称</a:t>
            </a:r>
            <a:r>
              <a:rPr lang="en-US" altLang="zh-CN" sz="3300" dirty="0" smtClean="0"/>
              <a:t>I</a:t>
            </a:r>
            <a:r>
              <a:rPr lang="zh-CN" altLang="en-US" sz="3300" dirty="0" smtClean="0">
                <a:solidFill>
                  <a:schemeClr val="tx2"/>
                </a:solidFill>
                <a:latin typeface="宋体" panose="02010600030101010101" pitchFamily="2" charset="-122"/>
              </a:rPr>
              <a:t>弄假</a:t>
            </a:r>
            <a:r>
              <a:rPr lang="en-US" altLang="zh-CN" sz="3300" dirty="0" smtClean="0"/>
              <a:t>G</a:t>
            </a:r>
            <a:r>
              <a:rPr lang="en-US" altLang="zh-CN" sz="3300" dirty="0" smtClean="0">
                <a:latin typeface="宋体" panose="02010600030101010101" pitchFamily="2" charset="-122"/>
              </a:rPr>
              <a:t>。</a:t>
            </a:r>
            <a:r>
              <a:rPr lang="en-US" altLang="zh-CN" sz="3300" dirty="0" smtClean="0"/>
              <a:t>         </a:t>
            </a:r>
            <a:endParaRPr lang="zh-CN" altLang="en-US" sz="3300" dirty="0" smtClean="0">
              <a:solidFill>
                <a:srgbClr val="FFFF00"/>
              </a:solidFill>
            </a:endParaRPr>
          </a:p>
        </p:txBody>
      </p:sp>
      <p:sp>
        <p:nvSpPr>
          <p:cNvPr id="94211"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94212"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712BDE1-11CB-4461-B90F-8F4EA64CE687}" type="slidenum">
              <a:rPr kumimoji="0" lang="zh-CN" altLang="en-US" sz="1400" b="0" smtClean="0">
                <a:latin typeface="Arial" panose="020B0604020202020204" pitchFamily="34" charset="0"/>
              </a:rPr>
              <a:pPr>
                <a:spcBef>
                  <a:spcPct val="0"/>
                </a:spcBef>
                <a:buClrTx/>
                <a:buSzTx/>
                <a:buFontTx/>
                <a:buNone/>
              </a:pPr>
              <a:t>33</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3"/>
          <p:cNvSpPr>
            <a:spLocks noGrp="1" noChangeArrowheads="1"/>
          </p:cNvSpPr>
          <p:nvPr>
            <p:ph type="body" idx="1"/>
          </p:nvPr>
        </p:nvSpPr>
        <p:spPr>
          <a:xfrm>
            <a:off x="179388" y="1214996"/>
            <a:ext cx="8839200" cy="4572000"/>
          </a:xfrm>
        </p:spPr>
        <p:txBody>
          <a:bodyPr/>
          <a:lstStyle/>
          <a:p>
            <a:pPr eaLnBrk="1" hangingPunct="1">
              <a:lnSpc>
                <a:spcPct val="125000"/>
              </a:lnSpc>
            </a:pPr>
            <a:r>
              <a:rPr lang="zh-CN" altLang="en-US" sz="3300" dirty="0" smtClean="0"/>
              <a:t>求满足公式  </a:t>
            </a:r>
            <a:r>
              <a:rPr lang="en-US" altLang="zh-CN" sz="3300" dirty="0" smtClean="0"/>
              <a:t>(</a:t>
            </a:r>
            <a:r>
              <a:rPr lang="zh-CN" altLang="en-US" sz="3300" dirty="0" smtClean="0"/>
              <a:t> </a:t>
            </a:r>
            <a:r>
              <a:rPr lang="en-US" altLang="zh-CN" sz="3300" dirty="0" smtClean="0">
                <a:sym typeface="Symbol" panose="05050102010706020507" pitchFamily="18" charset="2"/>
              </a:rPr>
              <a:t>P →Q</a:t>
            </a:r>
            <a:r>
              <a:rPr lang="zh-CN" altLang="en-US" sz="3300" dirty="0" smtClean="0"/>
              <a:t> </a:t>
            </a:r>
            <a:r>
              <a:rPr lang="en-US" altLang="zh-CN" sz="3300" dirty="0" smtClean="0"/>
              <a:t>)</a:t>
            </a:r>
            <a:r>
              <a:rPr lang="en-US" altLang="zh-CN" sz="3300" dirty="0" smtClean="0">
                <a:sym typeface="Symbol" panose="05050102010706020507" pitchFamily="18" charset="2"/>
              </a:rPr>
              <a:t>→P Q</a:t>
            </a:r>
            <a:r>
              <a:rPr lang="zh-CN" altLang="en-US" sz="3300" dirty="0" smtClean="0">
                <a:sym typeface="Symbol" panose="05050102010706020507" pitchFamily="18" charset="2"/>
              </a:rPr>
              <a:t>的解释和弄假它的解释。</a:t>
            </a:r>
            <a:endParaRPr lang="en-US" altLang="zh-CN" sz="3300" dirty="0" smtClean="0">
              <a:sym typeface="Symbol" panose="05050102010706020507" pitchFamily="18" charset="2"/>
            </a:endParaRPr>
          </a:p>
        </p:txBody>
      </p:sp>
      <p:sp>
        <p:nvSpPr>
          <p:cNvPr id="95236"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95237"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05FE6D7-A397-4645-9592-27445661F9B1}" type="slidenum">
              <a:rPr kumimoji="0" lang="zh-CN" altLang="en-US" sz="1400" b="0" smtClean="0">
                <a:latin typeface="Arial" panose="020B0604020202020204" pitchFamily="34" charset="0"/>
              </a:rPr>
              <a:pPr>
                <a:spcBef>
                  <a:spcPct val="0"/>
                </a:spcBef>
                <a:buClrTx/>
                <a:buSzTx/>
                <a:buFontTx/>
                <a:buNone/>
              </a:pPr>
              <a:t>34</a:t>
            </a:fld>
            <a:endParaRPr kumimoji="0" lang="en-US" altLang="zh-CN" sz="1400" b="0" smtClean="0">
              <a:latin typeface="Arial" panose="020B0604020202020204" pitchFamily="34" charset="0"/>
            </a:endParaRPr>
          </a:p>
        </p:txBody>
      </p:sp>
      <p:sp>
        <p:nvSpPr>
          <p:cNvPr id="7" name="Rectangle 2"/>
          <p:cNvSpPr>
            <a:spLocks noGrp="1" noChangeArrowheads="1"/>
          </p:cNvSpPr>
          <p:nvPr>
            <p:ph type="title"/>
          </p:nvPr>
        </p:nvSpPr>
        <p:spPr>
          <a:xfrm>
            <a:off x="0" y="-19382"/>
            <a:ext cx="7772400" cy="707886"/>
          </a:xfrm>
        </p:spPr>
        <p:txBody>
          <a:bodyPr/>
          <a:lstStyle/>
          <a:p>
            <a:pPr eaLnBrk="1" hangingPunct="1"/>
            <a:r>
              <a:rPr lang="zh-CN" altLang="en-US" sz="4000" dirty="0" smtClean="0">
                <a:latin typeface="Arial" panose="020B0604020202020204" pitchFamily="34" charset="0"/>
                <a:ea typeface="黑体" panose="02010609060101010101" pitchFamily="49" charset="-122"/>
              </a:rPr>
              <a:t>练习</a:t>
            </a:r>
            <a:endParaRPr lang="zh-CN" altLang="en-US" sz="4000" dirty="0" smtClean="0"/>
          </a:p>
        </p:txBody>
      </p:sp>
    </p:spTree>
  </p:cSld>
  <p:clrMapOvr>
    <a:masterClrMapping/>
  </p:clrMapOvr>
  <p:transition>
    <p:random/>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4"/>
          <p:cNvSpPr>
            <a:spLocks noGrp="1" noChangeArrowheads="1"/>
          </p:cNvSpPr>
          <p:nvPr>
            <p:ph type="body" idx="1"/>
          </p:nvPr>
        </p:nvSpPr>
        <p:spPr>
          <a:xfrm>
            <a:off x="152400" y="1524000"/>
            <a:ext cx="8596313" cy="4572000"/>
          </a:xfrm>
          <a:noFill/>
        </p:spPr>
        <p:txBody>
          <a:bodyPr/>
          <a:lstStyle/>
          <a:p>
            <a:pPr eaLnBrk="1" hangingPunct="1">
              <a:lnSpc>
                <a:spcPct val="125000"/>
              </a:lnSpc>
            </a:pPr>
            <a:r>
              <a:rPr lang="zh-CN" altLang="en-US" sz="3300" dirty="0" smtClean="0"/>
              <a:t>在逻辑研究和计算机推理以及决策判断中，人们对于所研究的命题，最关心的莫过于“真”、“假”问题，所以恒真公式在数理逻辑研究中占有特殊且重要的地位。</a:t>
            </a:r>
          </a:p>
        </p:txBody>
      </p:sp>
      <p:sp>
        <p:nvSpPr>
          <p:cNvPr id="96259"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96260"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DC74144-B6F0-46AE-9951-0A115C868F15}" type="slidenum">
              <a:rPr kumimoji="0" lang="zh-CN" altLang="en-US" sz="1400" b="0" smtClean="0">
                <a:latin typeface="Arial" panose="020B0604020202020204" pitchFamily="34" charset="0"/>
              </a:rPr>
              <a:pPr>
                <a:spcBef>
                  <a:spcPct val="0"/>
                </a:spcBef>
                <a:buClrTx/>
                <a:buSzTx/>
                <a:buFontTx/>
                <a:buNone/>
              </a:pPr>
              <a:t>35</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7" name="Rectangle 3"/>
          <p:cNvSpPr>
            <a:spLocks noGrp="1" noChangeArrowheads="1"/>
          </p:cNvSpPr>
          <p:nvPr>
            <p:ph type="body" idx="1"/>
          </p:nvPr>
        </p:nvSpPr>
        <p:spPr>
          <a:xfrm>
            <a:off x="458788" y="1268760"/>
            <a:ext cx="8280400" cy="4800600"/>
          </a:xfrm>
        </p:spPr>
        <p:txBody>
          <a:bodyPr/>
          <a:lstStyle/>
          <a:p>
            <a:pPr marL="0" indent="0" eaLnBrk="1" hangingPunct="1">
              <a:lnSpc>
                <a:spcPct val="115000"/>
              </a:lnSpc>
              <a:spcBef>
                <a:spcPct val="50000"/>
              </a:spcBef>
              <a:tabLst>
                <a:tab pos="1149350" algn="l"/>
                <a:tab pos="1995488" algn="l"/>
              </a:tabLst>
            </a:pPr>
            <a:r>
              <a:rPr lang="zh-CN" altLang="en-US" sz="3300" dirty="0" smtClean="0"/>
              <a:t>能否给出一个可行方法，对任意的公式，判定其是否是恒真公式。</a:t>
            </a:r>
          </a:p>
          <a:p>
            <a:pPr marL="0" indent="0" eaLnBrk="1" hangingPunct="1">
              <a:lnSpc>
                <a:spcPct val="115000"/>
              </a:lnSpc>
              <a:spcBef>
                <a:spcPct val="50000"/>
              </a:spcBef>
              <a:tabLst>
                <a:tab pos="1149350" algn="l"/>
                <a:tab pos="1995488" algn="l"/>
              </a:tabLst>
            </a:pPr>
            <a:r>
              <a:rPr lang="zh-CN" altLang="en-US" sz="3300" dirty="0" smtClean="0"/>
              <a:t>因为一个命题公式的原子数目有限</a:t>
            </a:r>
            <a:r>
              <a:rPr lang="en-US" altLang="zh-CN" sz="3300" dirty="0" smtClean="0"/>
              <a:t>(n)</a:t>
            </a:r>
            <a:r>
              <a:rPr lang="zh-CN" altLang="en-US" sz="3300" dirty="0" smtClean="0"/>
              <a:t>，从而解释的数目是有限的</a:t>
            </a:r>
            <a:r>
              <a:rPr lang="en-US" altLang="zh-CN" sz="3300" dirty="0" smtClean="0"/>
              <a:t>(2</a:t>
            </a:r>
            <a:r>
              <a:rPr lang="en-US" altLang="zh-CN" sz="3300" baseline="30000" dirty="0" smtClean="0"/>
              <a:t>n</a:t>
            </a:r>
            <a:r>
              <a:rPr lang="en-US" altLang="zh-CN" sz="3300" dirty="0" smtClean="0"/>
              <a:t>)</a:t>
            </a:r>
            <a:r>
              <a:rPr lang="zh-CN" altLang="en-US" sz="3300" dirty="0" smtClean="0"/>
              <a:t>，所以命题逻辑的判定问题是可解的(可判定的，可计算的)</a:t>
            </a:r>
            <a:r>
              <a:rPr lang="en-US" altLang="zh-CN" sz="3300" dirty="0" smtClean="0"/>
              <a:t>.</a:t>
            </a:r>
          </a:p>
          <a:p>
            <a:pPr marL="0" indent="0" eaLnBrk="1" hangingPunct="1">
              <a:lnSpc>
                <a:spcPct val="115000"/>
              </a:lnSpc>
              <a:spcBef>
                <a:spcPct val="50000"/>
              </a:spcBef>
              <a:tabLst>
                <a:tab pos="1149350" algn="l"/>
                <a:tab pos="1995488" algn="l"/>
              </a:tabLst>
            </a:pPr>
            <a:r>
              <a:rPr lang="zh-CN" altLang="en-US" sz="3300" dirty="0" smtClean="0">
                <a:solidFill>
                  <a:schemeClr val="tx2"/>
                </a:solidFill>
              </a:rPr>
              <a:t>结论</a:t>
            </a:r>
            <a:r>
              <a:rPr lang="en-US" altLang="zh-CN" sz="3300" dirty="0" smtClean="0"/>
              <a:t>:</a:t>
            </a:r>
            <a:r>
              <a:rPr lang="zh-CN" altLang="en-US" sz="3300" dirty="0" smtClean="0"/>
              <a:t>命题公式的恒真，恒假性是可判定的</a:t>
            </a:r>
            <a:r>
              <a:rPr lang="en-US" altLang="zh-CN" sz="3300" dirty="0" smtClean="0"/>
              <a:t>.</a:t>
            </a:r>
          </a:p>
        </p:txBody>
      </p:sp>
      <p:sp>
        <p:nvSpPr>
          <p:cNvPr id="97284"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97285"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A689480-E894-4100-A2C7-D96D96964ADA}" type="slidenum">
              <a:rPr kumimoji="0" lang="zh-CN" altLang="en-US" sz="1400" b="0" smtClean="0">
                <a:latin typeface="Arial" panose="020B0604020202020204" pitchFamily="34" charset="0"/>
              </a:rPr>
              <a:pPr>
                <a:spcBef>
                  <a:spcPct val="0"/>
                </a:spcBef>
                <a:buClrTx/>
                <a:buSzTx/>
                <a:buFontTx/>
                <a:buNone/>
              </a:pPr>
              <a:t>36</a:t>
            </a:fld>
            <a:endParaRPr kumimoji="0" lang="en-US" altLang="zh-CN" sz="1400" b="0" smtClean="0">
              <a:latin typeface="Arial" panose="020B0604020202020204" pitchFamily="34" charset="0"/>
            </a:endParaRPr>
          </a:p>
        </p:txBody>
      </p:sp>
      <p:sp>
        <p:nvSpPr>
          <p:cNvPr id="7" name="Rectangle 2"/>
          <p:cNvSpPr>
            <a:spLocks noGrp="1" noChangeArrowheads="1"/>
          </p:cNvSpPr>
          <p:nvPr>
            <p:ph type="title"/>
          </p:nvPr>
        </p:nvSpPr>
        <p:spPr>
          <a:xfrm>
            <a:off x="0" y="-19382"/>
            <a:ext cx="7772400" cy="707886"/>
          </a:xfrm>
        </p:spPr>
        <p:txBody>
          <a:bodyPr/>
          <a:lstStyle/>
          <a:p>
            <a:pPr eaLnBrk="1" hangingPunct="1"/>
            <a:r>
              <a:rPr lang="en-US" altLang="zh-CN" sz="4000" dirty="0" smtClean="0">
                <a:latin typeface="Arial" panose="020B0604020202020204" pitchFamily="34" charset="0"/>
                <a:ea typeface="黑体" panose="02010609060101010101" pitchFamily="49" charset="-122"/>
              </a:rPr>
              <a:t>5. </a:t>
            </a:r>
            <a:r>
              <a:rPr lang="zh-CN" altLang="en-US" sz="4000" dirty="0" smtClean="0">
                <a:latin typeface="Arial" panose="020B0604020202020204" pitchFamily="34" charset="0"/>
                <a:ea typeface="黑体" panose="02010609060101010101" pitchFamily="49" charset="-122"/>
              </a:rPr>
              <a:t>判定问题</a:t>
            </a:r>
            <a:endParaRPr lang="zh-CN" altLang="en-US" sz="4000" dirty="0" smtClean="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anim calcmode="lin" valueType="num">
                                      <p:cBhvr additive="base">
                                        <p:cTn id="7" dur="500" fill="hold"/>
                                        <p:tgtEl>
                                          <p:spTgt spid="4710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7107">
                                            <p:txEl>
                                              <p:pRg st="2" end="2"/>
                                            </p:txEl>
                                          </p:spTgt>
                                        </p:tgtEl>
                                        <p:attrNameLst>
                                          <p:attrName>style.visibility</p:attrName>
                                        </p:attrNameLst>
                                      </p:cBhvr>
                                      <p:to>
                                        <p:strVal val="visible"/>
                                      </p:to>
                                    </p:set>
                                    <p:anim calcmode="lin" valueType="num">
                                      <p:cBhvr additive="base">
                                        <p:cTn id="11" dur="500" fill="hold"/>
                                        <p:tgtEl>
                                          <p:spTgt spid="4710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710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35800"/>
            <a:ext cx="8991600" cy="707886"/>
          </a:xfrm>
        </p:spPr>
        <p:txBody>
          <a:bodyPr/>
          <a:lstStyle/>
          <a:p>
            <a:pPr>
              <a:defRPr/>
            </a:pPr>
            <a:r>
              <a:rPr lang="en-US" altLang="zh-CN" sz="4000" dirty="0">
                <a:latin typeface="Arial" panose="020B0604020202020204" pitchFamily="34" charset="0"/>
                <a:ea typeface="黑体" panose="02010609060101010101" pitchFamily="49" charset="-122"/>
              </a:rPr>
              <a:t>3</a:t>
            </a:r>
            <a:r>
              <a:rPr lang="zh-CN" altLang="en-US" sz="4000" dirty="0">
                <a:latin typeface="Arial" panose="020B0604020202020204" pitchFamily="34" charset="0"/>
                <a:ea typeface="黑体" panose="02010609060101010101" pitchFamily="49" charset="-122"/>
              </a:rPr>
              <a:t>.1</a:t>
            </a:r>
            <a:r>
              <a:rPr lang="en-US" altLang="zh-CN" sz="4000" dirty="0">
                <a:latin typeface="Arial" panose="020B0604020202020204" pitchFamily="34" charset="0"/>
                <a:ea typeface="黑体" panose="02010609060101010101" pitchFamily="49" charset="-122"/>
              </a:rPr>
              <a:t>.2  </a:t>
            </a:r>
            <a:r>
              <a:rPr lang="zh-CN" altLang="en-US" sz="4000" dirty="0">
                <a:latin typeface="Arial" panose="020B0604020202020204" pitchFamily="34" charset="0"/>
                <a:ea typeface="黑体" panose="02010609060101010101" pitchFamily="49" charset="-122"/>
              </a:rPr>
              <a:t>命题公式的等价关系和蕴涵关系 </a:t>
            </a:r>
          </a:p>
        </p:txBody>
      </p:sp>
      <p:sp>
        <p:nvSpPr>
          <p:cNvPr id="98307" name="内容占位符 2"/>
          <p:cNvSpPr>
            <a:spLocks noGrp="1"/>
          </p:cNvSpPr>
          <p:nvPr>
            <p:ph idx="1"/>
          </p:nvPr>
        </p:nvSpPr>
        <p:spPr>
          <a:xfrm>
            <a:off x="152400" y="1196975"/>
            <a:ext cx="8839200" cy="4899025"/>
          </a:xfrm>
        </p:spPr>
        <p:txBody>
          <a:bodyPr/>
          <a:lstStyle/>
          <a:p>
            <a:r>
              <a:rPr lang="zh-CN" altLang="en-US" dirty="0" smtClean="0"/>
              <a:t>公式的等价</a:t>
            </a:r>
            <a:endParaRPr lang="en-US" altLang="zh-CN" dirty="0" smtClean="0"/>
          </a:p>
          <a:p>
            <a:r>
              <a:rPr lang="zh-CN" altLang="en-US" dirty="0" smtClean="0"/>
              <a:t>完备集</a:t>
            </a:r>
            <a:endParaRPr lang="en-US" altLang="zh-CN" dirty="0" smtClean="0"/>
          </a:p>
          <a:p>
            <a:r>
              <a:rPr lang="zh-CN" altLang="en-US" dirty="0" smtClean="0"/>
              <a:t>公式的蕴涵</a:t>
            </a:r>
            <a:endParaRPr lang="en-US" altLang="zh-CN" dirty="0" smtClean="0"/>
          </a:p>
          <a:p>
            <a:r>
              <a:rPr lang="zh-CN" altLang="en-US" dirty="0" smtClean="0"/>
              <a:t>演绎</a:t>
            </a:r>
            <a:endParaRPr lang="en-US" altLang="zh-CN" dirty="0" smtClean="0"/>
          </a:p>
          <a:p>
            <a:r>
              <a:rPr lang="zh-CN" altLang="en-US" dirty="0" smtClean="0"/>
              <a:t>演绎方法的可靠性和完备性</a:t>
            </a:r>
            <a:endParaRPr lang="en-US" altLang="zh-CN" dirty="0" smtClean="0"/>
          </a:p>
          <a:p>
            <a:r>
              <a:rPr lang="zh-CN" altLang="en-US" dirty="0" smtClean="0"/>
              <a:t>公式间蕴涵的证明方法</a:t>
            </a:r>
            <a:endParaRPr lang="en-US" altLang="zh-CN" dirty="0" smtClean="0"/>
          </a:p>
          <a:p>
            <a:r>
              <a:rPr lang="zh-CN" altLang="en-US" dirty="0" smtClean="0"/>
              <a:t>形式演绎法</a:t>
            </a:r>
          </a:p>
        </p:txBody>
      </p:sp>
      <p:sp>
        <p:nvSpPr>
          <p:cNvPr id="98308"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9830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0BF78BF-8812-4C22-9C21-66E705625FE6}" type="slidenum">
              <a:rPr kumimoji="0" lang="zh-CN" altLang="en-US" sz="1400" b="0" smtClean="0">
                <a:latin typeface="Arial" panose="020B0604020202020204" pitchFamily="34" charset="0"/>
              </a:rPr>
              <a:pPr>
                <a:spcBef>
                  <a:spcPct val="0"/>
                </a:spcBef>
                <a:buClrTx/>
                <a:buSzTx/>
                <a:buFontTx/>
                <a:buNone/>
              </a:pPr>
              <a:t>37</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9" name="Rectangle 3"/>
          <p:cNvSpPr>
            <a:spLocks noGrp="1" noChangeArrowheads="1"/>
          </p:cNvSpPr>
          <p:nvPr>
            <p:ph type="body" idx="1"/>
          </p:nvPr>
        </p:nvSpPr>
        <p:spPr>
          <a:xfrm>
            <a:off x="566738" y="980728"/>
            <a:ext cx="8064500" cy="4800600"/>
          </a:xfrm>
        </p:spPr>
        <p:txBody>
          <a:bodyPr/>
          <a:lstStyle/>
          <a:p>
            <a:pPr marL="0" indent="0" eaLnBrk="1" hangingPunct="1">
              <a:lnSpc>
                <a:spcPct val="125000"/>
              </a:lnSpc>
              <a:spcBef>
                <a:spcPct val="50000"/>
              </a:spcBef>
              <a:tabLst>
                <a:tab pos="1149350" algn="l"/>
                <a:tab pos="1995488" algn="l"/>
              </a:tabLst>
            </a:pPr>
            <a:r>
              <a:rPr lang="zh-CN" altLang="en-US" sz="3300" dirty="0" smtClean="0">
                <a:solidFill>
                  <a:schemeClr val="tx2"/>
                </a:solidFill>
              </a:rPr>
              <a:t>定义</a:t>
            </a:r>
            <a:r>
              <a:rPr lang="en-US" altLang="zh-CN" sz="3300" dirty="0" smtClean="0">
                <a:solidFill>
                  <a:schemeClr val="tx2"/>
                </a:solidFill>
              </a:rPr>
              <a:t>3</a:t>
            </a:r>
            <a:r>
              <a:rPr lang="zh-CN" altLang="en-US" sz="3300" dirty="0" smtClean="0">
                <a:solidFill>
                  <a:schemeClr val="tx2"/>
                </a:solidFill>
              </a:rPr>
              <a:t>.</a:t>
            </a:r>
            <a:r>
              <a:rPr lang="en-US" altLang="zh-CN" sz="3300" dirty="0" smtClean="0">
                <a:solidFill>
                  <a:schemeClr val="tx2"/>
                </a:solidFill>
              </a:rPr>
              <a:t>1</a:t>
            </a:r>
            <a:r>
              <a:rPr lang="zh-CN" altLang="en-US" sz="3300" dirty="0" smtClean="0">
                <a:solidFill>
                  <a:schemeClr val="tx2"/>
                </a:solidFill>
              </a:rPr>
              <a:t>.1</a:t>
            </a:r>
            <a:r>
              <a:rPr lang="zh-CN" altLang="en-US" sz="3300" dirty="0" smtClean="0"/>
              <a:t> </a:t>
            </a:r>
            <a:r>
              <a:rPr lang="en-US" altLang="zh-CN" sz="3300" dirty="0" smtClean="0">
                <a:solidFill>
                  <a:schemeClr val="tx2"/>
                </a:solidFill>
              </a:rPr>
              <a:t>1</a:t>
            </a:r>
            <a:r>
              <a:rPr lang="zh-CN" altLang="en-US" sz="3300" dirty="0" smtClean="0">
                <a:solidFill>
                  <a:schemeClr val="tx2"/>
                </a:solidFill>
              </a:rPr>
              <a:t> </a:t>
            </a:r>
            <a:r>
              <a:rPr lang="zh-CN" altLang="en-US" sz="3300" dirty="0" smtClean="0"/>
              <a:t>称公式</a:t>
            </a:r>
            <a:r>
              <a:rPr lang="en-US" altLang="zh-CN" sz="3300" dirty="0" smtClean="0"/>
              <a:t>G，H</a:t>
            </a:r>
            <a:r>
              <a:rPr lang="zh-CN" altLang="en-US" sz="3300" dirty="0" smtClean="0"/>
              <a:t>是等价的，记以</a:t>
            </a:r>
            <a:r>
              <a:rPr lang="en-US" altLang="zh-CN" sz="3300" dirty="0" smtClean="0"/>
              <a:t>G=H，</a:t>
            </a:r>
            <a:r>
              <a:rPr lang="zh-CN" altLang="en-US" sz="3300" dirty="0" smtClean="0"/>
              <a:t>如果</a:t>
            </a:r>
            <a:r>
              <a:rPr lang="en-US" altLang="zh-CN" sz="3300" dirty="0" smtClean="0"/>
              <a:t>G，H</a:t>
            </a:r>
            <a:r>
              <a:rPr lang="zh-CN" altLang="en-US" sz="3300" dirty="0" smtClean="0"/>
              <a:t>在其任意解释</a:t>
            </a:r>
            <a:r>
              <a:rPr lang="en-US" altLang="zh-CN" sz="3300" dirty="0" smtClean="0"/>
              <a:t>I</a:t>
            </a:r>
            <a:r>
              <a:rPr lang="zh-CN" altLang="en-US" sz="3300" dirty="0" smtClean="0"/>
              <a:t>下，其真值相同。</a:t>
            </a:r>
            <a:endParaRPr lang="zh-CN" altLang="en-US" sz="3300" dirty="0" smtClean="0">
              <a:solidFill>
                <a:srgbClr val="FFFF00"/>
              </a:solidFill>
            </a:endParaRPr>
          </a:p>
          <a:p>
            <a:pPr marL="0" indent="0" eaLnBrk="1" hangingPunct="1">
              <a:lnSpc>
                <a:spcPct val="125000"/>
              </a:lnSpc>
              <a:spcBef>
                <a:spcPct val="50000"/>
              </a:spcBef>
              <a:tabLst>
                <a:tab pos="1149350" algn="l"/>
                <a:tab pos="1995488" algn="l"/>
              </a:tabLst>
            </a:pPr>
            <a:r>
              <a:rPr lang="zh-CN" altLang="en-US" sz="3300" dirty="0" smtClean="0"/>
              <a:t>公式</a:t>
            </a:r>
            <a:r>
              <a:rPr lang="en-US" altLang="zh-CN" sz="3300" dirty="0" smtClean="0"/>
              <a:t>G，H</a:t>
            </a:r>
            <a:r>
              <a:rPr lang="zh-CN" altLang="en-US" sz="3300" dirty="0" smtClean="0"/>
              <a:t>等价 </a:t>
            </a:r>
            <a:r>
              <a:rPr lang="en-US" altLang="zh-CN" sz="3300" dirty="0" err="1" smtClean="0"/>
              <a:t>iff</a:t>
            </a:r>
            <a:r>
              <a:rPr lang="en-US" altLang="zh-CN" sz="3300" dirty="0" smtClean="0"/>
              <a:t> </a:t>
            </a:r>
            <a:r>
              <a:rPr lang="zh-CN" altLang="en-US" sz="3300" dirty="0" smtClean="0"/>
              <a:t>公式</a:t>
            </a:r>
            <a:r>
              <a:rPr lang="en-US" altLang="zh-CN" sz="3300" dirty="0" smtClean="0"/>
              <a:t>G</a:t>
            </a:r>
            <a:r>
              <a:rPr lang="en-US" altLang="zh-CN" sz="3300" dirty="0" smtClean="0">
                <a:sym typeface="Symbol" panose="05050102010706020507" pitchFamily="18" charset="2"/>
              </a:rPr>
              <a:t></a:t>
            </a:r>
            <a:r>
              <a:rPr lang="en-US" altLang="zh-CN" sz="3300" dirty="0" smtClean="0"/>
              <a:t>H</a:t>
            </a:r>
            <a:r>
              <a:rPr lang="zh-CN" altLang="en-US" sz="3300" dirty="0" smtClean="0"/>
              <a:t>恒真。</a:t>
            </a:r>
          </a:p>
          <a:p>
            <a:pPr marL="0" indent="0" eaLnBrk="1" hangingPunct="1">
              <a:lnSpc>
                <a:spcPct val="125000"/>
              </a:lnSpc>
              <a:spcBef>
                <a:spcPct val="50000"/>
              </a:spcBef>
              <a:tabLst>
                <a:tab pos="1149350" algn="l"/>
                <a:tab pos="1995488" algn="l"/>
              </a:tabLst>
            </a:pPr>
            <a:r>
              <a:rPr lang="zh-CN" altLang="en-US" sz="3300" dirty="0" smtClean="0"/>
              <a:t>公式间的等价关系有自反性、对称性、传递性。 </a:t>
            </a:r>
          </a:p>
        </p:txBody>
      </p:sp>
      <p:sp>
        <p:nvSpPr>
          <p:cNvPr id="99332"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99333"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FEACDE2-95F9-4153-AED1-515B542573BD}" type="slidenum">
              <a:rPr kumimoji="0" lang="zh-CN" altLang="en-US" sz="1400" b="0" smtClean="0">
                <a:latin typeface="Arial" panose="020B0604020202020204" pitchFamily="34" charset="0"/>
              </a:rPr>
              <a:pPr>
                <a:spcBef>
                  <a:spcPct val="0"/>
                </a:spcBef>
                <a:buClrTx/>
                <a:buSzTx/>
                <a:buFontTx/>
                <a:buNone/>
              </a:pPr>
              <a:t>38</a:t>
            </a:fld>
            <a:endParaRPr kumimoji="0" lang="en-US" altLang="zh-CN" sz="1400" b="0" smtClean="0">
              <a:latin typeface="Arial" panose="020B0604020202020204" pitchFamily="34" charset="0"/>
            </a:endParaRPr>
          </a:p>
        </p:txBody>
      </p:sp>
      <p:sp>
        <p:nvSpPr>
          <p:cNvPr id="7" name="Rectangle 2"/>
          <p:cNvSpPr>
            <a:spLocks noGrp="1" noChangeArrowheads="1"/>
          </p:cNvSpPr>
          <p:nvPr>
            <p:ph type="title"/>
          </p:nvPr>
        </p:nvSpPr>
        <p:spPr>
          <a:xfrm>
            <a:off x="0" y="-19382"/>
            <a:ext cx="7772400" cy="707886"/>
          </a:xfrm>
        </p:spPr>
        <p:txBody>
          <a:bodyPr/>
          <a:lstStyle/>
          <a:p>
            <a:pPr eaLnBrk="1" hangingPunct="1"/>
            <a:r>
              <a:rPr lang="en-US" altLang="zh-CN" sz="4000" dirty="0" smtClean="0">
                <a:latin typeface="Arial" panose="020B0604020202020204" pitchFamily="34" charset="0"/>
                <a:ea typeface="黑体" panose="02010609060101010101" pitchFamily="49" charset="-122"/>
              </a:rPr>
              <a:t>1. </a:t>
            </a:r>
            <a:r>
              <a:rPr lang="zh-CN" altLang="en-US" sz="4000" dirty="0" smtClean="0">
                <a:latin typeface="Arial" panose="020B0604020202020204" pitchFamily="34" charset="0"/>
                <a:ea typeface="黑体" panose="02010609060101010101" pitchFamily="49" charset="-122"/>
              </a:rPr>
              <a:t>公式的等价</a:t>
            </a:r>
            <a:endParaRPr lang="zh-CN" altLang="en-US" sz="4000" dirty="0" smtClean="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5059">
                                            <p:txEl>
                                              <p:pRg st="1" end="1"/>
                                            </p:txEl>
                                          </p:spTgt>
                                        </p:tgtEl>
                                        <p:attrNameLst>
                                          <p:attrName>style.visibility</p:attrName>
                                        </p:attrNameLst>
                                      </p:cBhvr>
                                      <p:to>
                                        <p:strVal val="visible"/>
                                      </p:to>
                                    </p:set>
                                    <p:anim calcmode="lin" valueType="num">
                                      <p:cBhvr additive="base">
                                        <p:cTn id="7" dur="500" fill="hold"/>
                                        <p:tgtEl>
                                          <p:spTgt spid="4505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5059">
                                            <p:txEl>
                                              <p:pRg st="2" end="2"/>
                                            </p:txEl>
                                          </p:spTgt>
                                        </p:tgtEl>
                                        <p:attrNameLst>
                                          <p:attrName>style.visibility</p:attrName>
                                        </p:attrNameLst>
                                      </p:cBhvr>
                                      <p:to>
                                        <p:strVal val="visible"/>
                                      </p:to>
                                    </p:set>
                                    <p:anim calcmode="lin" valueType="num">
                                      <p:cBhvr additive="base">
                                        <p:cTn id="13" dur="500" fill="hold"/>
                                        <p:tgtEl>
                                          <p:spTgt spid="4505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05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3"/>
          <p:cNvSpPr>
            <a:spLocks noGrp="1" noChangeArrowheads="1"/>
          </p:cNvSpPr>
          <p:nvPr>
            <p:ph type="body" idx="1"/>
          </p:nvPr>
        </p:nvSpPr>
        <p:spPr>
          <a:xfrm>
            <a:off x="179388" y="1071005"/>
            <a:ext cx="8839200" cy="4800600"/>
          </a:xfrm>
        </p:spPr>
        <p:txBody>
          <a:bodyPr/>
          <a:lstStyle/>
          <a:p>
            <a:pPr marL="0" indent="0" eaLnBrk="1" hangingPunct="1">
              <a:spcBef>
                <a:spcPct val="50000"/>
              </a:spcBef>
              <a:buFont typeface="Wingdings" panose="05000000000000000000" pitchFamily="2" charset="2"/>
              <a:buNone/>
              <a:tabLst>
                <a:tab pos="574675" algn="l"/>
                <a:tab pos="1995488" algn="l"/>
                <a:tab pos="6667500" algn="l"/>
              </a:tabLst>
            </a:pPr>
            <a:r>
              <a:rPr lang="zh-CN" altLang="en-US" dirty="0" smtClean="0">
                <a:solidFill>
                  <a:schemeClr val="tx2"/>
                </a:solidFill>
              </a:rPr>
              <a:t>1)</a:t>
            </a:r>
            <a:r>
              <a:rPr lang="zh-CN" altLang="en-US" dirty="0" smtClean="0"/>
              <a:t> 	(</a:t>
            </a:r>
            <a:r>
              <a:rPr lang="en-US" altLang="zh-CN" dirty="0" smtClean="0"/>
              <a:t>G</a:t>
            </a:r>
            <a:r>
              <a:rPr lang="en-US" altLang="zh-CN" dirty="0" smtClean="0">
                <a:sym typeface="Symbol" panose="05050102010706020507" pitchFamily="18" charset="2"/>
              </a:rPr>
              <a:t></a:t>
            </a:r>
            <a:r>
              <a:rPr lang="en-US" altLang="zh-CN" dirty="0" smtClean="0"/>
              <a:t>H)=(G</a:t>
            </a:r>
            <a:r>
              <a:rPr lang="en-US" altLang="zh-CN" dirty="0" smtClean="0">
                <a:sym typeface="Symbol" panose="05050102010706020507" pitchFamily="18" charset="2"/>
              </a:rPr>
              <a:t></a:t>
            </a:r>
            <a:r>
              <a:rPr lang="en-US" altLang="zh-CN" dirty="0" smtClean="0"/>
              <a:t>H)</a:t>
            </a:r>
            <a:r>
              <a:rPr lang="en-US" altLang="zh-CN" dirty="0" smtClean="0">
                <a:sym typeface="Symbol" panose="05050102010706020507" pitchFamily="18" charset="2"/>
              </a:rPr>
              <a:t></a:t>
            </a:r>
            <a:r>
              <a:rPr lang="en-US" altLang="zh-CN" dirty="0" smtClean="0"/>
              <a:t>(H</a:t>
            </a:r>
            <a:r>
              <a:rPr lang="en-US" altLang="zh-CN" dirty="0" smtClean="0">
                <a:sym typeface="Symbol" panose="05050102010706020507" pitchFamily="18" charset="2"/>
              </a:rPr>
              <a:t></a:t>
            </a:r>
            <a:r>
              <a:rPr lang="en-US" altLang="zh-CN" dirty="0" smtClean="0"/>
              <a:t>G)；                            </a:t>
            </a:r>
          </a:p>
          <a:p>
            <a:pPr marL="0" indent="0" eaLnBrk="1" hangingPunct="1">
              <a:spcBef>
                <a:spcPct val="50000"/>
              </a:spcBef>
              <a:buFont typeface="Wingdings" panose="05000000000000000000" pitchFamily="2" charset="2"/>
              <a:buNone/>
              <a:tabLst>
                <a:tab pos="574675" algn="l"/>
                <a:tab pos="1995488" algn="l"/>
                <a:tab pos="6667500" algn="l"/>
              </a:tabLst>
            </a:pPr>
            <a:r>
              <a:rPr lang="en-US" altLang="zh-CN" dirty="0" smtClean="0">
                <a:solidFill>
                  <a:schemeClr val="tx2"/>
                </a:solidFill>
              </a:rPr>
              <a:t>2)</a:t>
            </a:r>
            <a:r>
              <a:rPr lang="en-US" altLang="zh-CN" dirty="0" smtClean="0"/>
              <a:t> 	</a:t>
            </a:r>
            <a:r>
              <a:rPr lang="en-US" altLang="zh-CN" dirty="0" smtClean="0">
                <a:solidFill>
                  <a:schemeClr val="tx2"/>
                </a:solidFill>
              </a:rPr>
              <a:t>(G</a:t>
            </a:r>
            <a:r>
              <a:rPr lang="en-US" altLang="zh-CN" dirty="0" smtClean="0">
                <a:solidFill>
                  <a:schemeClr val="tx2"/>
                </a:solidFill>
                <a:sym typeface="Symbol" panose="05050102010706020507" pitchFamily="18" charset="2"/>
              </a:rPr>
              <a:t></a:t>
            </a:r>
            <a:r>
              <a:rPr lang="en-US" altLang="zh-CN" dirty="0" smtClean="0">
                <a:solidFill>
                  <a:schemeClr val="tx2"/>
                </a:solidFill>
              </a:rPr>
              <a:t>H)=(</a:t>
            </a:r>
            <a:r>
              <a:rPr lang="en-US" altLang="zh-CN" dirty="0" smtClean="0">
                <a:solidFill>
                  <a:schemeClr val="tx2"/>
                </a:solidFill>
                <a:sym typeface="Symbol" panose="05050102010706020507" pitchFamily="18" charset="2"/>
              </a:rPr>
              <a:t></a:t>
            </a:r>
            <a:r>
              <a:rPr lang="en-US" altLang="zh-CN" dirty="0" smtClean="0">
                <a:solidFill>
                  <a:schemeClr val="tx2"/>
                </a:solidFill>
              </a:rPr>
              <a:t>G</a:t>
            </a:r>
            <a:r>
              <a:rPr lang="en-US" altLang="zh-CN" dirty="0" smtClean="0">
                <a:solidFill>
                  <a:schemeClr val="tx2"/>
                </a:solidFill>
                <a:sym typeface="Symbol" panose="05050102010706020507" pitchFamily="18" charset="2"/>
              </a:rPr>
              <a:t></a:t>
            </a:r>
            <a:r>
              <a:rPr lang="en-US" altLang="zh-CN" dirty="0" smtClean="0">
                <a:solidFill>
                  <a:schemeClr val="tx2"/>
                </a:solidFill>
              </a:rPr>
              <a:t>H)；                                     </a:t>
            </a:r>
          </a:p>
          <a:p>
            <a:pPr marL="0" indent="0" eaLnBrk="1" hangingPunct="1">
              <a:spcBef>
                <a:spcPct val="50000"/>
              </a:spcBef>
              <a:buFont typeface="Wingdings" panose="05000000000000000000" pitchFamily="2" charset="2"/>
              <a:buNone/>
              <a:tabLst>
                <a:tab pos="574675" algn="l"/>
                <a:tab pos="1995488" algn="l"/>
                <a:tab pos="6667500" algn="l"/>
              </a:tabLst>
            </a:pPr>
            <a:r>
              <a:rPr lang="en-US" altLang="zh-CN" dirty="0" smtClean="0">
                <a:solidFill>
                  <a:schemeClr val="tx2"/>
                </a:solidFill>
              </a:rPr>
              <a:t>3)</a:t>
            </a:r>
            <a:r>
              <a:rPr lang="en-US" altLang="zh-CN" dirty="0" smtClean="0"/>
              <a:t> 	G</a:t>
            </a:r>
            <a:r>
              <a:rPr lang="en-US" altLang="zh-CN" dirty="0" smtClean="0">
                <a:sym typeface="Symbol" panose="05050102010706020507" pitchFamily="18" charset="2"/>
              </a:rPr>
              <a:t></a:t>
            </a:r>
            <a:r>
              <a:rPr lang="en-US" altLang="zh-CN" dirty="0" smtClean="0"/>
              <a:t>G=G，G</a:t>
            </a:r>
            <a:r>
              <a:rPr lang="en-US" altLang="zh-CN" dirty="0" smtClean="0">
                <a:sym typeface="Symbol" panose="05050102010706020507" pitchFamily="18" charset="2"/>
              </a:rPr>
              <a:t></a:t>
            </a:r>
            <a:r>
              <a:rPr lang="en-US" altLang="zh-CN" dirty="0" smtClean="0"/>
              <a:t>G=G；                	(</a:t>
            </a:r>
            <a:r>
              <a:rPr lang="zh-CN" altLang="en-US" dirty="0" smtClean="0"/>
              <a:t>等幂律)</a:t>
            </a:r>
          </a:p>
          <a:p>
            <a:pPr marL="0" indent="0" eaLnBrk="1" hangingPunct="1">
              <a:spcBef>
                <a:spcPct val="50000"/>
              </a:spcBef>
              <a:buFont typeface="Wingdings" panose="05000000000000000000" pitchFamily="2" charset="2"/>
              <a:buNone/>
              <a:tabLst>
                <a:tab pos="574675" algn="l"/>
                <a:tab pos="1995488" algn="l"/>
                <a:tab pos="6667500" algn="l"/>
              </a:tabLst>
            </a:pPr>
            <a:r>
              <a:rPr lang="zh-CN" altLang="en-US" dirty="0" smtClean="0">
                <a:solidFill>
                  <a:schemeClr val="tx2"/>
                </a:solidFill>
              </a:rPr>
              <a:t>4)</a:t>
            </a:r>
            <a:r>
              <a:rPr lang="zh-CN" altLang="en-US" dirty="0" smtClean="0"/>
              <a:t> 	</a:t>
            </a:r>
            <a:r>
              <a:rPr lang="en-US" altLang="zh-CN" dirty="0" smtClean="0"/>
              <a:t>G</a:t>
            </a:r>
            <a:r>
              <a:rPr lang="en-US" altLang="zh-CN" dirty="0" smtClean="0">
                <a:sym typeface="Symbol" panose="05050102010706020507" pitchFamily="18" charset="2"/>
              </a:rPr>
              <a:t></a:t>
            </a:r>
            <a:r>
              <a:rPr lang="en-US" altLang="zh-CN" dirty="0" smtClean="0"/>
              <a:t>H=H</a:t>
            </a:r>
            <a:r>
              <a:rPr lang="en-US" altLang="zh-CN" dirty="0" smtClean="0">
                <a:sym typeface="Symbol" panose="05050102010706020507" pitchFamily="18" charset="2"/>
              </a:rPr>
              <a:t></a:t>
            </a:r>
            <a:r>
              <a:rPr lang="en-US" altLang="zh-CN" dirty="0" smtClean="0"/>
              <a:t>G，G</a:t>
            </a:r>
            <a:r>
              <a:rPr lang="en-US" altLang="zh-CN" dirty="0" smtClean="0">
                <a:sym typeface="Symbol" panose="05050102010706020507" pitchFamily="18" charset="2"/>
              </a:rPr>
              <a:t></a:t>
            </a:r>
            <a:r>
              <a:rPr lang="en-US" altLang="zh-CN" dirty="0" smtClean="0"/>
              <a:t>H=H</a:t>
            </a:r>
            <a:r>
              <a:rPr lang="en-US" altLang="zh-CN" dirty="0" smtClean="0">
                <a:sym typeface="Symbol" panose="05050102010706020507" pitchFamily="18" charset="2"/>
              </a:rPr>
              <a:t></a:t>
            </a:r>
            <a:r>
              <a:rPr lang="en-US" altLang="zh-CN" dirty="0" smtClean="0"/>
              <a:t>G；    	(</a:t>
            </a:r>
            <a:r>
              <a:rPr lang="zh-CN" altLang="en-US" dirty="0" smtClean="0"/>
              <a:t>交换律)</a:t>
            </a:r>
          </a:p>
          <a:p>
            <a:pPr marL="0" indent="0" eaLnBrk="1" hangingPunct="1">
              <a:spcBef>
                <a:spcPct val="50000"/>
              </a:spcBef>
              <a:buFont typeface="Wingdings" panose="05000000000000000000" pitchFamily="2" charset="2"/>
              <a:buNone/>
              <a:tabLst>
                <a:tab pos="574675" algn="l"/>
                <a:tab pos="1995488" algn="l"/>
                <a:tab pos="6667500" algn="l"/>
              </a:tabLst>
            </a:pPr>
            <a:r>
              <a:rPr lang="zh-CN" altLang="en-US" dirty="0" smtClean="0">
                <a:solidFill>
                  <a:schemeClr val="tx2"/>
                </a:solidFill>
              </a:rPr>
              <a:t>5)</a:t>
            </a:r>
            <a:r>
              <a:rPr lang="zh-CN" altLang="en-US" dirty="0" smtClean="0"/>
              <a:t> 	</a:t>
            </a:r>
            <a:r>
              <a:rPr lang="en-US" altLang="zh-CN" dirty="0" smtClean="0"/>
              <a:t>G</a:t>
            </a:r>
            <a:r>
              <a:rPr lang="en-US" altLang="zh-CN" dirty="0" smtClean="0">
                <a:sym typeface="Symbol" panose="05050102010706020507" pitchFamily="18" charset="2"/>
              </a:rPr>
              <a:t></a:t>
            </a:r>
            <a:r>
              <a:rPr lang="en-US" altLang="zh-CN" dirty="0" smtClean="0"/>
              <a:t>(H</a:t>
            </a:r>
            <a:r>
              <a:rPr lang="en-US" altLang="zh-CN" dirty="0" smtClean="0">
                <a:sym typeface="Symbol" panose="05050102010706020507" pitchFamily="18" charset="2"/>
              </a:rPr>
              <a:t></a:t>
            </a:r>
            <a:r>
              <a:rPr lang="en-US" altLang="zh-CN" dirty="0" smtClean="0"/>
              <a:t>S)=(G</a:t>
            </a:r>
            <a:r>
              <a:rPr lang="en-US" altLang="zh-CN" dirty="0" smtClean="0">
                <a:sym typeface="Symbol" panose="05050102010706020507" pitchFamily="18" charset="2"/>
              </a:rPr>
              <a:t></a:t>
            </a:r>
            <a:r>
              <a:rPr lang="en-US" altLang="zh-CN" dirty="0" smtClean="0"/>
              <a:t>H)</a:t>
            </a:r>
            <a:r>
              <a:rPr lang="en-US" altLang="zh-CN" dirty="0" smtClean="0">
                <a:sym typeface="Symbol" panose="05050102010706020507" pitchFamily="18" charset="2"/>
              </a:rPr>
              <a:t></a:t>
            </a:r>
            <a:r>
              <a:rPr lang="en-US" altLang="zh-CN" dirty="0" smtClean="0"/>
              <a:t>S，</a:t>
            </a:r>
            <a:br>
              <a:rPr lang="en-US" altLang="zh-CN" dirty="0" smtClean="0"/>
            </a:br>
            <a:r>
              <a:rPr lang="en-US" altLang="zh-CN" dirty="0" smtClean="0"/>
              <a:t>    	G</a:t>
            </a:r>
            <a:r>
              <a:rPr lang="en-US" altLang="zh-CN" dirty="0" smtClean="0">
                <a:sym typeface="Symbol" panose="05050102010706020507" pitchFamily="18" charset="2"/>
              </a:rPr>
              <a:t></a:t>
            </a:r>
            <a:r>
              <a:rPr lang="en-US" altLang="zh-CN" dirty="0" smtClean="0"/>
              <a:t>(H</a:t>
            </a:r>
            <a:r>
              <a:rPr lang="en-US" altLang="zh-CN" dirty="0" smtClean="0">
                <a:sym typeface="Symbol" panose="05050102010706020507" pitchFamily="18" charset="2"/>
              </a:rPr>
              <a:t></a:t>
            </a:r>
            <a:r>
              <a:rPr lang="en-US" altLang="zh-CN" dirty="0" smtClean="0"/>
              <a:t>S)=(G</a:t>
            </a:r>
            <a:r>
              <a:rPr lang="en-US" altLang="zh-CN" dirty="0" smtClean="0">
                <a:sym typeface="Symbol" panose="05050102010706020507" pitchFamily="18" charset="2"/>
              </a:rPr>
              <a:t></a:t>
            </a:r>
            <a:r>
              <a:rPr lang="en-US" altLang="zh-CN" dirty="0" smtClean="0"/>
              <a:t>H)</a:t>
            </a:r>
            <a:r>
              <a:rPr lang="en-US" altLang="zh-CN" dirty="0" smtClean="0">
                <a:sym typeface="Symbol" panose="05050102010706020507" pitchFamily="18" charset="2"/>
              </a:rPr>
              <a:t></a:t>
            </a:r>
            <a:r>
              <a:rPr lang="en-US" altLang="zh-CN" dirty="0" smtClean="0"/>
              <a:t>S；             	(</a:t>
            </a:r>
            <a:r>
              <a:rPr lang="zh-CN" altLang="en-US" dirty="0" smtClean="0"/>
              <a:t>结合律)</a:t>
            </a:r>
          </a:p>
        </p:txBody>
      </p:sp>
      <p:sp>
        <p:nvSpPr>
          <p:cNvPr id="100356"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00357"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DE8ABE1-A11A-49D0-BA38-920AF5183613}" type="slidenum">
              <a:rPr kumimoji="0" lang="zh-CN" altLang="en-US" sz="1400" b="0" smtClean="0">
                <a:latin typeface="Arial" panose="020B0604020202020204" pitchFamily="34" charset="0"/>
              </a:rPr>
              <a:pPr>
                <a:spcBef>
                  <a:spcPct val="0"/>
                </a:spcBef>
                <a:buClrTx/>
                <a:buSzTx/>
                <a:buFontTx/>
                <a:buNone/>
              </a:pPr>
              <a:t>39</a:t>
            </a:fld>
            <a:endParaRPr kumimoji="0" lang="en-US" altLang="zh-CN" sz="1400" b="0" smtClean="0">
              <a:latin typeface="Arial" panose="020B0604020202020204" pitchFamily="34" charset="0"/>
            </a:endParaRPr>
          </a:p>
        </p:txBody>
      </p:sp>
      <p:sp>
        <p:nvSpPr>
          <p:cNvPr id="6" name="Rectangle 2"/>
          <p:cNvSpPr>
            <a:spLocks noGrp="1" noChangeArrowheads="1"/>
          </p:cNvSpPr>
          <p:nvPr>
            <p:ph type="title"/>
          </p:nvPr>
        </p:nvSpPr>
        <p:spPr>
          <a:xfrm>
            <a:off x="0" y="-19382"/>
            <a:ext cx="7772400" cy="707886"/>
          </a:xfrm>
        </p:spPr>
        <p:txBody>
          <a:bodyPr/>
          <a:lstStyle/>
          <a:p>
            <a:pPr eaLnBrk="1" hangingPunct="1"/>
            <a:r>
              <a:rPr lang="zh-CN" altLang="en-US" sz="4000" dirty="0" smtClean="0">
                <a:latin typeface="Arial" panose="020B0604020202020204" pitchFamily="34" charset="0"/>
                <a:ea typeface="黑体" panose="02010609060101010101" pitchFamily="49" charset="-122"/>
              </a:rPr>
              <a:t>基本等价式</a:t>
            </a:r>
            <a:endParaRPr lang="zh-CN" altLang="en-US" sz="4000" dirty="0" smtClean="0"/>
          </a:p>
        </p:txBody>
      </p:sp>
    </p:spTree>
  </p:cSld>
  <p:clrMapOvr>
    <a:masterClrMapping/>
  </p:clrMapOvr>
  <p:transition>
    <p:rand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152400" y="333375"/>
            <a:ext cx="8839200" cy="6264275"/>
          </a:xfrm>
        </p:spPr>
        <p:txBody>
          <a:bodyPr/>
          <a:lstStyle/>
          <a:p>
            <a:pPr eaLnBrk="1" hangingPunct="1">
              <a:lnSpc>
                <a:spcPct val="110000"/>
              </a:lnSpc>
              <a:defRPr/>
            </a:pPr>
            <a:r>
              <a:rPr lang="zh-CN" altLang="en-US" sz="3300" dirty="0">
                <a:latin typeface="+mn-ea"/>
              </a:rPr>
              <a:t>德国数学家、物理学家、哲学家等，一个举世罕见的科学天才。</a:t>
            </a:r>
            <a:endParaRPr lang="en-US" altLang="zh-CN" sz="3300" dirty="0">
              <a:latin typeface="+mn-ea"/>
            </a:endParaRPr>
          </a:p>
          <a:p>
            <a:pPr eaLnBrk="1" hangingPunct="1">
              <a:lnSpc>
                <a:spcPct val="110000"/>
              </a:lnSpc>
              <a:defRPr/>
            </a:pPr>
            <a:r>
              <a:rPr lang="en-US" altLang="zh-CN" sz="3300" dirty="0" smtClean="0">
                <a:latin typeface="+mn-ea"/>
              </a:rPr>
              <a:t>15</a:t>
            </a:r>
            <a:r>
              <a:rPr lang="zh-CN" altLang="en-US" sz="3300" dirty="0" smtClean="0">
                <a:latin typeface="+mn-ea"/>
              </a:rPr>
              <a:t>岁时，进了莱比锡大学学习法律。在听了教授讲授欧几里德的</a:t>
            </a:r>
            <a:r>
              <a:rPr lang="en-US" altLang="zh-CN" sz="3300" dirty="0" smtClean="0">
                <a:latin typeface="+mn-ea"/>
              </a:rPr>
              <a:t>《</a:t>
            </a:r>
            <a:r>
              <a:rPr lang="zh-CN" altLang="en-US" sz="3300" dirty="0" smtClean="0">
                <a:latin typeface="+mn-ea"/>
              </a:rPr>
              <a:t>几何原本</a:t>
            </a:r>
            <a:r>
              <a:rPr lang="en-US" altLang="zh-CN" sz="3300" dirty="0" smtClean="0">
                <a:latin typeface="+mn-ea"/>
              </a:rPr>
              <a:t>》</a:t>
            </a:r>
            <a:r>
              <a:rPr lang="zh-CN" altLang="en-US" sz="3300" dirty="0" smtClean="0">
                <a:latin typeface="+mn-ea"/>
              </a:rPr>
              <a:t>的课程后，莱布尼兹对数学产生了浓厚的兴趣。</a:t>
            </a:r>
            <a:endParaRPr lang="en-US" altLang="zh-CN" sz="3300" dirty="0" smtClean="0">
              <a:latin typeface="+mn-ea"/>
            </a:endParaRPr>
          </a:p>
          <a:p>
            <a:pPr eaLnBrk="1" hangingPunct="1">
              <a:lnSpc>
                <a:spcPct val="110000"/>
              </a:lnSpc>
              <a:defRPr/>
            </a:pPr>
            <a:r>
              <a:rPr lang="en-US" altLang="zh-CN" sz="3300" dirty="0" smtClean="0">
                <a:latin typeface="+mn-ea"/>
              </a:rPr>
              <a:t>17</a:t>
            </a:r>
            <a:r>
              <a:rPr lang="zh-CN" altLang="en-US" sz="3300" dirty="0" smtClean="0">
                <a:latin typeface="+mn-ea"/>
              </a:rPr>
              <a:t>岁时他在耶拿大学学习了短时期的数学，并获得了哲学硕士学位 。</a:t>
            </a:r>
          </a:p>
          <a:p>
            <a:pPr eaLnBrk="1" hangingPunct="1">
              <a:lnSpc>
                <a:spcPct val="110000"/>
              </a:lnSpc>
              <a:defRPr/>
            </a:pPr>
            <a:r>
              <a:rPr lang="en-US" altLang="zh-CN" sz="3300" dirty="0" smtClean="0">
                <a:latin typeface="+mn-ea"/>
              </a:rPr>
              <a:t>26</a:t>
            </a:r>
            <a:r>
              <a:rPr lang="zh-CN" altLang="en-US" sz="3300" dirty="0" smtClean="0">
                <a:latin typeface="+mn-ea"/>
              </a:rPr>
              <a:t>岁设计出世界第一台乘法器，被认为是现代机器数学的先驱者。</a:t>
            </a:r>
          </a:p>
          <a:p>
            <a:pPr eaLnBrk="1" hangingPunct="1">
              <a:defRPr/>
            </a:pPr>
            <a:endParaRPr lang="zh-CN" altLang="en-US" sz="3200" dirty="0" smtClean="0">
              <a:latin typeface="+mn-ea"/>
            </a:endParaRPr>
          </a:p>
        </p:txBody>
      </p:sp>
      <p:sp>
        <p:nvSpPr>
          <p:cNvPr id="58371"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58372"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2283040-7850-4C8D-9115-30279D17D132}" type="slidenum">
              <a:rPr kumimoji="0" lang="zh-CN" altLang="en-US" sz="1400" b="0" smtClean="0">
                <a:latin typeface="Arial" panose="020B0604020202020204" pitchFamily="34" charset="0"/>
              </a:rPr>
              <a:pPr>
                <a:spcBef>
                  <a:spcPct val="0"/>
                </a:spcBef>
                <a:buClrTx/>
                <a:buSzTx/>
                <a:buFontTx/>
                <a:buNone/>
              </a:pPr>
              <a:t>4</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2" name="Rectangle 3"/>
          <p:cNvSpPr>
            <a:spLocks noGrp="1" noChangeArrowheads="1"/>
          </p:cNvSpPr>
          <p:nvPr>
            <p:ph type="body" idx="1"/>
          </p:nvPr>
        </p:nvSpPr>
        <p:spPr>
          <a:xfrm>
            <a:off x="323850" y="333375"/>
            <a:ext cx="8667750" cy="6191250"/>
          </a:xfrm>
        </p:spPr>
        <p:txBody>
          <a:bodyPr/>
          <a:lstStyle/>
          <a:p>
            <a:pPr marL="0" indent="0" eaLnBrk="1" hangingPunct="1">
              <a:lnSpc>
                <a:spcPct val="90000"/>
              </a:lnSpc>
              <a:spcBef>
                <a:spcPct val="50000"/>
              </a:spcBef>
              <a:buFont typeface="Wingdings" panose="05000000000000000000" pitchFamily="2" charset="2"/>
              <a:buNone/>
              <a:tabLst>
                <a:tab pos="574675" algn="l"/>
                <a:tab pos="1995488" algn="l"/>
                <a:tab pos="6954838" algn="l"/>
              </a:tabLst>
            </a:pPr>
            <a:r>
              <a:rPr lang="en-US" altLang="zh-CN" sz="3200" dirty="0" smtClean="0">
                <a:solidFill>
                  <a:schemeClr val="tx2"/>
                </a:solidFill>
              </a:rPr>
              <a:t>6)</a:t>
            </a:r>
            <a:r>
              <a:rPr lang="en-US" altLang="zh-CN" sz="3200" dirty="0" smtClean="0"/>
              <a:t> 	G</a:t>
            </a:r>
            <a:r>
              <a:rPr lang="en-US" altLang="zh-CN" sz="3200" dirty="0" smtClean="0">
                <a:solidFill>
                  <a:srgbClr val="FFFF00"/>
                </a:solidFill>
                <a:sym typeface="Symbol" panose="05050102010706020507" pitchFamily="18" charset="2"/>
              </a:rPr>
              <a:t></a:t>
            </a:r>
            <a:r>
              <a:rPr lang="en-US" altLang="zh-CN" sz="3200" dirty="0" smtClean="0"/>
              <a:t>(G</a:t>
            </a:r>
            <a:r>
              <a:rPr lang="en-US" altLang="zh-CN" sz="3200" dirty="0" smtClean="0">
                <a:solidFill>
                  <a:srgbClr val="FFFF00"/>
                </a:solidFill>
                <a:sym typeface="Symbol" panose="05050102010706020507" pitchFamily="18" charset="2"/>
              </a:rPr>
              <a:t></a:t>
            </a:r>
            <a:r>
              <a:rPr lang="en-US" altLang="zh-CN" sz="3200" dirty="0" smtClean="0"/>
              <a:t>H)=G，G</a:t>
            </a:r>
            <a:r>
              <a:rPr lang="en-US" altLang="zh-CN" sz="3200" dirty="0" smtClean="0">
                <a:sym typeface="Symbol" panose="05050102010706020507" pitchFamily="18" charset="2"/>
              </a:rPr>
              <a:t></a:t>
            </a:r>
            <a:r>
              <a:rPr lang="en-US" altLang="zh-CN" sz="3200" dirty="0" smtClean="0"/>
              <a:t>(G</a:t>
            </a:r>
            <a:r>
              <a:rPr lang="en-US" altLang="zh-CN" sz="3200" dirty="0" smtClean="0">
                <a:sym typeface="Symbol" panose="05050102010706020507" pitchFamily="18" charset="2"/>
              </a:rPr>
              <a:t></a:t>
            </a:r>
            <a:r>
              <a:rPr lang="en-US" altLang="zh-CN" sz="3200" dirty="0" smtClean="0"/>
              <a:t>H)=G；   (</a:t>
            </a:r>
            <a:r>
              <a:rPr lang="zh-CN" altLang="en-US" sz="3200" dirty="0" smtClean="0"/>
              <a:t>吸收律)</a:t>
            </a:r>
          </a:p>
          <a:p>
            <a:pPr marL="0" indent="0" eaLnBrk="1" hangingPunct="1">
              <a:lnSpc>
                <a:spcPct val="90000"/>
              </a:lnSpc>
              <a:spcBef>
                <a:spcPct val="50000"/>
              </a:spcBef>
              <a:buFont typeface="Wingdings" panose="05000000000000000000" pitchFamily="2" charset="2"/>
              <a:buNone/>
              <a:tabLst>
                <a:tab pos="574675" algn="l"/>
                <a:tab pos="1995488" algn="l"/>
                <a:tab pos="6954838" algn="l"/>
              </a:tabLst>
            </a:pPr>
            <a:r>
              <a:rPr lang="zh-CN" altLang="en-US" sz="3200" dirty="0" smtClean="0">
                <a:solidFill>
                  <a:schemeClr val="tx2"/>
                </a:solidFill>
              </a:rPr>
              <a:t>7)</a:t>
            </a:r>
            <a:r>
              <a:rPr lang="zh-CN" altLang="en-US" sz="3200" dirty="0" smtClean="0"/>
              <a:t> 	</a:t>
            </a:r>
            <a:r>
              <a:rPr lang="en-US" altLang="zh-CN" sz="3200" dirty="0" smtClean="0"/>
              <a:t>G</a:t>
            </a:r>
            <a:r>
              <a:rPr lang="en-US" altLang="zh-CN" sz="3200" dirty="0" smtClean="0">
                <a:sym typeface="Symbol" panose="05050102010706020507" pitchFamily="18" charset="2"/>
              </a:rPr>
              <a:t></a:t>
            </a:r>
            <a:r>
              <a:rPr lang="en-US" altLang="zh-CN" sz="3200" dirty="0" smtClean="0"/>
              <a:t>(H</a:t>
            </a:r>
            <a:r>
              <a:rPr lang="en-US" altLang="zh-CN" sz="3200" dirty="0" smtClean="0">
                <a:sym typeface="Symbol" panose="05050102010706020507" pitchFamily="18" charset="2"/>
              </a:rPr>
              <a:t></a:t>
            </a:r>
            <a:r>
              <a:rPr lang="en-US" altLang="zh-CN" sz="3200" dirty="0" smtClean="0"/>
              <a:t>S)=(G</a:t>
            </a:r>
            <a:r>
              <a:rPr lang="en-US" altLang="zh-CN" sz="3200" dirty="0" smtClean="0">
                <a:sym typeface="Symbol" panose="05050102010706020507" pitchFamily="18" charset="2"/>
              </a:rPr>
              <a:t></a:t>
            </a:r>
            <a:r>
              <a:rPr lang="en-US" altLang="zh-CN" sz="3200" dirty="0" smtClean="0"/>
              <a:t>H)</a:t>
            </a:r>
            <a:r>
              <a:rPr lang="en-US" altLang="zh-CN" sz="3200" dirty="0" smtClean="0">
                <a:sym typeface="Symbol" panose="05050102010706020507" pitchFamily="18" charset="2"/>
              </a:rPr>
              <a:t></a:t>
            </a:r>
            <a:r>
              <a:rPr lang="en-US" altLang="zh-CN" sz="3200" dirty="0" smtClean="0"/>
              <a:t>(G</a:t>
            </a:r>
            <a:r>
              <a:rPr lang="en-US" altLang="zh-CN" sz="3200" dirty="0" smtClean="0">
                <a:sym typeface="Symbol" panose="05050102010706020507" pitchFamily="18" charset="2"/>
              </a:rPr>
              <a:t></a:t>
            </a:r>
            <a:r>
              <a:rPr lang="en-US" altLang="zh-CN" sz="3200" dirty="0" smtClean="0"/>
              <a:t>S)，</a:t>
            </a:r>
            <a:br>
              <a:rPr lang="en-US" altLang="zh-CN" sz="3200" dirty="0" smtClean="0"/>
            </a:br>
            <a:r>
              <a:rPr lang="en-US" altLang="zh-CN" sz="3200" dirty="0" smtClean="0"/>
              <a:t>    	G</a:t>
            </a:r>
            <a:r>
              <a:rPr lang="en-US" altLang="zh-CN" sz="3200" dirty="0" smtClean="0">
                <a:sym typeface="Symbol" panose="05050102010706020507" pitchFamily="18" charset="2"/>
              </a:rPr>
              <a:t></a:t>
            </a:r>
            <a:r>
              <a:rPr lang="en-US" altLang="zh-CN" sz="3200" dirty="0" smtClean="0"/>
              <a:t>(H</a:t>
            </a:r>
            <a:r>
              <a:rPr lang="en-US" altLang="zh-CN" sz="3200" dirty="0" smtClean="0">
                <a:sym typeface="Symbol" panose="05050102010706020507" pitchFamily="18" charset="2"/>
              </a:rPr>
              <a:t></a:t>
            </a:r>
            <a:r>
              <a:rPr lang="en-US" altLang="zh-CN" sz="3200" dirty="0" smtClean="0"/>
              <a:t>S)=(G</a:t>
            </a:r>
            <a:r>
              <a:rPr lang="en-US" altLang="zh-CN" sz="3200" dirty="0" smtClean="0">
                <a:sym typeface="Symbol" panose="05050102010706020507" pitchFamily="18" charset="2"/>
              </a:rPr>
              <a:t></a:t>
            </a:r>
            <a:r>
              <a:rPr lang="en-US" altLang="zh-CN" sz="3200" dirty="0" smtClean="0"/>
              <a:t>H)</a:t>
            </a:r>
            <a:r>
              <a:rPr lang="en-US" altLang="zh-CN" sz="3200" dirty="0" smtClean="0">
                <a:sym typeface="Symbol" panose="05050102010706020507" pitchFamily="18" charset="2"/>
              </a:rPr>
              <a:t></a:t>
            </a:r>
            <a:r>
              <a:rPr lang="en-US" altLang="zh-CN" sz="3200" dirty="0" smtClean="0"/>
              <a:t>(G</a:t>
            </a:r>
            <a:r>
              <a:rPr lang="en-US" altLang="zh-CN" sz="3200" dirty="0" smtClean="0">
                <a:sym typeface="Symbol" panose="05050102010706020507" pitchFamily="18" charset="2"/>
              </a:rPr>
              <a:t></a:t>
            </a:r>
            <a:r>
              <a:rPr lang="en-US" altLang="zh-CN" sz="3200" dirty="0" smtClean="0"/>
              <a:t>S)；         (</a:t>
            </a:r>
            <a:r>
              <a:rPr lang="zh-CN" altLang="en-US" sz="3200" dirty="0" smtClean="0"/>
              <a:t>分配律)</a:t>
            </a:r>
          </a:p>
          <a:p>
            <a:pPr marL="0" indent="0" eaLnBrk="1" hangingPunct="1">
              <a:lnSpc>
                <a:spcPct val="90000"/>
              </a:lnSpc>
              <a:spcBef>
                <a:spcPct val="50000"/>
              </a:spcBef>
              <a:buFont typeface="Wingdings" panose="05000000000000000000" pitchFamily="2" charset="2"/>
              <a:buNone/>
              <a:tabLst>
                <a:tab pos="574675" algn="l"/>
                <a:tab pos="1995488" algn="l"/>
                <a:tab pos="6954838" algn="l"/>
              </a:tabLst>
            </a:pPr>
            <a:r>
              <a:rPr lang="zh-CN" altLang="en-US" sz="3200" dirty="0" smtClean="0">
                <a:solidFill>
                  <a:schemeClr val="tx2"/>
                </a:solidFill>
              </a:rPr>
              <a:t>8)</a:t>
            </a:r>
            <a:r>
              <a:rPr lang="zh-CN" altLang="en-US" sz="3200" dirty="0" smtClean="0"/>
              <a:t> 	</a:t>
            </a:r>
            <a:r>
              <a:rPr lang="en-US" altLang="zh-CN" sz="3200" dirty="0" smtClean="0"/>
              <a:t>G</a:t>
            </a:r>
            <a:r>
              <a:rPr lang="en-US" altLang="zh-CN" sz="3200" dirty="0" smtClean="0">
                <a:sym typeface="Symbol" panose="05050102010706020507" pitchFamily="18" charset="2"/>
              </a:rPr>
              <a:t></a:t>
            </a:r>
            <a:r>
              <a:rPr lang="en-US" altLang="zh-CN" sz="3200" dirty="0" smtClean="0"/>
              <a:t>0=G，G</a:t>
            </a:r>
            <a:r>
              <a:rPr lang="en-US" altLang="zh-CN" sz="3200" dirty="0" smtClean="0">
                <a:sym typeface="Symbol" panose="05050102010706020507" pitchFamily="18" charset="2"/>
              </a:rPr>
              <a:t></a:t>
            </a:r>
            <a:r>
              <a:rPr lang="en-US" altLang="zh-CN" sz="3200" dirty="0" smtClean="0"/>
              <a:t>1=G；                     (</a:t>
            </a:r>
            <a:r>
              <a:rPr lang="zh-CN" altLang="en-US" sz="3200" dirty="0" smtClean="0"/>
              <a:t>同一律)</a:t>
            </a:r>
          </a:p>
          <a:p>
            <a:pPr marL="0" indent="0" eaLnBrk="1" hangingPunct="1">
              <a:lnSpc>
                <a:spcPct val="90000"/>
              </a:lnSpc>
              <a:spcBef>
                <a:spcPct val="50000"/>
              </a:spcBef>
              <a:buFont typeface="Wingdings" panose="05000000000000000000" pitchFamily="2" charset="2"/>
              <a:buNone/>
              <a:tabLst>
                <a:tab pos="574675" algn="l"/>
                <a:tab pos="1995488" algn="l"/>
                <a:tab pos="6954838" algn="l"/>
              </a:tabLst>
            </a:pPr>
            <a:r>
              <a:rPr lang="zh-CN" altLang="en-US" sz="3200" dirty="0" smtClean="0">
                <a:solidFill>
                  <a:schemeClr val="tx2"/>
                </a:solidFill>
              </a:rPr>
              <a:t>9)</a:t>
            </a:r>
            <a:r>
              <a:rPr lang="zh-CN" altLang="en-US" sz="3200" dirty="0" smtClean="0"/>
              <a:t> 	</a:t>
            </a:r>
            <a:r>
              <a:rPr lang="en-US" altLang="zh-CN" sz="3200" dirty="0" smtClean="0"/>
              <a:t>G</a:t>
            </a:r>
            <a:r>
              <a:rPr lang="en-US" altLang="zh-CN" sz="3200" dirty="0" smtClean="0">
                <a:sym typeface="Symbol" panose="05050102010706020507" pitchFamily="18" charset="2"/>
              </a:rPr>
              <a:t></a:t>
            </a:r>
            <a:r>
              <a:rPr lang="en-US" altLang="zh-CN" sz="3200" dirty="0" smtClean="0"/>
              <a:t>0=0，G</a:t>
            </a:r>
            <a:r>
              <a:rPr lang="en-US" altLang="zh-CN" sz="3200" dirty="0" smtClean="0">
                <a:sym typeface="Symbol" panose="05050102010706020507" pitchFamily="18" charset="2"/>
              </a:rPr>
              <a:t></a:t>
            </a:r>
            <a:r>
              <a:rPr lang="en-US" altLang="zh-CN" sz="3200" dirty="0" smtClean="0"/>
              <a:t>1=1；                        (</a:t>
            </a:r>
            <a:r>
              <a:rPr lang="zh-CN" altLang="en-US" sz="3200" dirty="0" smtClean="0"/>
              <a:t>零一律)</a:t>
            </a:r>
          </a:p>
          <a:p>
            <a:pPr marL="0" indent="0" eaLnBrk="1" hangingPunct="1">
              <a:lnSpc>
                <a:spcPct val="90000"/>
              </a:lnSpc>
              <a:spcBef>
                <a:spcPct val="50000"/>
              </a:spcBef>
              <a:buFont typeface="Wingdings" panose="05000000000000000000" pitchFamily="2" charset="2"/>
              <a:buNone/>
              <a:tabLst>
                <a:tab pos="574675" algn="l"/>
                <a:tab pos="1995488" algn="l"/>
                <a:tab pos="6954838" algn="l"/>
              </a:tabLst>
            </a:pPr>
            <a:r>
              <a:rPr lang="zh-CN" altLang="en-US" sz="3200" dirty="0" smtClean="0">
                <a:solidFill>
                  <a:schemeClr val="tx2"/>
                </a:solidFill>
              </a:rPr>
              <a:t>10)</a:t>
            </a:r>
            <a:r>
              <a:rPr lang="zh-CN" altLang="en-US" sz="3200" dirty="0" smtClean="0"/>
              <a:t> </a:t>
            </a:r>
            <a:r>
              <a:rPr lang="zh-CN" altLang="en-US" sz="3200" dirty="0" smtClean="0">
                <a:sym typeface="Symbol" panose="05050102010706020507" pitchFamily="18" charset="2"/>
              </a:rPr>
              <a:t></a:t>
            </a:r>
            <a:r>
              <a:rPr lang="zh-CN" altLang="en-US" sz="3200" dirty="0" smtClean="0"/>
              <a:t>(</a:t>
            </a:r>
            <a:r>
              <a:rPr lang="en-US" altLang="zh-CN" sz="3200" dirty="0" smtClean="0"/>
              <a:t>G</a:t>
            </a:r>
            <a:r>
              <a:rPr lang="en-US" altLang="zh-CN" sz="3200" dirty="0" smtClean="0">
                <a:sym typeface="Symbol" panose="05050102010706020507" pitchFamily="18" charset="2"/>
              </a:rPr>
              <a:t></a:t>
            </a:r>
            <a:r>
              <a:rPr lang="en-US" altLang="zh-CN" sz="3200" dirty="0" smtClean="0"/>
              <a:t>H)=</a:t>
            </a:r>
            <a:r>
              <a:rPr lang="en-US" altLang="zh-CN" sz="3200" dirty="0" smtClean="0">
                <a:sym typeface="Symbol" panose="05050102010706020507" pitchFamily="18" charset="2"/>
              </a:rPr>
              <a:t></a:t>
            </a:r>
            <a:r>
              <a:rPr lang="en-US" altLang="zh-CN" sz="3200" dirty="0" smtClean="0"/>
              <a:t>G</a:t>
            </a:r>
            <a:r>
              <a:rPr lang="en-US" altLang="zh-CN" sz="3200" dirty="0" smtClean="0">
                <a:sym typeface="Symbol" panose="05050102010706020507" pitchFamily="18" charset="2"/>
              </a:rPr>
              <a:t></a:t>
            </a:r>
            <a:r>
              <a:rPr lang="en-US" altLang="zh-CN" sz="3200" dirty="0" smtClean="0"/>
              <a:t>H，</a:t>
            </a:r>
            <a:br>
              <a:rPr lang="en-US" altLang="zh-CN" sz="3200" dirty="0" smtClean="0"/>
            </a:br>
            <a:r>
              <a:rPr lang="en-US" altLang="zh-CN" sz="3200" dirty="0" smtClean="0"/>
              <a:t>      </a:t>
            </a:r>
            <a:r>
              <a:rPr lang="en-US" altLang="zh-CN" sz="3200" dirty="0" smtClean="0">
                <a:sym typeface="Symbol" panose="05050102010706020507" pitchFamily="18" charset="2"/>
              </a:rPr>
              <a:t></a:t>
            </a:r>
            <a:r>
              <a:rPr lang="en-US" altLang="zh-CN" sz="3200" dirty="0" smtClean="0"/>
              <a:t>(G</a:t>
            </a:r>
            <a:r>
              <a:rPr lang="en-US" altLang="zh-CN" sz="3200" dirty="0" smtClean="0">
                <a:sym typeface="Symbol" panose="05050102010706020507" pitchFamily="18" charset="2"/>
              </a:rPr>
              <a:t></a:t>
            </a:r>
            <a:r>
              <a:rPr lang="en-US" altLang="zh-CN" sz="3200" dirty="0" smtClean="0"/>
              <a:t>H)=</a:t>
            </a:r>
            <a:r>
              <a:rPr lang="en-US" altLang="zh-CN" sz="3200" dirty="0" smtClean="0">
                <a:sym typeface="Symbol" panose="05050102010706020507" pitchFamily="18" charset="2"/>
              </a:rPr>
              <a:t></a:t>
            </a:r>
            <a:r>
              <a:rPr lang="en-US" altLang="zh-CN" sz="3200" dirty="0" smtClean="0"/>
              <a:t>G</a:t>
            </a:r>
            <a:r>
              <a:rPr lang="en-US" altLang="zh-CN" sz="3200" dirty="0" smtClean="0">
                <a:sym typeface="Symbol" panose="05050102010706020507" pitchFamily="18" charset="2"/>
              </a:rPr>
              <a:t></a:t>
            </a:r>
            <a:r>
              <a:rPr lang="en-US" altLang="zh-CN" sz="3200" dirty="0" smtClean="0"/>
              <a:t>H。          (De Morgan</a:t>
            </a:r>
            <a:r>
              <a:rPr lang="zh-CN" altLang="en-US" sz="3200" dirty="0" smtClean="0"/>
              <a:t>律)</a:t>
            </a:r>
          </a:p>
          <a:p>
            <a:pPr marL="0" indent="0" eaLnBrk="1" hangingPunct="1">
              <a:lnSpc>
                <a:spcPct val="90000"/>
              </a:lnSpc>
              <a:spcBef>
                <a:spcPct val="50000"/>
              </a:spcBef>
              <a:buFont typeface="Wingdings" panose="05000000000000000000" pitchFamily="2" charset="2"/>
              <a:buNone/>
              <a:tabLst>
                <a:tab pos="574675" algn="l"/>
                <a:tab pos="1995488" algn="l"/>
                <a:tab pos="6954838" algn="l"/>
              </a:tabLst>
            </a:pPr>
            <a:r>
              <a:rPr lang="zh-CN" altLang="en-US" sz="3200" dirty="0" smtClean="0"/>
              <a:t>（互补律： </a:t>
            </a:r>
            <a:r>
              <a:rPr lang="en-US" altLang="zh-CN" sz="3200" dirty="0" smtClean="0"/>
              <a:t>G</a:t>
            </a:r>
            <a:r>
              <a:rPr lang="en-US" altLang="zh-CN" sz="3200" dirty="0" smtClean="0">
                <a:sym typeface="Symbol" panose="05050102010706020507" pitchFamily="18" charset="2"/>
              </a:rPr>
              <a:t> </a:t>
            </a:r>
            <a:r>
              <a:rPr lang="en-US" altLang="zh-CN" sz="3200" dirty="0" smtClean="0"/>
              <a:t>G=1</a:t>
            </a:r>
            <a:r>
              <a:rPr lang="zh-CN" altLang="en-US" sz="3200" dirty="0" smtClean="0"/>
              <a:t>；</a:t>
            </a:r>
            <a:r>
              <a:rPr lang="en-US" altLang="zh-CN" sz="3200" dirty="0" smtClean="0"/>
              <a:t>G</a:t>
            </a:r>
            <a:r>
              <a:rPr lang="en-US" altLang="zh-CN" sz="3200" dirty="0" smtClean="0">
                <a:sym typeface="Symbol" panose="05050102010706020507" pitchFamily="18" charset="2"/>
              </a:rPr>
              <a:t> </a:t>
            </a:r>
            <a:r>
              <a:rPr lang="en-US" altLang="zh-CN" sz="3200" dirty="0" smtClean="0"/>
              <a:t>G=0</a:t>
            </a:r>
            <a:endParaRPr lang="zh-CN" altLang="en-US" sz="3200" dirty="0" smtClean="0"/>
          </a:p>
          <a:p>
            <a:pPr marL="0" indent="0" eaLnBrk="1" hangingPunct="1">
              <a:lnSpc>
                <a:spcPct val="90000"/>
              </a:lnSpc>
              <a:spcBef>
                <a:spcPct val="50000"/>
              </a:spcBef>
              <a:buFont typeface="Wingdings" panose="05000000000000000000" pitchFamily="2" charset="2"/>
              <a:buNone/>
              <a:tabLst>
                <a:tab pos="574675" algn="l"/>
                <a:tab pos="1995488" algn="l"/>
                <a:tab pos="6954838" algn="l"/>
              </a:tabLst>
            </a:pPr>
            <a:r>
              <a:rPr lang="zh-CN" altLang="en-US" sz="3200" dirty="0" smtClean="0"/>
              <a:t>    双重否定律： </a:t>
            </a:r>
            <a:r>
              <a:rPr lang="en-US" altLang="zh-CN" sz="3200" dirty="0" smtClean="0">
                <a:sym typeface="Symbol" panose="05050102010706020507" pitchFamily="18" charset="2"/>
              </a:rPr>
              <a:t> </a:t>
            </a:r>
            <a:r>
              <a:rPr lang="en-US" altLang="zh-CN" sz="3200" dirty="0" smtClean="0"/>
              <a:t>G=G</a:t>
            </a:r>
            <a:r>
              <a:rPr lang="zh-CN" altLang="en-US" sz="3200" dirty="0" smtClean="0"/>
              <a:t> ）</a:t>
            </a:r>
          </a:p>
          <a:p>
            <a:pPr marL="0" indent="0" eaLnBrk="1" hangingPunct="1">
              <a:lnSpc>
                <a:spcPct val="90000"/>
              </a:lnSpc>
              <a:spcBef>
                <a:spcPct val="50000"/>
              </a:spcBef>
              <a:buFont typeface="Wingdings" panose="05000000000000000000" pitchFamily="2" charset="2"/>
              <a:buNone/>
              <a:tabLst>
                <a:tab pos="574675" algn="l"/>
                <a:tab pos="1995488" algn="l"/>
                <a:tab pos="6954838" algn="l"/>
              </a:tabLst>
            </a:pPr>
            <a:r>
              <a:rPr lang="zh-CN" altLang="en-US" sz="3200" dirty="0" smtClean="0"/>
              <a:t>上述等价式可用真值表验证。                         </a:t>
            </a:r>
            <a:endParaRPr lang="zh-CN" altLang="en-US" sz="2000" dirty="0" smtClean="0">
              <a:solidFill>
                <a:schemeClr val="tx2"/>
              </a:solidFill>
            </a:endParaRPr>
          </a:p>
        </p:txBody>
      </p:sp>
      <p:sp>
        <p:nvSpPr>
          <p:cNvPr id="102403"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02404"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747DFEE-35AC-43AE-98BF-1274D77F749E}" type="slidenum">
              <a:rPr kumimoji="0" lang="zh-CN" altLang="en-US" sz="1400" b="0" smtClean="0">
                <a:latin typeface="Arial" panose="020B0604020202020204" pitchFamily="34" charset="0"/>
              </a:rPr>
              <a:pPr>
                <a:spcBef>
                  <a:spcPct val="0"/>
                </a:spcBef>
                <a:buClrTx/>
                <a:buSzTx/>
                <a:buFontTx/>
                <a:buNone/>
              </a:pPr>
              <a:t>40</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p:cNvSpPr>
            <a:spLocks noGrp="1" noChangeArrowheads="1"/>
          </p:cNvSpPr>
          <p:nvPr>
            <p:ph type="body" idx="1"/>
          </p:nvPr>
        </p:nvSpPr>
        <p:spPr>
          <a:xfrm>
            <a:off x="250825" y="1196975"/>
            <a:ext cx="8523288" cy="4572000"/>
          </a:xfrm>
        </p:spPr>
        <p:txBody>
          <a:bodyPr/>
          <a:lstStyle/>
          <a:p>
            <a:pPr eaLnBrk="1" hangingPunct="1">
              <a:lnSpc>
                <a:spcPct val="120000"/>
              </a:lnSpc>
            </a:pPr>
            <a:r>
              <a:rPr lang="zh-CN" altLang="en-US" sz="3300" dirty="0" smtClean="0">
                <a:solidFill>
                  <a:schemeClr val="tx2"/>
                </a:solidFill>
              </a:rPr>
              <a:t>方法一</a:t>
            </a:r>
            <a:r>
              <a:rPr lang="en-US" altLang="zh-CN" sz="3300" dirty="0" smtClean="0">
                <a:solidFill>
                  <a:schemeClr val="tx2"/>
                </a:solidFill>
              </a:rPr>
              <a:t>.</a:t>
            </a:r>
            <a:r>
              <a:rPr lang="en-US" altLang="zh-CN" sz="3300" dirty="0" smtClean="0"/>
              <a:t>  </a:t>
            </a:r>
            <a:r>
              <a:rPr lang="zh-CN" altLang="en-US" sz="3300" dirty="0" smtClean="0">
                <a:solidFill>
                  <a:schemeClr val="tx2"/>
                </a:solidFill>
              </a:rPr>
              <a:t>真值表方法。</a:t>
            </a:r>
          </a:p>
          <a:p>
            <a:pPr eaLnBrk="1" hangingPunct="1">
              <a:lnSpc>
                <a:spcPct val="120000"/>
              </a:lnSpc>
              <a:buFont typeface="Wingdings" panose="05000000000000000000" pitchFamily="2" charset="2"/>
              <a:buNone/>
            </a:pPr>
            <a:r>
              <a:rPr lang="zh-CN" altLang="en-US" sz="3300" dirty="0" smtClean="0"/>
              <a:t>   即列出公式的真值表，若表中对应公式所在列的每一取值全为</a:t>
            </a:r>
            <a:r>
              <a:rPr lang="en-US" altLang="zh-CN" sz="3300" dirty="0" smtClean="0"/>
              <a:t>1</a:t>
            </a:r>
            <a:r>
              <a:rPr lang="zh-CN" altLang="en-US" sz="3300" dirty="0" smtClean="0"/>
              <a:t>，这说明该公式在它的所有解释下都是真，因此是恒真的；若表中对应公式所在列的每一取值全为</a:t>
            </a:r>
            <a:r>
              <a:rPr lang="en-US" altLang="zh-CN" sz="3300" dirty="0" smtClean="0"/>
              <a:t>0</a:t>
            </a:r>
            <a:r>
              <a:rPr lang="zh-CN" altLang="en-US" sz="3300" dirty="0" smtClean="0"/>
              <a:t>，这说明该公式在它的所有解释下都为假，因此是恒假的。</a:t>
            </a:r>
          </a:p>
        </p:txBody>
      </p:sp>
      <p:sp>
        <p:nvSpPr>
          <p:cNvPr id="4" name="Rectangle 2"/>
          <p:cNvSpPr txBox="1">
            <a:spLocks noChangeArrowheads="1"/>
          </p:cNvSpPr>
          <p:nvPr/>
        </p:nvSpPr>
        <p:spPr bwMode="auto">
          <a:xfrm>
            <a:off x="-36512" y="44624"/>
            <a:ext cx="7772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rtl="0" eaLnBrk="0" fontAlgn="base" hangingPunct="0">
              <a:spcBef>
                <a:spcPct val="0"/>
              </a:spcBef>
              <a:spcAft>
                <a:spcPct val="0"/>
              </a:spcAft>
              <a:defRPr kumimoji="1" sz="4800">
                <a:solidFill>
                  <a:schemeClr val="tx2"/>
                </a:solidFill>
                <a:latin typeface="+mj-lt"/>
                <a:ea typeface="+mj-ea"/>
                <a:cs typeface="+mj-cs"/>
              </a:defRPr>
            </a:lvl1pPr>
            <a:lvl2pPr algn="l" rtl="0" eaLnBrk="0" fontAlgn="base" hangingPunct="0">
              <a:spcBef>
                <a:spcPct val="0"/>
              </a:spcBef>
              <a:spcAft>
                <a:spcPct val="0"/>
              </a:spcAft>
              <a:defRPr kumimoji="1" sz="4800">
                <a:solidFill>
                  <a:schemeClr val="tx2"/>
                </a:solidFill>
                <a:latin typeface="Arial Black" pitchFamily="34" charset="0"/>
                <a:ea typeface="宋体" pitchFamily="2" charset="-122"/>
              </a:defRPr>
            </a:lvl2pPr>
            <a:lvl3pPr algn="l" rtl="0" eaLnBrk="0" fontAlgn="base" hangingPunct="0">
              <a:spcBef>
                <a:spcPct val="0"/>
              </a:spcBef>
              <a:spcAft>
                <a:spcPct val="0"/>
              </a:spcAft>
              <a:defRPr kumimoji="1" sz="4800">
                <a:solidFill>
                  <a:schemeClr val="tx2"/>
                </a:solidFill>
                <a:latin typeface="Arial Black" pitchFamily="34" charset="0"/>
                <a:ea typeface="宋体" pitchFamily="2" charset="-122"/>
              </a:defRPr>
            </a:lvl3pPr>
            <a:lvl4pPr algn="l" rtl="0" eaLnBrk="0" fontAlgn="base" hangingPunct="0">
              <a:spcBef>
                <a:spcPct val="0"/>
              </a:spcBef>
              <a:spcAft>
                <a:spcPct val="0"/>
              </a:spcAft>
              <a:defRPr kumimoji="1" sz="4800">
                <a:solidFill>
                  <a:schemeClr val="tx2"/>
                </a:solidFill>
                <a:latin typeface="Arial Black" pitchFamily="34" charset="0"/>
                <a:ea typeface="宋体" pitchFamily="2" charset="-122"/>
              </a:defRPr>
            </a:lvl4pPr>
            <a:lvl5pPr algn="l" rtl="0" eaLnBrk="0" fontAlgn="base" hangingPunct="0">
              <a:spcBef>
                <a:spcPct val="0"/>
              </a:spcBef>
              <a:spcAft>
                <a:spcPct val="0"/>
              </a:spcAft>
              <a:defRPr kumimoji="1" sz="4800">
                <a:solidFill>
                  <a:schemeClr val="tx2"/>
                </a:solidFill>
                <a:latin typeface="Arial Black" pitchFamily="34" charset="0"/>
                <a:ea typeface="宋体" pitchFamily="2" charset="-122"/>
              </a:defRPr>
            </a:lvl5pPr>
            <a:lvl6pPr marL="457200" algn="l" rtl="0" fontAlgn="base">
              <a:spcBef>
                <a:spcPct val="0"/>
              </a:spcBef>
              <a:spcAft>
                <a:spcPct val="0"/>
              </a:spcAft>
              <a:defRPr kumimoji="1" sz="4800">
                <a:solidFill>
                  <a:schemeClr val="tx2"/>
                </a:solidFill>
                <a:latin typeface="Arial Black" pitchFamily="34" charset="0"/>
                <a:ea typeface="宋体" pitchFamily="2" charset="-122"/>
              </a:defRPr>
            </a:lvl6pPr>
            <a:lvl7pPr marL="914400" algn="l" rtl="0" fontAlgn="base">
              <a:spcBef>
                <a:spcPct val="0"/>
              </a:spcBef>
              <a:spcAft>
                <a:spcPct val="0"/>
              </a:spcAft>
              <a:defRPr kumimoji="1" sz="4800">
                <a:solidFill>
                  <a:schemeClr val="tx2"/>
                </a:solidFill>
                <a:latin typeface="Arial Black" pitchFamily="34" charset="0"/>
                <a:ea typeface="宋体" pitchFamily="2" charset="-122"/>
              </a:defRPr>
            </a:lvl7pPr>
            <a:lvl8pPr marL="1371600" algn="l" rtl="0" fontAlgn="base">
              <a:spcBef>
                <a:spcPct val="0"/>
              </a:spcBef>
              <a:spcAft>
                <a:spcPct val="0"/>
              </a:spcAft>
              <a:defRPr kumimoji="1" sz="4800">
                <a:solidFill>
                  <a:schemeClr val="tx2"/>
                </a:solidFill>
                <a:latin typeface="Arial Black" pitchFamily="34" charset="0"/>
                <a:ea typeface="宋体" pitchFamily="2" charset="-122"/>
              </a:defRPr>
            </a:lvl8pPr>
            <a:lvl9pPr marL="1828800" algn="l" rtl="0" fontAlgn="base">
              <a:spcBef>
                <a:spcPct val="0"/>
              </a:spcBef>
              <a:spcAft>
                <a:spcPct val="0"/>
              </a:spcAft>
              <a:defRPr kumimoji="1" sz="4800">
                <a:solidFill>
                  <a:schemeClr val="tx2"/>
                </a:solidFill>
                <a:latin typeface="Arial Black" pitchFamily="34" charset="0"/>
                <a:ea typeface="宋体" pitchFamily="2" charset="-122"/>
              </a:defRPr>
            </a:lvl9pPr>
          </a:lstStyle>
          <a:p>
            <a:pPr eaLnBrk="1" hangingPunct="1">
              <a:defRPr/>
            </a:pPr>
            <a:r>
              <a:rPr lang="zh-CN" altLang="en-US" sz="3600" b="1" dirty="0" smtClean="0">
                <a:latin typeface="黑体" panose="02010609060101010101" pitchFamily="49" charset="-122"/>
                <a:ea typeface="黑体" panose="02010609060101010101" pitchFamily="49" charset="-122"/>
              </a:rPr>
              <a:t>证明命题公式恒真或恒假的两个方法</a:t>
            </a:r>
            <a:r>
              <a:rPr lang="zh-CN" altLang="en-US" sz="3600" dirty="0" smtClean="0">
                <a:latin typeface="黑体" panose="02010609060101010101" pitchFamily="49" charset="-122"/>
                <a:ea typeface="黑体" panose="02010609060101010101" pitchFamily="49" charset="-122"/>
              </a:rPr>
              <a:t> </a:t>
            </a:r>
            <a:endParaRPr lang="zh-CN" altLang="en-US" sz="3600" b="1" kern="0" dirty="0" smtClean="0">
              <a:latin typeface="黑体" panose="02010609060101010101" pitchFamily="49" charset="-122"/>
              <a:ea typeface="黑体" panose="02010609060101010101" pitchFamily="49" charset="-122"/>
            </a:endParaRPr>
          </a:p>
        </p:txBody>
      </p:sp>
      <p:sp>
        <p:nvSpPr>
          <p:cNvPr id="103428"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03429"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A2E1C16-FAA5-4C4E-897D-DC096843D600}" type="slidenum">
              <a:rPr kumimoji="0" lang="zh-CN" altLang="en-US" sz="1400" b="0" smtClean="0">
                <a:latin typeface="Arial" panose="020B0604020202020204" pitchFamily="34" charset="0"/>
              </a:rPr>
              <a:pPr>
                <a:spcBef>
                  <a:spcPct val="0"/>
                </a:spcBef>
                <a:buClrTx/>
                <a:buSzTx/>
                <a:buFontTx/>
                <a:buNone/>
              </a:pPr>
              <a:t>41</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内容占位符 2"/>
          <p:cNvSpPr>
            <a:spLocks noGrp="1"/>
          </p:cNvSpPr>
          <p:nvPr>
            <p:ph idx="1"/>
          </p:nvPr>
        </p:nvSpPr>
        <p:spPr>
          <a:xfrm>
            <a:off x="386557" y="1052736"/>
            <a:ext cx="8424862" cy="4572000"/>
          </a:xfrm>
        </p:spPr>
        <p:txBody>
          <a:bodyPr/>
          <a:lstStyle/>
          <a:p>
            <a:pPr marL="0" indent="0">
              <a:lnSpc>
                <a:spcPct val="125000"/>
              </a:lnSpc>
            </a:pPr>
            <a:r>
              <a:rPr lang="zh-CN" altLang="en-US" sz="3300" dirty="0" smtClean="0">
                <a:solidFill>
                  <a:schemeClr val="tx2"/>
                </a:solidFill>
              </a:rPr>
              <a:t>方法二</a:t>
            </a:r>
            <a:r>
              <a:rPr lang="en-US" altLang="zh-CN" sz="3300" dirty="0" smtClean="0">
                <a:solidFill>
                  <a:schemeClr val="tx2"/>
                </a:solidFill>
              </a:rPr>
              <a:t>.</a:t>
            </a:r>
            <a:r>
              <a:rPr lang="en-US" altLang="zh-CN" sz="3300" dirty="0" smtClean="0"/>
              <a:t>  </a:t>
            </a:r>
            <a:r>
              <a:rPr lang="zh-CN" altLang="en-US" sz="3300" dirty="0" smtClean="0"/>
              <a:t>以基本等价式为基础，通过反复对一个公式的等价代换，使之最后转化为一个恒真式或恒假式，从而实现公式恒真或恒假的证明。 </a:t>
            </a:r>
          </a:p>
          <a:p>
            <a:endParaRPr lang="zh-CN" altLang="en-US" dirty="0" smtClean="0"/>
          </a:p>
        </p:txBody>
      </p:sp>
      <p:sp>
        <p:nvSpPr>
          <p:cNvPr id="104451"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04452"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95D1927-8729-4284-A1AA-2FCA02B47606}" type="slidenum">
              <a:rPr kumimoji="0" lang="zh-CN" altLang="en-US" sz="1400" b="0" smtClean="0">
                <a:latin typeface="Arial" panose="020B0604020202020204" pitchFamily="34" charset="0"/>
              </a:rPr>
              <a:pPr>
                <a:spcBef>
                  <a:spcPct val="0"/>
                </a:spcBef>
                <a:buClrTx/>
                <a:buSzTx/>
                <a:buFontTx/>
                <a:buNone/>
              </a:pPr>
              <a:t>42</a:t>
            </a:fld>
            <a:endParaRPr kumimoji="0" lang="en-US" altLang="zh-CN" sz="1400" b="0" smtClean="0">
              <a:latin typeface="Arial" panose="020B0604020202020204" pitchFamily="34" charset="0"/>
            </a:endParaRPr>
          </a:p>
        </p:txBody>
      </p:sp>
      <p:sp>
        <p:nvSpPr>
          <p:cNvPr id="5" name="Rectangle 2"/>
          <p:cNvSpPr txBox="1">
            <a:spLocks noChangeArrowheads="1"/>
          </p:cNvSpPr>
          <p:nvPr/>
        </p:nvSpPr>
        <p:spPr bwMode="auto">
          <a:xfrm>
            <a:off x="-36512" y="44624"/>
            <a:ext cx="7772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rtl="0" eaLnBrk="0" fontAlgn="base" hangingPunct="0">
              <a:spcBef>
                <a:spcPct val="0"/>
              </a:spcBef>
              <a:spcAft>
                <a:spcPct val="0"/>
              </a:spcAft>
              <a:defRPr kumimoji="1" sz="4800">
                <a:solidFill>
                  <a:schemeClr val="tx2"/>
                </a:solidFill>
                <a:latin typeface="+mj-lt"/>
                <a:ea typeface="+mj-ea"/>
                <a:cs typeface="+mj-cs"/>
              </a:defRPr>
            </a:lvl1pPr>
            <a:lvl2pPr algn="l" rtl="0" eaLnBrk="0" fontAlgn="base" hangingPunct="0">
              <a:spcBef>
                <a:spcPct val="0"/>
              </a:spcBef>
              <a:spcAft>
                <a:spcPct val="0"/>
              </a:spcAft>
              <a:defRPr kumimoji="1" sz="4800">
                <a:solidFill>
                  <a:schemeClr val="tx2"/>
                </a:solidFill>
                <a:latin typeface="Arial Black" pitchFamily="34" charset="0"/>
                <a:ea typeface="宋体" pitchFamily="2" charset="-122"/>
              </a:defRPr>
            </a:lvl2pPr>
            <a:lvl3pPr algn="l" rtl="0" eaLnBrk="0" fontAlgn="base" hangingPunct="0">
              <a:spcBef>
                <a:spcPct val="0"/>
              </a:spcBef>
              <a:spcAft>
                <a:spcPct val="0"/>
              </a:spcAft>
              <a:defRPr kumimoji="1" sz="4800">
                <a:solidFill>
                  <a:schemeClr val="tx2"/>
                </a:solidFill>
                <a:latin typeface="Arial Black" pitchFamily="34" charset="0"/>
                <a:ea typeface="宋体" pitchFamily="2" charset="-122"/>
              </a:defRPr>
            </a:lvl3pPr>
            <a:lvl4pPr algn="l" rtl="0" eaLnBrk="0" fontAlgn="base" hangingPunct="0">
              <a:spcBef>
                <a:spcPct val="0"/>
              </a:spcBef>
              <a:spcAft>
                <a:spcPct val="0"/>
              </a:spcAft>
              <a:defRPr kumimoji="1" sz="4800">
                <a:solidFill>
                  <a:schemeClr val="tx2"/>
                </a:solidFill>
                <a:latin typeface="Arial Black" pitchFamily="34" charset="0"/>
                <a:ea typeface="宋体" pitchFamily="2" charset="-122"/>
              </a:defRPr>
            </a:lvl4pPr>
            <a:lvl5pPr algn="l" rtl="0" eaLnBrk="0" fontAlgn="base" hangingPunct="0">
              <a:spcBef>
                <a:spcPct val="0"/>
              </a:spcBef>
              <a:spcAft>
                <a:spcPct val="0"/>
              </a:spcAft>
              <a:defRPr kumimoji="1" sz="4800">
                <a:solidFill>
                  <a:schemeClr val="tx2"/>
                </a:solidFill>
                <a:latin typeface="Arial Black" pitchFamily="34" charset="0"/>
                <a:ea typeface="宋体" pitchFamily="2" charset="-122"/>
              </a:defRPr>
            </a:lvl5pPr>
            <a:lvl6pPr marL="457200" algn="l" rtl="0" fontAlgn="base">
              <a:spcBef>
                <a:spcPct val="0"/>
              </a:spcBef>
              <a:spcAft>
                <a:spcPct val="0"/>
              </a:spcAft>
              <a:defRPr kumimoji="1" sz="4800">
                <a:solidFill>
                  <a:schemeClr val="tx2"/>
                </a:solidFill>
                <a:latin typeface="Arial Black" pitchFamily="34" charset="0"/>
                <a:ea typeface="宋体" pitchFamily="2" charset="-122"/>
              </a:defRPr>
            </a:lvl6pPr>
            <a:lvl7pPr marL="914400" algn="l" rtl="0" fontAlgn="base">
              <a:spcBef>
                <a:spcPct val="0"/>
              </a:spcBef>
              <a:spcAft>
                <a:spcPct val="0"/>
              </a:spcAft>
              <a:defRPr kumimoji="1" sz="4800">
                <a:solidFill>
                  <a:schemeClr val="tx2"/>
                </a:solidFill>
                <a:latin typeface="Arial Black" pitchFamily="34" charset="0"/>
                <a:ea typeface="宋体" pitchFamily="2" charset="-122"/>
              </a:defRPr>
            </a:lvl7pPr>
            <a:lvl8pPr marL="1371600" algn="l" rtl="0" fontAlgn="base">
              <a:spcBef>
                <a:spcPct val="0"/>
              </a:spcBef>
              <a:spcAft>
                <a:spcPct val="0"/>
              </a:spcAft>
              <a:defRPr kumimoji="1" sz="4800">
                <a:solidFill>
                  <a:schemeClr val="tx2"/>
                </a:solidFill>
                <a:latin typeface="Arial Black" pitchFamily="34" charset="0"/>
                <a:ea typeface="宋体" pitchFamily="2" charset="-122"/>
              </a:defRPr>
            </a:lvl8pPr>
            <a:lvl9pPr marL="1828800" algn="l" rtl="0" fontAlgn="base">
              <a:spcBef>
                <a:spcPct val="0"/>
              </a:spcBef>
              <a:spcAft>
                <a:spcPct val="0"/>
              </a:spcAft>
              <a:defRPr kumimoji="1" sz="4800">
                <a:solidFill>
                  <a:schemeClr val="tx2"/>
                </a:solidFill>
                <a:latin typeface="Arial Black" pitchFamily="34" charset="0"/>
                <a:ea typeface="宋体" pitchFamily="2" charset="-122"/>
              </a:defRPr>
            </a:lvl9pPr>
          </a:lstStyle>
          <a:p>
            <a:pPr eaLnBrk="1" hangingPunct="1">
              <a:defRPr/>
            </a:pPr>
            <a:r>
              <a:rPr lang="zh-CN" altLang="en-US" sz="3600" b="1" dirty="0">
                <a:latin typeface="黑体" panose="02010609060101010101" pitchFamily="49" charset="-122"/>
                <a:ea typeface="黑体" panose="02010609060101010101" pitchFamily="49" charset="-122"/>
              </a:rPr>
              <a:t>证明命题公式恒真或恒假的两个方</a:t>
            </a:r>
            <a:r>
              <a:rPr lang="zh-CN" altLang="en-US" sz="3600" b="1" dirty="0" smtClean="0"/>
              <a:t>法</a:t>
            </a:r>
            <a:r>
              <a:rPr lang="zh-CN" altLang="en-US" sz="3600" dirty="0" smtClean="0"/>
              <a:t> </a:t>
            </a:r>
            <a:endParaRPr lang="zh-CN" altLang="en-US" sz="3600" b="1" kern="0" dirty="0" smtClean="0">
              <a:latin typeface="Times New Roman" panose="02020603050405020304" pitchFamily="18" charset="0"/>
            </a:endParaRPr>
          </a:p>
        </p:txBody>
      </p:sp>
    </p:spTree>
  </p:cSld>
  <p:clrMapOvr>
    <a:masterClrMapping/>
  </p:clrMapOvr>
  <p:transition>
    <p:rand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3"/>
          <p:cNvSpPr>
            <a:spLocks noGrp="1" noChangeArrowheads="1"/>
          </p:cNvSpPr>
          <p:nvPr>
            <p:ph type="body" idx="1"/>
          </p:nvPr>
        </p:nvSpPr>
        <p:spPr>
          <a:xfrm>
            <a:off x="395536" y="360363"/>
            <a:ext cx="8523287" cy="5953125"/>
          </a:xfrm>
        </p:spPr>
        <p:txBody>
          <a:bodyPr/>
          <a:lstStyle/>
          <a:p>
            <a:pPr eaLnBrk="1" hangingPunct="1">
              <a:buFont typeface="Wingdings" panose="05000000000000000000" pitchFamily="2" charset="2"/>
              <a:buNone/>
            </a:pPr>
            <a:r>
              <a:rPr lang="zh-CN" altLang="en-US" sz="3200" dirty="0" smtClean="0">
                <a:solidFill>
                  <a:schemeClr val="tx2"/>
                </a:solidFill>
              </a:rPr>
              <a:t>例</a:t>
            </a:r>
            <a:r>
              <a:rPr lang="en-US" altLang="zh-CN" sz="3200" dirty="0" smtClean="0">
                <a:solidFill>
                  <a:schemeClr val="tx2"/>
                </a:solidFill>
              </a:rPr>
              <a:t>.  </a:t>
            </a:r>
            <a:r>
              <a:rPr lang="en-US" altLang="zh-CN" sz="3200" dirty="0" smtClean="0"/>
              <a:t>(</a:t>
            </a:r>
            <a:r>
              <a:rPr lang="en-US" altLang="zh-CN" sz="3200" dirty="0" smtClean="0">
                <a:sym typeface="Symbol" panose="05050102010706020507" pitchFamily="18" charset="2"/>
              </a:rPr>
              <a:t>P→Q</a:t>
            </a:r>
            <a:r>
              <a:rPr lang="en-US" altLang="zh-CN" sz="3200" dirty="0" smtClean="0"/>
              <a:t>)</a:t>
            </a:r>
            <a:r>
              <a:rPr lang="en-US" altLang="zh-CN" sz="3200" dirty="0" smtClean="0">
                <a:sym typeface="Symbol" panose="05050102010706020507" pitchFamily="18" charset="2"/>
              </a:rPr>
              <a:t>→((Q →R)→(P→R))</a:t>
            </a:r>
          </a:p>
          <a:p>
            <a:pPr eaLnBrk="1" hangingPunct="1">
              <a:buFont typeface="Wingdings" panose="05000000000000000000" pitchFamily="2" charset="2"/>
              <a:buNone/>
            </a:pPr>
            <a:endParaRPr lang="en-US" altLang="zh-CN" sz="3200" dirty="0" smtClean="0">
              <a:sym typeface="Symbol" panose="05050102010706020507" pitchFamily="18" charset="2"/>
            </a:endParaRPr>
          </a:p>
          <a:p>
            <a:pPr eaLnBrk="1" hangingPunct="1">
              <a:buFont typeface="Wingdings" panose="05000000000000000000" pitchFamily="2" charset="2"/>
              <a:buNone/>
            </a:pPr>
            <a:endParaRPr lang="en-US" altLang="zh-CN" sz="3200" dirty="0" smtClean="0">
              <a:sym typeface="Symbol" panose="05050102010706020507" pitchFamily="18" charset="2"/>
            </a:endParaRPr>
          </a:p>
          <a:p>
            <a:pPr eaLnBrk="1" hangingPunct="1">
              <a:buFont typeface="Wingdings" panose="05000000000000000000" pitchFamily="2" charset="2"/>
              <a:buNone/>
            </a:pPr>
            <a:endParaRPr lang="en-US" altLang="zh-CN" sz="3200" dirty="0" smtClean="0">
              <a:sym typeface="Symbol" panose="05050102010706020507" pitchFamily="18" charset="2"/>
            </a:endParaRPr>
          </a:p>
          <a:p>
            <a:pPr eaLnBrk="1" hangingPunct="1">
              <a:buFont typeface="Wingdings" panose="05000000000000000000" pitchFamily="2" charset="2"/>
              <a:buNone/>
            </a:pPr>
            <a:endParaRPr lang="en-US" altLang="zh-CN" sz="3200" dirty="0" smtClean="0">
              <a:sym typeface="Symbol" panose="05050102010706020507" pitchFamily="18" charset="2"/>
            </a:endParaRPr>
          </a:p>
          <a:p>
            <a:pPr eaLnBrk="1" hangingPunct="1">
              <a:buFont typeface="Wingdings" panose="05000000000000000000" pitchFamily="2" charset="2"/>
              <a:buNone/>
            </a:pPr>
            <a:endParaRPr lang="en-US" altLang="zh-CN" sz="3200" dirty="0" smtClean="0">
              <a:sym typeface="Symbol" panose="05050102010706020507" pitchFamily="18" charset="2"/>
            </a:endParaRPr>
          </a:p>
        </p:txBody>
      </p:sp>
      <p:sp>
        <p:nvSpPr>
          <p:cNvPr id="4" name="TextBox 3"/>
          <p:cNvSpPr txBox="1">
            <a:spLocks noChangeArrowheads="1"/>
          </p:cNvSpPr>
          <p:nvPr/>
        </p:nvSpPr>
        <p:spPr bwMode="auto">
          <a:xfrm>
            <a:off x="1042988" y="981075"/>
            <a:ext cx="662463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dirty="0">
                <a:sym typeface="Symbol" panose="05050102010706020507" pitchFamily="18" charset="2"/>
              </a:rPr>
              <a:t>=( P Q) →(( Q R) →( P R))</a:t>
            </a:r>
            <a:endParaRPr lang="zh-CN" altLang="en-US" sz="3200" dirty="0">
              <a:sym typeface="Symbol" panose="05050102010706020507" pitchFamily="18" charset="2"/>
            </a:endParaRPr>
          </a:p>
          <a:p>
            <a:pPr eaLnBrk="1" hangingPunct="1">
              <a:spcBef>
                <a:spcPct val="0"/>
              </a:spcBef>
              <a:buClrTx/>
              <a:buSzTx/>
              <a:buFontTx/>
              <a:buNone/>
            </a:pPr>
            <a:endParaRPr lang="zh-CN" altLang="en-US" sz="2400" b="0" dirty="0"/>
          </a:p>
        </p:txBody>
      </p:sp>
      <p:sp>
        <p:nvSpPr>
          <p:cNvPr id="6" name="TextBox 5"/>
          <p:cNvSpPr txBox="1">
            <a:spLocks noChangeArrowheads="1"/>
          </p:cNvSpPr>
          <p:nvPr/>
        </p:nvSpPr>
        <p:spPr bwMode="auto">
          <a:xfrm>
            <a:off x="1116013" y="1628775"/>
            <a:ext cx="71278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dirty="0">
                <a:sym typeface="Symbol" panose="05050102010706020507" pitchFamily="18" charset="2"/>
              </a:rPr>
              <a:t>= ( P Q) (( Q R) ( P R))</a:t>
            </a:r>
          </a:p>
          <a:p>
            <a:pPr eaLnBrk="1" hangingPunct="1">
              <a:spcBef>
                <a:spcPct val="0"/>
              </a:spcBef>
              <a:buClrTx/>
              <a:buSzTx/>
              <a:buFontTx/>
              <a:buNone/>
            </a:pPr>
            <a:endParaRPr lang="zh-CN" altLang="en-US" sz="2400" b="0" dirty="0"/>
          </a:p>
        </p:txBody>
      </p:sp>
      <p:sp>
        <p:nvSpPr>
          <p:cNvPr id="8" name="TextBox 7"/>
          <p:cNvSpPr txBox="1">
            <a:spLocks noChangeArrowheads="1"/>
          </p:cNvSpPr>
          <p:nvPr/>
        </p:nvSpPr>
        <p:spPr bwMode="auto">
          <a:xfrm>
            <a:off x="1116013" y="2276475"/>
            <a:ext cx="66960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sym typeface="Symbol" panose="05050102010706020507" pitchFamily="18" charset="2"/>
              </a:rPr>
              <a:t>= (P  Q) ((Q  R) (</a:t>
            </a:r>
            <a:r>
              <a:rPr lang="en-US" altLang="zh-CN" sz="3200">
                <a:solidFill>
                  <a:schemeClr val="tx2"/>
                </a:solidFill>
                <a:sym typeface="Symbol" panose="05050102010706020507" pitchFamily="18" charset="2"/>
              </a:rPr>
              <a:t> P R</a:t>
            </a:r>
            <a:r>
              <a:rPr lang="en-US" altLang="zh-CN" sz="3200">
                <a:sym typeface="Symbol" panose="05050102010706020507" pitchFamily="18" charset="2"/>
              </a:rPr>
              <a:t>))</a:t>
            </a:r>
          </a:p>
          <a:p>
            <a:pPr eaLnBrk="1" hangingPunct="1">
              <a:spcBef>
                <a:spcPct val="0"/>
              </a:spcBef>
              <a:buClrTx/>
              <a:buSzTx/>
              <a:buFontTx/>
              <a:buNone/>
            </a:pPr>
            <a:endParaRPr lang="zh-CN" altLang="en-US" sz="2400" b="0"/>
          </a:p>
        </p:txBody>
      </p:sp>
      <p:sp>
        <p:nvSpPr>
          <p:cNvPr id="10" name="TextBox 9"/>
          <p:cNvSpPr txBox="1">
            <a:spLocks noChangeArrowheads="1"/>
          </p:cNvSpPr>
          <p:nvPr/>
        </p:nvSpPr>
        <p:spPr bwMode="auto">
          <a:xfrm>
            <a:off x="1116013" y="2852738"/>
            <a:ext cx="748823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dirty="0">
                <a:sym typeface="Symbol" panose="05050102010706020507" pitchFamily="18" charset="2"/>
              </a:rPr>
              <a:t>= (P  Q) ((Q </a:t>
            </a:r>
            <a:r>
              <a:rPr lang="en-US" altLang="zh-CN" sz="3200" dirty="0">
                <a:solidFill>
                  <a:schemeClr val="tx2"/>
                </a:solidFill>
                <a:sym typeface="Symbol" panose="05050102010706020507" pitchFamily="18" charset="2"/>
              </a:rPr>
              <a:t> P R</a:t>
            </a:r>
            <a:r>
              <a:rPr lang="en-US" altLang="zh-CN" sz="3200" dirty="0">
                <a:sym typeface="Symbol" panose="05050102010706020507" pitchFamily="18" charset="2"/>
              </a:rPr>
              <a:t>) (R</a:t>
            </a:r>
            <a:r>
              <a:rPr lang="en-US" altLang="zh-CN" sz="3200" dirty="0">
                <a:solidFill>
                  <a:schemeClr val="tx2"/>
                </a:solidFill>
                <a:sym typeface="Symbol" panose="05050102010706020507" pitchFamily="18" charset="2"/>
              </a:rPr>
              <a:t> P R</a:t>
            </a:r>
            <a:r>
              <a:rPr lang="en-US" altLang="zh-CN" sz="3200" dirty="0">
                <a:sym typeface="Symbol" panose="05050102010706020507" pitchFamily="18" charset="2"/>
              </a:rPr>
              <a:t>))</a:t>
            </a:r>
          </a:p>
          <a:p>
            <a:pPr eaLnBrk="1" hangingPunct="1">
              <a:spcBef>
                <a:spcPct val="0"/>
              </a:spcBef>
              <a:buClrTx/>
              <a:buSzTx/>
              <a:buFontTx/>
              <a:buNone/>
            </a:pPr>
            <a:endParaRPr lang="zh-CN" altLang="en-US" sz="2400" b="0" dirty="0"/>
          </a:p>
        </p:txBody>
      </p:sp>
      <p:sp>
        <p:nvSpPr>
          <p:cNvPr id="12" name="TextBox 11"/>
          <p:cNvSpPr txBox="1">
            <a:spLocks noChangeArrowheads="1"/>
          </p:cNvSpPr>
          <p:nvPr/>
        </p:nvSpPr>
        <p:spPr bwMode="auto">
          <a:xfrm>
            <a:off x="1116013" y="3500438"/>
            <a:ext cx="705643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sym typeface="Symbol" panose="05050102010706020507" pitchFamily="18" charset="2"/>
              </a:rPr>
              <a:t>= (P  Q) (</a:t>
            </a:r>
            <a:r>
              <a:rPr lang="zh-CN" altLang="en-US" sz="3200">
                <a:sym typeface="Symbol" panose="05050102010706020507" pitchFamily="18" charset="2"/>
              </a:rPr>
              <a:t> </a:t>
            </a:r>
            <a:r>
              <a:rPr lang="en-US" altLang="zh-CN" sz="3200">
                <a:sym typeface="Symbol" panose="05050102010706020507" pitchFamily="18" charset="2"/>
              </a:rPr>
              <a:t>(Q  P R) 1)</a:t>
            </a:r>
          </a:p>
          <a:p>
            <a:pPr eaLnBrk="1" hangingPunct="1">
              <a:spcBef>
                <a:spcPct val="0"/>
              </a:spcBef>
              <a:buClrTx/>
              <a:buSzTx/>
              <a:buFontTx/>
              <a:buNone/>
            </a:pPr>
            <a:endParaRPr lang="zh-CN" altLang="en-US" sz="2400" b="0"/>
          </a:p>
        </p:txBody>
      </p:sp>
      <p:sp>
        <p:nvSpPr>
          <p:cNvPr id="14" name="TextBox 13"/>
          <p:cNvSpPr txBox="1">
            <a:spLocks noChangeArrowheads="1"/>
          </p:cNvSpPr>
          <p:nvPr/>
        </p:nvSpPr>
        <p:spPr bwMode="auto">
          <a:xfrm>
            <a:off x="1116013" y="4149725"/>
            <a:ext cx="7056437"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dirty="0">
                <a:sym typeface="Symbol" panose="05050102010706020507" pitchFamily="18" charset="2"/>
              </a:rPr>
              <a:t>= (P  Q)  </a:t>
            </a:r>
            <a:r>
              <a:rPr lang="en-US" altLang="zh-CN" sz="3200" dirty="0">
                <a:solidFill>
                  <a:schemeClr val="tx2"/>
                </a:solidFill>
                <a:sym typeface="Symbol" panose="05050102010706020507" pitchFamily="18" charset="2"/>
              </a:rPr>
              <a:t>(Q  P R) </a:t>
            </a:r>
          </a:p>
          <a:p>
            <a:pPr eaLnBrk="1" hangingPunct="1">
              <a:spcBef>
                <a:spcPct val="0"/>
              </a:spcBef>
              <a:buClrTx/>
              <a:buSzTx/>
              <a:buFontTx/>
              <a:buNone/>
            </a:pPr>
            <a:endParaRPr lang="zh-CN" altLang="en-US" sz="2400" b="0" dirty="0"/>
          </a:p>
        </p:txBody>
      </p:sp>
      <p:sp>
        <p:nvSpPr>
          <p:cNvPr id="16" name="TextBox 15"/>
          <p:cNvSpPr txBox="1">
            <a:spLocks noChangeArrowheads="1"/>
          </p:cNvSpPr>
          <p:nvPr/>
        </p:nvSpPr>
        <p:spPr bwMode="auto">
          <a:xfrm>
            <a:off x="1116013" y="4724400"/>
            <a:ext cx="66960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sym typeface="Symbol" panose="05050102010706020507" pitchFamily="18" charset="2"/>
              </a:rPr>
              <a:t>=(P  </a:t>
            </a:r>
            <a:r>
              <a:rPr lang="en-US" altLang="zh-CN" sz="3200">
                <a:solidFill>
                  <a:schemeClr val="tx2"/>
                </a:solidFill>
                <a:sym typeface="Symbol" panose="05050102010706020507" pitchFamily="18" charset="2"/>
              </a:rPr>
              <a:t>Q  P R</a:t>
            </a:r>
            <a:r>
              <a:rPr lang="en-US" altLang="zh-CN" sz="3200">
                <a:sym typeface="Symbol" panose="05050102010706020507" pitchFamily="18" charset="2"/>
              </a:rPr>
              <a:t>) (Q </a:t>
            </a:r>
            <a:r>
              <a:rPr lang="en-US" altLang="zh-CN" sz="3200">
                <a:solidFill>
                  <a:schemeClr val="tx2"/>
                </a:solidFill>
                <a:sym typeface="Symbol" panose="05050102010706020507" pitchFamily="18" charset="2"/>
              </a:rPr>
              <a:t>Q  P R</a:t>
            </a:r>
            <a:r>
              <a:rPr lang="en-US" altLang="zh-CN" sz="3200">
                <a:sym typeface="Symbol" panose="05050102010706020507" pitchFamily="18" charset="2"/>
              </a:rPr>
              <a:t>)</a:t>
            </a:r>
          </a:p>
          <a:p>
            <a:pPr eaLnBrk="1" hangingPunct="1">
              <a:spcBef>
                <a:spcPct val="0"/>
              </a:spcBef>
              <a:buClrTx/>
              <a:buSzTx/>
              <a:buFontTx/>
              <a:buNone/>
            </a:pPr>
            <a:endParaRPr lang="zh-CN" altLang="en-US" sz="2400" b="0"/>
          </a:p>
        </p:txBody>
      </p:sp>
      <p:sp>
        <p:nvSpPr>
          <p:cNvPr id="18" name="TextBox 17"/>
          <p:cNvSpPr txBox="1">
            <a:spLocks noChangeArrowheads="1"/>
          </p:cNvSpPr>
          <p:nvPr/>
        </p:nvSpPr>
        <p:spPr bwMode="auto">
          <a:xfrm>
            <a:off x="1116013" y="5300663"/>
            <a:ext cx="6551612"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dirty="0">
                <a:sym typeface="Symbol" panose="05050102010706020507" pitchFamily="18" charset="2"/>
              </a:rPr>
              <a:t>=1 1=1</a:t>
            </a:r>
            <a:endParaRPr lang="zh-CN" altLang="en-US" sz="3200" dirty="0"/>
          </a:p>
          <a:p>
            <a:pPr eaLnBrk="1" hangingPunct="1">
              <a:spcBef>
                <a:spcPct val="0"/>
              </a:spcBef>
              <a:buClrTx/>
              <a:buSzTx/>
              <a:buFontTx/>
              <a:buNone/>
            </a:pPr>
            <a:endParaRPr lang="zh-CN" altLang="en-US" sz="2400" b="0" dirty="0"/>
          </a:p>
        </p:txBody>
      </p:sp>
      <p:sp>
        <p:nvSpPr>
          <p:cNvPr id="105483"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05484"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5AD2B7A-0DB0-47E1-99CB-025573C3A15E}" type="slidenum">
              <a:rPr kumimoji="0" lang="zh-CN" altLang="en-US" sz="1400" b="0" smtClean="0">
                <a:latin typeface="Arial" panose="020B0604020202020204" pitchFamily="34" charset="0"/>
              </a:rPr>
              <a:pPr>
                <a:spcBef>
                  <a:spcPct val="0"/>
                </a:spcBef>
                <a:buClrTx/>
                <a:buSzTx/>
                <a:buFontTx/>
                <a:buNone/>
              </a:pPr>
              <a:t>43</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fill="hold"/>
                                        <p:tgtEl>
                                          <p:spTgt spid="14"/>
                                        </p:tgtEl>
                                        <p:attrNameLst>
                                          <p:attrName>ppt_x</p:attrName>
                                        </p:attrNameLst>
                                      </p:cBhvr>
                                      <p:tavLst>
                                        <p:tav tm="0">
                                          <p:val>
                                            <p:strVal val="#ppt_x"/>
                                          </p:val>
                                        </p:tav>
                                        <p:tav tm="100000">
                                          <p:val>
                                            <p:strVal val="#ppt_x"/>
                                          </p:val>
                                        </p:tav>
                                      </p:tavLst>
                                    </p:anim>
                                    <p:anim calcmode="lin" valueType="num">
                                      <p:cBhvr additive="base">
                                        <p:cTn id="3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0" grpId="0"/>
      <p:bldP spid="12" grpId="0"/>
      <p:bldP spid="14" grpId="0"/>
      <p:bldP spid="16" grpId="0"/>
      <p:bldP spid="1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xfrm>
            <a:off x="373063" y="1205471"/>
            <a:ext cx="8451850" cy="4572000"/>
          </a:xfrm>
        </p:spPr>
        <p:txBody>
          <a:bodyPr/>
          <a:lstStyle/>
          <a:p>
            <a:pPr eaLnBrk="1" hangingPunct="1"/>
            <a:r>
              <a:rPr lang="zh-CN" altLang="en-US" dirty="0" smtClean="0"/>
              <a:t>例</a:t>
            </a:r>
            <a:r>
              <a:rPr lang="en-US" altLang="zh-CN" dirty="0" smtClean="0"/>
              <a:t>.</a:t>
            </a:r>
          </a:p>
          <a:p>
            <a:pPr eaLnBrk="1" hangingPunct="1">
              <a:buFont typeface="Wingdings" panose="05000000000000000000" pitchFamily="2" charset="2"/>
              <a:buNone/>
            </a:pPr>
            <a:r>
              <a:rPr lang="en-US" altLang="zh-CN" dirty="0" smtClean="0"/>
              <a:t>(</a:t>
            </a:r>
            <a:r>
              <a:rPr lang="zh-CN" altLang="en-US" dirty="0" smtClean="0"/>
              <a:t> </a:t>
            </a:r>
            <a:r>
              <a:rPr lang="en-US" altLang="zh-CN" dirty="0" smtClean="0">
                <a:sym typeface="Symbol" panose="05050102010706020507" pitchFamily="18" charset="2"/>
              </a:rPr>
              <a:t>P →Q</a:t>
            </a:r>
            <a:r>
              <a:rPr lang="zh-CN" altLang="en-US" dirty="0" smtClean="0"/>
              <a:t> </a:t>
            </a:r>
            <a:r>
              <a:rPr lang="en-US" altLang="zh-CN" dirty="0" smtClean="0"/>
              <a:t>) </a:t>
            </a:r>
            <a:r>
              <a:rPr lang="en-US" altLang="zh-CN" dirty="0" smtClean="0">
                <a:sym typeface="Symbol" panose="05050102010706020507" pitchFamily="18" charset="2"/>
              </a:rPr>
              <a:t>→ P Q</a:t>
            </a:r>
          </a:p>
          <a:p>
            <a:pPr eaLnBrk="1" hangingPunct="1">
              <a:buFont typeface="Wingdings" panose="05000000000000000000" pitchFamily="2" charset="2"/>
              <a:buNone/>
            </a:pPr>
            <a:r>
              <a:rPr lang="en-US" altLang="zh-CN" dirty="0" smtClean="0">
                <a:sym typeface="Symbol" panose="05050102010706020507" pitchFamily="18" charset="2"/>
              </a:rPr>
              <a:t>= ( P Q)  (P Q)</a:t>
            </a:r>
          </a:p>
          <a:p>
            <a:pPr eaLnBrk="1" hangingPunct="1">
              <a:buFont typeface="Wingdings" panose="05000000000000000000" pitchFamily="2" charset="2"/>
              <a:buNone/>
            </a:pPr>
            <a:r>
              <a:rPr lang="en-US" altLang="zh-CN" dirty="0" smtClean="0">
                <a:sym typeface="Symbol" panose="05050102010706020507" pitchFamily="18" charset="2"/>
              </a:rPr>
              <a:t>= (P   Q)  (P Q)</a:t>
            </a:r>
          </a:p>
          <a:p>
            <a:pPr eaLnBrk="1" hangingPunct="1">
              <a:buFont typeface="Wingdings" panose="05000000000000000000" pitchFamily="2" charset="2"/>
              <a:buNone/>
            </a:pPr>
            <a:r>
              <a:rPr lang="en-US" altLang="zh-CN" dirty="0" smtClean="0">
                <a:sym typeface="Symbol" panose="05050102010706020507" pitchFamily="18" charset="2"/>
              </a:rPr>
              <a:t>= P  ( Q  Q)</a:t>
            </a:r>
          </a:p>
          <a:p>
            <a:pPr eaLnBrk="1" hangingPunct="1">
              <a:buNone/>
            </a:pPr>
            <a:r>
              <a:rPr lang="en-US" altLang="zh-CN" dirty="0" smtClean="0">
                <a:sym typeface="Symbol" panose="05050102010706020507" pitchFamily="18" charset="2"/>
              </a:rPr>
              <a:t>= P 1=P</a:t>
            </a:r>
          </a:p>
        </p:txBody>
      </p:sp>
      <p:sp>
        <p:nvSpPr>
          <p:cNvPr id="106500"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0650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1F366EE-2D5D-4533-8652-8F4ED065F483}" type="slidenum">
              <a:rPr kumimoji="0" lang="zh-CN" altLang="en-US" sz="1400" b="0" smtClean="0">
                <a:latin typeface="Arial" panose="020B0604020202020204" pitchFamily="34" charset="0"/>
              </a:rPr>
              <a:pPr>
                <a:spcBef>
                  <a:spcPct val="0"/>
                </a:spcBef>
                <a:buClrTx/>
                <a:buSzTx/>
                <a:buFontTx/>
                <a:buNone/>
              </a:pPr>
              <a:t>44</a:t>
            </a:fld>
            <a:endParaRPr kumimoji="0" lang="en-US" altLang="zh-CN" sz="1400" b="0" smtClean="0">
              <a:latin typeface="Arial" panose="020B0604020202020204" pitchFamily="34" charset="0"/>
            </a:endParaRPr>
          </a:p>
        </p:txBody>
      </p:sp>
      <p:sp>
        <p:nvSpPr>
          <p:cNvPr id="7" name="Rectangle 2"/>
          <p:cNvSpPr txBox="1">
            <a:spLocks noChangeArrowheads="1"/>
          </p:cNvSpPr>
          <p:nvPr/>
        </p:nvSpPr>
        <p:spPr bwMode="auto">
          <a:xfrm>
            <a:off x="-36512" y="44624"/>
            <a:ext cx="7772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rtl="0" eaLnBrk="0" fontAlgn="base" hangingPunct="0">
              <a:spcBef>
                <a:spcPct val="0"/>
              </a:spcBef>
              <a:spcAft>
                <a:spcPct val="0"/>
              </a:spcAft>
              <a:defRPr kumimoji="1" sz="4800">
                <a:solidFill>
                  <a:schemeClr val="tx2"/>
                </a:solidFill>
                <a:latin typeface="+mj-lt"/>
                <a:ea typeface="+mj-ea"/>
                <a:cs typeface="+mj-cs"/>
              </a:defRPr>
            </a:lvl1pPr>
            <a:lvl2pPr algn="l" rtl="0" eaLnBrk="0" fontAlgn="base" hangingPunct="0">
              <a:spcBef>
                <a:spcPct val="0"/>
              </a:spcBef>
              <a:spcAft>
                <a:spcPct val="0"/>
              </a:spcAft>
              <a:defRPr kumimoji="1" sz="4800">
                <a:solidFill>
                  <a:schemeClr val="tx2"/>
                </a:solidFill>
                <a:latin typeface="Arial Black" pitchFamily="34" charset="0"/>
                <a:ea typeface="宋体" pitchFamily="2" charset="-122"/>
              </a:defRPr>
            </a:lvl2pPr>
            <a:lvl3pPr algn="l" rtl="0" eaLnBrk="0" fontAlgn="base" hangingPunct="0">
              <a:spcBef>
                <a:spcPct val="0"/>
              </a:spcBef>
              <a:spcAft>
                <a:spcPct val="0"/>
              </a:spcAft>
              <a:defRPr kumimoji="1" sz="4800">
                <a:solidFill>
                  <a:schemeClr val="tx2"/>
                </a:solidFill>
                <a:latin typeface="Arial Black" pitchFamily="34" charset="0"/>
                <a:ea typeface="宋体" pitchFamily="2" charset="-122"/>
              </a:defRPr>
            </a:lvl3pPr>
            <a:lvl4pPr algn="l" rtl="0" eaLnBrk="0" fontAlgn="base" hangingPunct="0">
              <a:spcBef>
                <a:spcPct val="0"/>
              </a:spcBef>
              <a:spcAft>
                <a:spcPct val="0"/>
              </a:spcAft>
              <a:defRPr kumimoji="1" sz="4800">
                <a:solidFill>
                  <a:schemeClr val="tx2"/>
                </a:solidFill>
                <a:latin typeface="Arial Black" pitchFamily="34" charset="0"/>
                <a:ea typeface="宋体" pitchFamily="2" charset="-122"/>
              </a:defRPr>
            </a:lvl4pPr>
            <a:lvl5pPr algn="l" rtl="0" eaLnBrk="0" fontAlgn="base" hangingPunct="0">
              <a:spcBef>
                <a:spcPct val="0"/>
              </a:spcBef>
              <a:spcAft>
                <a:spcPct val="0"/>
              </a:spcAft>
              <a:defRPr kumimoji="1" sz="4800">
                <a:solidFill>
                  <a:schemeClr val="tx2"/>
                </a:solidFill>
                <a:latin typeface="Arial Black" pitchFamily="34" charset="0"/>
                <a:ea typeface="宋体" pitchFamily="2" charset="-122"/>
              </a:defRPr>
            </a:lvl5pPr>
            <a:lvl6pPr marL="457200" algn="l" rtl="0" fontAlgn="base">
              <a:spcBef>
                <a:spcPct val="0"/>
              </a:spcBef>
              <a:spcAft>
                <a:spcPct val="0"/>
              </a:spcAft>
              <a:defRPr kumimoji="1" sz="4800">
                <a:solidFill>
                  <a:schemeClr val="tx2"/>
                </a:solidFill>
                <a:latin typeface="Arial Black" pitchFamily="34" charset="0"/>
                <a:ea typeface="宋体" pitchFamily="2" charset="-122"/>
              </a:defRPr>
            </a:lvl6pPr>
            <a:lvl7pPr marL="914400" algn="l" rtl="0" fontAlgn="base">
              <a:spcBef>
                <a:spcPct val="0"/>
              </a:spcBef>
              <a:spcAft>
                <a:spcPct val="0"/>
              </a:spcAft>
              <a:defRPr kumimoji="1" sz="4800">
                <a:solidFill>
                  <a:schemeClr val="tx2"/>
                </a:solidFill>
                <a:latin typeface="Arial Black" pitchFamily="34" charset="0"/>
                <a:ea typeface="宋体" pitchFamily="2" charset="-122"/>
              </a:defRPr>
            </a:lvl7pPr>
            <a:lvl8pPr marL="1371600" algn="l" rtl="0" fontAlgn="base">
              <a:spcBef>
                <a:spcPct val="0"/>
              </a:spcBef>
              <a:spcAft>
                <a:spcPct val="0"/>
              </a:spcAft>
              <a:defRPr kumimoji="1" sz="4800">
                <a:solidFill>
                  <a:schemeClr val="tx2"/>
                </a:solidFill>
                <a:latin typeface="Arial Black" pitchFamily="34" charset="0"/>
                <a:ea typeface="宋体" pitchFamily="2" charset="-122"/>
              </a:defRPr>
            </a:lvl8pPr>
            <a:lvl9pPr marL="1828800" algn="l" rtl="0" fontAlgn="base">
              <a:spcBef>
                <a:spcPct val="0"/>
              </a:spcBef>
              <a:spcAft>
                <a:spcPct val="0"/>
              </a:spcAft>
              <a:defRPr kumimoji="1" sz="4800">
                <a:solidFill>
                  <a:schemeClr val="tx2"/>
                </a:solidFill>
                <a:latin typeface="Arial Black" pitchFamily="34" charset="0"/>
                <a:ea typeface="宋体" pitchFamily="2" charset="-122"/>
              </a:defRPr>
            </a:lvl9pPr>
          </a:lstStyle>
          <a:p>
            <a:pPr eaLnBrk="1" hangingPunct="1">
              <a:defRPr/>
            </a:pPr>
            <a:r>
              <a:rPr lang="zh-CN" altLang="en-US" sz="3600" b="1" dirty="0" smtClean="0">
                <a:latin typeface="黑体" panose="02010609060101010101" pitchFamily="49" charset="-122"/>
                <a:ea typeface="黑体" panose="02010609060101010101" pitchFamily="49" charset="-122"/>
              </a:rPr>
              <a:t>应用基本等价式的例子</a:t>
            </a:r>
            <a:r>
              <a:rPr lang="zh-CN" altLang="en-US" sz="3600" dirty="0" smtClean="0">
                <a:latin typeface="黑体" panose="02010609060101010101" pitchFamily="49" charset="-122"/>
                <a:ea typeface="黑体" panose="02010609060101010101" pitchFamily="49" charset="-122"/>
              </a:rPr>
              <a:t> </a:t>
            </a:r>
            <a:endParaRPr lang="zh-CN" altLang="en-US" sz="3600" b="1" kern="0" dirty="0" smtClean="0">
              <a:latin typeface="黑体" panose="02010609060101010101" pitchFamily="49" charset="-122"/>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1203">
                                            <p:txEl>
                                              <p:pRg st="2" end="2"/>
                                            </p:txEl>
                                          </p:spTgt>
                                        </p:tgtEl>
                                        <p:attrNameLst>
                                          <p:attrName>style.visibility</p:attrName>
                                        </p:attrNameLst>
                                      </p:cBhvr>
                                      <p:to>
                                        <p:strVal val="visible"/>
                                      </p:to>
                                    </p:set>
                                    <p:anim calcmode="lin" valueType="num">
                                      <p:cBhvr additive="base">
                                        <p:cTn id="7" dur="500" fill="hold"/>
                                        <p:tgtEl>
                                          <p:spTgt spid="5120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1203">
                                            <p:txEl>
                                              <p:pRg st="3" end="3"/>
                                            </p:txEl>
                                          </p:spTgt>
                                        </p:tgtEl>
                                        <p:attrNameLst>
                                          <p:attrName>style.visibility</p:attrName>
                                        </p:attrNameLst>
                                      </p:cBhvr>
                                      <p:to>
                                        <p:strVal val="visible"/>
                                      </p:to>
                                    </p:set>
                                    <p:anim calcmode="lin" valueType="num">
                                      <p:cBhvr additive="base">
                                        <p:cTn id="13" dur="500" fill="hold"/>
                                        <p:tgtEl>
                                          <p:spTgt spid="5120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2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1203">
                                            <p:txEl>
                                              <p:pRg st="4" end="4"/>
                                            </p:txEl>
                                          </p:spTgt>
                                        </p:tgtEl>
                                        <p:attrNameLst>
                                          <p:attrName>style.visibility</p:attrName>
                                        </p:attrNameLst>
                                      </p:cBhvr>
                                      <p:to>
                                        <p:strVal val="visible"/>
                                      </p:to>
                                    </p:set>
                                    <p:anim calcmode="lin" valueType="num">
                                      <p:cBhvr additive="base">
                                        <p:cTn id="19" dur="500" fill="hold"/>
                                        <p:tgtEl>
                                          <p:spTgt spid="5120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12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1203">
                                            <p:txEl>
                                              <p:pRg st="5" end="5"/>
                                            </p:txEl>
                                          </p:spTgt>
                                        </p:tgtEl>
                                        <p:attrNameLst>
                                          <p:attrName>style.visibility</p:attrName>
                                        </p:attrNameLst>
                                      </p:cBhvr>
                                      <p:to>
                                        <p:strVal val="visible"/>
                                      </p:to>
                                    </p:set>
                                    <p:anim calcmode="lin" valueType="num">
                                      <p:cBhvr additive="base">
                                        <p:cTn id="25" dur="500" fill="hold"/>
                                        <p:tgtEl>
                                          <p:spTgt spid="5120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120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3"/>
          <p:cNvSpPr>
            <a:spLocks noGrp="1" noChangeArrowheads="1"/>
          </p:cNvSpPr>
          <p:nvPr>
            <p:ph type="body" idx="1"/>
          </p:nvPr>
        </p:nvSpPr>
        <p:spPr>
          <a:xfrm>
            <a:off x="256083" y="260648"/>
            <a:ext cx="8596313" cy="5616575"/>
          </a:xfrm>
        </p:spPr>
        <p:txBody>
          <a:bodyPr/>
          <a:lstStyle/>
          <a:p>
            <a:pPr marL="0" indent="0" eaLnBrk="1" hangingPunct="1">
              <a:buNone/>
            </a:pPr>
            <a:r>
              <a:rPr lang="zh-CN" altLang="en-US" sz="3300" dirty="0" smtClean="0"/>
              <a:t>例</a:t>
            </a:r>
            <a:r>
              <a:rPr lang="en-US" altLang="zh-CN" sz="3300" dirty="0" smtClean="0"/>
              <a:t>. </a:t>
            </a:r>
            <a:r>
              <a:rPr lang="en-US" altLang="zh-CN" sz="3300" dirty="0" smtClean="0">
                <a:solidFill>
                  <a:schemeClr val="tx2"/>
                </a:solidFill>
              </a:rPr>
              <a:t>(</a:t>
            </a:r>
            <a:r>
              <a:rPr lang="en-US" altLang="zh-CN" sz="3300" dirty="0" smtClean="0">
                <a:solidFill>
                  <a:schemeClr val="tx2"/>
                </a:solidFill>
                <a:sym typeface="Symbol" panose="05050102010706020507" pitchFamily="18" charset="2"/>
              </a:rPr>
              <a:t>P Q)  (P R</a:t>
            </a:r>
            <a:r>
              <a:rPr lang="en-US" altLang="zh-CN" sz="3300" dirty="0" smtClean="0">
                <a:solidFill>
                  <a:schemeClr val="tx2"/>
                </a:solidFill>
              </a:rPr>
              <a:t>) </a:t>
            </a:r>
            <a:r>
              <a:rPr lang="en-US" altLang="zh-CN" sz="3300" dirty="0" smtClean="0">
                <a:sym typeface="Symbol" panose="05050102010706020507" pitchFamily="18" charset="2"/>
              </a:rPr>
              <a:t>(Q R)=</a:t>
            </a:r>
            <a:r>
              <a:rPr lang="en-US" altLang="zh-CN" sz="3300" dirty="0" smtClean="0">
                <a:solidFill>
                  <a:schemeClr val="tx2"/>
                </a:solidFill>
              </a:rPr>
              <a:t>(</a:t>
            </a:r>
            <a:r>
              <a:rPr lang="en-US" altLang="zh-CN" sz="3300" dirty="0" smtClean="0">
                <a:solidFill>
                  <a:schemeClr val="tx2"/>
                </a:solidFill>
                <a:sym typeface="Symbol" panose="05050102010706020507" pitchFamily="18" charset="2"/>
              </a:rPr>
              <a:t>PQ)(P R</a:t>
            </a:r>
            <a:r>
              <a:rPr lang="en-US" altLang="zh-CN" sz="3300" dirty="0" smtClean="0">
                <a:solidFill>
                  <a:schemeClr val="tx2"/>
                </a:solidFill>
              </a:rPr>
              <a:t>) </a:t>
            </a:r>
            <a:endParaRPr lang="en-US" altLang="zh-CN" sz="3300" dirty="0" smtClean="0">
              <a:solidFill>
                <a:schemeClr val="tx2"/>
              </a:solidFill>
              <a:sym typeface="Symbol" panose="05050102010706020507" pitchFamily="18" charset="2"/>
            </a:endParaRPr>
          </a:p>
          <a:p>
            <a:pPr eaLnBrk="1" hangingPunct="1">
              <a:buFont typeface="Wingdings" panose="05000000000000000000" pitchFamily="2" charset="2"/>
              <a:buNone/>
            </a:pPr>
            <a:r>
              <a:rPr lang="zh-CN" altLang="en-US" sz="3300" dirty="0" smtClean="0">
                <a:sym typeface="Symbol" panose="05050102010706020507" pitchFamily="18" charset="2"/>
              </a:rPr>
              <a:t>证明：</a:t>
            </a:r>
            <a:endParaRPr lang="en-US" altLang="zh-CN" sz="3300" dirty="0" smtClean="0">
              <a:sym typeface="Symbol" panose="05050102010706020507" pitchFamily="18" charset="2"/>
            </a:endParaRPr>
          </a:p>
          <a:p>
            <a:pPr marL="0" indent="0" eaLnBrk="1" hangingPunct="1">
              <a:spcBef>
                <a:spcPts val="0"/>
              </a:spcBef>
              <a:buFont typeface="Wingdings" panose="05000000000000000000" pitchFamily="2" charset="2"/>
              <a:buNone/>
            </a:pPr>
            <a:endParaRPr lang="en-US" altLang="zh-CN" sz="3300" dirty="0" smtClean="0">
              <a:sym typeface="Symbol" panose="05050102010706020507" pitchFamily="18" charset="2"/>
            </a:endParaRPr>
          </a:p>
        </p:txBody>
      </p:sp>
      <p:sp>
        <p:nvSpPr>
          <p:cNvPr id="8" name="TextBox 7"/>
          <p:cNvSpPr txBox="1">
            <a:spLocks noChangeArrowheads="1"/>
          </p:cNvSpPr>
          <p:nvPr/>
        </p:nvSpPr>
        <p:spPr bwMode="auto">
          <a:xfrm>
            <a:off x="675457" y="1615901"/>
            <a:ext cx="73437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3200" dirty="0">
                <a:sym typeface="Symbol" panose="05050102010706020507" pitchFamily="18" charset="2"/>
              </a:rPr>
              <a:t>左</a:t>
            </a:r>
            <a:r>
              <a:rPr lang="en-US" altLang="zh-CN" sz="3200" dirty="0">
                <a:sym typeface="Symbol" panose="05050102010706020507" pitchFamily="18" charset="2"/>
              </a:rPr>
              <a:t>= </a:t>
            </a:r>
            <a:r>
              <a:rPr lang="en-US" altLang="zh-CN" sz="3200" dirty="0"/>
              <a:t>(</a:t>
            </a:r>
            <a:r>
              <a:rPr lang="en-US" altLang="zh-CN" sz="3200" dirty="0">
                <a:sym typeface="Symbol" panose="05050102010706020507" pitchFamily="18" charset="2"/>
              </a:rPr>
              <a:t>P Q)  (P R</a:t>
            </a:r>
            <a:r>
              <a:rPr lang="en-US" altLang="zh-CN" sz="3200" dirty="0"/>
              <a:t>) </a:t>
            </a:r>
            <a:r>
              <a:rPr lang="en-US" altLang="zh-CN" sz="3200" dirty="0">
                <a:sym typeface="Symbol" panose="05050102010706020507" pitchFamily="18" charset="2"/>
              </a:rPr>
              <a:t></a:t>
            </a:r>
            <a:r>
              <a:rPr lang="en-US" altLang="zh-CN" sz="3200" dirty="0">
                <a:solidFill>
                  <a:srgbClr val="FFC000"/>
                </a:solidFill>
                <a:sym typeface="Symbol" panose="05050102010706020507" pitchFamily="18" charset="2"/>
              </a:rPr>
              <a:t>(</a:t>
            </a:r>
            <a:r>
              <a:rPr lang="en-US" altLang="zh-CN" sz="3200" dirty="0"/>
              <a:t>(</a:t>
            </a:r>
            <a:r>
              <a:rPr lang="en-US" altLang="zh-CN" sz="3200" dirty="0">
                <a:sym typeface="Symbol" panose="05050102010706020507" pitchFamily="18" charset="2"/>
              </a:rPr>
              <a:t>PP)(QR</a:t>
            </a:r>
            <a:r>
              <a:rPr lang="en-US" altLang="zh-CN" sz="3200" dirty="0" smtClean="0">
                <a:sym typeface="Symbol" panose="05050102010706020507" pitchFamily="18" charset="2"/>
              </a:rPr>
              <a:t>)</a:t>
            </a:r>
            <a:r>
              <a:rPr lang="en-US" altLang="zh-CN" sz="3200" dirty="0" smtClean="0">
                <a:solidFill>
                  <a:srgbClr val="FFC000"/>
                </a:solidFill>
                <a:sym typeface="Symbol" panose="05050102010706020507" pitchFamily="18" charset="2"/>
              </a:rPr>
              <a:t>)</a:t>
            </a:r>
            <a:endParaRPr lang="en-US" altLang="zh-CN" sz="3200" dirty="0">
              <a:solidFill>
                <a:srgbClr val="FFC000"/>
              </a:solidFill>
              <a:sym typeface="Symbol" panose="05050102010706020507" pitchFamily="18" charset="2"/>
            </a:endParaRPr>
          </a:p>
          <a:p>
            <a:pPr eaLnBrk="1" hangingPunct="1">
              <a:spcBef>
                <a:spcPct val="0"/>
              </a:spcBef>
              <a:buClrTx/>
              <a:buSzTx/>
              <a:buFontTx/>
              <a:buNone/>
            </a:pPr>
            <a:endParaRPr lang="zh-CN" altLang="en-US" sz="2400" b="0" dirty="0"/>
          </a:p>
        </p:txBody>
      </p:sp>
      <p:sp>
        <p:nvSpPr>
          <p:cNvPr id="10" name="TextBox 9"/>
          <p:cNvSpPr txBox="1">
            <a:spLocks noChangeArrowheads="1"/>
          </p:cNvSpPr>
          <p:nvPr/>
        </p:nvSpPr>
        <p:spPr bwMode="auto">
          <a:xfrm>
            <a:off x="684213" y="2434258"/>
            <a:ext cx="792003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dirty="0">
                <a:sym typeface="Symbol" panose="05050102010706020507" pitchFamily="18" charset="2"/>
              </a:rPr>
              <a:t>= </a:t>
            </a:r>
            <a:r>
              <a:rPr lang="en-US" altLang="zh-CN" sz="3200" dirty="0"/>
              <a:t>(</a:t>
            </a:r>
            <a:r>
              <a:rPr lang="en-US" altLang="zh-CN" sz="3200" dirty="0">
                <a:sym typeface="Symbol" panose="05050102010706020507" pitchFamily="18" charset="2"/>
              </a:rPr>
              <a:t>P Q)  (P R</a:t>
            </a:r>
            <a:r>
              <a:rPr lang="en-US" altLang="zh-CN" sz="3200" dirty="0"/>
              <a:t>) </a:t>
            </a:r>
            <a:r>
              <a:rPr lang="en-US" altLang="zh-CN" sz="3200" dirty="0">
                <a:sym typeface="Symbol" panose="05050102010706020507" pitchFamily="18" charset="2"/>
              </a:rPr>
              <a:t>(PQR) (PQR)</a:t>
            </a:r>
          </a:p>
          <a:p>
            <a:pPr eaLnBrk="1" hangingPunct="1">
              <a:spcBef>
                <a:spcPct val="0"/>
              </a:spcBef>
              <a:buClrTx/>
              <a:buSzTx/>
              <a:buFontTx/>
              <a:buNone/>
            </a:pPr>
            <a:endParaRPr lang="zh-CN" altLang="en-US" sz="2400" b="0" dirty="0"/>
          </a:p>
        </p:txBody>
      </p:sp>
      <p:sp>
        <p:nvSpPr>
          <p:cNvPr id="12" name="TextBox 11"/>
          <p:cNvSpPr txBox="1">
            <a:spLocks noChangeArrowheads="1"/>
          </p:cNvSpPr>
          <p:nvPr/>
        </p:nvSpPr>
        <p:spPr bwMode="auto">
          <a:xfrm>
            <a:off x="701378" y="3239121"/>
            <a:ext cx="770572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en-US" altLang="zh-CN" sz="3200" dirty="0">
                <a:sym typeface="Symbol" panose="05050102010706020507" pitchFamily="18" charset="2"/>
              </a:rPr>
              <a:t>=(</a:t>
            </a:r>
            <a:r>
              <a:rPr lang="en-US" altLang="zh-CN" sz="3200" dirty="0"/>
              <a:t>(</a:t>
            </a:r>
            <a:r>
              <a:rPr lang="en-US" altLang="zh-CN" sz="3200" dirty="0">
                <a:sym typeface="Symbol" panose="05050102010706020507" pitchFamily="18" charset="2"/>
              </a:rPr>
              <a:t>PQ)(PQR))((PR</a:t>
            </a:r>
            <a:r>
              <a:rPr lang="en-US" altLang="zh-CN" sz="3200" dirty="0"/>
              <a:t>)</a:t>
            </a:r>
            <a:r>
              <a:rPr lang="en-US" altLang="zh-CN" sz="3200" dirty="0">
                <a:sym typeface="Symbol" panose="05050102010706020507" pitchFamily="18" charset="2"/>
              </a:rPr>
              <a:t>(PRQ</a:t>
            </a:r>
            <a:r>
              <a:rPr lang="en-US" altLang="zh-CN" sz="3200" dirty="0" smtClean="0">
                <a:sym typeface="Symbol" panose="05050102010706020507" pitchFamily="18" charset="2"/>
              </a:rPr>
              <a:t>))</a:t>
            </a:r>
            <a:endParaRPr lang="en-US" altLang="zh-CN" sz="3200" dirty="0">
              <a:sym typeface="Symbol" panose="05050102010706020507" pitchFamily="18" charset="2"/>
            </a:endParaRPr>
          </a:p>
        </p:txBody>
      </p:sp>
      <p:sp>
        <p:nvSpPr>
          <p:cNvPr id="14" name="TextBox 13"/>
          <p:cNvSpPr txBox="1">
            <a:spLocks noChangeArrowheads="1"/>
          </p:cNvSpPr>
          <p:nvPr/>
        </p:nvSpPr>
        <p:spPr bwMode="auto">
          <a:xfrm>
            <a:off x="684213" y="4152727"/>
            <a:ext cx="748823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dirty="0">
                <a:sym typeface="Symbol" panose="05050102010706020507" pitchFamily="18" charset="2"/>
              </a:rPr>
              <a:t>=</a:t>
            </a:r>
            <a:r>
              <a:rPr lang="en-US" altLang="zh-CN" sz="3200" dirty="0"/>
              <a:t>(</a:t>
            </a:r>
            <a:r>
              <a:rPr lang="en-US" altLang="zh-CN" sz="3200" dirty="0">
                <a:sym typeface="Symbol" panose="05050102010706020507" pitchFamily="18" charset="2"/>
              </a:rPr>
              <a:t>PQ)(P R</a:t>
            </a:r>
            <a:r>
              <a:rPr lang="en-US" altLang="zh-CN" sz="3200" dirty="0"/>
              <a:t>) =</a:t>
            </a:r>
            <a:r>
              <a:rPr lang="zh-CN" altLang="en-US" sz="3200" dirty="0"/>
              <a:t>右</a:t>
            </a:r>
          </a:p>
          <a:p>
            <a:pPr eaLnBrk="1" hangingPunct="1">
              <a:spcBef>
                <a:spcPct val="0"/>
              </a:spcBef>
              <a:buClrTx/>
              <a:buSzTx/>
              <a:buFontTx/>
              <a:buNone/>
            </a:pPr>
            <a:endParaRPr lang="zh-CN" altLang="en-US" sz="2400" b="0" dirty="0"/>
          </a:p>
        </p:txBody>
      </p:sp>
      <p:sp>
        <p:nvSpPr>
          <p:cNvPr id="107527"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07528"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AD659E0-1631-4FDD-A32B-B1C27A630C23}" type="slidenum">
              <a:rPr kumimoji="0" lang="zh-CN" altLang="en-US" sz="1400" b="0" smtClean="0">
                <a:latin typeface="Arial" panose="020B0604020202020204" pitchFamily="34" charset="0"/>
              </a:rPr>
              <a:pPr>
                <a:spcBef>
                  <a:spcPct val="0"/>
                </a:spcBef>
                <a:buClrTx/>
                <a:buSzTx/>
                <a:buFontTx/>
                <a:buNone/>
              </a:pPr>
              <a:t>45</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 calcmode="lin" valueType="num">
                                      <p:cBhvr additive="base">
                                        <p:cTn id="19" dur="500" fill="hold"/>
                                        <p:tgtEl>
                                          <p:spTgt spid="12"/>
                                        </p:tgtEl>
                                        <p:attrNameLst>
                                          <p:attrName>ppt_x</p:attrName>
                                        </p:attrNameLst>
                                      </p:cBhvr>
                                      <p:tavLst>
                                        <p:tav tm="0">
                                          <p:val>
                                            <p:strVal val="#ppt_x"/>
                                          </p:val>
                                        </p:tav>
                                        <p:tav tm="100000">
                                          <p:val>
                                            <p:strVal val="#ppt_x"/>
                                          </p:val>
                                        </p:tav>
                                      </p:tavLst>
                                    </p:anim>
                                    <p:anim calcmode="lin" valueType="num">
                                      <p:cBhvr additive="base">
                                        <p:cTn id="2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type="body" idx="1"/>
          </p:nvPr>
        </p:nvSpPr>
        <p:spPr>
          <a:xfrm>
            <a:off x="179388" y="908720"/>
            <a:ext cx="8839200" cy="4572000"/>
          </a:xfrm>
        </p:spPr>
        <p:txBody>
          <a:bodyPr/>
          <a:lstStyle/>
          <a:p>
            <a:pPr eaLnBrk="1" hangingPunct="1"/>
            <a:r>
              <a:rPr lang="zh-CN" altLang="en-US" dirty="0" smtClean="0"/>
              <a:t> </a:t>
            </a:r>
          </a:p>
          <a:p>
            <a:pPr eaLnBrk="1" hangingPunct="1">
              <a:buFont typeface="Wingdings" panose="05000000000000000000" pitchFamily="2" charset="2"/>
              <a:buNone/>
            </a:pPr>
            <a:r>
              <a:rPr lang="en-US" altLang="zh-CN" dirty="0" smtClean="0"/>
              <a:t>1)</a:t>
            </a:r>
            <a:r>
              <a:rPr lang="zh-CN" altLang="en-US" dirty="0" smtClean="0"/>
              <a:t>证明： </a:t>
            </a:r>
            <a:r>
              <a:rPr lang="en-US" altLang="zh-CN" dirty="0" smtClean="0">
                <a:sym typeface="Symbol" panose="05050102010706020507" pitchFamily="18" charset="2"/>
              </a:rPr>
              <a:t>P →(Q</a:t>
            </a:r>
            <a:r>
              <a:rPr lang="zh-CN" altLang="en-US" dirty="0" smtClean="0"/>
              <a:t> </a:t>
            </a:r>
            <a:r>
              <a:rPr lang="en-US" altLang="zh-CN" dirty="0" smtClean="0">
                <a:sym typeface="Symbol" panose="05050102010706020507" pitchFamily="18" charset="2"/>
              </a:rPr>
              <a:t>→R)= P Q →R</a:t>
            </a:r>
          </a:p>
          <a:p>
            <a:pPr eaLnBrk="1" hangingPunct="1">
              <a:buFont typeface="Wingdings" panose="05000000000000000000" pitchFamily="2" charset="2"/>
              <a:buNone/>
            </a:pPr>
            <a:r>
              <a:rPr lang="en-US" altLang="zh-CN" dirty="0" smtClean="0">
                <a:sym typeface="Symbol" panose="05050102010706020507" pitchFamily="18" charset="2"/>
              </a:rPr>
              <a:t>2)</a:t>
            </a:r>
            <a:r>
              <a:rPr lang="zh-CN" altLang="en-US" dirty="0" smtClean="0">
                <a:sym typeface="Symbol" panose="05050102010706020507" pitchFamily="18" charset="2"/>
              </a:rPr>
              <a:t>问</a:t>
            </a:r>
            <a:r>
              <a:rPr lang="en-US" altLang="zh-CN" dirty="0" smtClean="0">
                <a:sym typeface="Symbol" panose="05050102010706020507" pitchFamily="18" charset="2"/>
              </a:rPr>
              <a:t>: (P →Q)→R</a:t>
            </a:r>
            <a:r>
              <a:rPr lang="zh-CN" altLang="en-US" dirty="0" smtClean="0">
                <a:sym typeface="Symbol" panose="05050102010706020507" pitchFamily="18" charset="2"/>
              </a:rPr>
              <a:t>与</a:t>
            </a:r>
            <a:r>
              <a:rPr lang="en-US" altLang="zh-CN" dirty="0" smtClean="0">
                <a:sym typeface="Symbol" panose="05050102010706020507" pitchFamily="18" charset="2"/>
              </a:rPr>
              <a:t>P Q →R</a:t>
            </a:r>
            <a:r>
              <a:rPr lang="zh-CN" altLang="en-US" dirty="0" smtClean="0">
                <a:sym typeface="Symbol" panose="05050102010706020507" pitchFamily="18" charset="2"/>
              </a:rPr>
              <a:t>是否等价？</a:t>
            </a:r>
          </a:p>
        </p:txBody>
      </p:sp>
      <p:sp>
        <p:nvSpPr>
          <p:cNvPr id="108548"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08549"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D23EB91-69BD-49AD-8B98-E3625537CA08}" type="slidenum">
              <a:rPr kumimoji="0" lang="zh-CN" altLang="en-US" sz="1400" b="0" smtClean="0">
                <a:latin typeface="Arial" panose="020B0604020202020204" pitchFamily="34" charset="0"/>
              </a:rPr>
              <a:pPr>
                <a:spcBef>
                  <a:spcPct val="0"/>
                </a:spcBef>
                <a:buClrTx/>
                <a:buSzTx/>
                <a:buFontTx/>
                <a:buNone/>
              </a:pPr>
              <a:t>46</a:t>
            </a:fld>
            <a:endParaRPr kumimoji="0" lang="en-US" altLang="zh-CN" sz="1400" b="0" smtClean="0">
              <a:latin typeface="Arial" panose="020B0604020202020204" pitchFamily="34" charset="0"/>
            </a:endParaRPr>
          </a:p>
        </p:txBody>
      </p:sp>
      <p:sp>
        <p:nvSpPr>
          <p:cNvPr id="6" name="Rectangle 2"/>
          <p:cNvSpPr txBox="1">
            <a:spLocks noChangeArrowheads="1"/>
          </p:cNvSpPr>
          <p:nvPr/>
        </p:nvSpPr>
        <p:spPr bwMode="auto">
          <a:xfrm>
            <a:off x="-36512" y="44624"/>
            <a:ext cx="7772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rtl="0" eaLnBrk="0" fontAlgn="base" hangingPunct="0">
              <a:spcBef>
                <a:spcPct val="0"/>
              </a:spcBef>
              <a:spcAft>
                <a:spcPct val="0"/>
              </a:spcAft>
              <a:defRPr kumimoji="1" sz="4800">
                <a:solidFill>
                  <a:schemeClr val="tx2"/>
                </a:solidFill>
                <a:latin typeface="+mj-lt"/>
                <a:ea typeface="+mj-ea"/>
                <a:cs typeface="+mj-cs"/>
              </a:defRPr>
            </a:lvl1pPr>
            <a:lvl2pPr algn="l" rtl="0" eaLnBrk="0" fontAlgn="base" hangingPunct="0">
              <a:spcBef>
                <a:spcPct val="0"/>
              </a:spcBef>
              <a:spcAft>
                <a:spcPct val="0"/>
              </a:spcAft>
              <a:defRPr kumimoji="1" sz="4800">
                <a:solidFill>
                  <a:schemeClr val="tx2"/>
                </a:solidFill>
                <a:latin typeface="Arial Black" pitchFamily="34" charset="0"/>
                <a:ea typeface="宋体" pitchFamily="2" charset="-122"/>
              </a:defRPr>
            </a:lvl2pPr>
            <a:lvl3pPr algn="l" rtl="0" eaLnBrk="0" fontAlgn="base" hangingPunct="0">
              <a:spcBef>
                <a:spcPct val="0"/>
              </a:spcBef>
              <a:spcAft>
                <a:spcPct val="0"/>
              </a:spcAft>
              <a:defRPr kumimoji="1" sz="4800">
                <a:solidFill>
                  <a:schemeClr val="tx2"/>
                </a:solidFill>
                <a:latin typeface="Arial Black" pitchFamily="34" charset="0"/>
                <a:ea typeface="宋体" pitchFamily="2" charset="-122"/>
              </a:defRPr>
            </a:lvl3pPr>
            <a:lvl4pPr algn="l" rtl="0" eaLnBrk="0" fontAlgn="base" hangingPunct="0">
              <a:spcBef>
                <a:spcPct val="0"/>
              </a:spcBef>
              <a:spcAft>
                <a:spcPct val="0"/>
              </a:spcAft>
              <a:defRPr kumimoji="1" sz="4800">
                <a:solidFill>
                  <a:schemeClr val="tx2"/>
                </a:solidFill>
                <a:latin typeface="Arial Black" pitchFamily="34" charset="0"/>
                <a:ea typeface="宋体" pitchFamily="2" charset="-122"/>
              </a:defRPr>
            </a:lvl4pPr>
            <a:lvl5pPr algn="l" rtl="0" eaLnBrk="0" fontAlgn="base" hangingPunct="0">
              <a:spcBef>
                <a:spcPct val="0"/>
              </a:spcBef>
              <a:spcAft>
                <a:spcPct val="0"/>
              </a:spcAft>
              <a:defRPr kumimoji="1" sz="4800">
                <a:solidFill>
                  <a:schemeClr val="tx2"/>
                </a:solidFill>
                <a:latin typeface="Arial Black" pitchFamily="34" charset="0"/>
                <a:ea typeface="宋体" pitchFamily="2" charset="-122"/>
              </a:defRPr>
            </a:lvl5pPr>
            <a:lvl6pPr marL="457200" algn="l" rtl="0" fontAlgn="base">
              <a:spcBef>
                <a:spcPct val="0"/>
              </a:spcBef>
              <a:spcAft>
                <a:spcPct val="0"/>
              </a:spcAft>
              <a:defRPr kumimoji="1" sz="4800">
                <a:solidFill>
                  <a:schemeClr val="tx2"/>
                </a:solidFill>
                <a:latin typeface="Arial Black" pitchFamily="34" charset="0"/>
                <a:ea typeface="宋体" pitchFamily="2" charset="-122"/>
              </a:defRPr>
            </a:lvl6pPr>
            <a:lvl7pPr marL="914400" algn="l" rtl="0" fontAlgn="base">
              <a:spcBef>
                <a:spcPct val="0"/>
              </a:spcBef>
              <a:spcAft>
                <a:spcPct val="0"/>
              </a:spcAft>
              <a:defRPr kumimoji="1" sz="4800">
                <a:solidFill>
                  <a:schemeClr val="tx2"/>
                </a:solidFill>
                <a:latin typeface="Arial Black" pitchFamily="34" charset="0"/>
                <a:ea typeface="宋体" pitchFamily="2" charset="-122"/>
              </a:defRPr>
            </a:lvl7pPr>
            <a:lvl8pPr marL="1371600" algn="l" rtl="0" fontAlgn="base">
              <a:spcBef>
                <a:spcPct val="0"/>
              </a:spcBef>
              <a:spcAft>
                <a:spcPct val="0"/>
              </a:spcAft>
              <a:defRPr kumimoji="1" sz="4800">
                <a:solidFill>
                  <a:schemeClr val="tx2"/>
                </a:solidFill>
                <a:latin typeface="Arial Black" pitchFamily="34" charset="0"/>
                <a:ea typeface="宋体" pitchFamily="2" charset="-122"/>
              </a:defRPr>
            </a:lvl8pPr>
            <a:lvl9pPr marL="1828800" algn="l" rtl="0" fontAlgn="base">
              <a:spcBef>
                <a:spcPct val="0"/>
              </a:spcBef>
              <a:spcAft>
                <a:spcPct val="0"/>
              </a:spcAft>
              <a:defRPr kumimoji="1" sz="4800">
                <a:solidFill>
                  <a:schemeClr val="tx2"/>
                </a:solidFill>
                <a:latin typeface="Arial Black" pitchFamily="34" charset="0"/>
                <a:ea typeface="宋体" pitchFamily="2" charset="-122"/>
              </a:defRPr>
            </a:lvl9pPr>
          </a:lstStyle>
          <a:p>
            <a:pPr eaLnBrk="1" hangingPunct="1">
              <a:defRPr/>
            </a:pPr>
            <a:r>
              <a:rPr lang="zh-CN" altLang="en-US" sz="3600" b="1" dirty="0" smtClean="0">
                <a:latin typeface="黑体" panose="02010609060101010101" pitchFamily="49" charset="-122"/>
                <a:ea typeface="黑体" panose="02010609060101010101" pitchFamily="49" charset="-122"/>
              </a:rPr>
              <a:t>练习</a:t>
            </a:r>
            <a:endParaRPr lang="zh-CN" altLang="en-US" sz="3600" b="1" kern="0" dirty="0" smtClean="0">
              <a:latin typeface="黑体" panose="02010609060101010101" pitchFamily="49" charset="-122"/>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3251">
                                            <p:txEl>
                                              <p:pRg st="2" end="2"/>
                                            </p:txEl>
                                          </p:spTgt>
                                        </p:tgtEl>
                                        <p:attrNameLst>
                                          <p:attrName>style.visibility</p:attrName>
                                        </p:attrNameLst>
                                      </p:cBhvr>
                                      <p:to>
                                        <p:strVal val="visible"/>
                                      </p:to>
                                    </p:set>
                                    <p:anim calcmode="lin" valueType="num">
                                      <p:cBhvr additive="base">
                                        <p:cTn id="7" dur="500" fill="hold"/>
                                        <p:tgtEl>
                                          <p:spTgt spid="5325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25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3" name="Rectangle 3"/>
          <p:cNvSpPr>
            <a:spLocks noGrp="1" noChangeArrowheads="1"/>
          </p:cNvSpPr>
          <p:nvPr>
            <p:ph type="body" idx="1"/>
          </p:nvPr>
        </p:nvSpPr>
        <p:spPr>
          <a:xfrm>
            <a:off x="251520" y="980728"/>
            <a:ext cx="8640960" cy="4368800"/>
          </a:xfrm>
        </p:spPr>
        <p:txBody>
          <a:bodyPr/>
          <a:lstStyle/>
          <a:p>
            <a:pPr marL="0" indent="0" algn="just" eaLnBrk="1" hangingPunct="1">
              <a:lnSpc>
                <a:spcPct val="125000"/>
              </a:lnSpc>
              <a:spcBef>
                <a:spcPct val="50000"/>
              </a:spcBef>
              <a:buFont typeface="Wingdings" panose="05000000000000000000" pitchFamily="2" charset="2"/>
              <a:buNone/>
              <a:tabLst>
                <a:tab pos="1149350" algn="l"/>
                <a:tab pos="1995488" algn="l"/>
              </a:tabLst>
            </a:pPr>
            <a:r>
              <a:rPr lang="zh-CN" altLang="en-US" sz="3300" dirty="0" smtClean="0">
                <a:solidFill>
                  <a:schemeClr val="tx2"/>
                </a:solidFill>
              </a:rPr>
              <a:t>定义</a:t>
            </a:r>
            <a:r>
              <a:rPr lang="en-US" altLang="zh-CN" sz="3300" dirty="0" smtClean="0">
                <a:solidFill>
                  <a:schemeClr val="tx2"/>
                </a:solidFill>
              </a:rPr>
              <a:t>3.1.12</a:t>
            </a:r>
            <a:r>
              <a:rPr lang="zh-CN" altLang="en-US" sz="3300" dirty="0" smtClean="0">
                <a:solidFill>
                  <a:schemeClr val="tx2"/>
                </a:solidFill>
              </a:rPr>
              <a:t>：</a:t>
            </a:r>
            <a:r>
              <a:rPr lang="zh-CN" altLang="en-US" sz="3300" dirty="0" smtClean="0"/>
              <a:t>设</a:t>
            </a:r>
            <a:r>
              <a:rPr lang="en-US" altLang="zh-CN" sz="3300" dirty="0" smtClean="0"/>
              <a:t>Q</a:t>
            </a:r>
            <a:r>
              <a:rPr lang="zh-CN" altLang="en-US" sz="3300" dirty="0" smtClean="0"/>
              <a:t>是逻辑运算符号集合，若所有逻辑运算都能由</a:t>
            </a:r>
            <a:r>
              <a:rPr lang="en-US" altLang="zh-CN" sz="3300" dirty="0" smtClean="0"/>
              <a:t>Q</a:t>
            </a:r>
            <a:r>
              <a:rPr lang="zh-CN" altLang="en-US" sz="3300" dirty="0" smtClean="0"/>
              <a:t>中元素表示出来，而</a:t>
            </a:r>
            <a:r>
              <a:rPr lang="en-US" altLang="zh-CN" sz="3300" dirty="0" smtClean="0"/>
              <a:t>Q</a:t>
            </a:r>
            <a:r>
              <a:rPr lang="zh-CN" altLang="en-US" sz="3300" dirty="0" smtClean="0"/>
              <a:t>的任意真子集无此性质，则称</a:t>
            </a:r>
            <a:r>
              <a:rPr lang="en-US" altLang="zh-CN" sz="3300" dirty="0" smtClean="0"/>
              <a:t>Q</a:t>
            </a:r>
            <a:r>
              <a:rPr lang="zh-CN" altLang="en-US" sz="3300" dirty="0" smtClean="0"/>
              <a:t>是一个完备集。</a:t>
            </a:r>
          </a:p>
          <a:p>
            <a:pPr marL="0" indent="0" eaLnBrk="1" hangingPunct="1">
              <a:lnSpc>
                <a:spcPct val="125000"/>
              </a:lnSpc>
              <a:spcBef>
                <a:spcPct val="50000"/>
              </a:spcBef>
              <a:tabLst>
                <a:tab pos="1149350" algn="l"/>
                <a:tab pos="1995488" algn="l"/>
              </a:tabLst>
            </a:pPr>
            <a:r>
              <a:rPr lang="zh-CN" altLang="en-US" sz="3300" dirty="0" smtClean="0">
                <a:latin typeface="宋体" panose="02010600030101010101" pitchFamily="2" charset="-122"/>
              </a:rPr>
              <a:t>可以证明，</a:t>
            </a:r>
            <a:r>
              <a:rPr lang="zh-CN" altLang="en-US" sz="3300" dirty="0" smtClean="0"/>
              <a:t>{</a:t>
            </a:r>
            <a:r>
              <a:rPr lang="zh-CN" altLang="en-US" sz="3300" dirty="0" smtClean="0">
                <a:sym typeface="Symbol" panose="05050102010706020507" pitchFamily="18" charset="2"/>
              </a:rPr>
              <a:t></a:t>
            </a:r>
            <a:r>
              <a:rPr lang="zh-CN" altLang="en-US" sz="3300" dirty="0" smtClean="0">
                <a:latin typeface="宋体" panose="02010600030101010101" pitchFamily="2" charset="-122"/>
              </a:rPr>
              <a:t>，</a:t>
            </a:r>
            <a:r>
              <a:rPr lang="zh-CN" altLang="en-US" sz="3300" dirty="0" smtClean="0">
                <a:sym typeface="Symbol" panose="05050102010706020507" pitchFamily="18" charset="2"/>
              </a:rPr>
              <a:t></a:t>
            </a:r>
            <a:r>
              <a:rPr lang="zh-CN" altLang="en-US" sz="3300" dirty="0" smtClean="0"/>
              <a:t>}</a:t>
            </a:r>
            <a:r>
              <a:rPr lang="zh-CN" altLang="en-US" sz="3300" dirty="0" smtClean="0">
                <a:latin typeface="宋体" panose="02010600030101010101" pitchFamily="2" charset="-122"/>
              </a:rPr>
              <a:t>，</a:t>
            </a:r>
            <a:r>
              <a:rPr lang="zh-CN" altLang="en-US" sz="3300" dirty="0" smtClean="0"/>
              <a:t>{</a:t>
            </a:r>
            <a:r>
              <a:rPr lang="zh-CN" altLang="en-US" sz="3300" dirty="0" smtClean="0">
                <a:sym typeface="Symbol" panose="05050102010706020507" pitchFamily="18" charset="2"/>
              </a:rPr>
              <a:t></a:t>
            </a:r>
            <a:r>
              <a:rPr lang="zh-CN" altLang="en-US" sz="3300" dirty="0" smtClean="0">
                <a:latin typeface="宋体" panose="02010600030101010101" pitchFamily="2" charset="-122"/>
              </a:rPr>
              <a:t>，</a:t>
            </a:r>
            <a:r>
              <a:rPr lang="zh-CN" altLang="en-US" sz="3300" dirty="0" smtClean="0">
                <a:sym typeface="Symbol" panose="05050102010706020507" pitchFamily="18" charset="2"/>
              </a:rPr>
              <a:t></a:t>
            </a:r>
            <a:r>
              <a:rPr lang="zh-CN" altLang="en-US" sz="3300" dirty="0" smtClean="0"/>
              <a:t>}，</a:t>
            </a:r>
            <a:r>
              <a:rPr lang="en-US" altLang="zh-CN" sz="3300" dirty="0" smtClean="0"/>
              <a:t>{</a:t>
            </a:r>
            <a:r>
              <a:rPr lang="zh-CN" altLang="en-US" sz="3300" dirty="0" smtClean="0">
                <a:sym typeface="Symbol" panose="05050102010706020507" pitchFamily="18" charset="2"/>
              </a:rPr>
              <a:t></a:t>
            </a:r>
            <a:r>
              <a:rPr lang="zh-CN" altLang="en-US" sz="3300" dirty="0" smtClean="0">
                <a:latin typeface="宋体" panose="02010600030101010101" pitchFamily="2" charset="-122"/>
              </a:rPr>
              <a:t>，</a:t>
            </a:r>
            <a:r>
              <a:rPr lang="en-US" altLang="zh-CN" sz="3300" dirty="0" smtClean="0">
                <a:sym typeface="Symbol" panose="05050102010706020507" pitchFamily="18" charset="2"/>
              </a:rPr>
              <a:t> →}</a:t>
            </a:r>
            <a:r>
              <a:rPr lang="zh-CN" altLang="en-US" sz="3300" dirty="0" smtClean="0">
                <a:latin typeface="宋体" panose="02010600030101010101" pitchFamily="2" charset="-122"/>
              </a:rPr>
              <a:t>都是完备集。</a:t>
            </a:r>
            <a:r>
              <a:rPr lang="zh-CN" altLang="en-US" sz="3300" dirty="0" smtClean="0"/>
              <a:t> </a:t>
            </a:r>
            <a:endParaRPr lang="en-US" altLang="zh-CN" sz="3300" dirty="0" smtClean="0">
              <a:sym typeface="Symbol" panose="05050102010706020507" pitchFamily="18" charset="2"/>
            </a:endParaRPr>
          </a:p>
        </p:txBody>
      </p:sp>
      <p:sp>
        <p:nvSpPr>
          <p:cNvPr id="112644"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12645"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810BF51-EDD3-4642-945D-6BBAF1CDE433}" type="slidenum">
              <a:rPr kumimoji="0" lang="zh-CN" altLang="en-US" sz="1400" b="0" smtClean="0">
                <a:latin typeface="Arial" panose="020B0604020202020204" pitchFamily="34" charset="0"/>
              </a:rPr>
              <a:pPr>
                <a:spcBef>
                  <a:spcPct val="0"/>
                </a:spcBef>
                <a:buClrTx/>
                <a:buSzTx/>
                <a:buFontTx/>
                <a:buNone/>
              </a:pPr>
              <a:t>47</a:t>
            </a:fld>
            <a:endParaRPr kumimoji="0" lang="en-US" altLang="zh-CN" sz="1400" b="0" smtClean="0">
              <a:latin typeface="Arial" panose="020B0604020202020204" pitchFamily="34" charset="0"/>
            </a:endParaRPr>
          </a:p>
        </p:txBody>
      </p:sp>
      <p:sp>
        <p:nvSpPr>
          <p:cNvPr id="7" name="Rectangle 2"/>
          <p:cNvSpPr txBox="1">
            <a:spLocks noChangeArrowheads="1"/>
          </p:cNvSpPr>
          <p:nvPr/>
        </p:nvSpPr>
        <p:spPr bwMode="auto">
          <a:xfrm>
            <a:off x="-36512" y="44624"/>
            <a:ext cx="77724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rtl="0" eaLnBrk="0" fontAlgn="base" hangingPunct="0">
              <a:spcBef>
                <a:spcPct val="0"/>
              </a:spcBef>
              <a:spcAft>
                <a:spcPct val="0"/>
              </a:spcAft>
              <a:defRPr kumimoji="1" sz="4800">
                <a:solidFill>
                  <a:schemeClr val="tx2"/>
                </a:solidFill>
                <a:latin typeface="+mj-lt"/>
                <a:ea typeface="+mj-ea"/>
                <a:cs typeface="+mj-cs"/>
              </a:defRPr>
            </a:lvl1pPr>
            <a:lvl2pPr algn="l" rtl="0" eaLnBrk="0" fontAlgn="base" hangingPunct="0">
              <a:spcBef>
                <a:spcPct val="0"/>
              </a:spcBef>
              <a:spcAft>
                <a:spcPct val="0"/>
              </a:spcAft>
              <a:defRPr kumimoji="1" sz="4800">
                <a:solidFill>
                  <a:schemeClr val="tx2"/>
                </a:solidFill>
                <a:latin typeface="Arial Black" pitchFamily="34" charset="0"/>
                <a:ea typeface="宋体" pitchFamily="2" charset="-122"/>
              </a:defRPr>
            </a:lvl2pPr>
            <a:lvl3pPr algn="l" rtl="0" eaLnBrk="0" fontAlgn="base" hangingPunct="0">
              <a:spcBef>
                <a:spcPct val="0"/>
              </a:spcBef>
              <a:spcAft>
                <a:spcPct val="0"/>
              </a:spcAft>
              <a:defRPr kumimoji="1" sz="4800">
                <a:solidFill>
                  <a:schemeClr val="tx2"/>
                </a:solidFill>
                <a:latin typeface="Arial Black" pitchFamily="34" charset="0"/>
                <a:ea typeface="宋体" pitchFamily="2" charset="-122"/>
              </a:defRPr>
            </a:lvl3pPr>
            <a:lvl4pPr algn="l" rtl="0" eaLnBrk="0" fontAlgn="base" hangingPunct="0">
              <a:spcBef>
                <a:spcPct val="0"/>
              </a:spcBef>
              <a:spcAft>
                <a:spcPct val="0"/>
              </a:spcAft>
              <a:defRPr kumimoji="1" sz="4800">
                <a:solidFill>
                  <a:schemeClr val="tx2"/>
                </a:solidFill>
                <a:latin typeface="Arial Black" pitchFamily="34" charset="0"/>
                <a:ea typeface="宋体" pitchFamily="2" charset="-122"/>
              </a:defRPr>
            </a:lvl4pPr>
            <a:lvl5pPr algn="l" rtl="0" eaLnBrk="0" fontAlgn="base" hangingPunct="0">
              <a:spcBef>
                <a:spcPct val="0"/>
              </a:spcBef>
              <a:spcAft>
                <a:spcPct val="0"/>
              </a:spcAft>
              <a:defRPr kumimoji="1" sz="4800">
                <a:solidFill>
                  <a:schemeClr val="tx2"/>
                </a:solidFill>
                <a:latin typeface="Arial Black" pitchFamily="34" charset="0"/>
                <a:ea typeface="宋体" pitchFamily="2" charset="-122"/>
              </a:defRPr>
            </a:lvl5pPr>
            <a:lvl6pPr marL="457200" algn="l" rtl="0" fontAlgn="base">
              <a:spcBef>
                <a:spcPct val="0"/>
              </a:spcBef>
              <a:spcAft>
                <a:spcPct val="0"/>
              </a:spcAft>
              <a:defRPr kumimoji="1" sz="4800">
                <a:solidFill>
                  <a:schemeClr val="tx2"/>
                </a:solidFill>
                <a:latin typeface="Arial Black" pitchFamily="34" charset="0"/>
                <a:ea typeface="宋体" pitchFamily="2" charset="-122"/>
              </a:defRPr>
            </a:lvl6pPr>
            <a:lvl7pPr marL="914400" algn="l" rtl="0" fontAlgn="base">
              <a:spcBef>
                <a:spcPct val="0"/>
              </a:spcBef>
              <a:spcAft>
                <a:spcPct val="0"/>
              </a:spcAft>
              <a:defRPr kumimoji="1" sz="4800">
                <a:solidFill>
                  <a:schemeClr val="tx2"/>
                </a:solidFill>
                <a:latin typeface="Arial Black" pitchFamily="34" charset="0"/>
                <a:ea typeface="宋体" pitchFamily="2" charset="-122"/>
              </a:defRPr>
            </a:lvl7pPr>
            <a:lvl8pPr marL="1371600" algn="l" rtl="0" fontAlgn="base">
              <a:spcBef>
                <a:spcPct val="0"/>
              </a:spcBef>
              <a:spcAft>
                <a:spcPct val="0"/>
              </a:spcAft>
              <a:defRPr kumimoji="1" sz="4800">
                <a:solidFill>
                  <a:schemeClr val="tx2"/>
                </a:solidFill>
                <a:latin typeface="Arial Black" pitchFamily="34" charset="0"/>
                <a:ea typeface="宋体" pitchFamily="2" charset="-122"/>
              </a:defRPr>
            </a:lvl8pPr>
            <a:lvl9pPr marL="1828800" algn="l" rtl="0" fontAlgn="base">
              <a:spcBef>
                <a:spcPct val="0"/>
              </a:spcBef>
              <a:spcAft>
                <a:spcPct val="0"/>
              </a:spcAft>
              <a:defRPr kumimoji="1" sz="4800">
                <a:solidFill>
                  <a:schemeClr val="tx2"/>
                </a:solidFill>
                <a:latin typeface="Arial Black" pitchFamily="34" charset="0"/>
                <a:ea typeface="宋体" pitchFamily="2" charset="-122"/>
              </a:defRPr>
            </a:lvl9pPr>
          </a:lstStyle>
          <a:p>
            <a:pPr eaLnBrk="1" hangingPunct="1">
              <a:defRPr/>
            </a:pPr>
            <a:r>
              <a:rPr lang="en-US" altLang="zh-CN" sz="3600" b="1" dirty="0" smtClean="0">
                <a:latin typeface="黑体" panose="02010609060101010101" pitchFamily="49" charset="-122"/>
                <a:ea typeface="黑体" panose="02010609060101010101" pitchFamily="49" charset="-122"/>
              </a:rPr>
              <a:t>2. </a:t>
            </a:r>
            <a:r>
              <a:rPr lang="zh-CN" altLang="en-US" sz="3600" b="1" dirty="0" smtClean="0">
                <a:latin typeface="黑体" panose="02010609060101010101" pitchFamily="49" charset="-122"/>
                <a:ea typeface="黑体" panose="02010609060101010101" pitchFamily="49" charset="-122"/>
              </a:rPr>
              <a:t>完备集</a:t>
            </a:r>
            <a:endParaRPr lang="zh-CN" altLang="en-US" sz="3600" b="1" kern="0" dirty="0" smtClean="0">
              <a:latin typeface="黑体" panose="02010609060101010101" pitchFamily="49" charset="-122"/>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6323">
                                            <p:txEl>
                                              <p:pRg st="1" end="1"/>
                                            </p:txEl>
                                          </p:spTgt>
                                        </p:tgtEl>
                                        <p:attrNameLst>
                                          <p:attrName>style.visibility</p:attrName>
                                        </p:attrNameLst>
                                      </p:cBhvr>
                                      <p:to>
                                        <p:strVal val="visible"/>
                                      </p:to>
                                    </p:set>
                                    <p:anim calcmode="lin" valueType="num">
                                      <p:cBhvr additive="base">
                                        <p:cTn id="7" dur="500" fill="hold"/>
                                        <p:tgtEl>
                                          <p:spTgt spid="563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32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a:xfrm>
            <a:off x="0" y="33412"/>
            <a:ext cx="8740775" cy="646113"/>
          </a:xfrm>
        </p:spPr>
        <p:txBody>
          <a:bodyPr/>
          <a:lstStyle/>
          <a:p>
            <a:pPr eaLnBrk="1" hangingPunct="1"/>
            <a:r>
              <a:rPr lang="zh-CN" altLang="en-US" sz="3600" b="1" dirty="0" smtClean="0">
                <a:latin typeface="黑体" panose="02010609060101010101" pitchFamily="49" charset="-122"/>
                <a:ea typeface="黑体" panose="02010609060101010101" pitchFamily="49" charset="-122"/>
              </a:rPr>
              <a:t>证明 </a:t>
            </a:r>
            <a:r>
              <a:rPr lang="zh-CN" altLang="en-US" sz="3600" b="1" dirty="0" smtClean="0">
                <a:latin typeface="+mn-lt"/>
                <a:ea typeface="黑体" panose="02010609060101010101" pitchFamily="49" charset="-122"/>
              </a:rPr>
              <a:t>{</a:t>
            </a:r>
            <a:r>
              <a:rPr lang="zh-CN" altLang="en-US" sz="3600" b="1" dirty="0" smtClean="0">
                <a:latin typeface="+mn-lt"/>
                <a:ea typeface="黑体" panose="02010609060101010101" pitchFamily="49" charset="-122"/>
                <a:sym typeface="Symbol" panose="05050102010706020507" pitchFamily="18" charset="2"/>
              </a:rPr>
              <a:t></a:t>
            </a:r>
            <a:r>
              <a:rPr lang="zh-CN" altLang="en-US" sz="3600" b="1" dirty="0" smtClean="0">
                <a:latin typeface="+mn-lt"/>
                <a:ea typeface="黑体" panose="02010609060101010101" pitchFamily="49" charset="-122"/>
              </a:rPr>
              <a:t>，</a:t>
            </a:r>
            <a:r>
              <a:rPr lang="zh-CN" altLang="en-US" sz="3600" b="1" dirty="0" smtClean="0">
                <a:latin typeface="+mn-lt"/>
                <a:ea typeface="黑体" panose="02010609060101010101" pitchFamily="49" charset="-122"/>
                <a:sym typeface="Symbol" panose="05050102010706020507" pitchFamily="18" charset="2"/>
              </a:rPr>
              <a:t></a:t>
            </a:r>
            <a:r>
              <a:rPr lang="zh-CN" altLang="en-US" sz="3600" b="1" dirty="0" smtClean="0">
                <a:latin typeface="+mn-lt"/>
                <a:ea typeface="黑体" panose="02010609060101010101" pitchFamily="49" charset="-122"/>
              </a:rPr>
              <a:t>}</a:t>
            </a:r>
            <a:r>
              <a:rPr lang="zh-CN" altLang="en-US" sz="3600" b="1" dirty="0" smtClean="0">
                <a:latin typeface="黑体" panose="02010609060101010101" pitchFamily="49" charset="-122"/>
                <a:ea typeface="黑体" panose="02010609060101010101" pitchFamily="49" charset="-122"/>
              </a:rPr>
              <a:t> 是完备集</a:t>
            </a:r>
            <a:endParaRPr lang="zh-CN" altLang="en-US" sz="3600" dirty="0" smtClean="0">
              <a:latin typeface="黑体" panose="02010609060101010101" pitchFamily="49" charset="-122"/>
              <a:ea typeface="黑体" panose="02010609060101010101" pitchFamily="49" charset="-122"/>
              <a:sym typeface="Symbol" panose="05050102010706020507" pitchFamily="18" charset="2"/>
            </a:endParaRPr>
          </a:p>
        </p:txBody>
      </p:sp>
      <p:sp>
        <p:nvSpPr>
          <p:cNvPr id="57347" name="Rectangle 3"/>
          <p:cNvSpPr>
            <a:spLocks noGrp="1" noChangeArrowheads="1"/>
          </p:cNvSpPr>
          <p:nvPr>
            <p:ph type="body" idx="1"/>
          </p:nvPr>
        </p:nvSpPr>
        <p:spPr>
          <a:xfrm>
            <a:off x="296863" y="1124744"/>
            <a:ext cx="8443912" cy="4572000"/>
          </a:xfrm>
        </p:spPr>
        <p:txBody>
          <a:bodyPr/>
          <a:lstStyle/>
          <a:p>
            <a:pPr eaLnBrk="1" hangingPunct="1">
              <a:lnSpc>
                <a:spcPct val="125000"/>
              </a:lnSpc>
              <a:buFont typeface="Wingdings" panose="05000000000000000000" pitchFamily="2" charset="2"/>
              <a:buNone/>
            </a:pPr>
            <a:r>
              <a:rPr lang="zh-CN" altLang="en-US" sz="3300" dirty="0" smtClean="0"/>
              <a:t>证明：</a:t>
            </a:r>
          </a:p>
          <a:p>
            <a:pPr eaLnBrk="1" hangingPunct="1">
              <a:lnSpc>
                <a:spcPct val="125000"/>
              </a:lnSpc>
              <a:buFont typeface="Wingdings" panose="05000000000000000000" pitchFamily="2" charset="2"/>
              <a:buNone/>
            </a:pPr>
            <a:r>
              <a:rPr lang="en-US" altLang="zh-CN" sz="3300" dirty="0" smtClean="0"/>
              <a:t>P</a:t>
            </a:r>
            <a:r>
              <a:rPr lang="en-US" altLang="zh-CN" sz="3300" dirty="0" smtClean="0">
                <a:sym typeface="Symbol" panose="05050102010706020507" pitchFamily="18" charset="2"/>
              </a:rPr>
              <a:t></a:t>
            </a:r>
            <a:r>
              <a:rPr lang="en-US" altLang="zh-CN" sz="3300" dirty="0" smtClean="0"/>
              <a:t>Q = </a:t>
            </a:r>
            <a:r>
              <a:rPr lang="zh-CN" altLang="en-US" sz="3300" dirty="0" smtClean="0">
                <a:sym typeface="Symbol" panose="05050102010706020507" pitchFamily="18" charset="2"/>
              </a:rPr>
              <a:t></a:t>
            </a:r>
            <a:r>
              <a:rPr lang="en-US" altLang="zh-CN" sz="3300" dirty="0" smtClean="0">
                <a:sym typeface="Symbol" panose="05050102010706020507" pitchFamily="18" charset="2"/>
              </a:rPr>
              <a:t>(</a:t>
            </a:r>
            <a:r>
              <a:rPr lang="zh-CN" altLang="en-US" sz="3300" dirty="0" smtClean="0">
                <a:sym typeface="Symbol" panose="05050102010706020507" pitchFamily="18" charset="2"/>
              </a:rPr>
              <a:t> </a:t>
            </a:r>
            <a:r>
              <a:rPr lang="en-US" altLang="zh-CN" sz="3300" dirty="0" smtClean="0">
                <a:sym typeface="Symbol" panose="05050102010706020507" pitchFamily="18" charset="2"/>
              </a:rPr>
              <a:t>P  Q)</a:t>
            </a:r>
          </a:p>
          <a:p>
            <a:pPr eaLnBrk="1" hangingPunct="1">
              <a:lnSpc>
                <a:spcPct val="125000"/>
              </a:lnSpc>
              <a:buFont typeface="Wingdings" panose="05000000000000000000" pitchFamily="2" charset="2"/>
              <a:buNone/>
            </a:pPr>
            <a:r>
              <a:rPr lang="en-US" altLang="zh-CN" sz="3300" dirty="0" smtClean="0">
                <a:sym typeface="Symbol" panose="05050102010706020507" pitchFamily="18" charset="2"/>
              </a:rPr>
              <a:t>PQ = </a:t>
            </a:r>
            <a:r>
              <a:rPr lang="zh-CN" altLang="en-US" sz="3300" dirty="0" smtClean="0">
                <a:sym typeface="Symbol" panose="05050102010706020507" pitchFamily="18" charset="2"/>
              </a:rPr>
              <a:t></a:t>
            </a:r>
            <a:r>
              <a:rPr lang="en-US" altLang="zh-CN" sz="3300" dirty="0" smtClean="0">
                <a:sym typeface="Symbol" panose="05050102010706020507" pitchFamily="18" charset="2"/>
              </a:rPr>
              <a:t>P</a:t>
            </a:r>
            <a:r>
              <a:rPr lang="en-US" altLang="zh-CN" sz="3300" dirty="0" smtClean="0"/>
              <a:t>Q= </a:t>
            </a:r>
            <a:r>
              <a:rPr lang="zh-CN" altLang="en-US" sz="3300" dirty="0" smtClean="0">
                <a:sym typeface="Symbol" panose="05050102010706020507" pitchFamily="18" charset="2"/>
              </a:rPr>
              <a:t></a:t>
            </a:r>
            <a:r>
              <a:rPr lang="en-US" altLang="zh-CN" sz="3300" dirty="0" smtClean="0">
                <a:sym typeface="Symbol" panose="05050102010706020507" pitchFamily="18" charset="2"/>
              </a:rPr>
              <a:t>(PQ)</a:t>
            </a:r>
          </a:p>
          <a:p>
            <a:pPr eaLnBrk="1" hangingPunct="1">
              <a:lnSpc>
                <a:spcPct val="125000"/>
              </a:lnSpc>
              <a:buFont typeface="Wingdings" panose="05000000000000000000" pitchFamily="2" charset="2"/>
              <a:buNone/>
            </a:pPr>
            <a:r>
              <a:rPr lang="en-US" altLang="zh-CN" sz="3300" dirty="0" smtClean="0">
                <a:sym typeface="Symbol" panose="05050102010706020507" pitchFamily="18" charset="2"/>
              </a:rPr>
              <a:t>PQ = (PQ) (QP) </a:t>
            </a:r>
          </a:p>
          <a:p>
            <a:pPr eaLnBrk="1" hangingPunct="1">
              <a:lnSpc>
                <a:spcPct val="125000"/>
              </a:lnSpc>
              <a:buFont typeface="Wingdings" panose="05000000000000000000" pitchFamily="2" charset="2"/>
              <a:buNone/>
            </a:pPr>
            <a:r>
              <a:rPr lang="en-US" altLang="zh-CN" sz="3300" dirty="0" smtClean="0">
                <a:sym typeface="Symbol" panose="05050102010706020507" pitchFamily="18" charset="2"/>
              </a:rPr>
              <a:t>           = (</a:t>
            </a:r>
            <a:r>
              <a:rPr lang="zh-CN" altLang="en-US" sz="3300" dirty="0" smtClean="0">
                <a:sym typeface="Symbol" panose="05050102010706020507" pitchFamily="18" charset="2"/>
              </a:rPr>
              <a:t></a:t>
            </a:r>
            <a:r>
              <a:rPr lang="en-US" altLang="zh-CN" sz="3300" dirty="0" smtClean="0">
                <a:sym typeface="Symbol" panose="05050102010706020507" pitchFamily="18" charset="2"/>
              </a:rPr>
              <a:t> P  Q) (</a:t>
            </a:r>
            <a:r>
              <a:rPr lang="zh-CN" altLang="en-US" sz="3300" dirty="0" smtClean="0">
                <a:sym typeface="Symbol" panose="05050102010706020507" pitchFamily="18" charset="2"/>
              </a:rPr>
              <a:t></a:t>
            </a:r>
            <a:r>
              <a:rPr lang="en-US" altLang="zh-CN" sz="3300" dirty="0" smtClean="0">
                <a:sym typeface="Symbol" panose="05050102010706020507" pitchFamily="18" charset="2"/>
              </a:rPr>
              <a:t> Q  P) </a:t>
            </a:r>
          </a:p>
          <a:p>
            <a:pPr eaLnBrk="1" hangingPunct="1">
              <a:lnSpc>
                <a:spcPct val="125000"/>
              </a:lnSpc>
              <a:buFont typeface="Wingdings" panose="05000000000000000000" pitchFamily="2" charset="2"/>
              <a:buNone/>
            </a:pPr>
            <a:r>
              <a:rPr lang="en-US" altLang="zh-CN" sz="3300" dirty="0" smtClean="0">
                <a:sym typeface="Symbol" panose="05050102010706020507" pitchFamily="18" charset="2"/>
              </a:rPr>
              <a:t>           = (</a:t>
            </a:r>
            <a:r>
              <a:rPr lang="zh-CN" altLang="en-US" sz="3300" dirty="0" smtClean="0">
                <a:sym typeface="Symbol" panose="05050102010706020507" pitchFamily="18" charset="2"/>
              </a:rPr>
              <a:t></a:t>
            </a:r>
            <a:r>
              <a:rPr lang="en-US" altLang="zh-CN" sz="3300" dirty="0" smtClean="0">
                <a:sym typeface="Symbol" panose="05050102010706020507" pitchFamily="18" charset="2"/>
              </a:rPr>
              <a:t>(P  </a:t>
            </a:r>
            <a:r>
              <a:rPr lang="zh-CN" altLang="en-US" sz="3300" dirty="0" smtClean="0">
                <a:sym typeface="Symbol" panose="05050102010706020507" pitchFamily="18" charset="2"/>
              </a:rPr>
              <a:t></a:t>
            </a:r>
            <a:r>
              <a:rPr lang="en-US" altLang="zh-CN" sz="3300" dirty="0" smtClean="0">
                <a:sym typeface="Symbol" panose="05050102010706020507" pitchFamily="18" charset="2"/>
              </a:rPr>
              <a:t>Q)) (</a:t>
            </a:r>
            <a:r>
              <a:rPr lang="zh-CN" altLang="en-US" sz="3300" dirty="0" smtClean="0">
                <a:sym typeface="Symbol" panose="05050102010706020507" pitchFamily="18" charset="2"/>
              </a:rPr>
              <a:t></a:t>
            </a:r>
            <a:r>
              <a:rPr lang="en-US" altLang="zh-CN" sz="3300" dirty="0" smtClean="0">
                <a:sym typeface="Symbol" panose="05050102010706020507" pitchFamily="18" charset="2"/>
              </a:rPr>
              <a:t>(Q</a:t>
            </a:r>
            <a:r>
              <a:rPr lang="zh-CN" altLang="en-US" sz="3300" dirty="0" smtClean="0">
                <a:sym typeface="Symbol" panose="05050102010706020507" pitchFamily="18" charset="2"/>
              </a:rPr>
              <a:t></a:t>
            </a:r>
            <a:r>
              <a:rPr lang="en-US" altLang="zh-CN" sz="3300" dirty="0" smtClean="0">
                <a:sym typeface="Symbol" panose="05050102010706020507" pitchFamily="18" charset="2"/>
              </a:rPr>
              <a:t>P))  </a:t>
            </a:r>
            <a:endParaRPr lang="en-US" altLang="zh-CN" sz="2000" dirty="0" smtClean="0">
              <a:solidFill>
                <a:srgbClr val="FFFF00"/>
              </a:solidFill>
              <a:sym typeface="Symbol" panose="05050102010706020507" pitchFamily="18" charset="2"/>
            </a:endParaRPr>
          </a:p>
        </p:txBody>
      </p:sp>
      <p:sp>
        <p:nvSpPr>
          <p:cNvPr id="113668"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13669"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4F86E07-E13B-4607-AEBF-50C21829412C}" type="slidenum">
              <a:rPr kumimoji="0" lang="zh-CN" altLang="en-US" sz="1400" b="0" smtClean="0">
                <a:latin typeface="Arial" panose="020B0604020202020204" pitchFamily="34" charset="0"/>
              </a:rPr>
              <a:pPr>
                <a:spcBef>
                  <a:spcPct val="0"/>
                </a:spcBef>
                <a:buClrTx/>
                <a:buSzTx/>
                <a:buFontTx/>
                <a:buNone/>
              </a:pPr>
              <a:t>48</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 calcmode="lin" valueType="num">
                                      <p:cBhvr additive="base">
                                        <p:cTn id="7" dur="500" fill="hold"/>
                                        <p:tgtEl>
                                          <p:spTgt spid="573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7347">
                                            <p:txEl>
                                              <p:pRg st="1" end="1"/>
                                            </p:txEl>
                                          </p:spTgt>
                                        </p:tgtEl>
                                        <p:attrNameLst>
                                          <p:attrName>style.visibility</p:attrName>
                                        </p:attrNameLst>
                                      </p:cBhvr>
                                      <p:to>
                                        <p:strVal val="visible"/>
                                      </p:to>
                                    </p:set>
                                    <p:anim calcmode="lin" valueType="num">
                                      <p:cBhvr additive="base">
                                        <p:cTn id="11" dur="500" fill="hold"/>
                                        <p:tgtEl>
                                          <p:spTgt spid="5734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734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7347">
                                            <p:txEl>
                                              <p:pRg st="2" end="2"/>
                                            </p:txEl>
                                          </p:spTgt>
                                        </p:tgtEl>
                                        <p:attrNameLst>
                                          <p:attrName>style.visibility</p:attrName>
                                        </p:attrNameLst>
                                      </p:cBhvr>
                                      <p:to>
                                        <p:strVal val="visible"/>
                                      </p:to>
                                    </p:set>
                                    <p:anim calcmode="lin" valueType="num">
                                      <p:cBhvr additive="base">
                                        <p:cTn id="15" dur="500" fill="hold"/>
                                        <p:tgtEl>
                                          <p:spTgt spid="5734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734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7347">
                                            <p:txEl>
                                              <p:pRg st="3" end="3"/>
                                            </p:txEl>
                                          </p:spTgt>
                                        </p:tgtEl>
                                        <p:attrNameLst>
                                          <p:attrName>style.visibility</p:attrName>
                                        </p:attrNameLst>
                                      </p:cBhvr>
                                      <p:to>
                                        <p:strVal val="visible"/>
                                      </p:to>
                                    </p:set>
                                    <p:anim calcmode="lin" valueType="num">
                                      <p:cBhvr additive="base">
                                        <p:cTn id="19" dur="500" fill="hold"/>
                                        <p:tgtEl>
                                          <p:spTgt spid="5734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734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7347">
                                            <p:txEl>
                                              <p:pRg st="4" end="4"/>
                                            </p:txEl>
                                          </p:spTgt>
                                        </p:tgtEl>
                                        <p:attrNameLst>
                                          <p:attrName>style.visibility</p:attrName>
                                        </p:attrNameLst>
                                      </p:cBhvr>
                                      <p:to>
                                        <p:strVal val="visible"/>
                                      </p:to>
                                    </p:set>
                                    <p:anim calcmode="lin" valueType="num">
                                      <p:cBhvr additive="base">
                                        <p:cTn id="23" dur="500" fill="hold"/>
                                        <p:tgtEl>
                                          <p:spTgt spid="5734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7347">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7347">
                                            <p:txEl>
                                              <p:pRg st="5" end="5"/>
                                            </p:txEl>
                                          </p:spTgt>
                                        </p:tgtEl>
                                        <p:attrNameLst>
                                          <p:attrName>style.visibility</p:attrName>
                                        </p:attrNameLst>
                                      </p:cBhvr>
                                      <p:to>
                                        <p:strVal val="visible"/>
                                      </p:to>
                                    </p:set>
                                    <p:anim calcmode="lin" valueType="num">
                                      <p:cBhvr additive="base">
                                        <p:cTn id="27" dur="500" fill="hold"/>
                                        <p:tgtEl>
                                          <p:spTgt spid="5734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734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内容占位符 2"/>
          <p:cNvSpPr>
            <a:spLocks noGrp="1"/>
          </p:cNvSpPr>
          <p:nvPr>
            <p:ph idx="1"/>
          </p:nvPr>
        </p:nvSpPr>
        <p:spPr>
          <a:xfrm>
            <a:off x="386557" y="1052736"/>
            <a:ext cx="8424862" cy="4932362"/>
          </a:xfrm>
        </p:spPr>
        <p:txBody>
          <a:bodyPr/>
          <a:lstStyle/>
          <a:p>
            <a:r>
              <a:rPr lang="en-US" altLang="zh-CN" smtClean="0"/>
              <a:t>P</a:t>
            </a:r>
            <a:r>
              <a:rPr lang="zh-CN" altLang="en-US" smtClean="0">
                <a:sym typeface="Symbol" panose="05050102010706020507" pitchFamily="18" charset="2"/>
              </a:rPr>
              <a:t> </a:t>
            </a:r>
            <a:r>
              <a:rPr lang="en-US" altLang="zh-CN" smtClean="0">
                <a:sym typeface="Symbol" panose="05050102010706020507" pitchFamily="18" charset="2"/>
              </a:rPr>
              <a:t>Q=</a:t>
            </a:r>
            <a:r>
              <a:rPr lang="zh-CN" altLang="en-US" smtClean="0">
                <a:sym typeface="Symbol" panose="05050102010706020507" pitchFamily="18" charset="2"/>
              </a:rPr>
              <a:t></a:t>
            </a:r>
            <a:r>
              <a:rPr lang="en-US" altLang="zh-CN" smtClean="0">
                <a:sym typeface="Symbol" panose="05050102010706020507" pitchFamily="18" charset="2"/>
              </a:rPr>
              <a:t>(</a:t>
            </a:r>
            <a:r>
              <a:rPr lang="zh-CN" altLang="en-US" smtClean="0">
                <a:sym typeface="Symbol" panose="05050102010706020507" pitchFamily="18" charset="2"/>
              </a:rPr>
              <a:t></a:t>
            </a:r>
            <a:r>
              <a:rPr lang="en-US" altLang="zh-CN" smtClean="0">
                <a:sym typeface="Symbol" panose="05050102010706020507" pitchFamily="18" charset="2"/>
              </a:rPr>
              <a:t> P </a:t>
            </a:r>
            <a:r>
              <a:rPr lang="zh-CN" altLang="en-US" smtClean="0">
                <a:sym typeface="Symbol" panose="05050102010706020507" pitchFamily="18" charset="2"/>
              </a:rPr>
              <a:t></a:t>
            </a:r>
            <a:r>
              <a:rPr lang="en-US" altLang="zh-CN" smtClean="0">
                <a:sym typeface="Symbol" panose="05050102010706020507" pitchFamily="18" charset="2"/>
              </a:rPr>
              <a:t>Q)</a:t>
            </a:r>
          </a:p>
          <a:p>
            <a:r>
              <a:rPr lang="en-US" altLang="zh-CN" smtClean="0">
                <a:sym typeface="Symbol" panose="05050102010706020507" pitchFamily="18" charset="2"/>
              </a:rPr>
              <a:t>P Q = </a:t>
            </a:r>
            <a:r>
              <a:rPr lang="zh-CN" altLang="en-US" smtClean="0">
                <a:sym typeface="Symbol" panose="05050102010706020507" pitchFamily="18" charset="2"/>
              </a:rPr>
              <a:t></a:t>
            </a:r>
            <a:r>
              <a:rPr lang="en-US" altLang="zh-CN" smtClean="0">
                <a:sym typeface="Symbol" panose="05050102010706020507" pitchFamily="18" charset="2"/>
              </a:rPr>
              <a:t> P </a:t>
            </a:r>
            <a:r>
              <a:rPr lang="zh-CN" altLang="en-US" smtClean="0">
                <a:sym typeface="Symbol" panose="05050102010706020507" pitchFamily="18" charset="2"/>
              </a:rPr>
              <a:t></a:t>
            </a:r>
            <a:r>
              <a:rPr lang="en-US" altLang="zh-CN" smtClean="0">
                <a:sym typeface="Symbol" panose="05050102010706020507" pitchFamily="18" charset="2"/>
              </a:rPr>
              <a:t>Q</a:t>
            </a:r>
          </a:p>
          <a:p>
            <a:pPr eaLnBrk="1" hangingPunct="1">
              <a:lnSpc>
                <a:spcPct val="125000"/>
              </a:lnSpc>
              <a:buFont typeface="Wingdings" panose="05000000000000000000" pitchFamily="2" charset="2"/>
              <a:buNone/>
            </a:pPr>
            <a:r>
              <a:rPr lang="en-US" altLang="zh-CN" smtClean="0">
                <a:sym typeface="Symbol" panose="05050102010706020507" pitchFamily="18" charset="2"/>
              </a:rPr>
              <a:t>PQ = (PQ) (QP) </a:t>
            </a:r>
          </a:p>
          <a:p>
            <a:pPr eaLnBrk="1" hangingPunct="1">
              <a:lnSpc>
                <a:spcPct val="125000"/>
              </a:lnSpc>
              <a:buFont typeface="Wingdings" panose="05000000000000000000" pitchFamily="2" charset="2"/>
              <a:buNone/>
            </a:pPr>
            <a:r>
              <a:rPr lang="en-US" altLang="zh-CN" smtClean="0">
                <a:sym typeface="Symbol" panose="05050102010706020507" pitchFamily="18" charset="2"/>
              </a:rPr>
              <a:t>           = </a:t>
            </a:r>
            <a:r>
              <a:rPr lang="en-US" altLang="zh-CN" smtClean="0">
                <a:solidFill>
                  <a:schemeClr val="tx2"/>
                </a:solidFill>
                <a:sym typeface="Symbol" panose="05050102010706020507" pitchFamily="18" charset="2"/>
              </a:rPr>
              <a:t>(</a:t>
            </a:r>
            <a:r>
              <a:rPr lang="zh-CN" altLang="en-US" smtClean="0">
                <a:solidFill>
                  <a:schemeClr val="tx2"/>
                </a:solidFill>
                <a:sym typeface="Symbol" panose="05050102010706020507" pitchFamily="18" charset="2"/>
              </a:rPr>
              <a:t></a:t>
            </a:r>
            <a:r>
              <a:rPr lang="en-US" altLang="zh-CN" smtClean="0">
                <a:solidFill>
                  <a:schemeClr val="tx2"/>
                </a:solidFill>
                <a:sym typeface="Symbol" panose="05050102010706020507" pitchFamily="18" charset="2"/>
              </a:rPr>
              <a:t> P  Q) </a:t>
            </a:r>
            <a:r>
              <a:rPr lang="en-US" altLang="zh-CN" smtClean="0">
                <a:sym typeface="Symbol" panose="05050102010706020507" pitchFamily="18" charset="2"/>
              </a:rPr>
              <a:t></a:t>
            </a:r>
            <a:r>
              <a:rPr lang="en-US" altLang="zh-CN" smtClean="0">
                <a:solidFill>
                  <a:schemeClr val="tx2"/>
                </a:solidFill>
                <a:sym typeface="Symbol" panose="05050102010706020507" pitchFamily="18" charset="2"/>
              </a:rPr>
              <a:t>(</a:t>
            </a:r>
            <a:r>
              <a:rPr lang="zh-CN" altLang="en-US" smtClean="0">
                <a:solidFill>
                  <a:schemeClr val="tx2"/>
                </a:solidFill>
                <a:sym typeface="Symbol" panose="05050102010706020507" pitchFamily="18" charset="2"/>
              </a:rPr>
              <a:t></a:t>
            </a:r>
            <a:r>
              <a:rPr lang="en-US" altLang="zh-CN" smtClean="0">
                <a:solidFill>
                  <a:schemeClr val="tx2"/>
                </a:solidFill>
                <a:sym typeface="Symbol" panose="05050102010706020507" pitchFamily="18" charset="2"/>
              </a:rPr>
              <a:t> Q  P)</a:t>
            </a:r>
          </a:p>
          <a:p>
            <a:pPr eaLnBrk="1" hangingPunct="1">
              <a:lnSpc>
                <a:spcPct val="125000"/>
              </a:lnSpc>
              <a:buFont typeface="Wingdings" panose="05000000000000000000" pitchFamily="2" charset="2"/>
              <a:buNone/>
            </a:pPr>
            <a:r>
              <a:rPr lang="en-US" altLang="zh-CN" smtClean="0">
                <a:sym typeface="Symbol" panose="05050102010706020507" pitchFamily="18" charset="2"/>
              </a:rPr>
              <a:t>           =</a:t>
            </a:r>
            <a:r>
              <a:rPr lang="zh-CN" altLang="en-US" smtClean="0">
                <a:sym typeface="Symbol" panose="05050102010706020507" pitchFamily="18" charset="2"/>
              </a:rPr>
              <a:t></a:t>
            </a:r>
            <a:r>
              <a:rPr lang="en-US" altLang="zh-CN" smtClean="0">
                <a:sym typeface="Symbol" panose="05050102010706020507" pitchFamily="18" charset="2"/>
              </a:rPr>
              <a:t>(</a:t>
            </a:r>
            <a:r>
              <a:rPr lang="zh-CN" altLang="en-US" smtClean="0">
                <a:sym typeface="Symbol" panose="05050102010706020507" pitchFamily="18" charset="2"/>
              </a:rPr>
              <a:t></a:t>
            </a:r>
            <a:r>
              <a:rPr lang="en-US" altLang="zh-CN" smtClean="0">
                <a:sym typeface="Symbol" panose="05050102010706020507" pitchFamily="18" charset="2"/>
              </a:rPr>
              <a:t>(</a:t>
            </a:r>
            <a:r>
              <a:rPr lang="zh-CN" altLang="en-US" smtClean="0">
                <a:sym typeface="Symbol" panose="05050102010706020507" pitchFamily="18" charset="2"/>
              </a:rPr>
              <a:t></a:t>
            </a:r>
            <a:r>
              <a:rPr lang="en-US" altLang="zh-CN" smtClean="0">
                <a:sym typeface="Symbol" panose="05050102010706020507" pitchFamily="18" charset="2"/>
              </a:rPr>
              <a:t> P  Q) </a:t>
            </a:r>
            <a:r>
              <a:rPr lang="zh-CN" altLang="en-US" smtClean="0">
                <a:sym typeface="Symbol" panose="05050102010706020507" pitchFamily="18" charset="2"/>
              </a:rPr>
              <a:t></a:t>
            </a:r>
            <a:r>
              <a:rPr lang="en-US" altLang="zh-CN" smtClean="0">
                <a:sym typeface="Symbol" panose="05050102010706020507" pitchFamily="18" charset="2"/>
              </a:rPr>
              <a:t>(</a:t>
            </a:r>
            <a:r>
              <a:rPr lang="zh-CN" altLang="en-US" smtClean="0">
                <a:sym typeface="Symbol" panose="05050102010706020507" pitchFamily="18" charset="2"/>
              </a:rPr>
              <a:t></a:t>
            </a:r>
            <a:r>
              <a:rPr lang="en-US" altLang="zh-CN" smtClean="0">
                <a:sym typeface="Symbol" panose="05050102010706020507" pitchFamily="18" charset="2"/>
              </a:rPr>
              <a:t> Q  P))</a:t>
            </a:r>
          </a:p>
          <a:p>
            <a:endParaRPr lang="zh-CN" altLang="en-US" smtClean="0"/>
          </a:p>
        </p:txBody>
      </p:sp>
      <p:sp>
        <p:nvSpPr>
          <p:cNvPr id="5" name="Rectangle 2"/>
          <p:cNvSpPr txBox="1">
            <a:spLocks noChangeArrowheads="1"/>
          </p:cNvSpPr>
          <p:nvPr/>
        </p:nvSpPr>
        <p:spPr bwMode="auto">
          <a:xfrm>
            <a:off x="13370" y="0"/>
            <a:ext cx="87407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rtl="0" eaLnBrk="0" fontAlgn="base" hangingPunct="0">
              <a:spcBef>
                <a:spcPct val="0"/>
              </a:spcBef>
              <a:spcAft>
                <a:spcPct val="0"/>
              </a:spcAft>
              <a:defRPr kumimoji="1" sz="4800">
                <a:solidFill>
                  <a:schemeClr val="tx2"/>
                </a:solidFill>
                <a:latin typeface="+mj-lt"/>
                <a:ea typeface="+mj-ea"/>
                <a:cs typeface="+mj-cs"/>
              </a:defRPr>
            </a:lvl1pPr>
            <a:lvl2pPr algn="l" rtl="0" eaLnBrk="0" fontAlgn="base" hangingPunct="0">
              <a:spcBef>
                <a:spcPct val="0"/>
              </a:spcBef>
              <a:spcAft>
                <a:spcPct val="0"/>
              </a:spcAft>
              <a:defRPr kumimoji="1" sz="4800">
                <a:solidFill>
                  <a:schemeClr val="tx2"/>
                </a:solidFill>
                <a:latin typeface="Arial Black" pitchFamily="34" charset="0"/>
                <a:ea typeface="宋体" pitchFamily="2" charset="-122"/>
              </a:defRPr>
            </a:lvl2pPr>
            <a:lvl3pPr algn="l" rtl="0" eaLnBrk="0" fontAlgn="base" hangingPunct="0">
              <a:spcBef>
                <a:spcPct val="0"/>
              </a:spcBef>
              <a:spcAft>
                <a:spcPct val="0"/>
              </a:spcAft>
              <a:defRPr kumimoji="1" sz="4800">
                <a:solidFill>
                  <a:schemeClr val="tx2"/>
                </a:solidFill>
                <a:latin typeface="Arial Black" pitchFamily="34" charset="0"/>
                <a:ea typeface="宋体" pitchFamily="2" charset="-122"/>
              </a:defRPr>
            </a:lvl3pPr>
            <a:lvl4pPr algn="l" rtl="0" eaLnBrk="0" fontAlgn="base" hangingPunct="0">
              <a:spcBef>
                <a:spcPct val="0"/>
              </a:spcBef>
              <a:spcAft>
                <a:spcPct val="0"/>
              </a:spcAft>
              <a:defRPr kumimoji="1" sz="4800">
                <a:solidFill>
                  <a:schemeClr val="tx2"/>
                </a:solidFill>
                <a:latin typeface="Arial Black" pitchFamily="34" charset="0"/>
                <a:ea typeface="宋体" pitchFamily="2" charset="-122"/>
              </a:defRPr>
            </a:lvl4pPr>
            <a:lvl5pPr algn="l" rtl="0" eaLnBrk="0" fontAlgn="base" hangingPunct="0">
              <a:spcBef>
                <a:spcPct val="0"/>
              </a:spcBef>
              <a:spcAft>
                <a:spcPct val="0"/>
              </a:spcAft>
              <a:defRPr kumimoji="1" sz="4800">
                <a:solidFill>
                  <a:schemeClr val="tx2"/>
                </a:solidFill>
                <a:latin typeface="Arial Black" pitchFamily="34" charset="0"/>
                <a:ea typeface="宋体" pitchFamily="2" charset="-122"/>
              </a:defRPr>
            </a:lvl5pPr>
            <a:lvl6pPr marL="457200" algn="l" rtl="0" fontAlgn="base">
              <a:spcBef>
                <a:spcPct val="0"/>
              </a:spcBef>
              <a:spcAft>
                <a:spcPct val="0"/>
              </a:spcAft>
              <a:defRPr kumimoji="1" sz="4800">
                <a:solidFill>
                  <a:schemeClr val="tx2"/>
                </a:solidFill>
                <a:latin typeface="Arial Black" pitchFamily="34" charset="0"/>
                <a:ea typeface="宋体" pitchFamily="2" charset="-122"/>
              </a:defRPr>
            </a:lvl6pPr>
            <a:lvl7pPr marL="914400" algn="l" rtl="0" fontAlgn="base">
              <a:spcBef>
                <a:spcPct val="0"/>
              </a:spcBef>
              <a:spcAft>
                <a:spcPct val="0"/>
              </a:spcAft>
              <a:defRPr kumimoji="1" sz="4800">
                <a:solidFill>
                  <a:schemeClr val="tx2"/>
                </a:solidFill>
                <a:latin typeface="Arial Black" pitchFamily="34" charset="0"/>
                <a:ea typeface="宋体" pitchFamily="2" charset="-122"/>
              </a:defRPr>
            </a:lvl7pPr>
            <a:lvl8pPr marL="1371600" algn="l" rtl="0" fontAlgn="base">
              <a:spcBef>
                <a:spcPct val="0"/>
              </a:spcBef>
              <a:spcAft>
                <a:spcPct val="0"/>
              </a:spcAft>
              <a:defRPr kumimoji="1" sz="4800">
                <a:solidFill>
                  <a:schemeClr val="tx2"/>
                </a:solidFill>
                <a:latin typeface="Arial Black" pitchFamily="34" charset="0"/>
                <a:ea typeface="宋体" pitchFamily="2" charset="-122"/>
              </a:defRPr>
            </a:lvl8pPr>
            <a:lvl9pPr marL="1828800" algn="l" rtl="0" fontAlgn="base">
              <a:spcBef>
                <a:spcPct val="0"/>
              </a:spcBef>
              <a:spcAft>
                <a:spcPct val="0"/>
              </a:spcAft>
              <a:defRPr kumimoji="1" sz="4800">
                <a:solidFill>
                  <a:schemeClr val="tx2"/>
                </a:solidFill>
                <a:latin typeface="Arial Black" pitchFamily="34" charset="0"/>
                <a:ea typeface="宋体" pitchFamily="2" charset="-122"/>
              </a:defRPr>
            </a:lvl9pPr>
          </a:lstStyle>
          <a:p>
            <a:pPr eaLnBrk="1" hangingPunct="1">
              <a:defRPr/>
            </a:pPr>
            <a:r>
              <a:rPr lang="zh-CN" altLang="en-US" sz="3600" b="1" kern="0" dirty="0" smtClean="0">
                <a:latin typeface="黑体" panose="02010609060101010101" pitchFamily="49" charset="-122"/>
                <a:ea typeface="黑体" panose="02010609060101010101" pitchFamily="49" charset="-122"/>
              </a:rPr>
              <a:t>证明</a:t>
            </a:r>
            <a:r>
              <a:rPr lang="zh-CN" altLang="en-US" sz="3600" b="1" kern="0" dirty="0" smtClean="0">
                <a:latin typeface="Times New Roman" panose="02020603050405020304" pitchFamily="18" charset="0"/>
              </a:rPr>
              <a:t> {</a:t>
            </a:r>
            <a:r>
              <a:rPr lang="zh-CN" altLang="en-US" sz="3600" b="1" kern="0" dirty="0" smtClean="0">
                <a:latin typeface="Times New Roman" panose="02020603050405020304" pitchFamily="18" charset="0"/>
                <a:sym typeface="Symbol" panose="05050102010706020507" pitchFamily="18" charset="2"/>
              </a:rPr>
              <a:t></a:t>
            </a:r>
            <a:r>
              <a:rPr lang="zh-CN" altLang="en-US" sz="3600" b="1" kern="0" dirty="0" smtClean="0">
                <a:latin typeface="Times New Roman" panose="02020603050405020304" pitchFamily="18" charset="0"/>
              </a:rPr>
              <a:t>，</a:t>
            </a:r>
            <a:r>
              <a:rPr lang="zh-CN" altLang="en-US" sz="3600" dirty="0" smtClean="0">
                <a:sym typeface="Symbol" panose="05050102010706020507" pitchFamily="18" charset="2"/>
              </a:rPr>
              <a:t></a:t>
            </a:r>
            <a:r>
              <a:rPr lang="zh-CN" altLang="en-US" sz="3600" b="1" kern="0" dirty="0" smtClean="0">
                <a:latin typeface="Times New Roman" panose="02020603050405020304" pitchFamily="18" charset="0"/>
              </a:rPr>
              <a:t>} </a:t>
            </a:r>
            <a:r>
              <a:rPr lang="zh-CN" altLang="en-US" sz="3600" b="1" kern="0" dirty="0" smtClean="0">
                <a:latin typeface="黑体" panose="02010609060101010101" pitchFamily="49" charset="-122"/>
                <a:ea typeface="黑体" panose="02010609060101010101" pitchFamily="49" charset="-122"/>
              </a:rPr>
              <a:t>是完备集</a:t>
            </a:r>
            <a:endParaRPr lang="zh-CN" altLang="en-US" sz="3600" kern="0" dirty="0" smtClean="0">
              <a:latin typeface="黑体" panose="02010609060101010101" pitchFamily="49" charset="-122"/>
              <a:ea typeface="黑体" panose="02010609060101010101" pitchFamily="49" charset="-122"/>
              <a:sym typeface="Symbol" panose="05050102010706020507" pitchFamily="18" charset="2"/>
            </a:endParaRPr>
          </a:p>
        </p:txBody>
      </p:sp>
      <p:sp>
        <p:nvSpPr>
          <p:cNvPr id="114692"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14693"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F686582-6399-410F-A337-9C98A14FF27B}" type="slidenum">
              <a:rPr kumimoji="0" lang="zh-CN" altLang="en-US" sz="1400" b="0" smtClean="0">
                <a:latin typeface="Arial" panose="020B0604020202020204" pitchFamily="34" charset="0"/>
              </a:rPr>
              <a:pPr>
                <a:spcBef>
                  <a:spcPct val="0"/>
                </a:spcBef>
                <a:buClrTx/>
                <a:buSzTx/>
                <a:buFontTx/>
                <a:buNone/>
              </a:pPr>
              <a:t>49</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anim calcmode="lin" valueType="num">
                                      <p:cBhvr additive="base">
                                        <p:cTn id="7" dur="500" fill="hold"/>
                                        <p:tgtEl>
                                          <p:spTgt spid="5939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3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9395">
                                            <p:txEl>
                                              <p:pRg st="1" end="1"/>
                                            </p:txEl>
                                          </p:spTgt>
                                        </p:tgtEl>
                                        <p:attrNameLst>
                                          <p:attrName>style.visibility</p:attrName>
                                        </p:attrNameLst>
                                      </p:cBhvr>
                                      <p:to>
                                        <p:strVal val="visible"/>
                                      </p:to>
                                    </p:set>
                                    <p:anim calcmode="lin" valueType="num">
                                      <p:cBhvr additive="base">
                                        <p:cTn id="13" dur="500" fill="hold"/>
                                        <p:tgtEl>
                                          <p:spTgt spid="5939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93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9395">
                                            <p:txEl>
                                              <p:pRg st="2" end="2"/>
                                            </p:txEl>
                                          </p:spTgt>
                                        </p:tgtEl>
                                        <p:attrNameLst>
                                          <p:attrName>style.visibility</p:attrName>
                                        </p:attrNameLst>
                                      </p:cBhvr>
                                      <p:to>
                                        <p:strVal val="visible"/>
                                      </p:to>
                                    </p:set>
                                    <p:anim calcmode="lin" valueType="num">
                                      <p:cBhvr additive="base">
                                        <p:cTn id="19" dur="500" fill="hold"/>
                                        <p:tgtEl>
                                          <p:spTgt spid="5939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9395">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9395">
                                            <p:txEl>
                                              <p:pRg st="3" end="3"/>
                                            </p:txEl>
                                          </p:spTgt>
                                        </p:tgtEl>
                                        <p:attrNameLst>
                                          <p:attrName>style.visibility</p:attrName>
                                        </p:attrNameLst>
                                      </p:cBhvr>
                                      <p:to>
                                        <p:strVal val="visible"/>
                                      </p:to>
                                    </p:set>
                                    <p:anim calcmode="lin" valueType="num">
                                      <p:cBhvr additive="base">
                                        <p:cTn id="23" dur="500" fill="hold"/>
                                        <p:tgtEl>
                                          <p:spTgt spid="5939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9395">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9395">
                                            <p:txEl>
                                              <p:pRg st="4" end="4"/>
                                            </p:txEl>
                                          </p:spTgt>
                                        </p:tgtEl>
                                        <p:attrNameLst>
                                          <p:attrName>style.visibility</p:attrName>
                                        </p:attrNameLst>
                                      </p:cBhvr>
                                      <p:to>
                                        <p:strVal val="visible"/>
                                      </p:to>
                                    </p:set>
                                    <p:anim calcmode="lin" valueType="num">
                                      <p:cBhvr additive="base">
                                        <p:cTn id="27" dur="500" fill="hold"/>
                                        <p:tgtEl>
                                          <p:spTgt spid="59395">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939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内容占位符 2"/>
          <p:cNvSpPr>
            <a:spLocks noGrp="1"/>
          </p:cNvSpPr>
          <p:nvPr>
            <p:ph idx="1"/>
          </p:nvPr>
        </p:nvSpPr>
        <p:spPr>
          <a:xfrm>
            <a:off x="323850" y="692150"/>
            <a:ext cx="8496300" cy="4897438"/>
          </a:xfrm>
        </p:spPr>
        <p:txBody>
          <a:bodyPr/>
          <a:lstStyle/>
          <a:p>
            <a:pPr eaLnBrk="1" hangingPunct="1">
              <a:lnSpc>
                <a:spcPct val="110000"/>
              </a:lnSpc>
            </a:pPr>
            <a:r>
              <a:rPr lang="en-US" altLang="zh-CN" sz="3300" smtClean="0"/>
              <a:t>Leibniz(1646</a:t>
            </a:r>
            <a:r>
              <a:rPr lang="zh-CN" altLang="en-US" sz="3300" smtClean="0"/>
              <a:t>～</a:t>
            </a:r>
            <a:r>
              <a:rPr lang="en-US" altLang="zh-CN" sz="3300" smtClean="0"/>
              <a:t>1716</a:t>
            </a:r>
            <a:r>
              <a:rPr lang="zh-CN" altLang="en-US" sz="3300" smtClean="0"/>
              <a:t>年</a:t>
            </a:r>
            <a:r>
              <a:rPr lang="en-US" altLang="zh-CN" sz="3300" smtClean="0"/>
              <a:t>) </a:t>
            </a:r>
            <a:r>
              <a:rPr lang="zh-CN" altLang="en-US" sz="3300" smtClean="0"/>
              <a:t>之梦：有一天所有的知识，包括精神和无形的真理，能够通过通用的代数演算放入一个单一的演绎系统。</a:t>
            </a:r>
          </a:p>
          <a:p>
            <a:pPr eaLnBrk="1" hangingPunct="1">
              <a:lnSpc>
                <a:spcPct val="110000"/>
              </a:lnSpc>
            </a:pPr>
            <a:r>
              <a:rPr lang="en-US" altLang="zh-CN" sz="3300" smtClean="0"/>
              <a:t>1693</a:t>
            </a:r>
            <a:r>
              <a:rPr lang="zh-CN" altLang="en-US" sz="3300" smtClean="0"/>
              <a:t>年，发现了机械能的能量守恒定律。</a:t>
            </a:r>
          </a:p>
          <a:p>
            <a:pPr eaLnBrk="1" hangingPunct="1">
              <a:lnSpc>
                <a:spcPct val="110000"/>
              </a:lnSpc>
            </a:pPr>
            <a:r>
              <a:rPr lang="zh-CN" altLang="en-US" sz="3300" smtClean="0"/>
              <a:t>与牛顿并称为微积分的创立者。</a:t>
            </a:r>
          </a:p>
          <a:p>
            <a:pPr eaLnBrk="1" hangingPunct="1">
              <a:lnSpc>
                <a:spcPct val="110000"/>
              </a:lnSpc>
            </a:pPr>
            <a:r>
              <a:rPr lang="zh-CN" altLang="en-US" sz="3300" smtClean="0"/>
              <a:t>系统阐述了二进制记数法，并把它和中国的八卦联系起来。</a:t>
            </a:r>
          </a:p>
          <a:p>
            <a:endParaRPr lang="zh-CN" altLang="en-US" smtClean="0"/>
          </a:p>
        </p:txBody>
      </p:sp>
      <p:sp>
        <p:nvSpPr>
          <p:cNvPr id="59395"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59396"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0220092-8E1A-43FC-AA4A-4C9710961C46}" type="slidenum">
              <a:rPr kumimoji="0" lang="zh-CN" altLang="en-US" sz="1400" b="0" smtClean="0">
                <a:latin typeface="Arial" panose="020B0604020202020204" pitchFamily="34" charset="0"/>
              </a:rPr>
              <a:pPr>
                <a:spcBef>
                  <a:spcPct val="0"/>
                </a:spcBef>
                <a:buClrTx/>
                <a:buSzTx/>
                <a:buFontTx/>
                <a:buNone/>
              </a:pPr>
              <a:t>5</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内容占位符 2"/>
          <p:cNvSpPr>
            <a:spLocks noGrp="1"/>
          </p:cNvSpPr>
          <p:nvPr>
            <p:ph idx="1"/>
          </p:nvPr>
        </p:nvSpPr>
        <p:spPr>
          <a:xfrm>
            <a:off x="539552" y="1052736"/>
            <a:ext cx="8280400" cy="4572000"/>
          </a:xfrm>
        </p:spPr>
        <p:txBody>
          <a:bodyPr/>
          <a:lstStyle/>
          <a:p>
            <a:r>
              <a:rPr lang="en-US" altLang="zh-CN" dirty="0" smtClean="0"/>
              <a:t>P</a:t>
            </a:r>
            <a:r>
              <a:rPr lang="en-US" altLang="zh-CN" dirty="0" smtClean="0">
                <a:sym typeface="Symbol" panose="05050102010706020507" pitchFamily="18" charset="2"/>
              </a:rPr>
              <a:t></a:t>
            </a:r>
            <a:r>
              <a:rPr lang="en-US" altLang="zh-CN" dirty="0" smtClean="0"/>
              <a:t>Q =  </a:t>
            </a:r>
            <a:r>
              <a:rPr lang="zh-CN" altLang="en-US" dirty="0" smtClean="0">
                <a:sym typeface="Symbol" panose="05050102010706020507" pitchFamily="18" charset="2"/>
              </a:rPr>
              <a:t></a:t>
            </a:r>
            <a:r>
              <a:rPr lang="en-US" altLang="zh-CN" dirty="0" smtClean="0">
                <a:sym typeface="Symbol" panose="05050102010706020507" pitchFamily="18" charset="2"/>
              </a:rPr>
              <a:t>PQ</a:t>
            </a:r>
          </a:p>
          <a:p>
            <a:r>
              <a:rPr lang="en-US" altLang="zh-CN" dirty="0" smtClean="0"/>
              <a:t>P</a:t>
            </a:r>
            <a:r>
              <a:rPr lang="zh-CN" altLang="en-US" dirty="0" smtClean="0">
                <a:sym typeface="Symbol" panose="05050102010706020507" pitchFamily="18" charset="2"/>
              </a:rPr>
              <a:t> </a:t>
            </a:r>
            <a:r>
              <a:rPr lang="en-US" altLang="zh-CN" dirty="0" smtClean="0">
                <a:sym typeface="Symbol" panose="05050102010706020507" pitchFamily="18" charset="2"/>
              </a:rPr>
              <a:t>Q=</a:t>
            </a:r>
            <a:r>
              <a:rPr lang="zh-CN" altLang="en-US" dirty="0" smtClean="0">
                <a:sym typeface="Symbol" panose="05050102010706020507" pitchFamily="18" charset="2"/>
              </a:rPr>
              <a:t></a:t>
            </a:r>
            <a:r>
              <a:rPr lang="en-US" altLang="zh-CN" dirty="0" smtClean="0">
                <a:sym typeface="Symbol" panose="05050102010706020507" pitchFamily="18" charset="2"/>
              </a:rPr>
              <a:t>(</a:t>
            </a:r>
            <a:r>
              <a:rPr lang="zh-CN" altLang="en-US" dirty="0" smtClean="0">
                <a:sym typeface="Symbol" panose="05050102010706020507" pitchFamily="18" charset="2"/>
              </a:rPr>
              <a:t></a:t>
            </a:r>
            <a:r>
              <a:rPr lang="en-US" altLang="zh-CN" dirty="0" smtClean="0">
                <a:sym typeface="Symbol" panose="05050102010706020507" pitchFamily="18" charset="2"/>
              </a:rPr>
              <a:t> P </a:t>
            </a:r>
            <a:r>
              <a:rPr lang="zh-CN" altLang="en-US" dirty="0" smtClean="0">
                <a:sym typeface="Symbol" panose="05050102010706020507" pitchFamily="18" charset="2"/>
              </a:rPr>
              <a:t></a:t>
            </a:r>
            <a:r>
              <a:rPr lang="en-US" altLang="zh-CN" dirty="0" smtClean="0">
                <a:sym typeface="Symbol" panose="05050102010706020507" pitchFamily="18" charset="2"/>
              </a:rPr>
              <a:t>Q)</a:t>
            </a:r>
          </a:p>
          <a:p>
            <a:pPr>
              <a:buFont typeface="Wingdings" panose="05000000000000000000" pitchFamily="2" charset="2"/>
              <a:buNone/>
            </a:pPr>
            <a:r>
              <a:rPr lang="en-US" altLang="zh-CN" dirty="0" smtClean="0">
                <a:sym typeface="Symbol" panose="05050102010706020507" pitchFamily="18" charset="2"/>
              </a:rPr>
              <a:t>            =</a:t>
            </a:r>
            <a:r>
              <a:rPr lang="zh-CN" altLang="en-US" dirty="0" smtClean="0">
                <a:sym typeface="Symbol" panose="05050102010706020507" pitchFamily="18" charset="2"/>
              </a:rPr>
              <a:t></a:t>
            </a:r>
            <a:r>
              <a:rPr lang="en-US" altLang="zh-CN" dirty="0" smtClean="0">
                <a:sym typeface="Symbol" panose="05050102010706020507" pitchFamily="18" charset="2"/>
              </a:rPr>
              <a:t>( P    </a:t>
            </a:r>
            <a:r>
              <a:rPr lang="zh-CN" altLang="en-US" dirty="0" smtClean="0">
                <a:sym typeface="Symbol" panose="05050102010706020507" pitchFamily="18" charset="2"/>
              </a:rPr>
              <a:t></a:t>
            </a:r>
            <a:r>
              <a:rPr lang="en-US" altLang="zh-CN" dirty="0" smtClean="0">
                <a:sym typeface="Symbol" panose="05050102010706020507" pitchFamily="18" charset="2"/>
              </a:rPr>
              <a:t>Q )</a:t>
            </a:r>
          </a:p>
          <a:p>
            <a:pPr>
              <a:buFont typeface="Wingdings" panose="05000000000000000000" pitchFamily="2" charset="2"/>
              <a:buNone/>
            </a:pPr>
            <a:r>
              <a:rPr lang="en-US" altLang="zh-CN" dirty="0" smtClean="0">
                <a:sym typeface="Symbol" panose="05050102010706020507" pitchFamily="18" charset="2"/>
              </a:rPr>
              <a:t>   PQ =  </a:t>
            </a:r>
            <a:r>
              <a:rPr lang="en-US" altLang="zh-CN" dirty="0" smtClean="0">
                <a:solidFill>
                  <a:schemeClr val="tx2"/>
                </a:solidFill>
                <a:sym typeface="Symbol" panose="05050102010706020507" pitchFamily="18" charset="2"/>
              </a:rPr>
              <a:t>(PQ)</a:t>
            </a:r>
            <a:r>
              <a:rPr lang="en-US" altLang="zh-CN" dirty="0" smtClean="0">
                <a:sym typeface="Symbol" panose="05050102010706020507" pitchFamily="18" charset="2"/>
              </a:rPr>
              <a:t> </a:t>
            </a:r>
            <a:r>
              <a:rPr lang="en-US" altLang="zh-CN" dirty="0" smtClean="0">
                <a:solidFill>
                  <a:schemeClr val="tx2"/>
                </a:solidFill>
                <a:sym typeface="Symbol" panose="05050102010706020507" pitchFamily="18" charset="2"/>
              </a:rPr>
              <a:t>(QP) </a:t>
            </a:r>
          </a:p>
          <a:p>
            <a:pPr>
              <a:buFont typeface="Wingdings" panose="05000000000000000000" pitchFamily="2" charset="2"/>
              <a:buNone/>
            </a:pPr>
            <a:r>
              <a:rPr lang="en-US" altLang="zh-CN" dirty="0" smtClean="0">
                <a:sym typeface="Symbol" panose="05050102010706020507" pitchFamily="18" charset="2"/>
              </a:rPr>
              <a:t>              =</a:t>
            </a:r>
            <a:r>
              <a:rPr lang="zh-CN" altLang="en-US" dirty="0" smtClean="0">
                <a:sym typeface="Symbol" panose="05050102010706020507" pitchFamily="18" charset="2"/>
              </a:rPr>
              <a:t></a:t>
            </a:r>
            <a:r>
              <a:rPr lang="en-US" altLang="zh-CN" dirty="0" smtClean="0">
                <a:sym typeface="Symbol" panose="05050102010706020507" pitchFamily="18" charset="2"/>
              </a:rPr>
              <a:t>((PQ) </a:t>
            </a:r>
            <a:r>
              <a:rPr lang="zh-CN" altLang="en-US" dirty="0" smtClean="0">
                <a:sym typeface="Symbol" panose="05050102010706020507" pitchFamily="18" charset="2"/>
              </a:rPr>
              <a:t></a:t>
            </a:r>
            <a:r>
              <a:rPr lang="en-US" altLang="zh-CN" dirty="0" smtClean="0">
                <a:sym typeface="Symbol" panose="05050102010706020507" pitchFamily="18" charset="2"/>
              </a:rPr>
              <a:t>(QP) )</a:t>
            </a:r>
          </a:p>
          <a:p>
            <a:pPr>
              <a:buFont typeface="Wingdings" panose="05000000000000000000" pitchFamily="2" charset="2"/>
              <a:buNone/>
            </a:pPr>
            <a:r>
              <a:rPr lang="en-US" altLang="zh-CN" dirty="0" smtClean="0">
                <a:sym typeface="Symbol" panose="05050102010706020507" pitchFamily="18" charset="2"/>
              </a:rPr>
              <a:t>    </a:t>
            </a:r>
          </a:p>
        </p:txBody>
      </p:sp>
      <p:sp>
        <p:nvSpPr>
          <p:cNvPr id="4" name="Rectangle 2"/>
          <p:cNvSpPr txBox="1">
            <a:spLocks noChangeArrowheads="1"/>
          </p:cNvSpPr>
          <p:nvPr/>
        </p:nvSpPr>
        <p:spPr bwMode="auto">
          <a:xfrm>
            <a:off x="0" y="44624"/>
            <a:ext cx="87407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l" rtl="0" eaLnBrk="0" fontAlgn="base" hangingPunct="0">
              <a:spcBef>
                <a:spcPct val="0"/>
              </a:spcBef>
              <a:spcAft>
                <a:spcPct val="0"/>
              </a:spcAft>
              <a:defRPr kumimoji="1" sz="4800">
                <a:solidFill>
                  <a:schemeClr val="tx2"/>
                </a:solidFill>
                <a:latin typeface="+mj-lt"/>
                <a:ea typeface="+mj-ea"/>
                <a:cs typeface="+mj-cs"/>
              </a:defRPr>
            </a:lvl1pPr>
            <a:lvl2pPr algn="l" rtl="0" eaLnBrk="0" fontAlgn="base" hangingPunct="0">
              <a:spcBef>
                <a:spcPct val="0"/>
              </a:spcBef>
              <a:spcAft>
                <a:spcPct val="0"/>
              </a:spcAft>
              <a:defRPr kumimoji="1" sz="4800">
                <a:solidFill>
                  <a:schemeClr val="tx2"/>
                </a:solidFill>
                <a:latin typeface="Arial Black" pitchFamily="34" charset="0"/>
                <a:ea typeface="宋体" pitchFamily="2" charset="-122"/>
              </a:defRPr>
            </a:lvl2pPr>
            <a:lvl3pPr algn="l" rtl="0" eaLnBrk="0" fontAlgn="base" hangingPunct="0">
              <a:spcBef>
                <a:spcPct val="0"/>
              </a:spcBef>
              <a:spcAft>
                <a:spcPct val="0"/>
              </a:spcAft>
              <a:defRPr kumimoji="1" sz="4800">
                <a:solidFill>
                  <a:schemeClr val="tx2"/>
                </a:solidFill>
                <a:latin typeface="Arial Black" pitchFamily="34" charset="0"/>
                <a:ea typeface="宋体" pitchFamily="2" charset="-122"/>
              </a:defRPr>
            </a:lvl3pPr>
            <a:lvl4pPr algn="l" rtl="0" eaLnBrk="0" fontAlgn="base" hangingPunct="0">
              <a:spcBef>
                <a:spcPct val="0"/>
              </a:spcBef>
              <a:spcAft>
                <a:spcPct val="0"/>
              </a:spcAft>
              <a:defRPr kumimoji="1" sz="4800">
                <a:solidFill>
                  <a:schemeClr val="tx2"/>
                </a:solidFill>
                <a:latin typeface="Arial Black" pitchFamily="34" charset="0"/>
                <a:ea typeface="宋体" pitchFamily="2" charset="-122"/>
              </a:defRPr>
            </a:lvl4pPr>
            <a:lvl5pPr algn="l" rtl="0" eaLnBrk="0" fontAlgn="base" hangingPunct="0">
              <a:spcBef>
                <a:spcPct val="0"/>
              </a:spcBef>
              <a:spcAft>
                <a:spcPct val="0"/>
              </a:spcAft>
              <a:defRPr kumimoji="1" sz="4800">
                <a:solidFill>
                  <a:schemeClr val="tx2"/>
                </a:solidFill>
                <a:latin typeface="Arial Black" pitchFamily="34" charset="0"/>
                <a:ea typeface="宋体" pitchFamily="2" charset="-122"/>
              </a:defRPr>
            </a:lvl5pPr>
            <a:lvl6pPr marL="457200" algn="l" rtl="0" fontAlgn="base">
              <a:spcBef>
                <a:spcPct val="0"/>
              </a:spcBef>
              <a:spcAft>
                <a:spcPct val="0"/>
              </a:spcAft>
              <a:defRPr kumimoji="1" sz="4800">
                <a:solidFill>
                  <a:schemeClr val="tx2"/>
                </a:solidFill>
                <a:latin typeface="Arial Black" pitchFamily="34" charset="0"/>
                <a:ea typeface="宋体" pitchFamily="2" charset="-122"/>
              </a:defRPr>
            </a:lvl6pPr>
            <a:lvl7pPr marL="914400" algn="l" rtl="0" fontAlgn="base">
              <a:spcBef>
                <a:spcPct val="0"/>
              </a:spcBef>
              <a:spcAft>
                <a:spcPct val="0"/>
              </a:spcAft>
              <a:defRPr kumimoji="1" sz="4800">
                <a:solidFill>
                  <a:schemeClr val="tx2"/>
                </a:solidFill>
                <a:latin typeface="Arial Black" pitchFamily="34" charset="0"/>
                <a:ea typeface="宋体" pitchFamily="2" charset="-122"/>
              </a:defRPr>
            </a:lvl7pPr>
            <a:lvl8pPr marL="1371600" algn="l" rtl="0" fontAlgn="base">
              <a:spcBef>
                <a:spcPct val="0"/>
              </a:spcBef>
              <a:spcAft>
                <a:spcPct val="0"/>
              </a:spcAft>
              <a:defRPr kumimoji="1" sz="4800">
                <a:solidFill>
                  <a:schemeClr val="tx2"/>
                </a:solidFill>
                <a:latin typeface="Arial Black" pitchFamily="34" charset="0"/>
                <a:ea typeface="宋体" pitchFamily="2" charset="-122"/>
              </a:defRPr>
            </a:lvl8pPr>
            <a:lvl9pPr marL="1828800" algn="l" rtl="0" fontAlgn="base">
              <a:spcBef>
                <a:spcPct val="0"/>
              </a:spcBef>
              <a:spcAft>
                <a:spcPct val="0"/>
              </a:spcAft>
              <a:defRPr kumimoji="1" sz="4800">
                <a:solidFill>
                  <a:schemeClr val="tx2"/>
                </a:solidFill>
                <a:latin typeface="Arial Black" pitchFamily="34" charset="0"/>
                <a:ea typeface="宋体" pitchFamily="2" charset="-122"/>
              </a:defRPr>
            </a:lvl9pPr>
          </a:lstStyle>
          <a:p>
            <a:pPr eaLnBrk="1" hangingPunct="1">
              <a:defRPr/>
            </a:pPr>
            <a:r>
              <a:rPr lang="zh-CN" altLang="en-US" sz="3600" b="1" kern="0" dirty="0" smtClean="0">
                <a:latin typeface="黑体" panose="02010609060101010101" pitchFamily="49" charset="-122"/>
                <a:ea typeface="黑体" panose="02010609060101010101" pitchFamily="49" charset="-122"/>
              </a:rPr>
              <a:t>证明</a:t>
            </a:r>
            <a:r>
              <a:rPr lang="zh-CN" altLang="en-US" sz="3600" b="1" kern="0" dirty="0" smtClean="0">
                <a:latin typeface="Times New Roman" panose="02020603050405020304" pitchFamily="18" charset="0"/>
              </a:rPr>
              <a:t> {</a:t>
            </a:r>
            <a:r>
              <a:rPr lang="zh-CN" altLang="en-US" sz="3600" b="1" kern="0" dirty="0" smtClean="0">
                <a:latin typeface="Times New Roman" panose="02020603050405020304" pitchFamily="18" charset="0"/>
                <a:sym typeface="Symbol" panose="05050102010706020507" pitchFamily="18" charset="2"/>
              </a:rPr>
              <a:t></a:t>
            </a:r>
            <a:r>
              <a:rPr lang="zh-CN" altLang="en-US" sz="3600" b="1" kern="0" dirty="0" smtClean="0">
                <a:latin typeface="Times New Roman" panose="02020603050405020304" pitchFamily="18" charset="0"/>
              </a:rPr>
              <a:t>，</a:t>
            </a:r>
            <a:r>
              <a:rPr lang="en-US" altLang="zh-CN" sz="3600" dirty="0" smtClean="0">
                <a:sym typeface="Symbol" panose="05050102010706020507" pitchFamily="18" charset="2"/>
              </a:rPr>
              <a:t></a:t>
            </a:r>
            <a:r>
              <a:rPr lang="zh-CN" altLang="en-US" sz="3600" b="1" kern="0" dirty="0" smtClean="0">
                <a:latin typeface="Times New Roman" panose="02020603050405020304" pitchFamily="18" charset="0"/>
              </a:rPr>
              <a:t>} </a:t>
            </a:r>
            <a:r>
              <a:rPr lang="zh-CN" altLang="en-US" sz="3600" b="1" kern="0" dirty="0" smtClean="0">
                <a:latin typeface="黑体" panose="02010609060101010101" pitchFamily="49" charset="-122"/>
                <a:ea typeface="黑体" panose="02010609060101010101" pitchFamily="49" charset="-122"/>
              </a:rPr>
              <a:t>是完备集</a:t>
            </a:r>
            <a:endParaRPr lang="zh-CN" altLang="en-US" sz="3600" kern="0" dirty="0" smtClean="0">
              <a:latin typeface="黑体" panose="02010609060101010101" pitchFamily="49" charset="-122"/>
              <a:ea typeface="黑体" panose="02010609060101010101" pitchFamily="49" charset="-122"/>
              <a:sym typeface="Symbol" panose="05050102010706020507" pitchFamily="18" charset="2"/>
            </a:endParaRPr>
          </a:p>
        </p:txBody>
      </p:sp>
      <p:sp>
        <p:nvSpPr>
          <p:cNvPr id="115716"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15717"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44D42F2-FFCD-4479-9220-0363543E9D81}" type="slidenum">
              <a:rPr kumimoji="0" lang="zh-CN" altLang="en-US" sz="1400" b="0" smtClean="0">
                <a:latin typeface="Arial" panose="020B0604020202020204" pitchFamily="34" charset="0"/>
              </a:rPr>
              <a:pPr>
                <a:spcBef>
                  <a:spcPct val="0"/>
                </a:spcBef>
                <a:buClrTx/>
                <a:buSzTx/>
                <a:buFontTx/>
                <a:buNone/>
              </a:pPr>
              <a:t>50</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 calcmode="lin" valueType="num">
                                      <p:cBhvr additive="base">
                                        <p:cTn id="7" dur="500" fill="hold"/>
                                        <p:tgtEl>
                                          <p:spTgt spid="604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0419">
                                            <p:txEl>
                                              <p:pRg st="1" end="1"/>
                                            </p:txEl>
                                          </p:spTgt>
                                        </p:tgtEl>
                                        <p:attrNameLst>
                                          <p:attrName>style.visibility</p:attrName>
                                        </p:attrNameLst>
                                      </p:cBhvr>
                                      <p:to>
                                        <p:strVal val="visible"/>
                                      </p:to>
                                    </p:set>
                                    <p:anim calcmode="lin" valueType="num">
                                      <p:cBhvr additive="base">
                                        <p:cTn id="13" dur="500" fill="hold"/>
                                        <p:tgtEl>
                                          <p:spTgt spid="6041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041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0419">
                                            <p:txEl>
                                              <p:pRg st="2" end="2"/>
                                            </p:txEl>
                                          </p:spTgt>
                                        </p:tgtEl>
                                        <p:attrNameLst>
                                          <p:attrName>style.visibility</p:attrName>
                                        </p:attrNameLst>
                                      </p:cBhvr>
                                      <p:to>
                                        <p:strVal val="visible"/>
                                      </p:to>
                                    </p:set>
                                    <p:anim calcmode="lin" valueType="num">
                                      <p:cBhvr additive="base">
                                        <p:cTn id="17" dur="500" fill="hold"/>
                                        <p:tgtEl>
                                          <p:spTgt spid="6041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04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60419">
                                            <p:txEl>
                                              <p:pRg st="3" end="3"/>
                                            </p:txEl>
                                          </p:spTgt>
                                        </p:tgtEl>
                                        <p:attrNameLst>
                                          <p:attrName>style.visibility</p:attrName>
                                        </p:attrNameLst>
                                      </p:cBhvr>
                                      <p:to>
                                        <p:strVal val="visible"/>
                                      </p:to>
                                    </p:set>
                                    <p:anim calcmode="lin" valueType="num">
                                      <p:cBhvr additive="base">
                                        <p:cTn id="23" dur="500" fill="hold"/>
                                        <p:tgtEl>
                                          <p:spTgt spid="6041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0419">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0419">
                                            <p:txEl>
                                              <p:pRg st="4" end="4"/>
                                            </p:txEl>
                                          </p:spTgt>
                                        </p:tgtEl>
                                        <p:attrNameLst>
                                          <p:attrName>style.visibility</p:attrName>
                                        </p:attrNameLst>
                                      </p:cBhvr>
                                      <p:to>
                                        <p:strVal val="visible"/>
                                      </p:to>
                                    </p:set>
                                    <p:anim calcmode="lin" valueType="num">
                                      <p:cBhvr additive="base">
                                        <p:cTn id="27" dur="500" fill="hold"/>
                                        <p:tgtEl>
                                          <p:spTgt spid="6041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0419">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60419">
                                            <p:txEl>
                                              <p:pRg st="5" end="5"/>
                                            </p:txEl>
                                          </p:spTgt>
                                        </p:tgtEl>
                                        <p:attrNameLst>
                                          <p:attrName>style.visibility</p:attrName>
                                        </p:attrNameLst>
                                      </p:cBhvr>
                                      <p:to>
                                        <p:strVal val="visible"/>
                                      </p:to>
                                    </p:set>
                                    <p:anim calcmode="lin" valueType="num">
                                      <p:cBhvr additive="base">
                                        <p:cTn id="31" dur="500" fill="hold"/>
                                        <p:tgtEl>
                                          <p:spTgt spid="6041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041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a:xfrm>
            <a:off x="20613" y="23664"/>
            <a:ext cx="7772400" cy="646113"/>
          </a:xfrm>
        </p:spPr>
        <p:txBody>
          <a:bodyPr/>
          <a:lstStyle/>
          <a:p>
            <a:pPr eaLnBrk="1" hangingPunct="1"/>
            <a:r>
              <a:rPr lang="zh-CN" altLang="en-US" sz="3600" b="1" dirty="0" smtClean="0">
                <a:latin typeface="黑体" panose="02010609060101010101" pitchFamily="49" charset="-122"/>
                <a:ea typeface="黑体" panose="02010609060101010101" pitchFamily="49" charset="-122"/>
              </a:rPr>
              <a:t>定义</a:t>
            </a:r>
            <a:r>
              <a:rPr lang="en-US" altLang="zh-CN" sz="3600" b="1" dirty="0" smtClean="0">
                <a:latin typeface="黑体" panose="02010609060101010101" pitchFamily="49" charset="-122"/>
                <a:ea typeface="黑体" panose="02010609060101010101" pitchFamily="49" charset="-122"/>
              </a:rPr>
              <a:t>3</a:t>
            </a:r>
            <a:r>
              <a:rPr lang="zh-CN" altLang="en-US" sz="3600" b="1" dirty="0" smtClean="0">
                <a:latin typeface="黑体" panose="02010609060101010101" pitchFamily="49" charset="-122"/>
                <a:ea typeface="黑体" panose="02010609060101010101" pitchFamily="49" charset="-122"/>
              </a:rPr>
              <a:t>.</a:t>
            </a:r>
            <a:r>
              <a:rPr lang="en-US" altLang="zh-CN" sz="3600" b="1" dirty="0" smtClean="0">
                <a:latin typeface="黑体" panose="02010609060101010101" pitchFamily="49" charset="-122"/>
                <a:ea typeface="黑体" panose="02010609060101010101" pitchFamily="49" charset="-122"/>
              </a:rPr>
              <a:t>1</a:t>
            </a:r>
            <a:r>
              <a:rPr lang="zh-CN" altLang="en-US" sz="3600" b="1" dirty="0" smtClean="0">
                <a:latin typeface="黑体" panose="02010609060101010101" pitchFamily="49" charset="-122"/>
                <a:ea typeface="黑体" panose="02010609060101010101" pitchFamily="49" charset="-122"/>
              </a:rPr>
              <a:t>.</a:t>
            </a:r>
            <a:r>
              <a:rPr lang="en-US" altLang="zh-CN" sz="3600" b="1" dirty="0" smtClean="0">
                <a:latin typeface="黑体" panose="02010609060101010101" pitchFamily="49" charset="-122"/>
                <a:ea typeface="黑体" panose="02010609060101010101" pitchFamily="49" charset="-122"/>
              </a:rPr>
              <a:t>1</a:t>
            </a:r>
            <a:r>
              <a:rPr lang="zh-CN" altLang="en-US" sz="3600" b="1" dirty="0" smtClean="0">
                <a:latin typeface="黑体" panose="02010609060101010101" pitchFamily="49" charset="-122"/>
                <a:ea typeface="黑体" panose="02010609060101010101" pitchFamily="49" charset="-122"/>
              </a:rPr>
              <a:t>3 与非式</a:t>
            </a:r>
          </a:p>
        </p:txBody>
      </p:sp>
      <p:sp>
        <p:nvSpPr>
          <p:cNvPr id="116739" name="Rectangle 3"/>
          <p:cNvSpPr>
            <a:spLocks noGrp="1" noChangeArrowheads="1"/>
          </p:cNvSpPr>
          <p:nvPr>
            <p:ph type="body" idx="1"/>
          </p:nvPr>
        </p:nvSpPr>
        <p:spPr>
          <a:xfrm>
            <a:off x="323528" y="1097459"/>
            <a:ext cx="8424862" cy="4800600"/>
          </a:xfrm>
        </p:spPr>
        <p:txBody>
          <a:bodyPr/>
          <a:lstStyle/>
          <a:p>
            <a:pPr marL="0" indent="0" algn="just" eaLnBrk="1" hangingPunct="1">
              <a:lnSpc>
                <a:spcPct val="125000"/>
              </a:lnSpc>
              <a:spcBef>
                <a:spcPct val="50000"/>
              </a:spcBef>
              <a:tabLst>
                <a:tab pos="1149350" algn="l"/>
                <a:tab pos="1995488" algn="l"/>
              </a:tabLst>
            </a:pPr>
            <a:r>
              <a:rPr lang="zh-CN" altLang="en-US" sz="3300" dirty="0" smtClean="0"/>
              <a:t>设</a:t>
            </a:r>
            <a:r>
              <a:rPr lang="en-US" altLang="zh-CN" sz="3300" dirty="0" smtClean="0"/>
              <a:t>P，Q</a:t>
            </a:r>
            <a:r>
              <a:rPr lang="zh-CN" altLang="en-US" sz="3300" dirty="0" smtClean="0"/>
              <a:t>是两个命题，命题 “</a:t>
            </a:r>
            <a:r>
              <a:rPr lang="en-US" altLang="zh-CN" sz="3300" dirty="0" smtClean="0"/>
              <a:t>P</a:t>
            </a:r>
            <a:r>
              <a:rPr lang="zh-CN" altLang="en-US" sz="3300" dirty="0" smtClean="0"/>
              <a:t>与</a:t>
            </a:r>
            <a:r>
              <a:rPr lang="en-US" altLang="zh-CN" sz="3300" dirty="0" smtClean="0"/>
              <a:t>Q</a:t>
            </a:r>
            <a:r>
              <a:rPr lang="zh-CN" altLang="en-US" sz="3300" dirty="0" smtClean="0"/>
              <a:t>的否定”称为</a:t>
            </a:r>
            <a:r>
              <a:rPr lang="en-US" altLang="zh-CN" sz="3300" dirty="0" smtClean="0"/>
              <a:t>P</a:t>
            </a:r>
            <a:r>
              <a:rPr lang="zh-CN" altLang="en-US" sz="3300" dirty="0" smtClean="0"/>
              <a:t>与</a:t>
            </a:r>
            <a:r>
              <a:rPr lang="en-US" altLang="zh-CN" sz="3300" dirty="0" smtClean="0"/>
              <a:t>Q</a:t>
            </a:r>
            <a:r>
              <a:rPr lang="zh-CN" altLang="en-US" sz="3300" dirty="0" smtClean="0"/>
              <a:t>的与非式，记作</a:t>
            </a:r>
            <a:r>
              <a:rPr lang="en-US" altLang="zh-CN" sz="3300" dirty="0" smtClean="0"/>
              <a:t>P</a:t>
            </a:r>
            <a:r>
              <a:rPr lang="en-US" altLang="zh-CN" sz="3300" dirty="0" smtClean="0">
                <a:sym typeface="Symbol" panose="05050102010706020507" pitchFamily="18" charset="2"/>
              </a:rPr>
              <a:t></a:t>
            </a:r>
            <a:r>
              <a:rPr lang="en-US" altLang="zh-CN" sz="3300" dirty="0" smtClean="0"/>
              <a:t>Q。 “</a:t>
            </a:r>
            <a:r>
              <a:rPr lang="en-US" altLang="zh-CN" sz="3300" dirty="0" smtClean="0">
                <a:sym typeface="Symbol" panose="05050102010706020507" pitchFamily="18" charset="2"/>
              </a:rPr>
              <a:t>”</a:t>
            </a:r>
            <a:r>
              <a:rPr lang="zh-CN" altLang="en-US" sz="3300" dirty="0" smtClean="0"/>
              <a:t>称作</a:t>
            </a:r>
            <a:r>
              <a:rPr lang="zh-CN" altLang="en-US" sz="3300" dirty="0" smtClean="0">
                <a:solidFill>
                  <a:schemeClr val="tx2"/>
                </a:solidFill>
              </a:rPr>
              <a:t>与非</a:t>
            </a:r>
            <a:r>
              <a:rPr lang="zh-CN" altLang="en-US" sz="3300" dirty="0" smtClean="0"/>
              <a:t>联结词</a:t>
            </a:r>
            <a:r>
              <a:rPr lang="zh-CN" altLang="en-US" sz="3300" dirty="0" smtClean="0">
                <a:ea typeface="黑体" panose="02010609060101010101" pitchFamily="49" charset="-122"/>
              </a:rPr>
              <a:t>。 </a:t>
            </a:r>
          </a:p>
          <a:p>
            <a:pPr marL="0" indent="0" algn="just" eaLnBrk="1" hangingPunct="1">
              <a:lnSpc>
                <a:spcPct val="125000"/>
              </a:lnSpc>
              <a:spcBef>
                <a:spcPct val="50000"/>
              </a:spcBef>
              <a:buFont typeface="Wingdings" panose="05000000000000000000" pitchFamily="2" charset="2"/>
              <a:buNone/>
              <a:tabLst>
                <a:tab pos="1149350" algn="l"/>
                <a:tab pos="1995488" algn="l"/>
              </a:tabLst>
            </a:pPr>
            <a:r>
              <a:rPr lang="zh-CN" altLang="en-US" sz="3300" dirty="0" smtClean="0"/>
              <a:t>真值规定</a:t>
            </a:r>
            <a:r>
              <a:rPr lang="en-US" altLang="zh-CN" sz="3300" dirty="0" smtClean="0"/>
              <a:t>:</a:t>
            </a:r>
            <a:r>
              <a:rPr lang="en-US" altLang="zh-CN" sz="3300" dirty="0" smtClean="0">
                <a:ea typeface="黑体" panose="02010609060101010101" pitchFamily="49" charset="-122"/>
              </a:rPr>
              <a:t>P</a:t>
            </a:r>
            <a:r>
              <a:rPr lang="en-US" altLang="zh-CN" sz="3300" dirty="0" smtClean="0">
                <a:ea typeface="黑体" panose="02010609060101010101" pitchFamily="49" charset="-122"/>
                <a:sym typeface="Symbol" panose="05050102010706020507" pitchFamily="18" charset="2"/>
              </a:rPr>
              <a:t></a:t>
            </a:r>
            <a:r>
              <a:rPr lang="en-US" altLang="zh-CN" sz="3300" dirty="0" smtClean="0">
                <a:ea typeface="黑体" panose="02010609060101010101" pitchFamily="49" charset="-122"/>
              </a:rPr>
              <a:t>Q</a:t>
            </a:r>
            <a:r>
              <a:rPr lang="zh-CN" altLang="en-US" sz="3300" dirty="0" smtClean="0"/>
              <a:t>为真 </a:t>
            </a:r>
            <a:r>
              <a:rPr lang="en-US" altLang="zh-CN" sz="3300" dirty="0" err="1" smtClean="0"/>
              <a:t>iff</a:t>
            </a:r>
            <a:r>
              <a:rPr lang="en-US" altLang="zh-CN" sz="3300" dirty="0" smtClean="0"/>
              <a:t> P,Q</a:t>
            </a:r>
            <a:r>
              <a:rPr lang="zh-CN" altLang="en-US" sz="3300" dirty="0" smtClean="0"/>
              <a:t>不同时为真。</a:t>
            </a:r>
          </a:p>
          <a:p>
            <a:pPr marL="0" indent="0" algn="just" eaLnBrk="1" hangingPunct="1">
              <a:lnSpc>
                <a:spcPct val="125000"/>
              </a:lnSpc>
              <a:spcBef>
                <a:spcPct val="50000"/>
              </a:spcBef>
              <a:tabLst>
                <a:tab pos="1149350" algn="l"/>
                <a:tab pos="1995488" algn="l"/>
              </a:tabLst>
            </a:pPr>
            <a:r>
              <a:rPr lang="zh-CN" altLang="en-US" sz="3300" dirty="0" smtClean="0">
                <a:latin typeface="宋体" panose="02010600030101010101" pitchFamily="2" charset="-122"/>
              </a:rPr>
              <a:t>由定义可知：</a:t>
            </a:r>
            <a:r>
              <a:rPr lang="zh-CN" altLang="en-US" sz="3300" dirty="0" smtClean="0"/>
              <a:t>  </a:t>
            </a:r>
            <a:r>
              <a:rPr lang="en-US" altLang="zh-CN" sz="3300" dirty="0" smtClean="0"/>
              <a:t>P</a:t>
            </a:r>
            <a:r>
              <a:rPr lang="en-US" altLang="zh-CN" sz="3300" dirty="0" smtClean="0">
                <a:sym typeface="Symbol" panose="05050102010706020507" pitchFamily="18" charset="2"/>
              </a:rPr>
              <a:t></a:t>
            </a:r>
            <a:r>
              <a:rPr lang="en-US" altLang="zh-CN" sz="3300" dirty="0" smtClean="0"/>
              <a:t>Q=</a:t>
            </a:r>
            <a:r>
              <a:rPr lang="en-US" altLang="zh-CN" sz="3300" dirty="0" smtClean="0">
                <a:sym typeface="Symbol" panose="05050102010706020507" pitchFamily="18" charset="2"/>
              </a:rPr>
              <a:t></a:t>
            </a:r>
            <a:r>
              <a:rPr lang="en-US" altLang="zh-CN" sz="3300" dirty="0" smtClean="0"/>
              <a:t>(P</a:t>
            </a:r>
            <a:r>
              <a:rPr lang="en-US" altLang="zh-CN" sz="3300" dirty="0" smtClean="0">
                <a:sym typeface="Symbol" panose="05050102010706020507" pitchFamily="18" charset="2"/>
              </a:rPr>
              <a:t></a:t>
            </a:r>
            <a:r>
              <a:rPr lang="en-US" altLang="zh-CN" sz="3300" dirty="0" smtClean="0"/>
              <a:t>Q)</a:t>
            </a:r>
            <a:r>
              <a:rPr lang="en-US" altLang="zh-CN" sz="3300" dirty="0" smtClean="0">
                <a:latin typeface="宋体" panose="02010600030101010101" pitchFamily="2" charset="-122"/>
              </a:rPr>
              <a:t>。</a:t>
            </a:r>
            <a:r>
              <a:rPr lang="en-US" altLang="zh-CN" sz="3300" dirty="0" smtClean="0"/>
              <a:t> </a:t>
            </a:r>
            <a:endParaRPr lang="zh-CN" altLang="en-US" sz="3300" dirty="0" smtClean="0"/>
          </a:p>
        </p:txBody>
      </p:sp>
      <p:sp>
        <p:nvSpPr>
          <p:cNvPr id="116740"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1674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4EEEE4E-29C7-4F2E-8133-DB14C1985625}" type="slidenum">
              <a:rPr kumimoji="0" lang="zh-CN" altLang="en-US" sz="1400" b="0" smtClean="0">
                <a:latin typeface="Arial" panose="020B0604020202020204" pitchFamily="34" charset="0"/>
              </a:rPr>
              <a:pPr>
                <a:spcBef>
                  <a:spcPct val="0"/>
                </a:spcBef>
                <a:buClrTx/>
                <a:buSzTx/>
                <a:buFontTx/>
                <a:buNone/>
              </a:pPr>
              <a:t>51</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a:xfrm>
            <a:off x="0" y="4614"/>
            <a:ext cx="7772400" cy="646113"/>
          </a:xfrm>
        </p:spPr>
        <p:txBody>
          <a:bodyPr/>
          <a:lstStyle/>
          <a:p>
            <a:pPr eaLnBrk="1" hangingPunct="1"/>
            <a:r>
              <a:rPr lang="zh-CN" altLang="en-US" sz="3600" b="1" dirty="0" smtClean="0">
                <a:latin typeface="Times New Roman" panose="02020603050405020304" pitchFamily="18" charset="0"/>
              </a:rPr>
              <a:t>{</a:t>
            </a:r>
            <a:r>
              <a:rPr lang="zh-CN" altLang="en-US" sz="3600" b="1" dirty="0" smtClean="0">
                <a:latin typeface="Times New Roman" panose="02020603050405020304" pitchFamily="18" charset="0"/>
                <a:sym typeface="Symbol" panose="05050102010706020507" pitchFamily="18" charset="2"/>
              </a:rPr>
              <a:t></a:t>
            </a:r>
            <a:r>
              <a:rPr lang="zh-CN" altLang="en-US" sz="3600" b="1" dirty="0" smtClean="0">
                <a:latin typeface="Times New Roman" panose="02020603050405020304" pitchFamily="18" charset="0"/>
              </a:rPr>
              <a:t>}</a:t>
            </a:r>
            <a:r>
              <a:rPr lang="zh-CN" altLang="en-US" sz="3600" b="1" dirty="0" smtClean="0">
                <a:latin typeface="黑体" panose="02010609060101010101" pitchFamily="49" charset="-122"/>
                <a:ea typeface="黑体" panose="02010609060101010101" pitchFamily="49" charset="-122"/>
              </a:rPr>
              <a:t>是完备集</a:t>
            </a:r>
          </a:p>
        </p:txBody>
      </p:sp>
      <p:sp>
        <p:nvSpPr>
          <p:cNvPr id="93187" name="Rectangle 3"/>
          <p:cNvSpPr>
            <a:spLocks noGrp="1" noChangeArrowheads="1"/>
          </p:cNvSpPr>
          <p:nvPr>
            <p:ph type="body" idx="1"/>
          </p:nvPr>
        </p:nvSpPr>
        <p:spPr>
          <a:xfrm>
            <a:off x="152400" y="1371600"/>
            <a:ext cx="8839200" cy="5486400"/>
          </a:xfrm>
        </p:spPr>
        <p:txBody>
          <a:bodyPr/>
          <a:lstStyle/>
          <a:p>
            <a:pPr marL="0" indent="0" algn="just" eaLnBrk="1" hangingPunct="1">
              <a:lnSpc>
                <a:spcPct val="90000"/>
              </a:lnSpc>
              <a:spcBef>
                <a:spcPct val="50000"/>
              </a:spcBef>
              <a:tabLst>
                <a:tab pos="1149350" algn="l"/>
                <a:tab pos="1995488" algn="l"/>
              </a:tabLst>
            </a:pPr>
            <a:r>
              <a:rPr lang="zh-CN" altLang="en-US" smtClean="0">
                <a:sym typeface="Symbol" panose="05050102010706020507" pitchFamily="18" charset="2"/>
              </a:rPr>
              <a:t>　</a:t>
            </a:r>
            <a:r>
              <a:rPr lang="en-US" altLang="zh-CN" smtClean="0"/>
              <a:t>P = </a:t>
            </a:r>
            <a:r>
              <a:rPr lang="zh-CN" altLang="en-US" smtClean="0">
                <a:sym typeface="Symbol" panose="05050102010706020507" pitchFamily="18" charset="2"/>
              </a:rPr>
              <a:t></a:t>
            </a:r>
            <a:r>
              <a:rPr lang="en-US" altLang="zh-CN" smtClean="0">
                <a:sym typeface="Symbol" panose="05050102010706020507" pitchFamily="18" charset="2"/>
              </a:rPr>
              <a:t>(P  P)</a:t>
            </a:r>
            <a:r>
              <a:rPr lang="en-US" altLang="zh-CN" smtClean="0"/>
              <a:t> =P</a:t>
            </a:r>
            <a:r>
              <a:rPr lang="en-US" altLang="zh-CN" smtClean="0">
                <a:sym typeface="Symbol" panose="05050102010706020507" pitchFamily="18" charset="2"/>
              </a:rPr>
              <a:t></a:t>
            </a:r>
            <a:r>
              <a:rPr lang="en-US" altLang="zh-CN" smtClean="0"/>
              <a:t>P</a:t>
            </a:r>
          </a:p>
          <a:p>
            <a:pPr marL="0" indent="0" algn="just" eaLnBrk="1" hangingPunct="1">
              <a:lnSpc>
                <a:spcPct val="90000"/>
              </a:lnSpc>
              <a:spcBef>
                <a:spcPct val="50000"/>
              </a:spcBef>
              <a:buFont typeface="Wingdings" panose="05000000000000000000" pitchFamily="2" charset="2"/>
              <a:buNone/>
              <a:tabLst>
                <a:tab pos="1149350" algn="l"/>
                <a:tab pos="1995488" algn="l"/>
              </a:tabLst>
            </a:pPr>
            <a:r>
              <a:rPr lang="en-US" altLang="zh-CN" smtClean="0"/>
              <a:t>      P</a:t>
            </a:r>
            <a:r>
              <a:rPr lang="en-US" altLang="zh-CN" smtClean="0">
                <a:sym typeface="Symbol" panose="05050102010706020507" pitchFamily="18" charset="2"/>
              </a:rPr>
              <a:t></a:t>
            </a:r>
            <a:r>
              <a:rPr lang="en-US" altLang="zh-CN" smtClean="0"/>
              <a:t>Q </a:t>
            </a:r>
            <a:r>
              <a:rPr lang="en-US" altLang="zh-CN" smtClean="0">
                <a:sym typeface="Symbol" panose="05050102010706020507" pitchFamily="18" charset="2"/>
              </a:rPr>
              <a:t>= </a:t>
            </a:r>
            <a:r>
              <a:rPr lang="zh-CN" altLang="en-US" smtClean="0">
                <a:sym typeface="Symbol" panose="05050102010706020507" pitchFamily="18" charset="2"/>
              </a:rPr>
              <a:t></a:t>
            </a:r>
            <a:r>
              <a:rPr lang="en-US" altLang="zh-CN" smtClean="0">
                <a:sym typeface="Symbol" panose="05050102010706020507" pitchFamily="18" charset="2"/>
              </a:rPr>
              <a:t>(</a:t>
            </a:r>
            <a:r>
              <a:rPr lang="zh-CN" altLang="en-US" smtClean="0">
                <a:sym typeface="Symbol" panose="05050102010706020507" pitchFamily="18" charset="2"/>
              </a:rPr>
              <a:t> </a:t>
            </a:r>
            <a:r>
              <a:rPr lang="en-US" altLang="zh-CN" smtClean="0">
                <a:sym typeface="Symbol" panose="05050102010706020507" pitchFamily="18" charset="2"/>
              </a:rPr>
              <a:t>P  Q)</a:t>
            </a:r>
          </a:p>
          <a:p>
            <a:pPr marL="0" indent="0" algn="just" eaLnBrk="1" hangingPunct="1">
              <a:lnSpc>
                <a:spcPct val="90000"/>
              </a:lnSpc>
              <a:spcBef>
                <a:spcPct val="50000"/>
              </a:spcBef>
              <a:buFont typeface="Wingdings" panose="05000000000000000000" pitchFamily="2" charset="2"/>
              <a:buNone/>
              <a:tabLst>
                <a:tab pos="1149350" algn="l"/>
                <a:tab pos="1995488" algn="l"/>
              </a:tabLst>
            </a:pPr>
            <a:r>
              <a:rPr lang="en-US" altLang="zh-CN" smtClean="0">
                <a:sym typeface="Symbol" panose="05050102010706020507" pitchFamily="18" charset="2"/>
              </a:rPr>
              <a:t>               </a:t>
            </a:r>
            <a:r>
              <a:rPr lang="en-US" altLang="zh-CN" smtClean="0"/>
              <a:t>= (</a:t>
            </a:r>
            <a:r>
              <a:rPr lang="zh-CN" altLang="en-US" smtClean="0">
                <a:sym typeface="Symbol" panose="05050102010706020507" pitchFamily="18" charset="2"/>
              </a:rPr>
              <a:t></a:t>
            </a:r>
            <a:r>
              <a:rPr lang="en-US" altLang="zh-CN" smtClean="0">
                <a:sym typeface="Symbol" panose="05050102010706020507" pitchFamily="18" charset="2"/>
              </a:rPr>
              <a:t>P)  </a:t>
            </a:r>
            <a:r>
              <a:rPr lang="en-US" altLang="zh-CN" smtClean="0"/>
              <a:t>(</a:t>
            </a:r>
            <a:r>
              <a:rPr lang="zh-CN" altLang="en-US" smtClean="0">
                <a:sym typeface="Symbol" panose="05050102010706020507" pitchFamily="18" charset="2"/>
              </a:rPr>
              <a:t></a:t>
            </a:r>
            <a:r>
              <a:rPr lang="en-US" altLang="zh-CN" smtClean="0">
                <a:sym typeface="Symbol" panose="05050102010706020507" pitchFamily="18" charset="2"/>
              </a:rPr>
              <a:t>Q) </a:t>
            </a:r>
          </a:p>
          <a:p>
            <a:pPr marL="0" indent="0" algn="just" eaLnBrk="1" hangingPunct="1">
              <a:lnSpc>
                <a:spcPct val="90000"/>
              </a:lnSpc>
              <a:spcBef>
                <a:spcPct val="50000"/>
              </a:spcBef>
              <a:buFont typeface="Wingdings" panose="05000000000000000000" pitchFamily="2" charset="2"/>
              <a:buNone/>
              <a:tabLst>
                <a:tab pos="1149350" algn="l"/>
                <a:tab pos="1995488" algn="l"/>
              </a:tabLst>
            </a:pPr>
            <a:r>
              <a:rPr lang="en-US" altLang="zh-CN" smtClean="0"/>
              <a:t>               =(P</a:t>
            </a:r>
            <a:r>
              <a:rPr lang="en-US" altLang="zh-CN" smtClean="0">
                <a:sym typeface="Symbol" panose="05050102010706020507" pitchFamily="18" charset="2"/>
              </a:rPr>
              <a:t></a:t>
            </a:r>
            <a:r>
              <a:rPr lang="en-US" altLang="zh-CN" smtClean="0"/>
              <a:t>P)</a:t>
            </a:r>
            <a:r>
              <a:rPr lang="en-US" altLang="zh-CN" smtClean="0">
                <a:sym typeface="Symbol" panose="05050102010706020507" pitchFamily="18" charset="2"/>
              </a:rPr>
              <a:t></a:t>
            </a:r>
            <a:r>
              <a:rPr lang="en-US" altLang="zh-CN" smtClean="0"/>
              <a:t>(Q</a:t>
            </a:r>
            <a:r>
              <a:rPr lang="en-US" altLang="zh-CN" smtClean="0">
                <a:sym typeface="Symbol" panose="05050102010706020507" pitchFamily="18" charset="2"/>
              </a:rPr>
              <a:t></a:t>
            </a:r>
            <a:r>
              <a:rPr lang="en-US" altLang="zh-CN" smtClean="0"/>
              <a:t>Q)</a:t>
            </a:r>
            <a:r>
              <a:rPr lang="en-US" altLang="zh-CN" smtClean="0">
                <a:sym typeface="Symbol" panose="05050102010706020507" pitchFamily="18" charset="2"/>
              </a:rPr>
              <a:t>               </a:t>
            </a:r>
            <a:endParaRPr lang="en-US" altLang="zh-CN" smtClean="0"/>
          </a:p>
          <a:p>
            <a:pPr marL="0" indent="0" algn="just" eaLnBrk="1" hangingPunct="1">
              <a:lnSpc>
                <a:spcPct val="90000"/>
              </a:lnSpc>
              <a:spcBef>
                <a:spcPct val="50000"/>
              </a:spcBef>
              <a:buFont typeface="Wingdings" panose="05000000000000000000" pitchFamily="2" charset="2"/>
              <a:buNone/>
              <a:tabLst>
                <a:tab pos="1149350" algn="l"/>
                <a:tab pos="1995488" algn="l"/>
              </a:tabLst>
            </a:pPr>
            <a:r>
              <a:rPr lang="en-US" altLang="zh-CN" smtClean="0"/>
              <a:t>     P</a:t>
            </a:r>
            <a:r>
              <a:rPr lang="en-US" altLang="zh-CN" smtClean="0">
                <a:sym typeface="Symbol" panose="05050102010706020507" pitchFamily="18" charset="2"/>
              </a:rPr>
              <a:t></a:t>
            </a:r>
            <a:r>
              <a:rPr lang="en-US" altLang="zh-CN" smtClean="0"/>
              <a:t>Q= </a:t>
            </a:r>
            <a:r>
              <a:rPr lang="zh-CN" altLang="en-US" smtClean="0">
                <a:sym typeface="Symbol" panose="05050102010706020507" pitchFamily="18" charset="2"/>
              </a:rPr>
              <a:t> </a:t>
            </a:r>
            <a:r>
              <a:rPr lang="en-US" altLang="zh-CN" smtClean="0">
                <a:sym typeface="Symbol" panose="05050102010706020507" pitchFamily="18" charset="2"/>
              </a:rPr>
              <a:t>(</a:t>
            </a:r>
            <a:r>
              <a:rPr lang="zh-CN" altLang="en-US" smtClean="0">
                <a:sym typeface="Symbol" panose="05050102010706020507" pitchFamily="18" charset="2"/>
              </a:rPr>
              <a:t>（</a:t>
            </a:r>
            <a:r>
              <a:rPr lang="en-US" altLang="zh-CN" smtClean="0"/>
              <a:t>P</a:t>
            </a:r>
            <a:r>
              <a:rPr lang="en-US" altLang="zh-CN" smtClean="0">
                <a:sym typeface="Symbol" panose="05050102010706020507" pitchFamily="18" charset="2"/>
              </a:rPr>
              <a:t></a:t>
            </a:r>
            <a:r>
              <a:rPr lang="en-US" altLang="zh-CN" smtClean="0"/>
              <a:t>Q</a:t>
            </a:r>
            <a:r>
              <a:rPr lang="zh-CN" altLang="en-US" smtClean="0">
                <a:sym typeface="Symbol" panose="05050102010706020507" pitchFamily="18" charset="2"/>
              </a:rPr>
              <a:t>）</a:t>
            </a:r>
            <a:r>
              <a:rPr lang="en-US" altLang="zh-CN" smtClean="0">
                <a:sym typeface="Symbol" panose="05050102010706020507" pitchFamily="18" charset="2"/>
              </a:rPr>
              <a:t>)= </a:t>
            </a:r>
            <a:r>
              <a:rPr lang="zh-CN" altLang="en-US" smtClean="0">
                <a:sym typeface="Symbol" panose="05050102010706020507" pitchFamily="18" charset="2"/>
              </a:rPr>
              <a:t> </a:t>
            </a:r>
            <a:r>
              <a:rPr lang="en-US" altLang="zh-CN" smtClean="0"/>
              <a:t>(P</a:t>
            </a:r>
            <a:r>
              <a:rPr lang="en-US" altLang="zh-CN" smtClean="0">
                <a:sym typeface="Symbol" panose="05050102010706020507" pitchFamily="18" charset="2"/>
              </a:rPr>
              <a:t></a:t>
            </a:r>
            <a:r>
              <a:rPr lang="en-US" altLang="zh-CN" smtClean="0"/>
              <a:t>Q)</a:t>
            </a:r>
          </a:p>
          <a:p>
            <a:pPr marL="0" indent="0" algn="just" eaLnBrk="1" hangingPunct="1">
              <a:lnSpc>
                <a:spcPct val="90000"/>
              </a:lnSpc>
              <a:spcBef>
                <a:spcPct val="50000"/>
              </a:spcBef>
              <a:buFont typeface="Wingdings" panose="05000000000000000000" pitchFamily="2" charset="2"/>
              <a:buNone/>
              <a:tabLst>
                <a:tab pos="1149350" algn="l"/>
                <a:tab pos="1995488" algn="l"/>
              </a:tabLst>
            </a:pPr>
            <a:r>
              <a:rPr lang="en-US" altLang="zh-CN" smtClean="0"/>
              <a:t>             =(P</a:t>
            </a:r>
            <a:r>
              <a:rPr lang="en-US" altLang="zh-CN" smtClean="0">
                <a:sym typeface="Symbol" panose="05050102010706020507" pitchFamily="18" charset="2"/>
              </a:rPr>
              <a:t></a:t>
            </a:r>
            <a:r>
              <a:rPr lang="en-US" altLang="zh-CN" smtClean="0"/>
              <a:t>Q)</a:t>
            </a:r>
            <a:r>
              <a:rPr lang="en-US" altLang="zh-CN" smtClean="0">
                <a:sym typeface="Symbol" panose="05050102010706020507" pitchFamily="18" charset="2"/>
              </a:rPr>
              <a:t></a:t>
            </a:r>
            <a:r>
              <a:rPr lang="en-US" altLang="zh-CN" smtClean="0"/>
              <a:t>(P</a:t>
            </a:r>
            <a:r>
              <a:rPr lang="en-US" altLang="zh-CN" smtClean="0">
                <a:sym typeface="Symbol" panose="05050102010706020507" pitchFamily="18" charset="2"/>
              </a:rPr>
              <a:t></a:t>
            </a:r>
            <a:r>
              <a:rPr lang="en-US" altLang="zh-CN" smtClean="0"/>
              <a:t>Q)</a:t>
            </a:r>
            <a:endParaRPr lang="zh-CN" altLang="en-US" smtClean="0"/>
          </a:p>
        </p:txBody>
      </p:sp>
      <p:sp>
        <p:nvSpPr>
          <p:cNvPr id="117764"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17765"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D0E7EEE-238B-4F3E-992F-2704B77048B9}" type="slidenum">
              <a:rPr kumimoji="0" lang="zh-CN" altLang="en-US" sz="1400" b="0" smtClean="0">
                <a:latin typeface="Arial" panose="020B0604020202020204" pitchFamily="34" charset="0"/>
              </a:rPr>
              <a:pPr>
                <a:spcBef>
                  <a:spcPct val="0"/>
                </a:spcBef>
                <a:buClrTx/>
                <a:buSzTx/>
                <a:buFontTx/>
                <a:buNone/>
              </a:pPr>
              <a:t>52</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3187">
                                            <p:txEl>
                                              <p:pRg st="1" end="1"/>
                                            </p:txEl>
                                          </p:spTgt>
                                        </p:tgtEl>
                                        <p:attrNameLst>
                                          <p:attrName>style.visibility</p:attrName>
                                        </p:attrNameLst>
                                      </p:cBhvr>
                                      <p:to>
                                        <p:strVal val="visible"/>
                                      </p:to>
                                    </p:set>
                                    <p:anim calcmode="lin" valueType="num">
                                      <p:cBhvr additive="base">
                                        <p:cTn id="7" dur="500" fill="hold"/>
                                        <p:tgtEl>
                                          <p:spTgt spid="9318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318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3187">
                                            <p:txEl>
                                              <p:pRg st="2" end="2"/>
                                            </p:txEl>
                                          </p:spTgt>
                                        </p:tgtEl>
                                        <p:attrNameLst>
                                          <p:attrName>style.visibility</p:attrName>
                                        </p:attrNameLst>
                                      </p:cBhvr>
                                      <p:to>
                                        <p:strVal val="visible"/>
                                      </p:to>
                                    </p:set>
                                    <p:anim calcmode="lin" valueType="num">
                                      <p:cBhvr additive="base">
                                        <p:cTn id="11" dur="500" fill="hold"/>
                                        <p:tgtEl>
                                          <p:spTgt spid="9318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318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3187">
                                            <p:txEl>
                                              <p:pRg st="3" end="3"/>
                                            </p:txEl>
                                          </p:spTgt>
                                        </p:tgtEl>
                                        <p:attrNameLst>
                                          <p:attrName>style.visibility</p:attrName>
                                        </p:attrNameLst>
                                      </p:cBhvr>
                                      <p:to>
                                        <p:strVal val="visible"/>
                                      </p:to>
                                    </p:set>
                                    <p:anim calcmode="lin" valueType="num">
                                      <p:cBhvr additive="base">
                                        <p:cTn id="15" dur="500" fill="hold"/>
                                        <p:tgtEl>
                                          <p:spTgt spid="9318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31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93187">
                                            <p:txEl>
                                              <p:pRg st="4" end="4"/>
                                            </p:txEl>
                                          </p:spTgt>
                                        </p:tgtEl>
                                        <p:attrNameLst>
                                          <p:attrName>style.visibility</p:attrName>
                                        </p:attrNameLst>
                                      </p:cBhvr>
                                      <p:to>
                                        <p:strVal val="visible"/>
                                      </p:to>
                                    </p:set>
                                    <p:anim calcmode="lin" valueType="num">
                                      <p:cBhvr additive="base">
                                        <p:cTn id="21" dur="500" fill="hold"/>
                                        <p:tgtEl>
                                          <p:spTgt spid="93187">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3187">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3187">
                                            <p:txEl>
                                              <p:pRg st="5" end="5"/>
                                            </p:txEl>
                                          </p:spTgt>
                                        </p:tgtEl>
                                        <p:attrNameLst>
                                          <p:attrName>style.visibility</p:attrName>
                                        </p:attrNameLst>
                                      </p:cBhvr>
                                      <p:to>
                                        <p:strVal val="visible"/>
                                      </p:to>
                                    </p:set>
                                    <p:anim calcmode="lin" valueType="num">
                                      <p:cBhvr additive="base">
                                        <p:cTn id="25" dur="500" fill="hold"/>
                                        <p:tgtEl>
                                          <p:spTgt spid="9318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318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a:xfrm>
            <a:off x="0" y="14139"/>
            <a:ext cx="7772400" cy="646113"/>
          </a:xfrm>
        </p:spPr>
        <p:txBody>
          <a:bodyPr/>
          <a:lstStyle/>
          <a:p>
            <a:pPr eaLnBrk="1" hangingPunct="1"/>
            <a:r>
              <a:rPr lang="zh-CN" altLang="en-US" sz="3600" b="1" dirty="0" smtClean="0">
                <a:latin typeface="黑体" panose="02010609060101010101" pitchFamily="49" charset="-122"/>
                <a:ea typeface="黑体" panose="02010609060101010101" pitchFamily="49" charset="-122"/>
              </a:rPr>
              <a:t>定义</a:t>
            </a:r>
            <a:r>
              <a:rPr lang="en-US" altLang="zh-CN" sz="3600" b="1" dirty="0" smtClean="0">
                <a:latin typeface="黑体" panose="02010609060101010101" pitchFamily="49" charset="-122"/>
                <a:ea typeface="黑体" panose="02010609060101010101" pitchFamily="49" charset="-122"/>
              </a:rPr>
              <a:t>3</a:t>
            </a:r>
            <a:r>
              <a:rPr lang="zh-CN" altLang="en-US" sz="3600" b="1" dirty="0" smtClean="0">
                <a:latin typeface="黑体" panose="02010609060101010101" pitchFamily="49" charset="-122"/>
                <a:ea typeface="黑体" panose="02010609060101010101" pitchFamily="49" charset="-122"/>
              </a:rPr>
              <a:t>.</a:t>
            </a:r>
            <a:r>
              <a:rPr lang="en-US" altLang="zh-CN" sz="3600" b="1" dirty="0" smtClean="0">
                <a:latin typeface="黑体" panose="02010609060101010101" pitchFamily="49" charset="-122"/>
                <a:ea typeface="黑体" panose="02010609060101010101" pitchFamily="49" charset="-122"/>
              </a:rPr>
              <a:t>1</a:t>
            </a:r>
            <a:r>
              <a:rPr lang="zh-CN" altLang="en-US" sz="3600" b="1" dirty="0" smtClean="0">
                <a:latin typeface="黑体" panose="02010609060101010101" pitchFamily="49" charset="-122"/>
                <a:ea typeface="黑体" panose="02010609060101010101" pitchFamily="49" charset="-122"/>
              </a:rPr>
              <a:t>.</a:t>
            </a:r>
            <a:r>
              <a:rPr lang="en-US" altLang="zh-CN" sz="3600" b="1" dirty="0" smtClean="0">
                <a:latin typeface="黑体" panose="02010609060101010101" pitchFamily="49" charset="-122"/>
                <a:ea typeface="黑体" panose="02010609060101010101" pitchFamily="49" charset="-122"/>
              </a:rPr>
              <a:t>1</a:t>
            </a:r>
            <a:r>
              <a:rPr lang="zh-CN" altLang="en-US" sz="3600" b="1" dirty="0" smtClean="0">
                <a:latin typeface="黑体" panose="02010609060101010101" pitchFamily="49" charset="-122"/>
                <a:ea typeface="黑体" panose="02010609060101010101" pitchFamily="49" charset="-122"/>
              </a:rPr>
              <a:t>4  或非式</a:t>
            </a:r>
          </a:p>
        </p:txBody>
      </p:sp>
      <p:sp>
        <p:nvSpPr>
          <p:cNvPr id="118787" name="Rectangle 3"/>
          <p:cNvSpPr>
            <a:spLocks noGrp="1" noChangeArrowheads="1"/>
          </p:cNvSpPr>
          <p:nvPr>
            <p:ph type="body" idx="1"/>
          </p:nvPr>
        </p:nvSpPr>
        <p:spPr>
          <a:xfrm>
            <a:off x="423069" y="1268760"/>
            <a:ext cx="8351837" cy="4800600"/>
          </a:xfrm>
        </p:spPr>
        <p:txBody>
          <a:bodyPr/>
          <a:lstStyle/>
          <a:p>
            <a:pPr marL="0" indent="0" algn="just" eaLnBrk="1" hangingPunct="1">
              <a:spcBef>
                <a:spcPct val="50000"/>
              </a:spcBef>
              <a:tabLst>
                <a:tab pos="1149350" algn="l"/>
                <a:tab pos="1995488" algn="l"/>
              </a:tabLst>
            </a:pPr>
            <a:r>
              <a:rPr lang="zh-CN" altLang="en-US" sz="3300" dirty="0" smtClean="0"/>
              <a:t>设</a:t>
            </a:r>
            <a:r>
              <a:rPr lang="en-US" altLang="zh-CN" sz="3300" dirty="0" smtClean="0"/>
              <a:t>P，Q</a:t>
            </a:r>
            <a:r>
              <a:rPr lang="zh-CN" altLang="en-US" sz="3300" dirty="0" smtClean="0"/>
              <a:t>是两个命题，命题 “</a:t>
            </a:r>
            <a:r>
              <a:rPr lang="en-US" altLang="zh-CN" sz="3300" dirty="0" smtClean="0"/>
              <a:t>P</a:t>
            </a:r>
            <a:r>
              <a:rPr lang="zh-CN" altLang="en-US" sz="3300" dirty="0" smtClean="0"/>
              <a:t>或</a:t>
            </a:r>
            <a:r>
              <a:rPr lang="en-US" altLang="zh-CN" sz="3300" dirty="0" smtClean="0"/>
              <a:t>Q</a:t>
            </a:r>
            <a:r>
              <a:rPr lang="zh-CN" altLang="en-US" sz="3300" dirty="0" smtClean="0"/>
              <a:t>的否定”称为</a:t>
            </a:r>
            <a:r>
              <a:rPr lang="en-US" altLang="zh-CN" sz="3300" dirty="0" smtClean="0"/>
              <a:t>P</a:t>
            </a:r>
            <a:r>
              <a:rPr lang="zh-CN" altLang="en-US" sz="3300" dirty="0" smtClean="0"/>
              <a:t>与</a:t>
            </a:r>
            <a:r>
              <a:rPr lang="en-US" altLang="zh-CN" sz="3300" dirty="0" smtClean="0"/>
              <a:t>Q</a:t>
            </a:r>
            <a:r>
              <a:rPr lang="zh-CN" altLang="en-US" sz="3300" dirty="0" smtClean="0"/>
              <a:t>的或非式，记作</a:t>
            </a:r>
            <a:r>
              <a:rPr lang="en-US" altLang="zh-CN" sz="3300" dirty="0" smtClean="0"/>
              <a:t>P</a:t>
            </a:r>
            <a:r>
              <a:rPr lang="en-US" altLang="zh-CN" sz="3300" dirty="0" smtClean="0">
                <a:sym typeface="Symbol" panose="05050102010706020507" pitchFamily="18" charset="2"/>
              </a:rPr>
              <a:t></a:t>
            </a:r>
            <a:r>
              <a:rPr lang="en-US" altLang="zh-CN" sz="3300" dirty="0" smtClean="0"/>
              <a:t>Q，</a:t>
            </a:r>
            <a:r>
              <a:rPr lang="en-US" altLang="zh-CN" sz="3300" dirty="0" smtClean="0">
                <a:sym typeface="Symbol" panose="05050102010706020507" pitchFamily="18" charset="2"/>
              </a:rPr>
              <a:t></a:t>
            </a:r>
            <a:r>
              <a:rPr lang="en-US" altLang="zh-CN" sz="3300" dirty="0" smtClean="0"/>
              <a:t> </a:t>
            </a:r>
            <a:r>
              <a:rPr lang="zh-CN" altLang="en-US" sz="3300" dirty="0" smtClean="0"/>
              <a:t>称作</a:t>
            </a:r>
            <a:r>
              <a:rPr lang="zh-CN" altLang="en-US" sz="3300" dirty="0" smtClean="0">
                <a:solidFill>
                  <a:schemeClr val="tx2"/>
                </a:solidFill>
              </a:rPr>
              <a:t>或非</a:t>
            </a:r>
            <a:r>
              <a:rPr lang="zh-CN" altLang="en-US" sz="3300" dirty="0" smtClean="0"/>
              <a:t>联结词。 </a:t>
            </a:r>
          </a:p>
          <a:p>
            <a:pPr marL="0" indent="0" algn="just" eaLnBrk="1" hangingPunct="1">
              <a:spcBef>
                <a:spcPct val="50000"/>
              </a:spcBef>
              <a:buFont typeface="Wingdings" panose="05000000000000000000" pitchFamily="2" charset="2"/>
              <a:buNone/>
              <a:tabLst>
                <a:tab pos="1149350" algn="l"/>
                <a:tab pos="1995488" algn="l"/>
              </a:tabLst>
            </a:pPr>
            <a:r>
              <a:rPr lang="zh-CN" altLang="en-US" sz="3300" dirty="0" smtClean="0"/>
              <a:t>真值规定：</a:t>
            </a:r>
            <a:r>
              <a:rPr lang="en-US" altLang="zh-CN" sz="3300" dirty="0" smtClean="0"/>
              <a:t>P</a:t>
            </a:r>
            <a:r>
              <a:rPr lang="en-US" altLang="zh-CN" sz="3300" dirty="0" smtClean="0">
                <a:sym typeface="Symbol" panose="05050102010706020507" pitchFamily="18" charset="2"/>
              </a:rPr>
              <a:t></a:t>
            </a:r>
            <a:r>
              <a:rPr lang="en-US" altLang="zh-CN" sz="3300" dirty="0" smtClean="0"/>
              <a:t>Q</a:t>
            </a:r>
            <a:r>
              <a:rPr lang="zh-CN" altLang="en-US" sz="3300" dirty="0" smtClean="0"/>
              <a:t>为真 </a:t>
            </a:r>
            <a:r>
              <a:rPr lang="en-US" altLang="zh-CN" sz="3300" dirty="0" err="1" smtClean="0"/>
              <a:t>iff</a:t>
            </a:r>
            <a:r>
              <a:rPr lang="en-US" altLang="zh-CN" sz="3300" dirty="0" smtClean="0"/>
              <a:t> P，Q</a:t>
            </a:r>
            <a:r>
              <a:rPr lang="zh-CN" altLang="en-US" sz="3300" dirty="0" smtClean="0"/>
              <a:t>同时为假。</a:t>
            </a:r>
          </a:p>
          <a:p>
            <a:pPr marL="0" indent="0" algn="just" eaLnBrk="1" hangingPunct="1">
              <a:spcBef>
                <a:spcPct val="50000"/>
              </a:spcBef>
              <a:tabLst>
                <a:tab pos="1149350" algn="l"/>
                <a:tab pos="1995488" algn="l"/>
              </a:tabLst>
            </a:pPr>
            <a:r>
              <a:rPr lang="zh-CN" altLang="en-US" sz="3300" dirty="0" smtClean="0">
                <a:latin typeface="宋体" panose="02010600030101010101" pitchFamily="2" charset="-122"/>
              </a:rPr>
              <a:t>由定义可知：</a:t>
            </a:r>
            <a:r>
              <a:rPr lang="zh-CN" altLang="en-US" sz="3300" dirty="0" smtClean="0"/>
              <a:t>  </a:t>
            </a:r>
            <a:r>
              <a:rPr lang="en-US" altLang="zh-CN" sz="3300" dirty="0" smtClean="0"/>
              <a:t>P</a:t>
            </a:r>
            <a:r>
              <a:rPr lang="en-US" altLang="zh-CN" sz="3300" dirty="0" smtClean="0">
                <a:sym typeface="Symbol" panose="05050102010706020507" pitchFamily="18" charset="2"/>
              </a:rPr>
              <a:t></a:t>
            </a:r>
            <a:r>
              <a:rPr lang="en-US" altLang="zh-CN" sz="3300" dirty="0" smtClean="0"/>
              <a:t>Q=</a:t>
            </a:r>
            <a:r>
              <a:rPr lang="en-US" altLang="zh-CN" sz="3300" dirty="0" smtClean="0">
                <a:sym typeface="Symbol" panose="05050102010706020507" pitchFamily="18" charset="2"/>
              </a:rPr>
              <a:t></a:t>
            </a:r>
            <a:r>
              <a:rPr lang="en-US" altLang="zh-CN" sz="3300" dirty="0" smtClean="0"/>
              <a:t>(P</a:t>
            </a:r>
            <a:r>
              <a:rPr lang="en-US" altLang="zh-CN" sz="3300" dirty="0" smtClean="0">
                <a:sym typeface="Symbol" panose="05050102010706020507" pitchFamily="18" charset="2"/>
              </a:rPr>
              <a:t></a:t>
            </a:r>
            <a:r>
              <a:rPr lang="en-US" altLang="zh-CN" sz="3300" dirty="0" smtClean="0"/>
              <a:t>Q)</a:t>
            </a:r>
            <a:endParaRPr lang="en-US" altLang="zh-CN" sz="3300" dirty="0" smtClean="0">
              <a:solidFill>
                <a:srgbClr val="FFFF00"/>
              </a:solidFill>
            </a:endParaRPr>
          </a:p>
          <a:p>
            <a:pPr marL="0" indent="0" algn="just" eaLnBrk="1" hangingPunct="1">
              <a:spcBef>
                <a:spcPct val="50000"/>
              </a:spcBef>
              <a:tabLst>
                <a:tab pos="1149350" algn="l"/>
                <a:tab pos="1995488" algn="l"/>
              </a:tabLst>
            </a:pPr>
            <a:endParaRPr lang="en-US" altLang="zh-CN" sz="2000" dirty="0" smtClean="0">
              <a:solidFill>
                <a:srgbClr val="FFFF00"/>
              </a:solidFill>
            </a:endParaRPr>
          </a:p>
          <a:p>
            <a:pPr marL="0" indent="0" algn="just" eaLnBrk="1" hangingPunct="1">
              <a:spcBef>
                <a:spcPct val="50000"/>
              </a:spcBef>
              <a:tabLst>
                <a:tab pos="1149350" algn="l"/>
                <a:tab pos="1995488" algn="l"/>
              </a:tabLst>
            </a:pPr>
            <a:r>
              <a:rPr lang="zh-CN" altLang="en-US" sz="3300" dirty="0" smtClean="0">
                <a:latin typeface="宋体" panose="02010600030101010101" pitchFamily="2" charset="-122"/>
              </a:rPr>
              <a:t>读者可以自己证明</a:t>
            </a:r>
            <a:r>
              <a:rPr lang="zh-CN" altLang="en-US" sz="3300" dirty="0" smtClean="0"/>
              <a:t>{</a:t>
            </a:r>
            <a:r>
              <a:rPr lang="zh-CN" altLang="en-US" sz="3300" dirty="0" smtClean="0">
                <a:sym typeface="Symbol" panose="05050102010706020507" pitchFamily="18" charset="2"/>
              </a:rPr>
              <a:t></a:t>
            </a:r>
            <a:r>
              <a:rPr lang="zh-CN" altLang="en-US" sz="3300" dirty="0" smtClean="0"/>
              <a:t>}</a:t>
            </a:r>
            <a:r>
              <a:rPr lang="zh-CN" altLang="en-US" sz="3300" dirty="0" smtClean="0">
                <a:latin typeface="宋体" panose="02010600030101010101" pitchFamily="2" charset="-122"/>
              </a:rPr>
              <a:t>也是完备集。</a:t>
            </a:r>
            <a:endParaRPr lang="zh-CN" altLang="en-US" sz="3300" dirty="0" smtClean="0"/>
          </a:p>
          <a:p>
            <a:pPr marL="0" indent="0" algn="just" eaLnBrk="1" hangingPunct="1">
              <a:spcBef>
                <a:spcPct val="50000"/>
              </a:spcBef>
              <a:tabLst>
                <a:tab pos="1149350" algn="l"/>
                <a:tab pos="1995488" algn="l"/>
              </a:tabLst>
            </a:pPr>
            <a:endParaRPr lang="zh-CN" altLang="en-US" sz="2000" dirty="0" smtClean="0">
              <a:solidFill>
                <a:srgbClr val="FFFF00"/>
              </a:solidFill>
            </a:endParaRPr>
          </a:p>
        </p:txBody>
      </p:sp>
      <p:sp>
        <p:nvSpPr>
          <p:cNvPr id="118788"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18789"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609DCF4-9974-4059-8D20-3658532D8C89}" type="slidenum">
              <a:rPr kumimoji="0" lang="zh-CN" altLang="en-US" sz="1400" b="0" smtClean="0">
                <a:latin typeface="Arial" panose="020B0604020202020204" pitchFamily="34" charset="0"/>
              </a:rPr>
              <a:pPr>
                <a:spcBef>
                  <a:spcPct val="0"/>
                </a:spcBef>
                <a:buClrTx/>
                <a:buSzTx/>
                <a:buFontTx/>
                <a:buNone/>
              </a:pPr>
              <a:t>53</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 y="1341438"/>
            <a:ext cx="8839200" cy="4754562"/>
          </a:xfrm>
        </p:spPr>
        <p:txBody>
          <a:bodyPr/>
          <a:lstStyle/>
          <a:p>
            <a:pPr marL="0" indent="0" algn="just" eaLnBrk="1" hangingPunct="1">
              <a:lnSpc>
                <a:spcPct val="90000"/>
              </a:lnSpc>
              <a:spcBef>
                <a:spcPct val="50000"/>
              </a:spcBef>
              <a:buClr>
                <a:srgbClr val="FFCC00"/>
              </a:buClr>
              <a:tabLst>
                <a:tab pos="1149350" algn="l"/>
                <a:tab pos="1995488" algn="l"/>
              </a:tabLst>
              <a:defRPr/>
            </a:pPr>
            <a:r>
              <a:rPr lang="zh-CN" altLang="en-US" dirty="0">
                <a:solidFill>
                  <a:srgbClr val="FFFFFF"/>
                </a:solidFill>
                <a:sym typeface="Symbol" panose="05050102010706020507" pitchFamily="18" charset="2"/>
              </a:rPr>
              <a:t>　</a:t>
            </a:r>
            <a:r>
              <a:rPr lang="en-US" altLang="zh-CN" dirty="0">
                <a:solidFill>
                  <a:srgbClr val="FFFFFF"/>
                </a:solidFill>
              </a:rPr>
              <a:t>P = </a:t>
            </a:r>
            <a:r>
              <a:rPr lang="zh-CN" altLang="en-US" dirty="0">
                <a:solidFill>
                  <a:srgbClr val="FFFFFF"/>
                </a:solidFill>
                <a:sym typeface="Symbol" panose="05050102010706020507" pitchFamily="18" charset="2"/>
              </a:rPr>
              <a:t></a:t>
            </a:r>
            <a:r>
              <a:rPr lang="en-US" altLang="zh-CN" dirty="0">
                <a:solidFill>
                  <a:srgbClr val="FFFFFF"/>
                </a:solidFill>
                <a:sym typeface="Symbol" panose="05050102010706020507" pitchFamily="18" charset="2"/>
              </a:rPr>
              <a:t>(P  </a:t>
            </a:r>
            <a:r>
              <a:rPr lang="en-US" altLang="zh-CN" dirty="0" smtClean="0">
                <a:solidFill>
                  <a:srgbClr val="FFFFFF"/>
                </a:solidFill>
                <a:sym typeface="Symbol" panose="05050102010706020507" pitchFamily="18" charset="2"/>
              </a:rPr>
              <a:t>P</a:t>
            </a:r>
            <a:r>
              <a:rPr lang="en-US" altLang="zh-CN" dirty="0">
                <a:solidFill>
                  <a:srgbClr val="FFFFFF"/>
                </a:solidFill>
                <a:sym typeface="Symbol" panose="05050102010706020507" pitchFamily="18" charset="2"/>
              </a:rPr>
              <a:t>)</a:t>
            </a:r>
            <a:r>
              <a:rPr lang="en-US" altLang="zh-CN" dirty="0">
                <a:solidFill>
                  <a:srgbClr val="FFFFFF"/>
                </a:solidFill>
              </a:rPr>
              <a:t> =</a:t>
            </a:r>
            <a:r>
              <a:rPr lang="en-US" altLang="zh-CN" dirty="0" smtClean="0">
                <a:solidFill>
                  <a:srgbClr val="FFFFFF"/>
                </a:solidFill>
              </a:rPr>
              <a:t>P</a:t>
            </a:r>
            <a:r>
              <a:rPr lang="en-US" altLang="zh-CN" dirty="0" smtClean="0">
                <a:sym typeface="Symbol" panose="05050102010706020507" pitchFamily="18" charset="2"/>
              </a:rPr>
              <a:t> </a:t>
            </a:r>
            <a:r>
              <a:rPr lang="en-US" altLang="zh-CN" dirty="0" smtClean="0">
                <a:solidFill>
                  <a:srgbClr val="FFFFFF"/>
                </a:solidFill>
              </a:rPr>
              <a:t>P</a:t>
            </a:r>
            <a:endParaRPr lang="en-US" altLang="zh-CN" dirty="0">
              <a:solidFill>
                <a:srgbClr val="FFFFFF"/>
              </a:solidFill>
            </a:endParaRPr>
          </a:p>
          <a:p>
            <a:pPr marL="0" indent="0" algn="just" eaLnBrk="1" hangingPunct="1">
              <a:lnSpc>
                <a:spcPct val="90000"/>
              </a:lnSpc>
              <a:spcBef>
                <a:spcPct val="50000"/>
              </a:spcBef>
              <a:buClr>
                <a:srgbClr val="FFCC00"/>
              </a:buClr>
              <a:buFont typeface="Wingdings" panose="05000000000000000000" pitchFamily="2" charset="2"/>
              <a:buNone/>
              <a:tabLst>
                <a:tab pos="1149350" algn="l"/>
                <a:tab pos="1995488" algn="l"/>
              </a:tabLst>
              <a:defRPr/>
            </a:pPr>
            <a:r>
              <a:rPr lang="en-US" altLang="zh-CN" dirty="0">
                <a:solidFill>
                  <a:srgbClr val="FFFFFF"/>
                </a:solidFill>
              </a:rPr>
              <a:t>      P</a:t>
            </a:r>
            <a:r>
              <a:rPr lang="en-US" altLang="zh-CN" dirty="0">
                <a:solidFill>
                  <a:srgbClr val="FFFFFF"/>
                </a:solidFill>
                <a:sym typeface="Symbol" panose="05050102010706020507" pitchFamily="18" charset="2"/>
              </a:rPr>
              <a:t></a:t>
            </a:r>
            <a:r>
              <a:rPr lang="en-US" altLang="zh-CN" dirty="0">
                <a:solidFill>
                  <a:srgbClr val="FFFFFF"/>
                </a:solidFill>
              </a:rPr>
              <a:t>Q </a:t>
            </a:r>
            <a:r>
              <a:rPr lang="en-US" altLang="zh-CN" dirty="0">
                <a:solidFill>
                  <a:srgbClr val="FFFFFF"/>
                </a:solidFill>
                <a:sym typeface="Symbol" panose="05050102010706020507" pitchFamily="18" charset="2"/>
              </a:rPr>
              <a:t>= </a:t>
            </a:r>
            <a:r>
              <a:rPr lang="zh-CN" altLang="en-US" dirty="0">
                <a:solidFill>
                  <a:srgbClr val="FFFFFF"/>
                </a:solidFill>
                <a:sym typeface="Symbol" panose="05050102010706020507" pitchFamily="18" charset="2"/>
              </a:rPr>
              <a:t></a:t>
            </a:r>
            <a:r>
              <a:rPr lang="en-US" altLang="zh-CN" dirty="0">
                <a:solidFill>
                  <a:srgbClr val="FFFFFF"/>
                </a:solidFill>
                <a:sym typeface="Symbol" panose="05050102010706020507" pitchFamily="18" charset="2"/>
              </a:rPr>
              <a:t>(</a:t>
            </a:r>
            <a:r>
              <a:rPr lang="zh-CN" altLang="en-US" dirty="0">
                <a:solidFill>
                  <a:srgbClr val="FFFFFF"/>
                </a:solidFill>
                <a:sym typeface="Symbol" panose="05050102010706020507" pitchFamily="18" charset="2"/>
              </a:rPr>
              <a:t> </a:t>
            </a:r>
            <a:r>
              <a:rPr lang="en-US" altLang="zh-CN" dirty="0" smtClean="0">
                <a:solidFill>
                  <a:srgbClr val="FFFFFF"/>
                </a:solidFill>
                <a:sym typeface="Symbol" panose="05050102010706020507" pitchFamily="18" charset="2"/>
              </a:rPr>
              <a:t>(P</a:t>
            </a:r>
            <a:r>
              <a:rPr lang="en-US" altLang="zh-CN" dirty="0">
                <a:solidFill>
                  <a:srgbClr val="FFFFFF"/>
                </a:solidFill>
                <a:sym typeface="Symbol" panose="05050102010706020507" pitchFamily="18" charset="2"/>
              </a:rPr>
              <a:t></a:t>
            </a:r>
            <a:r>
              <a:rPr lang="en-US" altLang="zh-CN" dirty="0" smtClean="0">
                <a:solidFill>
                  <a:srgbClr val="FFFFFF"/>
                </a:solidFill>
                <a:sym typeface="Symbol" panose="05050102010706020507" pitchFamily="18" charset="2"/>
              </a:rPr>
              <a:t> Q))</a:t>
            </a:r>
            <a:endParaRPr lang="en-US" altLang="zh-CN" dirty="0">
              <a:solidFill>
                <a:srgbClr val="FFFFFF"/>
              </a:solidFill>
              <a:sym typeface="Symbol" panose="05050102010706020507" pitchFamily="18" charset="2"/>
            </a:endParaRPr>
          </a:p>
          <a:p>
            <a:pPr marL="0" indent="0" algn="just" eaLnBrk="1" hangingPunct="1">
              <a:lnSpc>
                <a:spcPct val="90000"/>
              </a:lnSpc>
              <a:spcBef>
                <a:spcPct val="50000"/>
              </a:spcBef>
              <a:buClr>
                <a:srgbClr val="FFCC00"/>
              </a:buClr>
              <a:buFont typeface="Wingdings" panose="05000000000000000000" pitchFamily="2" charset="2"/>
              <a:buNone/>
              <a:tabLst>
                <a:tab pos="1149350" algn="l"/>
                <a:tab pos="1995488" algn="l"/>
              </a:tabLst>
              <a:defRPr/>
            </a:pPr>
            <a:r>
              <a:rPr lang="en-US" altLang="zh-CN" dirty="0">
                <a:solidFill>
                  <a:srgbClr val="FFFFFF"/>
                </a:solidFill>
                <a:sym typeface="Symbol" panose="05050102010706020507" pitchFamily="18" charset="2"/>
              </a:rPr>
              <a:t>               </a:t>
            </a:r>
            <a:r>
              <a:rPr lang="en-US" altLang="zh-CN" dirty="0">
                <a:solidFill>
                  <a:srgbClr val="FFFFFF"/>
                </a:solidFill>
              </a:rPr>
              <a:t>= </a:t>
            </a:r>
            <a:r>
              <a:rPr lang="zh-CN" altLang="en-US" dirty="0">
                <a:solidFill>
                  <a:srgbClr val="FFFFFF"/>
                </a:solidFill>
                <a:sym typeface="Symbol" panose="05050102010706020507" pitchFamily="18" charset="2"/>
              </a:rPr>
              <a:t> </a:t>
            </a:r>
            <a:r>
              <a:rPr lang="en-US" altLang="zh-CN" dirty="0" smtClean="0">
                <a:solidFill>
                  <a:srgbClr val="FFFFFF"/>
                </a:solidFill>
              </a:rPr>
              <a:t>(</a:t>
            </a:r>
            <a:r>
              <a:rPr lang="en-US" altLang="zh-CN" dirty="0" smtClean="0">
                <a:solidFill>
                  <a:srgbClr val="FFFFFF"/>
                </a:solidFill>
                <a:sym typeface="Symbol" panose="05050102010706020507" pitchFamily="18" charset="2"/>
              </a:rPr>
              <a:t>P</a:t>
            </a:r>
            <a:r>
              <a:rPr lang="en-US" altLang="zh-CN" sz="3300" dirty="0" smtClean="0">
                <a:cs typeface="+mj-cs"/>
                <a:sym typeface="Symbol" panose="05050102010706020507" pitchFamily="18" charset="2"/>
              </a:rPr>
              <a:t></a:t>
            </a:r>
            <a:r>
              <a:rPr lang="en-US" altLang="zh-CN" dirty="0" smtClean="0">
                <a:solidFill>
                  <a:srgbClr val="FFFFFF"/>
                </a:solidFill>
                <a:sym typeface="Symbol" panose="05050102010706020507" pitchFamily="18" charset="2"/>
              </a:rPr>
              <a:t> Q</a:t>
            </a:r>
            <a:r>
              <a:rPr lang="en-US" altLang="zh-CN" dirty="0">
                <a:solidFill>
                  <a:srgbClr val="FFFFFF"/>
                </a:solidFill>
                <a:sym typeface="Symbol" panose="05050102010706020507" pitchFamily="18" charset="2"/>
              </a:rPr>
              <a:t>) </a:t>
            </a:r>
          </a:p>
          <a:p>
            <a:pPr marL="0" indent="0" algn="just" eaLnBrk="1" hangingPunct="1">
              <a:lnSpc>
                <a:spcPct val="90000"/>
              </a:lnSpc>
              <a:spcBef>
                <a:spcPct val="50000"/>
              </a:spcBef>
              <a:buClr>
                <a:srgbClr val="FFCC00"/>
              </a:buClr>
              <a:buFont typeface="Wingdings" panose="05000000000000000000" pitchFamily="2" charset="2"/>
              <a:buNone/>
              <a:tabLst>
                <a:tab pos="1149350" algn="l"/>
                <a:tab pos="1995488" algn="l"/>
              </a:tabLst>
              <a:defRPr/>
            </a:pPr>
            <a:r>
              <a:rPr lang="en-US" altLang="zh-CN" dirty="0">
                <a:solidFill>
                  <a:srgbClr val="FFFFFF"/>
                </a:solidFill>
              </a:rPr>
              <a:t>               =(</a:t>
            </a:r>
            <a:r>
              <a:rPr lang="en-US" altLang="zh-CN" dirty="0" smtClean="0">
                <a:solidFill>
                  <a:srgbClr val="FFFFFF"/>
                </a:solidFill>
              </a:rPr>
              <a:t>P</a:t>
            </a:r>
            <a:r>
              <a:rPr lang="en-US" altLang="zh-CN" dirty="0">
                <a:sym typeface="Symbol" panose="05050102010706020507" pitchFamily="18" charset="2"/>
              </a:rPr>
              <a:t>  </a:t>
            </a:r>
            <a:r>
              <a:rPr lang="en-US" altLang="zh-CN" dirty="0" smtClean="0">
                <a:solidFill>
                  <a:srgbClr val="FFFFFF"/>
                </a:solidFill>
              </a:rPr>
              <a:t>Q)</a:t>
            </a:r>
            <a:r>
              <a:rPr lang="en-US" altLang="zh-CN" dirty="0">
                <a:sym typeface="Symbol" panose="05050102010706020507" pitchFamily="18" charset="2"/>
              </a:rPr>
              <a:t> </a:t>
            </a:r>
            <a:r>
              <a:rPr lang="en-US" altLang="zh-CN" dirty="0" smtClean="0">
                <a:solidFill>
                  <a:srgbClr val="FFFFFF"/>
                </a:solidFill>
              </a:rPr>
              <a:t>(P</a:t>
            </a:r>
            <a:r>
              <a:rPr lang="en-US" altLang="zh-CN" dirty="0">
                <a:sym typeface="Symbol" panose="05050102010706020507" pitchFamily="18" charset="2"/>
              </a:rPr>
              <a:t>  </a:t>
            </a:r>
            <a:r>
              <a:rPr lang="en-US" altLang="zh-CN" dirty="0" smtClean="0">
                <a:solidFill>
                  <a:srgbClr val="FFFFFF"/>
                </a:solidFill>
              </a:rPr>
              <a:t>Q</a:t>
            </a:r>
            <a:r>
              <a:rPr lang="en-US" altLang="zh-CN" dirty="0">
                <a:solidFill>
                  <a:srgbClr val="FFFFFF"/>
                </a:solidFill>
              </a:rPr>
              <a:t>)</a:t>
            </a:r>
            <a:r>
              <a:rPr lang="en-US" altLang="zh-CN" dirty="0">
                <a:solidFill>
                  <a:srgbClr val="FFFFFF"/>
                </a:solidFill>
                <a:sym typeface="Symbol" panose="05050102010706020507" pitchFamily="18" charset="2"/>
              </a:rPr>
              <a:t>               </a:t>
            </a:r>
            <a:endParaRPr lang="en-US" altLang="zh-CN" dirty="0">
              <a:solidFill>
                <a:srgbClr val="FFFFFF"/>
              </a:solidFill>
            </a:endParaRPr>
          </a:p>
          <a:p>
            <a:pPr marL="0" indent="0" algn="just" eaLnBrk="1" hangingPunct="1">
              <a:lnSpc>
                <a:spcPct val="90000"/>
              </a:lnSpc>
              <a:spcBef>
                <a:spcPct val="50000"/>
              </a:spcBef>
              <a:buClr>
                <a:srgbClr val="FFCC00"/>
              </a:buClr>
              <a:buFont typeface="Wingdings" panose="05000000000000000000" pitchFamily="2" charset="2"/>
              <a:buNone/>
              <a:tabLst>
                <a:tab pos="1149350" algn="l"/>
                <a:tab pos="1995488" algn="l"/>
              </a:tabLst>
              <a:defRPr/>
            </a:pPr>
            <a:r>
              <a:rPr lang="en-US" altLang="zh-CN" dirty="0">
                <a:solidFill>
                  <a:srgbClr val="FFFFFF"/>
                </a:solidFill>
              </a:rPr>
              <a:t>     P</a:t>
            </a:r>
            <a:r>
              <a:rPr lang="en-US" altLang="zh-CN" dirty="0">
                <a:solidFill>
                  <a:srgbClr val="FFFFFF"/>
                </a:solidFill>
                <a:sym typeface="Symbol" panose="05050102010706020507" pitchFamily="18" charset="2"/>
              </a:rPr>
              <a:t></a:t>
            </a:r>
            <a:r>
              <a:rPr lang="en-US" altLang="zh-CN" dirty="0">
                <a:solidFill>
                  <a:srgbClr val="FFFFFF"/>
                </a:solidFill>
              </a:rPr>
              <a:t>Q= </a:t>
            </a:r>
            <a:r>
              <a:rPr lang="zh-CN" altLang="en-US" dirty="0" smtClean="0">
                <a:solidFill>
                  <a:srgbClr val="FFFFFF"/>
                </a:solidFill>
                <a:sym typeface="Symbol" panose="05050102010706020507" pitchFamily="18" charset="2"/>
              </a:rPr>
              <a:t>（</a:t>
            </a:r>
            <a:r>
              <a:rPr lang="zh-CN" altLang="en-US" dirty="0">
                <a:solidFill>
                  <a:srgbClr val="FFFFFF"/>
                </a:solidFill>
                <a:sym typeface="Symbol" panose="05050102010706020507" pitchFamily="18" charset="2"/>
              </a:rPr>
              <a:t></a:t>
            </a:r>
            <a:r>
              <a:rPr lang="en-US" altLang="zh-CN" dirty="0" smtClean="0">
                <a:solidFill>
                  <a:srgbClr val="FFFFFF"/>
                </a:solidFill>
              </a:rPr>
              <a:t>P</a:t>
            </a:r>
            <a:r>
              <a:rPr lang="en-US" altLang="zh-CN" dirty="0" smtClean="0">
                <a:solidFill>
                  <a:srgbClr val="FFFFFF"/>
                </a:solidFill>
                <a:sym typeface="Symbol" panose="05050102010706020507" pitchFamily="18" charset="2"/>
              </a:rPr>
              <a:t></a:t>
            </a:r>
            <a:r>
              <a:rPr lang="zh-CN" altLang="en-US" dirty="0">
                <a:solidFill>
                  <a:srgbClr val="FFFFFF"/>
                </a:solidFill>
                <a:sym typeface="Symbol" panose="05050102010706020507" pitchFamily="18" charset="2"/>
              </a:rPr>
              <a:t></a:t>
            </a:r>
            <a:r>
              <a:rPr lang="en-US" altLang="zh-CN" dirty="0" smtClean="0">
                <a:solidFill>
                  <a:srgbClr val="FFFFFF"/>
                </a:solidFill>
              </a:rPr>
              <a:t>Q</a:t>
            </a:r>
            <a:r>
              <a:rPr lang="zh-CN" altLang="en-US" dirty="0">
                <a:solidFill>
                  <a:srgbClr val="FFFFFF"/>
                </a:solidFill>
                <a:sym typeface="Symbol" panose="05050102010706020507" pitchFamily="18" charset="2"/>
              </a:rPr>
              <a:t>）</a:t>
            </a:r>
            <a:r>
              <a:rPr lang="en-US" altLang="zh-CN" dirty="0">
                <a:solidFill>
                  <a:srgbClr val="FFFFFF"/>
                </a:solidFill>
                <a:sym typeface="Symbol" panose="05050102010706020507" pitchFamily="18" charset="2"/>
              </a:rPr>
              <a:t>)= </a:t>
            </a:r>
            <a:r>
              <a:rPr lang="zh-CN" altLang="en-US" dirty="0" smtClean="0">
                <a:solidFill>
                  <a:srgbClr val="FFFFFF"/>
                </a:solidFill>
                <a:sym typeface="Symbol" panose="05050102010706020507" pitchFamily="18" charset="2"/>
              </a:rPr>
              <a:t></a:t>
            </a:r>
            <a:r>
              <a:rPr lang="en-US" altLang="zh-CN" dirty="0" smtClean="0">
                <a:solidFill>
                  <a:srgbClr val="FFFFFF"/>
                </a:solidFill>
              </a:rPr>
              <a:t>P</a:t>
            </a:r>
            <a:r>
              <a:rPr lang="en-US" altLang="zh-CN" dirty="0" smtClean="0">
                <a:sym typeface="Symbol" panose="05050102010706020507" pitchFamily="18" charset="2"/>
              </a:rPr>
              <a:t></a:t>
            </a:r>
            <a:r>
              <a:rPr lang="zh-CN" altLang="en-US" dirty="0">
                <a:solidFill>
                  <a:srgbClr val="FFFFFF"/>
                </a:solidFill>
                <a:sym typeface="Symbol" panose="05050102010706020507" pitchFamily="18" charset="2"/>
              </a:rPr>
              <a:t></a:t>
            </a:r>
            <a:r>
              <a:rPr lang="en-US" altLang="zh-CN" dirty="0" smtClean="0">
                <a:solidFill>
                  <a:srgbClr val="FFFFFF"/>
                </a:solidFill>
              </a:rPr>
              <a:t>Q</a:t>
            </a:r>
          </a:p>
          <a:p>
            <a:pPr marL="0" indent="0" algn="just" eaLnBrk="1" hangingPunct="1">
              <a:lnSpc>
                <a:spcPct val="90000"/>
              </a:lnSpc>
              <a:spcBef>
                <a:spcPct val="50000"/>
              </a:spcBef>
              <a:buClr>
                <a:srgbClr val="FFCC00"/>
              </a:buClr>
              <a:buFont typeface="Wingdings" panose="05000000000000000000" pitchFamily="2" charset="2"/>
              <a:buNone/>
              <a:tabLst>
                <a:tab pos="1149350" algn="l"/>
                <a:tab pos="1995488" algn="l"/>
              </a:tabLst>
              <a:defRPr/>
            </a:pPr>
            <a:r>
              <a:rPr lang="en-US" altLang="zh-CN" dirty="0" smtClean="0">
                <a:solidFill>
                  <a:srgbClr val="FFFFFF"/>
                </a:solidFill>
              </a:rPr>
              <a:t>             =(P</a:t>
            </a:r>
            <a:r>
              <a:rPr lang="en-US" altLang="zh-CN" dirty="0" smtClean="0">
                <a:sym typeface="Symbol" panose="05050102010706020507" pitchFamily="18" charset="2"/>
              </a:rPr>
              <a:t> </a:t>
            </a:r>
            <a:r>
              <a:rPr lang="en-US" altLang="zh-CN" dirty="0" smtClean="0">
                <a:solidFill>
                  <a:srgbClr val="FFFFFF"/>
                </a:solidFill>
              </a:rPr>
              <a:t>P)</a:t>
            </a:r>
            <a:r>
              <a:rPr lang="en-US" altLang="zh-CN" dirty="0" smtClean="0">
                <a:sym typeface="Symbol" panose="05050102010706020507" pitchFamily="18" charset="2"/>
              </a:rPr>
              <a:t> </a:t>
            </a:r>
            <a:r>
              <a:rPr lang="en-US" altLang="zh-CN" dirty="0" smtClean="0">
                <a:solidFill>
                  <a:srgbClr val="FFFFFF"/>
                </a:solidFill>
              </a:rPr>
              <a:t>(Q</a:t>
            </a:r>
            <a:r>
              <a:rPr lang="en-US" altLang="zh-CN" dirty="0" smtClean="0">
                <a:sym typeface="Symbol" panose="05050102010706020507" pitchFamily="18" charset="2"/>
              </a:rPr>
              <a:t> </a:t>
            </a:r>
            <a:r>
              <a:rPr lang="en-US" altLang="zh-CN" dirty="0" smtClean="0">
                <a:solidFill>
                  <a:srgbClr val="FFFFFF"/>
                </a:solidFill>
              </a:rPr>
              <a:t>Q)</a:t>
            </a:r>
            <a:r>
              <a:rPr lang="en-US" altLang="zh-CN" dirty="0" smtClean="0">
                <a:sym typeface="Symbol" panose="05050102010706020507" pitchFamily="18" charset="2"/>
              </a:rPr>
              <a:t> </a:t>
            </a:r>
            <a:endParaRPr lang="en-US" altLang="zh-CN" dirty="0">
              <a:solidFill>
                <a:srgbClr val="FFFFFF"/>
              </a:solidFill>
            </a:endParaRPr>
          </a:p>
          <a:p>
            <a:pPr marL="0" indent="0" algn="just" eaLnBrk="1" hangingPunct="1">
              <a:lnSpc>
                <a:spcPct val="90000"/>
              </a:lnSpc>
              <a:spcBef>
                <a:spcPct val="50000"/>
              </a:spcBef>
              <a:buClr>
                <a:srgbClr val="FFCC00"/>
              </a:buClr>
              <a:buFont typeface="Wingdings" panose="05000000000000000000" pitchFamily="2" charset="2"/>
              <a:buNone/>
              <a:tabLst>
                <a:tab pos="1149350" algn="l"/>
                <a:tab pos="1995488" algn="l"/>
              </a:tabLst>
              <a:defRPr/>
            </a:pPr>
            <a:endParaRPr lang="zh-CN" altLang="en-US" dirty="0" smtClean="0">
              <a:solidFill>
                <a:srgbClr val="FFFFFF"/>
              </a:solidFill>
            </a:endParaRPr>
          </a:p>
          <a:p>
            <a:pPr>
              <a:defRPr/>
            </a:pPr>
            <a:endParaRPr lang="zh-CN" altLang="en-US" dirty="0"/>
          </a:p>
        </p:txBody>
      </p:sp>
      <p:sp>
        <p:nvSpPr>
          <p:cNvPr id="4" name="Rectangle 2"/>
          <p:cNvSpPr>
            <a:spLocks noGrp="1" noChangeArrowheads="1"/>
          </p:cNvSpPr>
          <p:nvPr>
            <p:ph type="title"/>
          </p:nvPr>
        </p:nvSpPr>
        <p:spPr>
          <a:xfrm>
            <a:off x="0" y="0"/>
            <a:ext cx="7772400" cy="646113"/>
          </a:xfrm>
        </p:spPr>
        <p:txBody>
          <a:bodyPr/>
          <a:lstStyle/>
          <a:p>
            <a:pPr eaLnBrk="1" hangingPunct="1">
              <a:defRPr/>
            </a:pPr>
            <a:r>
              <a:rPr lang="zh-CN" altLang="en-US" sz="3600" b="1" dirty="0" smtClean="0">
                <a:latin typeface="Times New Roman" panose="02020603050405020304" pitchFamily="18" charset="0"/>
              </a:rPr>
              <a:t>{</a:t>
            </a:r>
            <a:r>
              <a:rPr lang="en-US" altLang="zh-CN" sz="3300" b="1" dirty="0" smtClean="0">
                <a:latin typeface="Times New Roman"/>
                <a:cs typeface="+mn-cs"/>
                <a:sym typeface="Symbol" panose="05050102010706020507" pitchFamily="18" charset="2"/>
              </a:rPr>
              <a:t></a:t>
            </a:r>
            <a:r>
              <a:rPr lang="zh-CN" altLang="en-US" sz="3600" b="1" dirty="0" smtClean="0">
                <a:latin typeface="Times New Roman" panose="02020603050405020304" pitchFamily="18" charset="0"/>
              </a:rPr>
              <a:t>}</a:t>
            </a:r>
            <a:r>
              <a:rPr lang="zh-CN" altLang="en-US" sz="3600" b="1" dirty="0" smtClean="0">
                <a:latin typeface="黑体" panose="02010609060101010101" pitchFamily="49" charset="-122"/>
                <a:ea typeface="黑体" panose="02010609060101010101" pitchFamily="49" charset="-122"/>
              </a:rPr>
              <a:t>是完备集</a:t>
            </a:r>
          </a:p>
        </p:txBody>
      </p:sp>
      <p:sp>
        <p:nvSpPr>
          <p:cNvPr id="119812"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1981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12572F2-2013-47DE-90FB-AA636BC48EA8}" type="slidenum">
              <a:rPr kumimoji="0" lang="zh-CN" altLang="en-US" sz="1400" b="0" smtClean="0">
                <a:latin typeface="Arial" panose="020B0604020202020204" pitchFamily="34" charset="0"/>
              </a:rPr>
              <a:pPr>
                <a:spcBef>
                  <a:spcPct val="0"/>
                </a:spcBef>
                <a:buClrTx/>
                <a:buSzTx/>
                <a:buFontTx/>
                <a:buNone/>
              </a:pPr>
              <a:t>54</a:t>
            </a:fld>
            <a:endParaRPr kumimoji="0" lang="en-US" altLang="zh-CN" sz="1400" b="0" smtClean="0">
              <a:latin typeface="Arial" panose="020B0604020202020204" pitchFamily="34" charset="0"/>
            </a:endParaRPr>
          </a:p>
        </p:txBody>
      </p:sp>
    </p:spTree>
  </p:cSld>
  <p:clrMapOvr>
    <a:masterClrMapping/>
  </p:clrMapOvr>
  <p:transition>
    <p:random/>
  </p:transition>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26988" y="56768"/>
            <a:ext cx="7772400" cy="646331"/>
          </a:xfrm>
        </p:spPr>
        <p:txBody>
          <a:bodyPr/>
          <a:lstStyle/>
          <a:p>
            <a:pPr eaLnBrk="1" hangingPunct="1"/>
            <a:r>
              <a:rPr lang="en-US" altLang="zh-CN" sz="3600" b="1" dirty="0" smtClean="0">
                <a:latin typeface="黑体" panose="02010609060101010101" pitchFamily="49" charset="-122"/>
                <a:ea typeface="黑体" panose="02010609060101010101" pitchFamily="49" charset="-122"/>
              </a:rPr>
              <a:t>3 </a:t>
            </a:r>
            <a:r>
              <a:rPr lang="zh-CN" altLang="en-US" sz="3600" b="1" dirty="0" smtClean="0">
                <a:latin typeface="黑体" panose="02010609060101010101" pitchFamily="49" charset="-122"/>
                <a:ea typeface="黑体" panose="02010609060101010101" pitchFamily="49" charset="-122"/>
              </a:rPr>
              <a:t>、公式的蕴涵 </a:t>
            </a:r>
          </a:p>
        </p:txBody>
      </p:sp>
      <p:sp>
        <p:nvSpPr>
          <p:cNvPr id="61443" name="Rectangle 3"/>
          <p:cNvSpPr>
            <a:spLocks noGrp="1" noChangeArrowheads="1"/>
          </p:cNvSpPr>
          <p:nvPr>
            <p:ph type="body" idx="1"/>
          </p:nvPr>
        </p:nvSpPr>
        <p:spPr>
          <a:xfrm>
            <a:off x="304800" y="836613"/>
            <a:ext cx="8839200" cy="5732462"/>
          </a:xfrm>
        </p:spPr>
        <p:txBody>
          <a:bodyPr/>
          <a:lstStyle/>
          <a:p>
            <a:pPr marL="0" indent="0" eaLnBrk="1" hangingPunct="1">
              <a:tabLst>
                <a:tab pos="484188" algn="l"/>
                <a:tab pos="1995488" algn="l"/>
              </a:tabLst>
            </a:pPr>
            <a:r>
              <a:rPr lang="zh-CN" altLang="en-US" sz="3200" dirty="0" smtClean="0"/>
              <a:t>逻辑的一个重要功能是研究推理。固然，</a:t>
            </a:r>
          </a:p>
          <a:p>
            <a:pPr marL="0" indent="0" eaLnBrk="1" hangingPunct="1">
              <a:buFont typeface="Wingdings" panose="05000000000000000000" pitchFamily="2" charset="2"/>
              <a:buNone/>
              <a:tabLst>
                <a:tab pos="484188" algn="l"/>
                <a:tab pos="1995488" algn="l"/>
              </a:tabLst>
            </a:pPr>
            <a:r>
              <a:rPr lang="zh-CN" altLang="en-US" sz="3200" dirty="0" smtClean="0"/>
              <a:t>   依靠等价关系可以进行推理。但是，进行</a:t>
            </a:r>
          </a:p>
          <a:p>
            <a:pPr marL="0" indent="0" eaLnBrk="1" hangingPunct="1">
              <a:buFont typeface="Wingdings" panose="05000000000000000000" pitchFamily="2" charset="2"/>
              <a:buNone/>
              <a:tabLst>
                <a:tab pos="484188" algn="l"/>
                <a:tab pos="1995488" algn="l"/>
              </a:tabLst>
            </a:pPr>
            <a:r>
              <a:rPr lang="zh-CN" altLang="en-US" sz="3200" dirty="0" smtClean="0"/>
              <a:t>   推理时，不必一定要依靠等价关系，只需</a:t>
            </a:r>
          </a:p>
          <a:p>
            <a:pPr marL="0" indent="0" eaLnBrk="1" hangingPunct="1">
              <a:buFont typeface="Wingdings" panose="05000000000000000000" pitchFamily="2" charset="2"/>
              <a:buNone/>
              <a:tabLst>
                <a:tab pos="484188" algn="l"/>
                <a:tab pos="1995488" algn="l"/>
              </a:tabLst>
            </a:pPr>
            <a:r>
              <a:rPr lang="zh-CN" altLang="en-US" sz="3200" dirty="0" smtClean="0"/>
              <a:t>    蕴涵关系就可以了。</a:t>
            </a:r>
          </a:p>
          <a:p>
            <a:pPr marL="0" indent="0" eaLnBrk="1" hangingPunct="1">
              <a:tabLst>
                <a:tab pos="484188" algn="l"/>
                <a:tab pos="1995488" algn="l"/>
              </a:tabLst>
            </a:pPr>
            <a:r>
              <a:rPr lang="zh-CN" altLang="en-US" sz="3200" dirty="0" smtClean="0">
                <a:solidFill>
                  <a:schemeClr val="tx2"/>
                </a:solidFill>
              </a:rPr>
              <a:t>例</a:t>
            </a:r>
            <a:r>
              <a:rPr lang="en-US" altLang="zh-CN" sz="3200" dirty="0" smtClean="0">
                <a:solidFill>
                  <a:schemeClr val="tx2"/>
                </a:solidFill>
              </a:rPr>
              <a:t>.</a:t>
            </a:r>
            <a:r>
              <a:rPr lang="zh-CN" altLang="en-US" sz="3200" dirty="0" smtClean="0"/>
              <a:t>若三角形等腰，则两底角相等，</a:t>
            </a:r>
            <a:br>
              <a:rPr lang="zh-CN" altLang="en-US" sz="3200" dirty="0" smtClean="0"/>
            </a:br>
            <a:r>
              <a:rPr lang="zh-CN" altLang="en-US" sz="3200" dirty="0" smtClean="0"/>
              <a:t>	    这个三角形等腰，</a:t>
            </a:r>
            <a:br>
              <a:rPr lang="zh-CN" altLang="en-US" sz="3200" dirty="0" smtClean="0"/>
            </a:br>
            <a:r>
              <a:rPr lang="zh-CN" altLang="en-US" sz="3200" dirty="0" smtClean="0"/>
              <a:t>	    所以，这个三角形两底角相等。</a:t>
            </a:r>
          </a:p>
          <a:p>
            <a:pPr marL="0" indent="0" eaLnBrk="1" hangingPunct="1">
              <a:tabLst>
                <a:tab pos="484188" algn="l"/>
                <a:tab pos="1995488" algn="l"/>
              </a:tabLst>
            </a:pPr>
            <a:r>
              <a:rPr lang="zh-CN" altLang="en-US" sz="3200" dirty="0" smtClean="0"/>
              <a:t> </a:t>
            </a:r>
            <a:r>
              <a:rPr lang="zh-CN" altLang="en-US" sz="3200" dirty="0" smtClean="0">
                <a:solidFill>
                  <a:schemeClr val="tx2"/>
                </a:solidFill>
              </a:rPr>
              <a:t>例</a:t>
            </a:r>
            <a:r>
              <a:rPr lang="en-US" altLang="zh-CN" sz="3200" dirty="0" smtClean="0">
                <a:solidFill>
                  <a:schemeClr val="tx2"/>
                </a:solidFill>
              </a:rPr>
              <a:t>.</a:t>
            </a:r>
            <a:r>
              <a:rPr lang="zh-CN" altLang="en-US" sz="3200" dirty="0" smtClean="0"/>
              <a:t>若行列式两行成比例，则行列式值为0，</a:t>
            </a:r>
            <a:br>
              <a:rPr lang="zh-CN" altLang="en-US" sz="3200" dirty="0" smtClean="0"/>
            </a:br>
            <a:r>
              <a:rPr lang="zh-CN" altLang="en-US" sz="3200" dirty="0" smtClean="0"/>
              <a:t>	    这个行列式两行成比例，</a:t>
            </a:r>
            <a:br>
              <a:rPr lang="zh-CN" altLang="en-US" sz="3200" dirty="0" smtClean="0"/>
            </a:br>
            <a:r>
              <a:rPr lang="zh-CN" altLang="en-US" sz="3200" dirty="0" smtClean="0"/>
              <a:t>	    所以，这个行列式值为0。</a:t>
            </a:r>
            <a:endParaRPr lang="zh-CN" altLang="en-US" sz="2000" dirty="0" smtClean="0">
              <a:solidFill>
                <a:srgbClr val="FFFF00"/>
              </a:solidFill>
            </a:endParaRPr>
          </a:p>
        </p:txBody>
      </p:sp>
      <p:sp>
        <p:nvSpPr>
          <p:cNvPr id="120836"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20837"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CDEF49F-C4D5-4C49-B47C-6A86F5A6A43E}" type="slidenum">
              <a:rPr kumimoji="0" lang="zh-CN" altLang="en-US" sz="1400" b="0" smtClean="0">
                <a:latin typeface="Arial" panose="020B0604020202020204" pitchFamily="34" charset="0"/>
              </a:rPr>
              <a:pPr>
                <a:spcBef>
                  <a:spcPct val="0"/>
                </a:spcBef>
                <a:buClrTx/>
                <a:buSzTx/>
                <a:buFontTx/>
                <a:buNone/>
              </a:pPr>
              <a:t>55</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1443">
                                            <p:txEl>
                                              <p:pRg st="4" end="4"/>
                                            </p:txEl>
                                          </p:spTgt>
                                        </p:tgtEl>
                                        <p:attrNameLst>
                                          <p:attrName>style.visibility</p:attrName>
                                        </p:attrNameLst>
                                      </p:cBhvr>
                                      <p:to>
                                        <p:strVal val="visible"/>
                                      </p:to>
                                    </p:set>
                                    <p:anim calcmode="lin" valueType="num">
                                      <p:cBhvr additive="base">
                                        <p:cTn id="7" dur="500" fill="hold"/>
                                        <p:tgtEl>
                                          <p:spTgt spid="6144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4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1443">
                                            <p:txEl>
                                              <p:pRg st="5" end="5"/>
                                            </p:txEl>
                                          </p:spTgt>
                                        </p:tgtEl>
                                        <p:attrNameLst>
                                          <p:attrName>style.visibility</p:attrName>
                                        </p:attrNameLst>
                                      </p:cBhvr>
                                      <p:to>
                                        <p:strVal val="visible"/>
                                      </p:to>
                                    </p:set>
                                    <p:anim calcmode="lin" valueType="num">
                                      <p:cBhvr additive="base">
                                        <p:cTn id="13" dur="500" fill="hold"/>
                                        <p:tgtEl>
                                          <p:spTgt spid="6144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4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3"/>
          <p:cNvSpPr>
            <a:spLocks noGrp="1" noChangeArrowheads="1"/>
          </p:cNvSpPr>
          <p:nvPr>
            <p:ph type="body" idx="1"/>
          </p:nvPr>
        </p:nvSpPr>
        <p:spPr>
          <a:xfrm>
            <a:off x="468313" y="476250"/>
            <a:ext cx="8135937" cy="6048375"/>
          </a:xfrm>
        </p:spPr>
        <p:txBody>
          <a:bodyPr/>
          <a:lstStyle/>
          <a:p>
            <a:pPr marL="0" indent="0" eaLnBrk="1" hangingPunct="1">
              <a:lnSpc>
                <a:spcPct val="125000"/>
              </a:lnSpc>
              <a:spcBef>
                <a:spcPct val="50000"/>
              </a:spcBef>
              <a:tabLst>
                <a:tab pos="1149350" algn="l"/>
                <a:tab pos="1995488" algn="l"/>
              </a:tabLst>
            </a:pPr>
            <a:r>
              <a:rPr lang="zh-CN" altLang="zh-CN" sz="3300" smtClean="0"/>
              <a:t>上面两个例子的推理关系涵义不同，但依据的推理规则相同，推理形式为： </a:t>
            </a:r>
            <a:br>
              <a:rPr lang="zh-CN" altLang="zh-CN" sz="3300" smtClean="0"/>
            </a:br>
            <a:r>
              <a:rPr lang="zh-CN" altLang="en-US" sz="3300" smtClean="0"/>
              <a:t>	</a:t>
            </a:r>
            <a:r>
              <a:rPr lang="zh-CN" altLang="en-US" sz="3300" smtClean="0">
                <a:latin typeface="宋体" panose="02010600030101010101" pitchFamily="2" charset="-122"/>
              </a:rPr>
              <a:t>若</a:t>
            </a:r>
            <a:r>
              <a:rPr lang="en-US" altLang="zh-CN" sz="3300" smtClean="0"/>
              <a:t>P</a:t>
            </a:r>
            <a:r>
              <a:rPr lang="zh-CN" altLang="en-US" sz="3300" smtClean="0">
                <a:latin typeface="宋体" panose="02010600030101010101" pitchFamily="2" charset="-122"/>
              </a:rPr>
              <a:t>则</a:t>
            </a:r>
            <a:r>
              <a:rPr lang="en-US" altLang="zh-CN" sz="3300" smtClean="0"/>
              <a:t>Q</a:t>
            </a:r>
            <a:r>
              <a:rPr lang="en-US" altLang="zh-CN" sz="3300" smtClean="0">
                <a:latin typeface="宋体" panose="02010600030101010101" pitchFamily="2" charset="-122"/>
              </a:rPr>
              <a:t>，</a:t>
            </a:r>
            <a:r>
              <a:rPr lang="en-US" altLang="zh-CN" sz="3300" smtClean="0"/>
              <a:t>P</a:t>
            </a:r>
            <a:r>
              <a:rPr lang="en-US" altLang="zh-CN" sz="3300" smtClean="0">
                <a:latin typeface="宋体" panose="02010600030101010101" pitchFamily="2" charset="-122"/>
              </a:rPr>
              <a:t>，</a:t>
            </a:r>
            <a:r>
              <a:rPr lang="zh-CN" altLang="en-US" sz="3300" smtClean="0">
                <a:latin typeface="宋体" panose="02010600030101010101" pitchFamily="2" charset="-122"/>
              </a:rPr>
              <a:t>所以</a:t>
            </a:r>
            <a:r>
              <a:rPr lang="en-US" altLang="zh-CN" sz="3300" smtClean="0"/>
              <a:t>Q</a:t>
            </a:r>
            <a:r>
              <a:rPr lang="en-US" altLang="zh-CN" sz="3300" smtClean="0">
                <a:latin typeface="宋体" panose="02010600030101010101" pitchFamily="2" charset="-122"/>
              </a:rPr>
              <a:t>。</a:t>
            </a:r>
            <a:r>
              <a:rPr lang="en-US" altLang="zh-CN" sz="3300" smtClean="0"/>
              <a:t> </a:t>
            </a:r>
          </a:p>
          <a:p>
            <a:pPr marL="0" indent="0" algn="just" eaLnBrk="1" hangingPunct="1">
              <a:lnSpc>
                <a:spcPct val="125000"/>
              </a:lnSpc>
              <a:spcBef>
                <a:spcPct val="50000"/>
              </a:spcBef>
              <a:tabLst>
                <a:tab pos="1149350" algn="l"/>
                <a:tab pos="1995488" algn="l"/>
              </a:tabLst>
            </a:pPr>
            <a:r>
              <a:rPr lang="zh-CN" altLang="en-US" sz="3300" smtClean="0"/>
              <a:t>推理的正确性与命题</a:t>
            </a:r>
            <a:r>
              <a:rPr lang="en-US" altLang="zh-CN" sz="3300" smtClean="0"/>
              <a:t>P，Q</a:t>
            </a:r>
            <a:r>
              <a:rPr lang="zh-CN" altLang="en-US" sz="3300" smtClean="0"/>
              <a:t>涵义无关，只决定于逻辑形式，命题逻辑中用公式表示命题，命题间</a:t>
            </a:r>
            <a:r>
              <a:rPr lang="zh-CN" altLang="en-US" sz="3300" smtClean="0">
                <a:solidFill>
                  <a:schemeClr val="tx2"/>
                </a:solidFill>
              </a:rPr>
              <a:t>演绎推理</a:t>
            </a:r>
            <a:r>
              <a:rPr lang="zh-CN" altLang="en-US" sz="3300" smtClean="0"/>
              <a:t>关系，反映为公式间</a:t>
            </a:r>
            <a:r>
              <a:rPr lang="zh-CN" altLang="en-US" sz="3300" smtClean="0">
                <a:solidFill>
                  <a:schemeClr val="tx2"/>
                </a:solidFill>
              </a:rPr>
              <a:t>逻辑蕴涵</a:t>
            </a:r>
            <a:r>
              <a:rPr lang="zh-CN" altLang="en-US" sz="3300" smtClean="0"/>
              <a:t>关系。</a:t>
            </a:r>
          </a:p>
        </p:txBody>
      </p:sp>
      <p:sp>
        <p:nvSpPr>
          <p:cNvPr id="121859"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21860"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75AE35B-BD56-43D7-AD95-D7799CB2D1CC}" type="slidenum">
              <a:rPr kumimoji="0" lang="zh-CN" altLang="en-US" sz="1400" b="0" smtClean="0">
                <a:latin typeface="Arial" panose="020B0604020202020204" pitchFamily="34" charset="0"/>
              </a:rPr>
              <a:pPr>
                <a:spcBef>
                  <a:spcPct val="0"/>
                </a:spcBef>
                <a:buClrTx/>
                <a:buSzTx/>
                <a:buFontTx/>
                <a:buNone/>
              </a:pPr>
              <a:t>56</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2466">
                                            <p:txEl>
                                              <p:pRg st="1" end="1"/>
                                            </p:txEl>
                                          </p:spTgt>
                                        </p:tgtEl>
                                        <p:attrNameLst>
                                          <p:attrName>style.visibility</p:attrName>
                                        </p:attrNameLst>
                                      </p:cBhvr>
                                      <p:to>
                                        <p:strVal val="visible"/>
                                      </p:to>
                                    </p:set>
                                    <p:anim calcmode="lin" valueType="num">
                                      <p:cBhvr additive="base">
                                        <p:cTn id="7" dur="500" fill="hold"/>
                                        <p:tgtEl>
                                          <p:spTgt spid="6246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466">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0" y="63242"/>
            <a:ext cx="7772400" cy="646331"/>
          </a:xfrm>
        </p:spPr>
        <p:txBody>
          <a:bodyPr/>
          <a:lstStyle/>
          <a:p>
            <a:pPr eaLnBrk="1" hangingPunct="1"/>
            <a:r>
              <a:rPr lang="zh-CN" altLang="en-US" sz="3600" b="1" dirty="0" smtClean="0">
                <a:latin typeface="黑体" panose="02010609060101010101" pitchFamily="49" charset="-122"/>
                <a:ea typeface="黑体" panose="02010609060101010101" pitchFamily="49" charset="-122"/>
              </a:rPr>
              <a:t>定义</a:t>
            </a:r>
            <a:r>
              <a:rPr lang="en-US" altLang="zh-CN" sz="3600" b="1" dirty="0" smtClean="0">
                <a:latin typeface="黑体" panose="02010609060101010101" pitchFamily="49" charset="-122"/>
                <a:ea typeface="黑体" panose="02010609060101010101" pitchFamily="49" charset="-122"/>
              </a:rPr>
              <a:t>3</a:t>
            </a:r>
            <a:r>
              <a:rPr lang="zh-CN" altLang="en-US" sz="3600" b="1" dirty="0" smtClean="0">
                <a:latin typeface="黑体" panose="02010609060101010101" pitchFamily="49" charset="-122"/>
                <a:ea typeface="黑体" panose="02010609060101010101" pitchFamily="49" charset="-122"/>
              </a:rPr>
              <a:t>.</a:t>
            </a:r>
            <a:r>
              <a:rPr lang="en-US" altLang="zh-CN" sz="3600" b="1" dirty="0" smtClean="0">
                <a:latin typeface="黑体" panose="02010609060101010101" pitchFamily="49" charset="-122"/>
                <a:ea typeface="黑体" panose="02010609060101010101" pitchFamily="49" charset="-122"/>
              </a:rPr>
              <a:t>1</a:t>
            </a:r>
            <a:r>
              <a:rPr lang="zh-CN" altLang="en-US" sz="3600" b="1" dirty="0" smtClean="0">
                <a:latin typeface="黑体" panose="02010609060101010101" pitchFamily="49" charset="-122"/>
                <a:ea typeface="黑体" panose="02010609060101010101" pitchFamily="49" charset="-122"/>
              </a:rPr>
              <a:t>.</a:t>
            </a:r>
            <a:r>
              <a:rPr lang="en-US" altLang="zh-CN" sz="3600" b="1" dirty="0" smtClean="0">
                <a:latin typeface="黑体" panose="02010609060101010101" pitchFamily="49" charset="-122"/>
                <a:ea typeface="黑体" panose="02010609060101010101" pitchFamily="49" charset="-122"/>
              </a:rPr>
              <a:t>1</a:t>
            </a:r>
            <a:r>
              <a:rPr lang="zh-CN" altLang="en-US" sz="3600" b="1" dirty="0" smtClean="0">
                <a:latin typeface="黑体" panose="02010609060101010101" pitchFamily="49" charset="-122"/>
                <a:ea typeface="黑体" panose="02010609060101010101" pitchFamily="49" charset="-122"/>
              </a:rPr>
              <a:t>5  蕴涵</a:t>
            </a:r>
          </a:p>
        </p:txBody>
      </p:sp>
      <p:sp>
        <p:nvSpPr>
          <p:cNvPr id="123907" name="Rectangle 3"/>
          <p:cNvSpPr>
            <a:spLocks noGrp="1" noChangeArrowheads="1"/>
          </p:cNvSpPr>
          <p:nvPr>
            <p:ph type="body" idx="1"/>
          </p:nvPr>
        </p:nvSpPr>
        <p:spPr>
          <a:xfrm>
            <a:off x="539750" y="1352550"/>
            <a:ext cx="7993063" cy="5029200"/>
          </a:xfrm>
        </p:spPr>
        <p:txBody>
          <a:bodyPr/>
          <a:lstStyle/>
          <a:p>
            <a:pPr marL="0" indent="0" eaLnBrk="1" hangingPunct="1">
              <a:lnSpc>
                <a:spcPct val="125000"/>
              </a:lnSpc>
              <a:spcBef>
                <a:spcPct val="25000"/>
              </a:spcBef>
              <a:tabLst>
                <a:tab pos="1149350" algn="l"/>
                <a:tab pos="1995488" algn="l"/>
              </a:tabLst>
            </a:pPr>
            <a:r>
              <a:rPr lang="zh-CN" altLang="en-US" sz="3300" dirty="0" smtClean="0"/>
              <a:t>设</a:t>
            </a:r>
            <a:r>
              <a:rPr lang="en-US" altLang="zh-CN" sz="3300" dirty="0" smtClean="0"/>
              <a:t>G，H</a:t>
            </a:r>
            <a:r>
              <a:rPr lang="zh-CN" altLang="en-US" sz="3300" dirty="0" smtClean="0"/>
              <a:t>是两个公式。 称</a:t>
            </a:r>
            <a:r>
              <a:rPr lang="en-US" altLang="zh-CN" sz="3300" dirty="0" smtClean="0"/>
              <a:t>H</a:t>
            </a:r>
            <a:r>
              <a:rPr lang="zh-CN" altLang="en-US" sz="3300" dirty="0" smtClean="0"/>
              <a:t>是</a:t>
            </a:r>
            <a:r>
              <a:rPr lang="en-US" altLang="zh-CN" sz="3300" dirty="0" smtClean="0"/>
              <a:t>G</a:t>
            </a:r>
            <a:r>
              <a:rPr lang="zh-CN" altLang="en-US" sz="3300" dirty="0" smtClean="0"/>
              <a:t>的</a:t>
            </a:r>
            <a:r>
              <a:rPr lang="zh-CN" altLang="en-US" sz="3300" dirty="0" smtClean="0">
                <a:solidFill>
                  <a:schemeClr val="tx2"/>
                </a:solidFill>
              </a:rPr>
              <a:t>逻辑结果</a:t>
            </a:r>
            <a:r>
              <a:rPr lang="zh-CN" altLang="en-US" sz="3300" dirty="0" smtClean="0"/>
              <a:t>(或称</a:t>
            </a:r>
            <a:r>
              <a:rPr lang="en-US" altLang="zh-CN" sz="3300" dirty="0" smtClean="0">
                <a:solidFill>
                  <a:schemeClr val="tx2"/>
                </a:solidFill>
              </a:rPr>
              <a:t>G</a:t>
            </a:r>
            <a:r>
              <a:rPr lang="zh-CN" altLang="en-US" sz="3300" dirty="0" smtClean="0">
                <a:solidFill>
                  <a:schemeClr val="tx2"/>
                </a:solidFill>
              </a:rPr>
              <a:t>蕴涵</a:t>
            </a:r>
            <a:r>
              <a:rPr lang="en-US" altLang="zh-CN" sz="3300" dirty="0" smtClean="0">
                <a:solidFill>
                  <a:schemeClr val="tx2"/>
                </a:solidFill>
              </a:rPr>
              <a:t>H</a:t>
            </a:r>
            <a:r>
              <a:rPr lang="en-US" altLang="zh-CN" sz="3300" dirty="0" smtClean="0"/>
              <a:t>)，</a:t>
            </a:r>
            <a:r>
              <a:rPr lang="zh-CN" altLang="en-US" sz="3300" dirty="0" smtClean="0"/>
              <a:t>当且仅当对</a:t>
            </a:r>
            <a:r>
              <a:rPr lang="en-US" altLang="zh-CN" sz="3300" dirty="0" smtClean="0"/>
              <a:t>G，H</a:t>
            </a:r>
            <a:r>
              <a:rPr lang="zh-CN" altLang="en-US" sz="3300" dirty="0" smtClean="0"/>
              <a:t>的任意解释</a:t>
            </a:r>
            <a:r>
              <a:rPr lang="en-US" altLang="zh-CN" sz="3300" dirty="0" smtClean="0"/>
              <a:t>I，</a:t>
            </a:r>
            <a:r>
              <a:rPr lang="zh-CN" altLang="en-US" sz="3300" dirty="0" smtClean="0"/>
              <a:t>如果</a:t>
            </a:r>
            <a:r>
              <a:rPr lang="en-US" altLang="zh-CN" sz="3300" dirty="0" smtClean="0"/>
              <a:t>I</a:t>
            </a:r>
            <a:r>
              <a:rPr lang="zh-CN" altLang="en-US" sz="3300" dirty="0" smtClean="0"/>
              <a:t>满足</a:t>
            </a:r>
            <a:r>
              <a:rPr lang="en-US" altLang="zh-CN" sz="3300" dirty="0" smtClean="0"/>
              <a:t>G，</a:t>
            </a:r>
            <a:r>
              <a:rPr lang="zh-CN" altLang="en-US" sz="3300" dirty="0" smtClean="0"/>
              <a:t>则</a:t>
            </a:r>
            <a:r>
              <a:rPr lang="en-US" altLang="zh-CN" sz="3300" dirty="0" smtClean="0"/>
              <a:t>I</a:t>
            </a:r>
            <a:r>
              <a:rPr lang="zh-CN" altLang="en-US" sz="3300" dirty="0" smtClean="0"/>
              <a:t>也满足</a:t>
            </a:r>
            <a:r>
              <a:rPr lang="en-US" altLang="zh-CN" sz="3300" dirty="0" smtClean="0"/>
              <a:t>H，</a:t>
            </a:r>
            <a:r>
              <a:rPr lang="zh-CN" altLang="en-US" sz="3300" dirty="0" smtClean="0"/>
              <a:t>记作</a:t>
            </a:r>
            <a:r>
              <a:rPr lang="en-US" altLang="zh-CN" sz="3300" dirty="0" smtClean="0"/>
              <a:t>G</a:t>
            </a:r>
            <a:r>
              <a:rPr lang="en-US" altLang="zh-CN" sz="3300" dirty="0" smtClean="0">
                <a:sym typeface="Symbol" panose="05050102010706020507" pitchFamily="18" charset="2"/>
              </a:rPr>
              <a:t></a:t>
            </a:r>
            <a:r>
              <a:rPr lang="en-US" altLang="zh-CN" sz="3300" dirty="0" smtClean="0"/>
              <a:t>H。</a:t>
            </a:r>
            <a:endParaRPr lang="en-US" altLang="zh-CN" sz="3300" dirty="0" smtClean="0">
              <a:solidFill>
                <a:srgbClr val="FFFF00"/>
              </a:solidFill>
            </a:endParaRPr>
          </a:p>
        </p:txBody>
      </p:sp>
      <p:sp>
        <p:nvSpPr>
          <p:cNvPr id="123908"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23909"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0BCEAE3-A608-47DC-A0C3-8465A507BE18}" type="slidenum">
              <a:rPr kumimoji="0" lang="zh-CN" altLang="en-US" sz="1400" b="0" smtClean="0">
                <a:latin typeface="Arial" panose="020B0604020202020204" pitchFamily="34" charset="0"/>
              </a:rPr>
              <a:pPr>
                <a:spcBef>
                  <a:spcPct val="0"/>
                </a:spcBef>
                <a:buClrTx/>
                <a:buSzTx/>
                <a:buFontTx/>
                <a:buNone/>
              </a:pPr>
              <a:t>57</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5" name="Rectangle 3"/>
          <p:cNvSpPr>
            <a:spLocks noGrp="1" noChangeArrowheads="1"/>
          </p:cNvSpPr>
          <p:nvPr>
            <p:ph type="body" idx="1"/>
          </p:nvPr>
        </p:nvSpPr>
        <p:spPr>
          <a:xfrm>
            <a:off x="395536" y="476672"/>
            <a:ext cx="8135938" cy="5029200"/>
          </a:xfrm>
        </p:spPr>
        <p:txBody>
          <a:bodyPr/>
          <a:lstStyle/>
          <a:p>
            <a:pPr marL="0" indent="0" eaLnBrk="1" hangingPunct="1">
              <a:lnSpc>
                <a:spcPct val="125000"/>
              </a:lnSpc>
              <a:spcBef>
                <a:spcPct val="25000"/>
              </a:spcBef>
              <a:tabLst>
                <a:tab pos="1149350" algn="l"/>
                <a:tab pos="1995488" algn="l"/>
              </a:tabLst>
            </a:pPr>
            <a:r>
              <a:rPr lang="zh-CN" altLang="en-US" sz="3300" dirty="0" smtClean="0">
                <a:solidFill>
                  <a:schemeClr val="tx2"/>
                </a:solidFill>
              </a:rPr>
              <a:t>注意：</a:t>
            </a:r>
            <a:r>
              <a:rPr lang="zh-CN" altLang="en-US" sz="3300" dirty="0" smtClean="0"/>
              <a:t> 符号“</a:t>
            </a:r>
            <a:r>
              <a:rPr lang="zh-CN" altLang="en-US" sz="3300" dirty="0" smtClean="0">
                <a:sym typeface="Symbol" panose="05050102010706020507" pitchFamily="18" charset="2"/>
              </a:rPr>
              <a:t>”</a:t>
            </a:r>
            <a:r>
              <a:rPr lang="zh-CN" altLang="en-US" sz="3300" dirty="0" smtClean="0"/>
              <a:t>和“=” 一样，它们都不是逻辑联结词，因此，</a:t>
            </a:r>
            <a:r>
              <a:rPr lang="en-US" altLang="zh-CN" sz="3300" dirty="0" smtClean="0"/>
              <a:t>G=H，G</a:t>
            </a:r>
            <a:r>
              <a:rPr lang="en-US" altLang="zh-CN" sz="3300" dirty="0" smtClean="0">
                <a:sym typeface="Symbol" panose="05050102010706020507" pitchFamily="18" charset="2"/>
              </a:rPr>
              <a:t></a:t>
            </a:r>
            <a:r>
              <a:rPr lang="en-US" altLang="zh-CN" sz="3300" dirty="0" smtClean="0"/>
              <a:t>H</a:t>
            </a:r>
            <a:r>
              <a:rPr lang="zh-CN" altLang="en-US" sz="3300" dirty="0" smtClean="0"/>
              <a:t>也都不是公式。</a:t>
            </a:r>
          </a:p>
          <a:p>
            <a:pPr marL="0" indent="0" eaLnBrk="1" hangingPunct="1">
              <a:lnSpc>
                <a:spcPct val="125000"/>
              </a:lnSpc>
              <a:spcBef>
                <a:spcPct val="25000"/>
              </a:spcBef>
              <a:tabLst>
                <a:tab pos="1149350" algn="l"/>
                <a:tab pos="1995488" algn="l"/>
              </a:tabLst>
            </a:pPr>
            <a:r>
              <a:rPr lang="zh-CN" altLang="en-US" sz="3300" dirty="0" smtClean="0"/>
              <a:t>公式</a:t>
            </a:r>
            <a:r>
              <a:rPr lang="en-US" altLang="zh-CN" sz="3300" dirty="0" smtClean="0"/>
              <a:t>G</a:t>
            </a:r>
            <a:r>
              <a:rPr lang="zh-CN" altLang="en-US" sz="3300" dirty="0" smtClean="0"/>
              <a:t>蕴涵公式</a:t>
            </a:r>
            <a:r>
              <a:rPr lang="en-US" altLang="zh-CN" sz="3300" dirty="0" smtClean="0"/>
              <a:t>H </a:t>
            </a:r>
            <a:r>
              <a:rPr lang="en-US" altLang="zh-CN" sz="3300" dirty="0" err="1" smtClean="0"/>
              <a:t>iff</a:t>
            </a:r>
            <a:r>
              <a:rPr lang="en-US" altLang="zh-CN" sz="3300" dirty="0" smtClean="0"/>
              <a:t> </a:t>
            </a:r>
            <a:r>
              <a:rPr lang="zh-CN" altLang="en-US" sz="3300" dirty="0" smtClean="0"/>
              <a:t>公式</a:t>
            </a:r>
            <a:r>
              <a:rPr lang="en-US" altLang="zh-CN" sz="3300" dirty="0" smtClean="0"/>
              <a:t>G</a:t>
            </a:r>
            <a:r>
              <a:rPr lang="en-US" altLang="zh-CN" sz="3300" dirty="0" smtClean="0">
                <a:sym typeface="Symbol" panose="05050102010706020507" pitchFamily="18" charset="2"/>
              </a:rPr>
              <a:t></a:t>
            </a:r>
            <a:r>
              <a:rPr lang="en-US" altLang="zh-CN" sz="3300" dirty="0" smtClean="0"/>
              <a:t>H</a:t>
            </a:r>
            <a:r>
              <a:rPr lang="zh-CN" altLang="en-US" sz="3300" dirty="0" smtClean="0"/>
              <a:t>是恒真的。 </a:t>
            </a:r>
          </a:p>
          <a:p>
            <a:pPr marL="0" indent="0" eaLnBrk="1" hangingPunct="1">
              <a:lnSpc>
                <a:spcPct val="125000"/>
              </a:lnSpc>
              <a:spcBef>
                <a:spcPct val="25000"/>
              </a:spcBef>
              <a:tabLst>
                <a:tab pos="1149350" algn="l"/>
                <a:tab pos="1995488" algn="l"/>
              </a:tabLst>
            </a:pPr>
            <a:r>
              <a:rPr lang="zh-CN" altLang="en-US" sz="3300" dirty="0" smtClean="0">
                <a:sym typeface="Symbol" panose="05050102010706020507" pitchFamily="18" charset="2"/>
              </a:rPr>
              <a:t></a:t>
            </a:r>
            <a:r>
              <a:rPr lang="zh-CN" altLang="en-US" sz="3300" dirty="0" smtClean="0"/>
              <a:t>是一种偏序关系。</a:t>
            </a:r>
            <a:endParaRPr lang="en-US" altLang="zh-CN" sz="3300" dirty="0" smtClean="0">
              <a:solidFill>
                <a:schemeClr val="tx2"/>
              </a:solidFill>
            </a:endParaRPr>
          </a:p>
          <a:p>
            <a:pPr marL="0" indent="0" eaLnBrk="1" hangingPunct="1">
              <a:lnSpc>
                <a:spcPct val="125000"/>
              </a:lnSpc>
              <a:spcBef>
                <a:spcPct val="25000"/>
              </a:spcBef>
              <a:tabLst>
                <a:tab pos="1149350" algn="l"/>
                <a:tab pos="1995488" algn="l"/>
              </a:tabLst>
            </a:pPr>
            <a:r>
              <a:rPr lang="zh-CN" altLang="en-US" sz="3300" dirty="0" smtClean="0">
                <a:solidFill>
                  <a:schemeClr val="tx2"/>
                </a:solidFill>
              </a:rPr>
              <a:t>例</a:t>
            </a:r>
            <a:r>
              <a:rPr lang="en-US" altLang="zh-CN" sz="3300" dirty="0" smtClean="0">
                <a:solidFill>
                  <a:schemeClr val="tx2"/>
                </a:solidFill>
              </a:rPr>
              <a:t>.</a:t>
            </a:r>
            <a:r>
              <a:rPr lang="en-US" altLang="zh-CN" sz="3300" dirty="0" smtClean="0"/>
              <a:t>  </a:t>
            </a:r>
            <a:r>
              <a:rPr lang="en-US" altLang="zh-CN" sz="3300" dirty="0" smtClean="0">
                <a:solidFill>
                  <a:schemeClr val="tx2"/>
                </a:solidFill>
              </a:rPr>
              <a:t>(P</a:t>
            </a:r>
            <a:r>
              <a:rPr lang="en-US" altLang="zh-CN" sz="3300" dirty="0" smtClean="0">
                <a:solidFill>
                  <a:schemeClr val="tx2"/>
                </a:solidFill>
                <a:sym typeface="Symbol" panose="05050102010706020507" pitchFamily="18" charset="2"/>
              </a:rPr>
              <a:t></a:t>
            </a:r>
            <a:r>
              <a:rPr lang="en-US" altLang="zh-CN" sz="3300" dirty="0" smtClean="0">
                <a:solidFill>
                  <a:schemeClr val="tx2"/>
                </a:solidFill>
              </a:rPr>
              <a:t>Q)</a:t>
            </a:r>
            <a:r>
              <a:rPr lang="en-US" altLang="zh-CN" sz="3300" dirty="0" smtClean="0">
                <a:solidFill>
                  <a:schemeClr val="tx2"/>
                </a:solidFill>
                <a:sym typeface="Symbol" panose="05050102010706020507" pitchFamily="18" charset="2"/>
              </a:rPr>
              <a:t></a:t>
            </a:r>
            <a:r>
              <a:rPr lang="en-US" altLang="zh-CN" sz="3300" dirty="0" smtClean="0">
                <a:solidFill>
                  <a:schemeClr val="tx2"/>
                </a:solidFill>
              </a:rPr>
              <a:t>P</a:t>
            </a:r>
            <a:r>
              <a:rPr lang="en-US" altLang="zh-CN" sz="3300" dirty="0" smtClean="0">
                <a:latin typeface="宋体" panose="02010600030101010101" pitchFamily="2" charset="-122"/>
              </a:rPr>
              <a:t>，</a:t>
            </a:r>
            <a:r>
              <a:rPr lang="en-US" altLang="zh-CN" sz="3300" dirty="0" smtClean="0"/>
              <a:t>(P</a:t>
            </a:r>
            <a:r>
              <a:rPr lang="en-US" altLang="zh-CN" sz="3300" dirty="0" smtClean="0">
                <a:sym typeface="Symbol" panose="05050102010706020507" pitchFamily="18" charset="2"/>
              </a:rPr>
              <a:t></a:t>
            </a:r>
            <a:r>
              <a:rPr lang="en-US" altLang="zh-CN" sz="3300" dirty="0" smtClean="0"/>
              <a:t>Q)</a:t>
            </a:r>
            <a:r>
              <a:rPr lang="en-US" altLang="zh-CN" sz="3300" dirty="0" smtClean="0">
                <a:sym typeface="Symbol" panose="05050102010706020507" pitchFamily="18" charset="2"/>
              </a:rPr>
              <a:t></a:t>
            </a:r>
            <a:r>
              <a:rPr lang="en-US" altLang="zh-CN" sz="3300" dirty="0" smtClean="0"/>
              <a:t>Q </a:t>
            </a:r>
            <a:endParaRPr lang="zh-CN" altLang="en-US" sz="3300" dirty="0" smtClean="0"/>
          </a:p>
        </p:txBody>
      </p:sp>
      <p:sp>
        <p:nvSpPr>
          <p:cNvPr id="124932"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24933"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B8E0A5F-EA04-4CFE-8E92-653FCA8197C5}" type="slidenum">
              <a:rPr kumimoji="0" lang="zh-CN" altLang="en-US" sz="1400" b="0" smtClean="0">
                <a:latin typeface="Arial" panose="020B0604020202020204" pitchFamily="34" charset="0"/>
              </a:rPr>
              <a:pPr>
                <a:spcBef>
                  <a:spcPct val="0"/>
                </a:spcBef>
                <a:buClrTx/>
                <a:buSzTx/>
                <a:buFontTx/>
                <a:buNone/>
              </a:pPr>
              <a:t>58</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4515">
                                            <p:txEl>
                                              <p:pRg st="1" end="1"/>
                                            </p:txEl>
                                          </p:spTgt>
                                        </p:tgtEl>
                                        <p:attrNameLst>
                                          <p:attrName>style.visibility</p:attrName>
                                        </p:attrNameLst>
                                      </p:cBhvr>
                                      <p:to>
                                        <p:strVal val="visible"/>
                                      </p:to>
                                    </p:set>
                                    <p:anim calcmode="lin" valueType="num">
                                      <p:cBhvr additive="base">
                                        <p:cTn id="7" dur="500" fill="hold"/>
                                        <p:tgtEl>
                                          <p:spTgt spid="6451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5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4515">
                                            <p:txEl>
                                              <p:pRg st="2" end="2"/>
                                            </p:txEl>
                                          </p:spTgt>
                                        </p:tgtEl>
                                        <p:attrNameLst>
                                          <p:attrName>style.visibility</p:attrName>
                                        </p:attrNameLst>
                                      </p:cBhvr>
                                      <p:to>
                                        <p:strVal val="visible"/>
                                      </p:to>
                                    </p:set>
                                    <p:anim calcmode="lin" valueType="num">
                                      <p:cBhvr additive="base">
                                        <p:cTn id="13" dur="500" fill="hold"/>
                                        <p:tgtEl>
                                          <p:spTgt spid="6451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45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4515">
                                            <p:txEl>
                                              <p:pRg st="3" end="3"/>
                                            </p:txEl>
                                          </p:spTgt>
                                        </p:tgtEl>
                                        <p:attrNameLst>
                                          <p:attrName>style.visibility</p:attrName>
                                        </p:attrNameLst>
                                      </p:cBhvr>
                                      <p:to>
                                        <p:strVal val="visible"/>
                                      </p:to>
                                    </p:set>
                                    <p:anim calcmode="lin" valueType="num">
                                      <p:cBhvr additive="base">
                                        <p:cTn id="19" dur="500" fill="hold"/>
                                        <p:tgtEl>
                                          <p:spTgt spid="6451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451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0" y="8806"/>
            <a:ext cx="8812213" cy="646113"/>
          </a:xfrm>
        </p:spPr>
        <p:txBody>
          <a:bodyPr/>
          <a:lstStyle/>
          <a:p>
            <a:pPr eaLnBrk="1" hangingPunct="1"/>
            <a:r>
              <a:rPr lang="en-US" altLang="zh-CN" sz="3600" b="1" dirty="0" smtClean="0">
                <a:latin typeface="+mn-lt"/>
                <a:ea typeface="黑体" panose="02010609060101010101" pitchFamily="49" charset="-122"/>
              </a:rPr>
              <a:t>G</a:t>
            </a:r>
            <a:r>
              <a:rPr lang="en-US" altLang="zh-CN" sz="3600" b="1" dirty="0" smtClean="0">
                <a:latin typeface="+mn-lt"/>
                <a:ea typeface="黑体" panose="02010609060101010101" pitchFamily="49" charset="-122"/>
                <a:sym typeface="Symbol" panose="05050102010706020507" pitchFamily="18" charset="2"/>
              </a:rPr>
              <a:t></a:t>
            </a:r>
            <a:r>
              <a:rPr lang="en-US" altLang="zh-CN" sz="3600" b="1" dirty="0" smtClean="0">
                <a:latin typeface="+mn-lt"/>
                <a:ea typeface="黑体" panose="02010609060101010101" pitchFamily="49" charset="-122"/>
              </a:rPr>
              <a:t>H</a:t>
            </a:r>
            <a:r>
              <a:rPr lang="zh-CN" altLang="en-US" sz="3600" b="1" dirty="0" smtClean="0">
                <a:latin typeface="+mn-lt"/>
                <a:ea typeface="黑体" panose="02010609060101010101" pitchFamily="49" charset="-122"/>
              </a:rPr>
              <a:t>当且仅当</a:t>
            </a:r>
            <a:r>
              <a:rPr lang="en-US" altLang="zh-CN" sz="3600" b="1" dirty="0" smtClean="0">
                <a:latin typeface="+mn-lt"/>
                <a:ea typeface="黑体" panose="02010609060101010101" pitchFamily="49" charset="-122"/>
              </a:rPr>
              <a:t>G</a:t>
            </a:r>
            <a:r>
              <a:rPr lang="en-US" altLang="zh-CN" sz="3600" b="1" dirty="0" smtClean="0">
                <a:latin typeface="+mn-lt"/>
                <a:ea typeface="黑体" panose="02010609060101010101" pitchFamily="49" charset="-122"/>
                <a:sym typeface="Symbol" panose="05050102010706020507" pitchFamily="18" charset="2"/>
              </a:rPr>
              <a:t></a:t>
            </a:r>
            <a:r>
              <a:rPr lang="en-US" altLang="zh-CN" sz="3600" b="1" dirty="0" smtClean="0">
                <a:latin typeface="+mn-lt"/>
                <a:ea typeface="黑体" panose="02010609060101010101" pitchFamily="49" charset="-122"/>
              </a:rPr>
              <a:t>H</a:t>
            </a:r>
            <a:r>
              <a:rPr lang="zh-CN" altLang="en-US" sz="3600" b="1" dirty="0" smtClean="0">
                <a:latin typeface="+mn-lt"/>
                <a:ea typeface="黑体" panose="02010609060101010101" pitchFamily="49" charset="-122"/>
              </a:rPr>
              <a:t>是恒真的</a:t>
            </a:r>
          </a:p>
        </p:txBody>
      </p:sp>
      <p:sp>
        <p:nvSpPr>
          <p:cNvPr id="65539" name="Rectangle 3"/>
          <p:cNvSpPr>
            <a:spLocks noGrp="1" noChangeArrowheads="1"/>
          </p:cNvSpPr>
          <p:nvPr>
            <p:ph type="body" idx="1"/>
          </p:nvPr>
        </p:nvSpPr>
        <p:spPr>
          <a:xfrm>
            <a:off x="337344" y="912813"/>
            <a:ext cx="8523287" cy="5400675"/>
          </a:xfrm>
        </p:spPr>
        <p:txBody>
          <a:bodyPr/>
          <a:lstStyle/>
          <a:p>
            <a:pPr eaLnBrk="1" hangingPunct="1">
              <a:buFont typeface="Wingdings" panose="05000000000000000000" pitchFamily="2" charset="2"/>
              <a:buNone/>
            </a:pPr>
            <a:r>
              <a:rPr lang="zh-CN" altLang="en-US" sz="3300" dirty="0" smtClean="0"/>
              <a:t>证明：</a:t>
            </a:r>
            <a:r>
              <a:rPr lang="zh-CN" altLang="en-US" sz="3300" dirty="0" smtClean="0">
                <a:solidFill>
                  <a:schemeClr val="tx2"/>
                </a:solidFill>
              </a:rPr>
              <a:t>必要性</a:t>
            </a:r>
            <a:r>
              <a:rPr lang="zh-CN" altLang="en-US" sz="3300" dirty="0" smtClean="0"/>
              <a:t>，任取</a:t>
            </a:r>
            <a:r>
              <a:rPr lang="en-US" altLang="zh-CN" sz="3300" dirty="0" smtClean="0"/>
              <a:t>G, H</a:t>
            </a:r>
            <a:r>
              <a:rPr lang="zh-CN" altLang="en-US" sz="3300" dirty="0" smtClean="0"/>
              <a:t>的解释</a:t>
            </a:r>
            <a:r>
              <a:rPr lang="en-US" altLang="zh-CN" sz="3300" dirty="0" smtClean="0"/>
              <a:t>I</a:t>
            </a:r>
            <a:r>
              <a:rPr lang="zh-CN" altLang="en-US" sz="3300" dirty="0" smtClean="0"/>
              <a:t>，</a:t>
            </a:r>
          </a:p>
          <a:p>
            <a:pPr eaLnBrk="1" hangingPunct="1">
              <a:buFont typeface="Wingdings" panose="05000000000000000000" pitchFamily="2" charset="2"/>
              <a:buChar char="Ø"/>
            </a:pPr>
            <a:r>
              <a:rPr lang="zh-CN" altLang="en-US" sz="3300" dirty="0" smtClean="0"/>
              <a:t>若</a:t>
            </a:r>
            <a:r>
              <a:rPr lang="en-US" altLang="zh-CN" sz="3300" dirty="0" smtClean="0"/>
              <a:t>I</a:t>
            </a:r>
            <a:r>
              <a:rPr lang="zh-CN" altLang="en-US" sz="3300" dirty="0" smtClean="0"/>
              <a:t>满足</a:t>
            </a:r>
            <a:r>
              <a:rPr lang="en-US" altLang="zh-CN" sz="3300" dirty="0" smtClean="0"/>
              <a:t>G(</a:t>
            </a:r>
            <a:r>
              <a:rPr lang="zh-CN" altLang="en-US" sz="3300" dirty="0" smtClean="0"/>
              <a:t> </a:t>
            </a:r>
            <a:r>
              <a:rPr lang="en-US" altLang="zh-CN" sz="3300" dirty="0" smtClean="0"/>
              <a:t>T</a:t>
            </a:r>
            <a:r>
              <a:rPr lang="en-US" altLang="zh-CN" sz="3300" baseline="-30000" dirty="0" smtClean="0"/>
              <a:t>I</a:t>
            </a:r>
            <a:r>
              <a:rPr lang="en-US" altLang="zh-CN" sz="3300" dirty="0" smtClean="0"/>
              <a:t>(G)=1)</a:t>
            </a:r>
            <a:r>
              <a:rPr lang="zh-CN" altLang="en-US" sz="3300" dirty="0" smtClean="0"/>
              <a:t>，则由</a:t>
            </a:r>
            <a:r>
              <a:rPr lang="en-US" altLang="zh-CN" sz="3300" dirty="0" smtClean="0"/>
              <a:t>G</a:t>
            </a:r>
            <a:r>
              <a:rPr lang="en-US" altLang="zh-CN" sz="3300" dirty="0" smtClean="0">
                <a:sym typeface="Symbol" panose="05050102010706020507" pitchFamily="18" charset="2"/>
              </a:rPr>
              <a:t></a:t>
            </a:r>
            <a:r>
              <a:rPr lang="en-US" altLang="zh-CN" sz="3300" dirty="0" smtClean="0"/>
              <a:t>H</a:t>
            </a:r>
            <a:r>
              <a:rPr lang="zh-CN" altLang="en-US" sz="3300" dirty="0" smtClean="0"/>
              <a:t>知， </a:t>
            </a:r>
            <a:r>
              <a:rPr lang="en-US" altLang="zh-CN" sz="3300" dirty="0" smtClean="0"/>
              <a:t>T</a:t>
            </a:r>
            <a:r>
              <a:rPr lang="en-US" altLang="zh-CN" sz="3300" baseline="-30000" dirty="0" smtClean="0"/>
              <a:t>I</a:t>
            </a:r>
            <a:r>
              <a:rPr lang="en-US" altLang="zh-CN" sz="3300" dirty="0" smtClean="0"/>
              <a:t>(H)=1 </a:t>
            </a:r>
            <a:r>
              <a:rPr lang="zh-CN" altLang="en-US" sz="3300" dirty="0" smtClean="0"/>
              <a:t>，因此</a:t>
            </a:r>
            <a:r>
              <a:rPr lang="en-US" altLang="zh-CN" sz="3300" dirty="0" smtClean="0"/>
              <a:t>T</a:t>
            </a:r>
            <a:r>
              <a:rPr lang="en-US" altLang="zh-CN" sz="3300" baseline="-30000" dirty="0" smtClean="0"/>
              <a:t>I</a:t>
            </a:r>
            <a:r>
              <a:rPr lang="en-US" altLang="zh-CN" sz="3300" dirty="0" smtClean="0"/>
              <a:t>(G</a:t>
            </a:r>
            <a:r>
              <a:rPr lang="en-US" altLang="zh-CN" sz="3300" dirty="0" smtClean="0">
                <a:sym typeface="Symbol" panose="05050102010706020507" pitchFamily="18" charset="2"/>
              </a:rPr>
              <a:t></a:t>
            </a:r>
            <a:r>
              <a:rPr lang="en-US" altLang="zh-CN" sz="3300" dirty="0" smtClean="0"/>
              <a:t>H)=1</a:t>
            </a:r>
            <a:r>
              <a:rPr lang="zh-CN" altLang="en-US" sz="3300" dirty="0" smtClean="0"/>
              <a:t>；</a:t>
            </a:r>
          </a:p>
          <a:p>
            <a:pPr eaLnBrk="1" hangingPunct="1">
              <a:buFont typeface="Wingdings" panose="05000000000000000000" pitchFamily="2" charset="2"/>
              <a:buChar char="Ø"/>
            </a:pPr>
            <a:r>
              <a:rPr lang="zh-CN" altLang="en-US" sz="3300" dirty="0" smtClean="0"/>
              <a:t>若</a:t>
            </a:r>
            <a:r>
              <a:rPr lang="en-US" altLang="zh-CN" sz="3300" dirty="0" smtClean="0"/>
              <a:t>I</a:t>
            </a:r>
            <a:r>
              <a:rPr lang="zh-CN" altLang="en-US" sz="3300" dirty="0" smtClean="0"/>
              <a:t>弄假</a:t>
            </a:r>
            <a:r>
              <a:rPr lang="en-US" altLang="zh-CN" sz="3300" dirty="0" smtClean="0"/>
              <a:t>G(T</a:t>
            </a:r>
            <a:r>
              <a:rPr lang="en-US" altLang="zh-CN" sz="3300" baseline="-30000" dirty="0" smtClean="0"/>
              <a:t>I</a:t>
            </a:r>
            <a:r>
              <a:rPr lang="en-US" altLang="zh-CN" sz="3300" dirty="0" smtClean="0"/>
              <a:t>(G)=0)</a:t>
            </a:r>
            <a:r>
              <a:rPr lang="zh-CN" altLang="en-US" sz="3300" dirty="0" smtClean="0"/>
              <a:t>，则</a:t>
            </a:r>
            <a:r>
              <a:rPr lang="en-US" altLang="zh-CN" sz="3300" dirty="0" smtClean="0"/>
              <a:t>T</a:t>
            </a:r>
            <a:r>
              <a:rPr lang="en-US" altLang="zh-CN" sz="3300" baseline="-30000" dirty="0" smtClean="0"/>
              <a:t>I</a:t>
            </a:r>
            <a:r>
              <a:rPr lang="en-US" altLang="zh-CN" sz="3300" dirty="0" smtClean="0"/>
              <a:t>(G</a:t>
            </a:r>
            <a:r>
              <a:rPr lang="en-US" altLang="zh-CN" sz="3300" dirty="0" smtClean="0">
                <a:sym typeface="Symbol" panose="05050102010706020507" pitchFamily="18" charset="2"/>
              </a:rPr>
              <a:t></a:t>
            </a:r>
            <a:r>
              <a:rPr lang="en-US" altLang="zh-CN" sz="3300" dirty="0" smtClean="0"/>
              <a:t>H)=1</a:t>
            </a:r>
            <a:r>
              <a:rPr lang="zh-CN" altLang="en-US" sz="3300" dirty="0" smtClean="0"/>
              <a:t> 。</a:t>
            </a:r>
          </a:p>
          <a:p>
            <a:pPr eaLnBrk="1" hangingPunct="1">
              <a:buFont typeface="Wingdings" panose="05000000000000000000" pitchFamily="2" charset="2"/>
              <a:buNone/>
            </a:pPr>
            <a:r>
              <a:rPr lang="zh-CN" altLang="en-US" sz="3300" dirty="0" smtClean="0"/>
              <a:t>从而，对</a:t>
            </a:r>
            <a:r>
              <a:rPr lang="en-US" altLang="zh-CN" sz="3300" dirty="0" smtClean="0"/>
              <a:t>G, H</a:t>
            </a:r>
            <a:r>
              <a:rPr lang="zh-CN" altLang="en-US" sz="3300" dirty="0" smtClean="0"/>
              <a:t>的任意解释</a:t>
            </a:r>
            <a:r>
              <a:rPr lang="en-US" altLang="zh-CN" sz="3300" dirty="0" smtClean="0"/>
              <a:t>I</a:t>
            </a:r>
            <a:r>
              <a:rPr lang="zh-CN" altLang="en-US" sz="3300" dirty="0" smtClean="0"/>
              <a:t>，都有</a:t>
            </a:r>
            <a:r>
              <a:rPr lang="en-US" altLang="zh-CN" sz="3300" dirty="0" smtClean="0"/>
              <a:t>G</a:t>
            </a:r>
            <a:r>
              <a:rPr lang="en-US" altLang="zh-CN" sz="3300" dirty="0" smtClean="0">
                <a:sym typeface="Symbol" panose="05050102010706020507" pitchFamily="18" charset="2"/>
              </a:rPr>
              <a:t></a:t>
            </a:r>
            <a:r>
              <a:rPr lang="en-US" altLang="zh-CN" sz="3300" dirty="0" smtClean="0"/>
              <a:t>H</a:t>
            </a:r>
            <a:r>
              <a:rPr lang="zh-CN" altLang="en-US" sz="3300" dirty="0" smtClean="0"/>
              <a:t>为</a:t>
            </a:r>
          </a:p>
          <a:p>
            <a:pPr eaLnBrk="1" hangingPunct="1">
              <a:buFont typeface="Wingdings" panose="05000000000000000000" pitchFamily="2" charset="2"/>
              <a:buNone/>
            </a:pPr>
            <a:r>
              <a:rPr lang="zh-CN" altLang="en-US" sz="3300" dirty="0" smtClean="0"/>
              <a:t>真， 故</a:t>
            </a:r>
            <a:r>
              <a:rPr lang="en-US" altLang="zh-CN" sz="3300" dirty="0" smtClean="0"/>
              <a:t>G</a:t>
            </a:r>
            <a:r>
              <a:rPr lang="en-US" altLang="zh-CN" sz="3300" dirty="0" smtClean="0">
                <a:sym typeface="Symbol" panose="05050102010706020507" pitchFamily="18" charset="2"/>
              </a:rPr>
              <a:t></a:t>
            </a:r>
            <a:r>
              <a:rPr lang="en-US" altLang="zh-CN" sz="3300" dirty="0" smtClean="0"/>
              <a:t>H</a:t>
            </a:r>
            <a:r>
              <a:rPr lang="zh-CN" altLang="en-US" sz="3300" dirty="0" smtClean="0"/>
              <a:t>是恒真的</a:t>
            </a:r>
            <a:r>
              <a:rPr lang="en-US" altLang="zh-CN" sz="3300" dirty="0" smtClean="0"/>
              <a:t>.</a:t>
            </a:r>
          </a:p>
          <a:p>
            <a:pPr eaLnBrk="1" hangingPunct="1">
              <a:buFont typeface="Wingdings" panose="05000000000000000000" pitchFamily="2" charset="2"/>
              <a:buNone/>
            </a:pPr>
            <a:r>
              <a:rPr lang="zh-CN" altLang="en-US" sz="3300" dirty="0" smtClean="0">
                <a:solidFill>
                  <a:schemeClr val="tx2"/>
                </a:solidFill>
              </a:rPr>
              <a:t>充分性</a:t>
            </a:r>
            <a:r>
              <a:rPr lang="zh-CN" altLang="en-US" sz="3300" dirty="0" smtClean="0"/>
              <a:t>，任取</a:t>
            </a:r>
            <a:r>
              <a:rPr lang="en-US" altLang="zh-CN" sz="3300" dirty="0" smtClean="0"/>
              <a:t>G, H</a:t>
            </a:r>
            <a:r>
              <a:rPr lang="zh-CN" altLang="en-US" sz="3300" dirty="0" smtClean="0"/>
              <a:t>的解释</a:t>
            </a:r>
            <a:r>
              <a:rPr lang="en-US" altLang="zh-CN" sz="3300" dirty="0" smtClean="0"/>
              <a:t>I</a:t>
            </a:r>
            <a:r>
              <a:rPr lang="zh-CN" altLang="en-US" sz="3300" dirty="0" smtClean="0"/>
              <a:t>，若</a:t>
            </a:r>
            <a:r>
              <a:rPr lang="en-US" altLang="zh-CN" sz="3300" dirty="0" smtClean="0"/>
              <a:t>T</a:t>
            </a:r>
            <a:r>
              <a:rPr lang="en-US" altLang="zh-CN" sz="3300" baseline="-30000" dirty="0" smtClean="0"/>
              <a:t>I</a:t>
            </a:r>
            <a:r>
              <a:rPr lang="en-US" altLang="zh-CN" sz="3300" dirty="0" smtClean="0"/>
              <a:t>(G)=1</a:t>
            </a:r>
            <a:r>
              <a:rPr lang="zh-CN" altLang="en-US" sz="3300" dirty="0" smtClean="0"/>
              <a:t>，由</a:t>
            </a:r>
          </a:p>
          <a:p>
            <a:pPr eaLnBrk="1" hangingPunct="1">
              <a:buFont typeface="Wingdings" panose="05000000000000000000" pitchFamily="2" charset="2"/>
              <a:buNone/>
            </a:pPr>
            <a:r>
              <a:rPr lang="en-US" altLang="zh-CN" sz="3300" dirty="0" smtClean="0"/>
              <a:t>G</a:t>
            </a:r>
            <a:r>
              <a:rPr lang="en-US" altLang="zh-CN" sz="3300" dirty="0" smtClean="0">
                <a:sym typeface="Symbol" panose="05050102010706020507" pitchFamily="18" charset="2"/>
              </a:rPr>
              <a:t></a:t>
            </a:r>
            <a:r>
              <a:rPr lang="en-US" altLang="zh-CN" sz="3300" dirty="0" smtClean="0"/>
              <a:t>H</a:t>
            </a:r>
            <a:r>
              <a:rPr lang="zh-CN" altLang="en-US" sz="3300" dirty="0" smtClean="0"/>
              <a:t>恒真，知， </a:t>
            </a:r>
            <a:r>
              <a:rPr lang="en-US" altLang="zh-CN" sz="3300" dirty="0" smtClean="0"/>
              <a:t>T</a:t>
            </a:r>
            <a:r>
              <a:rPr lang="en-US" altLang="zh-CN" sz="3300" baseline="-30000" dirty="0" smtClean="0"/>
              <a:t>I</a:t>
            </a:r>
            <a:r>
              <a:rPr lang="en-US" altLang="zh-CN" sz="3300" dirty="0" smtClean="0"/>
              <a:t>(H)=1</a:t>
            </a:r>
            <a:r>
              <a:rPr lang="zh-CN" altLang="en-US" sz="3300" dirty="0" smtClean="0"/>
              <a:t>。从而有</a:t>
            </a:r>
            <a:r>
              <a:rPr lang="en-US" altLang="zh-CN" sz="3300" dirty="0" smtClean="0"/>
              <a:t>G</a:t>
            </a:r>
            <a:r>
              <a:rPr lang="en-US" altLang="zh-CN" sz="3300" dirty="0" smtClean="0">
                <a:sym typeface="Symbol" panose="05050102010706020507" pitchFamily="18" charset="2"/>
              </a:rPr>
              <a:t></a:t>
            </a:r>
            <a:r>
              <a:rPr lang="en-US" altLang="zh-CN" sz="3300" dirty="0" smtClean="0"/>
              <a:t>H</a:t>
            </a:r>
            <a:r>
              <a:rPr lang="zh-CN" altLang="en-US" dirty="0" smtClean="0"/>
              <a:t>。</a:t>
            </a:r>
          </a:p>
        </p:txBody>
      </p:sp>
      <p:sp>
        <p:nvSpPr>
          <p:cNvPr id="126980"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2698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9422943-E16C-47FD-8D7F-F77ABBCBFF1C}" type="slidenum">
              <a:rPr kumimoji="0" lang="zh-CN" altLang="en-US" sz="1400" b="0" smtClean="0">
                <a:latin typeface="Arial" panose="020B0604020202020204" pitchFamily="34" charset="0"/>
              </a:rPr>
              <a:pPr>
                <a:spcBef>
                  <a:spcPct val="0"/>
                </a:spcBef>
                <a:buClrTx/>
                <a:buSzTx/>
                <a:buFontTx/>
                <a:buNone/>
              </a:pPr>
              <a:t>59</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5539">
                                            <p:txEl>
                                              <p:pRg st="5" end="5"/>
                                            </p:txEl>
                                          </p:spTgt>
                                        </p:tgtEl>
                                        <p:attrNameLst>
                                          <p:attrName>style.visibility</p:attrName>
                                        </p:attrNameLst>
                                      </p:cBhvr>
                                      <p:to>
                                        <p:strVal val="visible"/>
                                      </p:to>
                                    </p:set>
                                    <p:anim calcmode="lin" valueType="num">
                                      <p:cBhvr additive="base">
                                        <p:cTn id="7" dur="500" fill="hold"/>
                                        <p:tgtEl>
                                          <p:spTgt spid="65539">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539">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5539">
                                            <p:txEl>
                                              <p:pRg st="6" end="6"/>
                                            </p:txEl>
                                          </p:spTgt>
                                        </p:tgtEl>
                                        <p:attrNameLst>
                                          <p:attrName>style.visibility</p:attrName>
                                        </p:attrNameLst>
                                      </p:cBhvr>
                                      <p:to>
                                        <p:strVal val="visible"/>
                                      </p:to>
                                    </p:set>
                                    <p:anim calcmode="lin" valueType="num">
                                      <p:cBhvr additive="base">
                                        <p:cTn id="11" dur="500" fill="hold"/>
                                        <p:tgtEl>
                                          <p:spTgt spid="65539">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553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26"/>
          <p:cNvSpPr>
            <a:spLocks noGrp="1" noChangeArrowheads="1"/>
          </p:cNvSpPr>
          <p:nvPr>
            <p:ph type="title"/>
          </p:nvPr>
        </p:nvSpPr>
        <p:spPr>
          <a:xfrm>
            <a:off x="395288" y="476250"/>
            <a:ext cx="7772400" cy="823913"/>
          </a:xfrm>
        </p:spPr>
        <p:txBody>
          <a:bodyPr/>
          <a:lstStyle/>
          <a:p>
            <a:pPr eaLnBrk="1" hangingPunct="1"/>
            <a:r>
              <a:rPr lang="zh-CN" altLang="en-US" b="1" dirty="0" smtClean="0">
                <a:latin typeface="Arial" panose="020B0604020202020204" pitchFamily="34" charset="0"/>
                <a:ea typeface="黑体" panose="02010609060101010101" pitchFamily="49" charset="-122"/>
              </a:rPr>
              <a:t>第三章</a:t>
            </a:r>
            <a:r>
              <a:rPr lang="zh-CN" altLang="en-US" b="1" dirty="0" smtClean="0">
                <a:latin typeface="Arial" panose="020B0604020202020204" pitchFamily="34" charset="0"/>
                <a:cs typeface="Arial" panose="020B0604020202020204" pitchFamily="34" charset="0"/>
              </a:rPr>
              <a:t>   古典数理</a:t>
            </a:r>
            <a:r>
              <a:rPr lang="zh-CN" altLang="en-US" b="1" dirty="0" smtClean="0">
                <a:latin typeface="Arial" panose="020B0604020202020204" pitchFamily="34" charset="0"/>
                <a:ea typeface="黑体" panose="02010609060101010101" pitchFamily="49" charset="-122"/>
              </a:rPr>
              <a:t>逻辑</a:t>
            </a:r>
          </a:p>
        </p:txBody>
      </p:sp>
      <p:sp>
        <p:nvSpPr>
          <p:cNvPr id="10243" name="Rectangle 1027"/>
          <p:cNvSpPr>
            <a:spLocks noGrp="1" noChangeArrowheads="1"/>
          </p:cNvSpPr>
          <p:nvPr>
            <p:ph type="body" idx="1"/>
          </p:nvPr>
        </p:nvSpPr>
        <p:spPr>
          <a:xfrm>
            <a:off x="179388" y="1600200"/>
            <a:ext cx="8659812" cy="4419600"/>
          </a:xfrm>
        </p:spPr>
        <p:txBody>
          <a:bodyPr/>
          <a:lstStyle/>
          <a:p>
            <a:pPr marL="377825" indent="-377825" eaLnBrk="1" hangingPunct="1">
              <a:buSzPct val="105000"/>
              <a:buFontTx/>
              <a:buChar char="§"/>
              <a:tabLst>
                <a:tab pos="1436688" algn="l"/>
              </a:tabLst>
              <a:defRPr/>
            </a:pPr>
            <a:r>
              <a:rPr lang="en-US" altLang="zh-CN" dirty="0" smtClean="0">
                <a:solidFill>
                  <a:schemeClr val="tx2"/>
                </a:solidFill>
                <a:cs typeface="Times New Roman" panose="02020603050405020304" pitchFamily="18" charset="0"/>
              </a:rPr>
              <a:t>3</a:t>
            </a:r>
            <a:r>
              <a:rPr lang="zh-CN" altLang="en-US" dirty="0" smtClean="0">
                <a:solidFill>
                  <a:schemeClr val="tx2"/>
                </a:solidFill>
                <a:cs typeface="Times New Roman" panose="02020603050405020304" pitchFamily="18" charset="0"/>
              </a:rPr>
              <a:t>.1</a:t>
            </a:r>
            <a:r>
              <a:rPr lang="zh-CN" altLang="en-US" dirty="0" smtClean="0">
                <a:cs typeface="Times New Roman" panose="02020603050405020304" pitchFamily="18" charset="0"/>
              </a:rPr>
              <a:t>  	</a:t>
            </a:r>
            <a:r>
              <a:rPr lang="zh-CN" altLang="en-US" dirty="0" smtClean="0"/>
              <a:t>命题逻辑</a:t>
            </a:r>
            <a:endParaRPr lang="en-US" altLang="zh-CN" dirty="0" smtClean="0"/>
          </a:p>
          <a:p>
            <a:pPr marL="377825" indent="-377825" eaLnBrk="1" hangingPunct="1">
              <a:buSzPct val="105000"/>
              <a:buFontTx/>
              <a:buChar char="§"/>
              <a:tabLst>
                <a:tab pos="1436688" algn="l"/>
              </a:tabLst>
              <a:defRPr/>
            </a:pPr>
            <a:r>
              <a:rPr lang="en-US" altLang="zh-CN" dirty="0">
                <a:solidFill>
                  <a:schemeClr val="tx2"/>
                </a:solidFill>
                <a:cs typeface="Times New Roman" panose="02020603050405020304" pitchFamily="18" charset="0"/>
              </a:rPr>
              <a:t>3.2   </a:t>
            </a:r>
            <a:r>
              <a:rPr lang="zh-CN" altLang="en-US" dirty="0">
                <a:solidFill>
                  <a:schemeClr val="tx2">
                    <a:lumMod val="20000"/>
                    <a:lumOff val="80000"/>
                  </a:schemeClr>
                </a:solidFill>
                <a:cs typeface="Times New Roman" panose="02020603050405020304" pitchFamily="18" charset="0"/>
              </a:rPr>
              <a:t>谓词逻辑</a:t>
            </a:r>
          </a:p>
        </p:txBody>
      </p:sp>
      <p:sp>
        <p:nvSpPr>
          <p:cNvPr id="60420"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6042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755A90D-F11D-418E-B316-B3174825C55D}" type="slidenum">
              <a:rPr kumimoji="0" lang="zh-CN" altLang="en-US" sz="1400" b="0" smtClean="0">
                <a:latin typeface="Arial" panose="020B0604020202020204" pitchFamily="34" charset="0"/>
              </a:rPr>
              <a:pPr>
                <a:spcBef>
                  <a:spcPct val="0"/>
                </a:spcBef>
                <a:buClrTx/>
                <a:buSzTx/>
                <a:buFontTx/>
                <a:buNone/>
              </a:pPr>
              <a:t>6</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0" y="8806"/>
            <a:ext cx="7772400" cy="646331"/>
          </a:xfrm>
        </p:spPr>
        <p:txBody>
          <a:bodyPr/>
          <a:lstStyle/>
          <a:p>
            <a:pPr eaLnBrk="1" hangingPunct="1"/>
            <a:r>
              <a:rPr lang="zh-CN" altLang="en-US" sz="3600" b="1" dirty="0" smtClean="0">
                <a:sym typeface="Symbol" panose="05050102010706020507" pitchFamily="18" charset="2"/>
              </a:rPr>
              <a:t></a:t>
            </a:r>
            <a:r>
              <a:rPr lang="zh-CN" altLang="en-US" sz="3600" b="1" dirty="0" smtClean="0">
                <a:latin typeface="黑体" panose="02010609060101010101" pitchFamily="49" charset="-122"/>
                <a:ea typeface="黑体" panose="02010609060101010101" pitchFamily="49" charset="-122"/>
              </a:rPr>
              <a:t>是一种部分序关系</a:t>
            </a:r>
          </a:p>
        </p:txBody>
      </p:sp>
      <p:sp>
        <p:nvSpPr>
          <p:cNvPr id="66563" name="Rectangle 3"/>
          <p:cNvSpPr>
            <a:spLocks noGrp="1" noChangeArrowheads="1"/>
          </p:cNvSpPr>
          <p:nvPr>
            <p:ph type="body" idx="1"/>
          </p:nvPr>
        </p:nvSpPr>
        <p:spPr>
          <a:xfrm>
            <a:off x="179388" y="980728"/>
            <a:ext cx="8839200" cy="5184775"/>
          </a:xfrm>
        </p:spPr>
        <p:txBody>
          <a:bodyPr/>
          <a:lstStyle/>
          <a:p>
            <a:pPr eaLnBrk="1" hangingPunct="1">
              <a:lnSpc>
                <a:spcPct val="125000"/>
              </a:lnSpc>
            </a:pPr>
            <a:r>
              <a:rPr lang="zh-CN" altLang="en-US" sz="3300" dirty="0" smtClean="0"/>
              <a:t>证明：要证明公式间的蕴涵关系是部分序关系，需要证明其具有自反性、反对称性和传递性。</a:t>
            </a:r>
          </a:p>
          <a:p>
            <a:pPr eaLnBrk="1" hangingPunct="1">
              <a:lnSpc>
                <a:spcPct val="125000"/>
              </a:lnSpc>
            </a:pPr>
            <a:r>
              <a:rPr lang="zh-CN" altLang="en-US" sz="3300" dirty="0" smtClean="0">
                <a:solidFill>
                  <a:schemeClr val="tx2"/>
                </a:solidFill>
              </a:rPr>
              <a:t>自反性</a:t>
            </a:r>
            <a:r>
              <a:rPr lang="zh-CN" altLang="en-US" sz="3300" dirty="0" smtClean="0"/>
              <a:t>：任取公式</a:t>
            </a:r>
            <a:r>
              <a:rPr lang="en-US" altLang="zh-CN" sz="3300" dirty="0" smtClean="0"/>
              <a:t>G</a:t>
            </a:r>
            <a:r>
              <a:rPr lang="zh-CN" altLang="en-US" sz="3300" dirty="0" smtClean="0"/>
              <a:t>，有</a:t>
            </a:r>
            <a:r>
              <a:rPr lang="en-US" altLang="zh-CN" sz="3300" dirty="0" smtClean="0"/>
              <a:t>G </a:t>
            </a:r>
            <a:r>
              <a:rPr lang="en-US" altLang="zh-CN" sz="3300" dirty="0" smtClean="0">
                <a:sym typeface="Symbol" panose="05050102010706020507" pitchFamily="18" charset="2"/>
              </a:rPr>
              <a:t> G </a:t>
            </a:r>
            <a:r>
              <a:rPr lang="zh-CN" altLang="en-US" sz="3300" dirty="0" smtClean="0">
                <a:sym typeface="Symbol" panose="05050102010706020507" pitchFamily="18" charset="2"/>
              </a:rPr>
              <a:t>恒真，因此， </a:t>
            </a:r>
            <a:r>
              <a:rPr lang="en-US" altLang="zh-CN" sz="3300" dirty="0" smtClean="0"/>
              <a:t>G</a:t>
            </a:r>
            <a:r>
              <a:rPr lang="en-US" altLang="zh-CN" sz="3300" dirty="0" smtClean="0">
                <a:sym typeface="Symbol" panose="05050102010706020507" pitchFamily="18" charset="2"/>
              </a:rPr>
              <a:t> </a:t>
            </a:r>
            <a:r>
              <a:rPr lang="en-US" altLang="zh-CN" sz="3300" dirty="0" smtClean="0"/>
              <a:t>G</a:t>
            </a:r>
            <a:r>
              <a:rPr lang="zh-CN" altLang="en-US" sz="3300" dirty="0" smtClean="0"/>
              <a:t>。</a:t>
            </a:r>
            <a:endParaRPr lang="zh-CN" altLang="en-US" sz="3300" dirty="0" smtClean="0">
              <a:sym typeface="Symbol" panose="05050102010706020507" pitchFamily="18" charset="2"/>
            </a:endParaRPr>
          </a:p>
          <a:p>
            <a:pPr eaLnBrk="1" hangingPunct="1"/>
            <a:r>
              <a:rPr lang="zh-CN" altLang="en-US" sz="3300" dirty="0" smtClean="0">
                <a:solidFill>
                  <a:schemeClr val="tx2"/>
                </a:solidFill>
                <a:sym typeface="Symbol" panose="05050102010706020507" pitchFamily="18" charset="2"/>
              </a:rPr>
              <a:t>反对称性</a:t>
            </a:r>
            <a:r>
              <a:rPr lang="zh-CN" altLang="en-US" sz="3300" dirty="0" smtClean="0">
                <a:sym typeface="Symbol" panose="05050102010706020507" pitchFamily="18" charset="2"/>
              </a:rPr>
              <a:t>：若</a:t>
            </a:r>
            <a:r>
              <a:rPr lang="en-US" altLang="zh-CN" sz="3300" dirty="0" smtClean="0">
                <a:sym typeface="Symbol" panose="05050102010706020507" pitchFamily="18" charset="2"/>
              </a:rPr>
              <a:t>G  H</a:t>
            </a:r>
            <a:r>
              <a:rPr lang="zh-CN" altLang="en-US" sz="3300" dirty="0" smtClean="0">
                <a:sym typeface="Symbol" panose="05050102010706020507" pitchFamily="18" charset="2"/>
              </a:rPr>
              <a:t>，</a:t>
            </a:r>
            <a:r>
              <a:rPr lang="en-US" altLang="zh-CN" sz="3300" dirty="0" smtClean="0">
                <a:sym typeface="Symbol" panose="05050102010706020507" pitchFamily="18" charset="2"/>
              </a:rPr>
              <a:t>H  G</a:t>
            </a:r>
            <a:r>
              <a:rPr lang="zh-CN" altLang="en-US" sz="3300" dirty="0" smtClean="0">
                <a:sym typeface="Symbol" panose="05050102010706020507" pitchFamily="18" charset="2"/>
              </a:rPr>
              <a:t>，则</a:t>
            </a:r>
          </a:p>
          <a:p>
            <a:pPr eaLnBrk="1" hangingPunct="1">
              <a:buFont typeface="Wingdings" panose="05000000000000000000" pitchFamily="2" charset="2"/>
              <a:buNone/>
            </a:pPr>
            <a:r>
              <a:rPr lang="en-US" altLang="zh-CN" sz="3300" dirty="0" smtClean="0">
                <a:sym typeface="Symbol" panose="05050102010706020507" pitchFamily="18" charset="2"/>
              </a:rPr>
              <a:t>   G  H</a:t>
            </a:r>
            <a:r>
              <a:rPr lang="zh-CN" altLang="en-US" sz="3300" dirty="0" smtClean="0">
                <a:sym typeface="Symbol" panose="05050102010706020507" pitchFamily="18" charset="2"/>
              </a:rPr>
              <a:t>，</a:t>
            </a:r>
            <a:r>
              <a:rPr lang="en-US" altLang="zh-CN" sz="3300" dirty="0" smtClean="0">
                <a:sym typeface="Symbol" panose="05050102010706020507" pitchFamily="18" charset="2"/>
              </a:rPr>
              <a:t>H  G</a:t>
            </a:r>
            <a:r>
              <a:rPr lang="zh-CN" altLang="en-US" sz="3300" dirty="0" smtClean="0">
                <a:sym typeface="Symbol" panose="05050102010706020507" pitchFamily="18" charset="2"/>
              </a:rPr>
              <a:t>恒真，即</a:t>
            </a:r>
            <a:r>
              <a:rPr lang="en-US" altLang="zh-CN" sz="3300" dirty="0" smtClean="0">
                <a:sym typeface="Symbol" panose="05050102010706020507" pitchFamily="18" charset="2"/>
              </a:rPr>
              <a:t>, (G  H) (H  G)</a:t>
            </a:r>
            <a:r>
              <a:rPr lang="zh-CN" altLang="en-US" sz="3300" dirty="0" smtClean="0">
                <a:sym typeface="Symbol" panose="05050102010706020507" pitchFamily="18" charset="2"/>
              </a:rPr>
              <a:t>恒真，即，</a:t>
            </a:r>
            <a:r>
              <a:rPr lang="en-US" altLang="zh-CN" sz="3300" dirty="0" smtClean="0">
                <a:sym typeface="Symbol" panose="05050102010706020507" pitchFamily="18" charset="2"/>
              </a:rPr>
              <a:t>G  H</a:t>
            </a:r>
            <a:r>
              <a:rPr lang="zh-CN" altLang="en-US" sz="3300" dirty="0" smtClean="0">
                <a:sym typeface="Symbol" panose="05050102010706020507" pitchFamily="18" charset="2"/>
              </a:rPr>
              <a:t>恒真，故</a:t>
            </a:r>
            <a:r>
              <a:rPr lang="en-US" altLang="zh-CN" sz="3300" dirty="0" smtClean="0">
                <a:sym typeface="Symbol" panose="05050102010706020507" pitchFamily="18" charset="2"/>
              </a:rPr>
              <a:t>G=H</a:t>
            </a:r>
            <a:r>
              <a:rPr lang="zh-CN" altLang="en-US" sz="3300" dirty="0" smtClean="0">
                <a:sym typeface="Symbol" panose="05050102010706020507" pitchFamily="18" charset="2"/>
              </a:rPr>
              <a:t>。</a:t>
            </a:r>
          </a:p>
        </p:txBody>
      </p:sp>
      <p:sp>
        <p:nvSpPr>
          <p:cNvPr id="128004"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28005"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34741F3-6CC1-4B69-B714-1C1148B8F033}" type="slidenum">
              <a:rPr kumimoji="0" lang="zh-CN" altLang="en-US" sz="1400" b="0" smtClean="0">
                <a:latin typeface="Arial" panose="020B0604020202020204" pitchFamily="34" charset="0"/>
              </a:rPr>
              <a:pPr>
                <a:spcBef>
                  <a:spcPct val="0"/>
                </a:spcBef>
                <a:buClrTx/>
                <a:buSzTx/>
                <a:buFontTx/>
                <a:buNone/>
              </a:pPr>
              <a:t>60</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6563">
                                            <p:txEl>
                                              <p:pRg st="1" end="1"/>
                                            </p:txEl>
                                          </p:spTgt>
                                        </p:tgtEl>
                                        <p:attrNameLst>
                                          <p:attrName>style.visibility</p:attrName>
                                        </p:attrNameLst>
                                      </p:cBhvr>
                                      <p:to>
                                        <p:strVal val="visible"/>
                                      </p:to>
                                    </p:set>
                                    <p:anim calcmode="lin" valueType="num">
                                      <p:cBhvr additive="base">
                                        <p:cTn id="7" dur="500" fill="hold"/>
                                        <p:tgtEl>
                                          <p:spTgt spid="6656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5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6563">
                                            <p:txEl>
                                              <p:pRg st="2" end="2"/>
                                            </p:txEl>
                                          </p:spTgt>
                                        </p:tgtEl>
                                        <p:attrNameLst>
                                          <p:attrName>style.visibility</p:attrName>
                                        </p:attrNameLst>
                                      </p:cBhvr>
                                      <p:to>
                                        <p:strVal val="visible"/>
                                      </p:to>
                                    </p:set>
                                    <p:anim calcmode="lin" valueType="num">
                                      <p:cBhvr additive="base">
                                        <p:cTn id="13" dur="500" fill="hold"/>
                                        <p:tgtEl>
                                          <p:spTgt spid="6656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656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6563">
                                            <p:txEl>
                                              <p:pRg st="3" end="3"/>
                                            </p:txEl>
                                          </p:spTgt>
                                        </p:tgtEl>
                                        <p:attrNameLst>
                                          <p:attrName>style.visibility</p:attrName>
                                        </p:attrNameLst>
                                      </p:cBhvr>
                                      <p:to>
                                        <p:strVal val="visible"/>
                                      </p:to>
                                    </p:set>
                                    <p:anim calcmode="lin" valueType="num">
                                      <p:cBhvr additive="base">
                                        <p:cTn id="17" dur="500" fill="hold"/>
                                        <p:tgtEl>
                                          <p:spTgt spid="6656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656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7" name="Rectangle 3"/>
          <p:cNvSpPr>
            <a:spLocks noGrp="1" noChangeArrowheads="1"/>
          </p:cNvSpPr>
          <p:nvPr>
            <p:ph type="body" idx="1"/>
          </p:nvPr>
        </p:nvSpPr>
        <p:spPr>
          <a:xfrm>
            <a:off x="179388" y="1103311"/>
            <a:ext cx="8839200" cy="4827587"/>
          </a:xfrm>
        </p:spPr>
        <p:txBody>
          <a:bodyPr/>
          <a:lstStyle/>
          <a:p>
            <a:pPr eaLnBrk="1" hangingPunct="1">
              <a:lnSpc>
                <a:spcPct val="125000"/>
              </a:lnSpc>
            </a:pPr>
            <a:r>
              <a:rPr lang="zh-CN" altLang="en-US" sz="3300" dirty="0" smtClean="0">
                <a:solidFill>
                  <a:schemeClr val="tx2"/>
                </a:solidFill>
              </a:rPr>
              <a:t>传递性：</a:t>
            </a:r>
            <a:r>
              <a:rPr lang="zh-CN" altLang="en-US" sz="3300" dirty="0" smtClean="0">
                <a:sym typeface="Symbol" panose="05050102010706020507" pitchFamily="18" charset="2"/>
              </a:rPr>
              <a:t>若</a:t>
            </a:r>
            <a:r>
              <a:rPr lang="en-US" altLang="zh-CN" sz="3300" dirty="0" smtClean="0">
                <a:sym typeface="Symbol" panose="05050102010706020507" pitchFamily="18" charset="2"/>
              </a:rPr>
              <a:t>GG1</a:t>
            </a:r>
            <a:r>
              <a:rPr lang="zh-CN" altLang="en-US" sz="3300" dirty="0" smtClean="0">
                <a:sym typeface="Symbol" panose="05050102010706020507" pitchFamily="18" charset="2"/>
              </a:rPr>
              <a:t>，</a:t>
            </a:r>
            <a:r>
              <a:rPr lang="en-US" altLang="zh-CN" sz="3300" dirty="0" smtClean="0">
                <a:sym typeface="Symbol" panose="05050102010706020507" pitchFamily="18" charset="2"/>
              </a:rPr>
              <a:t>G1H</a:t>
            </a:r>
            <a:r>
              <a:rPr lang="zh-CN" altLang="en-US" sz="3300" dirty="0" smtClean="0">
                <a:sym typeface="Symbol" panose="05050102010706020507" pitchFamily="18" charset="2"/>
              </a:rPr>
              <a:t>，则对</a:t>
            </a:r>
            <a:r>
              <a:rPr lang="en-US" altLang="zh-CN" sz="3300" dirty="0" smtClean="0">
                <a:sym typeface="Symbol" panose="05050102010706020507" pitchFamily="18" charset="2"/>
              </a:rPr>
              <a:t>G, G1, H</a:t>
            </a:r>
            <a:r>
              <a:rPr lang="zh-CN" altLang="en-US" sz="3300" dirty="0" smtClean="0">
                <a:sym typeface="Symbol" panose="05050102010706020507" pitchFamily="18" charset="2"/>
              </a:rPr>
              <a:t>的任意解释</a:t>
            </a:r>
            <a:r>
              <a:rPr lang="en-US" altLang="zh-CN" sz="3300" dirty="0" smtClean="0">
                <a:sym typeface="Symbol" panose="05050102010706020507" pitchFamily="18" charset="2"/>
              </a:rPr>
              <a:t>I</a:t>
            </a:r>
            <a:r>
              <a:rPr lang="zh-CN" altLang="en-US" sz="3300" dirty="0" smtClean="0">
                <a:sym typeface="Symbol" panose="05050102010706020507" pitchFamily="18" charset="2"/>
              </a:rPr>
              <a:t>，</a:t>
            </a:r>
            <a:r>
              <a:rPr lang="zh-CN" altLang="en-US" sz="3300" dirty="0" smtClean="0">
                <a:solidFill>
                  <a:schemeClr val="tx2"/>
                </a:solidFill>
                <a:sym typeface="Symbol" panose="05050102010706020507" pitchFamily="18" charset="2"/>
              </a:rPr>
              <a:t>若</a:t>
            </a:r>
            <a:r>
              <a:rPr lang="en-US" altLang="zh-CN" sz="3300" dirty="0" smtClean="0">
                <a:solidFill>
                  <a:schemeClr val="tx2"/>
                </a:solidFill>
                <a:sym typeface="Symbol" panose="05050102010706020507" pitchFamily="18" charset="2"/>
              </a:rPr>
              <a:t>I</a:t>
            </a:r>
            <a:r>
              <a:rPr lang="zh-CN" altLang="en-US" sz="3300" dirty="0" smtClean="0">
                <a:solidFill>
                  <a:schemeClr val="tx2"/>
                </a:solidFill>
                <a:sym typeface="Symbol" panose="05050102010706020507" pitchFamily="18" charset="2"/>
              </a:rPr>
              <a:t>满足</a:t>
            </a:r>
            <a:r>
              <a:rPr lang="en-US" altLang="zh-CN" sz="3300" dirty="0" smtClean="0">
                <a:solidFill>
                  <a:schemeClr val="tx2"/>
                </a:solidFill>
                <a:sym typeface="Symbol" panose="05050102010706020507" pitchFamily="18" charset="2"/>
              </a:rPr>
              <a:t>G</a:t>
            </a:r>
            <a:r>
              <a:rPr lang="zh-CN" altLang="en-US" sz="3300" dirty="0" smtClean="0">
                <a:sym typeface="Symbol" panose="05050102010706020507" pitchFamily="18" charset="2"/>
              </a:rPr>
              <a:t>，则由</a:t>
            </a:r>
            <a:r>
              <a:rPr lang="en-US" altLang="zh-CN" sz="3300" dirty="0" smtClean="0">
                <a:sym typeface="Symbol" panose="05050102010706020507" pitchFamily="18" charset="2"/>
              </a:rPr>
              <a:t>GG1</a:t>
            </a:r>
            <a:r>
              <a:rPr lang="zh-CN" altLang="en-US" sz="3300" dirty="0" smtClean="0">
                <a:sym typeface="Symbol" panose="05050102010706020507" pitchFamily="18" charset="2"/>
              </a:rPr>
              <a:t>知，</a:t>
            </a:r>
            <a:r>
              <a:rPr lang="en-US" altLang="zh-CN" sz="3300" dirty="0" smtClean="0">
                <a:sym typeface="Symbol" panose="05050102010706020507" pitchFamily="18" charset="2"/>
              </a:rPr>
              <a:t>I</a:t>
            </a:r>
            <a:r>
              <a:rPr lang="zh-CN" altLang="en-US" sz="3300" dirty="0" smtClean="0">
                <a:sym typeface="Symbol" panose="05050102010706020507" pitchFamily="18" charset="2"/>
              </a:rPr>
              <a:t>满足</a:t>
            </a:r>
            <a:r>
              <a:rPr lang="en-US" altLang="zh-CN" sz="3300" dirty="0" smtClean="0">
                <a:sym typeface="Symbol" panose="05050102010706020507" pitchFamily="18" charset="2"/>
              </a:rPr>
              <a:t>G1</a:t>
            </a:r>
            <a:r>
              <a:rPr lang="zh-CN" altLang="en-US" sz="3300" dirty="0" smtClean="0">
                <a:sym typeface="Symbol" panose="05050102010706020507" pitchFamily="18" charset="2"/>
              </a:rPr>
              <a:t>，再由</a:t>
            </a:r>
            <a:r>
              <a:rPr lang="en-US" altLang="zh-CN" sz="3300" dirty="0" smtClean="0">
                <a:sym typeface="Symbol" panose="05050102010706020507" pitchFamily="18" charset="2"/>
              </a:rPr>
              <a:t>G1H</a:t>
            </a:r>
            <a:r>
              <a:rPr lang="zh-CN" altLang="en-US" sz="3300" dirty="0" smtClean="0">
                <a:sym typeface="Symbol" panose="05050102010706020507" pitchFamily="18" charset="2"/>
              </a:rPr>
              <a:t>知，</a:t>
            </a:r>
            <a:r>
              <a:rPr lang="en-US" altLang="zh-CN" sz="3300" dirty="0" smtClean="0">
                <a:solidFill>
                  <a:schemeClr val="tx2"/>
                </a:solidFill>
                <a:sym typeface="Symbol" panose="05050102010706020507" pitchFamily="18" charset="2"/>
              </a:rPr>
              <a:t>I</a:t>
            </a:r>
            <a:r>
              <a:rPr lang="zh-CN" altLang="en-US" sz="3300" dirty="0" smtClean="0">
                <a:solidFill>
                  <a:schemeClr val="tx2"/>
                </a:solidFill>
                <a:sym typeface="Symbol" panose="05050102010706020507" pitchFamily="18" charset="2"/>
              </a:rPr>
              <a:t>满足</a:t>
            </a:r>
            <a:r>
              <a:rPr lang="en-US" altLang="zh-CN" sz="3300" dirty="0" smtClean="0">
                <a:solidFill>
                  <a:schemeClr val="tx2"/>
                </a:solidFill>
                <a:sym typeface="Symbol" panose="05050102010706020507" pitchFamily="18" charset="2"/>
              </a:rPr>
              <a:t>H</a:t>
            </a:r>
            <a:r>
              <a:rPr lang="zh-CN" altLang="en-US" sz="3300" dirty="0" smtClean="0">
                <a:sym typeface="Symbol" panose="05050102010706020507" pitchFamily="18" charset="2"/>
              </a:rPr>
              <a:t>。因此，</a:t>
            </a:r>
            <a:r>
              <a:rPr lang="en-US" altLang="zh-CN" sz="3300" dirty="0" smtClean="0">
                <a:sym typeface="Symbol" panose="05050102010706020507" pitchFamily="18" charset="2"/>
              </a:rPr>
              <a:t>GH</a:t>
            </a:r>
            <a:r>
              <a:rPr lang="zh-CN" altLang="en-US" sz="3300" dirty="0" smtClean="0">
                <a:sym typeface="Symbol" panose="05050102010706020507" pitchFamily="18" charset="2"/>
              </a:rPr>
              <a:t>。</a:t>
            </a:r>
          </a:p>
          <a:p>
            <a:pPr eaLnBrk="1" hangingPunct="1">
              <a:buFont typeface="Wingdings" panose="05000000000000000000" pitchFamily="2" charset="2"/>
              <a:buNone/>
            </a:pPr>
            <a:endParaRPr lang="zh-CN" altLang="en-US" sz="4000" dirty="0" smtClean="0">
              <a:sym typeface="Symbol" panose="05050102010706020507" pitchFamily="18" charset="2"/>
            </a:endParaRPr>
          </a:p>
        </p:txBody>
      </p:sp>
      <p:sp>
        <p:nvSpPr>
          <p:cNvPr id="129028"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29029"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B7BB543A-9FAA-413F-A3AF-EC40807C8DB8}" type="slidenum">
              <a:rPr kumimoji="0" lang="zh-CN" altLang="en-US" sz="1400" b="0" smtClean="0">
                <a:latin typeface="Arial" panose="020B0604020202020204" pitchFamily="34" charset="0"/>
              </a:rPr>
              <a:pPr>
                <a:spcBef>
                  <a:spcPct val="0"/>
                </a:spcBef>
                <a:buClrTx/>
                <a:buSzTx/>
                <a:buFontTx/>
                <a:buNone/>
              </a:pPr>
              <a:t>61</a:t>
            </a:fld>
            <a:endParaRPr kumimoji="0" lang="en-US" altLang="zh-CN" sz="1400" b="0" smtClean="0">
              <a:latin typeface="Arial" panose="020B0604020202020204" pitchFamily="34" charset="0"/>
            </a:endParaRPr>
          </a:p>
        </p:txBody>
      </p:sp>
      <p:sp>
        <p:nvSpPr>
          <p:cNvPr id="7" name="Rectangle 2"/>
          <p:cNvSpPr>
            <a:spLocks noGrp="1" noChangeArrowheads="1"/>
          </p:cNvSpPr>
          <p:nvPr>
            <p:ph type="title"/>
          </p:nvPr>
        </p:nvSpPr>
        <p:spPr>
          <a:xfrm>
            <a:off x="0" y="8806"/>
            <a:ext cx="7772400" cy="646331"/>
          </a:xfrm>
        </p:spPr>
        <p:txBody>
          <a:bodyPr/>
          <a:lstStyle/>
          <a:p>
            <a:pPr eaLnBrk="1" hangingPunct="1"/>
            <a:r>
              <a:rPr lang="zh-CN" altLang="en-US" sz="3600" b="1" dirty="0" smtClean="0">
                <a:sym typeface="Symbol" panose="05050102010706020507" pitchFamily="18" charset="2"/>
              </a:rPr>
              <a:t></a:t>
            </a:r>
            <a:r>
              <a:rPr lang="zh-CN" altLang="en-US" sz="3600" b="1" dirty="0" smtClean="0">
                <a:latin typeface="黑体" panose="02010609060101010101" pitchFamily="49" charset="-122"/>
                <a:ea typeface="黑体" panose="02010609060101010101" pitchFamily="49" charset="-122"/>
              </a:rPr>
              <a:t>是一种部分序关系</a:t>
            </a:r>
          </a:p>
        </p:txBody>
      </p:sp>
    </p:spTree>
  </p:cSld>
  <p:clrMapOvr>
    <a:masterClrMapping/>
  </p:clrMapOvr>
  <p:transition>
    <p:random/>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a:xfrm>
            <a:off x="12998" y="74677"/>
            <a:ext cx="7772400" cy="646331"/>
          </a:xfrm>
        </p:spPr>
        <p:txBody>
          <a:bodyPr/>
          <a:lstStyle/>
          <a:p>
            <a:pPr eaLnBrk="1" hangingPunct="1"/>
            <a:r>
              <a:rPr lang="zh-CN" altLang="en-US" sz="3600" b="1" dirty="0" smtClean="0">
                <a:latin typeface="黑体" panose="02010609060101010101" pitchFamily="49" charset="-122"/>
                <a:ea typeface="黑体" panose="02010609060101010101" pitchFamily="49" charset="-122"/>
              </a:rPr>
              <a:t>定义</a:t>
            </a:r>
            <a:r>
              <a:rPr lang="en-US" altLang="zh-CN" sz="3600" b="1" dirty="0" smtClean="0">
                <a:latin typeface="黑体" panose="02010609060101010101" pitchFamily="49" charset="-122"/>
                <a:ea typeface="黑体" panose="02010609060101010101" pitchFamily="49" charset="-122"/>
              </a:rPr>
              <a:t>3</a:t>
            </a:r>
            <a:r>
              <a:rPr lang="zh-CN" altLang="en-US" sz="3600" b="1" dirty="0" smtClean="0">
                <a:latin typeface="黑体" panose="02010609060101010101" pitchFamily="49" charset="-122"/>
                <a:ea typeface="黑体" panose="02010609060101010101" pitchFamily="49" charset="-122"/>
              </a:rPr>
              <a:t>.</a:t>
            </a:r>
            <a:r>
              <a:rPr lang="en-US" altLang="zh-CN" sz="3600" b="1" dirty="0" smtClean="0">
                <a:latin typeface="黑体" panose="02010609060101010101" pitchFamily="49" charset="-122"/>
                <a:ea typeface="黑体" panose="02010609060101010101" pitchFamily="49" charset="-122"/>
              </a:rPr>
              <a:t>1</a:t>
            </a:r>
            <a:r>
              <a:rPr lang="zh-CN" altLang="en-US" sz="3600" b="1" dirty="0" smtClean="0">
                <a:latin typeface="黑体" panose="02010609060101010101" pitchFamily="49" charset="-122"/>
                <a:ea typeface="黑体" panose="02010609060101010101" pitchFamily="49" charset="-122"/>
              </a:rPr>
              <a:t>.</a:t>
            </a:r>
            <a:r>
              <a:rPr lang="en-US" altLang="zh-CN" sz="3600" b="1" dirty="0" smtClean="0">
                <a:latin typeface="黑体" panose="02010609060101010101" pitchFamily="49" charset="-122"/>
                <a:ea typeface="黑体" panose="02010609060101010101" pitchFamily="49" charset="-122"/>
              </a:rPr>
              <a:t>1</a:t>
            </a:r>
            <a:r>
              <a:rPr lang="zh-CN" altLang="en-US" sz="3600" b="1" dirty="0" smtClean="0">
                <a:latin typeface="黑体" panose="02010609060101010101" pitchFamily="49" charset="-122"/>
                <a:ea typeface="黑体" panose="02010609060101010101" pitchFamily="49" charset="-122"/>
              </a:rPr>
              <a:t>6  </a:t>
            </a:r>
            <a:endParaRPr lang="zh-CN" altLang="en-US" sz="3600" dirty="0" smtClean="0">
              <a:latin typeface="黑体" panose="02010609060101010101" pitchFamily="49" charset="-122"/>
              <a:ea typeface="黑体" panose="02010609060101010101" pitchFamily="49" charset="-122"/>
            </a:endParaRPr>
          </a:p>
        </p:txBody>
      </p:sp>
      <p:sp>
        <p:nvSpPr>
          <p:cNvPr id="68611" name="Rectangle 3"/>
          <p:cNvSpPr>
            <a:spLocks noGrp="1" noChangeArrowheads="1"/>
          </p:cNvSpPr>
          <p:nvPr>
            <p:ph type="body" idx="1"/>
          </p:nvPr>
        </p:nvSpPr>
        <p:spPr>
          <a:xfrm>
            <a:off x="458788" y="908720"/>
            <a:ext cx="8280400" cy="5029200"/>
          </a:xfrm>
        </p:spPr>
        <p:txBody>
          <a:bodyPr/>
          <a:lstStyle/>
          <a:p>
            <a:pPr marL="0" indent="0" eaLnBrk="1" hangingPunct="1">
              <a:lnSpc>
                <a:spcPct val="125000"/>
              </a:lnSpc>
              <a:spcBef>
                <a:spcPct val="25000"/>
              </a:spcBef>
              <a:tabLst>
                <a:tab pos="1149350" algn="l"/>
                <a:tab pos="1995488" algn="l"/>
              </a:tabLst>
            </a:pPr>
            <a:r>
              <a:rPr lang="zh-CN" altLang="en-US" sz="3300" dirty="0" smtClean="0"/>
              <a:t>设</a:t>
            </a:r>
            <a:r>
              <a:rPr lang="en-US" altLang="zh-CN" sz="3300" dirty="0" smtClean="0"/>
              <a:t>G</a:t>
            </a:r>
            <a:r>
              <a:rPr lang="en-US" altLang="zh-CN" sz="3300" baseline="-30000" dirty="0" smtClean="0"/>
              <a:t>1</a:t>
            </a:r>
            <a:r>
              <a:rPr lang="en-US" altLang="zh-CN" sz="3300" dirty="0" smtClean="0"/>
              <a:t>, …, </a:t>
            </a:r>
            <a:r>
              <a:rPr lang="en-US" altLang="zh-CN" sz="3300" dirty="0" err="1" smtClean="0"/>
              <a:t>G</a:t>
            </a:r>
            <a:r>
              <a:rPr lang="en-US" altLang="zh-CN" sz="3300" baseline="-30000" dirty="0" err="1" smtClean="0"/>
              <a:t>n</a:t>
            </a:r>
            <a:r>
              <a:rPr lang="en-US" altLang="zh-CN" sz="3300" dirty="0" err="1" smtClean="0"/>
              <a:t>，H</a:t>
            </a:r>
            <a:r>
              <a:rPr lang="zh-CN" altLang="en-US" sz="3300" dirty="0" smtClean="0"/>
              <a:t>是公式。 称</a:t>
            </a:r>
            <a:r>
              <a:rPr lang="en-US" altLang="zh-CN" sz="3300" dirty="0" smtClean="0"/>
              <a:t>H</a:t>
            </a:r>
            <a:r>
              <a:rPr lang="zh-CN" altLang="en-US" sz="3300" dirty="0" smtClean="0"/>
              <a:t>是</a:t>
            </a:r>
            <a:r>
              <a:rPr lang="en-US" altLang="zh-CN" sz="3300" dirty="0" smtClean="0"/>
              <a:t>G</a:t>
            </a:r>
            <a:r>
              <a:rPr lang="en-US" altLang="zh-CN" sz="3300" baseline="-30000" dirty="0" smtClean="0"/>
              <a:t>1</a:t>
            </a:r>
            <a:r>
              <a:rPr lang="en-US" altLang="zh-CN" sz="3300" dirty="0" smtClean="0"/>
              <a:t>, …,</a:t>
            </a:r>
            <a:r>
              <a:rPr lang="en-US" altLang="zh-CN" sz="3300" dirty="0" err="1" smtClean="0"/>
              <a:t>G</a:t>
            </a:r>
            <a:r>
              <a:rPr lang="en-US" altLang="zh-CN" sz="3300" baseline="-30000" dirty="0" err="1" smtClean="0"/>
              <a:t>n</a:t>
            </a:r>
            <a:r>
              <a:rPr lang="zh-CN" altLang="en-US" sz="3300" dirty="0" smtClean="0"/>
              <a:t>的</a:t>
            </a:r>
            <a:r>
              <a:rPr lang="zh-CN" altLang="en-US" sz="3300" dirty="0" smtClean="0">
                <a:solidFill>
                  <a:schemeClr val="tx2"/>
                </a:solidFill>
              </a:rPr>
              <a:t>逻辑结果</a:t>
            </a:r>
            <a:r>
              <a:rPr lang="zh-CN" altLang="en-US" sz="3300" dirty="0" smtClean="0"/>
              <a:t>(或称</a:t>
            </a:r>
            <a:r>
              <a:rPr lang="en-US" altLang="zh-CN" sz="3300" dirty="0" smtClean="0"/>
              <a:t>G</a:t>
            </a:r>
            <a:r>
              <a:rPr lang="en-US" altLang="zh-CN" sz="3300" baseline="-30000" dirty="0" smtClean="0"/>
              <a:t>1</a:t>
            </a:r>
            <a:r>
              <a:rPr lang="en-US" altLang="zh-CN" sz="3300" dirty="0" smtClean="0"/>
              <a:t>, …, </a:t>
            </a:r>
            <a:r>
              <a:rPr lang="en-US" altLang="zh-CN" sz="3300" dirty="0" err="1" smtClean="0"/>
              <a:t>G</a:t>
            </a:r>
            <a:r>
              <a:rPr lang="en-US" altLang="zh-CN" sz="3300" baseline="-30000" dirty="0" err="1" smtClean="0"/>
              <a:t>n</a:t>
            </a:r>
            <a:r>
              <a:rPr lang="zh-CN" altLang="en-US" sz="3300" dirty="0" smtClean="0">
                <a:solidFill>
                  <a:schemeClr val="tx2"/>
                </a:solidFill>
              </a:rPr>
              <a:t>共同蕴涵</a:t>
            </a:r>
            <a:r>
              <a:rPr lang="en-US" altLang="zh-CN" sz="3300" dirty="0" smtClean="0"/>
              <a:t>H)，</a:t>
            </a:r>
            <a:r>
              <a:rPr lang="zh-CN" altLang="en-US" sz="3300" dirty="0" smtClean="0"/>
              <a:t>当且仅当 (</a:t>
            </a:r>
            <a:r>
              <a:rPr lang="en-US" altLang="zh-CN" sz="3300" dirty="0" smtClean="0"/>
              <a:t>G</a:t>
            </a:r>
            <a:r>
              <a:rPr lang="en-US" altLang="zh-CN" sz="3300" baseline="-30000" dirty="0" smtClean="0"/>
              <a:t>1</a:t>
            </a:r>
            <a:r>
              <a:rPr lang="en-US" altLang="zh-CN" sz="3300" dirty="0" smtClean="0">
                <a:sym typeface="Symbol" panose="05050102010706020507" pitchFamily="18" charset="2"/>
              </a:rPr>
              <a:t></a:t>
            </a:r>
            <a:r>
              <a:rPr lang="en-US" altLang="zh-CN" sz="3300" dirty="0" smtClean="0"/>
              <a:t> …</a:t>
            </a:r>
            <a:r>
              <a:rPr lang="en-US" altLang="zh-CN" sz="3300" dirty="0" smtClean="0">
                <a:sym typeface="Symbol" panose="05050102010706020507" pitchFamily="18" charset="2"/>
              </a:rPr>
              <a:t></a:t>
            </a:r>
            <a:r>
              <a:rPr lang="en-US" altLang="zh-CN" sz="3300" dirty="0" smtClean="0"/>
              <a:t> </a:t>
            </a:r>
            <a:r>
              <a:rPr lang="en-US" altLang="zh-CN" sz="3300" dirty="0" err="1" smtClean="0"/>
              <a:t>G</a:t>
            </a:r>
            <a:r>
              <a:rPr lang="en-US" altLang="zh-CN" sz="3300" baseline="-30000" dirty="0" err="1" smtClean="0"/>
              <a:t>n</a:t>
            </a:r>
            <a:r>
              <a:rPr lang="en-US" altLang="zh-CN" sz="3300" dirty="0" smtClean="0"/>
              <a:t>)</a:t>
            </a:r>
            <a:r>
              <a:rPr lang="en-US" altLang="zh-CN" sz="3300" baseline="-30000" dirty="0" smtClean="0"/>
              <a:t> </a:t>
            </a:r>
            <a:r>
              <a:rPr lang="zh-CN" altLang="en-US" sz="3300" dirty="0" smtClean="0">
                <a:sym typeface="Symbol" panose="05050102010706020507" pitchFamily="18" charset="2"/>
              </a:rPr>
              <a:t></a:t>
            </a:r>
            <a:r>
              <a:rPr lang="zh-CN" altLang="en-US" sz="3300" dirty="0" smtClean="0"/>
              <a:t> </a:t>
            </a:r>
            <a:r>
              <a:rPr lang="en-US" altLang="zh-CN" sz="3300" dirty="0" smtClean="0"/>
              <a:t>H。</a:t>
            </a:r>
          </a:p>
          <a:p>
            <a:pPr marL="0" indent="0" eaLnBrk="1" hangingPunct="1">
              <a:lnSpc>
                <a:spcPct val="125000"/>
              </a:lnSpc>
              <a:spcBef>
                <a:spcPct val="25000"/>
              </a:spcBef>
              <a:tabLst>
                <a:tab pos="1149350" algn="l"/>
                <a:tab pos="1995488" algn="l"/>
              </a:tabLst>
            </a:pPr>
            <a:r>
              <a:rPr lang="zh-CN" altLang="en-US" sz="3300" dirty="0" smtClean="0"/>
              <a:t>显然，公式</a:t>
            </a:r>
            <a:r>
              <a:rPr lang="en-US" altLang="zh-CN" sz="3300" dirty="0" smtClean="0"/>
              <a:t>H</a:t>
            </a:r>
            <a:r>
              <a:rPr lang="zh-CN" altLang="en-US" sz="3300" dirty="0" smtClean="0"/>
              <a:t>是</a:t>
            </a:r>
            <a:r>
              <a:rPr lang="en-US" altLang="zh-CN" sz="3300" dirty="0" smtClean="0"/>
              <a:t>G</a:t>
            </a:r>
            <a:r>
              <a:rPr lang="en-US" altLang="zh-CN" sz="3300" baseline="-30000" dirty="0" smtClean="0"/>
              <a:t>1</a:t>
            </a:r>
            <a:r>
              <a:rPr lang="en-US" altLang="zh-CN" sz="3300" dirty="0" smtClean="0"/>
              <a:t>, …, </a:t>
            </a:r>
            <a:r>
              <a:rPr lang="en-US" altLang="zh-CN" sz="3300" dirty="0" err="1" smtClean="0"/>
              <a:t>G</a:t>
            </a:r>
            <a:r>
              <a:rPr lang="en-US" altLang="zh-CN" sz="3300" baseline="-30000" dirty="0" err="1" smtClean="0"/>
              <a:t>n</a:t>
            </a:r>
            <a:r>
              <a:rPr lang="zh-CN" altLang="en-US" sz="3300" dirty="0" smtClean="0"/>
              <a:t>的逻辑结果 </a:t>
            </a:r>
            <a:r>
              <a:rPr lang="en-US" altLang="zh-CN" sz="3300" dirty="0" err="1" smtClean="0"/>
              <a:t>iff</a:t>
            </a:r>
            <a:endParaRPr lang="en-US" altLang="zh-CN" sz="3300" dirty="0" smtClean="0"/>
          </a:p>
          <a:p>
            <a:pPr marL="0" indent="0" eaLnBrk="1" hangingPunct="1">
              <a:lnSpc>
                <a:spcPct val="125000"/>
              </a:lnSpc>
              <a:spcBef>
                <a:spcPct val="25000"/>
              </a:spcBef>
              <a:buFont typeface="Wingdings" panose="05000000000000000000" pitchFamily="2" charset="2"/>
              <a:buNone/>
              <a:tabLst>
                <a:tab pos="1149350" algn="l"/>
                <a:tab pos="1995488" algn="l"/>
              </a:tabLst>
            </a:pPr>
            <a:r>
              <a:rPr lang="zh-CN" altLang="en-US" sz="3300" dirty="0" smtClean="0"/>
              <a:t>               公式((</a:t>
            </a:r>
            <a:r>
              <a:rPr lang="en-US" altLang="zh-CN" sz="3300" dirty="0" smtClean="0"/>
              <a:t>G</a:t>
            </a:r>
            <a:r>
              <a:rPr lang="en-US" altLang="zh-CN" sz="3300" baseline="-30000" dirty="0" smtClean="0"/>
              <a:t>1</a:t>
            </a:r>
            <a:r>
              <a:rPr lang="en-US" altLang="zh-CN" sz="3300" dirty="0" smtClean="0">
                <a:sym typeface="Symbol" panose="05050102010706020507" pitchFamily="18" charset="2"/>
              </a:rPr>
              <a:t></a:t>
            </a:r>
            <a:r>
              <a:rPr lang="en-US" altLang="zh-CN" sz="3300" dirty="0" smtClean="0"/>
              <a:t> …</a:t>
            </a:r>
            <a:r>
              <a:rPr lang="en-US" altLang="zh-CN" sz="3300" dirty="0" smtClean="0">
                <a:sym typeface="Symbol" panose="05050102010706020507" pitchFamily="18" charset="2"/>
              </a:rPr>
              <a:t></a:t>
            </a:r>
            <a:r>
              <a:rPr lang="en-US" altLang="zh-CN" sz="3300" dirty="0" smtClean="0"/>
              <a:t> </a:t>
            </a:r>
            <a:r>
              <a:rPr lang="en-US" altLang="zh-CN" sz="3300" dirty="0" err="1" smtClean="0"/>
              <a:t>G</a:t>
            </a:r>
            <a:r>
              <a:rPr lang="en-US" altLang="zh-CN" sz="3300" baseline="-30000" dirty="0" err="1" smtClean="0"/>
              <a:t>n</a:t>
            </a:r>
            <a:r>
              <a:rPr lang="en-US" altLang="zh-CN" sz="3300" dirty="0" smtClean="0"/>
              <a:t>)</a:t>
            </a:r>
            <a:r>
              <a:rPr lang="en-US" altLang="zh-CN" sz="3300" dirty="0" smtClean="0">
                <a:sym typeface="Symbol" panose="05050102010706020507" pitchFamily="18" charset="2"/>
              </a:rPr>
              <a:t></a:t>
            </a:r>
            <a:r>
              <a:rPr lang="en-US" altLang="zh-CN" sz="3300" dirty="0" smtClean="0"/>
              <a:t>H)</a:t>
            </a:r>
            <a:r>
              <a:rPr lang="zh-CN" altLang="en-US" sz="3300" dirty="0" smtClean="0"/>
              <a:t>是恒真的。</a:t>
            </a:r>
          </a:p>
          <a:p>
            <a:pPr marL="0" indent="0" eaLnBrk="1" hangingPunct="1">
              <a:lnSpc>
                <a:spcPct val="125000"/>
              </a:lnSpc>
              <a:spcBef>
                <a:spcPct val="25000"/>
              </a:spcBef>
              <a:tabLst>
                <a:tab pos="1149350" algn="l"/>
                <a:tab pos="1995488" algn="l"/>
              </a:tabLst>
            </a:pPr>
            <a:r>
              <a:rPr lang="zh-CN" altLang="en-US" sz="3300" dirty="0" smtClean="0">
                <a:latin typeface="宋体" panose="02010600030101010101" pitchFamily="2" charset="-122"/>
              </a:rPr>
              <a:t>例如，</a:t>
            </a:r>
            <a:r>
              <a:rPr lang="en-US" altLang="zh-CN" sz="3300" dirty="0" smtClean="0">
                <a:solidFill>
                  <a:schemeClr val="tx2"/>
                </a:solidFill>
              </a:rPr>
              <a:t>P</a:t>
            </a:r>
            <a:r>
              <a:rPr lang="en-US" altLang="zh-CN" sz="3300" dirty="0" smtClean="0">
                <a:solidFill>
                  <a:schemeClr val="tx2"/>
                </a:solidFill>
                <a:latin typeface="宋体" panose="02010600030101010101" pitchFamily="2" charset="-122"/>
              </a:rPr>
              <a:t>，</a:t>
            </a:r>
            <a:r>
              <a:rPr lang="en-US" altLang="zh-CN" sz="3300" dirty="0" smtClean="0">
                <a:solidFill>
                  <a:schemeClr val="tx2"/>
                </a:solidFill>
              </a:rPr>
              <a:t>P</a:t>
            </a:r>
            <a:r>
              <a:rPr lang="en-US" altLang="zh-CN" sz="3300" dirty="0" smtClean="0">
                <a:solidFill>
                  <a:schemeClr val="tx2"/>
                </a:solidFill>
                <a:sym typeface="Symbol" panose="05050102010706020507" pitchFamily="18" charset="2"/>
              </a:rPr>
              <a:t></a:t>
            </a:r>
            <a:r>
              <a:rPr lang="en-US" altLang="zh-CN" sz="3300" dirty="0" smtClean="0">
                <a:solidFill>
                  <a:schemeClr val="tx2"/>
                </a:solidFill>
              </a:rPr>
              <a:t>Q</a:t>
            </a:r>
            <a:r>
              <a:rPr lang="zh-CN" altLang="en-US" sz="3300" dirty="0" smtClean="0">
                <a:solidFill>
                  <a:schemeClr val="tx2"/>
                </a:solidFill>
                <a:latin typeface="宋体" panose="02010600030101010101" pitchFamily="2" charset="-122"/>
              </a:rPr>
              <a:t>共同蕴涵</a:t>
            </a:r>
            <a:r>
              <a:rPr lang="en-US" altLang="zh-CN" sz="3300" dirty="0" smtClean="0">
                <a:solidFill>
                  <a:schemeClr val="tx2"/>
                </a:solidFill>
              </a:rPr>
              <a:t>Q</a:t>
            </a:r>
            <a:r>
              <a:rPr lang="en-US" altLang="zh-CN" sz="3300" dirty="0" smtClean="0">
                <a:solidFill>
                  <a:schemeClr val="tx2"/>
                </a:solidFill>
                <a:latin typeface="宋体" panose="02010600030101010101" pitchFamily="2" charset="-122"/>
              </a:rPr>
              <a:t>。</a:t>
            </a:r>
            <a:r>
              <a:rPr lang="en-US" altLang="zh-CN" sz="3300" dirty="0" smtClean="0">
                <a:solidFill>
                  <a:schemeClr val="tx2"/>
                </a:solidFill>
              </a:rPr>
              <a:t> </a:t>
            </a:r>
            <a:endParaRPr lang="zh-CN" altLang="en-US" sz="3300" dirty="0" smtClean="0">
              <a:solidFill>
                <a:schemeClr val="tx2"/>
              </a:solidFill>
            </a:endParaRPr>
          </a:p>
        </p:txBody>
      </p:sp>
      <p:sp>
        <p:nvSpPr>
          <p:cNvPr id="130052"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30053"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E9BA460-E23C-4CCA-ABA9-745A0A1CF0FD}" type="slidenum">
              <a:rPr kumimoji="0" lang="zh-CN" altLang="en-US" sz="1400" b="0" smtClean="0">
                <a:latin typeface="Arial" panose="020B0604020202020204" pitchFamily="34" charset="0"/>
              </a:rPr>
              <a:pPr>
                <a:spcBef>
                  <a:spcPct val="0"/>
                </a:spcBef>
                <a:buClrTx/>
                <a:buSzTx/>
                <a:buFontTx/>
                <a:buNone/>
              </a:pPr>
              <a:t>62</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8611">
                                            <p:txEl>
                                              <p:pRg st="1" end="1"/>
                                            </p:txEl>
                                          </p:spTgt>
                                        </p:tgtEl>
                                        <p:attrNameLst>
                                          <p:attrName>style.visibility</p:attrName>
                                        </p:attrNameLst>
                                      </p:cBhvr>
                                      <p:to>
                                        <p:strVal val="visible"/>
                                      </p:to>
                                    </p:set>
                                    <p:anim calcmode="lin" valueType="num">
                                      <p:cBhvr additive="base">
                                        <p:cTn id="7" dur="500" fill="hold"/>
                                        <p:tgtEl>
                                          <p:spTgt spid="686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61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8611">
                                            <p:txEl>
                                              <p:pRg st="2" end="2"/>
                                            </p:txEl>
                                          </p:spTgt>
                                        </p:tgtEl>
                                        <p:attrNameLst>
                                          <p:attrName>style.visibility</p:attrName>
                                        </p:attrNameLst>
                                      </p:cBhvr>
                                      <p:to>
                                        <p:strVal val="visible"/>
                                      </p:to>
                                    </p:set>
                                    <p:anim calcmode="lin" valueType="num">
                                      <p:cBhvr additive="base">
                                        <p:cTn id="11" dur="500" fill="hold"/>
                                        <p:tgtEl>
                                          <p:spTgt spid="6861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86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68611">
                                            <p:txEl>
                                              <p:pRg st="3" end="3"/>
                                            </p:txEl>
                                          </p:spTgt>
                                        </p:tgtEl>
                                        <p:attrNameLst>
                                          <p:attrName>style.visibility</p:attrName>
                                        </p:attrNameLst>
                                      </p:cBhvr>
                                      <p:to>
                                        <p:strVal val="visible"/>
                                      </p:to>
                                    </p:set>
                                    <p:anim calcmode="lin" valueType="num">
                                      <p:cBhvr additive="base">
                                        <p:cTn id="17" dur="500" fill="hold"/>
                                        <p:tgtEl>
                                          <p:spTgt spid="68611">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861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0" y="74677"/>
            <a:ext cx="7772400" cy="646331"/>
          </a:xfrm>
        </p:spPr>
        <p:txBody>
          <a:bodyPr/>
          <a:lstStyle/>
          <a:p>
            <a:pPr eaLnBrk="1" hangingPunct="1"/>
            <a:r>
              <a:rPr lang="zh-CN" altLang="en-US" sz="3600" b="1" dirty="0" smtClean="0">
                <a:latin typeface="黑体" panose="02010609060101010101" pitchFamily="49" charset="-122"/>
                <a:ea typeface="黑体" panose="02010609060101010101" pitchFamily="49" charset="-122"/>
              </a:rPr>
              <a:t>定理</a:t>
            </a:r>
            <a:r>
              <a:rPr lang="en-US" altLang="zh-CN" sz="3600" b="1" dirty="0" smtClean="0">
                <a:latin typeface="黑体" panose="02010609060101010101" pitchFamily="49" charset="-122"/>
                <a:ea typeface="黑体" panose="02010609060101010101" pitchFamily="49" charset="-122"/>
              </a:rPr>
              <a:t>3</a:t>
            </a:r>
            <a:r>
              <a:rPr lang="zh-CN" altLang="en-US" sz="3600" b="1" dirty="0" smtClean="0">
                <a:latin typeface="黑体" panose="02010609060101010101" pitchFamily="49" charset="-122"/>
                <a:ea typeface="黑体" panose="02010609060101010101" pitchFamily="49" charset="-122"/>
              </a:rPr>
              <a:t>.</a:t>
            </a:r>
            <a:r>
              <a:rPr lang="en-US" altLang="zh-CN" sz="3600" b="1" dirty="0" smtClean="0">
                <a:latin typeface="黑体" panose="02010609060101010101" pitchFamily="49" charset="-122"/>
                <a:ea typeface="黑体" panose="02010609060101010101" pitchFamily="49" charset="-122"/>
              </a:rPr>
              <a:t>1</a:t>
            </a:r>
            <a:r>
              <a:rPr lang="zh-CN" altLang="en-US" sz="3600" b="1" dirty="0" smtClean="0">
                <a:latin typeface="黑体" panose="02010609060101010101" pitchFamily="49" charset="-122"/>
                <a:ea typeface="黑体" panose="02010609060101010101" pitchFamily="49" charset="-122"/>
              </a:rPr>
              <a:t>.1 </a:t>
            </a:r>
          </a:p>
        </p:txBody>
      </p:sp>
      <p:sp>
        <p:nvSpPr>
          <p:cNvPr id="69635" name="Rectangle 3"/>
          <p:cNvSpPr>
            <a:spLocks noGrp="1" noChangeArrowheads="1"/>
          </p:cNvSpPr>
          <p:nvPr>
            <p:ph type="body" idx="1"/>
          </p:nvPr>
        </p:nvSpPr>
        <p:spPr>
          <a:xfrm>
            <a:off x="395536" y="1196752"/>
            <a:ext cx="8280400" cy="5029200"/>
          </a:xfrm>
        </p:spPr>
        <p:txBody>
          <a:bodyPr/>
          <a:lstStyle/>
          <a:p>
            <a:pPr marL="0" indent="0" eaLnBrk="1" hangingPunct="1">
              <a:lnSpc>
                <a:spcPct val="125000"/>
              </a:lnSpc>
              <a:spcBef>
                <a:spcPct val="25000"/>
              </a:spcBef>
              <a:tabLst>
                <a:tab pos="1149350" algn="l"/>
                <a:tab pos="1995488" algn="l"/>
              </a:tabLst>
            </a:pPr>
            <a:r>
              <a:rPr lang="zh-CN" altLang="en-US" sz="3300" dirty="0" smtClean="0">
                <a:solidFill>
                  <a:schemeClr val="tx2"/>
                </a:solidFill>
              </a:rPr>
              <a:t>如果</a:t>
            </a:r>
            <a:r>
              <a:rPr lang="en-US" altLang="zh-CN" sz="3300" dirty="0" smtClean="0">
                <a:solidFill>
                  <a:schemeClr val="tx2"/>
                </a:solidFill>
              </a:rPr>
              <a:t>H</a:t>
            </a:r>
            <a:r>
              <a:rPr lang="en-US" altLang="zh-CN" sz="3300" baseline="-30000" dirty="0" smtClean="0">
                <a:solidFill>
                  <a:schemeClr val="tx2"/>
                </a:solidFill>
              </a:rPr>
              <a:t>1</a:t>
            </a:r>
            <a:r>
              <a:rPr lang="en-US" altLang="zh-CN" sz="3300" dirty="0" smtClean="0">
                <a:solidFill>
                  <a:schemeClr val="tx2"/>
                </a:solidFill>
              </a:rPr>
              <a:t>, …, </a:t>
            </a:r>
            <a:r>
              <a:rPr lang="en-US" altLang="zh-CN" sz="3300" dirty="0" err="1" smtClean="0">
                <a:solidFill>
                  <a:schemeClr val="tx2"/>
                </a:solidFill>
              </a:rPr>
              <a:t>H</a:t>
            </a:r>
            <a:r>
              <a:rPr lang="en-US" altLang="zh-CN" sz="3300" baseline="-30000" dirty="0" err="1" smtClean="0">
                <a:solidFill>
                  <a:schemeClr val="tx2"/>
                </a:solidFill>
              </a:rPr>
              <a:t>m</a:t>
            </a:r>
            <a:r>
              <a:rPr lang="en-US" altLang="zh-CN" sz="3300" dirty="0" err="1" smtClean="0">
                <a:solidFill>
                  <a:schemeClr val="tx2"/>
                </a:solidFill>
              </a:rPr>
              <a:t>，P</a:t>
            </a:r>
            <a:r>
              <a:rPr lang="zh-CN" altLang="en-US" sz="3300" dirty="0" smtClean="0">
                <a:solidFill>
                  <a:schemeClr val="tx2"/>
                </a:solidFill>
              </a:rPr>
              <a:t>共同蕴涵公式</a:t>
            </a:r>
            <a:r>
              <a:rPr lang="en-US" altLang="zh-CN" sz="3300" dirty="0" smtClean="0">
                <a:solidFill>
                  <a:schemeClr val="tx2"/>
                </a:solidFill>
              </a:rPr>
              <a:t>Q，</a:t>
            </a:r>
            <a:r>
              <a:rPr lang="zh-CN" altLang="en-US" sz="3300" dirty="0" smtClean="0">
                <a:solidFill>
                  <a:schemeClr val="tx2"/>
                </a:solidFill>
              </a:rPr>
              <a:t>则</a:t>
            </a:r>
            <a:r>
              <a:rPr lang="en-US" altLang="zh-CN" sz="3300" dirty="0" smtClean="0">
                <a:solidFill>
                  <a:schemeClr val="tx2"/>
                </a:solidFill>
              </a:rPr>
              <a:t>H</a:t>
            </a:r>
            <a:r>
              <a:rPr lang="en-US" altLang="zh-CN" sz="3300" baseline="-30000" dirty="0" smtClean="0">
                <a:solidFill>
                  <a:schemeClr val="tx2"/>
                </a:solidFill>
              </a:rPr>
              <a:t>1</a:t>
            </a:r>
            <a:r>
              <a:rPr lang="en-US" altLang="zh-CN" sz="3300" dirty="0" smtClean="0">
                <a:solidFill>
                  <a:schemeClr val="tx2"/>
                </a:solidFill>
              </a:rPr>
              <a:t>, …, </a:t>
            </a:r>
            <a:r>
              <a:rPr lang="en-US" altLang="zh-CN" sz="3300" dirty="0" err="1" smtClean="0">
                <a:solidFill>
                  <a:schemeClr val="tx2"/>
                </a:solidFill>
              </a:rPr>
              <a:t>H</a:t>
            </a:r>
            <a:r>
              <a:rPr lang="en-US" altLang="zh-CN" sz="3300" baseline="-30000" dirty="0" err="1" smtClean="0">
                <a:solidFill>
                  <a:schemeClr val="tx2"/>
                </a:solidFill>
              </a:rPr>
              <a:t>m</a:t>
            </a:r>
            <a:r>
              <a:rPr lang="zh-CN" altLang="en-US" sz="3300" dirty="0" smtClean="0">
                <a:solidFill>
                  <a:schemeClr val="tx2"/>
                </a:solidFill>
              </a:rPr>
              <a:t>共同蕴涵公式</a:t>
            </a:r>
            <a:r>
              <a:rPr lang="en-US" altLang="zh-CN" sz="3300" dirty="0" smtClean="0">
                <a:solidFill>
                  <a:schemeClr val="tx2"/>
                </a:solidFill>
              </a:rPr>
              <a:t>P</a:t>
            </a:r>
            <a:r>
              <a:rPr lang="en-US" altLang="zh-CN" sz="3300" dirty="0" smtClean="0">
                <a:solidFill>
                  <a:schemeClr val="tx2"/>
                </a:solidFill>
                <a:sym typeface="Symbol" panose="05050102010706020507" pitchFamily="18" charset="2"/>
              </a:rPr>
              <a:t></a:t>
            </a:r>
            <a:r>
              <a:rPr lang="en-US" altLang="zh-CN" sz="3300" dirty="0" smtClean="0">
                <a:solidFill>
                  <a:schemeClr val="tx2"/>
                </a:solidFill>
              </a:rPr>
              <a:t>Q。</a:t>
            </a:r>
          </a:p>
          <a:p>
            <a:pPr marL="0" indent="0" eaLnBrk="1" hangingPunct="1">
              <a:lnSpc>
                <a:spcPct val="125000"/>
              </a:lnSpc>
              <a:spcBef>
                <a:spcPct val="25000"/>
              </a:spcBef>
              <a:tabLst>
                <a:tab pos="1149350" algn="l"/>
                <a:tab pos="1995488" algn="l"/>
              </a:tabLst>
            </a:pPr>
            <a:endParaRPr lang="en-US" altLang="zh-CN" sz="3300" dirty="0" smtClean="0"/>
          </a:p>
          <a:p>
            <a:pPr marL="0" indent="0" eaLnBrk="1" hangingPunct="1">
              <a:lnSpc>
                <a:spcPct val="125000"/>
              </a:lnSpc>
              <a:spcBef>
                <a:spcPct val="25000"/>
              </a:spcBef>
              <a:tabLst>
                <a:tab pos="1149350" algn="l"/>
                <a:tab pos="1995488" algn="l"/>
              </a:tabLst>
            </a:pPr>
            <a:r>
              <a:rPr lang="zh-CN" altLang="en-US" sz="3300" dirty="0" smtClean="0">
                <a:solidFill>
                  <a:schemeClr val="tx2"/>
                </a:solidFill>
                <a:latin typeface="宋体" panose="02010600030101010101" pitchFamily="2" charset="-122"/>
              </a:rPr>
              <a:t>例</a:t>
            </a:r>
            <a:r>
              <a:rPr lang="en-US" altLang="zh-CN" sz="3300" dirty="0" smtClean="0">
                <a:solidFill>
                  <a:schemeClr val="tx2"/>
                </a:solidFill>
                <a:latin typeface="宋体" panose="02010600030101010101" pitchFamily="2" charset="-122"/>
              </a:rPr>
              <a:t>.</a:t>
            </a:r>
            <a:r>
              <a:rPr lang="en-US" altLang="zh-CN" sz="3300" dirty="0" smtClean="0">
                <a:latin typeface="宋体" panose="02010600030101010101" pitchFamily="2" charset="-122"/>
              </a:rPr>
              <a:t> </a:t>
            </a:r>
            <a:r>
              <a:rPr lang="zh-CN" altLang="en-US" sz="3300" dirty="0" smtClean="0">
                <a:latin typeface="宋体" panose="02010600030101010101" pitchFamily="2" charset="-122"/>
              </a:rPr>
              <a:t>因为公式</a:t>
            </a:r>
            <a:r>
              <a:rPr lang="en-US" altLang="zh-CN" sz="3300" dirty="0" smtClean="0"/>
              <a:t>P</a:t>
            </a:r>
            <a:r>
              <a:rPr lang="en-US" altLang="zh-CN" sz="3300" dirty="0" smtClean="0">
                <a:sym typeface="Symbol" panose="05050102010706020507" pitchFamily="18" charset="2"/>
              </a:rPr>
              <a:t></a:t>
            </a:r>
            <a:r>
              <a:rPr lang="en-US" altLang="zh-CN" sz="3300" dirty="0" smtClean="0"/>
              <a:t>Q</a:t>
            </a:r>
            <a:r>
              <a:rPr lang="en-US" altLang="zh-CN" sz="3300" dirty="0" smtClean="0">
                <a:latin typeface="宋体" panose="02010600030101010101" pitchFamily="2" charset="-122"/>
              </a:rPr>
              <a:t>，</a:t>
            </a:r>
            <a:r>
              <a:rPr lang="en-US" altLang="zh-CN" sz="3300" dirty="0" smtClean="0"/>
              <a:t>Q</a:t>
            </a:r>
            <a:r>
              <a:rPr lang="en-US" altLang="zh-CN" sz="3300" dirty="0" smtClean="0">
                <a:sym typeface="Symbol" panose="05050102010706020507" pitchFamily="18" charset="2"/>
              </a:rPr>
              <a:t></a:t>
            </a:r>
            <a:r>
              <a:rPr lang="en-US" altLang="zh-CN" sz="3300" dirty="0" smtClean="0"/>
              <a:t>R</a:t>
            </a:r>
            <a:r>
              <a:rPr lang="en-US" altLang="zh-CN" sz="3300" dirty="0" smtClean="0">
                <a:latin typeface="宋体" panose="02010600030101010101" pitchFamily="2" charset="-122"/>
              </a:rPr>
              <a:t>，</a:t>
            </a:r>
            <a:r>
              <a:rPr lang="en-US" altLang="zh-CN" sz="3300" dirty="0" smtClean="0"/>
              <a:t>P</a:t>
            </a:r>
            <a:r>
              <a:rPr lang="zh-CN" altLang="en-US" sz="3300" dirty="0" smtClean="0">
                <a:latin typeface="宋体" panose="02010600030101010101" pitchFamily="2" charset="-122"/>
              </a:rPr>
              <a:t>共同蕴涵</a:t>
            </a:r>
            <a:r>
              <a:rPr lang="en-US" altLang="zh-CN" sz="3300" dirty="0" smtClean="0"/>
              <a:t>R</a:t>
            </a:r>
            <a:r>
              <a:rPr lang="en-US" altLang="zh-CN" sz="3300" dirty="0" smtClean="0">
                <a:latin typeface="宋体" panose="02010600030101010101" pitchFamily="2" charset="-122"/>
              </a:rPr>
              <a:t>，</a:t>
            </a:r>
            <a:r>
              <a:rPr lang="zh-CN" altLang="en-US" sz="3300" dirty="0" smtClean="0">
                <a:latin typeface="宋体" panose="02010600030101010101" pitchFamily="2" charset="-122"/>
              </a:rPr>
              <a:t>所以</a:t>
            </a:r>
            <a:r>
              <a:rPr lang="en-US" altLang="zh-CN" sz="3300" dirty="0" smtClean="0"/>
              <a:t>P</a:t>
            </a:r>
            <a:r>
              <a:rPr lang="en-US" altLang="zh-CN" sz="3300" dirty="0" smtClean="0">
                <a:sym typeface="Symbol" panose="05050102010706020507" pitchFamily="18" charset="2"/>
              </a:rPr>
              <a:t></a:t>
            </a:r>
            <a:r>
              <a:rPr lang="en-US" altLang="zh-CN" sz="3300" dirty="0" smtClean="0"/>
              <a:t>Q</a:t>
            </a:r>
            <a:r>
              <a:rPr lang="en-US" altLang="zh-CN" sz="3300" dirty="0" smtClean="0">
                <a:latin typeface="宋体" panose="02010600030101010101" pitchFamily="2" charset="-122"/>
              </a:rPr>
              <a:t>，</a:t>
            </a:r>
            <a:r>
              <a:rPr lang="en-US" altLang="zh-CN" sz="3300" dirty="0" smtClean="0"/>
              <a:t>Q</a:t>
            </a:r>
            <a:r>
              <a:rPr lang="en-US" altLang="zh-CN" sz="3300" dirty="0" smtClean="0">
                <a:sym typeface="Symbol" panose="05050102010706020507" pitchFamily="18" charset="2"/>
              </a:rPr>
              <a:t></a:t>
            </a:r>
            <a:r>
              <a:rPr lang="en-US" altLang="zh-CN" sz="3300" dirty="0" smtClean="0"/>
              <a:t>R</a:t>
            </a:r>
            <a:r>
              <a:rPr lang="zh-CN" altLang="en-US" sz="3300" dirty="0" smtClean="0">
                <a:latin typeface="宋体" panose="02010600030101010101" pitchFamily="2" charset="-122"/>
              </a:rPr>
              <a:t>共同蕴涵</a:t>
            </a:r>
            <a:r>
              <a:rPr lang="en-US" altLang="zh-CN" sz="3300" dirty="0" smtClean="0"/>
              <a:t>P</a:t>
            </a:r>
            <a:r>
              <a:rPr lang="en-US" altLang="zh-CN" sz="3300" dirty="0" smtClean="0">
                <a:sym typeface="Symbol" panose="05050102010706020507" pitchFamily="18" charset="2"/>
              </a:rPr>
              <a:t></a:t>
            </a:r>
            <a:r>
              <a:rPr lang="en-US" altLang="zh-CN" sz="3300" dirty="0" smtClean="0"/>
              <a:t>R</a:t>
            </a:r>
            <a:r>
              <a:rPr lang="en-US" altLang="zh-CN" sz="3300" dirty="0" smtClean="0">
                <a:latin typeface="宋体" panose="02010600030101010101" pitchFamily="2" charset="-122"/>
              </a:rPr>
              <a:t>。</a:t>
            </a:r>
            <a:r>
              <a:rPr lang="en-US" altLang="zh-CN" sz="3300" dirty="0" smtClean="0"/>
              <a:t> </a:t>
            </a:r>
            <a:endParaRPr lang="zh-CN" altLang="en-US" sz="3300" dirty="0" smtClean="0"/>
          </a:p>
        </p:txBody>
      </p:sp>
      <p:sp>
        <p:nvSpPr>
          <p:cNvPr id="132100"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3210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F7E31F6-4F14-4715-B52F-2FCBD6C6BED0}" type="slidenum">
              <a:rPr kumimoji="0" lang="zh-CN" altLang="en-US" sz="1400" b="0" smtClean="0">
                <a:latin typeface="Arial" panose="020B0604020202020204" pitchFamily="34" charset="0"/>
              </a:rPr>
              <a:pPr>
                <a:spcBef>
                  <a:spcPct val="0"/>
                </a:spcBef>
                <a:buClrTx/>
                <a:buSzTx/>
                <a:buFontTx/>
                <a:buNone/>
              </a:pPr>
              <a:t>63</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9635">
                                            <p:txEl>
                                              <p:pRg st="2" end="2"/>
                                            </p:txEl>
                                          </p:spTgt>
                                        </p:tgtEl>
                                        <p:attrNameLst>
                                          <p:attrName>style.visibility</p:attrName>
                                        </p:attrNameLst>
                                      </p:cBhvr>
                                      <p:to>
                                        <p:strVal val="visible"/>
                                      </p:to>
                                    </p:set>
                                    <p:anim calcmode="lin" valueType="num">
                                      <p:cBhvr additive="base">
                                        <p:cTn id="7" dur="500" fill="hold"/>
                                        <p:tgtEl>
                                          <p:spTgt spid="6963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963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a:xfrm>
            <a:off x="4614" y="59605"/>
            <a:ext cx="8353425" cy="1106488"/>
          </a:xfrm>
        </p:spPr>
        <p:txBody>
          <a:bodyPr/>
          <a:lstStyle/>
          <a:p>
            <a:pPr eaLnBrk="1" hangingPunct="1"/>
            <a:r>
              <a:rPr lang="zh-CN" altLang="en-US" sz="3300" b="1" dirty="0" smtClean="0">
                <a:latin typeface="宋体" panose="02010600030101010101" pitchFamily="2" charset="-122"/>
              </a:rPr>
              <a:t>定理</a:t>
            </a:r>
            <a:r>
              <a:rPr lang="en-US" altLang="zh-CN" sz="3300" b="1" dirty="0" smtClean="0">
                <a:latin typeface="Times New Roman" panose="02020603050405020304" pitchFamily="18" charset="0"/>
              </a:rPr>
              <a:t>3</a:t>
            </a:r>
            <a:r>
              <a:rPr lang="zh-CN" altLang="en-US" sz="3300" b="1" dirty="0" smtClean="0">
                <a:latin typeface="Times New Roman" panose="02020603050405020304" pitchFamily="18" charset="0"/>
              </a:rPr>
              <a:t>.</a:t>
            </a:r>
            <a:r>
              <a:rPr lang="en-US" altLang="zh-CN" sz="3300" b="1" dirty="0" smtClean="0">
                <a:latin typeface="Times New Roman" panose="02020603050405020304" pitchFamily="18" charset="0"/>
              </a:rPr>
              <a:t>1</a:t>
            </a:r>
            <a:r>
              <a:rPr lang="zh-CN" altLang="en-US" sz="3300" b="1" dirty="0" smtClean="0">
                <a:latin typeface="Times New Roman" panose="02020603050405020304" pitchFamily="18" charset="0"/>
              </a:rPr>
              <a:t>.1  如果</a:t>
            </a:r>
            <a:r>
              <a:rPr lang="en-US" altLang="zh-CN" sz="3300" b="1" dirty="0" smtClean="0">
                <a:latin typeface="Times New Roman" panose="02020603050405020304" pitchFamily="18" charset="0"/>
              </a:rPr>
              <a:t>H</a:t>
            </a:r>
            <a:r>
              <a:rPr lang="en-US" altLang="zh-CN" sz="3300" b="1" baseline="-30000" dirty="0" smtClean="0">
                <a:latin typeface="Times New Roman" panose="02020603050405020304" pitchFamily="18" charset="0"/>
              </a:rPr>
              <a:t>1</a:t>
            </a:r>
            <a:r>
              <a:rPr lang="en-US" altLang="zh-CN" sz="3300" b="1" dirty="0" smtClean="0">
                <a:latin typeface="Times New Roman" panose="02020603050405020304" pitchFamily="18" charset="0"/>
              </a:rPr>
              <a:t>, …, </a:t>
            </a:r>
            <a:r>
              <a:rPr lang="en-US" altLang="zh-CN" sz="3300" b="1" dirty="0" err="1" smtClean="0">
                <a:latin typeface="Times New Roman" panose="02020603050405020304" pitchFamily="18" charset="0"/>
              </a:rPr>
              <a:t>H</a:t>
            </a:r>
            <a:r>
              <a:rPr lang="en-US" altLang="zh-CN" sz="3300" b="1" baseline="-30000" dirty="0" err="1" smtClean="0">
                <a:latin typeface="Times New Roman" panose="02020603050405020304" pitchFamily="18" charset="0"/>
              </a:rPr>
              <a:t>m</a:t>
            </a:r>
            <a:r>
              <a:rPr lang="en-US" altLang="zh-CN" sz="3300" b="1" dirty="0" err="1" smtClean="0">
                <a:latin typeface="Times New Roman" panose="02020603050405020304" pitchFamily="18" charset="0"/>
              </a:rPr>
              <a:t>，P</a:t>
            </a:r>
            <a:r>
              <a:rPr lang="zh-CN" altLang="en-US" sz="3300" b="1" dirty="0" smtClean="0">
                <a:latin typeface="Times New Roman" panose="02020603050405020304" pitchFamily="18" charset="0"/>
              </a:rPr>
              <a:t>共同蕴涵公式</a:t>
            </a:r>
            <a:r>
              <a:rPr lang="en-US" altLang="zh-CN" sz="3300" b="1" dirty="0" smtClean="0">
                <a:latin typeface="Times New Roman" panose="02020603050405020304" pitchFamily="18" charset="0"/>
              </a:rPr>
              <a:t>Q，</a:t>
            </a:r>
            <a:r>
              <a:rPr lang="zh-CN" altLang="en-US" sz="3300" b="1" dirty="0" smtClean="0">
                <a:latin typeface="Times New Roman" panose="02020603050405020304" pitchFamily="18" charset="0"/>
              </a:rPr>
              <a:t>则</a:t>
            </a:r>
            <a:r>
              <a:rPr lang="en-US" altLang="zh-CN" sz="3300" b="1" dirty="0" smtClean="0">
                <a:latin typeface="Times New Roman" panose="02020603050405020304" pitchFamily="18" charset="0"/>
              </a:rPr>
              <a:t>H</a:t>
            </a:r>
            <a:r>
              <a:rPr lang="en-US" altLang="zh-CN" sz="3300" b="1" baseline="-30000" dirty="0" smtClean="0">
                <a:latin typeface="Times New Roman" panose="02020603050405020304" pitchFamily="18" charset="0"/>
              </a:rPr>
              <a:t>1</a:t>
            </a:r>
            <a:r>
              <a:rPr lang="en-US" altLang="zh-CN" sz="3300" b="1" dirty="0" smtClean="0">
                <a:latin typeface="Times New Roman" panose="02020603050405020304" pitchFamily="18" charset="0"/>
              </a:rPr>
              <a:t>, …, </a:t>
            </a:r>
            <a:r>
              <a:rPr lang="en-US" altLang="zh-CN" sz="3300" b="1" dirty="0" err="1" smtClean="0">
                <a:latin typeface="Times New Roman" panose="02020603050405020304" pitchFamily="18" charset="0"/>
              </a:rPr>
              <a:t>H</a:t>
            </a:r>
            <a:r>
              <a:rPr lang="en-US" altLang="zh-CN" sz="3300" b="1" baseline="-30000" dirty="0" err="1" smtClean="0">
                <a:latin typeface="Times New Roman" panose="02020603050405020304" pitchFamily="18" charset="0"/>
              </a:rPr>
              <a:t>m</a:t>
            </a:r>
            <a:r>
              <a:rPr lang="zh-CN" altLang="en-US" sz="3300" b="1" dirty="0" smtClean="0">
                <a:latin typeface="Times New Roman" panose="02020603050405020304" pitchFamily="18" charset="0"/>
              </a:rPr>
              <a:t>共同蕴涵公式</a:t>
            </a:r>
            <a:r>
              <a:rPr lang="en-US" altLang="zh-CN" sz="3300" b="1" dirty="0" smtClean="0">
                <a:latin typeface="Times New Roman" panose="02020603050405020304" pitchFamily="18" charset="0"/>
              </a:rPr>
              <a:t>P</a:t>
            </a:r>
            <a:r>
              <a:rPr lang="en-US" altLang="zh-CN" sz="3300" b="1" dirty="0" smtClean="0">
                <a:latin typeface="Times New Roman" panose="02020603050405020304" pitchFamily="18" charset="0"/>
                <a:sym typeface="Symbol" panose="05050102010706020507" pitchFamily="18" charset="2"/>
              </a:rPr>
              <a:t></a:t>
            </a:r>
            <a:r>
              <a:rPr lang="en-US" altLang="zh-CN" sz="3300" b="1" dirty="0" smtClean="0">
                <a:latin typeface="Times New Roman" panose="02020603050405020304" pitchFamily="18" charset="0"/>
              </a:rPr>
              <a:t>Q。</a:t>
            </a:r>
            <a:r>
              <a:rPr lang="zh-CN" altLang="en-US" sz="3300" b="1" dirty="0" smtClean="0">
                <a:latin typeface="Times New Roman" panose="02020603050405020304" pitchFamily="18" charset="0"/>
              </a:rPr>
              <a:t> </a:t>
            </a:r>
          </a:p>
        </p:txBody>
      </p:sp>
      <p:sp>
        <p:nvSpPr>
          <p:cNvPr id="70659" name="Rectangle 3"/>
          <p:cNvSpPr>
            <a:spLocks noGrp="1" noChangeArrowheads="1"/>
          </p:cNvSpPr>
          <p:nvPr>
            <p:ph type="body" idx="1"/>
          </p:nvPr>
        </p:nvSpPr>
        <p:spPr>
          <a:xfrm>
            <a:off x="398463" y="1444625"/>
            <a:ext cx="8370887" cy="5029200"/>
          </a:xfrm>
        </p:spPr>
        <p:txBody>
          <a:bodyPr/>
          <a:lstStyle/>
          <a:p>
            <a:pPr marL="0" indent="0" eaLnBrk="1" hangingPunct="1">
              <a:lnSpc>
                <a:spcPct val="120000"/>
              </a:lnSpc>
              <a:spcBef>
                <a:spcPct val="25000"/>
              </a:spcBef>
              <a:tabLst>
                <a:tab pos="1149350" algn="l"/>
                <a:tab pos="1995488" algn="l"/>
              </a:tabLst>
            </a:pPr>
            <a:r>
              <a:rPr lang="zh-CN" altLang="en-US" sz="3300" dirty="0" smtClean="0">
                <a:solidFill>
                  <a:schemeClr val="tx2"/>
                </a:solidFill>
              </a:rPr>
              <a:t>证明：</a:t>
            </a:r>
            <a:r>
              <a:rPr lang="zh-CN" altLang="en-US" sz="3300" dirty="0" smtClean="0"/>
              <a:t>因为(</a:t>
            </a:r>
            <a:r>
              <a:rPr lang="en-US" altLang="zh-CN" sz="3300" dirty="0" smtClean="0"/>
              <a:t>H</a:t>
            </a:r>
            <a:r>
              <a:rPr lang="en-US" altLang="zh-CN" sz="3300" baseline="-30000" dirty="0" smtClean="0"/>
              <a:t>1</a:t>
            </a:r>
            <a:r>
              <a:rPr lang="en-US" altLang="zh-CN" sz="3300" dirty="0" smtClean="0">
                <a:sym typeface="Symbol" panose="05050102010706020507" pitchFamily="18" charset="2"/>
              </a:rPr>
              <a:t></a:t>
            </a:r>
            <a:r>
              <a:rPr lang="en-US" altLang="zh-CN" sz="3300" dirty="0" smtClean="0"/>
              <a:t> …</a:t>
            </a:r>
            <a:r>
              <a:rPr lang="en-US" altLang="zh-CN" sz="3300" dirty="0" smtClean="0">
                <a:sym typeface="Symbol" panose="05050102010706020507" pitchFamily="18" charset="2"/>
              </a:rPr>
              <a:t></a:t>
            </a:r>
            <a:r>
              <a:rPr lang="en-US" altLang="zh-CN" sz="3300" dirty="0" err="1" smtClean="0"/>
              <a:t>H</a:t>
            </a:r>
            <a:r>
              <a:rPr lang="en-US" altLang="zh-CN" sz="3300" baseline="-30000" dirty="0" err="1" smtClean="0"/>
              <a:t>m</a:t>
            </a:r>
            <a:r>
              <a:rPr lang="en-US" altLang="zh-CN" sz="3300" dirty="0" err="1" smtClean="0">
                <a:sym typeface="Symbol" panose="05050102010706020507" pitchFamily="18" charset="2"/>
              </a:rPr>
              <a:t></a:t>
            </a:r>
            <a:r>
              <a:rPr lang="en-US" altLang="zh-CN" sz="3300" dirty="0" err="1" smtClean="0"/>
              <a:t>P</a:t>
            </a:r>
            <a:r>
              <a:rPr lang="en-US" altLang="zh-CN" sz="3300" dirty="0" smtClean="0"/>
              <a:t>)</a:t>
            </a:r>
            <a:r>
              <a:rPr lang="en-US" altLang="zh-CN" sz="3300" dirty="0" smtClean="0">
                <a:sym typeface="Symbol" panose="05050102010706020507" pitchFamily="18" charset="2"/>
              </a:rPr>
              <a:t></a:t>
            </a:r>
            <a:r>
              <a:rPr lang="en-US" altLang="zh-CN" sz="3300" dirty="0" smtClean="0"/>
              <a:t>Q，</a:t>
            </a:r>
            <a:r>
              <a:rPr lang="zh-CN" altLang="en-US" sz="3300" dirty="0" smtClean="0"/>
              <a:t>所以公式(</a:t>
            </a:r>
            <a:r>
              <a:rPr lang="en-US" altLang="zh-CN" sz="3300" dirty="0" smtClean="0"/>
              <a:t>H</a:t>
            </a:r>
            <a:r>
              <a:rPr lang="en-US" altLang="zh-CN" sz="3300" baseline="-30000" dirty="0" smtClean="0"/>
              <a:t>1</a:t>
            </a:r>
            <a:r>
              <a:rPr lang="en-US" altLang="zh-CN" sz="3300" dirty="0" smtClean="0">
                <a:sym typeface="Symbol" panose="05050102010706020507" pitchFamily="18" charset="2"/>
              </a:rPr>
              <a:t></a:t>
            </a:r>
            <a:r>
              <a:rPr lang="en-US" altLang="zh-CN" sz="3300" dirty="0" smtClean="0"/>
              <a:t> …</a:t>
            </a:r>
            <a:r>
              <a:rPr lang="en-US" altLang="zh-CN" sz="3300" dirty="0" smtClean="0">
                <a:sym typeface="Symbol" panose="05050102010706020507" pitchFamily="18" charset="2"/>
              </a:rPr>
              <a:t></a:t>
            </a:r>
            <a:r>
              <a:rPr lang="en-US" altLang="zh-CN" sz="3300" dirty="0" err="1" smtClean="0"/>
              <a:t>H</a:t>
            </a:r>
            <a:r>
              <a:rPr lang="en-US" altLang="zh-CN" sz="3300" baseline="-30000" dirty="0" err="1" smtClean="0"/>
              <a:t>m</a:t>
            </a:r>
            <a:r>
              <a:rPr lang="en-US" altLang="zh-CN" sz="3300" dirty="0" err="1" smtClean="0">
                <a:sym typeface="Symbol" panose="05050102010706020507" pitchFamily="18" charset="2"/>
              </a:rPr>
              <a:t></a:t>
            </a:r>
            <a:r>
              <a:rPr lang="en-US" altLang="zh-CN" sz="3300" dirty="0" err="1" smtClean="0"/>
              <a:t>P</a:t>
            </a:r>
            <a:r>
              <a:rPr lang="en-US" altLang="zh-CN" sz="3300" dirty="0" smtClean="0"/>
              <a:t>)</a:t>
            </a:r>
            <a:r>
              <a:rPr lang="en-US" altLang="zh-CN" sz="3300" dirty="0" smtClean="0">
                <a:sym typeface="Symbol" panose="05050102010706020507" pitchFamily="18" charset="2"/>
              </a:rPr>
              <a:t></a:t>
            </a:r>
            <a:r>
              <a:rPr lang="en-US" altLang="zh-CN" sz="3300" dirty="0" smtClean="0"/>
              <a:t>Q</a:t>
            </a:r>
            <a:r>
              <a:rPr lang="zh-CN" altLang="en-US" sz="3300" dirty="0" smtClean="0"/>
              <a:t>是恒真的。 </a:t>
            </a:r>
          </a:p>
          <a:p>
            <a:pPr marL="0" indent="0" eaLnBrk="1" hangingPunct="1">
              <a:lnSpc>
                <a:spcPct val="120000"/>
              </a:lnSpc>
              <a:spcBef>
                <a:spcPct val="25000"/>
              </a:spcBef>
              <a:buFont typeface="Wingdings" panose="05000000000000000000" pitchFamily="2" charset="2"/>
              <a:buNone/>
              <a:tabLst>
                <a:tab pos="1149350" algn="l"/>
                <a:tab pos="1995488" algn="l"/>
              </a:tabLst>
            </a:pPr>
            <a:r>
              <a:rPr lang="zh-CN" altLang="en-US" sz="3300" dirty="0" smtClean="0"/>
              <a:t>利用下面的基本等价公式：</a:t>
            </a:r>
            <a:br>
              <a:rPr lang="zh-CN" altLang="en-US" sz="3300" dirty="0" smtClean="0"/>
            </a:br>
            <a:r>
              <a:rPr lang="zh-CN" altLang="en-US" sz="3300" dirty="0" smtClean="0"/>
              <a:t>	</a:t>
            </a:r>
            <a:r>
              <a:rPr lang="en-US" altLang="zh-CN" sz="3300" dirty="0" smtClean="0"/>
              <a:t> (P</a:t>
            </a:r>
            <a:r>
              <a:rPr lang="en-US" altLang="zh-CN" sz="3300" baseline="-30000" dirty="0" smtClean="0"/>
              <a:t>1</a:t>
            </a:r>
            <a:r>
              <a:rPr lang="en-US" altLang="zh-CN" sz="3300" dirty="0" smtClean="0">
                <a:sym typeface="Symbol" panose="05050102010706020507" pitchFamily="18" charset="2"/>
              </a:rPr>
              <a:t></a:t>
            </a:r>
            <a:r>
              <a:rPr lang="en-US" altLang="zh-CN" sz="3300" dirty="0" smtClean="0"/>
              <a:t>P</a:t>
            </a:r>
            <a:r>
              <a:rPr lang="en-US" altLang="zh-CN" sz="3300" baseline="-30000" dirty="0" smtClean="0"/>
              <a:t>2</a:t>
            </a:r>
            <a:r>
              <a:rPr lang="en-US" altLang="zh-CN" sz="3300" dirty="0" smtClean="0"/>
              <a:t>)</a:t>
            </a:r>
            <a:r>
              <a:rPr lang="en-US" altLang="zh-CN" sz="3300" dirty="0" smtClean="0">
                <a:sym typeface="Symbol" panose="05050102010706020507" pitchFamily="18" charset="2"/>
              </a:rPr>
              <a:t></a:t>
            </a:r>
            <a:r>
              <a:rPr lang="en-US" altLang="zh-CN" sz="3300" dirty="0" smtClean="0"/>
              <a:t>P</a:t>
            </a:r>
            <a:r>
              <a:rPr lang="en-US" altLang="zh-CN" sz="3300" baseline="-30000" dirty="0" smtClean="0"/>
              <a:t>3</a:t>
            </a:r>
            <a:r>
              <a:rPr lang="en-US" altLang="zh-CN" sz="3300" dirty="0" smtClean="0"/>
              <a:t>=P</a:t>
            </a:r>
            <a:r>
              <a:rPr lang="en-US" altLang="zh-CN" sz="3300" baseline="-30000" dirty="0" smtClean="0"/>
              <a:t>1</a:t>
            </a:r>
            <a:r>
              <a:rPr lang="en-US" altLang="zh-CN" sz="3300" dirty="0" smtClean="0">
                <a:sym typeface="Symbol" panose="05050102010706020507" pitchFamily="18" charset="2"/>
              </a:rPr>
              <a:t></a:t>
            </a:r>
            <a:r>
              <a:rPr lang="en-US" altLang="zh-CN" sz="3300" dirty="0" smtClean="0"/>
              <a:t>(P</a:t>
            </a:r>
            <a:r>
              <a:rPr lang="en-US" altLang="zh-CN" sz="3300" baseline="-30000" dirty="0" smtClean="0"/>
              <a:t>2</a:t>
            </a:r>
            <a:r>
              <a:rPr lang="en-US" altLang="zh-CN" sz="3300" dirty="0" smtClean="0">
                <a:sym typeface="Symbol" panose="05050102010706020507" pitchFamily="18" charset="2"/>
              </a:rPr>
              <a:t></a:t>
            </a:r>
            <a:r>
              <a:rPr lang="en-US" altLang="zh-CN" sz="3300" dirty="0" smtClean="0"/>
              <a:t>P</a:t>
            </a:r>
            <a:r>
              <a:rPr lang="en-US" altLang="zh-CN" sz="3300" baseline="-30000" dirty="0" smtClean="0"/>
              <a:t>3</a:t>
            </a:r>
            <a:r>
              <a:rPr lang="en-US" altLang="zh-CN" sz="3300" dirty="0" smtClean="0"/>
              <a:t>) </a:t>
            </a:r>
            <a:endParaRPr lang="en-US" altLang="zh-CN" sz="3300" baseline="-30000" dirty="0" smtClean="0"/>
          </a:p>
          <a:p>
            <a:pPr marL="0" indent="0" eaLnBrk="1" hangingPunct="1">
              <a:spcBef>
                <a:spcPct val="25000"/>
              </a:spcBef>
              <a:buFont typeface="Wingdings" panose="05000000000000000000" pitchFamily="2" charset="2"/>
              <a:buNone/>
              <a:tabLst>
                <a:tab pos="1149350" algn="l"/>
                <a:tab pos="1995488" algn="l"/>
              </a:tabLst>
            </a:pPr>
            <a:r>
              <a:rPr lang="zh-CN" altLang="en-US" sz="3300" dirty="0" smtClean="0"/>
              <a:t>于是，(</a:t>
            </a:r>
            <a:r>
              <a:rPr lang="en-US" altLang="zh-CN" sz="3300" dirty="0" smtClean="0">
                <a:solidFill>
                  <a:srgbClr val="FFFF00"/>
                </a:solidFill>
              </a:rPr>
              <a:t>H</a:t>
            </a:r>
            <a:r>
              <a:rPr lang="en-US" altLang="zh-CN" sz="3300" baseline="-30000" dirty="0" smtClean="0">
                <a:solidFill>
                  <a:srgbClr val="FFFF00"/>
                </a:solidFill>
              </a:rPr>
              <a:t>1</a:t>
            </a:r>
            <a:r>
              <a:rPr lang="en-US" altLang="zh-CN" sz="3300" dirty="0" smtClean="0">
                <a:solidFill>
                  <a:srgbClr val="FFFF00"/>
                </a:solidFill>
                <a:sym typeface="Symbol" panose="05050102010706020507" pitchFamily="18" charset="2"/>
              </a:rPr>
              <a:t></a:t>
            </a:r>
            <a:r>
              <a:rPr lang="en-US" altLang="zh-CN" sz="3300" dirty="0" smtClean="0">
                <a:solidFill>
                  <a:srgbClr val="FFFF00"/>
                </a:solidFill>
              </a:rPr>
              <a:t> …</a:t>
            </a:r>
            <a:r>
              <a:rPr lang="en-US" altLang="zh-CN" sz="3300" dirty="0" smtClean="0">
                <a:solidFill>
                  <a:srgbClr val="FFFF00"/>
                </a:solidFill>
                <a:sym typeface="Symbol" panose="05050102010706020507" pitchFamily="18" charset="2"/>
              </a:rPr>
              <a:t></a:t>
            </a:r>
            <a:r>
              <a:rPr lang="en-US" altLang="zh-CN" sz="3300" dirty="0" err="1" smtClean="0">
                <a:solidFill>
                  <a:srgbClr val="FFFF00"/>
                </a:solidFill>
              </a:rPr>
              <a:t>H</a:t>
            </a:r>
            <a:r>
              <a:rPr lang="en-US" altLang="zh-CN" sz="3300" baseline="-30000" dirty="0" err="1" smtClean="0">
                <a:solidFill>
                  <a:srgbClr val="FFFF00"/>
                </a:solidFill>
              </a:rPr>
              <a:t>m</a:t>
            </a:r>
            <a:r>
              <a:rPr lang="en-US" altLang="zh-CN" sz="3300" dirty="0" err="1" smtClean="0">
                <a:sym typeface="Symbol" panose="05050102010706020507" pitchFamily="18" charset="2"/>
              </a:rPr>
              <a:t></a:t>
            </a:r>
            <a:r>
              <a:rPr lang="en-US" altLang="zh-CN" sz="3300" dirty="0" err="1" smtClean="0">
                <a:solidFill>
                  <a:schemeClr val="tx2"/>
                </a:solidFill>
              </a:rPr>
              <a:t>P</a:t>
            </a:r>
            <a:r>
              <a:rPr lang="en-US" altLang="zh-CN" sz="3300" dirty="0" smtClean="0"/>
              <a:t>)</a:t>
            </a:r>
            <a:r>
              <a:rPr lang="en-US" altLang="zh-CN" sz="3300" dirty="0" smtClean="0">
                <a:sym typeface="Symbol" panose="05050102010706020507" pitchFamily="18" charset="2"/>
              </a:rPr>
              <a:t></a:t>
            </a:r>
            <a:r>
              <a:rPr lang="en-US" altLang="zh-CN" sz="3300" dirty="0" smtClean="0"/>
              <a:t>Q=(</a:t>
            </a:r>
            <a:r>
              <a:rPr lang="en-US" altLang="zh-CN" sz="3300" dirty="0" smtClean="0">
                <a:solidFill>
                  <a:srgbClr val="FFFF00"/>
                </a:solidFill>
              </a:rPr>
              <a:t>H</a:t>
            </a:r>
            <a:r>
              <a:rPr lang="en-US" altLang="zh-CN" sz="3300" baseline="-30000" dirty="0" smtClean="0">
                <a:solidFill>
                  <a:srgbClr val="FFFF00"/>
                </a:solidFill>
              </a:rPr>
              <a:t>1</a:t>
            </a:r>
            <a:r>
              <a:rPr lang="en-US" altLang="zh-CN" sz="3300" dirty="0" smtClean="0">
                <a:solidFill>
                  <a:srgbClr val="FFFF00"/>
                </a:solidFill>
                <a:sym typeface="Symbol" panose="05050102010706020507" pitchFamily="18" charset="2"/>
              </a:rPr>
              <a:t></a:t>
            </a:r>
            <a:r>
              <a:rPr lang="en-US" altLang="zh-CN" sz="3300" dirty="0" smtClean="0">
                <a:solidFill>
                  <a:srgbClr val="FFFF00"/>
                </a:solidFill>
              </a:rPr>
              <a:t> …</a:t>
            </a:r>
            <a:r>
              <a:rPr lang="en-US" altLang="zh-CN" sz="3300" dirty="0" smtClean="0">
                <a:solidFill>
                  <a:srgbClr val="FFFF00"/>
                </a:solidFill>
                <a:sym typeface="Symbol" panose="05050102010706020507" pitchFamily="18" charset="2"/>
              </a:rPr>
              <a:t></a:t>
            </a:r>
            <a:r>
              <a:rPr lang="en-US" altLang="zh-CN" sz="3300" dirty="0" err="1" smtClean="0">
                <a:solidFill>
                  <a:srgbClr val="FFFF00"/>
                </a:solidFill>
              </a:rPr>
              <a:t>H</a:t>
            </a:r>
            <a:r>
              <a:rPr lang="en-US" altLang="zh-CN" sz="3300" baseline="-30000" dirty="0" err="1" smtClean="0">
                <a:solidFill>
                  <a:srgbClr val="FFFF00"/>
                </a:solidFill>
              </a:rPr>
              <a:t>m</a:t>
            </a:r>
            <a:r>
              <a:rPr lang="en-US" altLang="zh-CN" sz="3300" dirty="0" smtClean="0"/>
              <a:t>)</a:t>
            </a:r>
            <a:r>
              <a:rPr lang="en-US" altLang="zh-CN" sz="3300" dirty="0" smtClean="0">
                <a:sym typeface="Symbol" panose="05050102010706020507" pitchFamily="18" charset="2"/>
              </a:rPr>
              <a:t></a:t>
            </a:r>
            <a:r>
              <a:rPr lang="en-US" altLang="zh-CN" sz="3300" dirty="0" smtClean="0"/>
              <a:t>(</a:t>
            </a:r>
            <a:r>
              <a:rPr lang="en-US" altLang="zh-CN" sz="3300" dirty="0" smtClean="0">
                <a:solidFill>
                  <a:schemeClr val="tx2"/>
                </a:solidFill>
              </a:rPr>
              <a:t>P</a:t>
            </a:r>
            <a:r>
              <a:rPr lang="en-US" altLang="zh-CN" sz="3300" dirty="0" smtClean="0">
                <a:sym typeface="Symbol" panose="05050102010706020507" pitchFamily="18" charset="2"/>
              </a:rPr>
              <a:t></a:t>
            </a:r>
            <a:r>
              <a:rPr lang="en-US" altLang="zh-CN" sz="3300" dirty="0" smtClean="0"/>
              <a:t>Q)。 </a:t>
            </a:r>
            <a:r>
              <a:rPr lang="zh-CN" altLang="en-US" sz="3300" dirty="0" smtClean="0"/>
              <a:t>故(</a:t>
            </a:r>
            <a:r>
              <a:rPr lang="en-US" altLang="zh-CN" sz="3300" dirty="0" smtClean="0"/>
              <a:t>H</a:t>
            </a:r>
            <a:r>
              <a:rPr lang="en-US" altLang="zh-CN" sz="3300" baseline="-30000" dirty="0" smtClean="0"/>
              <a:t>1</a:t>
            </a:r>
            <a:r>
              <a:rPr lang="en-US" altLang="zh-CN" sz="3300" dirty="0" smtClean="0">
                <a:sym typeface="Symbol" panose="05050102010706020507" pitchFamily="18" charset="2"/>
              </a:rPr>
              <a:t></a:t>
            </a:r>
            <a:r>
              <a:rPr lang="en-US" altLang="zh-CN" sz="3300" dirty="0" smtClean="0"/>
              <a:t> …</a:t>
            </a:r>
            <a:r>
              <a:rPr lang="en-US" altLang="zh-CN" sz="3300" dirty="0" smtClean="0">
                <a:sym typeface="Symbol" panose="05050102010706020507" pitchFamily="18" charset="2"/>
              </a:rPr>
              <a:t></a:t>
            </a:r>
            <a:r>
              <a:rPr lang="en-US" altLang="zh-CN" sz="3300" dirty="0" err="1" smtClean="0"/>
              <a:t>H</a:t>
            </a:r>
            <a:r>
              <a:rPr lang="en-US" altLang="zh-CN" sz="3300" baseline="-30000" dirty="0" err="1" smtClean="0"/>
              <a:t>m</a:t>
            </a:r>
            <a:r>
              <a:rPr lang="en-US" altLang="zh-CN" sz="3300" dirty="0" smtClean="0"/>
              <a:t>)</a:t>
            </a:r>
            <a:r>
              <a:rPr lang="en-US" altLang="zh-CN" sz="3300" dirty="0" smtClean="0">
                <a:sym typeface="Symbol" panose="05050102010706020507" pitchFamily="18" charset="2"/>
              </a:rPr>
              <a:t></a:t>
            </a:r>
            <a:r>
              <a:rPr lang="en-US" altLang="zh-CN" sz="3300" dirty="0" smtClean="0"/>
              <a:t>(P</a:t>
            </a:r>
            <a:r>
              <a:rPr lang="en-US" altLang="zh-CN" sz="3300" dirty="0" smtClean="0">
                <a:sym typeface="Symbol" panose="05050102010706020507" pitchFamily="18" charset="2"/>
              </a:rPr>
              <a:t></a:t>
            </a:r>
            <a:r>
              <a:rPr lang="en-US" altLang="zh-CN" sz="3300" dirty="0" smtClean="0"/>
              <a:t>Q)</a:t>
            </a:r>
            <a:r>
              <a:rPr lang="zh-CN" altLang="en-US" sz="3300" dirty="0" smtClean="0"/>
              <a:t>是恒真的。 </a:t>
            </a:r>
          </a:p>
          <a:p>
            <a:pPr marL="0" indent="0" eaLnBrk="1" hangingPunct="1">
              <a:spcBef>
                <a:spcPct val="25000"/>
              </a:spcBef>
              <a:buFont typeface="Wingdings" panose="05000000000000000000" pitchFamily="2" charset="2"/>
              <a:buNone/>
              <a:tabLst>
                <a:tab pos="1149350" algn="l"/>
                <a:tab pos="1995488" algn="l"/>
              </a:tabLst>
            </a:pPr>
            <a:r>
              <a:rPr lang="zh-CN" altLang="en-US" sz="3300" dirty="0" smtClean="0"/>
              <a:t>所以</a:t>
            </a:r>
            <a:r>
              <a:rPr lang="en-US" altLang="zh-CN" sz="3300" dirty="0" smtClean="0"/>
              <a:t>H</a:t>
            </a:r>
            <a:r>
              <a:rPr lang="en-US" altLang="zh-CN" sz="3300" baseline="-30000" dirty="0" smtClean="0"/>
              <a:t>1</a:t>
            </a:r>
            <a:r>
              <a:rPr lang="en-US" altLang="zh-CN" sz="3300" dirty="0" smtClean="0"/>
              <a:t>，…，</a:t>
            </a:r>
            <a:r>
              <a:rPr lang="en-US" altLang="zh-CN" sz="3300" dirty="0" err="1" smtClean="0"/>
              <a:t>H</a:t>
            </a:r>
            <a:r>
              <a:rPr lang="en-US" altLang="zh-CN" sz="3300" baseline="-30000" dirty="0" err="1" smtClean="0"/>
              <a:t>m</a:t>
            </a:r>
            <a:r>
              <a:rPr lang="zh-CN" altLang="en-US" sz="3300" dirty="0" smtClean="0"/>
              <a:t>共同蕴涵</a:t>
            </a:r>
            <a:r>
              <a:rPr lang="en-US" altLang="zh-CN" sz="3300" dirty="0" smtClean="0"/>
              <a:t>P</a:t>
            </a:r>
            <a:r>
              <a:rPr lang="en-US" altLang="zh-CN" sz="3300" dirty="0" smtClean="0">
                <a:sym typeface="Symbol" panose="05050102010706020507" pitchFamily="18" charset="2"/>
              </a:rPr>
              <a:t></a:t>
            </a:r>
            <a:r>
              <a:rPr lang="en-US" altLang="zh-CN" sz="3300" dirty="0" smtClean="0"/>
              <a:t>Q。</a:t>
            </a:r>
          </a:p>
        </p:txBody>
      </p:sp>
      <p:sp>
        <p:nvSpPr>
          <p:cNvPr id="133124"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33125"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EF93AF1-BD3F-46C2-ABBC-6AF43E39F9AE}" type="slidenum">
              <a:rPr kumimoji="0" lang="zh-CN" altLang="en-US" sz="1400" b="0" smtClean="0">
                <a:latin typeface="Arial" panose="020B0604020202020204" pitchFamily="34" charset="0"/>
              </a:rPr>
              <a:pPr>
                <a:spcBef>
                  <a:spcPct val="0"/>
                </a:spcBef>
                <a:buClrTx/>
                <a:buSzTx/>
                <a:buFontTx/>
                <a:buNone/>
              </a:pPr>
              <a:t>64</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 calcmode="lin" valueType="num">
                                      <p:cBhvr additive="base">
                                        <p:cTn id="7" dur="500" fill="hold"/>
                                        <p:tgtEl>
                                          <p:spTgt spid="706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65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0659">
                                            <p:txEl>
                                              <p:pRg st="1" end="1"/>
                                            </p:txEl>
                                          </p:spTgt>
                                        </p:tgtEl>
                                        <p:attrNameLst>
                                          <p:attrName>style.visibility</p:attrName>
                                        </p:attrNameLst>
                                      </p:cBhvr>
                                      <p:to>
                                        <p:strVal val="visible"/>
                                      </p:to>
                                    </p:set>
                                    <p:anim calcmode="lin" valueType="num">
                                      <p:cBhvr additive="base">
                                        <p:cTn id="11" dur="500" fill="hold"/>
                                        <p:tgtEl>
                                          <p:spTgt spid="7065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06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70659">
                                            <p:txEl>
                                              <p:pRg st="2" end="2"/>
                                            </p:txEl>
                                          </p:spTgt>
                                        </p:tgtEl>
                                        <p:attrNameLst>
                                          <p:attrName>style.visibility</p:attrName>
                                        </p:attrNameLst>
                                      </p:cBhvr>
                                      <p:to>
                                        <p:strVal val="visible"/>
                                      </p:to>
                                    </p:set>
                                    <p:anim calcmode="lin" valueType="num">
                                      <p:cBhvr additive="base">
                                        <p:cTn id="17" dur="500" fill="hold"/>
                                        <p:tgtEl>
                                          <p:spTgt spid="7065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065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0659">
                                            <p:txEl>
                                              <p:pRg st="3" end="3"/>
                                            </p:txEl>
                                          </p:spTgt>
                                        </p:tgtEl>
                                        <p:attrNameLst>
                                          <p:attrName>style.visibility</p:attrName>
                                        </p:attrNameLst>
                                      </p:cBhvr>
                                      <p:to>
                                        <p:strVal val="visible"/>
                                      </p:to>
                                    </p:set>
                                    <p:anim calcmode="lin" valueType="num">
                                      <p:cBhvr additive="base">
                                        <p:cTn id="21" dur="500" fill="hold"/>
                                        <p:tgtEl>
                                          <p:spTgt spid="7065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7065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a:xfrm>
            <a:off x="0" y="44624"/>
            <a:ext cx="7772400" cy="646113"/>
          </a:xfrm>
        </p:spPr>
        <p:txBody>
          <a:bodyPr/>
          <a:lstStyle/>
          <a:p>
            <a:pPr eaLnBrk="1" hangingPunct="1"/>
            <a:r>
              <a:rPr lang="en-US" altLang="zh-CN" sz="3600" b="1" dirty="0" smtClean="0">
                <a:latin typeface="黑体" panose="02010609060101010101" pitchFamily="49" charset="-122"/>
                <a:ea typeface="黑体" panose="02010609060101010101" pitchFamily="49" charset="-122"/>
              </a:rPr>
              <a:t>4</a:t>
            </a:r>
            <a:r>
              <a:rPr lang="zh-CN" altLang="en-US" sz="3600" b="1" dirty="0" smtClean="0">
                <a:solidFill>
                  <a:srgbClr val="FFFF00"/>
                </a:solidFill>
                <a:latin typeface="黑体" panose="02010609060101010101" pitchFamily="49" charset="-122"/>
                <a:ea typeface="黑体" panose="02010609060101010101" pitchFamily="49" charset="-122"/>
              </a:rPr>
              <a:t>、</a:t>
            </a:r>
            <a:r>
              <a:rPr lang="zh-CN" altLang="en-US" sz="3600" b="1" dirty="0" smtClean="0">
                <a:latin typeface="黑体" panose="02010609060101010101" pitchFamily="49" charset="-122"/>
                <a:ea typeface="黑体" panose="02010609060101010101" pitchFamily="49" charset="-122"/>
              </a:rPr>
              <a:t>演绎 </a:t>
            </a:r>
          </a:p>
        </p:txBody>
      </p:sp>
      <p:sp>
        <p:nvSpPr>
          <p:cNvPr id="71683" name="Rectangle 3"/>
          <p:cNvSpPr>
            <a:spLocks noGrp="1" noChangeArrowheads="1"/>
          </p:cNvSpPr>
          <p:nvPr>
            <p:ph type="body" idx="1"/>
          </p:nvPr>
        </p:nvSpPr>
        <p:spPr>
          <a:xfrm>
            <a:off x="458788" y="961319"/>
            <a:ext cx="8280400" cy="5081587"/>
          </a:xfrm>
        </p:spPr>
        <p:txBody>
          <a:bodyPr/>
          <a:lstStyle/>
          <a:p>
            <a:pPr marL="0" indent="0" eaLnBrk="1" hangingPunct="1">
              <a:lnSpc>
                <a:spcPct val="125000"/>
              </a:lnSpc>
              <a:tabLst>
                <a:tab pos="1149350" algn="l"/>
                <a:tab pos="1995488" algn="l"/>
              </a:tabLst>
            </a:pPr>
            <a:r>
              <a:rPr lang="zh-CN" altLang="en-US" sz="3300" dirty="0" smtClean="0">
                <a:solidFill>
                  <a:schemeClr val="tx2"/>
                </a:solidFill>
              </a:rPr>
              <a:t>定义</a:t>
            </a:r>
            <a:r>
              <a:rPr lang="en-US" altLang="zh-CN" sz="3300" dirty="0" smtClean="0">
                <a:solidFill>
                  <a:schemeClr val="tx2"/>
                </a:solidFill>
              </a:rPr>
              <a:t>3</a:t>
            </a:r>
            <a:r>
              <a:rPr lang="zh-CN" altLang="en-US" sz="3300" dirty="0" smtClean="0">
                <a:solidFill>
                  <a:schemeClr val="tx2"/>
                </a:solidFill>
              </a:rPr>
              <a:t>.</a:t>
            </a:r>
            <a:r>
              <a:rPr lang="en-US" altLang="zh-CN" sz="3300" dirty="0" smtClean="0">
                <a:solidFill>
                  <a:schemeClr val="tx2"/>
                </a:solidFill>
              </a:rPr>
              <a:t>1</a:t>
            </a:r>
            <a:r>
              <a:rPr lang="zh-CN" altLang="en-US" sz="3300" dirty="0" smtClean="0">
                <a:solidFill>
                  <a:schemeClr val="tx2"/>
                </a:solidFill>
              </a:rPr>
              <a:t>.7</a:t>
            </a:r>
            <a:r>
              <a:rPr lang="zh-CN" altLang="en-US" sz="3300" dirty="0" smtClean="0"/>
              <a:t>  设</a:t>
            </a:r>
            <a:r>
              <a:rPr lang="en-US" altLang="zh-CN" sz="3300" dirty="0" smtClean="0"/>
              <a:t>S</a:t>
            </a:r>
            <a:r>
              <a:rPr lang="zh-CN" altLang="en-US" sz="3300" dirty="0" smtClean="0"/>
              <a:t>是一个命题公式的集合(前提集合)。从</a:t>
            </a:r>
            <a:r>
              <a:rPr lang="en-US" altLang="zh-CN" sz="3300" dirty="0" smtClean="0"/>
              <a:t>S</a:t>
            </a:r>
            <a:r>
              <a:rPr lang="zh-CN" altLang="en-US" sz="3300" dirty="0" smtClean="0"/>
              <a:t>推出公式</a:t>
            </a:r>
            <a:r>
              <a:rPr lang="en-US" altLang="zh-CN" sz="3300" dirty="0" smtClean="0"/>
              <a:t>G</a:t>
            </a:r>
            <a:r>
              <a:rPr lang="zh-CN" altLang="en-US" sz="3300" dirty="0" smtClean="0"/>
              <a:t>的</a:t>
            </a:r>
            <a:r>
              <a:rPr lang="zh-CN" altLang="en-US" sz="3300" dirty="0" smtClean="0">
                <a:solidFill>
                  <a:schemeClr val="tx2"/>
                </a:solidFill>
              </a:rPr>
              <a:t>一个演绎</a:t>
            </a:r>
            <a:r>
              <a:rPr lang="zh-CN" altLang="en-US" sz="3300" dirty="0" smtClean="0"/>
              <a:t>是公式的一个有限序列：</a:t>
            </a:r>
            <a:br>
              <a:rPr lang="zh-CN" altLang="en-US" sz="3300" dirty="0" smtClean="0"/>
            </a:br>
            <a:r>
              <a:rPr lang="zh-CN" altLang="en-US" sz="3300" dirty="0" smtClean="0"/>
              <a:t>		</a:t>
            </a:r>
            <a:r>
              <a:rPr lang="en-US" altLang="zh-CN" sz="3300" dirty="0" smtClean="0"/>
              <a:t>G</a:t>
            </a:r>
            <a:r>
              <a:rPr lang="en-US" altLang="zh-CN" sz="3300" baseline="-30000" dirty="0" smtClean="0"/>
              <a:t>1</a:t>
            </a:r>
            <a:r>
              <a:rPr lang="en-US" altLang="zh-CN" sz="3300" dirty="0" smtClean="0"/>
              <a:t>, G</a:t>
            </a:r>
            <a:r>
              <a:rPr lang="en-US" altLang="zh-CN" sz="3300" baseline="-30000" dirty="0" smtClean="0"/>
              <a:t>2</a:t>
            </a:r>
            <a:r>
              <a:rPr lang="en-US" altLang="zh-CN" sz="3300" dirty="0" smtClean="0"/>
              <a:t>, …, </a:t>
            </a:r>
            <a:r>
              <a:rPr lang="en-US" altLang="zh-CN" sz="3300" dirty="0" err="1" smtClean="0"/>
              <a:t>G</a:t>
            </a:r>
            <a:r>
              <a:rPr lang="en-US" altLang="zh-CN" sz="3300" baseline="-30000" dirty="0" err="1" smtClean="0"/>
              <a:t>k</a:t>
            </a:r>
            <a:r>
              <a:rPr lang="en-US" altLang="zh-CN" sz="3300" dirty="0" smtClean="0"/>
              <a:t/>
            </a:r>
            <a:br>
              <a:rPr lang="en-US" altLang="zh-CN" sz="3300" dirty="0" smtClean="0"/>
            </a:br>
            <a:r>
              <a:rPr lang="en-US" altLang="zh-CN" sz="3300" dirty="0" smtClean="0"/>
              <a:t> </a:t>
            </a:r>
            <a:r>
              <a:rPr lang="zh-CN" altLang="en-US" sz="3300" dirty="0" smtClean="0"/>
              <a:t>其中，</a:t>
            </a:r>
            <a:r>
              <a:rPr lang="en-US" altLang="zh-CN" sz="3300" dirty="0" err="1" smtClean="0"/>
              <a:t>G</a:t>
            </a:r>
            <a:r>
              <a:rPr lang="en-US" altLang="zh-CN" sz="3300" baseline="-30000" dirty="0" err="1" smtClean="0"/>
              <a:t>i</a:t>
            </a:r>
            <a:r>
              <a:rPr lang="en-US" altLang="zh-CN" sz="3300" baseline="-30000" dirty="0" smtClean="0"/>
              <a:t> </a:t>
            </a:r>
            <a:r>
              <a:rPr lang="zh-CN" altLang="en-US" sz="3300" dirty="0" smtClean="0"/>
              <a:t>或者属于</a:t>
            </a:r>
            <a:r>
              <a:rPr lang="en-US" altLang="zh-CN" sz="3300" dirty="0" smtClean="0"/>
              <a:t>S，</a:t>
            </a:r>
            <a:r>
              <a:rPr lang="zh-CN" altLang="en-US" sz="3300" dirty="0" smtClean="0"/>
              <a:t>或者是某些 </a:t>
            </a:r>
            <a:r>
              <a:rPr lang="en-US" altLang="zh-CN" sz="3300" dirty="0" err="1" smtClean="0"/>
              <a:t>G</a:t>
            </a:r>
            <a:r>
              <a:rPr lang="en-US" altLang="zh-CN" sz="3300" baseline="-30000" dirty="0" err="1" smtClean="0"/>
              <a:t>j</a:t>
            </a:r>
            <a:r>
              <a:rPr lang="en-US" altLang="zh-CN" sz="3300" baseline="-30000" dirty="0" smtClean="0">
                <a:solidFill>
                  <a:srgbClr val="FFFF00"/>
                </a:solidFill>
              </a:rPr>
              <a:t> </a:t>
            </a:r>
            <a:r>
              <a:rPr lang="en-US" altLang="zh-CN" sz="3300" baseline="-30000" dirty="0" smtClean="0"/>
              <a:t> </a:t>
            </a:r>
            <a:r>
              <a:rPr lang="en-US" altLang="zh-CN" sz="3300" dirty="0" smtClean="0"/>
              <a:t>(j&lt;</a:t>
            </a:r>
            <a:r>
              <a:rPr lang="en-US" altLang="zh-CN" sz="3300" dirty="0" err="1" smtClean="0"/>
              <a:t>i</a:t>
            </a:r>
            <a:r>
              <a:rPr lang="en-US" altLang="zh-CN" sz="3300" dirty="0" smtClean="0"/>
              <a:t>)</a:t>
            </a:r>
            <a:r>
              <a:rPr lang="zh-CN" altLang="en-US" sz="3300" dirty="0" smtClean="0"/>
              <a:t>的逻辑结果。 并且 </a:t>
            </a:r>
            <a:r>
              <a:rPr lang="en-US" altLang="zh-CN" sz="3300" dirty="0" err="1" smtClean="0"/>
              <a:t>G</a:t>
            </a:r>
            <a:r>
              <a:rPr lang="en-US" altLang="zh-CN" sz="3300" baseline="-30000" dirty="0" err="1" smtClean="0"/>
              <a:t>k</a:t>
            </a:r>
            <a:r>
              <a:rPr lang="zh-CN" altLang="en-US" sz="3300" dirty="0" smtClean="0"/>
              <a:t>就是</a:t>
            </a:r>
            <a:r>
              <a:rPr lang="en-US" altLang="zh-CN" sz="3300" dirty="0" smtClean="0"/>
              <a:t>G。</a:t>
            </a:r>
          </a:p>
          <a:p>
            <a:pPr marL="0" indent="0" eaLnBrk="1" hangingPunct="1">
              <a:lnSpc>
                <a:spcPct val="125000"/>
              </a:lnSpc>
              <a:tabLst>
                <a:tab pos="1149350" algn="l"/>
                <a:tab pos="1995488" algn="l"/>
              </a:tabLst>
            </a:pPr>
            <a:r>
              <a:rPr lang="zh-CN" altLang="en-US" sz="3300" dirty="0" smtClean="0"/>
              <a:t>称公式</a:t>
            </a:r>
            <a:r>
              <a:rPr lang="en-US" altLang="zh-CN" sz="3300" dirty="0" smtClean="0"/>
              <a:t>G</a:t>
            </a:r>
            <a:r>
              <a:rPr lang="zh-CN" altLang="en-US" sz="3300" dirty="0" smtClean="0"/>
              <a:t>为</a:t>
            </a:r>
            <a:r>
              <a:rPr lang="zh-CN" altLang="en-US" sz="3300" dirty="0" smtClean="0">
                <a:solidFill>
                  <a:schemeClr val="tx2"/>
                </a:solidFill>
              </a:rPr>
              <a:t>“此演绎的” </a:t>
            </a:r>
            <a:r>
              <a:rPr lang="zh-CN" altLang="en-US" sz="3300" dirty="0" smtClean="0"/>
              <a:t>逻辑结果，或称从</a:t>
            </a:r>
            <a:r>
              <a:rPr lang="en-US" altLang="zh-CN" sz="3300" dirty="0" smtClean="0"/>
              <a:t>S</a:t>
            </a:r>
            <a:r>
              <a:rPr lang="zh-CN" altLang="en-US" sz="3300" dirty="0" smtClean="0"/>
              <a:t>演绎出</a:t>
            </a:r>
            <a:r>
              <a:rPr lang="en-US" altLang="zh-CN" sz="3300" dirty="0" smtClean="0"/>
              <a:t>G。 </a:t>
            </a:r>
            <a:r>
              <a:rPr lang="zh-CN" altLang="en-US" sz="3300" dirty="0" smtClean="0"/>
              <a:t>有时也记为</a:t>
            </a:r>
            <a:r>
              <a:rPr lang="en-US" altLang="zh-CN" sz="3300" dirty="0" smtClean="0"/>
              <a:t>S</a:t>
            </a:r>
            <a:r>
              <a:rPr lang="en-US" altLang="zh-CN" sz="3300" dirty="0" smtClean="0">
                <a:sym typeface="Symbol" panose="05050102010706020507" pitchFamily="18" charset="2"/>
              </a:rPr>
              <a:t></a:t>
            </a:r>
            <a:r>
              <a:rPr lang="en-US" altLang="zh-CN" sz="3300" dirty="0" smtClean="0"/>
              <a:t>G。 </a:t>
            </a:r>
            <a:endParaRPr lang="zh-CN" altLang="en-US" sz="3300" dirty="0" smtClean="0"/>
          </a:p>
        </p:txBody>
      </p:sp>
      <p:sp>
        <p:nvSpPr>
          <p:cNvPr id="134148"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34149"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20BDF2F-43FB-433D-B8EF-7CFE8A5DFD0F}" type="slidenum">
              <a:rPr kumimoji="0" lang="zh-CN" altLang="en-US" sz="1400" b="0" smtClean="0">
                <a:latin typeface="Arial" panose="020B0604020202020204" pitchFamily="34" charset="0"/>
              </a:rPr>
              <a:pPr>
                <a:spcBef>
                  <a:spcPct val="0"/>
                </a:spcBef>
                <a:buClrTx/>
                <a:buSzTx/>
                <a:buFontTx/>
                <a:buNone/>
              </a:pPr>
              <a:t>65</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1683">
                                            <p:txEl>
                                              <p:pRg st="1" end="1"/>
                                            </p:txEl>
                                          </p:spTgt>
                                        </p:tgtEl>
                                        <p:attrNameLst>
                                          <p:attrName>style.visibility</p:attrName>
                                        </p:attrNameLst>
                                      </p:cBhvr>
                                      <p:to>
                                        <p:strVal val="visible"/>
                                      </p:to>
                                    </p:set>
                                    <p:anim calcmode="lin" valueType="num">
                                      <p:cBhvr additive="base">
                                        <p:cTn id="7" dur="500" fill="hold"/>
                                        <p:tgtEl>
                                          <p:spTgt spid="716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68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10344" y="23664"/>
            <a:ext cx="7772400" cy="646113"/>
          </a:xfrm>
        </p:spPr>
        <p:txBody>
          <a:bodyPr/>
          <a:lstStyle/>
          <a:p>
            <a:pPr eaLnBrk="1" hangingPunct="1"/>
            <a:r>
              <a:rPr lang="zh-CN" altLang="en-US" sz="3600" b="1" dirty="0" smtClean="0">
                <a:latin typeface="黑体" panose="02010609060101010101" pitchFamily="49" charset="-122"/>
                <a:ea typeface="黑体" panose="02010609060101010101" pitchFamily="49" charset="-122"/>
              </a:rPr>
              <a:t>例</a:t>
            </a:r>
          </a:p>
        </p:txBody>
      </p:sp>
      <p:sp>
        <p:nvSpPr>
          <p:cNvPr id="135171" name="Rectangle 3"/>
          <p:cNvSpPr>
            <a:spLocks noGrp="1" noChangeArrowheads="1"/>
          </p:cNvSpPr>
          <p:nvPr>
            <p:ph type="body" idx="1"/>
          </p:nvPr>
        </p:nvSpPr>
        <p:spPr>
          <a:xfrm>
            <a:off x="467544" y="1079550"/>
            <a:ext cx="8135938" cy="4800600"/>
          </a:xfrm>
        </p:spPr>
        <p:txBody>
          <a:bodyPr/>
          <a:lstStyle/>
          <a:p>
            <a:pPr marL="0" indent="0" eaLnBrk="1" hangingPunct="1">
              <a:lnSpc>
                <a:spcPct val="125000"/>
              </a:lnSpc>
              <a:tabLst>
                <a:tab pos="1149350" algn="l"/>
                <a:tab pos="1995488" algn="l"/>
              </a:tabLst>
            </a:pPr>
            <a:r>
              <a:rPr lang="zh-CN" altLang="en-US" sz="3300" dirty="0" smtClean="0"/>
              <a:t>设</a:t>
            </a:r>
            <a:r>
              <a:rPr lang="en-US" altLang="zh-CN" sz="3300" dirty="0" smtClean="0"/>
              <a:t>S={P</a:t>
            </a:r>
            <a:r>
              <a:rPr lang="en-US" altLang="zh-CN" sz="3300" dirty="0" smtClean="0">
                <a:sym typeface="Symbol" panose="05050102010706020507" pitchFamily="18" charset="2"/>
              </a:rPr>
              <a:t></a:t>
            </a:r>
            <a:r>
              <a:rPr lang="en-US" altLang="zh-CN" sz="3300" dirty="0" smtClean="0"/>
              <a:t>Q，Q</a:t>
            </a:r>
            <a:r>
              <a:rPr lang="en-US" altLang="zh-CN" sz="3300" dirty="0" smtClean="0">
                <a:sym typeface="Symbol" panose="05050102010706020507" pitchFamily="18" charset="2"/>
              </a:rPr>
              <a:t></a:t>
            </a:r>
            <a:r>
              <a:rPr lang="en-US" altLang="zh-CN" sz="3300" dirty="0" smtClean="0"/>
              <a:t>R，P</a:t>
            </a:r>
            <a:r>
              <a:rPr lang="en-US" altLang="zh-CN" sz="3300" dirty="0" smtClean="0">
                <a:sym typeface="Symbol" panose="05050102010706020507" pitchFamily="18" charset="2"/>
              </a:rPr>
              <a:t></a:t>
            </a:r>
            <a:r>
              <a:rPr lang="en-US" altLang="zh-CN" sz="3300" dirty="0" smtClean="0"/>
              <a:t>M，</a:t>
            </a:r>
            <a:r>
              <a:rPr lang="en-US" altLang="zh-CN" sz="3300" dirty="0" smtClean="0">
                <a:sym typeface="Symbol" panose="05050102010706020507" pitchFamily="18" charset="2"/>
              </a:rPr>
              <a:t></a:t>
            </a:r>
            <a:r>
              <a:rPr lang="en-US" altLang="zh-CN" sz="3300" dirty="0" smtClean="0"/>
              <a:t>M} </a:t>
            </a:r>
            <a:r>
              <a:rPr lang="zh-CN" altLang="en-US" sz="3300" dirty="0" smtClean="0"/>
              <a:t>则下面的公式序列:</a:t>
            </a:r>
            <a:br>
              <a:rPr lang="zh-CN" altLang="en-US" sz="3300" dirty="0" smtClean="0"/>
            </a:br>
            <a:r>
              <a:rPr lang="zh-CN" altLang="en-US" sz="3300" dirty="0" smtClean="0"/>
              <a:t> </a:t>
            </a:r>
            <a:r>
              <a:rPr lang="zh-CN" altLang="en-US" sz="3300" dirty="0" smtClean="0">
                <a:sym typeface="Symbol" panose="05050102010706020507" pitchFamily="18" charset="2"/>
              </a:rPr>
              <a:t></a:t>
            </a:r>
            <a:r>
              <a:rPr lang="en-US" altLang="zh-CN" sz="3300" dirty="0" smtClean="0"/>
              <a:t>M，P</a:t>
            </a:r>
            <a:r>
              <a:rPr lang="en-US" altLang="zh-CN" sz="3300" dirty="0" smtClean="0">
                <a:sym typeface="Symbol" panose="05050102010706020507" pitchFamily="18" charset="2"/>
              </a:rPr>
              <a:t></a:t>
            </a:r>
            <a:r>
              <a:rPr lang="en-US" altLang="zh-CN" sz="3300" dirty="0" smtClean="0"/>
              <a:t>M，</a:t>
            </a:r>
            <a:r>
              <a:rPr lang="en-US" altLang="zh-CN" sz="3300" dirty="0" smtClean="0">
                <a:sym typeface="Symbol" panose="05050102010706020507" pitchFamily="18" charset="2"/>
              </a:rPr>
              <a:t></a:t>
            </a:r>
            <a:r>
              <a:rPr lang="en-US" altLang="zh-CN" sz="3300" dirty="0" smtClean="0"/>
              <a:t>P，P</a:t>
            </a:r>
            <a:r>
              <a:rPr lang="en-US" altLang="zh-CN" sz="3300" dirty="0" smtClean="0">
                <a:sym typeface="Symbol" panose="05050102010706020507" pitchFamily="18" charset="2"/>
              </a:rPr>
              <a:t></a:t>
            </a:r>
            <a:r>
              <a:rPr lang="en-US" altLang="zh-CN" sz="3300" dirty="0" smtClean="0"/>
              <a:t>Q，Q，Q</a:t>
            </a:r>
            <a:r>
              <a:rPr lang="en-US" altLang="zh-CN" sz="3300" dirty="0" smtClean="0">
                <a:sym typeface="Symbol" panose="05050102010706020507" pitchFamily="18" charset="2"/>
              </a:rPr>
              <a:t></a:t>
            </a:r>
            <a:r>
              <a:rPr lang="en-US" altLang="zh-CN" sz="3300" dirty="0" smtClean="0"/>
              <a:t>R，</a:t>
            </a:r>
            <a:r>
              <a:rPr lang="en-US" altLang="zh-CN" sz="3300" dirty="0" smtClean="0">
                <a:solidFill>
                  <a:schemeClr val="tx2"/>
                </a:solidFill>
              </a:rPr>
              <a:t>R</a:t>
            </a:r>
            <a:r>
              <a:rPr lang="en-US" altLang="zh-CN" sz="3300" dirty="0" smtClean="0"/>
              <a:t/>
            </a:r>
            <a:br>
              <a:rPr lang="en-US" altLang="zh-CN" sz="3300" dirty="0" smtClean="0"/>
            </a:br>
            <a:r>
              <a:rPr lang="zh-CN" altLang="en-US" sz="3300" dirty="0" smtClean="0"/>
              <a:t>就是从</a:t>
            </a:r>
            <a:r>
              <a:rPr lang="en-US" altLang="zh-CN" sz="3300" dirty="0" smtClean="0"/>
              <a:t>S</a:t>
            </a:r>
            <a:r>
              <a:rPr lang="zh-CN" altLang="en-US" sz="3300" dirty="0" smtClean="0"/>
              <a:t>推出</a:t>
            </a:r>
            <a:r>
              <a:rPr lang="en-US" altLang="zh-CN" sz="3300" dirty="0" smtClean="0"/>
              <a:t>R</a:t>
            </a:r>
            <a:r>
              <a:rPr lang="zh-CN" altLang="en-US" sz="3300" dirty="0" smtClean="0"/>
              <a:t>的一个演绎。</a:t>
            </a:r>
          </a:p>
          <a:p>
            <a:pPr marL="0" indent="0" eaLnBrk="1" hangingPunct="1">
              <a:tabLst>
                <a:tab pos="1149350" algn="l"/>
                <a:tab pos="1995488" algn="l"/>
              </a:tabLst>
            </a:pPr>
            <a:endParaRPr lang="zh-CN" altLang="en-US" dirty="0" smtClean="0"/>
          </a:p>
        </p:txBody>
      </p:sp>
      <p:sp>
        <p:nvSpPr>
          <p:cNvPr id="135172"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35173"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306CAFE-9AC7-4645-9CCA-16F724E838CB}" type="slidenum">
              <a:rPr kumimoji="0" lang="zh-CN" altLang="en-US" sz="1400" b="0" smtClean="0">
                <a:latin typeface="Arial" panose="020B0604020202020204" pitchFamily="34" charset="0"/>
              </a:rPr>
              <a:pPr>
                <a:spcBef>
                  <a:spcPct val="0"/>
                </a:spcBef>
                <a:buClrTx/>
                <a:buSzTx/>
                <a:buFontTx/>
                <a:buNone/>
              </a:pPr>
              <a:t>66</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a:xfrm>
            <a:off x="0" y="8806"/>
            <a:ext cx="8497887" cy="646113"/>
          </a:xfrm>
        </p:spPr>
        <p:txBody>
          <a:bodyPr/>
          <a:lstStyle/>
          <a:p>
            <a:pPr eaLnBrk="1" hangingPunct="1"/>
            <a:r>
              <a:rPr lang="en-US" altLang="zh-CN" sz="3600" b="1" dirty="0" smtClean="0">
                <a:latin typeface="黑体" panose="02010609060101010101" pitchFamily="49" charset="-122"/>
                <a:ea typeface="黑体" panose="02010609060101010101" pitchFamily="49" charset="-122"/>
              </a:rPr>
              <a:t>5 </a:t>
            </a:r>
            <a:r>
              <a:rPr lang="zh-CN" altLang="en-US" sz="3600" b="1" dirty="0" smtClean="0">
                <a:latin typeface="黑体" panose="02010609060101010101" pitchFamily="49" charset="-122"/>
                <a:ea typeface="黑体" panose="02010609060101010101" pitchFamily="49" charset="-122"/>
              </a:rPr>
              <a:t>、演绎方法的可靠性与完备性</a:t>
            </a:r>
          </a:p>
        </p:txBody>
      </p:sp>
      <p:sp>
        <p:nvSpPr>
          <p:cNvPr id="73731" name="Rectangle 3"/>
          <p:cNvSpPr>
            <a:spLocks noGrp="1" noChangeArrowheads="1"/>
          </p:cNvSpPr>
          <p:nvPr>
            <p:ph type="body" idx="1"/>
          </p:nvPr>
        </p:nvSpPr>
        <p:spPr>
          <a:xfrm>
            <a:off x="539750" y="1196975"/>
            <a:ext cx="8208963" cy="4800600"/>
          </a:xfrm>
        </p:spPr>
        <p:txBody>
          <a:bodyPr/>
          <a:lstStyle/>
          <a:p>
            <a:pPr marL="0" indent="0" eaLnBrk="1" hangingPunct="1">
              <a:lnSpc>
                <a:spcPct val="125000"/>
              </a:lnSpc>
              <a:buFont typeface="Wingdings" panose="05000000000000000000" pitchFamily="2" charset="2"/>
              <a:buNone/>
              <a:tabLst>
                <a:tab pos="1149350" algn="l"/>
                <a:tab pos="1995488" algn="l"/>
              </a:tabLst>
            </a:pPr>
            <a:r>
              <a:rPr lang="zh-CN" altLang="en-US" sz="3300" dirty="0" smtClean="0">
                <a:solidFill>
                  <a:schemeClr val="tx2"/>
                </a:solidFill>
                <a:latin typeface="Arial Black" panose="020B0A04020102020204" pitchFamily="34" charset="0"/>
              </a:rPr>
              <a:t>引理 </a:t>
            </a:r>
            <a:r>
              <a:rPr lang="zh-CN" altLang="en-US" sz="3300" dirty="0" smtClean="0"/>
              <a:t>设</a:t>
            </a:r>
            <a:r>
              <a:rPr lang="en-US" altLang="zh-CN" sz="3300" dirty="0" smtClean="0"/>
              <a:t>G，H</a:t>
            </a:r>
            <a:r>
              <a:rPr lang="en-US" altLang="zh-CN" sz="3300" baseline="-30000" dirty="0" smtClean="0"/>
              <a:t>1</a:t>
            </a:r>
            <a:r>
              <a:rPr lang="en-US" altLang="zh-CN" sz="3300" dirty="0" smtClean="0"/>
              <a:t>，H</a:t>
            </a:r>
            <a:r>
              <a:rPr lang="en-US" altLang="zh-CN" sz="3300" baseline="-30000" dirty="0" smtClean="0"/>
              <a:t>2</a:t>
            </a:r>
            <a:r>
              <a:rPr lang="zh-CN" altLang="en-US" sz="3300" dirty="0" smtClean="0"/>
              <a:t>是公式。 如果</a:t>
            </a:r>
          </a:p>
          <a:p>
            <a:pPr marL="0" indent="0" eaLnBrk="1" hangingPunct="1">
              <a:lnSpc>
                <a:spcPct val="125000"/>
              </a:lnSpc>
              <a:buFont typeface="Wingdings" panose="05000000000000000000" pitchFamily="2" charset="2"/>
              <a:buNone/>
              <a:tabLst>
                <a:tab pos="1149350" algn="l"/>
                <a:tab pos="1995488" algn="l"/>
              </a:tabLst>
            </a:pPr>
            <a:r>
              <a:rPr lang="en-US" altLang="zh-CN" sz="3300" dirty="0" smtClean="0"/>
              <a:t>          G</a:t>
            </a:r>
            <a:r>
              <a:rPr lang="en-US" altLang="zh-CN" sz="3300" dirty="0" smtClean="0">
                <a:sym typeface="Symbol" panose="05050102010706020507" pitchFamily="18" charset="2"/>
              </a:rPr>
              <a:t></a:t>
            </a:r>
            <a:r>
              <a:rPr lang="en-US" altLang="zh-CN" sz="3300" dirty="0" smtClean="0"/>
              <a:t>H</a:t>
            </a:r>
            <a:r>
              <a:rPr lang="en-US" altLang="zh-CN" sz="3300" baseline="-30000" dirty="0" smtClean="0"/>
              <a:t>1</a:t>
            </a:r>
            <a:r>
              <a:rPr lang="en-US" altLang="zh-CN" sz="3300" dirty="0" smtClean="0"/>
              <a:t>，G</a:t>
            </a:r>
            <a:r>
              <a:rPr lang="en-US" altLang="zh-CN" sz="3300" dirty="0" smtClean="0">
                <a:sym typeface="Symbol" panose="05050102010706020507" pitchFamily="18" charset="2"/>
              </a:rPr>
              <a:t></a:t>
            </a:r>
            <a:r>
              <a:rPr lang="en-US" altLang="zh-CN" sz="3300" dirty="0" smtClean="0"/>
              <a:t>H</a:t>
            </a:r>
            <a:r>
              <a:rPr lang="en-US" altLang="zh-CN" sz="3300" baseline="-30000" dirty="0" smtClean="0"/>
              <a:t>2</a:t>
            </a:r>
            <a:r>
              <a:rPr lang="en-US" altLang="zh-CN" sz="3300" dirty="0" smtClean="0"/>
              <a:t>，</a:t>
            </a:r>
            <a:r>
              <a:rPr lang="zh-CN" altLang="en-US" sz="3300" dirty="0" smtClean="0"/>
              <a:t>则</a:t>
            </a:r>
            <a:r>
              <a:rPr lang="en-US" altLang="zh-CN" sz="3300" dirty="0" smtClean="0"/>
              <a:t>G</a:t>
            </a:r>
            <a:r>
              <a:rPr lang="en-US" altLang="zh-CN" sz="3300" dirty="0" smtClean="0">
                <a:sym typeface="Symbol" panose="05050102010706020507" pitchFamily="18" charset="2"/>
              </a:rPr>
              <a:t></a:t>
            </a:r>
            <a:r>
              <a:rPr lang="en-US" altLang="zh-CN" sz="3300" dirty="0" smtClean="0"/>
              <a:t>(H</a:t>
            </a:r>
            <a:r>
              <a:rPr lang="en-US" altLang="zh-CN" sz="3300" baseline="-30000" dirty="0" smtClean="0"/>
              <a:t>1</a:t>
            </a:r>
            <a:r>
              <a:rPr lang="en-US" altLang="zh-CN" sz="3300" dirty="0" smtClean="0">
                <a:sym typeface="Symbol" panose="05050102010706020507" pitchFamily="18" charset="2"/>
              </a:rPr>
              <a:t></a:t>
            </a:r>
            <a:r>
              <a:rPr lang="en-US" altLang="zh-CN" sz="3300" dirty="0" smtClean="0"/>
              <a:t> H</a:t>
            </a:r>
            <a:r>
              <a:rPr lang="en-US" altLang="zh-CN" sz="3300" baseline="-30000" dirty="0" smtClean="0"/>
              <a:t>2</a:t>
            </a:r>
            <a:r>
              <a:rPr lang="en-US" altLang="zh-CN" sz="3300" dirty="0" smtClean="0"/>
              <a:t>)</a:t>
            </a:r>
            <a:r>
              <a:rPr lang="en-US" altLang="zh-CN" sz="3300" baseline="-30000" dirty="0" smtClean="0"/>
              <a:t> </a:t>
            </a:r>
            <a:r>
              <a:rPr lang="en-US" altLang="zh-CN" sz="3300" dirty="0" smtClean="0"/>
              <a:t>。 </a:t>
            </a:r>
          </a:p>
          <a:p>
            <a:pPr marL="0" indent="0" eaLnBrk="1" hangingPunct="1">
              <a:lnSpc>
                <a:spcPct val="125000"/>
              </a:lnSpc>
              <a:tabLst>
                <a:tab pos="1149350" algn="l"/>
                <a:tab pos="1995488" algn="l"/>
              </a:tabLst>
            </a:pPr>
            <a:r>
              <a:rPr lang="zh-CN" altLang="en-US" sz="3300" dirty="0" smtClean="0">
                <a:solidFill>
                  <a:schemeClr val="tx2"/>
                </a:solidFill>
              </a:rPr>
              <a:t>证明：</a:t>
            </a:r>
            <a:r>
              <a:rPr lang="zh-CN" altLang="en-US" sz="3300" dirty="0" smtClean="0"/>
              <a:t>任取</a:t>
            </a:r>
            <a:r>
              <a:rPr lang="en-US" altLang="zh-CN" sz="3300" dirty="0" smtClean="0"/>
              <a:t>G，H</a:t>
            </a:r>
            <a:r>
              <a:rPr lang="en-US" altLang="zh-CN" sz="3300" baseline="-30000" dirty="0" smtClean="0"/>
              <a:t>1</a:t>
            </a:r>
            <a:r>
              <a:rPr lang="en-US" altLang="zh-CN" sz="3300" dirty="0" smtClean="0"/>
              <a:t>，H</a:t>
            </a:r>
            <a:r>
              <a:rPr lang="en-US" altLang="zh-CN" sz="3300" baseline="-30000" dirty="0" smtClean="0"/>
              <a:t>2</a:t>
            </a:r>
            <a:r>
              <a:rPr lang="zh-CN" altLang="en-US" sz="3300" dirty="0" smtClean="0"/>
              <a:t>的一个解释</a:t>
            </a:r>
            <a:r>
              <a:rPr lang="en-US" altLang="zh-CN" sz="3300" dirty="0" smtClean="0"/>
              <a:t>I。 </a:t>
            </a:r>
            <a:r>
              <a:rPr lang="zh-CN" altLang="en-US" sz="3300" dirty="0" smtClean="0"/>
              <a:t>若</a:t>
            </a:r>
            <a:r>
              <a:rPr lang="en-US" altLang="zh-CN" sz="3300" dirty="0" smtClean="0"/>
              <a:t>I</a:t>
            </a:r>
            <a:r>
              <a:rPr lang="zh-CN" altLang="en-US" sz="3300" dirty="0" smtClean="0"/>
              <a:t>满足</a:t>
            </a:r>
            <a:r>
              <a:rPr lang="en-US" altLang="zh-CN" sz="3300" dirty="0" smtClean="0"/>
              <a:t>G，</a:t>
            </a:r>
            <a:r>
              <a:rPr lang="zh-CN" altLang="en-US" sz="3300" dirty="0" smtClean="0"/>
              <a:t>由假设知，</a:t>
            </a:r>
            <a:r>
              <a:rPr lang="en-US" altLang="zh-CN" sz="3300" dirty="0" smtClean="0"/>
              <a:t>H</a:t>
            </a:r>
            <a:r>
              <a:rPr lang="en-US" altLang="zh-CN" sz="3300" baseline="-25000" dirty="0" smtClean="0"/>
              <a:t>1</a:t>
            </a:r>
            <a:r>
              <a:rPr lang="en-US" altLang="zh-CN" sz="3300" dirty="0" smtClean="0"/>
              <a:t>, H</a:t>
            </a:r>
            <a:r>
              <a:rPr lang="en-US" altLang="zh-CN" sz="3300" baseline="-25000" dirty="0" smtClean="0"/>
              <a:t>2</a:t>
            </a:r>
            <a:r>
              <a:rPr lang="zh-CN" altLang="en-US" sz="3300" dirty="0" smtClean="0"/>
              <a:t>都是</a:t>
            </a:r>
            <a:r>
              <a:rPr lang="en-US" altLang="zh-CN" sz="3300" dirty="0" smtClean="0"/>
              <a:t>G</a:t>
            </a:r>
            <a:r>
              <a:rPr lang="zh-CN" altLang="en-US" sz="3300" dirty="0" smtClean="0"/>
              <a:t>的逻辑结果，从而</a:t>
            </a:r>
            <a:r>
              <a:rPr lang="en-US" altLang="zh-CN" sz="3300" dirty="0" smtClean="0"/>
              <a:t>I</a:t>
            </a:r>
            <a:r>
              <a:rPr lang="zh-CN" altLang="en-US" sz="3300" dirty="0" smtClean="0"/>
              <a:t>满足 </a:t>
            </a:r>
            <a:r>
              <a:rPr lang="en-US" altLang="zh-CN" sz="3300" dirty="0" smtClean="0"/>
              <a:t>H</a:t>
            </a:r>
            <a:r>
              <a:rPr lang="en-US" altLang="zh-CN" sz="3300" baseline="-30000" dirty="0" smtClean="0"/>
              <a:t>1</a:t>
            </a:r>
            <a:r>
              <a:rPr lang="en-US" altLang="zh-CN" sz="3300" dirty="0" smtClean="0"/>
              <a:t>，</a:t>
            </a:r>
            <a:r>
              <a:rPr lang="zh-CN" altLang="en-US" sz="3300" dirty="0" smtClean="0"/>
              <a:t>而且</a:t>
            </a:r>
            <a:r>
              <a:rPr lang="en-US" altLang="zh-CN" sz="3300" dirty="0" smtClean="0"/>
              <a:t>I</a:t>
            </a:r>
            <a:r>
              <a:rPr lang="zh-CN" altLang="en-US" sz="3300" dirty="0" smtClean="0"/>
              <a:t>满足</a:t>
            </a:r>
            <a:r>
              <a:rPr lang="en-US" altLang="zh-CN" sz="3300" dirty="0" smtClean="0"/>
              <a:t>H</a:t>
            </a:r>
            <a:r>
              <a:rPr lang="en-US" altLang="zh-CN" sz="3300" baseline="-30000" dirty="0" smtClean="0"/>
              <a:t>2</a:t>
            </a:r>
            <a:r>
              <a:rPr lang="en-US" altLang="zh-CN" sz="3300" dirty="0" smtClean="0"/>
              <a:t>，</a:t>
            </a:r>
            <a:r>
              <a:rPr lang="zh-CN" altLang="en-US" sz="3300" dirty="0" smtClean="0"/>
              <a:t>故</a:t>
            </a:r>
            <a:r>
              <a:rPr lang="en-US" altLang="zh-CN" sz="3300" dirty="0" smtClean="0"/>
              <a:t>I</a:t>
            </a:r>
            <a:r>
              <a:rPr lang="zh-CN" altLang="en-US" sz="3300" dirty="0" smtClean="0"/>
              <a:t>满足 </a:t>
            </a:r>
            <a:r>
              <a:rPr lang="en-US" altLang="zh-CN" sz="3300" dirty="0" smtClean="0"/>
              <a:t>H</a:t>
            </a:r>
            <a:r>
              <a:rPr lang="en-US" altLang="zh-CN" sz="3300" baseline="-30000" dirty="0" smtClean="0"/>
              <a:t>1</a:t>
            </a:r>
            <a:r>
              <a:rPr lang="en-US" altLang="zh-CN" sz="3300" dirty="0" smtClean="0">
                <a:sym typeface="Symbol" panose="05050102010706020507" pitchFamily="18" charset="2"/>
              </a:rPr>
              <a:t></a:t>
            </a:r>
            <a:r>
              <a:rPr lang="en-US" altLang="zh-CN" sz="3300" dirty="0" smtClean="0"/>
              <a:t> H</a:t>
            </a:r>
            <a:r>
              <a:rPr lang="en-US" altLang="zh-CN" sz="3300" baseline="-30000" dirty="0" smtClean="0"/>
              <a:t>2</a:t>
            </a:r>
            <a:r>
              <a:rPr lang="en-US" altLang="zh-CN" sz="3300" dirty="0" smtClean="0"/>
              <a:t>。</a:t>
            </a:r>
            <a:r>
              <a:rPr lang="zh-CN" altLang="en-US" sz="3300" dirty="0" smtClean="0"/>
              <a:t>由</a:t>
            </a:r>
            <a:r>
              <a:rPr lang="en-US" altLang="zh-CN" sz="3300" dirty="0" smtClean="0"/>
              <a:t>I</a:t>
            </a:r>
            <a:r>
              <a:rPr lang="zh-CN" altLang="en-US" sz="3300" dirty="0" smtClean="0"/>
              <a:t>的任意性，知，</a:t>
            </a:r>
            <a:r>
              <a:rPr lang="en-US" altLang="zh-CN" sz="3300" dirty="0" smtClean="0"/>
              <a:t>G</a:t>
            </a:r>
            <a:r>
              <a:rPr lang="en-US" altLang="zh-CN" sz="3300" dirty="0" smtClean="0">
                <a:sym typeface="Symbol" panose="05050102010706020507" pitchFamily="18" charset="2"/>
              </a:rPr>
              <a:t></a:t>
            </a:r>
            <a:r>
              <a:rPr lang="en-US" altLang="zh-CN" sz="3300" dirty="0" smtClean="0"/>
              <a:t> (H</a:t>
            </a:r>
            <a:r>
              <a:rPr lang="en-US" altLang="zh-CN" sz="3300" baseline="-30000" dirty="0" smtClean="0"/>
              <a:t>1</a:t>
            </a:r>
            <a:r>
              <a:rPr lang="en-US" altLang="zh-CN" sz="3300" dirty="0" smtClean="0">
                <a:sym typeface="Symbol" panose="05050102010706020507" pitchFamily="18" charset="2"/>
              </a:rPr>
              <a:t></a:t>
            </a:r>
            <a:r>
              <a:rPr lang="en-US" altLang="zh-CN" sz="3300" dirty="0" smtClean="0"/>
              <a:t> H</a:t>
            </a:r>
            <a:r>
              <a:rPr lang="en-US" altLang="zh-CN" sz="3300" baseline="-30000" dirty="0" smtClean="0"/>
              <a:t>2</a:t>
            </a:r>
            <a:r>
              <a:rPr lang="en-US" altLang="zh-CN" sz="3300" dirty="0" smtClean="0"/>
              <a:t>)。 </a:t>
            </a:r>
            <a:endParaRPr lang="zh-CN" altLang="en-US" sz="3300" dirty="0" smtClean="0"/>
          </a:p>
        </p:txBody>
      </p:sp>
      <p:sp>
        <p:nvSpPr>
          <p:cNvPr id="136196"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36197"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F600D18-E9DC-4D8F-A2BD-BF825385ABA4}" type="slidenum">
              <a:rPr kumimoji="0" lang="zh-CN" altLang="en-US" sz="1400" b="0" smtClean="0">
                <a:latin typeface="Arial" panose="020B0604020202020204" pitchFamily="34" charset="0"/>
              </a:rPr>
              <a:pPr>
                <a:spcBef>
                  <a:spcPct val="0"/>
                </a:spcBef>
                <a:buClrTx/>
                <a:buSzTx/>
                <a:buFontTx/>
                <a:buNone/>
              </a:pPr>
              <a:t>67</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3731">
                                            <p:txEl>
                                              <p:pRg st="2" end="2"/>
                                            </p:txEl>
                                          </p:spTgt>
                                        </p:tgtEl>
                                        <p:attrNameLst>
                                          <p:attrName>style.visibility</p:attrName>
                                        </p:attrNameLst>
                                      </p:cBhvr>
                                      <p:to>
                                        <p:strVal val="visible"/>
                                      </p:to>
                                    </p:set>
                                    <p:anim calcmode="lin" valueType="num">
                                      <p:cBhvr additive="base">
                                        <p:cTn id="7" dur="500" fill="hold"/>
                                        <p:tgtEl>
                                          <p:spTgt spid="7373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73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10716" y="49213"/>
            <a:ext cx="8675687" cy="646112"/>
          </a:xfrm>
        </p:spPr>
        <p:txBody>
          <a:bodyPr/>
          <a:lstStyle/>
          <a:p>
            <a:pPr eaLnBrk="1" hangingPunct="1"/>
            <a:r>
              <a:rPr lang="zh-CN" altLang="en-US" sz="3600" b="1" dirty="0" smtClean="0">
                <a:latin typeface="黑体" panose="02010609060101010101" pitchFamily="49" charset="-122"/>
                <a:ea typeface="黑体" panose="02010609060101010101" pitchFamily="49" charset="-122"/>
              </a:rPr>
              <a:t>定理</a:t>
            </a:r>
            <a:r>
              <a:rPr lang="en-US" altLang="zh-CN" sz="3600" b="1" dirty="0" smtClean="0">
                <a:latin typeface="黑体" panose="02010609060101010101" pitchFamily="49" charset="-122"/>
                <a:ea typeface="黑体" panose="02010609060101010101" pitchFamily="49" charset="-122"/>
              </a:rPr>
              <a:t>3</a:t>
            </a:r>
            <a:r>
              <a:rPr lang="zh-CN" altLang="en-US" sz="3600" b="1" dirty="0" smtClean="0">
                <a:latin typeface="黑体" panose="02010609060101010101" pitchFamily="49" charset="-122"/>
                <a:ea typeface="黑体" panose="02010609060101010101" pitchFamily="49" charset="-122"/>
              </a:rPr>
              <a:t>.</a:t>
            </a:r>
            <a:r>
              <a:rPr lang="en-US" altLang="zh-CN" sz="3600" b="1" dirty="0" smtClean="0">
                <a:latin typeface="黑体" panose="02010609060101010101" pitchFamily="49" charset="-122"/>
                <a:ea typeface="黑体" panose="02010609060101010101" pitchFamily="49" charset="-122"/>
              </a:rPr>
              <a:t>1</a:t>
            </a:r>
            <a:r>
              <a:rPr lang="zh-CN" altLang="en-US" sz="3600" b="1" dirty="0" smtClean="0">
                <a:latin typeface="黑体" panose="02010609060101010101" pitchFamily="49" charset="-122"/>
                <a:ea typeface="黑体" panose="02010609060101010101" pitchFamily="49" charset="-122"/>
              </a:rPr>
              <a:t>.2</a:t>
            </a:r>
            <a:endParaRPr lang="en-US" altLang="zh-CN" sz="3600" b="1" dirty="0" smtClean="0">
              <a:latin typeface="黑体" panose="02010609060101010101" pitchFamily="49" charset="-122"/>
              <a:ea typeface="黑体" panose="02010609060101010101" pitchFamily="49" charset="-122"/>
            </a:endParaRPr>
          </a:p>
        </p:txBody>
      </p:sp>
      <p:sp>
        <p:nvSpPr>
          <p:cNvPr id="74755" name="Rectangle 3"/>
          <p:cNvSpPr>
            <a:spLocks noGrp="1" noChangeArrowheads="1"/>
          </p:cNvSpPr>
          <p:nvPr>
            <p:ph type="body" idx="1"/>
          </p:nvPr>
        </p:nvSpPr>
        <p:spPr>
          <a:xfrm>
            <a:off x="468313" y="836613"/>
            <a:ext cx="7920037" cy="5335587"/>
          </a:xfrm>
        </p:spPr>
        <p:txBody>
          <a:bodyPr/>
          <a:lstStyle/>
          <a:p>
            <a:pPr marL="0" indent="0" algn="just" eaLnBrk="1" hangingPunct="1">
              <a:lnSpc>
                <a:spcPct val="125000"/>
              </a:lnSpc>
              <a:tabLst>
                <a:tab pos="1149350" algn="l"/>
                <a:tab pos="1995488" algn="l"/>
              </a:tabLst>
            </a:pPr>
            <a:r>
              <a:rPr lang="zh-CN" altLang="en-US" sz="3200" dirty="0" smtClean="0"/>
              <a:t>设</a:t>
            </a:r>
            <a:r>
              <a:rPr lang="en-US" altLang="zh-CN" sz="3200" dirty="0" smtClean="0"/>
              <a:t>S</a:t>
            </a:r>
            <a:r>
              <a:rPr lang="zh-CN" altLang="en-US" sz="3200" dirty="0" smtClean="0"/>
              <a:t>是公式集合，</a:t>
            </a:r>
            <a:r>
              <a:rPr lang="en-US" altLang="zh-CN" sz="3200" dirty="0" smtClean="0"/>
              <a:t>G</a:t>
            </a:r>
            <a:r>
              <a:rPr lang="zh-CN" altLang="en-US" sz="3200" dirty="0" smtClean="0"/>
              <a:t>是一个公式。于是，从</a:t>
            </a:r>
            <a:r>
              <a:rPr lang="en-US" altLang="zh-CN" sz="3200" dirty="0" smtClean="0"/>
              <a:t>S</a:t>
            </a:r>
            <a:r>
              <a:rPr lang="zh-CN" altLang="en-US" sz="3200" dirty="0" smtClean="0"/>
              <a:t>演绎出</a:t>
            </a:r>
            <a:r>
              <a:rPr lang="en-US" altLang="zh-CN" sz="3200" dirty="0" smtClean="0"/>
              <a:t>G</a:t>
            </a:r>
            <a:r>
              <a:rPr lang="zh-CN" altLang="en-US" sz="3200" dirty="0" smtClean="0"/>
              <a:t>的充要条件是</a:t>
            </a:r>
            <a:r>
              <a:rPr lang="en-US" altLang="zh-CN" sz="3200" dirty="0" smtClean="0"/>
              <a:t>G</a:t>
            </a:r>
            <a:r>
              <a:rPr lang="zh-CN" altLang="en-US" sz="3200" dirty="0" smtClean="0"/>
              <a:t>是</a:t>
            </a:r>
            <a:r>
              <a:rPr lang="en-US" altLang="zh-CN" sz="3200" dirty="0" smtClean="0"/>
              <a:t>S</a:t>
            </a:r>
            <a:r>
              <a:rPr lang="zh-CN" altLang="en-US" sz="3200" dirty="0" smtClean="0"/>
              <a:t>的逻辑结果。</a:t>
            </a:r>
          </a:p>
          <a:p>
            <a:pPr marL="0" indent="0" eaLnBrk="1" hangingPunct="1">
              <a:lnSpc>
                <a:spcPct val="125000"/>
              </a:lnSpc>
              <a:tabLst>
                <a:tab pos="1149350" algn="l"/>
                <a:tab pos="1995488" algn="l"/>
              </a:tabLst>
            </a:pPr>
            <a:r>
              <a:rPr lang="zh-CN" altLang="en-US" sz="3200" dirty="0" smtClean="0">
                <a:solidFill>
                  <a:schemeClr val="tx2"/>
                </a:solidFill>
              </a:rPr>
              <a:t>证明：必要性</a:t>
            </a:r>
            <a:r>
              <a:rPr lang="zh-CN" altLang="en-US" sz="3200" dirty="0" smtClean="0"/>
              <a:t>，设从</a:t>
            </a:r>
            <a:r>
              <a:rPr lang="en-US" altLang="zh-CN" sz="3200" dirty="0" smtClean="0"/>
              <a:t>S</a:t>
            </a:r>
            <a:r>
              <a:rPr lang="zh-CN" altLang="en-US" sz="3200" dirty="0" smtClean="0"/>
              <a:t>演绎出</a:t>
            </a:r>
            <a:r>
              <a:rPr lang="en-US" altLang="zh-CN" sz="3200" dirty="0" smtClean="0"/>
              <a:t>G，</a:t>
            </a:r>
            <a:r>
              <a:rPr lang="zh-CN" altLang="en-US" sz="3200" dirty="0" smtClean="0"/>
              <a:t>令</a:t>
            </a:r>
            <a:br>
              <a:rPr lang="zh-CN" altLang="en-US" sz="3200" dirty="0" smtClean="0"/>
            </a:br>
            <a:r>
              <a:rPr lang="zh-CN" altLang="en-US" sz="3200" dirty="0" smtClean="0"/>
              <a:t>		</a:t>
            </a:r>
            <a:r>
              <a:rPr lang="en-US" altLang="zh-CN" sz="3200" dirty="0" smtClean="0"/>
              <a:t>G</a:t>
            </a:r>
            <a:r>
              <a:rPr lang="en-US" altLang="zh-CN" sz="3200" baseline="-30000" dirty="0" smtClean="0"/>
              <a:t>1</a:t>
            </a:r>
            <a:r>
              <a:rPr lang="en-US" altLang="zh-CN" sz="3200" dirty="0" smtClean="0"/>
              <a:t>，…，</a:t>
            </a:r>
            <a:r>
              <a:rPr lang="en-US" altLang="zh-CN" sz="3200" dirty="0" err="1" smtClean="0"/>
              <a:t>G</a:t>
            </a:r>
            <a:r>
              <a:rPr lang="en-US" altLang="zh-CN" sz="3200" baseline="-30000" dirty="0" err="1" smtClean="0"/>
              <a:t>k</a:t>
            </a:r>
            <a:r>
              <a:rPr lang="zh-CN" altLang="en-US" sz="3200" dirty="0" smtClean="0"/>
              <a:t>（即是</a:t>
            </a:r>
            <a:r>
              <a:rPr lang="en-US" altLang="zh-CN" sz="3200" dirty="0" smtClean="0"/>
              <a:t>G</a:t>
            </a:r>
            <a:r>
              <a:rPr lang="zh-CN" altLang="en-US" sz="3200" dirty="0" smtClean="0"/>
              <a:t>）</a:t>
            </a:r>
            <a:r>
              <a:rPr lang="zh-CN" altLang="en-US" sz="3200" baseline="-30000" dirty="0" smtClean="0"/>
              <a:t/>
            </a:r>
            <a:br>
              <a:rPr lang="zh-CN" altLang="en-US" sz="3200" baseline="-30000" dirty="0" smtClean="0"/>
            </a:br>
            <a:r>
              <a:rPr lang="zh-CN" altLang="en-US" sz="3200" dirty="0" smtClean="0"/>
              <a:t>是这个演绎。 </a:t>
            </a:r>
          </a:p>
          <a:p>
            <a:pPr marL="0" indent="0" algn="just" eaLnBrk="1" hangingPunct="1">
              <a:lnSpc>
                <a:spcPct val="125000"/>
              </a:lnSpc>
              <a:buFont typeface="Wingdings" panose="05000000000000000000" pitchFamily="2" charset="2"/>
              <a:buNone/>
              <a:tabLst>
                <a:tab pos="1149350" algn="l"/>
                <a:tab pos="1995488" algn="l"/>
              </a:tabLst>
            </a:pPr>
            <a:r>
              <a:rPr lang="zh-CN" altLang="en-US" sz="3200" dirty="0" smtClean="0"/>
              <a:t>对任意 </a:t>
            </a:r>
            <a:r>
              <a:rPr lang="en-US" altLang="zh-CN" sz="3200" dirty="0" err="1" smtClean="0"/>
              <a:t>G</a:t>
            </a:r>
            <a:r>
              <a:rPr lang="en-US" altLang="zh-CN" sz="3200" baseline="-30000" dirty="0" err="1" smtClean="0"/>
              <a:t>i</a:t>
            </a:r>
            <a:r>
              <a:rPr lang="en-US" altLang="zh-CN" sz="3200" dirty="0" smtClean="0"/>
              <a:t> (</a:t>
            </a:r>
            <a:r>
              <a:rPr lang="en-US" altLang="zh-CN" sz="3200" dirty="0" err="1" smtClean="0"/>
              <a:t>i</a:t>
            </a:r>
            <a:r>
              <a:rPr lang="en-US" altLang="zh-CN" sz="3200" dirty="0" smtClean="0"/>
              <a:t>=1，…，k)，</a:t>
            </a:r>
            <a:r>
              <a:rPr lang="zh-CN" altLang="en-US" sz="3200" dirty="0" smtClean="0"/>
              <a:t>往证</a:t>
            </a:r>
            <a:r>
              <a:rPr lang="en-US" altLang="zh-CN" sz="3200" dirty="0" err="1" smtClean="0"/>
              <a:t>G</a:t>
            </a:r>
            <a:r>
              <a:rPr lang="en-US" altLang="zh-CN" sz="3200" baseline="-30000" dirty="0" err="1" smtClean="0"/>
              <a:t>i</a:t>
            </a:r>
            <a:r>
              <a:rPr lang="en-US" altLang="zh-CN" sz="3200" dirty="0" smtClean="0"/>
              <a:t> </a:t>
            </a:r>
            <a:r>
              <a:rPr lang="zh-CN" altLang="en-US" sz="3200" dirty="0" smtClean="0"/>
              <a:t>是</a:t>
            </a:r>
            <a:r>
              <a:rPr lang="en-US" altLang="zh-CN" sz="3200" dirty="0" smtClean="0"/>
              <a:t>S</a:t>
            </a:r>
            <a:r>
              <a:rPr lang="zh-CN" altLang="en-US" sz="3200" dirty="0" smtClean="0"/>
              <a:t>的逻辑结果。</a:t>
            </a:r>
          </a:p>
        </p:txBody>
      </p:sp>
      <p:sp>
        <p:nvSpPr>
          <p:cNvPr id="137220"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3722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22A0EA9-4BBC-4CE3-AC72-1E2A99E43BAE}" type="slidenum">
              <a:rPr kumimoji="0" lang="zh-CN" altLang="en-US" sz="1400" b="0" smtClean="0">
                <a:latin typeface="Arial" panose="020B0604020202020204" pitchFamily="34" charset="0"/>
              </a:rPr>
              <a:pPr>
                <a:spcBef>
                  <a:spcPct val="0"/>
                </a:spcBef>
                <a:buClrTx/>
                <a:buSzTx/>
                <a:buFontTx/>
                <a:buNone/>
              </a:pPr>
              <a:t>68</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4755">
                                            <p:txEl>
                                              <p:pRg st="1" end="1"/>
                                            </p:txEl>
                                          </p:spTgt>
                                        </p:tgtEl>
                                        <p:attrNameLst>
                                          <p:attrName>style.visibility</p:attrName>
                                        </p:attrNameLst>
                                      </p:cBhvr>
                                      <p:to>
                                        <p:strVal val="visible"/>
                                      </p:to>
                                    </p:set>
                                    <p:anim calcmode="lin" valueType="num">
                                      <p:cBhvr additive="base">
                                        <p:cTn id="7" dur="500" fill="hold"/>
                                        <p:tgtEl>
                                          <p:spTgt spid="7475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475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4755">
                                            <p:txEl>
                                              <p:pRg st="2" end="2"/>
                                            </p:txEl>
                                          </p:spTgt>
                                        </p:tgtEl>
                                        <p:attrNameLst>
                                          <p:attrName>style.visibility</p:attrName>
                                        </p:attrNameLst>
                                      </p:cBhvr>
                                      <p:to>
                                        <p:strVal val="visible"/>
                                      </p:to>
                                    </p:set>
                                    <p:anim calcmode="lin" valueType="num">
                                      <p:cBhvr additive="base">
                                        <p:cTn id="13" dur="500" fill="hold"/>
                                        <p:tgtEl>
                                          <p:spTgt spid="7475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475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8969" y="764704"/>
            <a:ext cx="7920037" cy="4572000"/>
          </a:xfrm>
        </p:spPr>
        <p:txBody>
          <a:bodyPr/>
          <a:lstStyle/>
          <a:p>
            <a:pPr marL="0" indent="0" algn="just" eaLnBrk="1" hangingPunct="1">
              <a:lnSpc>
                <a:spcPct val="125000"/>
              </a:lnSpc>
              <a:buFont typeface="Wingdings" panose="05000000000000000000" pitchFamily="2" charset="2"/>
              <a:buNone/>
              <a:tabLst>
                <a:tab pos="1149350" algn="l"/>
                <a:tab pos="1995488" algn="l"/>
              </a:tabLst>
              <a:defRPr/>
            </a:pPr>
            <a:r>
              <a:rPr lang="zh-CN" altLang="en-US" sz="3300" dirty="0" smtClean="0"/>
              <a:t>对</a:t>
            </a:r>
            <a:r>
              <a:rPr lang="en-US" altLang="zh-CN" sz="3300" dirty="0" err="1" smtClean="0"/>
              <a:t>i</a:t>
            </a:r>
            <a:r>
              <a:rPr lang="zh-CN" altLang="en-US" sz="3300" dirty="0" smtClean="0"/>
              <a:t>用归纳法:</a:t>
            </a:r>
          </a:p>
          <a:p>
            <a:pPr marL="742950" indent="-742950" eaLnBrk="1" hangingPunct="1">
              <a:lnSpc>
                <a:spcPct val="125000"/>
              </a:lnSpc>
              <a:buFont typeface="Wingdings" panose="05000000000000000000" pitchFamily="2" charset="2"/>
              <a:buAutoNum type="arabicParenBoth"/>
              <a:tabLst>
                <a:tab pos="1149350" algn="l"/>
                <a:tab pos="1995488" algn="l"/>
              </a:tabLst>
              <a:defRPr/>
            </a:pPr>
            <a:r>
              <a:rPr lang="zh-CN" altLang="en-US" sz="3300" dirty="0" smtClean="0"/>
              <a:t>当</a:t>
            </a:r>
            <a:r>
              <a:rPr lang="en-US" altLang="zh-CN" sz="3300" dirty="0" err="1" smtClean="0"/>
              <a:t>i</a:t>
            </a:r>
            <a:r>
              <a:rPr lang="en-US" altLang="zh-CN" sz="3300" dirty="0" smtClean="0"/>
              <a:t>=1</a:t>
            </a:r>
            <a:r>
              <a:rPr lang="zh-CN" altLang="en-US" sz="3300" dirty="0" smtClean="0"/>
              <a:t>时，因</a:t>
            </a:r>
            <a:r>
              <a:rPr lang="en-US" altLang="zh-CN" sz="3300" dirty="0" smtClean="0"/>
              <a:t>G</a:t>
            </a:r>
            <a:r>
              <a:rPr lang="en-US" altLang="zh-CN" sz="3300" baseline="-30000" dirty="0" smtClean="0"/>
              <a:t>1</a:t>
            </a:r>
            <a:r>
              <a:rPr lang="en-US" altLang="zh-CN" sz="3300" dirty="0" smtClean="0">
                <a:sym typeface="Symbol" pitchFamily="18" charset="2"/>
              </a:rPr>
              <a:t></a:t>
            </a:r>
            <a:r>
              <a:rPr lang="en-US" altLang="zh-CN" sz="3300" dirty="0" smtClean="0"/>
              <a:t>S，</a:t>
            </a:r>
            <a:r>
              <a:rPr lang="zh-CN" altLang="en-US" sz="3300" dirty="0" smtClean="0"/>
              <a:t>显然, </a:t>
            </a:r>
            <a:r>
              <a:rPr lang="en-US" altLang="zh-CN" sz="3300" dirty="0" smtClean="0"/>
              <a:t>G</a:t>
            </a:r>
            <a:r>
              <a:rPr lang="en-US" altLang="zh-CN" sz="3300" baseline="-30000" dirty="0" smtClean="0"/>
              <a:t>1</a:t>
            </a:r>
            <a:r>
              <a:rPr lang="en-US" altLang="zh-CN" sz="3300" dirty="0" smtClean="0"/>
              <a:t> </a:t>
            </a:r>
            <a:r>
              <a:rPr lang="en-US" altLang="zh-CN" sz="3300" dirty="0" smtClean="0">
                <a:sym typeface="Symbol" pitchFamily="18" charset="2"/>
              </a:rPr>
              <a:t></a:t>
            </a:r>
            <a:r>
              <a:rPr lang="en-US" altLang="zh-CN" sz="3300" dirty="0" smtClean="0"/>
              <a:t>…</a:t>
            </a:r>
            <a:r>
              <a:rPr lang="en-US" altLang="zh-CN" sz="3300" dirty="0" smtClean="0">
                <a:sym typeface="Symbol" pitchFamily="18" charset="2"/>
              </a:rPr>
              <a:t></a:t>
            </a:r>
            <a:r>
              <a:rPr lang="en-US" altLang="zh-CN" sz="3300" dirty="0" smtClean="0"/>
              <a:t> G</a:t>
            </a:r>
            <a:r>
              <a:rPr lang="en-US" altLang="zh-CN" sz="3300" baseline="-30000" dirty="0" smtClean="0"/>
              <a:t>1</a:t>
            </a:r>
            <a:r>
              <a:rPr lang="en-US" altLang="zh-CN" sz="3300" dirty="0" smtClean="0"/>
              <a:t> </a:t>
            </a:r>
            <a:r>
              <a:rPr lang="zh-CN" altLang="en-US" sz="3300" dirty="0" smtClean="0">
                <a:latin typeface="宋体" pitchFamily="2" charset="-122"/>
              </a:rPr>
              <a:t>是恒真公式，故</a:t>
            </a:r>
            <a:r>
              <a:rPr lang="en-US" altLang="zh-CN" sz="3300" dirty="0" smtClean="0"/>
              <a:t>S</a:t>
            </a:r>
            <a:r>
              <a:rPr lang="en-US" altLang="zh-CN" sz="3300" dirty="0" smtClean="0">
                <a:sym typeface="Symbol" pitchFamily="18" charset="2"/>
              </a:rPr>
              <a:t></a:t>
            </a:r>
            <a:r>
              <a:rPr lang="en-US" altLang="zh-CN" sz="3300" dirty="0" smtClean="0"/>
              <a:t> G</a:t>
            </a:r>
            <a:r>
              <a:rPr lang="en-US" altLang="zh-CN" sz="3300" baseline="-30000" dirty="0" smtClean="0"/>
              <a:t>1</a:t>
            </a:r>
            <a:r>
              <a:rPr lang="en-US" altLang="zh-CN" sz="3300" dirty="0" smtClean="0"/>
              <a:t> </a:t>
            </a:r>
            <a:r>
              <a:rPr lang="en-US" altLang="zh-CN" sz="3300" dirty="0" smtClean="0">
                <a:latin typeface="宋体" pitchFamily="2" charset="-122"/>
              </a:rPr>
              <a:t>，</a:t>
            </a:r>
            <a:r>
              <a:rPr lang="zh-CN" altLang="en-US" sz="3300" dirty="0" smtClean="0">
                <a:latin typeface="宋体" pitchFamily="2" charset="-122"/>
              </a:rPr>
              <a:t>即</a:t>
            </a:r>
            <a:r>
              <a:rPr lang="zh-CN" altLang="en-US" sz="3300" dirty="0" smtClean="0"/>
              <a:t> </a:t>
            </a:r>
            <a:r>
              <a:rPr lang="en-US" altLang="zh-CN" sz="3300" dirty="0" smtClean="0"/>
              <a:t>G</a:t>
            </a:r>
            <a:r>
              <a:rPr lang="en-US" altLang="zh-CN" sz="3300" baseline="-30000" dirty="0" smtClean="0"/>
              <a:t>1</a:t>
            </a:r>
            <a:r>
              <a:rPr lang="en-US" altLang="zh-CN" sz="3300" dirty="0" smtClean="0"/>
              <a:t> </a:t>
            </a:r>
            <a:r>
              <a:rPr lang="zh-CN" altLang="en-US" sz="3300" dirty="0" smtClean="0">
                <a:latin typeface="宋体" pitchFamily="2" charset="-122"/>
              </a:rPr>
              <a:t>是</a:t>
            </a:r>
            <a:r>
              <a:rPr lang="en-US" altLang="zh-CN" sz="3300" dirty="0" smtClean="0"/>
              <a:t>S</a:t>
            </a:r>
            <a:r>
              <a:rPr lang="zh-CN" altLang="en-US" sz="3300" dirty="0" smtClean="0">
                <a:latin typeface="宋体" pitchFamily="2" charset="-122"/>
              </a:rPr>
              <a:t>的逻辑结果。</a:t>
            </a:r>
            <a:endParaRPr lang="en-US" altLang="zh-CN" sz="3300" dirty="0" smtClean="0">
              <a:latin typeface="宋体" pitchFamily="2" charset="-122"/>
            </a:endParaRPr>
          </a:p>
          <a:p>
            <a:pPr marL="742950" indent="-742950" eaLnBrk="1" hangingPunct="1">
              <a:lnSpc>
                <a:spcPct val="125000"/>
              </a:lnSpc>
              <a:buFont typeface="Wingdings" panose="05000000000000000000" pitchFamily="2" charset="2"/>
              <a:buNone/>
              <a:tabLst>
                <a:tab pos="1149350" algn="l"/>
                <a:tab pos="1995488" algn="l"/>
              </a:tabLst>
              <a:defRPr/>
            </a:pPr>
            <a:r>
              <a:rPr lang="zh-CN" altLang="en-US" sz="3300" dirty="0" smtClean="0"/>
              <a:t> </a:t>
            </a:r>
            <a:r>
              <a:rPr lang="zh-CN" altLang="en-US" sz="3300" dirty="0" smtClean="0">
                <a:solidFill>
                  <a:schemeClr val="tx2"/>
                </a:solidFill>
              </a:rPr>
              <a:t>(2)</a:t>
            </a:r>
            <a:r>
              <a:rPr lang="zh-CN" altLang="en-US" sz="3300" dirty="0" smtClean="0"/>
              <a:t> 设</a:t>
            </a:r>
            <a:r>
              <a:rPr lang="en-US" altLang="zh-CN" sz="3300" dirty="0" err="1" smtClean="0"/>
              <a:t>i</a:t>
            </a:r>
            <a:r>
              <a:rPr lang="en-US" altLang="zh-CN" sz="3300" dirty="0" smtClean="0"/>
              <a:t>&lt;n</a:t>
            </a:r>
            <a:r>
              <a:rPr lang="zh-CN" altLang="en-US" sz="3300" dirty="0" smtClean="0"/>
              <a:t>时，命题成立</a:t>
            </a:r>
            <a:r>
              <a:rPr lang="en-US" altLang="zh-CN" sz="3300" dirty="0" smtClean="0"/>
              <a:t>,</a:t>
            </a:r>
            <a:r>
              <a:rPr lang="zh-CN" altLang="en-US" sz="3300" dirty="0" smtClean="0"/>
              <a:t>　即</a:t>
            </a:r>
            <a:r>
              <a:rPr lang="en-US" altLang="zh-CN" sz="3300" dirty="0" smtClean="0"/>
              <a:t>S</a:t>
            </a:r>
            <a:r>
              <a:rPr lang="en-US" altLang="zh-CN" sz="3300" dirty="0" smtClean="0">
                <a:sym typeface="Symbol" pitchFamily="18" charset="2"/>
              </a:rPr>
              <a:t></a:t>
            </a:r>
            <a:r>
              <a:rPr lang="en-US" altLang="zh-CN" sz="3300" dirty="0" smtClean="0"/>
              <a:t> G</a:t>
            </a:r>
            <a:r>
              <a:rPr lang="en-US" altLang="zh-CN" baseline="-30000" dirty="0" smtClean="0"/>
              <a:t>i</a:t>
            </a:r>
            <a:r>
              <a:rPr lang="en-US" altLang="zh-CN" dirty="0" smtClean="0"/>
              <a:t> </a:t>
            </a:r>
            <a:r>
              <a:rPr lang="zh-CN" altLang="en-US" dirty="0" smtClean="0"/>
              <a:t>。</a:t>
            </a:r>
          </a:p>
          <a:p>
            <a:pPr marL="742950" indent="-742950" eaLnBrk="1" hangingPunct="1">
              <a:buFont typeface="Wingdings" panose="05000000000000000000" pitchFamily="2" charset="2"/>
              <a:buAutoNum type="arabicParenBoth"/>
              <a:tabLst>
                <a:tab pos="1149350" algn="l"/>
                <a:tab pos="1995488" algn="l"/>
              </a:tabLst>
              <a:defRPr/>
            </a:pPr>
            <a:endParaRPr lang="zh-CN" altLang="en-US" dirty="0" smtClean="0"/>
          </a:p>
          <a:p>
            <a:pPr>
              <a:defRPr/>
            </a:pPr>
            <a:endParaRPr lang="zh-CN" altLang="en-US" dirty="0"/>
          </a:p>
        </p:txBody>
      </p:sp>
      <p:sp>
        <p:nvSpPr>
          <p:cNvPr id="138243"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3824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F5E9AA8-EE6A-4F4A-8416-725B10F74728}" type="slidenum">
              <a:rPr kumimoji="0" lang="zh-CN" altLang="en-US" sz="1400" b="0" smtClean="0">
                <a:latin typeface="Arial" panose="020B0604020202020204" pitchFamily="34" charset="0"/>
              </a:rPr>
              <a:pPr>
                <a:spcBef>
                  <a:spcPct val="0"/>
                </a:spcBef>
                <a:buClrTx/>
                <a:buSzTx/>
                <a:buFontTx/>
                <a:buNone/>
              </a:pPr>
              <a:t>69</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1027"/>
          <p:cNvSpPr>
            <a:spLocks noGrp="1" noChangeArrowheads="1"/>
          </p:cNvSpPr>
          <p:nvPr>
            <p:ph type="body" idx="1"/>
          </p:nvPr>
        </p:nvSpPr>
        <p:spPr>
          <a:xfrm>
            <a:off x="179388" y="1600200"/>
            <a:ext cx="8659812" cy="4419600"/>
          </a:xfrm>
        </p:spPr>
        <p:txBody>
          <a:bodyPr/>
          <a:lstStyle/>
          <a:p>
            <a:pPr marL="377825" indent="-377825" eaLnBrk="1" hangingPunct="1">
              <a:buSzPct val="105000"/>
              <a:buFontTx/>
              <a:buChar char="§"/>
              <a:tabLst>
                <a:tab pos="1436688" algn="l"/>
              </a:tabLst>
            </a:pPr>
            <a:r>
              <a:rPr lang="en-US" altLang="zh-CN" dirty="0" smtClean="0">
                <a:solidFill>
                  <a:schemeClr val="tx2"/>
                </a:solidFill>
                <a:cs typeface="Times New Roman" panose="02020603050405020304" pitchFamily="18" charset="0"/>
              </a:rPr>
              <a:t>3</a:t>
            </a:r>
            <a:r>
              <a:rPr lang="zh-CN" altLang="en-US" dirty="0" smtClean="0">
                <a:solidFill>
                  <a:schemeClr val="tx2"/>
                </a:solidFill>
                <a:cs typeface="Times New Roman" panose="02020603050405020304" pitchFamily="18" charset="0"/>
              </a:rPr>
              <a:t>.1</a:t>
            </a:r>
            <a:r>
              <a:rPr lang="zh-CN" altLang="en-US" dirty="0" smtClean="0">
                <a:cs typeface="Times New Roman" panose="02020603050405020304" pitchFamily="18" charset="0"/>
              </a:rPr>
              <a:t>  	</a:t>
            </a:r>
            <a:r>
              <a:rPr lang="zh-CN" altLang="en-US" dirty="0" smtClean="0"/>
              <a:t>命题逻辑</a:t>
            </a:r>
            <a:endParaRPr lang="zh-CN" altLang="en-US" dirty="0" smtClean="0">
              <a:ea typeface="黑体" panose="02010609060101010101" pitchFamily="49" charset="-122"/>
            </a:endParaRPr>
          </a:p>
          <a:p>
            <a:pPr eaLnBrk="1" hangingPunct="1">
              <a:buSzPct val="105000"/>
              <a:buFont typeface="Wingdings" panose="05000000000000000000" pitchFamily="2" charset="2"/>
              <a:buChar char="Ø"/>
              <a:tabLst>
                <a:tab pos="1436688" algn="l"/>
              </a:tabLst>
            </a:pPr>
            <a:r>
              <a:rPr lang="zh-CN" altLang="en-US" dirty="0" smtClean="0"/>
              <a:t>    命题与公式</a:t>
            </a:r>
            <a:r>
              <a:rPr lang="zh-CN" altLang="en-US" dirty="0" smtClean="0">
                <a:ea typeface="黑体" panose="02010609060101010101" pitchFamily="49" charset="-122"/>
              </a:rPr>
              <a:t> </a:t>
            </a:r>
          </a:p>
          <a:p>
            <a:pPr eaLnBrk="1" hangingPunct="1">
              <a:buSzPct val="105000"/>
              <a:buFont typeface="Wingdings" panose="05000000000000000000" pitchFamily="2" charset="2"/>
              <a:buChar char="Ø"/>
              <a:tabLst>
                <a:tab pos="1436688" algn="l"/>
              </a:tabLst>
            </a:pPr>
            <a:r>
              <a:rPr lang="zh-CN" altLang="en-US" dirty="0" smtClean="0">
                <a:cs typeface="Times New Roman" panose="02020603050405020304" pitchFamily="18" charset="0"/>
              </a:rPr>
              <a:t> </a:t>
            </a:r>
            <a:r>
              <a:rPr lang="zh-CN" altLang="en-US" dirty="0">
                <a:cs typeface="Times New Roman" panose="02020603050405020304" pitchFamily="18" charset="0"/>
              </a:rPr>
              <a:t> </a:t>
            </a:r>
            <a:r>
              <a:rPr lang="zh-CN" altLang="en-US" dirty="0" smtClean="0">
                <a:cs typeface="Times New Roman" panose="02020603050405020304" pitchFamily="18" charset="0"/>
              </a:rPr>
              <a:t>  </a:t>
            </a:r>
            <a:r>
              <a:rPr lang="zh-CN" altLang="en-US" dirty="0" smtClean="0"/>
              <a:t>命题公式的等价关系和蕴涵关系</a:t>
            </a:r>
            <a:r>
              <a:rPr lang="zh-CN" altLang="en-US" dirty="0" smtClean="0">
                <a:ea typeface="黑体" panose="02010609060101010101" pitchFamily="49" charset="-122"/>
              </a:rPr>
              <a:t> </a:t>
            </a:r>
          </a:p>
          <a:p>
            <a:pPr eaLnBrk="1" hangingPunct="1">
              <a:buSzPct val="105000"/>
              <a:buFont typeface="Wingdings" panose="05000000000000000000" pitchFamily="2" charset="2"/>
              <a:buChar char="Ø"/>
              <a:tabLst>
                <a:tab pos="1436688" algn="l"/>
              </a:tabLst>
            </a:pPr>
            <a:r>
              <a:rPr lang="zh-CN" altLang="en-US" dirty="0" smtClean="0"/>
              <a:t>    范式 </a:t>
            </a:r>
            <a:endParaRPr lang="zh-CN" altLang="en-US" dirty="0" smtClean="0">
              <a:ea typeface="黑体" panose="02010609060101010101" pitchFamily="49" charset="-122"/>
            </a:endParaRPr>
          </a:p>
          <a:p>
            <a:pPr marL="0" indent="0" eaLnBrk="1" hangingPunct="1">
              <a:buSzPct val="105000"/>
              <a:buNone/>
              <a:tabLst>
                <a:tab pos="1436688" algn="l"/>
              </a:tabLst>
            </a:pPr>
            <a:endParaRPr lang="zh-CN" altLang="en-US" dirty="0" smtClean="0"/>
          </a:p>
        </p:txBody>
      </p:sp>
      <p:sp>
        <p:nvSpPr>
          <p:cNvPr id="62468"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62469"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E7B8778-70F8-4FC4-8601-B8936F78C4B8}" type="slidenum">
              <a:rPr kumimoji="0" lang="zh-CN" altLang="en-US" sz="1400" b="0" smtClean="0">
                <a:latin typeface="Arial" panose="020B0604020202020204" pitchFamily="34" charset="0"/>
              </a:rPr>
              <a:pPr>
                <a:spcBef>
                  <a:spcPct val="0"/>
                </a:spcBef>
                <a:buClrTx/>
                <a:buSzTx/>
                <a:buFontTx/>
                <a:buNone/>
              </a:pPr>
              <a:t>7</a:t>
            </a:fld>
            <a:endParaRPr kumimoji="0" lang="en-US" altLang="zh-CN" sz="1400" b="0" smtClean="0">
              <a:latin typeface="Arial" panose="020B0604020202020204" pitchFamily="34" charset="0"/>
            </a:endParaRPr>
          </a:p>
        </p:txBody>
      </p:sp>
      <p:sp>
        <p:nvSpPr>
          <p:cNvPr id="2" name="标题 1"/>
          <p:cNvSpPr>
            <a:spLocks noGrp="1"/>
          </p:cNvSpPr>
          <p:nvPr>
            <p:ph type="title"/>
          </p:nvPr>
        </p:nvSpPr>
        <p:spPr/>
        <p:txBody>
          <a:bodyPr/>
          <a:lstStyle/>
          <a:p>
            <a:endParaRPr lang="zh-CN" altLang="en-US"/>
          </a:p>
        </p:txBody>
      </p:sp>
    </p:spTree>
  </p:cSld>
  <p:clrMapOvr>
    <a:masterClrMapping/>
  </p:clrMapOvr>
  <p:transition>
    <p:rand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3"/>
          <p:cNvSpPr>
            <a:spLocks noGrp="1" noChangeArrowheads="1"/>
          </p:cNvSpPr>
          <p:nvPr>
            <p:ph type="body" idx="1"/>
          </p:nvPr>
        </p:nvSpPr>
        <p:spPr>
          <a:xfrm>
            <a:off x="304800" y="306388"/>
            <a:ext cx="8443913" cy="6551612"/>
          </a:xfrm>
        </p:spPr>
        <p:txBody>
          <a:bodyPr/>
          <a:lstStyle/>
          <a:p>
            <a:pPr marL="0" indent="0" eaLnBrk="1" hangingPunct="1">
              <a:lnSpc>
                <a:spcPct val="110000"/>
              </a:lnSpc>
              <a:buFont typeface="Wingdings" panose="05000000000000000000" pitchFamily="2" charset="2"/>
              <a:buNone/>
              <a:tabLst>
                <a:tab pos="1149350" algn="l"/>
                <a:tab pos="1995488" algn="l"/>
              </a:tabLst>
            </a:pPr>
            <a:r>
              <a:rPr lang="zh-CN" altLang="en-US" sz="3300" smtClean="0">
                <a:solidFill>
                  <a:schemeClr val="tx2"/>
                </a:solidFill>
              </a:rPr>
              <a:t>(3)</a:t>
            </a:r>
            <a:r>
              <a:rPr lang="zh-CN" altLang="en-US" sz="3300" smtClean="0"/>
              <a:t> 当</a:t>
            </a:r>
            <a:r>
              <a:rPr lang="en-US" altLang="zh-CN" sz="3300" smtClean="0"/>
              <a:t>i=n</a:t>
            </a:r>
            <a:r>
              <a:rPr lang="zh-CN" altLang="en-US" sz="3300" smtClean="0"/>
              <a:t>时，</a:t>
            </a:r>
          </a:p>
          <a:p>
            <a:pPr marL="0" indent="0" eaLnBrk="1" hangingPunct="1">
              <a:lnSpc>
                <a:spcPct val="110000"/>
              </a:lnSpc>
              <a:buFont typeface="Wingdings" panose="05000000000000000000" pitchFamily="2" charset="2"/>
              <a:buNone/>
              <a:tabLst>
                <a:tab pos="1149350" algn="l"/>
                <a:tab pos="1995488" algn="l"/>
              </a:tabLst>
            </a:pPr>
            <a:r>
              <a:rPr lang="zh-CN" altLang="en-US" sz="3300" smtClean="0"/>
              <a:t>若 </a:t>
            </a:r>
            <a:r>
              <a:rPr lang="en-US" altLang="zh-CN" sz="3300" smtClean="0"/>
              <a:t>G</a:t>
            </a:r>
            <a:r>
              <a:rPr lang="en-US" altLang="zh-CN" sz="3300" baseline="-30000" smtClean="0"/>
              <a:t>n</a:t>
            </a:r>
            <a:r>
              <a:rPr lang="en-US" altLang="zh-CN" sz="3300" smtClean="0">
                <a:sym typeface="Symbol" panose="05050102010706020507" pitchFamily="18" charset="2"/>
              </a:rPr>
              <a:t></a:t>
            </a:r>
            <a:r>
              <a:rPr lang="en-US" altLang="zh-CN" sz="3300" smtClean="0"/>
              <a:t>S，</a:t>
            </a:r>
            <a:r>
              <a:rPr lang="zh-CN" altLang="en-US" sz="3300" smtClean="0"/>
              <a:t>则</a:t>
            </a:r>
            <a:r>
              <a:rPr lang="en-US" altLang="zh-CN" sz="3300" smtClean="0"/>
              <a:t>S</a:t>
            </a:r>
            <a:r>
              <a:rPr lang="en-US" altLang="zh-CN" sz="3300" smtClean="0">
                <a:sym typeface="Symbol" panose="05050102010706020507" pitchFamily="18" charset="2"/>
              </a:rPr>
              <a:t></a:t>
            </a:r>
            <a:r>
              <a:rPr lang="en-US" altLang="zh-CN" sz="3300" smtClean="0"/>
              <a:t> G</a:t>
            </a:r>
            <a:r>
              <a:rPr lang="en-US" altLang="zh-CN" sz="3300" baseline="-30000" smtClean="0"/>
              <a:t>n</a:t>
            </a:r>
            <a:r>
              <a:rPr lang="en-US" altLang="zh-CN" sz="3300" smtClean="0"/>
              <a:t>，</a:t>
            </a:r>
            <a:r>
              <a:rPr lang="zh-CN" altLang="en-US" sz="3300" smtClean="0"/>
              <a:t>归纳法完成</a:t>
            </a:r>
            <a:r>
              <a:rPr lang="en-US" altLang="zh-CN" sz="3300" smtClean="0"/>
              <a:t>.</a:t>
            </a:r>
          </a:p>
          <a:p>
            <a:pPr marL="0" indent="0" eaLnBrk="1" hangingPunct="1">
              <a:lnSpc>
                <a:spcPct val="110000"/>
              </a:lnSpc>
              <a:buFont typeface="Wingdings" panose="05000000000000000000" pitchFamily="2" charset="2"/>
              <a:buNone/>
              <a:tabLst>
                <a:tab pos="1149350" algn="l"/>
                <a:tab pos="1995488" algn="l"/>
              </a:tabLst>
            </a:pPr>
            <a:r>
              <a:rPr lang="zh-CN" altLang="en-US" sz="3300" smtClean="0"/>
              <a:t>若</a:t>
            </a:r>
            <a:r>
              <a:rPr lang="en-US" altLang="zh-CN" sz="3300" smtClean="0"/>
              <a:t>G</a:t>
            </a:r>
            <a:r>
              <a:rPr lang="en-US" altLang="zh-CN" sz="3300" baseline="-30000" smtClean="0"/>
              <a:t>n</a:t>
            </a:r>
            <a:r>
              <a:rPr lang="zh-CN" altLang="en-US" sz="3300" smtClean="0"/>
              <a:t>是某些</a:t>
            </a:r>
            <a:r>
              <a:rPr lang="en-US" altLang="zh-CN" sz="3300" smtClean="0"/>
              <a:t>G</a:t>
            </a:r>
            <a:r>
              <a:rPr lang="en-US" altLang="zh-CN" sz="3300" baseline="-30000" smtClean="0"/>
              <a:t>j</a:t>
            </a:r>
            <a:r>
              <a:rPr lang="en-US" altLang="zh-CN" sz="3300" smtClean="0"/>
              <a:t> (j&lt;n)</a:t>
            </a:r>
            <a:r>
              <a:rPr lang="zh-CN" altLang="en-US" sz="3300" smtClean="0"/>
              <a:t>的逻辑结果，不妨设</a:t>
            </a:r>
            <a:br>
              <a:rPr lang="zh-CN" altLang="en-US" sz="3300" smtClean="0"/>
            </a:br>
            <a:r>
              <a:rPr lang="zh-CN" altLang="en-US" sz="3300" smtClean="0"/>
              <a:t>   </a:t>
            </a:r>
            <a:r>
              <a:rPr lang="zh-CN" altLang="en-US" sz="3300" smtClean="0">
                <a:solidFill>
                  <a:schemeClr val="tx2"/>
                </a:solidFill>
              </a:rPr>
              <a:t>(</a:t>
            </a:r>
            <a:r>
              <a:rPr lang="en-US" altLang="zh-CN" sz="3300" smtClean="0">
                <a:solidFill>
                  <a:schemeClr val="tx2"/>
                </a:solidFill>
              </a:rPr>
              <a:t>G</a:t>
            </a:r>
            <a:r>
              <a:rPr lang="en-US" altLang="zh-CN" sz="3300" baseline="-30000" smtClean="0">
                <a:solidFill>
                  <a:schemeClr val="tx2"/>
                </a:solidFill>
              </a:rPr>
              <a:t>j1</a:t>
            </a:r>
            <a:r>
              <a:rPr lang="en-US" altLang="zh-CN" sz="3300" smtClean="0">
                <a:solidFill>
                  <a:schemeClr val="tx2"/>
                </a:solidFill>
              </a:rPr>
              <a:t> </a:t>
            </a:r>
            <a:r>
              <a:rPr lang="en-US" altLang="zh-CN" sz="3300" smtClean="0">
                <a:solidFill>
                  <a:schemeClr val="tx2"/>
                </a:solidFill>
                <a:sym typeface="Symbol" panose="05050102010706020507" pitchFamily="18" charset="2"/>
              </a:rPr>
              <a:t></a:t>
            </a:r>
            <a:r>
              <a:rPr lang="en-US" altLang="zh-CN" sz="3300" smtClean="0">
                <a:solidFill>
                  <a:schemeClr val="tx2"/>
                </a:solidFill>
              </a:rPr>
              <a:t>…</a:t>
            </a:r>
            <a:r>
              <a:rPr lang="en-US" altLang="zh-CN" sz="3300" smtClean="0">
                <a:solidFill>
                  <a:schemeClr val="tx2"/>
                </a:solidFill>
                <a:sym typeface="Symbol" panose="05050102010706020507" pitchFamily="18" charset="2"/>
              </a:rPr>
              <a:t></a:t>
            </a:r>
            <a:r>
              <a:rPr lang="en-US" altLang="zh-CN" sz="3300" smtClean="0">
                <a:solidFill>
                  <a:schemeClr val="tx2"/>
                </a:solidFill>
              </a:rPr>
              <a:t>G</a:t>
            </a:r>
            <a:r>
              <a:rPr lang="en-US" altLang="zh-CN" sz="3300" baseline="-30000" smtClean="0">
                <a:solidFill>
                  <a:schemeClr val="tx2"/>
                </a:solidFill>
              </a:rPr>
              <a:t>jh</a:t>
            </a:r>
            <a:r>
              <a:rPr lang="en-US" altLang="zh-CN" sz="3300" smtClean="0">
                <a:solidFill>
                  <a:schemeClr val="tx2"/>
                </a:solidFill>
              </a:rPr>
              <a:t> )</a:t>
            </a:r>
            <a:r>
              <a:rPr lang="en-US" altLang="zh-CN" sz="3300" smtClean="0">
                <a:solidFill>
                  <a:schemeClr val="tx2"/>
                </a:solidFill>
                <a:sym typeface="Symbol" panose="05050102010706020507" pitchFamily="18" charset="2"/>
              </a:rPr>
              <a:t></a:t>
            </a:r>
            <a:r>
              <a:rPr lang="en-US" altLang="zh-CN" sz="3300" smtClean="0">
                <a:solidFill>
                  <a:schemeClr val="tx2"/>
                </a:solidFill>
              </a:rPr>
              <a:t>G</a:t>
            </a:r>
            <a:r>
              <a:rPr lang="en-US" altLang="zh-CN" sz="3300" baseline="-30000" smtClean="0">
                <a:solidFill>
                  <a:schemeClr val="tx2"/>
                </a:solidFill>
              </a:rPr>
              <a:t>n</a:t>
            </a:r>
            <a:r>
              <a:rPr lang="en-US" altLang="zh-CN" sz="3300" smtClean="0"/>
              <a:t>                (1)</a:t>
            </a:r>
            <a:br>
              <a:rPr lang="en-US" altLang="zh-CN" sz="3300" smtClean="0"/>
            </a:br>
            <a:r>
              <a:rPr lang="zh-CN" altLang="en-US" sz="3300" smtClean="0"/>
              <a:t>其中</a:t>
            </a:r>
            <a:r>
              <a:rPr lang="en-US" altLang="zh-CN" sz="3300" smtClean="0"/>
              <a:t>j</a:t>
            </a:r>
            <a:r>
              <a:rPr lang="en-US" altLang="zh-CN" sz="3300" baseline="-30000" smtClean="0"/>
              <a:t>1</a:t>
            </a:r>
            <a:r>
              <a:rPr lang="en-US" altLang="zh-CN" sz="3300" smtClean="0"/>
              <a:t>，…，j</a:t>
            </a:r>
            <a:r>
              <a:rPr lang="en-US" altLang="zh-CN" sz="3300" baseline="-30000" smtClean="0"/>
              <a:t>h</a:t>
            </a:r>
            <a:r>
              <a:rPr lang="zh-CN" altLang="en-US" sz="3300" smtClean="0"/>
              <a:t>都小于</a:t>
            </a:r>
            <a:r>
              <a:rPr lang="en-US" altLang="zh-CN" sz="3300" smtClean="0"/>
              <a:t>n。</a:t>
            </a:r>
          </a:p>
          <a:p>
            <a:pPr marL="0" indent="0" eaLnBrk="1" hangingPunct="1">
              <a:lnSpc>
                <a:spcPct val="110000"/>
              </a:lnSpc>
              <a:buFont typeface="Wingdings" panose="05000000000000000000" pitchFamily="2" charset="2"/>
              <a:buNone/>
              <a:tabLst>
                <a:tab pos="1149350" algn="l"/>
                <a:tab pos="1995488" algn="l"/>
              </a:tabLst>
            </a:pPr>
            <a:r>
              <a:rPr lang="zh-CN" altLang="en-US" sz="3300" smtClean="0"/>
              <a:t>由归纳假设知，</a:t>
            </a:r>
            <a:r>
              <a:rPr lang="en-US" altLang="zh-CN" sz="3300" smtClean="0"/>
              <a:t>S</a:t>
            </a:r>
            <a:r>
              <a:rPr lang="en-US" altLang="zh-CN" sz="3300" smtClean="0">
                <a:sym typeface="Symbol" panose="05050102010706020507" pitchFamily="18" charset="2"/>
              </a:rPr>
              <a:t></a:t>
            </a:r>
            <a:r>
              <a:rPr lang="en-US" altLang="zh-CN" sz="3300" smtClean="0"/>
              <a:t>G</a:t>
            </a:r>
            <a:r>
              <a:rPr lang="en-US" altLang="zh-CN" sz="3300" baseline="-30000" smtClean="0"/>
              <a:t>jm</a:t>
            </a:r>
            <a:r>
              <a:rPr lang="en-US" altLang="zh-CN" sz="3300" smtClean="0"/>
              <a:t> ，m=1，…，h。</a:t>
            </a:r>
            <a:r>
              <a:rPr lang="zh-CN" altLang="en-US" sz="3300" smtClean="0"/>
              <a:t>由引理知：</a:t>
            </a:r>
            <a:r>
              <a:rPr lang="en-US" altLang="zh-CN" sz="3300" smtClean="0">
                <a:solidFill>
                  <a:schemeClr val="tx2"/>
                </a:solidFill>
              </a:rPr>
              <a:t>S</a:t>
            </a:r>
            <a:r>
              <a:rPr lang="en-US" altLang="zh-CN" sz="3300" smtClean="0">
                <a:solidFill>
                  <a:schemeClr val="tx2"/>
                </a:solidFill>
                <a:sym typeface="Symbol" panose="05050102010706020507" pitchFamily="18" charset="2"/>
              </a:rPr>
              <a:t></a:t>
            </a:r>
            <a:r>
              <a:rPr lang="en-US" altLang="zh-CN" sz="3300" smtClean="0">
                <a:solidFill>
                  <a:schemeClr val="tx2"/>
                </a:solidFill>
              </a:rPr>
              <a:t>( G</a:t>
            </a:r>
            <a:r>
              <a:rPr lang="en-US" altLang="zh-CN" sz="3300" baseline="-30000" smtClean="0">
                <a:solidFill>
                  <a:schemeClr val="tx2"/>
                </a:solidFill>
              </a:rPr>
              <a:t>j1</a:t>
            </a:r>
            <a:r>
              <a:rPr lang="en-US" altLang="zh-CN" sz="3300" smtClean="0">
                <a:solidFill>
                  <a:schemeClr val="tx2"/>
                </a:solidFill>
              </a:rPr>
              <a:t> </a:t>
            </a:r>
            <a:r>
              <a:rPr lang="en-US" altLang="zh-CN" sz="3300" smtClean="0">
                <a:solidFill>
                  <a:schemeClr val="tx2"/>
                </a:solidFill>
                <a:sym typeface="Symbol" panose="05050102010706020507" pitchFamily="18" charset="2"/>
              </a:rPr>
              <a:t></a:t>
            </a:r>
            <a:r>
              <a:rPr lang="en-US" altLang="zh-CN" sz="3300" smtClean="0">
                <a:solidFill>
                  <a:schemeClr val="tx2"/>
                </a:solidFill>
              </a:rPr>
              <a:t>…</a:t>
            </a:r>
            <a:r>
              <a:rPr lang="en-US" altLang="zh-CN" sz="3300" smtClean="0">
                <a:solidFill>
                  <a:schemeClr val="tx2"/>
                </a:solidFill>
                <a:sym typeface="Symbol" panose="05050102010706020507" pitchFamily="18" charset="2"/>
              </a:rPr>
              <a:t></a:t>
            </a:r>
            <a:r>
              <a:rPr lang="en-US" altLang="zh-CN" sz="3300" smtClean="0">
                <a:solidFill>
                  <a:schemeClr val="tx2"/>
                </a:solidFill>
              </a:rPr>
              <a:t>G</a:t>
            </a:r>
            <a:r>
              <a:rPr lang="en-US" altLang="zh-CN" sz="3300" baseline="-30000" smtClean="0">
                <a:solidFill>
                  <a:schemeClr val="tx2"/>
                </a:solidFill>
              </a:rPr>
              <a:t>jh</a:t>
            </a:r>
            <a:r>
              <a:rPr lang="en-US" altLang="zh-CN" sz="3300" smtClean="0">
                <a:solidFill>
                  <a:schemeClr val="tx2"/>
                </a:solidFill>
              </a:rPr>
              <a:t> )</a:t>
            </a:r>
            <a:r>
              <a:rPr lang="en-US" altLang="zh-CN" sz="3300" smtClean="0"/>
              <a:t>         (2)</a:t>
            </a:r>
            <a:br>
              <a:rPr lang="en-US" altLang="zh-CN" sz="3300" smtClean="0"/>
            </a:br>
            <a:r>
              <a:rPr lang="zh-CN" altLang="en-US" sz="3300" smtClean="0"/>
              <a:t>根据(1)，(2)式及蕴涵关系的传递性，得</a:t>
            </a:r>
            <a:br>
              <a:rPr lang="zh-CN" altLang="en-US" sz="3300" smtClean="0"/>
            </a:br>
            <a:r>
              <a:rPr lang="zh-CN" altLang="en-US" sz="3300" smtClean="0"/>
              <a:t>	</a:t>
            </a:r>
            <a:r>
              <a:rPr lang="en-US" altLang="zh-CN" sz="3300" smtClean="0">
                <a:solidFill>
                  <a:schemeClr val="tx2"/>
                </a:solidFill>
              </a:rPr>
              <a:t>S</a:t>
            </a:r>
            <a:r>
              <a:rPr lang="en-US" altLang="zh-CN" sz="3300" smtClean="0">
                <a:solidFill>
                  <a:schemeClr val="tx2"/>
                </a:solidFill>
                <a:sym typeface="Symbol" panose="05050102010706020507" pitchFamily="18" charset="2"/>
              </a:rPr>
              <a:t></a:t>
            </a:r>
            <a:r>
              <a:rPr lang="en-US" altLang="zh-CN" sz="3300" smtClean="0">
                <a:solidFill>
                  <a:schemeClr val="tx2"/>
                </a:solidFill>
              </a:rPr>
              <a:t> G</a:t>
            </a:r>
            <a:r>
              <a:rPr lang="en-US" altLang="zh-CN" sz="3300" baseline="-30000" smtClean="0">
                <a:solidFill>
                  <a:schemeClr val="tx2"/>
                </a:solidFill>
              </a:rPr>
              <a:t>n</a:t>
            </a:r>
            <a:r>
              <a:rPr lang="en-US" altLang="zh-CN" sz="3300" smtClean="0"/>
              <a:t> </a:t>
            </a:r>
            <a:br>
              <a:rPr lang="en-US" altLang="zh-CN" sz="3300" smtClean="0"/>
            </a:br>
            <a:r>
              <a:rPr lang="zh-CN" altLang="en-US" sz="3300" smtClean="0">
                <a:latin typeface="宋体" panose="02010600030101010101" pitchFamily="2" charset="-122"/>
              </a:rPr>
              <a:t>即</a:t>
            </a:r>
            <a:r>
              <a:rPr lang="en-US" altLang="zh-CN" sz="3300" smtClean="0"/>
              <a:t>G</a:t>
            </a:r>
            <a:r>
              <a:rPr lang="en-US" altLang="zh-CN" sz="3300" baseline="-30000" smtClean="0"/>
              <a:t>n</a:t>
            </a:r>
            <a:r>
              <a:rPr lang="zh-CN" altLang="en-US" sz="3300" smtClean="0">
                <a:latin typeface="宋体" panose="02010600030101010101" pitchFamily="2" charset="-122"/>
              </a:rPr>
              <a:t>是</a:t>
            </a:r>
            <a:r>
              <a:rPr lang="en-US" altLang="zh-CN" sz="3300" smtClean="0"/>
              <a:t>S</a:t>
            </a:r>
            <a:r>
              <a:rPr lang="zh-CN" altLang="en-US" sz="3300" smtClean="0">
                <a:latin typeface="宋体" panose="02010600030101010101" pitchFamily="2" charset="-122"/>
              </a:rPr>
              <a:t>的逻辑结果，归纳完成。</a:t>
            </a:r>
            <a:r>
              <a:rPr lang="zh-CN" altLang="en-US" sz="3300" smtClean="0"/>
              <a:t> </a:t>
            </a:r>
          </a:p>
        </p:txBody>
      </p:sp>
      <p:sp>
        <p:nvSpPr>
          <p:cNvPr id="139267"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39268"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96BD989-1B81-48D4-8F2A-9ED2D2639167}" type="slidenum">
              <a:rPr kumimoji="0" lang="zh-CN" altLang="en-US" sz="1400" b="0" smtClean="0">
                <a:latin typeface="Arial" panose="020B0604020202020204" pitchFamily="34" charset="0"/>
              </a:rPr>
              <a:pPr>
                <a:spcBef>
                  <a:spcPct val="0"/>
                </a:spcBef>
                <a:buClrTx/>
                <a:buSzTx/>
                <a:buFontTx/>
                <a:buNone/>
              </a:pPr>
              <a:t>70</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5778">
                                            <p:txEl>
                                              <p:pRg st="3" end="3"/>
                                            </p:txEl>
                                          </p:spTgt>
                                        </p:tgtEl>
                                        <p:attrNameLst>
                                          <p:attrName>style.visibility</p:attrName>
                                        </p:attrNameLst>
                                      </p:cBhvr>
                                      <p:to>
                                        <p:strVal val="visible"/>
                                      </p:to>
                                    </p:set>
                                    <p:anim calcmode="lin" valueType="num">
                                      <p:cBhvr additive="base">
                                        <p:cTn id="7" dur="500" fill="hold"/>
                                        <p:tgtEl>
                                          <p:spTgt spid="75778">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77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0" name="Rectangle 2"/>
          <p:cNvSpPr>
            <a:spLocks noGrp="1" noChangeArrowheads="1"/>
          </p:cNvSpPr>
          <p:nvPr>
            <p:ph type="body" idx="1"/>
          </p:nvPr>
        </p:nvSpPr>
        <p:spPr>
          <a:xfrm>
            <a:off x="539750" y="549275"/>
            <a:ext cx="8064500" cy="5838825"/>
          </a:xfrm>
        </p:spPr>
        <p:txBody>
          <a:bodyPr/>
          <a:lstStyle/>
          <a:p>
            <a:pPr marL="0" indent="0" eaLnBrk="1" hangingPunct="1">
              <a:lnSpc>
                <a:spcPct val="125000"/>
              </a:lnSpc>
              <a:buFont typeface="Wingdings" panose="05000000000000000000" pitchFamily="2" charset="2"/>
              <a:buNone/>
              <a:tabLst>
                <a:tab pos="1149350" algn="l"/>
                <a:tab pos="1995488" algn="l"/>
              </a:tabLst>
            </a:pPr>
            <a:r>
              <a:rPr lang="zh-CN" altLang="en-US" sz="3300" dirty="0" smtClean="0">
                <a:solidFill>
                  <a:schemeClr val="tx2"/>
                </a:solidFill>
              </a:rPr>
              <a:t>充分性</a:t>
            </a:r>
            <a:r>
              <a:rPr lang="zh-CN" altLang="en-US" sz="3300" dirty="0" smtClean="0"/>
              <a:t>，若</a:t>
            </a:r>
            <a:r>
              <a:rPr lang="en-US" altLang="zh-CN" sz="3300" dirty="0" smtClean="0"/>
              <a:t>G</a:t>
            </a:r>
            <a:r>
              <a:rPr lang="zh-CN" altLang="en-US" sz="3300" dirty="0" smtClean="0"/>
              <a:t>是</a:t>
            </a:r>
            <a:r>
              <a:rPr lang="en-US" altLang="zh-CN" sz="3300" dirty="0" smtClean="0"/>
              <a:t>S</a:t>
            </a:r>
            <a:r>
              <a:rPr lang="zh-CN" altLang="en-US" sz="3300" dirty="0" smtClean="0"/>
              <a:t>的逻辑结果，由演绎的定义知，</a:t>
            </a:r>
            <a:r>
              <a:rPr lang="en-US" altLang="zh-CN" sz="3300" dirty="0" smtClean="0"/>
              <a:t>G</a:t>
            </a:r>
            <a:r>
              <a:rPr lang="zh-CN" altLang="en-US" sz="3300" dirty="0" smtClean="0"/>
              <a:t>是如下演绎：</a:t>
            </a:r>
          </a:p>
          <a:p>
            <a:pPr marL="0" indent="0" eaLnBrk="1" hangingPunct="1">
              <a:lnSpc>
                <a:spcPct val="125000"/>
              </a:lnSpc>
              <a:buFont typeface="Wingdings" panose="05000000000000000000" pitchFamily="2" charset="2"/>
              <a:buNone/>
              <a:tabLst>
                <a:tab pos="1149350" algn="l"/>
                <a:tab pos="1995488" algn="l"/>
              </a:tabLst>
            </a:pPr>
            <a:r>
              <a:rPr lang="zh-CN" altLang="en-US" sz="3300" dirty="0" smtClean="0"/>
              <a:t>            </a:t>
            </a:r>
            <a:r>
              <a:rPr lang="en-US" altLang="zh-CN" sz="3300" dirty="0" smtClean="0"/>
              <a:t>H</a:t>
            </a:r>
            <a:r>
              <a:rPr lang="en-US" altLang="zh-CN" sz="3300" baseline="-30000" dirty="0" smtClean="0"/>
              <a:t>1</a:t>
            </a:r>
            <a:r>
              <a:rPr lang="en-US" altLang="zh-CN" sz="3300" dirty="0" smtClean="0"/>
              <a:t> ，…，</a:t>
            </a:r>
            <a:r>
              <a:rPr lang="en-US" altLang="zh-CN" sz="3300" dirty="0" err="1" smtClean="0"/>
              <a:t>H</a:t>
            </a:r>
            <a:r>
              <a:rPr lang="en-US" altLang="zh-CN" sz="3300" baseline="-30000" dirty="0" err="1" smtClean="0"/>
              <a:t>m</a:t>
            </a:r>
            <a:r>
              <a:rPr lang="en-US" altLang="zh-CN" sz="3300" dirty="0" smtClean="0"/>
              <a:t> ，G</a:t>
            </a:r>
          </a:p>
          <a:p>
            <a:pPr marL="0" indent="0" eaLnBrk="1" hangingPunct="1">
              <a:lnSpc>
                <a:spcPct val="125000"/>
              </a:lnSpc>
              <a:buFont typeface="Wingdings" panose="05000000000000000000" pitchFamily="2" charset="2"/>
              <a:buNone/>
              <a:tabLst>
                <a:tab pos="1149350" algn="l"/>
                <a:tab pos="1995488" algn="l"/>
              </a:tabLst>
            </a:pPr>
            <a:r>
              <a:rPr lang="zh-CN" altLang="en-US" sz="3300" dirty="0" smtClean="0">
                <a:latin typeface="宋体" panose="02010600030101010101" pitchFamily="2" charset="-122"/>
              </a:rPr>
              <a:t>的逻辑结果，其中</a:t>
            </a:r>
            <a:r>
              <a:rPr lang="zh-CN" altLang="en-US" sz="3300" dirty="0" smtClean="0"/>
              <a:t> </a:t>
            </a:r>
            <a:r>
              <a:rPr lang="en-US" altLang="zh-CN" sz="3300" dirty="0" smtClean="0"/>
              <a:t>H</a:t>
            </a:r>
            <a:r>
              <a:rPr lang="en-US" altLang="zh-CN" sz="3300" baseline="-30000" dirty="0" smtClean="0"/>
              <a:t>1</a:t>
            </a:r>
            <a:r>
              <a:rPr lang="en-US" altLang="zh-CN" sz="3300" dirty="0" smtClean="0"/>
              <a:t> </a:t>
            </a:r>
            <a:r>
              <a:rPr lang="en-US" altLang="zh-CN" sz="3300" dirty="0" smtClean="0">
                <a:latin typeface="宋体" panose="02010600030101010101" pitchFamily="2" charset="-122"/>
              </a:rPr>
              <a:t>，</a:t>
            </a:r>
            <a:r>
              <a:rPr lang="en-US" altLang="zh-CN" sz="3300" dirty="0" smtClean="0"/>
              <a:t>…</a:t>
            </a:r>
            <a:r>
              <a:rPr lang="en-US" altLang="zh-CN" sz="3300" dirty="0" smtClean="0">
                <a:latin typeface="宋体" panose="02010600030101010101" pitchFamily="2" charset="-122"/>
              </a:rPr>
              <a:t>，</a:t>
            </a:r>
            <a:r>
              <a:rPr lang="en-US" altLang="zh-CN" sz="3300" dirty="0" err="1" smtClean="0"/>
              <a:t>H</a:t>
            </a:r>
            <a:r>
              <a:rPr lang="en-US" altLang="zh-CN" sz="3300" baseline="-30000" dirty="0" err="1" smtClean="0"/>
              <a:t>m</a:t>
            </a:r>
            <a:r>
              <a:rPr lang="en-US" altLang="zh-CN" sz="3300" dirty="0" smtClean="0"/>
              <a:t> </a:t>
            </a:r>
            <a:r>
              <a:rPr lang="zh-CN" altLang="en-US" sz="3300" dirty="0" smtClean="0">
                <a:latin typeface="宋体" panose="02010600030101010101" pitchFamily="2" charset="-122"/>
              </a:rPr>
              <a:t>是</a:t>
            </a:r>
            <a:r>
              <a:rPr lang="en-US" altLang="zh-CN" sz="3300" dirty="0" smtClean="0"/>
              <a:t>S</a:t>
            </a:r>
            <a:r>
              <a:rPr lang="zh-CN" altLang="en-US" sz="3300" dirty="0" smtClean="0">
                <a:latin typeface="宋体" panose="02010600030101010101" pitchFamily="2" charset="-122"/>
              </a:rPr>
              <a:t>中所有公式</a:t>
            </a:r>
            <a:r>
              <a:rPr lang="en-US" altLang="zh-CN" sz="3300" dirty="0" smtClean="0">
                <a:latin typeface="宋体" panose="02010600030101010101" pitchFamily="2" charset="-122"/>
              </a:rPr>
              <a:t>.</a:t>
            </a:r>
            <a:r>
              <a:rPr lang="zh-CN" altLang="en-US" sz="3300" dirty="0" smtClean="0">
                <a:latin typeface="宋体" panose="02010600030101010101" pitchFamily="2" charset="-122"/>
              </a:rPr>
              <a:t>    </a:t>
            </a:r>
            <a:endParaRPr lang="en-US" altLang="zh-CN" sz="3300" dirty="0" smtClean="0">
              <a:solidFill>
                <a:srgbClr val="FFFF00"/>
              </a:solidFill>
            </a:endParaRPr>
          </a:p>
        </p:txBody>
      </p:sp>
      <p:sp>
        <p:nvSpPr>
          <p:cNvPr id="140291"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40292"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D89270A-800C-4905-9758-CA047D6750B4}" type="slidenum">
              <a:rPr kumimoji="0" lang="zh-CN" altLang="en-US" sz="1400" b="0" smtClean="0">
                <a:latin typeface="Arial" panose="020B0604020202020204" pitchFamily="34" charset="0"/>
              </a:rPr>
              <a:pPr>
                <a:spcBef>
                  <a:spcPct val="0"/>
                </a:spcBef>
                <a:buClrTx/>
                <a:buSzTx/>
                <a:buFontTx/>
                <a:buNone/>
              </a:pPr>
              <a:t>71</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a:xfrm>
            <a:off x="0" y="53703"/>
            <a:ext cx="7772400" cy="646112"/>
          </a:xfrm>
        </p:spPr>
        <p:txBody>
          <a:bodyPr/>
          <a:lstStyle/>
          <a:p>
            <a:pPr marL="914400" indent="-914400" eaLnBrk="1" hangingPunct="1"/>
            <a:r>
              <a:rPr lang="en-US" altLang="zh-CN" sz="3600" b="1" dirty="0" smtClean="0">
                <a:latin typeface="黑体" panose="02010609060101010101" pitchFamily="49" charset="-122"/>
                <a:ea typeface="黑体" panose="02010609060101010101" pitchFamily="49" charset="-122"/>
              </a:rPr>
              <a:t>6</a:t>
            </a:r>
            <a:r>
              <a:rPr lang="zh-CN" altLang="en-US" sz="3600" b="1" dirty="0" smtClean="0">
                <a:latin typeface="黑体" panose="02010609060101010101" pitchFamily="49" charset="-122"/>
                <a:ea typeface="黑体" panose="02010609060101010101" pitchFamily="49" charset="-122"/>
              </a:rPr>
              <a:t>、演绎定理</a:t>
            </a:r>
          </a:p>
        </p:txBody>
      </p:sp>
      <p:sp>
        <p:nvSpPr>
          <p:cNvPr id="77827" name="Rectangle 3"/>
          <p:cNvSpPr>
            <a:spLocks noGrp="1" noChangeArrowheads="1"/>
          </p:cNvSpPr>
          <p:nvPr>
            <p:ph type="body" idx="1"/>
          </p:nvPr>
        </p:nvSpPr>
        <p:spPr>
          <a:xfrm>
            <a:off x="386557" y="752203"/>
            <a:ext cx="8424862" cy="5832475"/>
          </a:xfrm>
        </p:spPr>
        <p:txBody>
          <a:bodyPr/>
          <a:lstStyle/>
          <a:p>
            <a:pPr marL="0" indent="0" eaLnBrk="1" hangingPunct="1">
              <a:lnSpc>
                <a:spcPct val="110000"/>
              </a:lnSpc>
              <a:tabLst>
                <a:tab pos="1149350" algn="l"/>
                <a:tab pos="1995488" algn="l"/>
              </a:tabLst>
            </a:pPr>
            <a:r>
              <a:rPr lang="zh-CN" altLang="zh-CN" sz="3200" dirty="0" smtClean="0">
                <a:solidFill>
                  <a:schemeClr val="tx2"/>
                </a:solidFill>
              </a:rPr>
              <a:t>定理</a:t>
            </a:r>
            <a:r>
              <a:rPr lang="en-US" altLang="zh-CN" sz="3200" dirty="0" smtClean="0">
                <a:solidFill>
                  <a:schemeClr val="tx2"/>
                </a:solidFill>
              </a:rPr>
              <a:t>3</a:t>
            </a:r>
            <a:r>
              <a:rPr lang="zh-CN" altLang="zh-CN" sz="3200" dirty="0" smtClean="0">
                <a:solidFill>
                  <a:schemeClr val="tx2"/>
                </a:solidFill>
              </a:rPr>
              <a:t>.</a:t>
            </a:r>
            <a:r>
              <a:rPr lang="en-US" altLang="zh-CN" sz="3200" dirty="0" smtClean="0">
                <a:solidFill>
                  <a:schemeClr val="tx2"/>
                </a:solidFill>
              </a:rPr>
              <a:t>1</a:t>
            </a:r>
            <a:r>
              <a:rPr lang="zh-CN" altLang="zh-CN" sz="3200" dirty="0" smtClean="0">
                <a:solidFill>
                  <a:schemeClr val="tx2"/>
                </a:solidFill>
              </a:rPr>
              <a:t>.3</a:t>
            </a:r>
            <a:r>
              <a:rPr lang="zh-CN" altLang="en-US" sz="3200" dirty="0" smtClean="0"/>
              <a:t> 设</a:t>
            </a:r>
            <a:r>
              <a:rPr lang="en-US" altLang="zh-CN" sz="3200" dirty="0" smtClean="0"/>
              <a:t>S</a:t>
            </a:r>
            <a:r>
              <a:rPr lang="zh-CN" altLang="en-US" sz="3200" dirty="0" smtClean="0"/>
              <a:t>是前提公式集合，</a:t>
            </a:r>
            <a:r>
              <a:rPr lang="en-US" altLang="zh-CN" sz="3200" dirty="0" smtClean="0"/>
              <a:t>G，H</a:t>
            </a:r>
            <a:r>
              <a:rPr lang="zh-CN" altLang="en-US" sz="3200" dirty="0" smtClean="0"/>
              <a:t>是两个公式。 如果从</a:t>
            </a:r>
            <a:r>
              <a:rPr lang="en-US" altLang="zh-CN" sz="3200" dirty="0" smtClean="0"/>
              <a:t>S</a:t>
            </a:r>
            <a:r>
              <a:rPr lang="en-US" altLang="zh-CN" sz="3200" dirty="0" smtClean="0">
                <a:latin typeface="宋体" panose="02010600030101010101" pitchFamily="2" charset="-122"/>
                <a:sym typeface="Symbol" panose="05050102010706020507" pitchFamily="18" charset="2"/>
              </a:rPr>
              <a:t>∪</a:t>
            </a:r>
            <a:r>
              <a:rPr lang="en-US" altLang="zh-CN" sz="3200" dirty="0" smtClean="0"/>
              <a:t>{G}</a:t>
            </a:r>
            <a:r>
              <a:rPr lang="zh-CN" altLang="en-US" sz="3200" dirty="0" smtClean="0"/>
              <a:t>可演绎出</a:t>
            </a:r>
            <a:r>
              <a:rPr lang="en-US" altLang="zh-CN" sz="3200" dirty="0" smtClean="0"/>
              <a:t>H，</a:t>
            </a:r>
            <a:r>
              <a:rPr lang="zh-CN" altLang="en-US" sz="3200" dirty="0" smtClean="0"/>
              <a:t>则从</a:t>
            </a:r>
            <a:r>
              <a:rPr lang="en-US" altLang="zh-CN" sz="3200" dirty="0" smtClean="0"/>
              <a:t>S</a:t>
            </a:r>
            <a:r>
              <a:rPr lang="zh-CN" altLang="en-US" sz="3200" dirty="0" smtClean="0"/>
              <a:t>可演绎出</a:t>
            </a:r>
            <a:r>
              <a:rPr lang="en-US" altLang="zh-CN" sz="3200" dirty="0" smtClean="0"/>
              <a:t>G</a:t>
            </a:r>
            <a:r>
              <a:rPr lang="en-US" altLang="zh-CN" sz="3200" dirty="0" smtClean="0">
                <a:sym typeface="Symbol" panose="05050102010706020507" pitchFamily="18" charset="2"/>
              </a:rPr>
              <a:t></a:t>
            </a:r>
            <a:r>
              <a:rPr lang="en-US" altLang="zh-CN" sz="3200" dirty="0" smtClean="0"/>
              <a:t>H。</a:t>
            </a:r>
          </a:p>
          <a:p>
            <a:pPr marL="0" indent="0" eaLnBrk="1" hangingPunct="1">
              <a:lnSpc>
                <a:spcPct val="110000"/>
              </a:lnSpc>
              <a:tabLst>
                <a:tab pos="1149350" algn="l"/>
                <a:tab pos="1995488" algn="l"/>
              </a:tabLst>
            </a:pPr>
            <a:r>
              <a:rPr lang="zh-CN" altLang="en-US" sz="3200" dirty="0" smtClean="0">
                <a:solidFill>
                  <a:schemeClr val="tx2"/>
                </a:solidFill>
              </a:rPr>
              <a:t>证明：</a:t>
            </a:r>
            <a:r>
              <a:rPr lang="zh-CN" altLang="en-US" sz="3200" dirty="0" smtClean="0"/>
              <a:t>因为从</a:t>
            </a:r>
            <a:r>
              <a:rPr lang="en-US" altLang="zh-CN" sz="3200" dirty="0" smtClean="0"/>
              <a:t>S</a:t>
            </a:r>
            <a:r>
              <a:rPr lang="en-US" altLang="zh-CN" sz="3200" dirty="0" smtClean="0">
                <a:latin typeface="宋体" panose="02010600030101010101" pitchFamily="2" charset="-122"/>
                <a:sym typeface="Symbol" panose="05050102010706020507" pitchFamily="18" charset="2"/>
              </a:rPr>
              <a:t>∪</a:t>
            </a:r>
            <a:r>
              <a:rPr lang="en-US" altLang="zh-CN" sz="3200" dirty="0" smtClean="0"/>
              <a:t>{G}</a:t>
            </a:r>
            <a:r>
              <a:rPr lang="zh-CN" altLang="en-US" sz="3200" dirty="0" smtClean="0"/>
              <a:t>可演绎出</a:t>
            </a:r>
            <a:r>
              <a:rPr lang="en-US" altLang="zh-CN" sz="3200" dirty="0" smtClean="0"/>
              <a:t>H，</a:t>
            </a:r>
            <a:r>
              <a:rPr lang="zh-CN" altLang="en-US" sz="3200" dirty="0" smtClean="0"/>
              <a:t>由定理</a:t>
            </a:r>
            <a:r>
              <a:rPr lang="en-US" altLang="zh-CN" sz="3200" dirty="0" smtClean="0"/>
              <a:t>3.1.2</a:t>
            </a:r>
            <a:r>
              <a:rPr lang="zh-CN" altLang="en-US" sz="3200" dirty="0" smtClean="0"/>
              <a:t>知，</a:t>
            </a:r>
            <a:r>
              <a:rPr lang="en-US" altLang="zh-CN" sz="3200" dirty="0" smtClean="0"/>
              <a:t>H</a:t>
            </a:r>
            <a:r>
              <a:rPr lang="zh-CN" altLang="en-US" sz="3200" dirty="0" smtClean="0"/>
              <a:t>是</a:t>
            </a:r>
            <a:r>
              <a:rPr lang="en-US" altLang="zh-CN" sz="3200" dirty="0" smtClean="0"/>
              <a:t>S </a:t>
            </a:r>
            <a:r>
              <a:rPr lang="en-US" altLang="zh-CN" sz="3200" dirty="0" smtClean="0">
                <a:latin typeface="宋体" panose="02010600030101010101" pitchFamily="2" charset="-122"/>
                <a:sym typeface="Symbol" panose="05050102010706020507" pitchFamily="18" charset="2"/>
              </a:rPr>
              <a:t>∪</a:t>
            </a:r>
            <a:r>
              <a:rPr lang="en-US" altLang="zh-CN" sz="3200" dirty="0" smtClean="0"/>
              <a:t>{G}</a:t>
            </a:r>
            <a:r>
              <a:rPr lang="zh-CN" altLang="en-US" sz="3200" dirty="0" smtClean="0"/>
              <a:t>的逻辑结果。 亦即</a:t>
            </a:r>
            <a:br>
              <a:rPr lang="zh-CN" altLang="en-US" sz="3200" dirty="0" smtClean="0"/>
            </a:br>
            <a:r>
              <a:rPr lang="zh-CN" altLang="en-US" sz="3200" dirty="0" smtClean="0"/>
              <a:t>	(</a:t>
            </a:r>
            <a:r>
              <a:rPr lang="en-US" altLang="zh-CN" sz="3200" dirty="0" smtClean="0"/>
              <a:t>G</a:t>
            </a:r>
            <a:r>
              <a:rPr lang="en-US" altLang="zh-CN" sz="3200" baseline="-30000" dirty="0" smtClean="0"/>
              <a:t>1</a:t>
            </a:r>
            <a:r>
              <a:rPr lang="en-US" altLang="zh-CN" sz="3200" dirty="0" smtClean="0"/>
              <a:t> </a:t>
            </a:r>
            <a:r>
              <a:rPr lang="en-US" altLang="zh-CN" sz="3200" dirty="0" smtClean="0">
                <a:sym typeface="Symbol" panose="05050102010706020507" pitchFamily="18" charset="2"/>
              </a:rPr>
              <a:t></a:t>
            </a:r>
            <a:r>
              <a:rPr lang="en-US" altLang="zh-CN" sz="3200" dirty="0" smtClean="0"/>
              <a:t> …</a:t>
            </a:r>
            <a:r>
              <a:rPr lang="en-US" altLang="zh-CN" sz="3200" dirty="0" smtClean="0">
                <a:sym typeface="Symbol" panose="05050102010706020507" pitchFamily="18" charset="2"/>
              </a:rPr>
              <a:t></a:t>
            </a:r>
            <a:r>
              <a:rPr lang="en-US" altLang="zh-CN" sz="3200" dirty="0" smtClean="0"/>
              <a:t> </a:t>
            </a:r>
            <a:r>
              <a:rPr lang="en-US" altLang="zh-CN" sz="3200" dirty="0" err="1" smtClean="0"/>
              <a:t>G</a:t>
            </a:r>
            <a:r>
              <a:rPr lang="en-US" altLang="zh-CN" sz="3200" baseline="-30000" dirty="0" err="1" smtClean="0"/>
              <a:t>k</a:t>
            </a:r>
            <a:r>
              <a:rPr lang="en-US" altLang="zh-CN" sz="3200" dirty="0" smtClean="0"/>
              <a:t> </a:t>
            </a:r>
            <a:r>
              <a:rPr lang="en-US" altLang="zh-CN" sz="3200" dirty="0" smtClean="0">
                <a:sym typeface="Symbol" panose="05050102010706020507" pitchFamily="18" charset="2"/>
              </a:rPr>
              <a:t></a:t>
            </a:r>
            <a:r>
              <a:rPr lang="en-US" altLang="zh-CN" sz="3200" dirty="0" smtClean="0"/>
              <a:t>G)</a:t>
            </a:r>
            <a:r>
              <a:rPr lang="en-US" altLang="zh-CN" sz="3200" dirty="0" smtClean="0">
                <a:sym typeface="Symbol" panose="05050102010706020507" pitchFamily="18" charset="2"/>
              </a:rPr>
              <a:t></a:t>
            </a:r>
            <a:r>
              <a:rPr lang="en-US" altLang="zh-CN" sz="3200" dirty="0" smtClean="0"/>
              <a:t>H</a:t>
            </a:r>
            <a:br>
              <a:rPr lang="en-US" altLang="zh-CN" sz="3200" dirty="0" smtClean="0"/>
            </a:br>
            <a:r>
              <a:rPr lang="zh-CN" altLang="en-US" sz="3200" dirty="0" smtClean="0"/>
              <a:t>其中 </a:t>
            </a:r>
            <a:r>
              <a:rPr lang="en-US" altLang="zh-CN" sz="3200" dirty="0" smtClean="0"/>
              <a:t>G</a:t>
            </a:r>
            <a:r>
              <a:rPr lang="en-US" altLang="zh-CN" sz="3200" baseline="-30000" dirty="0" smtClean="0"/>
              <a:t>1</a:t>
            </a:r>
            <a:r>
              <a:rPr lang="en-US" altLang="zh-CN" sz="3200" dirty="0" smtClean="0"/>
              <a:t> ，…，</a:t>
            </a:r>
            <a:r>
              <a:rPr lang="en-US" altLang="zh-CN" sz="3200" dirty="0" err="1" smtClean="0"/>
              <a:t>G</a:t>
            </a:r>
            <a:r>
              <a:rPr lang="en-US" altLang="zh-CN" sz="3200" baseline="-30000" dirty="0" err="1" smtClean="0"/>
              <a:t>k</a:t>
            </a:r>
            <a:r>
              <a:rPr lang="en-US" altLang="zh-CN" sz="3200" dirty="0" smtClean="0"/>
              <a:t> </a:t>
            </a:r>
            <a:r>
              <a:rPr lang="zh-CN" altLang="en-US" sz="3200" dirty="0" smtClean="0"/>
              <a:t>是</a:t>
            </a:r>
            <a:r>
              <a:rPr lang="en-US" altLang="zh-CN" sz="3200" dirty="0" smtClean="0"/>
              <a:t>S</a:t>
            </a:r>
            <a:r>
              <a:rPr lang="zh-CN" altLang="en-US" sz="3200" dirty="0" smtClean="0"/>
              <a:t>中</a:t>
            </a:r>
            <a:r>
              <a:rPr lang="zh-CN" altLang="en-US" sz="3200" dirty="0" smtClean="0">
                <a:solidFill>
                  <a:schemeClr val="tx2"/>
                </a:solidFill>
              </a:rPr>
              <a:t>所有</a:t>
            </a:r>
            <a:r>
              <a:rPr lang="zh-CN" altLang="en-US" sz="3200" dirty="0" smtClean="0"/>
              <a:t>公式。</a:t>
            </a:r>
            <a:br>
              <a:rPr lang="zh-CN" altLang="en-US" sz="3200" dirty="0" smtClean="0"/>
            </a:br>
            <a:r>
              <a:rPr lang="zh-CN" altLang="en-US" sz="3200" dirty="0" smtClean="0"/>
              <a:t>由定理</a:t>
            </a:r>
            <a:r>
              <a:rPr lang="en-US" altLang="zh-CN" sz="3200" dirty="0" smtClean="0"/>
              <a:t>3</a:t>
            </a:r>
            <a:r>
              <a:rPr lang="zh-CN" altLang="en-US" sz="3200" dirty="0" smtClean="0"/>
              <a:t>.</a:t>
            </a:r>
            <a:r>
              <a:rPr lang="en-US" altLang="zh-CN" sz="3200" dirty="0" smtClean="0"/>
              <a:t>1</a:t>
            </a:r>
            <a:r>
              <a:rPr lang="zh-CN" altLang="en-US" sz="3200" dirty="0" smtClean="0"/>
              <a:t>.1知：</a:t>
            </a:r>
            <a:br>
              <a:rPr lang="zh-CN" altLang="en-US" sz="3200" dirty="0" smtClean="0"/>
            </a:br>
            <a:r>
              <a:rPr lang="zh-CN" altLang="en-US" sz="3200" dirty="0" smtClean="0"/>
              <a:t>             (</a:t>
            </a:r>
            <a:r>
              <a:rPr lang="en-US" altLang="zh-CN" sz="3200" dirty="0" smtClean="0"/>
              <a:t>G</a:t>
            </a:r>
            <a:r>
              <a:rPr lang="en-US" altLang="zh-CN" sz="3200" baseline="-30000" dirty="0" smtClean="0"/>
              <a:t>1</a:t>
            </a:r>
            <a:r>
              <a:rPr lang="en-US" altLang="zh-CN" sz="3200" dirty="0" smtClean="0"/>
              <a:t> </a:t>
            </a:r>
            <a:r>
              <a:rPr lang="en-US" altLang="zh-CN" sz="3200" dirty="0" smtClean="0">
                <a:sym typeface="Symbol" panose="05050102010706020507" pitchFamily="18" charset="2"/>
              </a:rPr>
              <a:t></a:t>
            </a:r>
            <a:r>
              <a:rPr lang="en-US" altLang="zh-CN" sz="3200" dirty="0" smtClean="0"/>
              <a:t> …</a:t>
            </a:r>
            <a:r>
              <a:rPr lang="en-US" altLang="zh-CN" sz="3200" dirty="0" smtClean="0">
                <a:sym typeface="Symbol" panose="05050102010706020507" pitchFamily="18" charset="2"/>
              </a:rPr>
              <a:t></a:t>
            </a:r>
            <a:r>
              <a:rPr lang="en-US" altLang="zh-CN" sz="3200" dirty="0" smtClean="0"/>
              <a:t> </a:t>
            </a:r>
            <a:r>
              <a:rPr lang="en-US" altLang="zh-CN" sz="3200" dirty="0" err="1" smtClean="0"/>
              <a:t>G</a:t>
            </a:r>
            <a:r>
              <a:rPr lang="en-US" altLang="zh-CN" sz="3200" baseline="-30000" dirty="0" err="1" smtClean="0"/>
              <a:t>k</a:t>
            </a:r>
            <a:r>
              <a:rPr lang="en-US" altLang="zh-CN" sz="3200" dirty="0" smtClean="0"/>
              <a:t> )</a:t>
            </a:r>
            <a:r>
              <a:rPr lang="en-US" altLang="zh-CN" sz="3200" dirty="0" smtClean="0">
                <a:sym typeface="Symbol" panose="05050102010706020507" pitchFamily="18" charset="2"/>
              </a:rPr>
              <a:t></a:t>
            </a:r>
            <a:r>
              <a:rPr lang="en-US" altLang="zh-CN" sz="3200" dirty="0" smtClean="0"/>
              <a:t>(G</a:t>
            </a:r>
            <a:r>
              <a:rPr lang="en-US" altLang="zh-CN" sz="3200" dirty="0" smtClean="0">
                <a:sym typeface="Symbol" panose="05050102010706020507" pitchFamily="18" charset="2"/>
              </a:rPr>
              <a:t></a:t>
            </a:r>
            <a:r>
              <a:rPr lang="en-US" altLang="zh-CN" sz="3200" dirty="0" smtClean="0"/>
              <a:t>H)</a:t>
            </a:r>
            <a:br>
              <a:rPr lang="en-US" altLang="zh-CN" sz="3200" dirty="0" smtClean="0"/>
            </a:br>
            <a:r>
              <a:rPr lang="zh-CN" altLang="en-US" sz="3200" dirty="0" smtClean="0">
                <a:latin typeface="宋体" panose="02010600030101010101" pitchFamily="2" charset="-122"/>
              </a:rPr>
              <a:t>即</a:t>
            </a:r>
            <a:r>
              <a:rPr lang="en-US" altLang="zh-CN" sz="3200" dirty="0" smtClean="0"/>
              <a:t>G</a:t>
            </a:r>
            <a:r>
              <a:rPr lang="en-US" altLang="zh-CN" sz="3200" dirty="0" smtClean="0">
                <a:sym typeface="Symbol" panose="05050102010706020507" pitchFamily="18" charset="2"/>
              </a:rPr>
              <a:t></a:t>
            </a:r>
            <a:r>
              <a:rPr lang="en-US" altLang="zh-CN" sz="3200" dirty="0" smtClean="0"/>
              <a:t>H</a:t>
            </a:r>
            <a:r>
              <a:rPr lang="zh-CN" altLang="en-US" sz="3200" dirty="0" smtClean="0">
                <a:latin typeface="宋体" panose="02010600030101010101" pitchFamily="2" charset="-122"/>
              </a:rPr>
              <a:t>是</a:t>
            </a:r>
            <a:r>
              <a:rPr lang="en-US" altLang="zh-CN" sz="3200" dirty="0" smtClean="0"/>
              <a:t>S</a:t>
            </a:r>
            <a:r>
              <a:rPr lang="zh-CN" altLang="en-US" sz="3200" dirty="0" smtClean="0">
                <a:latin typeface="宋体" panose="02010600030101010101" pitchFamily="2" charset="-122"/>
              </a:rPr>
              <a:t>的逻辑结果</a:t>
            </a:r>
            <a:r>
              <a:rPr lang="zh-CN" altLang="en-US" sz="3300" dirty="0" smtClean="0">
                <a:latin typeface="宋体" panose="02010600030101010101" pitchFamily="2" charset="-122"/>
              </a:rPr>
              <a:t>，</a:t>
            </a:r>
            <a:r>
              <a:rPr lang="zh-CN" altLang="en-US" sz="3200" dirty="0" smtClean="0">
                <a:latin typeface="宋体" panose="02010600030101010101" pitchFamily="2" charset="-122"/>
              </a:rPr>
              <a:t>从</a:t>
            </a:r>
            <a:r>
              <a:rPr lang="en-US" altLang="zh-CN" sz="3200" dirty="0" smtClean="0"/>
              <a:t>S</a:t>
            </a:r>
            <a:r>
              <a:rPr lang="zh-CN" altLang="en-US" sz="3200" dirty="0" smtClean="0">
                <a:latin typeface="宋体" panose="02010600030101010101" pitchFamily="2" charset="-122"/>
              </a:rPr>
              <a:t>可演绎出</a:t>
            </a:r>
            <a:r>
              <a:rPr lang="en-US" altLang="zh-CN" sz="3200" dirty="0" smtClean="0"/>
              <a:t>G</a:t>
            </a:r>
            <a:r>
              <a:rPr lang="en-US" altLang="zh-CN" sz="3200" dirty="0" smtClean="0">
                <a:sym typeface="Symbol" panose="05050102010706020507" pitchFamily="18" charset="2"/>
              </a:rPr>
              <a:t></a:t>
            </a:r>
            <a:r>
              <a:rPr lang="en-US" altLang="zh-CN" sz="3200" dirty="0" smtClean="0"/>
              <a:t>H</a:t>
            </a:r>
            <a:r>
              <a:rPr lang="en-US" altLang="zh-CN" sz="3200" dirty="0" smtClean="0">
                <a:latin typeface="宋体" panose="02010600030101010101" pitchFamily="2" charset="-122"/>
              </a:rPr>
              <a:t>。</a:t>
            </a:r>
            <a:r>
              <a:rPr lang="en-US" altLang="zh-CN" sz="3200" dirty="0" smtClean="0"/>
              <a:t> </a:t>
            </a:r>
            <a:endParaRPr lang="zh-CN" altLang="en-US" sz="3200" dirty="0" smtClean="0"/>
          </a:p>
        </p:txBody>
      </p:sp>
      <p:sp>
        <p:nvSpPr>
          <p:cNvPr id="142340"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4234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86BE5C1-64B1-4876-882F-441A3588C63E}" type="slidenum">
              <a:rPr kumimoji="0" lang="zh-CN" altLang="en-US" sz="1400" b="0" smtClean="0">
                <a:latin typeface="Arial" panose="020B0604020202020204" pitchFamily="34" charset="0"/>
              </a:rPr>
              <a:pPr>
                <a:spcBef>
                  <a:spcPct val="0"/>
                </a:spcBef>
                <a:buClrTx/>
                <a:buSzTx/>
                <a:buFontTx/>
                <a:buNone/>
              </a:pPr>
              <a:t>72</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7827">
                                            <p:txEl>
                                              <p:pRg st="1" end="1"/>
                                            </p:txEl>
                                          </p:spTgt>
                                        </p:tgtEl>
                                        <p:attrNameLst>
                                          <p:attrName>style.visibility</p:attrName>
                                        </p:attrNameLst>
                                      </p:cBhvr>
                                      <p:to>
                                        <p:strVal val="visible"/>
                                      </p:to>
                                    </p:set>
                                    <p:anim calcmode="lin" valueType="num">
                                      <p:cBhvr additive="base">
                                        <p:cTn id="7" dur="500" fill="hold"/>
                                        <p:tgtEl>
                                          <p:spTgt spid="7782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782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3"/>
          <p:cNvSpPr>
            <a:spLocks noGrp="1" noChangeArrowheads="1"/>
          </p:cNvSpPr>
          <p:nvPr>
            <p:ph type="body" idx="1"/>
          </p:nvPr>
        </p:nvSpPr>
        <p:spPr>
          <a:xfrm>
            <a:off x="539750" y="1143000"/>
            <a:ext cx="8135938" cy="5029200"/>
          </a:xfrm>
        </p:spPr>
        <p:txBody>
          <a:bodyPr/>
          <a:lstStyle/>
          <a:p>
            <a:pPr marL="685800" indent="-685800" eaLnBrk="1" hangingPunct="1">
              <a:buFont typeface="Wingdings" panose="05000000000000000000" pitchFamily="2" charset="2"/>
              <a:buAutoNum type="arabicPeriod"/>
              <a:tabLst>
                <a:tab pos="1149350" algn="l"/>
                <a:tab pos="1995488" algn="l"/>
              </a:tabLst>
            </a:pPr>
            <a:r>
              <a:rPr lang="en-US" altLang="zh-CN" smtClean="0">
                <a:solidFill>
                  <a:schemeClr val="tx2"/>
                </a:solidFill>
              </a:rPr>
              <a:t>P</a:t>
            </a:r>
            <a:r>
              <a:rPr lang="en-US" altLang="zh-CN" smtClean="0">
                <a:solidFill>
                  <a:schemeClr val="tx2"/>
                </a:solidFill>
                <a:sym typeface="Symbol" panose="05050102010706020507" pitchFamily="18" charset="2"/>
              </a:rPr>
              <a:t></a:t>
            </a:r>
            <a:r>
              <a:rPr lang="en-US" altLang="zh-CN" smtClean="0">
                <a:solidFill>
                  <a:schemeClr val="tx2"/>
                </a:solidFill>
              </a:rPr>
              <a:t>Q</a:t>
            </a:r>
            <a:r>
              <a:rPr lang="en-US" altLang="zh-CN" smtClean="0">
                <a:solidFill>
                  <a:schemeClr val="tx2"/>
                </a:solidFill>
                <a:sym typeface="Symbol" panose="05050102010706020507" pitchFamily="18" charset="2"/>
              </a:rPr>
              <a:t></a:t>
            </a:r>
            <a:r>
              <a:rPr lang="en-US" altLang="zh-CN" smtClean="0">
                <a:solidFill>
                  <a:schemeClr val="tx2"/>
                </a:solidFill>
              </a:rPr>
              <a:t>P</a:t>
            </a:r>
          </a:p>
          <a:p>
            <a:pPr marL="685800" indent="-685800" eaLnBrk="1" hangingPunct="1">
              <a:buFont typeface="Wingdings" panose="05000000000000000000" pitchFamily="2" charset="2"/>
              <a:buAutoNum type="arabicPeriod"/>
              <a:tabLst>
                <a:tab pos="1149350" algn="l"/>
                <a:tab pos="1995488" algn="l"/>
              </a:tabLst>
            </a:pPr>
            <a:r>
              <a:rPr lang="en-US" altLang="zh-CN" smtClean="0"/>
              <a:t>P</a:t>
            </a:r>
            <a:r>
              <a:rPr lang="en-US" altLang="zh-CN" smtClean="0">
                <a:sym typeface="Symbol" panose="05050102010706020507" pitchFamily="18" charset="2"/>
              </a:rPr>
              <a:t></a:t>
            </a:r>
            <a:r>
              <a:rPr lang="en-US" altLang="zh-CN" smtClean="0"/>
              <a:t>Q</a:t>
            </a:r>
            <a:r>
              <a:rPr lang="en-US" altLang="zh-CN" smtClean="0">
                <a:sym typeface="Symbol" panose="05050102010706020507" pitchFamily="18" charset="2"/>
              </a:rPr>
              <a:t></a:t>
            </a:r>
            <a:r>
              <a:rPr lang="en-US" altLang="zh-CN" smtClean="0"/>
              <a:t>Q</a:t>
            </a:r>
          </a:p>
          <a:p>
            <a:pPr marL="685800" indent="-685800" eaLnBrk="1" hangingPunct="1">
              <a:buFont typeface="Wingdings" panose="05000000000000000000" pitchFamily="2" charset="2"/>
              <a:buAutoNum type="arabicPeriod"/>
              <a:tabLst>
                <a:tab pos="1149350" algn="l"/>
                <a:tab pos="1995488" algn="l"/>
              </a:tabLst>
            </a:pPr>
            <a:r>
              <a:rPr lang="en-US" altLang="zh-CN" smtClean="0">
                <a:solidFill>
                  <a:schemeClr val="tx2"/>
                </a:solidFill>
              </a:rPr>
              <a:t>P</a:t>
            </a:r>
            <a:r>
              <a:rPr lang="en-US" altLang="zh-CN" smtClean="0">
                <a:solidFill>
                  <a:schemeClr val="tx2"/>
                </a:solidFill>
                <a:sym typeface="Symbol" panose="05050102010706020507" pitchFamily="18" charset="2"/>
              </a:rPr>
              <a:t></a:t>
            </a:r>
            <a:r>
              <a:rPr lang="en-US" altLang="zh-CN" smtClean="0">
                <a:solidFill>
                  <a:schemeClr val="tx2"/>
                </a:solidFill>
              </a:rPr>
              <a:t>P</a:t>
            </a:r>
            <a:r>
              <a:rPr lang="en-US" altLang="zh-CN" smtClean="0">
                <a:solidFill>
                  <a:schemeClr val="tx2"/>
                </a:solidFill>
                <a:sym typeface="Symbol" panose="05050102010706020507" pitchFamily="18" charset="2"/>
              </a:rPr>
              <a:t></a:t>
            </a:r>
            <a:r>
              <a:rPr lang="en-US" altLang="zh-CN" smtClean="0">
                <a:solidFill>
                  <a:schemeClr val="tx2"/>
                </a:solidFill>
              </a:rPr>
              <a:t>Q</a:t>
            </a:r>
          </a:p>
          <a:p>
            <a:pPr marL="685800" indent="-685800" eaLnBrk="1" hangingPunct="1">
              <a:buFont typeface="Wingdings" panose="05000000000000000000" pitchFamily="2" charset="2"/>
              <a:buAutoNum type="arabicPeriod"/>
              <a:tabLst>
                <a:tab pos="1149350" algn="l"/>
                <a:tab pos="1995488" algn="l"/>
              </a:tabLst>
            </a:pPr>
            <a:r>
              <a:rPr lang="en-US" altLang="zh-CN" smtClean="0"/>
              <a:t>Q</a:t>
            </a:r>
            <a:r>
              <a:rPr lang="en-US" altLang="zh-CN" smtClean="0">
                <a:sym typeface="Symbol" panose="05050102010706020507" pitchFamily="18" charset="2"/>
              </a:rPr>
              <a:t></a:t>
            </a:r>
            <a:r>
              <a:rPr lang="en-US" altLang="zh-CN" smtClean="0"/>
              <a:t>P</a:t>
            </a:r>
            <a:r>
              <a:rPr lang="en-US" altLang="zh-CN" smtClean="0">
                <a:sym typeface="Symbol" panose="05050102010706020507" pitchFamily="18" charset="2"/>
              </a:rPr>
              <a:t></a:t>
            </a:r>
            <a:r>
              <a:rPr lang="en-US" altLang="zh-CN" smtClean="0"/>
              <a:t>Q</a:t>
            </a:r>
          </a:p>
          <a:p>
            <a:pPr marL="685800" indent="-685800" eaLnBrk="1" hangingPunct="1">
              <a:buFont typeface="Wingdings" panose="05000000000000000000" pitchFamily="2" charset="2"/>
              <a:buAutoNum type="arabicPeriod"/>
              <a:tabLst>
                <a:tab pos="1149350" algn="l"/>
                <a:tab pos="1995488" algn="l"/>
              </a:tabLst>
            </a:pPr>
            <a:r>
              <a:rPr lang="en-US" altLang="zh-CN" smtClean="0">
                <a:sym typeface="Symbol" panose="05050102010706020507" pitchFamily="18" charset="2"/>
              </a:rPr>
              <a:t></a:t>
            </a:r>
            <a:r>
              <a:rPr lang="en-US" altLang="zh-CN" smtClean="0"/>
              <a:t>P</a:t>
            </a:r>
            <a:r>
              <a:rPr lang="en-US" altLang="zh-CN" smtClean="0">
                <a:sym typeface="Symbol" panose="05050102010706020507" pitchFamily="18" charset="2"/>
              </a:rPr>
              <a:t></a:t>
            </a:r>
            <a:r>
              <a:rPr lang="en-US" altLang="zh-CN" smtClean="0"/>
              <a:t>(P</a:t>
            </a:r>
            <a:r>
              <a:rPr lang="en-US" altLang="zh-CN" smtClean="0">
                <a:sym typeface="Symbol" panose="05050102010706020507" pitchFamily="18" charset="2"/>
              </a:rPr>
              <a:t></a:t>
            </a:r>
            <a:r>
              <a:rPr lang="en-US" altLang="zh-CN" smtClean="0"/>
              <a:t>Q)</a:t>
            </a:r>
          </a:p>
          <a:p>
            <a:pPr marL="685800" indent="-685800" eaLnBrk="1" hangingPunct="1">
              <a:buFont typeface="Wingdings" panose="05000000000000000000" pitchFamily="2" charset="2"/>
              <a:buAutoNum type="arabicPeriod"/>
              <a:tabLst>
                <a:tab pos="1149350" algn="l"/>
                <a:tab pos="1995488" algn="l"/>
              </a:tabLst>
            </a:pPr>
            <a:r>
              <a:rPr lang="en-US" altLang="zh-CN" smtClean="0"/>
              <a:t>Q</a:t>
            </a:r>
            <a:r>
              <a:rPr lang="en-US" altLang="zh-CN" smtClean="0">
                <a:sym typeface="Symbol" panose="05050102010706020507" pitchFamily="18" charset="2"/>
              </a:rPr>
              <a:t></a:t>
            </a:r>
            <a:r>
              <a:rPr lang="en-US" altLang="zh-CN" smtClean="0"/>
              <a:t>(P</a:t>
            </a:r>
            <a:r>
              <a:rPr lang="en-US" altLang="zh-CN" smtClean="0">
                <a:sym typeface="Symbol" panose="05050102010706020507" pitchFamily="18" charset="2"/>
              </a:rPr>
              <a:t></a:t>
            </a:r>
            <a:r>
              <a:rPr lang="en-US" altLang="zh-CN" smtClean="0"/>
              <a:t>Q)</a:t>
            </a:r>
          </a:p>
          <a:p>
            <a:pPr marL="685800" indent="-685800" eaLnBrk="1" hangingPunct="1">
              <a:buFont typeface="Wingdings" panose="05000000000000000000" pitchFamily="2" charset="2"/>
              <a:buAutoNum type="arabicPeriod"/>
              <a:tabLst>
                <a:tab pos="1149350" algn="l"/>
                <a:tab pos="1995488" algn="l"/>
              </a:tabLst>
            </a:pPr>
            <a:r>
              <a:rPr lang="en-US" altLang="zh-CN" smtClean="0">
                <a:sym typeface="Symbol" panose="05050102010706020507" pitchFamily="18" charset="2"/>
              </a:rPr>
              <a:t></a:t>
            </a:r>
            <a:r>
              <a:rPr lang="en-US" altLang="zh-CN" smtClean="0"/>
              <a:t>(P</a:t>
            </a:r>
            <a:r>
              <a:rPr lang="en-US" altLang="zh-CN" smtClean="0">
                <a:sym typeface="Symbol" panose="05050102010706020507" pitchFamily="18" charset="2"/>
              </a:rPr>
              <a:t></a:t>
            </a:r>
            <a:r>
              <a:rPr lang="en-US" altLang="zh-CN" smtClean="0"/>
              <a:t>Q)</a:t>
            </a:r>
            <a:r>
              <a:rPr lang="en-US" altLang="zh-CN" smtClean="0">
                <a:sym typeface="Symbol" panose="05050102010706020507" pitchFamily="18" charset="2"/>
              </a:rPr>
              <a:t></a:t>
            </a:r>
            <a:r>
              <a:rPr lang="en-US" altLang="zh-CN" smtClean="0"/>
              <a:t>P</a:t>
            </a:r>
          </a:p>
        </p:txBody>
      </p:sp>
      <p:sp>
        <p:nvSpPr>
          <p:cNvPr id="143363" name="Rectangle 4"/>
          <p:cNvSpPr>
            <a:spLocks noChangeArrowheads="1"/>
          </p:cNvSpPr>
          <p:nvPr/>
        </p:nvSpPr>
        <p:spPr bwMode="auto">
          <a:xfrm>
            <a:off x="35719" y="76944"/>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dirty="0">
                <a:solidFill>
                  <a:schemeClr val="tx2"/>
                </a:solidFill>
                <a:ea typeface="黑体" panose="02010609060101010101" pitchFamily="49" charset="-122"/>
              </a:rPr>
              <a:t>基本蕴含式</a:t>
            </a:r>
            <a:endParaRPr lang="zh-CN" altLang="en-US" dirty="0">
              <a:solidFill>
                <a:schemeClr val="tx2"/>
              </a:solidFill>
              <a:latin typeface="宋体" panose="02010600030101010101" pitchFamily="2" charset="-122"/>
            </a:endParaRPr>
          </a:p>
        </p:txBody>
      </p:sp>
      <p:sp>
        <p:nvSpPr>
          <p:cNvPr id="143364"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43365"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AF71D7E-3B52-47A5-9D1D-6B00225FEB59}" type="slidenum">
              <a:rPr kumimoji="0" lang="zh-CN" altLang="en-US" sz="1400" b="0" smtClean="0">
                <a:latin typeface="Arial" panose="020B0604020202020204" pitchFamily="34" charset="0"/>
              </a:rPr>
              <a:pPr>
                <a:spcBef>
                  <a:spcPct val="0"/>
                </a:spcBef>
                <a:buClrTx/>
                <a:buSzTx/>
                <a:buFontTx/>
                <a:buNone/>
              </a:pPr>
              <a:t>73</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Rectangle 3"/>
          <p:cNvSpPr>
            <a:spLocks noGrp="1" noChangeArrowheads="1"/>
          </p:cNvSpPr>
          <p:nvPr>
            <p:ph type="body" idx="1"/>
          </p:nvPr>
        </p:nvSpPr>
        <p:spPr>
          <a:xfrm>
            <a:off x="468313" y="1143000"/>
            <a:ext cx="8351837" cy="5094288"/>
          </a:xfrm>
        </p:spPr>
        <p:txBody>
          <a:bodyPr/>
          <a:lstStyle/>
          <a:p>
            <a:pPr marL="862013" indent="-862013" eaLnBrk="1" hangingPunct="1">
              <a:buFont typeface="Wingdings" panose="05000000000000000000" pitchFamily="2" charset="2"/>
              <a:buAutoNum type="arabicPeriod" startAt="8"/>
              <a:tabLst>
                <a:tab pos="1149350" algn="l"/>
                <a:tab pos="1995488" algn="l"/>
              </a:tabLst>
              <a:defRPr/>
            </a:pPr>
            <a:r>
              <a:rPr lang="en-US" altLang="zh-CN" sz="3300" dirty="0" smtClean="0">
                <a:sym typeface="Symbol" panose="05050102010706020507" pitchFamily="18" charset="2"/>
              </a:rPr>
              <a:t></a:t>
            </a:r>
            <a:r>
              <a:rPr lang="en-US" altLang="zh-CN" sz="3300" dirty="0" smtClean="0"/>
              <a:t>(P</a:t>
            </a:r>
            <a:r>
              <a:rPr lang="en-US" altLang="zh-CN" sz="3300" dirty="0" smtClean="0">
                <a:sym typeface="Symbol" panose="05050102010706020507" pitchFamily="18" charset="2"/>
              </a:rPr>
              <a:t></a:t>
            </a:r>
            <a:r>
              <a:rPr lang="en-US" altLang="zh-CN" sz="3300" dirty="0" smtClean="0"/>
              <a:t>Q)</a:t>
            </a:r>
            <a:r>
              <a:rPr lang="en-US" altLang="zh-CN" sz="3300" dirty="0" smtClean="0">
                <a:sym typeface="Symbol" panose="05050102010706020507" pitchFamily="18" charset="2"/>
              </a:rPr>
              <a:t></a:t>
            </a:r>
            <a:r>
              <a:rPr lang="en-US" altLang="zh-CN" sz="3300" dirty="0" smtClean="0"/>
              <a:t>Q</a:t>
            </a:r>
          </a:p>
          <a:p>
            <a:pPr marL="862013" indent="-862013" eaLnBrk="1" hangingPunct="1">
              <a:buFont typeface="Wingdings" panose="05000000000000000000" pitchFamily="2" charset="2"/>
              <a:buAutoNum type="arabicPeriod" startAt="8"/>
              <a:tabLst>
                <a:tab pos="1149350" algn="l"/>
                <a:tab pos="1995488" algn="l"/>
              </a:tabLst>
              <a:defRPr/>
            </a:pPr>
            <a:r>
              <a:rPr lang="en-US" altLang="zh-CN" sz="3300" dirty="0" smtClean="0">
                <a:solidFill>
                  <a:schemeClr val="tx2"/>
                </a:solidFill>
              </a:rPr>
              <a:t>P，Q</a:t>
            </a:r>
            <a:r>
              <a:rPr lang="en-US" altLang="zh-CN" sz="3300" dirty="0" smtClean="0">
                <a:solidFill>
                  <a:schemeClr val="tx2"/>
                </a:solidFill>
                <a:sym typeface="Symbol" panose="05050102010706020507" pitchFamily="18" charset="2"/>
              </a:rPr>
              <a:t></a:t>
            </a:r>
            <a:r>
              <a:rPr lang="en-US" altLang="zh-CN" sz="3300" dirty="0" smtClean="0">
                <a:solidFill>
                  <a:schemeClr val="tx2"/>
                </a:solidFill>
              </a:rPr>
              <a:t>P</a:t>
            </a:r>
            <a:r>
              <a:rPr lang="en-US" altLang="zh-CN" sz="3300" dirty="0" smtClean="0">
                <a:solidFill>
                  <a:schemeClr val="tx2"/>
                </a:solidFill>
                <a:sym typeface="Symbol" panose="05050102010706020507" pitchFamily="18" charset="2"/>
              </a:rPr>
              <a:t></a:t>
            </a:r>
            <a:r>
              <a:rPr lang="en-US" altLang="zh-CN" sz="3300" dirty="0" smtClean="0">
                <a:solidFill>
                  <a:schemeClr val="tx2"/>
                </a:solidFill>
              </a:rPr>
              <a:t>Q</a:t>
            </a:r>
          </a:p>
          <a:p>
            <a:pPr marL="862013" indent="-862013" eaLnBrk="1" hangingPunct="1">
              <a:buFont typeface="Wingdings" panose="05000000000000000000" pitchFamily="2" charset="2"/>
              <a:buAutoNum type="arabicPeriod" startAt="8"/>
              <a:tabLst>
                <a:tab pos="1149350" algn="l"/>
                <a:tab pos="1995488" algn="l"/>
              </a:tabLst>
              <a:defRPr/>
            </a:pPr>
            <a:r>
              <a:rPr lang="en-US" altLang="zh-CN" sz="3300" dirty="0" smtClean="0">
                <a:sym typeface="Symbol" panose="05050102010706020507" pitchFamily="18" charset="2"/>
              </a:rPr>
              <a:t></a:t>
            </a:r>
            <a:r>
              <a:rPr lang="en-US" altLang="zh-CN" sz="3300" dirty="0" smtClean="0"/>
              <a:t>P，P</a:t>
            </a:r>
            <a:r>
              <a:rPr lang="en-US" altLang="zh-CN" sz="3300" dirty="0" smtClean="0">
                <a:sym typeface="Symbol" panose="05050102010706020507" pitchFamily="18" charset="2"/>
              </a:rPr>
              <a:t></a:t>
            </a:r>
            <a:r>
              <a:rPr lang="en-US" altLang="zh-CN" sz="3300" dirty="0" smtClean="0"/>
              <a:t>Q</a:t>
            </a:r>
            <a:r>
              <a:rPr lang="en-US" altLang="zh-CN" sz="3300" dirty="0" smtClean="0">
                <a:sym typeface="Symbol" panose="05050102010706020507" pitchFamily="18" charset="2"/>
              </a:rPr>
              <a:t></a:t>
            </a:r>
            <a:r>
              <a:rPr lang="en-US" altLang="zh-CN" sz="3300" dirty="0" smtClean="0"/>
              <a:t>Q</a:t>
            </a:r>
          </a:p>
          <a:p>
            <a:pPr marL="862013" indent="-862013" eaLnBrk="1" hangingPunct="1">
              <a:buFont typeface="Wingdings" panose="05000000000000000000" pitchFamily="2" charset="2"/>
              <a:buAutoNum type="arabicPeriod" startAt="8"/>
              <a:tabLst>
                <a:tab pos="1149350" algn="l"/>
                <a:tab pos="1995488" algn="l"/>
              </a:tabLst>
              <a:defRPr/>
            </a:pPr>
            <a:r>
              <a:rPr lang="en-US" altLang="zh-CN" sz="3300" dirty="0" smtClean="0">
                <a:solidFill>
                  <a:schemeClr val="tx2"/>
                </a:solidFill>
              </a:rPr>
              <a:t>P，P</a:t>
            </a:r>
            <a:r>
              <a:rPr lang="en-US" altLang="zh-CN" sz="3300" dirty="0" smtClean="0">
                <a:solidFill>
                  <a:schemeClr val="tx2"/>
                </a:solidFill>
                <a:sym typeface="Symbol" panose="05050102010706020507" pitchFamily="18" charset="2"/>
              </a:rPr>
              <a:t></a:t>
            </a:r>
            <a:r>
              <a:rPr lang="en-US" altLang="zh-CN" sz="3300" dirty="0" smtClean="0">
                <a:solidFill>
                  <a:schemeClr val="tx2"/>
                </a:solidFill>
              </a:rPr>
              <a:t>Q</a:t>
            </a:r>
            <a:r>
              <a:rPr lang="en-US" altLang="zh-CN" sz="3300" dirty="0" smtClean="0">
                <a:solidFill>
                  <a:schemeClr val="tx2"/>
                </a:solidFill>
                <a:sym typeface="Symbol" panose="05050102010706020507" pitchFamily="18" charset="2"/>
              </a:rPr>
              <a:t></a:t>
            </a:r>
            <a:r>
              <a:rPr lang="en-US" altLang="zh-CN" sz="3300" dirty="0" smtClean="0">
                <a:solidFill>
                  <a:schemeClr val="tx2"/>
                </a:solidFill>
              </a:rPr>
              <a:t>Q</a:t>
            </a:r>
          </a:p>
          <a:p>
            <a:pPr marL="862013" indent="-862013" eaLnBrk="1" hangingPunct="1">
              <a:buFont typeface="Wingdings" panose="05000000000000000000" pitchFamily="2" charset="2"/>
              <a:buAutoNum type="arabicPeriod" startAt="8"/>
              <a:tabLst>
                <a:tab pos="1149350" algn="l"/>
                <a:tab pos="1995488" algn="l"/>
              </a:tabLst>
              <a:defRPr/>
            </a:pPr>
            <a:r>
              <a:rPr lang="en-US" altLang="zh-CN" sz="3300" dirty="0" smtClean="0">
                <a:sym typeface="Symbol" panose="05050102010706020507" pitchFamily="18" charset="2"/>
              </a:rPr>
              <a:t></a:t>
            </a:r>
            <a:r>
              <a:rPr lang="en-US" altLang="zh-CN" sz="3300" dirty="0" smtClean="0"/>
              <a:t>Q，P</a:t>
            </a:r>
            <a:r>
              <a:rPr lang="en-US" altLang="zh-CN" sz="3300" dirty="0" smtClean="0">
                <a:sym typeface="Symbol" panose="05050102010706020507" pitchFamily="18" charset="2"/>
              </a:rPr>
              <a:t></a:t>
            </a:r>
            <a:r>
              <a:rPr lang="en-US" altLang="zh-CN" sz="3300" dirty="0" smtClean="0"/>
              <a:t>Q</a:t>
            </a:r>
            <a:r>
              <a:rPr lang="en-US" altLang="zh-CN" sz="3300" dirty="0" smtClean="0">
                <a:sym typeface="Symbol" panose="05050102010706020507" pitchFamily="18" charset="2"/>
              </a:rPr>
              <a:t></a:t>
            </a:r>
            <a:r>
              <a:rPr lang="en-US" altLang="zh-CN" sz="3300" dirty="0" smtClean="0"/>
              <a:t>P</a:t>
            </a:r>
          </a:p>
          <a:p>
            <a:pPr marL="862013" indent="-862013" eaLnBrk="1" hangingPunct="1">
              <a:buFont typeface="Wingdings" panose="05000000000000000000" pitchFamily="2" charset="2"/>
              <a:buAutoNum type="arabicPeriod" startAt="8"/>
              <a:tabLst>
                <a:tab pos="1149350" algn="l"/>
                <a:tab pos="1995488" algn="l"/>
              </a:tabLst>
              <a:defRPr/>
            </a:pPr>
            <a:r>
              <a:rPr lang="en-US" altLang="zh-CN" sz="3300" dirty="0" smtClean="0">
                <a:solidFill>
                  <a:schemeClr val="tx2"/>
                </a:solidFill>
              </a:rPr>
              <a:t>P</a:t>
            </a:r>
            <a:r>
              <a:rPr lang="en-US" altLang="zh-CN" sz="3300" dirty="0" smtClean="0">
                <a:solidFill>
                  <a:schemeClr val="tx2"/>
                </a:solidFill>
                <a:sym typeface="Symbol" panose="05050102010706020507" pitchFamily="18" charset="2"/>
              </a:rPr>
              <a:t></a:t>
            </a:r>
            <a:r>
              <a:rPr lang="en-US" altLang="zh-CN" sz="3300" dirty="0" smtClean="0">
                <a:solidFill>
                  <a:schemeClr val="tx2"/>
                </a:solidFill>
              </a:rPr>
              <a:t>Q，Q</a:t>
            </a:r>
            <a:r>
              <a:rPr lang="en-US" altLang="zh-CN" sz="3300" dirty="0" smtClean="0">
                <a:solidFill>
                  <a:schemeClr val="tx2"/>
                </a:solidFill>
                <a:sym typeface="Symbol" panose="05050102010706020507" pitchFamily="18" charset="2"/>
              </a:rPr>
              <a:t></a:t>
            </a:r>
            <a:r>
              <a:rPr lang="en-US" altLang="zh-CN" sz="3300" dirty="0" smtClean="0">
                <a:solidFill>
                  <a:schemeClr val="tx2"/>
                </a:solidFill>
              </a:rPr>
              <a:t>R</a:t>
            </a:r>
            <a:r>
              <a:rPr lang="en-US" altLang="zh-CN" sz="3300" dirty="0" smtClean="0">
                <a:solidFill>
                  <a:schemeClr val="tx2"/>
                </a:solidFill>
                <a:sym typeface="Symbol" panose="05050102010706020507" pitchFamily="18" charset="2"/>
              </a:rPr>
              <a:t></a:t>
            </a:r>
            <a:r>
              <a:rPr lang="en-US" altLang="zh-CN" sz="3300" dirty="0" smtClean="0">
                <a:solidFill>
                  <a:schemeClr val="tx2"/>
                </a:solidFill>
              </a:rPr>
              <a:t>P</a:t>
            </a:r>
            <a:r>
              <a:rPr lang="en-US" altLang="zh-CN" sz="3300" dirty="0" smtClean="0">
                <a:solidFill>
                  <a:schemeClr val="tx2"/>
                </a:solidFill>
                <a:sym typeface="Symbol" panose="05050102010706020507" pitchFamily="18" charset="2"/>
              </a:rPr>
              <a:t></a:t>
            </a:r>
            <a:r>
              <a:rPr lang="en-US" altLang="zh-CN" sz="3300" dirty="0" smtClean="0">
                <a:solidFill>
                  <a:schemeClr val="tx2"/>
                </a:solidFill>
              </a:rPr>
              <a:t>R</a:t>
            </a:r>
          </a:p>
          <a:p>
            <a:pPr marL="862013" indent="-862013" eaLnBrk="1" hangingPunct="1">
              <a:buFont typeface="Wingdings" panose="05000000000000000000" pitchFamily="2" charset="2"/>
              <a:buAutoNum type="arabicPeriod" startAt="8"/>
              <a:tabLst>
                <a:tab pos="1149350" algn="l"/>
                <a:tab pos="1995488" algn="l"/>
              </a:tabLst>
              <a:defRPr/>
            </a:pPr>
            <a:r>
              <a:rPr lang="en-US" altLang="zh-CN" sz="3300" dirty="0" smtClean="0">
                <a:solidFill>
                  <a:schemeClr val="tx2"/>
                </a:solidFill>
              </a:rPr>
              <a:t>P</a:t>
            </a:r>
            <a:r>
              <a:rPr lang="en-US" altLang="zh-CN" sz="3300" dirty="0" smtClean="0">
                <a:solidFill>
                  <a:schemeClr val="tx2"/>
                </a:solidFill>
                <a:sym typeface="Symbol" panose="05050102010706020507" pitchFamily="18" charset="2"/>
              </a:rPr>
              <a:t></a:t>
            </a:r>
            <a:r>
              <a:rPr lang="en-US" altLang="zh-CN" sz="3300" dirty="0" smtClean="0">
                <a:solidFill>
                  <a:schemeClr val="tx2"/>
                </a:solidFill>
              </a:rPr>
              <a:t>Q</a:t>
            </a:r>
            <a:r>
              <a:rPr lang="en-US" altLang="zh-CN" sz="3300" dirty="0" smtClean="0">
                <a:solidFill>
                  <a:schemeClr val="tx2"/>
                </a:solidFill>
                <a:latin typeface="宋体" panose="02010600030101010101" pitchFamily="2" charset="-122"/>
              </a:rPr>
              <a:t>，</a:t>
            </a:r>
            <a:r>
              <a:rPr lang="en-US" altLang="zh-CN" sz="3300" dirty="0" smtClean="0">
                <a:solidFill>
                  <a:schemeClr val="tx2"/>
                </a:solidFill>
              </a:rPr>
              <a:t>P</a:t>
            </a:r>
            <a:r>
              <a:rPr lang="en-US" altLang="zh-CN" sz="3300" dirty="0" smtClean="0">
                <a:solidFill>
                  <a:schemeClr val="tx2"/>
                </a:solidFill>
                <a:sym typeface="Symbol" panose="05050102010706020507" pitchFamily="18" charset="2"/>
              </a:rPr>
              <a:t></a:t>
            </a:r>
            <a:r>
              <a:rPr lang="en-US" altLang="zh-CN" sz="3300" dirty="0" smtClean="0">
                <a:solidFill>
                  <a:schemeClr val="tx2"/>
                </a:solidFill>
              </a:rPr>
              <a:t>R</a:t>
            </a:r>
            <a:r>
              <a:rPr lang="en-US" altLang="zh-CN" sz="3300" dirty="0" smtClean="0">
                <a:solidFill>
                  <a:schemeClr val="tx2"/>
                </a:solidFill>
                <a:latin typeface="宋体" panose="02010600030101010101" pitchFamily="2" charset="-122"/>
              </a:rPr>
              <a:t>，</a:t>
            </a:r>
            <a:r>
              <a:rPr lang="en-US" altLang="zh-CN" sz="3300" dirty="0" smtClean="0">
                <a:solidFill>
                  <a:schemeClr val="tx2"/>
                </a:solidFill>
              </a:rPr>
              <a:t>Q</a:t>
            </a:r>
            <a:r>
              <a:rPr lang="en-US" altLang="zh-CN" sz="3300" dirty="0" smtClean="0">
                <a:solidFill>
                  <a:schemeClr val="tx2"/>
                </a:solidFill>
                <a:sym typeface="Symbol" panose="05050102010706020507" pitchFamily="18" charset="2"/>
              </a:rPr>
              <a:t></a:t>
            </a:r>
            <a:r>
              <a:rPr lang="en-US" altLang="zh-CN" sz="3300" dirty="0" smtClean="0">
                <a:solidFill>
                  <a:schemeClr val="tx2"/>
                </a:solidFill>
              </a:rPr>
              <a:t>R</a:t>
            </a:r>
            <a:r>
              <a:rPr lang="en-US" altLang="zh-CN" sz="3300" dirty="0" smtClean="0">
                <a:solidFill>
                  <a:schemeClr val="tx2"/>
                </a:solidFill>
                <a:sym typeface="Symbol" panose="05050102010706020507" pitchFamily="18" charset="2"/>
              </a:rPr>
              <a:t></a:t>
            </a:r>
            <a:r>
              <a:rPr lang="en-US" altLang="zh-CN" sz="3300" dirty="0" smtClean="0">
                <a:solidFill>
                  <a:schemeClr val="tx2"/>
                </a:solidFill>
              </a:rPr>
              <a:t>R</a:t>
            </a:r>
          </a:p>
          <a:p>
            <a:pPr marL="0" indent="0" eaLnBrk="1" hangingPunct="1">
              <a:buFont typeface="Wingdings" panose="05000000000000000000" pitchFamily="2" charset="2"/>
              <a:buNone/>
              <a:tabLst>
                <a:tab pos="1149350" algn="l"/>
                <a:tab pos="1995488" algn="l"/>
              </a:tabLst>
              <a:defRPr/>
            </a:pPr>
            <a:r>
              <a:rPr lang="zh-CN" altLang="en-US" sz="3300" dirty="0" smtClean="0">
                <a:solidFill>
                  <a:schemeClr val="tx2"/>
                </a:solidFill>
              </a:rPr>
              <a:t>补充：</a:t>
            </a:r>
            <a:endParaRPr lang="en-US" altLang="zh-CN" sz="3300" dirty="0" smtClean="0">
              <a:solidFill>
                <a:schemeClr val="tx2"/>
              </a:solidFill>
            </a:endParaRPr>
          </a:p>
          <a:p>
            <a:pPr marL="862013" indent="-862013" eaLnBrk="1" hangingPunct="1">
              <a:buFont typeface="Wingdings" panose="05000000000000000000" pitchFamily="2" charset="2"/>
              <a:buNone/>
              <a:tabLst>
                <a:tab pos="1149350" algn="l"/>
                <a:tab pos="1995488" algn="l"/>
              </a:tabLst>
              <a:defRPr/>
            </a:pPr>
            <a:r>
              <a:rPr lang="en-US" altLang="zh-CN" dirty="0" smtClean="0">
                <a:solidFill>
                  <a:schemeClr val="tx2"/>
                </a:solidFill>
              </a:rPr>
              <a:t>                                                                    </a:t>
            </a:r>
            <a:r>
              <a:rPr lang="en-US" altLang="zh-CN" sz="2000" dirty="0" smtClean="0">
                <a:solidFill>
                  <a:srgbClr val="FFFF00"/>
                </a:solidFill>
              </a:rPr>
              <a:t> </a:t>
            </a:r>
          </a:p>
          <a:p>
            <a:pPr marL="862013" indent="-862013" eaLnBrk="1" hangingPunct="1">
              <a:buFont typeface="Wingdings" panose="05000000000000000000" pitchFamily="2" charset="2"/>
              <a:buAutoNum type="arabicPeriod" startAt="8"/>
              <a:tabLst>
                <a:tab pos="1149350" algn="l"/>
                <a:tab pos="1995488" algn="l"/>
              </a:tabLst>
              <a:defRPr/>
            </a:pPr>
            <a:endParaRPr lang="en-US" altLang="zh-CN" dirty="0" smtClean="0"/>
          </a:p>
          <a:p>
            <a:pPr marL="862013" indent="-862013" eaLnBrk="1" hangingPunct="1">
              <a:buFont typeface="Wingdings" panose="05000000000000000000" pitchFamily="2" charset="2"/>
              <a:buAutoNum type="arabicPeriod" startAt="8"/>
              <a:tabLst>
                <a:tab pos="1149350" algn="l"/>
                <a:tab pos="1995488" algn="l"/>
              </a:tabLst>
              <a:defRPr/>
            </a:pPr>
            <a:endParaRPr lang="en-US" altLang="zh-CN" dirty="0" smtClean="0"/>
          </a:p>
        </p:txBody>
      </p:sp>
      <p:sp>
        <p:nvSpPr>
          <p:cNvPr id="144388"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44389"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A5541F6-096F-4D16-9CD5-BAA5BF9877D5}" type="slidenum">
              <a:rPr kumimoji="0" lang="zh-CN" altLang="en-US" sz="1400" b="0" smtClean="0">
                <a:latin typeface="Arial" panose="020B0604020202020204" pitchFamily="34" charset="0"/>
              </a:rPr>
              <a:pPr>
                <a:spcBef>
                  <a:spcPct val="0"/>
                </a:spcBef>
                <a:buClrTx/>
                <a:buSzTx/>
                <a:buFontTx/>
                <a:buNone/>
              </a:pPr>
              <a:t>74</a:t>
            </a:fld>
            <a:endParaRPr kumimoji="0" lang="en-US" altLang="zh-CN" sz="1400" b="0" smtClean="0">
              <a:latin typeface="Arial" panose="020B0604020202020204" pitchFamily="34" charset="0"/>
            </a:endParaRPr>
          </a:p>
        </p:txBody>
      </p:sp>
      <p:sp>
        <p:nvSpPr>
          <p:cNvPr id="6" name="Rectangle 4"/>
          <p:cNvSpPr>
            <a:spLocks noChangeArrowheads="1"/>
          </p:cNvSpPr>
          <p:nvPr/>
        </p:nvSpPr>
        <p:spPr bwMode="auto">
          <a:xfrm>
            <a:off x="35719" y="76944"/>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dirty="0">
                <a:solidFill>
                  <a:schemeClr val="tx2"/>
                </a:solidFill>
                <a:ea typeface="黑体" panose="02010609060101010101" pitchFamily="49" charset="-122"/>
              </a:rPr>
              <a:t>基本蕴含式</a:t>
            </a:r>
            <a:endParaRPr lang="zh-CN" altLang="en-US" dirty="0">
              <a:solidFill>
                <a:schemeClr val="tx2"/>
              </a:solidFill>
              <a:latin typeface="宋体" panose="02010600030101010101" pitchFamily="2" charset="-122"/>
            </a:endParaRPr>
          </a:p>
        </p:txBody>
      </p:sp>
    </p:spTree>
  </p:cSld>
  <p:clrMapOvr>
    <a:masterClrMapping/>
  </p:clrMapOvr>
  <p:transition>
    <p:random/>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4" name="Rectangle 3"/>
          <p:cNvSpPr>
            <a:spLocks noGrp="1" noChangeArrowheads="1"/>
          </p:cNvSpPr>
          <p:nvPr>
            <p:ph type="body" idx="1"/>
          </p:nvPr>
        </p:nvSpPr>
        <p:spPr>
          <a:xfrm>
            <a:off x="323850" y="1052513"/>
            <a:ext cx="8596313" cy="5400675"/>
          </a:xfrm>
        </p:spPr>
        <p:txBody>
          <a:bodyPr/>
          <a:lstStyle/>
          <a:p>
            <a:pPr marL="90488" indent="-90488" eaLnBrk="1" hangingPunct="1">
              <a:lnSpc>
                <a:spcPct val="114000"/>
              </a:lnSpc>
              <a:buFont typeface="Wingdings" panose="05000000000000000000" pitchFamily="2" charset="2"/>
              <a:buNone/>
              <a:tabLst>
                <a:tab pos="1149350" algn="l"/>
                <a:tab pos="1995488" algn="l"/>
              </a:tabLst>
            </a:pPr>
            <a:r>
              <a:rPr lang="zh-CN" altLang="en-US" sz="3300" dirty="0" smtClean="0"/>
              <a:t>给出两个公式</a:t>
            </a:r>
            <a:r>
              <a:rPr lang="en-US" altLang="zh-CN" sz="3300" dirty="0" smtClean="0"/>
              <a:t>G</a:t>
            </a:r>
            <a:r>
              <a:rPr lang="zh-CN" altLang="en-US" sz="3300" dirty="0" smtClean="0"/>
              <a:t>，</a:t>
            </a:r>
            <a:r>
              <a:rPr lang="en-US" altLang="zh-CN" sz="3300" dirty="0" smtClean="0"/>
              <a:t>H</a:t>
            </a:r>
            <a:r>
              <a:rPr lang="zh-CN" altLang="en-US" sz="3300" dirty="0" smtClean="0"/>
              <a:t>，证明</a:t>
            </a:r>
            <a:r>
              <a:rPr lang="en-US" altLang="zh-CN" sz="3300" dirty="0" smtClean="0"/>
              <a:t>G</a:t>
            </a:r>
            <a:r>
              <a:rPr lang="zh-CN" altLang="en-US" sz="3300" dirty="0" smtClean="0"/>
              <a:t>蕴涵</a:t>
            </a:r>
            <a:r>
              <a:rPr lang="en-US" altLang="zh-CN" sz="3300" dirty="0" smtClean="0"/>
              <a:t>H</a:t>
            </a:r>
            <a:r>
              <a:rPr lang="zh-CN" altLang="en-US" sz="3300" dirty="0" smtClean="0"/>
              <a:t>。</a:t>
            </a:r>
          </a:p>
          <a:p>
            <a:pPr marL="90488" indent="-90488" eaLnBrk="1" hangingPunct="1">
              <a:lnSpc>
                <a:spcPct val="114000"/>
              </a:lnSpc>
              <a:buFont typeface="Wingdings" panose="05000000000000000000" pitchFamily="2" charset="2"/>
              <a:buChar char="ü"/>
              <a:tabLst>
                <a:tab pos="1149350" algn="l"/>
                <a:tab pos="1995488" algn="l"/>
              </a:tabLst>
            </a:pPr>
            <a:r>
              <a:rPr lang="zh-CN" altLang="en-US" sz="3300" dirty="0" smtClean="0"/>
              <a:t>真值表法；</a:t>
            </a:r>
          </a:p>
          <a:p>
            <a:pPr marL="90488" indent="-90488" eaLnBrk="1" hangingPunct="1">
              <a:lnSpc>
                <a:spcPct val="114000"/>
              </a:lnSpc>
              <a:buFont typeface="Wingdings" panose="05000000000000000000" pitchFamily="2" charset="2"/>
              <a:buChar char="ü"/>
              <a:tabLst>
                <a:tab pos="1149350" algn="l"/>
                <a:tab pos="1995488" algn="l"/>
              </a:tabLst>
            </a:pPr>
            <a:r>
              <a:rPr lang="zh-CN" altLang="en-US" sz="3300" dirty="0" smtClean="0"/>
              <a:t>证</a:t>
            </a:r>
            <a:r>
              <a:rPr lang="en-US" altLang="zh-CN" sz="3300" dirty="0" smtClean="0"/>
              <a:t>G </a:t>
            </a:r>
            <a:r>
              <a:rPr lang="en-US" altLang="zh-CN" sz="3300" dirty="0" smtClean="0">
                <a:sym typeface="Symbol" panose="05050102010706020507" pitchFamily="18" charset="2"/>
              </a:rPr>
              <a:t></a:t>
            </a:r>
            <a:r>
              <a:rPr lang="en-US" altLang="zh-CN" sz="3300" dirty="0" smtClean="0"/>
              <a:t>H</a:t>
            </a:r>
            <a:r>
              <a:rPr lang="zh-CN" altLang="en-US" sz="3300" dirty="0" smtClean="0"/>
              <a:t>是恒真公式；</a:t>
            </a:r>
          </a:p>
          <a:p>
            <a:pPr marL="90488" indent="-90488" eaLnBrk="1" hangingPunct="1">
              <a:lnSpc>
                <a:spcPct val="114000"/>
              </a:lnSpc>
              <a:buFont typeface="Wingdings" panose="05000000000000000000" pitchFamily="2" charset="2"/>
              <a:buChar char="ü"/>
              <a:tabLst>
                <a:tab pos="1149350" algn="l"/>
                <a:tab pos="1995488" algn="l"/>
              </a:tabLst>
            </a:pPr>
            <a:r>
              <a:rPr lang="zh-CN" altLang="en-US" sz="3300" dirty="0" smtClean="0"/>
              <a:t>利用一些基本等价式及蕴涵式进行推导；</a:t>
            </a:r>
          </a:p>
          <a:p>
            <a:pPr marL="90488" indent="-90488" eaLnBrk="1" hangingPunct="1">
              <a:lnSpc>
                <a:spcPct val="114000"/>
              </a:lnSpc>
              <a:buFont typeface="Wingdings" panose="05000000000000000000" pitchFamily="2" charset="2"/>
              <a:buChar char="ü"/>
              <a:tabLst>
                <a:tab pos="1149350" algn="l"/>
                <a:tab pos="1995488" algn="l"/>
              </a:tabLst>
            </a:pPr>
            <a:r>
              <a:rPr lang="zh-CN" altLang="en-US" sz="3300" dirty="0" smtClean="0"/>
              <a:t>任取解释</a:t>
            </a:r>
            <a:r>
              <a:rPr lang="en-US" altLang="zh-CN" sz="3300" dirty="0" smtClean="0"/>
              <a:t>I，</a:t>
            </a:r>
            <a:r>
              <a:rPr lang="zh-CN" altLang="en-US" sz="3300" dirty="0" smtClean="0"/>
              <a:t>若</a:t>
            </a:r>
            <a:r>
              <a:rPr lang="en-US" altLang="zh-CN" sz="3300" dirty="0" smtClean="0"/>
              <a:t>I</a:t>
            </a:r>
            <a:r>
              <a:rPr lang="zh-CN" altLang="en-US" sz="3300" dirty="0" smtClean="0"/>
              <a:t>满足</a:t>
            </a:r>
            <a:r>
              <a:rPr lang="en-US" altLang="zh-CN" sz="3300" dirty="0" smtClean="0"/>
              <a:t>G，</a:t>
            </a:r>
            <a:r>
              <a:rPr lang="zh-CN" altLang="en-US" sz="3300" dirty="0" smtClean="0"/>
              <a:t>往证</a:t>
            </a:r>
            <a:r>
              <a:rPr lang="en-US" altLang="zh-CN" sz="3300" dirty="0" smtClean="0"/>
              <a:t>I</a:t>
            </a:r>
            <a:r>
              <a:rPr lang="zh-CN" altLang="en-US" sz="3300" dirty="0" smtClean="0"/>
              <a:t>满足</a:t>
            </a:r>
            <a:r>
              <a:rPr lang="en-US" altLang="zh-CN" sz="3300" dirty="0" smtClean="0"/>
              <a:t>H；</a:t>
            </a:r>
          </a:p>
          <a:p>
            <a:pPr marL="90488" indent="-90488" eaLnBrk="1" hangingPunct="1">
              <a:lnSpc>
                <a:spcPct val="114000"/>
              </a:lnSpc>
              <a:buFont typeface="Wingdings" panose="05000000000000000000" pitchFamily="2" charset="2"/>
              <a:buChar char="ü"/>
              <a:tabLst>
                <a:tab pos="1149350" algn="l"/>
                <a:tab pos="1995488" algn="l"/>
              </a:tabLst>
            </a:pPr>
            <a:r>
              <a:rPr lang="zh-CN" altLang="en-US" sz="3300" dirty="0" smtClean="0"/>
              <a:t>反证法，设结论假，往证前提假</a:t>
            </a:r>
          </a:p>
          <a:p>
            <a:pPr marL="90488" indent="-90488" eaLnBrk="1" hangingPunct="1">
              <a:lnSpc>
                <a:spcPct val="114000"/>
              </a:lnSpc>
              <a:buFont typeface="Wingdings" panose="05000000000000000000" pitchFamily="2" charset="2"/>
              <a:buNone/>
              <a:tabLst>
                <a:tab pos="1149350" algn="l"/>
                <a:tab pos="1995488" algn="l"/>
              </a:tabLst>
            </a:pPr>
            <a:r>
              <a:rPr lang="en-US" altLang="zh-CN" sz="3300" dirty="0" smtClean="0"/>
              <a:t>    (</a:t>
            </a:r>
            <a:r>
              <a:rPr lang="zh-CN" altLang="en-US" sz="3300" dirty="0" smtClean="0"/>
              <a:t>即证明</a:t>
            </a:r>
            <a:r>
              <a:rPr lang="en-US" altLang="zh-CN" sz="3300" dirty="0" smtClean="0">
                <a:solidFill>
                  <a:schemeClr val="tx2"/>
                </a:solidFill>
                <a:sym typeface="Symbol" panose="05050102010706020507" pitchFamily="18" charset="2"/>
              </a:rPr>
              <a:t></a:t>
            </a:r>
            <a:r>
              <a:rPr lang="en-US" altLang="zh-CN" sz="3300" dirty="0" smtClean="0">
                <a:solidFill>
                  <a:schemeClr val="tx2"/>
                </a:solidFill>
              </a:rPr>
              <a:t>H </a:t>
            </a:r>
            <a:r>
              <a:rPr lang="en-US" altLang="zh-CN" sz="3300" dirty="0" smtClean="0">
                <a:solidFill>
                  <a:schemeClr val="tx2"/>
                </a:solidFill>
                <a:sym typeface="Symbol" panose="05050102010706020507" pitchFamily="18" charset="2"/>
              </a:rPr>
              <a:t> </a:t>
            </a:r>
            <a:r>
              <a:rPr lang="en-US" altLang="zh-CN" sz="3300" dirty="0" smtClean="0">
                <a:solidFill>
                  <a:schemeClr val="tx2"/>
                </a:solidFill>
              </a:rPr>
              <a:t>G</a:t>
            </a:r>
            <a:r>
              <a:rPr lang="en-US" altLang="zh-CN" sz="3300" dirty="0" smtClean="0"/>
              <a:t>)</a:t>
            </a:r>
            <a:r>
              <a:rPr lang="zh-CN" altLang="en-US" sz="3300" dirty="0" smtClean="0"/>
              <a:t>。</a:t>
            </a:r>
            <a:endParaRPr lang="en-US" altLang="zh-CN" sz="3300" dirty="0" smtClean="0"/>
          </a:p>
          <a:p>
            <a:pPr marL="90488" indent="-90488" eaLnBrk="1" hangingPunct="1">
              <a:lnSpc>
                <a:spcPct val="114000"/>
              </a:lnSpc>
              <a:buFont typeface="Wingdings" panose="05000000000000000000" pitchFamily="2" charset="2"/>
              <a:buNone/>
              <a:tabLst>
                <a:tab pos="1149350" algn="l"/>
                <a:tab pos="1995488" algn="l"/>
              </a:tabLst>
            </a:pPr>
            <a:endParaRPr lang="en-US" altLang="zh-CN" sz="3300" dirty="0" smtClean="0">
              <a:solidFill>
                <a:schemeClr val="tx2"/>
              </a:solidFill>
            </a:endParaRPr>
          </a:p>
          <a:p>
            <a:pPr marL="90488" indent="-90488" eaLnBrk="1" hangingPunct="1">
              <a:lnSpc>
                <a:spcPct val="114000"/>
              </a:lnSpc>
              <a:buFont typeface="Wingdings" panose="05000000000000000000" pitchFamily="2" charset="2"/>
              <a:buNone/>
              <a:tabLst>
                <a:tab pos="1149350" algn="l"/>
                <a:tab pos="1995488" algn="l"/>
              </a:tabLst>
            </a:pPr>
            <a:endParaRPr lang="zh-CN" altLang="en-US" sz="3300" dirty="0" smtClean="0"/>
          </a:p>
        </p:txBody>
      </p:sp>
      <p:sp>
        <p:nvSpPr>
          <p:cNvPr id="146435" name="Rectangle 4"/>
          <p:cNvSpPr>
            <a:spLocks noChangeArrowheads="1"/>
          </p:cNvSpPr>
          <p:nvPr/>
        </p:nvSpPr>
        <p:spPr bwMode="auto">
          <a:xfrm>
            <a:off x="0" y="0"/>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dirty="0">
                <a:solidFill>
                  <a:schemeClr val="tx2"/>
                </a:solidFill>
                <a:latin typeface="黑体" panose="02010609060101010101" pitchFamily="49" charset="-122"/>
                <a:ea typeface="黑体" panose="02010609060101010101" pitchFamily="49" charset="-122"/>
              </a:rPr>
              <a:t>7</a:t>
            </a:r>
            <a:r>
              <a:rPr lang="zh-CN" altLang="en-US" dirty="0" smtClean="0">
                <a:solidFill>
                  <a:schemeClr val="tx2"/>
                </a:solidFill>
                <a:latin typeface="黑体" panose="02010609060101010101" pitchFamily="49" charset="-122"/>
                <a:ea typeface="黑体" panose="02010609060101010101" pitchFamily="49" charset="-122"/>
              </a:rPr>
              <a:t>、小结</a:t>
            </a:r>
            <a:r>
              <a:rPr lang="en-US" altLang="zh-CN" dirty="0">
                <a:solidFill>
                  <a:schemeClr val="tx2"/>
                </a:solidFill>
                <a:latin typeface="黑体" panose="02010609060101010101" pitchFamily="49" charset="-122"/>
                <a:ea typeface="黑体" panose="02010609060101010101" pitchFamily="49" charset="-122"/>
              </a:rPr>
              <a:t>:</a:t>
            </a:r>
            <a:r>
              <a:rPr lang="zh-CN" altLang="en-US" dirty="0">
                <a:solidFill>
                  <a:schemeClr val="tx2"/>
                </a:solidFill>
                <a:latin typeface="黑体" panose="02010609060101010101" pitchFamily="49" charset="-122"/>
                <a:ea typeface="黑体" panose="02010609060101010101" pitchFamily="49" charset="-122"/>
              </a:rPr>
              <a:t>公式间蕴涵的证明方法 </a:t>
            </a:r>
          </a:p>
        </p:txBody>
      </p:sp>
      <p:sp>
        <p:nvSpPr>
          <p:cNvPr id="146436"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46437"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0FC1644-E1FB-4622-9980-F1B66A94A994}" type="slidenum">
              <a:rPr kumimoji="0" lang="zh-CN" altLang="en-US" sz="1400" b="0" smtClean="0">
                <a:latin typeface="Arial" panose="020B0604020202020204" pitchFamily="34" charset="0"/>
              </a:rPr>
              <a:pPr>
                <a:spcBef>
                  <a:spcPct val="0"/>
                </a:spcBef>
                <a:buClrTx/>
                <a:buSzTx/>
                <a:buFontTx/>
                <a:buNone/>
              </a:pPr>
              <a:t>75</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3"/>
          <p:cNvSpPr>
            <a:spLocks noGrp="1" noChangeArrowheads="1"/>
          </p:cNvSpPr>
          <p:nvPr>
            <p:ph type="body" idx="1"/>
          </p:nvPr>
        </p:nvSpPr>
        <p:spPr>
          <a:xfrm>
            <a:off x="566738" y="476672"/>
            <a:ext cx="8064500" cy="5040313"/>
          </a:xfrm>
          <a:noFill/>
        </p:spPr>
        <p:txBody>
          <a:bodyPr/>
          <a:lstStyle/>
          <a:p>
            <a:pPr eaLnBrk="1" hangingPunct="1">
              <a:buFont typeface="Wingdings" panose="05000000000000000000" pitchFamily="2" charset="2"/>
              <a:buNone/>
            </a:pPr>
            <a:endParaRPr lang="zh-CN" altLang="en-US" dirty="0" smtClean="0"/>
          </a:p>
          <a:p>
            <a:pPr eaLnBrk="1" hangingPunct="1">
              <a:lnSpc>
                <a:spcPct val="125000"/>
              </a:lnSpc>
              <a:buFont typeface="Wingdings" panose="05000000000000000000" pitchFamily="2" charset="2"/>
              <a:buChar char="ü"/>
            </a:pPr>
            <a:r>
              <a:rPr lang="zh-CN" altLang="en-US" sz="3300" dirty="0" smtClean="0"/>
              <a:t>真值表法</a:t>
            </a:r>
          </a:p>
          <a:p>
            <a:pPr eaLnBrk="1" hangingPunct="1">
              <a:lnSpc>
                <a:spcPct val="125000"/>
              </a:lnSpc>
              <a:buFont typeface="Wingdings" panose="05000000000000000000" pitchFamily="2" charset="2"/>
              <a:buNone/>
            </a:pPr>
            <a:r>
              <a:rPr lang="zh-CN" altLang="en-US" sz="3300" dirty="0" smtClean="0"/>
              <a:t>  将公式</a:t>
            </a:r>
            <a:r>
              <a:rPr lang="en-US" altLang="zh-CN" sz="3300" dirty="0" smtClean="0"/>
              <a:t>G</a:t>
            </a:r>
            <a:r>
              <a:rPr lang="zh-CN" altLang="en-US" sz="3300" dirty="0" smtClean="0"/>
              <a:t>和公式</a:t>
            </a:r>
            <a:r>
              <a:rPr lang="en-US" altLang="zh-CN" sz="3300" dirty="0" smtClean="0"/>
              <a:t>H</a:t>
            </a:r>
            <a:r>
              <a:rPr lang="zh-CN" altLang="en-US" sz="3300" dirty="0" smtClean="0"/>
              <a:t>同列在一张真值表中，扫描公式</a:t>
            </a:r>
            <a:r>
              <a:rPr lang="en-US" altLang="zh-CN" sz="3300" dirty="0" smtClean="0"/>
              <a:t>G</a:t>
            </a:r>
            <a:r>
              <a:rPr lang="zh-CN" altLang="en-US" sz="3300" dirty="0" smtClean="0"/>
              <a:t>所对应的列，验证该列真值为</a:t>
            </a:r>
            <a:r>
              <a:rPr lang="en-US" altLang="zh-CN" sz="3300" dirty="0" smtClean="0"/>
              <a:t>1</a:t>
            </a:r>
            <a:r>
              <a:rPr lang="zh-CN" altLang="en-US" sz="3300" dirty="0" smtClean="0"/>
              <a:t>的每一项，它所在行上相应公式</a:t>
            </a:r>
            <a:r>
              <a:rPr lang="en-US" altLang="zh-CN" sz="3300" dirty="0" smtClean="0"/>
              <a:t>H</a:t>
            </a:r>
            <a:r>
              <a:rPr lang="zh-CN" altLang="en-US" sz="3300" dirty="0" smtClean="0"/>
              <a:t>所对应列上的每一项必为</a:t>
            </a:r>
            <a:r>
              <a:rPr lang="en-US" altLang="zh-CN" sz="3300" dirty="0" smtClean="0"/>
              <a:t>1</a:t>
            </a:r>
            <a:r>
              <a:rPr lang="zh-CN" altLang="en-US" sz="3300" dirty="0" smtClean="0"/>
              <a:t>（真），则公式</a:t>
            </a:r>
            <a:r>
              <a:rPr lang="en-US" altLang="zh-CN" sz="3300" dirty="0" smtClean="0"/>
              <a:t>G</a:t>
            </a:r>
            <a:r>
              <a:rPr lang="zh-CN" altLang="en-US" sz="3300" dirty="0" smtClean="0"/>
              <a:t>蕴涵</a:t>
            </a:r>
            <a:r>
              <a:rPr lang="en-US" altLang="zh-CN" sz="3300" dirty="0" smtClean="0"/>
              <a:t>H</a:t>
            </a:r>
            <a:r>
              <a:rPr lang="zh-CN" altLang="en-US" sz="3300" dirty="0" smtClean="0"/>
              <a:t>。</a:t>
            </a:r>
          </a:p>
        </p:txBody>
      </p:sp>
      <p:sp>
        <p:nvSpPr>
          <p:cNvPr id="147459"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47460"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9F25707F-D8BA-42D0-B42F-A85C2C5A6408}" type="slidenum">
              <a:rPr kumimoji="0" lang="zh-CN" altLang="en-US" sz="1400" b="0" smtClean="0">
                <a:latin typeface="Arial" panose="020B0604020202020204" pitchFamily="34" charset="0"/>
              </a:rPr>
              <a:pPr>
                <a:spcBef>
                  <a:spcPct val="0"/>
                </a:spcBef>
                <a:buClrTx/>
                <a:buSzTx/>
                <a:buFontTx/>
                <a:buNone/>
              </a:pPr>
              <a:t>76</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p:cNvSpPr>
            <a:spLocks noGrp="1" noChangeArrowheads="1"/>
          </p:cNvSpPr>
          <p:nvPr>
            <p:ph type="body" idx="1"/>
          </p:nvPr>
        </p:nvSpPr>
        <p:spPr>
          <a:xfrm>
            <a:off x="152400" y="115888"/>
            <a:ext cx="8839200" cy="6526212"/>
          </a:xfrm>
        </p:spPr>
        <p:txBody>
          <a:bodyPr/>
          <a:lstStyle/>
          <a:p>
            <a:pPr eaLnBrk="1" hangingPunct="1">
              <a:buFont typeface="Wingdings" panose="05000000000000000000" pitchFamily="2" charset="2"/>
              <a:buChar char="ü"/>
              <a:defRPr/>
            </a:pPr>
            <a:r>
              <a:rPr lang="zh-CN" altLang="en-US" sz="3000" dirty="0" smtClean="0">
                <a:solidFill>
                  <a:schemeClr val="tx2"/>
                </a:solidFill>
              </a:rPr>
              <a:t>证</a:t>
            </a:r>
            <a:r>
              <a:rPr lang="en-US" altLang="zh-CN" sz="3000" dirty="0" smtClean="0">
                <a:solidFill>
                  <a:schemeClr val="tx2"/>
                </a:solidFill>
              </a:rPr>
              <a:t>G </a:t>
            </a:r>
            <a:r>
              <a:rPr lang="en-US" altLang="zh-CN" sz="3000" dirty="0" smtClean="0">
                <a:solidFill>
                  <a:schemeClr val="tx2"/>
                </a:solidFill>
                <a:sym typeface="Symbol" panose="05050102010706020507" pitchFamily="18" charset="2"/>
              </a:rPr>
              <a:t></a:t>
            </a:r>
            <a:r>
              <a:rPr lang="en-US" altLang="zh-CN" sz="3000" dirty="0" smtClean="0">
                <a:solidFill>
                  <a:schemeClr val="tx2"/>
                </a:solidFill>
              </a:rPr>
              <a:t>H</a:t>
            </a:r>
            <a:r>
              <a:rPr lang="zh-CN" altLang="en-US" sz="3000" dirty="0" smtClean="0">
                <a:solidFill>
                  <a:schemeClr val="tx2"/>
                </a:solidFill>
              </a:rPr>
              <a:t>是恒真公式</a:t>
            </a:r>
          </a:p>
          <a:p>
            <a:pPr marL="0" indent="0" eaLnBrk="1" hangingPunct="1">
              <a:spcBef>
                <a:spcPts val="0"/>
              </a:spcBef>
              <a:buFont typeface="Wingdings" panose="05000000000000000000" pitchFamily="2" charset="2"/>
              <a:buNone/>
              <a:defRPr/>
            </a:pPr>
            <a:r>
              <a:rPr lang="zh-CN" altLang="en-US" sz="2700" dirty="0" smtClean="0">
                <a:solidFill>
                  <a:schemeClr val="tx2"/>
                </a:solidFill>
              </a:rPr>
              <a:t>例</a:t>
            </a:r>
            <a:r>
              <a:rPr lang="en-US" altLang="zh-CN" sz="2700" dirty="0" smtClean="0">
                <a:solidFill>
                  <a:schemeClr val="tx2"/>
                </a:solidFill>
              </a:rPr>
              <a:t>.</a:t>
            </a:r>
            <a:r>
              <a:rPr lang="en-US" altLang="zh-CN" sz="2700" dirty="0" smtClean="0"/>
              <a:t> </a:t>
            </a:r>
            <a:r>
              <a:rPr lang="zh-CN" altLang="en-US" sz="2700" dirty="0" smtClean="0"/>
              <a:t>设</a:t>
            </a:r>
            <a:r>
              <a:rPr lang="en-US" altLang="zh-CN" sz="2700" dirty="0" smtClean="0"/>
              <a:t>A</a:t>
            </a:r>
            <a:r>
              <a:rPr lang="zh-CN" altLang="en-US" sz="2700" dirty="0" smtClean="0"/>
              <a:t>、</a:t>
            </a:r>
            <a:r>
              <a:rPr lang="en-US" altLang="zh-CN" sz="2700" dirty="0" smtClean="0"/>
              <a:t>B</a:t>
            </a:r>
            <a:r>
              <a:rPr lang="zh-CN" altLang="en-US" sz="2700" dirty="0" smtClean="0"/>
              <a:t>和</a:t>
            </a:r>
            <a:r>
              <a:rPr lang="en-US" altLang="zh-CN" sz="2700" dirty="0" smtClean="0"/>
              <a:t>C</a:t>
            </a:r>
            <a:r>
              <a:rPr lang="zh-CN" altLang="en-US" sz="2700" dirty="0" smtClean="0"/>
              <a:t>为命题公式，且</a:t>
            </a:r>
            <a:r>
              <a:rPr lang="en-US" altLang="zh-CN" sz="2700" dirty="0" smtClean="0"/>
              <a:t>A</a:t>
            </a:r>
            <a:r>
              <a:rPr lang="en-US" altLang="zh-CN" sz="2700" dirty="0" smtClean="0">
                <a:sym typeface="Symbol" panose="05050102010706020507" pitchFamily="18" charset="2"/>
              </a:rPr>
              <a:t></a:t>
            </a:r>
            <a:r>
              <a:rPr lang="en-US" altLang="zh-CN" sz="2700" dirty="0" smtClean="0"/>
              <a:t>B</a:t>
            </a:r>
            <a:r>
              <a:rPr lang="zh-CN" altLang="en-US" sz="2700" dirty="0" smtClean="0"/>
              <a:t>。请分别阐述（肯定或否定）下列关系式的正确性。</a:t>
            </a:r>
          </a:p>
          <a:p>
            <a:pPr marL="0" indent="0" eaLnBrk="1" hangingPunct="1">
              <a:spcBef>
                <a:spcPts val="0"/>
              </a:spcBef>
              <a:buFont typeface="Wingdings" panose="05000000000000000000" pitchFamily="2" charset="2"/>
              <a:buNone/>
              <a:defRPr/>
            </a:pPr>
            <a:r>
              <a:rPr lang="zh-CN" altLang="en-US" sz="2700" dirty="0" smtClean="0"/>
              <a:t>（</a:t>
            </a:r>
            <a:r>
              <a:rPr lang="en-US" altLang="zh-CN" sz="2700" dirty="0" smtClean="0"/>
              <a:t>1</a:t>
            </a:r>
            <a:r>
              <a:rPr lang="zh-CN" altLang="en-US" sz="2700" dirty="0" smtClean="0"/>
              <a:t>）</a:t>
            </a:r>
            <a:r>
              <a:rPr lang="en-US" altLang="zh-CN" sz="2700" dirty="0" smtClean="0"/>
              <a:t>(A</a:t>
            </a:r>
            <a:r>
              <a:rPr lang="en-US" altLang="zh-CN" sz="2700" dirty="0" smtClean="0">
                <a:sym typeface="Symbol" panose="05050102010706020507" pitchFamily="18" charset="2"/>
              </a:rPr>
              <a:t></a:t>
            </a:r>
            <a:r>
              <a:rPr lang="en-US" altLang="zh-CN" sz="2700" dirty="0" smtClean="0"/>
              <a:t>C) </a:t>
            </a:r>
            <a:r>
              <a:rPr lang="en-US" altLang="zh-CN" sz="2700" dirty="0" smtClean="0">
                <a:sym typeface="Symbol" panose="05050102010706020507" pitchFamily="18" charset="2"/>
              </a:rPr>
              <a:t></a:t>
            </a:r>
            <a:r>
              <a:rPr lang="en-US" altLang="zh-CN" sz="2700" dirty="0" smtClean="0"/>
              <a:t> (B</a:t>
            </a:r>
            <a:r>
              <a:rPr lang="en-US" altLang="zh-CN" sz="2700" dirty="0" smtClean="0">
                <a:sym typeface="Symbol" panose="05050102010706020507" pitchFamily="18" charset="2"/>
              </a:rPr>
              <a:t></a:t>
            </a:r>
            <a:r>
              <a:rPr lang="en-US" altLang="zh-CN" sz="2700" dirty="0" smtClean="0"/>
              <a:t>C)</a:t>
            </a:r>
            <a:r>
              <a:rPr lang="zh-CN" altLang="en-US" sz="2700" dirty="0" smtClean="0"/>
              <a:t>；</a:t>
            </a:r>
            <a:r>
              <a:rPr lang="en-US" altLang="zh-CN" sz="2700" dirty="0" smtClean="0"/>
              <a:t>--</a:t>
            </a:r>
            <a:r>
              <a:rPr lang="zh-CN" altLang="en-US" sz="2700" dirty="0" smtClean="0"/>
              <a:t>正确</a:t>
            </a:r>
            <a:endParaRPr lang="en-US" altLang="zh-CN" sz="2700" dirty="0" smtClean="0"/>
          </a:p>
          <a:p>
            <a:pPr marL="0" indent="0" eaLnBrk="1" hangingPunct="1">
              <a:spcBef>
                <a:spcPts val="0"/>
              </a:spcBef>
              <a:buFont typeface="Wingdings" panose="05000000000000000000" pitchFamily="2" charset="2"/>
              <a:buNone/>
              <a:defRPr/>
            </a:pPr>
            <a:r>
              <a:rPr lang="zh-CN" altLang="en-US" sz="2700" dirty="0" smtClean="0"/>
              <a:t>（</a:t>
            </a:r>
            <a:r>
              <a:rPr lang="en-US" altLang="zh-CN" sz="2700" dirty="0" smtClean="0"/>
              <a:t>2</a:t>
            </a:r>
            <a:r>
              <a:rPr lang="zh-CN" altLang="en-US" sz="2700" dirty="0" smtClean="0"/>
              <a:t>）</a:t>
            </a:r>
            <a:r>
              <a:rPr lang="en-US" altLang="zh-CN" sz="2700" dirty="0" smtClean="0"/>
              <a:t>(A</a:t>
            </a:r>
            <a:r>
              <a:rPr lang="en-US" altLang="zh-CN" sz="2700" dirty="0" smtClean="0">
                <a:sym typeface="Symbol" panose="05050102010706020507" pitchFamily="18" charset="2"/>
              </a:rPr>
              <a:t></a:t>
            </a:r>
            <a:r>
              <a:rPr lang="en-US" altLang="zh-CN" sz="2700" dirty="0" smtClean="0"/>
              <a:t>C) </a:t>
            </a:r>
            <a:r>
              <a:rPr lang="en-US" altLang="zh-CN" sz="2700" dirty="0" smtClean="0">
                <a:sym typeface="Symbol" panose="05050102010706020507" pitchFamily="18" charset="2"/>
              </a:rPr>
              <a:t></a:t>
            </a:r>
            <a:r>
              <a:rPr lang="en-US" altLang="zh-CN" sz="2700" dirty="0" smtClean="0"/>
              <a:t>( B</a:t>
            </a:r>
            <a:r>
              <a:rPr lang="en-US" altLang="zh-CN" sz="2700" dirty="0" smtClean="0">
                <a:sym typeface="Symbol" panose="05050102010706020507" pitchFamily="18" charset="2"/>
              </a:rPr>
              <a:t></a:t>
            </a:r>
            <a:r>
              <a:rPr lang="en-US" altLang="zh-CN" sz="2700" dirty="0" smtClean="0"/>
              <a:t>C)</a:t>
            </a:r>
            <a:r>
              <a:rPr lang="zh-CN" altLang="en-US" sz="2700" dirty="0" smtClean="0"/>
              <a:t>。</a:t>
            </a:r>
            <a:r>
              <a:rPr lang="en-US" altLang="zh-CN" sz="2700" dirty="0" smtClean="0"/>
              <a:t>--</a:t>
            </a:r>
            <a:r>
              <a:rPr lang="zh-CN" altLang="en-US" sz="2700" dirty="0" smtClean="0"/>
              <a:t>不正确</a:t>
            </a:r>
            <a:endParaRPr lang="en-US" altLang="zh-CN" sz="2700" dirty="0" smtClean="0"/>
          </a:p>
        </p:txBody>
      </p:sp>
      <p:graphicFrame>
        <p:nvGraphicFramePr>
          <p:cNvPr id="258253" name="Group 205"/>
          <p:cNvGraphicFramePr>
            <a:graphicFrameLocks noGrp="1"/>
          </p:cNvGraphicFramePr>
          <p:nvPr/>
        </p:nvGraphicFramePr>
        <p:xfrm>
          <a:off x="468313" y="2420938"/>
          <a:ext cx="8245475" cy="4327526"/>
        </p:xfrm>
        <a:graphic>
          <a:graphicData uri="http://schemas.openxmlformats.org/drawingml/2006/table">
            <a:tbl>
              <a:tblPr/>
              <a:tblGrid>
                <a:gridCol w="433387"/>
                <a:gridCol w="503238"/>
                <a:gridCol w="431800"/>
                <a:gridCol w="792162"/>
                <a:gridCol w="720725"/>
                <a:gridCol w="719138"/>
                <a:gridCol w="1657350"/>
                <a:gridCol w="863600"/>
                <a:gridCol w="792162"/>
                <a:gridCol w="1331913"/>
              </a:tblGrid>
              <a:tr h="762056">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a:t>
                      </a:r>
                      <a:endPar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B</a:t>
                      </a:r>
                      <a:endPar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C</a:t>
                      </a:r>
                      <a:endPar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B</a:t>
                      </a:r>
                      <a:endPar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C</a:t>
                      </a:r>
                      <a:endPar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C</a:t>
                      </a:r>
                      <a:endPar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C</a:t>
                      </a: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C</a:t>
                      </a:r>
                      <a:endParaRPr kumimoji="1" lang="zh-CN" altLang="en-US" sz="20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(A</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p>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(B</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1" lang="en-US" altLang="zh-CN"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C)</a:t>
                      </a:r>
                      <a:endParaRPr kumimoji="1" lang="zh-CN" altLang="en-US" sz="20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6944">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6944">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8532">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2"/>
                          </a:solidFill>
                          <a:effectLst/>
                          <a:latin typeface="Times New Roman" panose="02020603050405020304" pitchFamily="18" charset="0"/>
                          <a:ea typeface="宋体" panose="02010600030101010101" pitchFamily="2" charset="-122"/>
                        </a:rPr>
                        <a:t>0</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6944">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96944">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9162">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23" marB="4572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1</a:t>
                      </a:r>
                    </a:p>
                  </a:txBody>
                  <a:tcPr marT="45723" marB="4572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tabLst/>
                      </a:pPr>
                      <a:r>
                        <a:rPr kumimoji="1" lang="en-US" altLang="zh-CN" sz="32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1</a:t>
                      </a:r>
                    </a:p>
                  </a:txBody>
                  <a:tcPr marT="45723" marB="4572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48573"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48574"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BB13619-5982-4CF5-8461-A79D3254DE76}" type="slidenum">
              <a:rPr kumimoji="0" lang="zh-CN" altLang="en-US" sz="1400" b="0" smtClean="0">
                <a:latin typeface="Arial" panose="020B0604020202020204" pitchFamily="34" charset="0"/>
              </a:rPr>
              <a:pPr>
                <a:spcBef>
                  <a:spcPct val="0"/>
                </a:spcBef>
                <a:buClrTx/>
                <a:buSzTx/>
                <a:buFontTx/>
                <a:buNone/>
              </a:pPr>
              <a:t>77</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58253"/>
                                        </p:tgtEl>
                                        <p:attrNameLst>
                                          <p:attrName>style.visibility</p:attrName>
                                        </p:attrNameLst>
                                      </p:cBhvr>
                                      <p:to>
                                        <p:strVal val="visible"/>
                                      </p:to>
                                    </p:set>
                                    <p:anim calcmode="lin" valueType="num">
                                      <p:cBhvr additive="base">
                                        <p:cTn id="7" dur="500" fill="hold"/>
                                        <p:tgtEl>
                                          <p:spTgt spid="258253"/>
                                        </p:tgtEl>
                                        <p:attrNameLst>
                                          <p:attrName>ppt_x</p:attrName>
                                        </p:attrNameLst>
                                      </p:cBhvr>
                                      <p:tavLst>
                                        <p:tav tm="0">
                                          <p:val>
                                            <p:strVal val="#ppt_x"/>
                                          </p:val>
                                        </p:tav>
                                        <p:tav tm="100000">
                                          <p:val>
                                            <p:strVal val="#ppt_x"/>
                                          </p:val>
                                        </p:tav>
                                      </p:tavLst>
                                    </p:anim>
                                    <p:anim calcmode="lin" valueType="num">
                                      <p:cBhvr additive="base">
                                        <p:cTn id="8" dur="500" fill="hold"/>
                                        <p:tgtEl>
                                          <p:spTgt spid="2582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3"/>
          <p:cNvSpPr>
            <a:spLocks noGrp="1" noChangeArrowheads="1"/>
          </p:cNvSpPr>
          <p:nvPr>
            <p:ph type="body" idx="1"/>
          </p:nvPr>
        </p:nvSpPr>
        <p:spPr>
          <a:xfrm>
            <a:off x="468313" y="404813"/>
            <a:ext cx="8226425" cy="5688012"/>
          </a:xfrm>
        </p:spPr>
        <p:txBody>
          <a:bodyPr/>
          <a:lstStyle/>
          <a:p>
            <a:pPr eaLnBrk="1" hangingPunct="1">
              <a:lnSpc>
                <a:spcPct val="125000"/>
              </a:lnSpc>
              <a:buFont typeface="Wingdings" panose="05000000000000000000" pitchFamily="2" charset="2"/>
              <a:buNone/>
            </a:pPr>
            <a:r>
              <a:rPr lang="zh-CN" altLang="en-US" sz="3300" dirty="0" smtClean="0">
                <a:solidFill>
                  <a:schemeClr val="tx2"/>
                </a:solidFill>
              </a:rPr>
              <a:t>例</a:t>
            </a:r>
            <a:r>
              <a:rPr lang="en-US" altLang="zh-CN" sz="3300" dirty="0" smtClean="0">
                <a:solidFill>
                  <a:schemeClr val="tx2"/>
                </a:solidFill>
              </a:rPr>
              <a:t> </a:t>
            </a:r>
            <a:r>
              <a:rPr lang="en-US" altLang="zh-CN" sz="3300" dirty="0" smtClean="0"/>
              <a:t> </a:t>
            </a:r>
            <a:r>
              <a:rPr lang="zh-CN" altLang="en-US" sz="3300" dirty="0" smtClean="0"/>
              <a:t>设</a:t>
            </a:r>
            <a:r>
              <a:rPr lang="en-US" altLang="zh-CN" sz="3300" dirty="0" smtClean="0"/>
              <a:t>A=(R</a:t>
            </a:r>
            <a:r>
              <a:rPr lang="en-US" altLang="zh-CN" sz="3300" dirty="0" smtClean="0">
                <a:sym typeface="Symbol" panose="05050102010706020507" pitchFamily="18" charset="2"/>
              </a:rPr>
              <a:t></a:t>
            </a:r>
            <a:r>
              <a:rPr lang="en-US" altLang="zh-CN" sz="3300" dirty="0" smtClean="0"/>
              <a:t> P) </a:t>
            </a:r>
            <a:r>
              <a:rPr lang="en-US" altLang="zh-CN" sz="3300" dirty="0" smtClean="0">
                <a:sym typeface="Symbol" panose="05050102010706020507" pitchFamily="18" charset="2"/>
              </a:rPr>
              <a:t></a:t>
            </a:r>
            <a:r>
              <a:rPr lang="en-US" altLang="zh-CN" sz="3300" dirty="0" smtClean="0"/>
              <a:t> Q</a:t>
            </a:r>
            <a:r>
              <a:rPr lang="zh-CN" altLang="en-US" sz="3300" dirty="0" smtClean="0"/>
              <a:t>，</a:t>
            </a:r>
            <a:r>
              <a:rPr lang="en-US" altLang="zh-CN" sz="3300" dirty="0" smtClean="0"/>
              <a:t>B= P</a:t>
            </a:r>
            <a:r>
              <a:rPr lang="en-US" altLang="zh-CN" sz="3300" dirty="0" smtClean="0">
                <a:sym typeface="Symbol" panose="05050102010706020507" pitchFamily="18" charset="2"/>
              </a:rPr>
              <a:t></a:t>
            </a:r>
            <a:r>
              <a:rPr lang="en-US" altLang="zh-CN" sz="3300" dirty="0" smtClean="0"/>
              <a:t> Q</a:t>
            </a:r>
            <a:r>
              <a:rPr lang="zh-CN" altLang="en-US" sz="3300" dirty="0" smtClean="0"/>
              <a:t>，</a:t>
            </a:r>
          </a:p>
          <a:p>
            <a:pPr eaLnBrk="1" hangingPunct="1">
              <a:lnSpc>
                <a:spcPct val="125000"/>
              </a:lnSpc>
              <a:buFont typeface="Wingdings" panose="05000000000000000000" pitchFamily="2" charset="2"/>
              <a:buNone/>
            </a:pPr>
            <a:r>
              <a:rPr lang="zh-CN" altLang="en-US" sz="3300" dirty="0" smtClean="0"/>
              <a:t>       证明</a:t>
            </a:r>
            <a:r>
              <a:rPr lang="en-US" altLang="zh-CN" sz="3300" dirty="0" smtClean="0"/>
              <a:t>A</a:t>
            </a:r>
            <a:r>
              <a:rPr lang="zh-CN" altLang="en-US" sz="3300" dirty="0" smtClean="0"/>
              <a:t>蕴涵</a:t>
            </a:r>
            <a:r>
              <a:rPr lang="en-US" altLang="zh-CN" sz="3300" dirty="0" smtClean="0"/>
              <a:t>B</a:t>
            </a:r>
            <a:r>
              <a:rPr lang="zh-CN" altLang="en-US" sz="3300" dirty="0" smtClean="0"/>
              <a:t>。</a:t>
            </a:r>
          </a:p>
          <a:p>
            <a:pPr eaLnBrk="1" hangingPunct="1">
              <a:lnSpc>
                <a:spcPct val="125000"/>
              </a:lnSpc>
              <a:buFont typeface="Wingdings" panose="05000000000000000000" pitchFamily="2" charset="2"/>
              <a:buNone/>
            </a:pPr>
            <a:r>
              <a:rPr lang="zh-CN" altLang="en-US" sz="3300" dirty="0" smtClean="0"/>
              <a:t>证明：证明</a:t>
            </a:r>
            <a:r>
              <a:rPr lang="en-US" altLang="zh-CN" sz="3300" dirty="0" smtClean="0"/>
              <a:t>A</a:t>
            </a:r>
            <a:r>
              <a:rPr lang="en-US" altLang="zh-CN" sz="3300" dirty="0" smtClean="0">
                <a:sym typeface="Symbol" panose="05050102010706020507" pitchFamily="18" charset="2"/>
              </a:rPr>
              <a:t></a:t>
            </a:r>
            <a:r>
              <a:rPr lang="en-US" altLang="zh-CN" sz="3300" dirty="0" smtClean="0"/>
              <a:t>B</a:t>
            </a:r>
            <a:r>
              <a:rPr lang="zh-CN" altLang="en-US" sz="3300" dirty="0" smtClean="0"/>
              <a:t>恒真。</a:t>
            </a:r>
          </a:p>
          <a:p>
            <a:pPr eaLnBrk="1" hangingPunct="1">
              <a:lnSpc>
                <a:spcPct val="125000"/>
              </a:lnSpc>
              <a:buFont typeface="Wingdings" panose="05000000000000000000" pitchFamily="2" charset="2"/>
              <a:buNone/>
            </a:pPr>
            <a:r>
              <a:rPr lang="zh-CN" altLang="en-US" sz="3300" dirty="0" smtClean="0"/>
              <a:t>    </a:t>
            </a:r>
            <a:r>
              <a:rPr lang="en-US" altLang="zh-CN" sz="3300" dirty="0" smtClean="0"/>
              <a:t>((R</a:t>
            </a:r>
            <a:r>
              <a:rPr lang="en-US" altLang="zh-CN" sz="3300" dirty="0" smtClean="0">
                <a:sym typeface="Symbol" panose="05050102010706020507" pitchFamily="18" charset="2"/>
              </a:rPr>
              <a:t></a:t>
            </a:r>
            <a:r>
              <a:rPr lang="en-US" altLang="zh-CN" sz="3300" dirty="0" smtClean="0"/>
              <a:t> P) </a:t>
            </a:r>
            <a:r>
              <a:rPr lang="en-US" altLang="zh-CN" sz="3300" dirty="0" smtClean="0">
                <a:sym typeface="Symbol" panose="05050102010706020507" pitchFamily="18" charset="2"/>
              </a:rPr>
              <a:t></a:t>
            </a:r>
            <a:r>
              <a:rPr lang="en-US" altLang="zh-CN" sz="3300" dirty="0" smtClean="0"/>
              <a:t> Q) </a:t>
            </a:r>
            <a:r>
              <a:rPr lang="en-US" altLang="zh-CN" sz="3300" dirty="0" smtClean="0">
                <a:sym typeface="Symbol" panose="05050102010706020507" pitchFamily="18" charset="2"/>
              </a:rPr>
              <a:t></a:t>
            </a:r>
            <a:r>
              <a:rPr lang="en-US" altLang="zh-CN" sz="3300" dirty="0" smtClean="0"/>
              <a:t>( P</a:t>
            </a:r>
            <a:r>
              <a:rPr lang="en-US" altLang="zh-CN" sz="3300" dirty="0" smtClean="0">
                <a:sym typeface="Symbol" panose="05050102010706020507" pitchFamily="18" charset="2"/>
              </a:rPr>
              <a:t></a:t>
            </a:r>
            <a:r>
              <a:rPr lang="en-US" altLang="zh-CN" sz="3300" dirty="0" smtClean="0"/>
              <a:t> Q)</a:t>
            </a:r>
          </a:p>
          <a:p>
            <a:pPr eaLnBrk="1" hangingPunct="1">
              <a:lnSpc>
                <a:spcPct val="125000"/>
              </a:lnSpc>
              <a:buFont typeface="Wingdings" panose="05000000000000000000" pitchFamily="2" charset="2"/>
              <a:buNone/>
            </a:pPr>
            <a:r>
              <a:rPr lang="en-US" altLang="zh-CN" sz="3300" dirty="0" smtClean="0"/>
              <a:t>= </a:t>
            </a:r>
            <a:r>
              <a:rPr lang="en-US" altLang="zh-CN" sz="3300" dirty="0" smtClean="0">
                <a:sym typeface="Symbol" panose="05050102010706020507" pitchFamily="18" charset="2"/>
              </a:rPr>
              <a:t></a:t>
            </a:r>
            <a:r>
              <a:rPr lang="en-US" altLang="zh-CN" sz="3300" dirty="0" smtClean="0"/>
              <a:t> (</a:t>
            </a:r>
            <a:r>
              <a:rPr lang="en-US" altLang="zh-CN" sz="3300" dirty="0" smtClean="0">
                <a:sym typeface="Symbol" panose="05050102010706020507" pitchFamily="18" charset="2"/>
              </a:rPr>
              <a:t></a:t>
            </a:r>
            <a:r>
              <a:rPr lang="en-US" altLang="zh-CN" sz="3300" dirty="0" smtClean="0"/>
              <a:t> ( </a:t>
            </a:r>
            <a:r>
              <a:rPr lang="en-US" altLang="zh-CN" sz="3300" dirty="0" smtClean="0">
                <a:sym typeface="Symbol" panose="05050102010706020507" pitchFamily="18" charset="2"/>
              </a:rPr>
              <a:t></a:t>
            </a:r>
            <a:r>
              <a:rPr lang="en-US" altLang="zh-CN" sz="3300" dirty="0" smtClean="0"/>
              <a:t>R</a:t>
            </a:r>
            <a:r>
              <a:rPr lang="en-US" altLang="zh-CN" sz="3300" dirty="0" smtClean="0">
                <a:sym typeface="Symbol" panose="05050102010706020507" pitchFamily="18" charset="2"/>
              </a:rPr>
              <a:t></a:t>
            </a:r>
            <a:r>
              <a:rPr lang="en-US" altLang="zh-CN" sz="3300" dirty="0" smtClean="0"/>
              <a:t>P) </a:t>
            </a:r>
            <a:r>
              <a:rPr lang="en-US" altLang="zh-CN" sz="3300" dirty="0" smtClean="0">
                <a:sym typeface="Symbol" panose="05050102010706020507" pitchFamily="18" charset="2"/>
              </a:rPr>
              <a:t></a:t>
            </a:r>
            <a:r>
              <a:rPr lang="en-US" altLang="zh-CN" sz="3300" dirty="0" smtClean="0"/>
              <a:t>Q) </a:t>
            </a:r>
            <a:r>
              <a:rPr lang="en-US" altLang="zh-CN" sz="3300" dirty="0" smtClean="0">
                <a:sym typeface="Symbol" panose="05050102010706020507" pitchFamily="18" charset="2"/>
              </a:rPr>
              <a:t></a:t>
            </a:r>
            <a:r>
              <a:rPr lang="en-US" altLang="zh-CN" sz="3300" dirty="0" smtClean="0"/>
              <a:t>(</a:t>
            </a:r>
            <a:r>
              <a:rPr lang="en-US" altLang="zh-CN" sz="3300" dirty="0" smtClean="0">
                <a:sym typeface="Symbol" panose="05050102010706020507" pitchFamily="18" charset="2"/>
              </a:rPr>
              <a:t></a:t>
            </a:r>
            <a:r>
              <a:rPr lang="en-US" altLang="zh-CN" sz="3300" dirty="0" smtClean="0"/>
              <a:t>P</a:t>
            </a:r>
            <a:r>
              <a:rPr lang="en-US" altLang="zh-CN" sz="3300" dirty="0" smtClean="0">
                <a:sym typeface="Symbol" panose="05050102010706020507" pitchFamily="18" charset="2"/>
              </a:rPr>
              <a:t></a:t>
            </a:r>
            <a:r>
              <a:rPr lang="en-US" altLang="zh-CN" sz="3300" dirty="0" smtClean="0"/>
              <a:t>Q)</a:t>
            </a:r>
          </a:p>
          <a:p>
            <a:pPr eaLnBrk="1" hangingPunct="1">
              <a:lnSpc>
                <a:spcPct val="125000"/>
              </a:lnSpc>
              <a:buFont typeface="Wingdings" panose="05000000000000000000" pitchFamily="2" charset="2"/>
              <a:buNone/>
            </a:pPr>
            <a:r>
              <a:rPr lang="en-US" altLang="zh-CN" sz="3300" dirty="0" smtClean="0"/>
              <a:t>=((</a:t>
            </a:r>
            <a:r>
              <a:rPr lang="en-US" altLang="zh-CN" sz="3300" dirty="0" smtClean="0">
                <a:sym typeface="Symbol" panose="05050102010706020507" pitchFamily="18" charset="2"/>
              </a:rPr>
              <a:t></a:t>
            </a:r>
            <a:r>
              <a:rPr lang="en-US" altLang="zh-CN" sz="3300" dirty="0" smtClean="0"/>
              <a:t>R</a:t>
            </a:r>
            <a:r>
              <a:rPr lang="en-US" altLang="zh-CN" sz="3300" dirty="0" smtClean="0">
                <a:sym typeface="Symbol" panose="05050102010706020507" pitchFamily="18" charset="2"/>
              </a:rPr>
              <a:t></a:t>
            </a:r>
            <a:r>
              <a:rPr lang="en-US" altLang="zh-CN" sz="3300" dirty="0" smtClean="0"/>
              <a:t>P) </a:t>
            </a:r>
            <a:r>
              <a:rPr lang="en-US" altLang="zh-CN" sz="3300" dirty="0" smtClean="0">
                <a:sym typeface="Symbol" panose="05050102010706020507" pitchFamily="18" charset="2"/>
              </a:rPr>
              <a:t></a:t>
            </a:r>
            <a:r>
              <a:rPr lang="en-US" altLang="zh-CN" sz="3300" dirty="0" smtClean="0"/>
              <a:t> Q) </a:t>
            </a:r>
            <a:r>
              <a:rPr lang="en-US" altLang="zh-CN" sz="3300" dirty="0" smtClean="0">
                <a:sym typeface="Symbol" panose="05050102010706020507" pitchFamily="18" charset="2"/>
              </a:rPr>
              <a:t></a:t>
            </a:r>
            <a:r>
              <a:rPr lang="en-US" altLang="zh-CN" sz="3300" dirty="0" smtClean="0">
                <a:solidFill>
                  <a:schemeClr val="tx2"/>
                </a:solidFill>
              </a:rPr>
              <a:t>(</a:t>
            </a:r>
            <a:r>
              <a:rPr lang="en-US" altLang="zh-CN" sz="3300" dirty="0" smtClean="0">
                <a:solidFill>
                  <a:schemeClr val="tx2"/>
                </a:solidFill>
                <a:sym typeface="Symbol" panose="05050102010706020507" pitchFamily="18" charset="2"/>
              </a:rPr>
              <a:t></a:t>
            </a:r>
            <a:r>
              <a:rPr lang="en-US" altLang="zh-CN" sz="3300" dirty="0" smtClean="0">
                <a:solidFill>
                  <a:schemeClr val="tx2"/>
                </a:solidFill>
              </a:rPr>
              <a:t>P</a:t>
            </a:r>
            <a:r>
              <a:rPr lang="en-US" altLang="zh-CN" sz="3300" dirty="0" smtClean="0">
                <a:solidFill>
                  <a:schemeClr val="tx2"/>
                </a:solidFill>
                <a:sym typeface="Symbol" panose="05050102010706020507" pitchFamily="18" charset="2"/>
              </a:rPr>
              <a:t></a:t>
            </a:r>
            <a:r>
              <a:rPr lang="en-US" altLang="zh-CN" sz="3300" dirty="0" smtClean="0">
                <a:solidFill>
                  <a:schemeClr val="tx2"/>
                </a:solidFill>
              </a:rPr>
              <a:t>Q)</a:t>
            </a:r>
          </a:p>
          <a:p>
            <a:pPr eaLnBrk="1" hangingPunct="1">
              <a:lnSpc>
                <a:spcPct val="125000"/>
              </a:lnSpc>
              <a:buFont typeface="Wingdings" panose="05000000000000000000" pitchFamily="2" charset="2"/>
              <a:buNone/>
            </a:pPr>
            <a:r>
              <a:rPr lang="en-US" altLang="zh-CN" sz="3300" dirty="0" smtClean="0"/>
              <a:t>=(</a:t>
            </a:r>
            <a:r>
              <a:rPr lang="en-US" altLang="zh-CN" sz="3300" dirty="0" smtClean="0">
                <a:sym typeface="Symbol" panose="05050102010706020507" pitchFamily="18" charset="2"/>
              </a:rPr>
              <a:t></a:t>
            </a:r>
            <a:r>
              <a:rPr lang="en-US" altLang="zh-CN" sz="3300" dirty="0" smtClean="0"/>
              <a:t>R</a:t>
            </a:r>
            <a:r>
              <a:rPr lang="en-US" altLang="zh-CN" sz="3300" dirty="0" smtClean="0">
                <a:sym typeface="Symbol" panose="05050102010706020507" pitchFamily="18" charset="2"/>
              </a:rPr>
              <a:t></a:t>
            </a:r>
            <a:r>
              <a:rPr lang="en-US" altLang="zh-CN" sz="3300" dirty="0" smtClean="0"/>
              <a:t> Q) </a:t>
            </a:r>
            <a:r>
              <a:rPr lang="en-US" altLang="zh-CN" sz="3300" dirty="0" smtClean="0">
                <a:sym typeface="Symbol" panose="05050102010706020507" pitchFamily="18" charset="2"/>
              </a:rPr>
              <a:t></a:t>
            </a:r>
            <a:r>
              <a:rPr lang="en-US" altLang="zh-CN" sz="3300" dirty="0" smtClean="0"/>
              <a:t>( P </a:t>
            </a:r>
            <a:r>
              <a:rPr lang="en-US" altLang="zh-CN" sz="3300" dirty="0" smtClean="0">
                <a:sym typeface="Symbol" panose="05050102010706020507" pitchFamily="18" charset="2"/>
              </a:rPr>
              <a:t></a:t>
            </a:r>
            <a:r>
              <a:rPr lang="en-US" altLang="zh-CN" sz="3300" dirty="0" smtClean="0"/>
              <a:t> Q) </a:t>
            </a:r>
            <a:r>
              <a:rPr lang="en-US" altLang="zh-CN" sz="3300" dirty="0" smtClean="0">
                <a:sym typeface="Symbol" panose="05050102010706020507" pitchFamily="18" charset="2"/>
              </a:rPr>
              <a:t></a:t>
            </a:r>
            <a:r>
              <a:rPr lang="en-US" altLang="zh-CN" sz="3300" dirty="0" smtClean="0">
                <a:solidFill>
                  <a:schemeClr val="tx2"/>
                </a:solidFill>
                <a:sym typeface="Symbol" panose="05050102010706020507" pitchFamily="18" charset="2"/>
              </a:rPr>
              <a:t></a:t>
            </a:r>
            <a:r>
              <a:rPr lang="en-US" altLang="zh-CN" sz="3300" dirty="0" smtClean="0">
                <a:solidFill>
                  <a:schemeClr val="tx2"/>
                </a:solidFill>
              </a:rPr>
              <a:t>( P </a:t>
            </a:r>
            <a:r>
              <a:rPr lang="en-US" altLang="zh-CN" sz="3300" dirty="0" smtClean="0">
                <a:solidFill>
                  <a:schemeClr val="tx2"/>
                </a:solidFill>
                <a:sym typeface="Symbol" panose="05050102010706020507" pitchFamily="18" charset="2"/>
              </a:rPr>
              <a:t></a:t>
            </a:r>
            <a:r>
              <a:rPr lang="en-US" altLang="zh-CN" sz="3300" dirty="0" smtClean="0">
                <a:solidFill>
                  <a:schemeClr val="tx2"/>
                </a:solidFill>
              </a:rPr>
              <a:t> Q)</a:t>
            </a:r>
          </a:p>
          <a:p>
            <a:pPr eaLnBrk="1" hangingPunct="1">
              <a:lnSpc>
                <a:spcPct val="125000"/>
              </a:lnSpc>
              <a:buFont typeface="Wingdings" panose="05000000000000000000" pitchFamily="2" charset="2"/>
              <a:buNone/>
            </a:pPr>
            <a:r>
              <a:rPr lang="en-US" altLang="zh-CN" sz="3300" dirty="0" smtClean="0"/>
              <a:t>=1</a:t>
            </a:r>
            <a:endParaRPr lang="zh-CN" altLang="en-US" sz="3300" dirty="0" smtClean="0">
              <a:solidFill>
                <a:srgbClr val="FFFF00"/>
              </a:solidFill>
            </a:endParaRPr>
          </a:p>
        </p:txBody>
      </p:sp>
      <p:sp>
        <p:nvSpPr>
          <p:cNvPr id="149507"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49508"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E1F4EEB-7AF0-476C-8F73-D172E4CE4106}" type="slidenum">
              <a:rPr kumimoji="0" lang="zh-CN" altLang="en-US" sz="1400" b="0" smtClean="0">
                <a:latin typeface="Arial" panose="020B0604020202020204" pitchFamily="34" charset="0"/>
              </a:rPr>
              <a:pPr>
                <a:spcBef>
                  <a:spcPct val="0"/>
                </a:spcBef>
                <a:buClrTx/>
                <a:buSzTx/>
                <a:buFontTx/>
                <a:buNone/>
              </a:pPr>
              <a:t>78</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noChangeArrowheads="1"/>
          </p:cNvSpPr>
          <p:nvPr>
            <p:ph type="body" idx="1"/>
          </p:nvPr>
        </p:nvSpPr>
        <p:spPr>
          <a:xfrm>
            <a:off x="107504" y="44474"/>
            <a:ext cx="8839200" cy="6192838"/>
          </a:xfrm>
        </p:spPr>
        <p:txBody>
          <a:bodyPr/>
          <a:lstStyle/>
          <a:p>
            <a:pPr eaLnBrk="1" hangingPunct="1">
              <a:lnSpc>
                <a:spcPct val="90000"/>
              </a:lnSpc>
              <a:buFont typeface="Wingdings" panose="05000000000000000000" pitchFamily="2" charset="2"/>
              <a:buChar char="ü"/>
              <a:defRPr/>
            </a:pPr>
            <a:r>
              <a:rPr lang="zh-CN" altLang="en-US" dirty="0" smtClean="0">
                <a:solidFill>
                  <a:schemeClr val="tx2"/>
                </a:solidFill>
                <a:latin typeface="黑体" panose="02010609060101010101" pitchFamily="49" charset="-122"/>
                <a:ea typeface="黑体" panose="02010609060101010101" pitchFamily="49" charset="-122"/>
              </a:rPr>
              <a:t>利用一些基本等价式及蕴涵式进行推导</a:t>
            </a:r>
          </a:p>
          <a:p>
            <a:pPr eaLnBrk="1" hangingPunct="1">
              <a:lnSpc>
                <a:spcPct val="110000"/>
              </a:lnSpc>
              <a:buFont typeface="Wingdings" panose="05000000000000000000" pitchFamily="2" charset="2"/>
              <a:buNone/>
              <a:defRPr/>
            </a:pPr>
            <a:r>
              <a:rPr lang="zh-CN" altLang="en-US" sz="3300" dirty="0" smtClean="0">
                <a:solidFill>
                  <a:schemeClr val="tx2"/>
                </a:solidFill>
              </a:rPr>
              <a:t>例</a:t>
            </a:r>
            <a:r>
              <a:rPr lang="en-US" altLang="zh-CN" sz="3300" dirty="0" smtClean="0">
                <a:solidFill>
                  <a:schemeClr val="tx2"/>
                </a:solidFill>
              </a:rPr>
              <a:t>:</a:t>
            </a:r>
            <a:r>
              <a:rPr lang="en-US" altLang="zh-CN" sz="3300" dirty="0" smtClean="0"/>
              <a:t> </a:t>
            </a:r>
            <a:r>
              <a:rPr lang="zh-CN" altLang="en-US" sz="3300" dirty="0" smtClean="0"/>
              <a:t>设</a:t>
            </a:r>
            <a:r>
              <a:rPr lang="en-US" altLang="zh-CN" sz="3300" dirty="0" smtClean="0"/>
              <a:t>A=(R</a:t>
            </a:r>
            <a:r>
              <a:rPr lang="en-US" altLang="zh-CN" sz="3300" dirty="0" smtClean="0">
                <a:sym typeface="Symbol" pitchFamily="18" charset="2"/>
              </a:rPr>
              <a:t></a:t>
            </a:r>
            <a:r>
              <a:rPr lang="en-US" altLang="zh-CN" sz="3300" dirty="0" smtClean="0"/>
              <a:t> P) </a:t>
            </a:r>
            <a:r>
              <a:rPr lang="en-US" altLang="zh-CN" sz="3300" dirty="0" smtClean="0">
                <a:sym typeface="Symbol" pitchFamily="18" charset="2"/>
              </a:rPr>
              <a:t></a:t>
            </a:r>
            <a:r>
              <a:rPr lang="en-US" altLang="zh-CN" sz="3300" dirty="0" smtClean="0"/>
              <a:t> Q</a:t>
            </a:r>
            <a:r>
              <a:rPr lang="zh-CN" altLang="en-US" sz="3300" dirty="0" smtClean="0"/>
              <a:t>，</a:t>
            </a:r>
            <a:r>
              <a:rPr lang="en-US" altLang="zh-CN" sz="3300" dirty="0" smtClean="0"/>
              <a:t>B= P</a:t>
            </a:r>
            <a:r>
              <a:rPr lang="en-US" altLang="zh-CN" sz="3300" dirty="0" smtClean="0">
                <a:sym typeface="Symbol" pitchFamily="18" charset="2"/>
              </a:rPr>
              <a:t></a:t>
            </a:r>
            <a:r>
              <a:rPr lang="en-US" altLang="zh-CN" sz="3300" dirty="0" smtClean="0"/>
              <a:t> Q,</a:t>
            </a:r>
            <a:r>
              <a:rPr lang="zh-CN" altLang="en-US" sz="3300" dirty="0" smtClean="0"/>
              <a:t>证明</a:t>
            </a:r>
            <a:r>
              <a:rPr lang="en-US" altLang="zh-CN" sz="3300" dirty="0" smtClean="0"/>
              <a:t>A</a:t>
            </a:r>
            <a:r>
              <a:rPr lang="zh-CN" altLang="en-US" sz="3300" dirty="0" smtClean="0"/>
              <a:t>蕴涵</a:t>
            </a:r>
            <a:r>
              <a:rPr lang="en-US" altLang="zh-CN" sz="3300" dirty="0" smtClean="0"/>
              <a:t>B.</a:t>
            </a:r>
            <a:endParaRPr lang="zh-CN" altLang="en-US" sz="3300" dirty="0" smtClean="0"/>
          </a:p>
          <a:p>
            <a:pPr marL="0" indent="0" eaLnBrk="1" hangingPunct="1">
              <a:lnSpc>
                <a:spcPct val="110000"/>
              </a:lnSpc>
              <a:buFont typeface="Wingdings" panose="05000000000000000000" pitchFamily="2" charset="2"/>
              <a:buNone/>
              <a:defRPr/>
            </a:pPr>
            <a:r>
              <a:rPr lang="zh-CN" altLang="en-US" sz="3300" dirty="0" smtClean="0"/>
              <a:t>证明：</a:t>
            </a:r>
            <a:r>
              <a:rPr lang="en-US" altLang="zh-CN" sz="3300" dirty="0" smtClean="0"/>
              <a:t>A=(R</a:t>
            </a:r>
            <a:r>
              <a:rPr lang="en-US" altLang="zh-CN" sz="3300" dirty="0" smtClean="0">
                <a:sym typeface="Symbol" pitchFamily="18" charset="2"/>
              </a:rPr>
              <a:t></a:t>
            </a:r>
            <a:r>
              <a:rPr lang="en-US" altLang="zh-CN" sz="3300" dirty="0" smtClean="0"/>
              <a:t> P) </a:t>
            </a:r>
            <a:r>
              <a:rPr lang="en-US" altLang="zh-CN" sz="3300" dirty="0" smtClean="0">
                <a:sym typeface="Symbol" pitchFamily="18" charset="2"/>
              </a:rPr>
              <a:t></a:t>
            </a:r>
            <a:r>
              <a:rPr lang="en-US" altLang="zh-CN" sz="3300" dirty="0" smtClean="0"/>
              <a:t> Q</a:t>
            </a:r>
          </a:p>
          <a:p>
            <a:pPr indent="-79375" eaLnBrk="1" hangingPunct="1">
              <a:lnSpc>
                <a:spcPct val="110000"/>
              </a:lnSpc>
              <a:buFont typeface="Wingdings" panose="05000000000000000000" pitchFamily="2" charset="2"/>
              <a:buNone/>
              <a:defRPr/>
            </a:pPr>
            <a:r>
              <a:rPr lang="en-US" altLang="zh-CN" sz="3300" dirty="0" smtClean="0"/>
              <a:t>   =</a:t>
            </a:r>
            <a:r>
              <a:rPr lang="en-US" altLang="zh-CN" sz="3300" dirty="0" smtClean="0">
                <a:sym typeface="Symbol" pitchFamily="18" charset="2"/>
              </a:rPr>
              <a:t></a:t>
            </a:r>
            <a:r>
              <a:rPr lang="en-US" altLang="zh-CN" sz="3300" dirty="0" smtClean="0"/>
              <a:t> ( </a:t>
            </a:r>
            <a:r>
              <a:rPr lang="en-US" altLang="zh-CN" sz="3300" dirty="0" smtClean="0">
                <a:sym typeface="Symbol" pitchFamily="18" charset="2"/>
              </a:rPr>
              <a:t></a:t>
            </a:r>
            <a:r>
              <a:rPr lang="en-US" altLang="zh-CN" sz="3300" dirty="0" smtClean="0"/>
              <a:t>R</a:t>
            </a:r>
            <a:r>
              <a:rPr lang="en-US" altLang="zh-CN" sz="3300" dirty="0" smtClean="0">
                <a:sym typeface="Symbol" pitchFamily="18" charset="2"/>
              </a:rPr>
              <a:t></a:t>
            </a:r>
            <a:r>
              <a:rPr lang="en-US" altLang="zh-CN" sz="3300" dirty="0" smtClean="0"/>
              <a:t>P) </a:t>
            </a:r>
            <a:r>
              <a:rPr lang="en-US" altLang="zh-CN" sz="3300" dirty="0" smtClean="0">
                <a:sym typeface="Symbol" pitchFamily="18" charset="2"/>
              </a:rPr>
              <a:t></a:t>
            </a:r>
            <a:r>
              <a:rPr lang="en-US" altLang="zh-CN" sz="3300" dirty="0" smtClean="0"/>
              <a:t>Q</a:t>
            </a:r>
          </a:p>
          <a:p>
            <a:pPr indent="-79375" eaLnBrk="1" hangingPunct="1">
              <a:lnSpc>
                <a:spcPct val="110000"/>
              </a:lnSpc>
              <a:buFont typeface="Wingdings" panose="05000000000000000000" pitchFamily="2" charset="2"/>
              <a:buNone/>
              <a:defRPr/>
            </a:pPr>
            <a:r>
              <a:rPr lang="en-US" altLang="zh-CN" sz="3300" dirty="0" smtClean="0"/>
              <a:t>   = (R</a:t>
            </a:r>
            <a:r>
              <a:rPr lang="en-US" altLang="zh-CN" sz="3300" dirty="0" smtClean="0">
                <a:sym typeface="Symbol" pitchFamily="18" charset="2"/>
              </a:rPr>
              <a:t></a:t>
            </a:r>
            <a:r>
              <a:rPr lang="en-US" altLang="zh-CN" sz="3300" dirty="0" smtClean="0"/>
              <a:t> P) </a:t>
            </a:r>
            <a:r>
              <a:rPr lang="en-US" altLang="zh-CN" sz="3300" dirty="0" smtClean="0">
                <a:sym typeface="Symbol" pitchFamily="18" charset="2"/>
              </a:rPr>
              <a:t></a:t>
            </a:r>
            <a:r>
              <a:rPr lang="en-US" altLang="zh-CN" sz="3300" dirty="0" smtClean="0"/>
              <a:t>Q</a:t>
            </a:r>
          </a:p>
          <a:p>
            <a:pPr indent="-79375" eaLnBrk="1" hangingPunct="1">
              <a:lnSpc>
                <a:spcPct val="110000"/>
              </a:lnSpc>
              <a:buFont typeface="Wingdings" panose="05000000000000000000" pitchFamily="2" charset="2"/>
              <a:buNone/>
              <a:defRPr/>
            </a:pPr>
            <a:r>
              <a:rPr lang="en-US" altLang="zh-CN" sz="3300" dirty="0" smtClean="0"/>
              <a:t>   =( R</a:t>
            </a:r>
            <a:r>
              <a:rPr lang="en-US" altLang="zh-CN" sz="3300" dirty="0" smtClean="0">
                <a:sym typeface="Symbol" pitchFamily="18" charset="2"/>
              </a:rPr>
              <a:t></a:t>
            </a:r>
            <a:r>
              <a:rPr lang="en-US" altLang="zh-CN" sz="3300" dirty="0" smtClean="0"/>
              <a:t>Q) </a:t>
            </a:r>
            <a:r>
              <a:rPr lang="en-US" altLang="zh-CN" sz="3300" dirty="0" smtClean="0">
                <a:sym typeface="Symbol" pitchFamily="18" charset="2"/>
              </a:rPr>
              <a:t></a:t>
            </a:r>
            <a:r>
              <a:rPr lang="en-US" altLang="zh-CN" sz="3300" dirty="0" smtClean="0"/>
              <a:t>(</a:t>
            </a:r>
            <a:r>
              <a:rPr lang="en-US" altLang="zh-CN" sz="3300" dirty="0" smtClean="0">
                <a:sym typeface="Symbol" pitchFamily="18" charset="2"/>
              </a:rPr>
              <a:t></a:t>
            </a:r>
            <a:r>
              <a:rPr lang="en-US" altLang="zh-CN" sz="3300" dirty="0" smtClean="0"/>
              <a:t> P</a:t>
            </a:r>
            <a:r>
              <a:rPr lang="en-US" altLang="zh-CN" sz="3300" dirty="0" smtClean="0">
                <a:sym typeface="Symbol" pitchFamily="18" charset="2"/>
              </a:rPr>
              <a:t></a:t>
            </a:r>
            <a:r>
              <a:rPr lang="en-US" altLang="zh-CN" sz="3300" dirty="0" smtClean="0"/>
              <a:t>Q)</a:t>
            </a:r>
          </a:p>
          <a:p>
            <a:pPr indent="-79375" eaLnBrk="1" hangingPunct="1">
              <a:lnSpc>
                <a:spcPct val="110000"/>
              </a:lnSpc>
              <a:buFont typeface="Wingdings" panose="05000000000000000000" pitchFamily="2" charset="2"/>
              <a:buNone/>
              <a:defRPr/>
            </a:pPr>
            <a:r>
              <a:rPr lang="en-US" altLang="zh-CN" sz="3300" dirty="0" smtClean="0"/>
              <a:t>   =( R</a:t>
            </a:r>
            <a:r>
              <a:rPr lang="en-US" altLang="zh-CN" sz="3300" dirty="0" smtClean="0">
                <a:sym typeface="Symbol" pitchFamily="18" charset="2"/>
              </a:rPr>
              <a:t></a:t>
            </a:r>
            <a:r>
              <a:rPr lang="en-US" altLang="zh-CN" sz="3300" dirty="0" smtClean="0"/>
              <a:t>Q) </a:t>
            </a:r>
            <a:r>
              <a:rPr lang="en-US" altLang="zh-CN" sz="3300" dirty="0" smtClean="0">
                <a:sym typeface="Symbol" pitchFamily="18" charset="2"/>
              </a:rPr>
              <a:t></a:t>
            </a:r>
            <a:r>
              <a:rPr lang="en-US" altLang="zh-CN" sz="3300" dirty="0" smtClean="0">
                <a:solidFill>
                  <a:schemeClr val="tx2"/>
                </a:solidFill>
              </a:rPr>
              <a:t>( P</a:t>
            </a:r>
            <a:r>
              <a:rPr lang="en-US" altLang="zh-CN" sz="3300" dirty="0" smtClean="0">
                <a:solidFill>
                  <a:schemeClr val="tx2"/>
                </a:solidFill>
                <a:sym typeface="Symbol" pitchFamily="18" charset="2"/>
              </a:rPr>
              <a:t></a:t>
            </a:r>
            <a:r>
              <a:rPr lang="en-US" altLang="zh-CN" sz="3300" dirty="0" smtClean="0">
                <a:solidFill>
                  <a:schemeClr val="tx2"/>
                </a:solidFill>
              </a:rPr>
              <a:t> Q)</a:t>
            </a:r>
          </a:p>
          <a:p>
            <a:pPr indent="-79375" eaLnBrk="1" hangingPunct="1">
              <a:lnSpc>
                <a:spcPct val="110000"/>
              </a:lnSpc>
              <a:buFont typeface="Wingdings" panose="05000000000000000000" pitchFamily="2" charset="2"/>
              <a:buNone/>
              <a:defRPr/>
            </a:pPr>
            <a:r>
              <a:rPr lang="zh-CN" altLang="en-US" sz="3300" dirty="0" smtClean="0"/>
              <a:t>由基本蕴涵式</a:t>
            </a:r>
            <a:r>
              <a:rPr lang="en-US" altLang="zh-CN" sz="3300" dirty="0" smtClean="0"/>
              <a:t>2. P</a:t>
            </a:r>
            <a:r>
              <a:rPr lang="en-US" altLang="zh-CN" sz="3300" dirty="0" smtClean="0">
                <a:sym typeface="Symbol" pitchFamily="18" charset="2"/>
              </a:rPr>
              <a:t></a:t>
            </a:r>
            <a:r>
              <a:rPr lang="en-US" altLang="zh-CN" sz="3300" dirty="0" smtClean="0"/>
              <a:t>Q</a:t>
            </a:r>
            <a:r>
              <a:rPr lang="en-US" altLang="zh-CN" sz="3300" dirty="0" smtClean="0">
                <a:sym typeface="Symbol" pitchFamily="18" charset="2"/>
              </a:rPr>
              <a:t></a:t>
            </a:r>
            <a:r>
              <a:rPr lang="en-US" altLang="zh-CN" sz="3300" dirty="0" smtClean="0"/>
              <a:t>Q</a:t>
            </a:r>
            <a:r>
              <a:rPr lang="zh-CN" altLang="en-US" sz="3300" dirty="0" smtClean="0"/>
              <a:t>可知，</a:t>
            </a:r>
          </a:p>
          <a:p>
            <a:pPr indent="-79375" eaLnBrk="1" hangingPunct="1">
              <a:lnSpc>
                <a:spcPct val="110000"/>
              </a:lnSpc>
              <a:buFont typeface="Wingdings" panose="05000000000000000000" pitchFamily="2" charset="2"/>
              <a:buNone/>
              <a:defRPr/>
            </a:pPr>
            <a:r>
              <a:rPr lang="en-US" altLang="zh-CN" sz="3300" dirty="0" smtClean="0"/>
              <a:t>( R</a:t>
            </a:r>
            <a:r>
              <a:rPr lang="en-US" altLang="zh-CN" sz="3300" dirty="0" smtClean="0">
                <a:sym typeface="Symbol" pitchFamily="18" charset="2"/>
              </a:rPr>
              <a:t></a:t>
            </a:r>
            <a:r>
              <a:rPr lang="en-US" altLang="zh-CN" sz="3300" dirty="0" smtClean="0"/>
              <a:t>Q) </a:t>
            </a:r>
            <a:r>
              <a:rPr lang="en-US" altLang="zh-CN" sz="3300" dirty="0" smtClean="0">
                <a:sym typeface="Symbol" pitchFamily="18" charset="2"/>
              </a:rPr>
              <a:t></a:t>
            </a:r>
            <a:r>
              <a:rPr lang="en-US" altLang="zh-CN" sz="3300" dirty="0" smtClean="0">
                <a:solidFill>
                  <a:schemeClr val="tx2"/>
                </a:solidFill>
              </a:rPr>
              <a:t>( P</a:t>
            </a:r>
            <a:r>
              <a:rPr lang="en-US" altLang="zh-CN" sz="3300" dirty="0" smtClean="0">
                <a:solidFill>
                  <a:schemeClr val="tx2"/>
                </a:solidFill>
                <a:sym typeface="Symbol" pitchFamily="18" charset="2"/>
              </a:rPr>
              <a:t></a:t>
            </a:r>
            <a:r>
              <a:rPr lang="en-US" altLang="zh-CN" sz="3300" dirty="0" smtClean="0">
                <a:solidFill>
                  <a:schemeClr val="tx2"/>
                </a:solidFill>
              </a:rPr>
              <a:t> Q) </a:t>
            </a:r>
            <a:r>
              <a:rPr lang="en-US" altLang="zh-CN" sz="3300" dirty="0" smtClean="0">
                <a:sym typeface="Symbol" pitchFamily="18" charset="2"/>
              </a:rPr>
              <a:t></a:t>
            </a:r>
            <a:r>
              <a:rPr lang="en-US" altLang="zh-CN" sz="3300" dirty="0" smtClean="0">
                <a:solidFill>
                  <a:schemeClr val="tx2"/>
                </a:solidFill>
              </a:rPr>
              <a:t>(P</a:t>
            </a:r>
            <a:r>
              <a:rPr lang="en-US" altLang="zh-CN" sz="3300" dirty="0" smtClean="0">
                <a:solidFill>
                  <a:schemeClr val="tx2"/>
                </a:solidFill>
                <a:sym typeface="Symbol" pitchFamily="18" charset="2"/>
              </a:rPr>
              <a:t></a:t>
            </a:r>
            <a:r>
              <a:rPr lang="en-US" altLang="zh-CN" sz="3300" dirty="0" smtClean="0">
                <a:solidFill>
                  <a:schemeClr val="tx2"/>
                </a:solidFill>
              </a:rPr>
              <a:t> Q)</a:t>
            </a:r>
            <a:r>
              <a:rPr lang="zh-CN" altLang="en-US" sz="3300" dirty="0" smtClean="0"/>
              <a:t>，即</a:t>
            </a:r>
            <a:r>
              <a:rPr lang="en-US" altLang="zh-CN" sz="3300" dirty="0" smtClean="0"/>
              <a:t>A</a:t>
            </a:r>
            <a:r>
              <a:rPr lang="zh-CN" altLang="en-US" sz="3300" dirty="0" smtClean="0"/>
              <a:t>蕴涵</a:t>
            </a:r>
            <a:r>
              <a:rPr lang="en-US" altLang="zh-CN" sz="3300" dirty="0" smtClean="0"/>
              <a:t>B</a:t>
            </a:r>
            <a:r>
              <a:rPr lang="zh-CN" altLang="en-US" sz="3300" dirty="0" smtClean="0"/>
              <a:t>。</a:t>
            </a:r>
            <a:endParaRPr lang="en-US" altLang="zh-CN" sz="3300" dirty="0" smtClean="0"/>
          </a:p>
        </p:txBody>
      </p:sp>
      <p:sp>
        <p:nvSpPr>
          <p:cNvPr id="150531"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50532"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C85F137-B932-43F5-9FD9-49DEA4A6EAF6}" type="slidenum">
              <a:rPr kumimoji="0" lang="zh-CN" altLang="en-US" sz="1400" b="0" smtClean="0">
                <a:latin typeface="Arial" panose="020B0604020202020204" pitchFamily="34" charset="0"/>
              </a:rPr>
              <a:pPr>
                <a:spcBef>
                  <a:spcPct val="0"/>
                </a:spcBef>
                <a:buClrTx/>
                <a:buSzTx/>
                <a:buFontTx/>
                <a:buNone/>
              </a:pPr>
              <a:t>79</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9090">
                                            <p:txEl>
                                              <p:pRg st="7" end="7"/>
                                            </p:txEl>
                                          </p:spTgt>
                                        </p:tgtEl>
                                        <p:attrNameLst>
                                          <p:attrName>style.visibility</p:attrName>
                                        </p:attrNameLst>
                                      </p:cBhvr>
                                      <p:to>
                                        <p:strVal val="visible"/>
                                      </p:to>
                                    </p:set>
                                    <p:anim calcmode="lin" valueType="num">
                                      <p:cBhvr additive="base">
                                        <p:cTn id="7" dur="500" fill="hold"/>
                                        <p:tgtEl>
                                          <p:spTgt spid="89090">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9090">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9090">
                                            <p:txEl>
                                              <p:pRg st="8" end="8"/>
                                            </p:txEl>
                                          </p:spTgt>
                                        </p:tgtEl>
                                        <p:attrNameLst>
                                          <p:attrName>style.visibility</p:attrName>
                                        </p:attrNameLst>
                                      </p:cBhvr>
                                      <p:to>
                                        <p:strVal val="visible"/>
                                      </p:to>
                                    </p:set>
                                    <p:anim calcmode="lin" valueType="num">
                                      <p:cBhvr additive="base">
                                        <p:cTn id="11" dur="500" fill="hold"/>
                                        <p:tgtEl>
                                          <p:spTgt spid="89090">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9090">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0" y="56818"/>
            <a:ext cx="7772400" cy="707886"/>
          </a:xfrm>
        </p:spPr>
        <p:txBody>
          <a:bodyPr/>
          <a:lstStyle/>
          <a:p>
            <a:pPr eaLnBrk="1" hangingPunct="1"/>
            <a:r>
              <a:rPr lang="zh-CN" altLang="en-US" sz="4000" dirty="0" smtClean="0">
                <a:latin typeface="Arial" panose="020B0604020202020204" pitchFamily="34" charset="0"/>
                <a:cs typeface="Arial" panose="020B0604020202020204" pitchFamily="34" charset="0"/>
              </a:rPr>
              <a:t>1 </a:t>
            </a:r>
            <a:r>
              <a:rPr lang="zh-CN" altLang="en-US" sz="4000" dirty="0" smtClean="0">
                <a:latin typeface="Arial" panose="020B0604020202020204" pitchFamily="34" charset="0"/>
                <a:ea typeface="黑体" panose="02010609060101010101" pitchFamily="49" charset="-122"/>
              </a:rPr>
              <a:t>命题</a:t>
            </a:r>
            <a:r>
              <a:rPr lang="zh-CN" altLang="en-US" sz="4000" dirty="0" smtClean="0"/>
              <a:t> </a:t>
            </a:r>
          </a:p>
        </p:txBody>
      </p:sp>
      <p:sp>
        <p:nvSpPr>
          <p:cNvPr id="16387" name="Rectangle 3"/>
          <p:cNvSpPr>
            <a:spLocks noGrp="1" noChangeArrowheads="1"/>
          </p:cNvSpPr>
          <p:nvPr>
            <p:ph type="body" idx="1"/>
          </p:nvPr>
        </p:nvSpPr>
        <p:spPr>
          <a:xfrm>
            <a:off x="422275" y="998468"/>
            <a:ext cx="8353425" cy="4968875"/>
          </a:xfrm>
        </p:spPr>
        <p:txBody>
          <a:bodyPr/>
          <a:lstStyle/>
          <a:p>
            <a:pPr eaLnBrk="1" hangingPunct="1">
              <a:lnSpc>
                <a:spcPct val="125000"/>
              </a:lnSpc>
              <a:tabLst>
                <a:tab pos="1708150" algn="l"/>
              </a:tabLst>
            </a:pPr>
            <a:r>
              <a:rPr lang="zh-CN" altLang="en-US" sz="3300" dirty="0" smtClean="0">
                <a:latin typeface="Arial" panose="020B0604020202020204" pitchFamily="34" charset="0"/>
                <a:ea typeface="黑体" panose="02010609060101010101" pitchFamily="49" charset="-122"/>
              </a:rPr>
              <a:t>所谓命题是指一句有真假意义的话。</a:t>
            </a:r>
          </a:p>
          <a:p>
            <a:pPr eaLnBrk="1" hangingPunct="1">
              <a:lnSpc>
                <a:spcPct val="125000"/>
              </a:lnSpc>
              <a:tabLst>
                <a:tab pos="1708150" algn="l"/>
              </a:tabLst>
            </a:pPr>
            <a:r>
              <a:rPr lang="zh-CN" altLang="en-US" sz="3300" dirty="0" smtClean="0">
                <a:latin typeface="Arial" panose="020B0604020202020204" pitchFamily="34" charset="0"/>
                <a:ea typeface="黑体" panose="02010609060101010101" pitchFamily="49" charset="-122"/>
              </a:rPr>
              <a:t>例如：长春是中国最大的城市</a:t>
            </a:r>
          </a:p>
          <a:p>
            <a:pPr eaLnBrk="1" hangingPunct="1">
              <a:lnSpc>
                <a:spcPct val="125000"/>
              </a:lnSpc>
              <a:buFont typeface="Wingdings" panose="05000000000000000000" pitchFamily="2" charset="2"/>
              <a:buNone/>
              <a:tabLst>
                <a:tab pos="1708150" algn="l"/>
              </a:tabLst>
            </a:pPr>
            <a:r>
              <a:rPr lang="zh-CN" altLang="en-US" sz="3300" dirty="0" smtClean="0">
                <a:latin typeface="Arial" panose="020B0604020202020204" pitchFamily="34" charset="0"/>
                <a:ea typeface="黑体" panose="02010609060101010101" pitchFamily="49" charset="-122"/>
              </a:rPr>
              <a:t>		今天是星期二</a:t>
            </a:r>
          </a:p>
          <a:p>
            <a:pPr eaLnBrk="1" hangingPunct="1">
              <a:lnSpc>
                <a:spcPct val="125000"/>
              </a:lnSpc>
              <a:buFont typeface="Wingdings" panose="05000000000000000000" pitchFamily="2" charset="2"/>
              <a:buNone/>
              <a:tabLst>
                <a:tab pos="1708150" algn="l"/>
              </a:tabLst>
            </a:pPr>
            <a:r>
              <a:rPr lang="zh-CN" altLang="en-US" sz="3300" dirty="0" smtClean="0">
                <a:latin typeface="Arial" panose="020B0604020202020204" pitchFamily="34" charset="0"/>
                <a:ea typeface="黑体" panose="02010609060101010101" pitchFamily="49" charset="-122"/>
              </a:rPr>
              <a:t>		所有素数都是奇数</a:t>
            </a:r>
          </a:p>
          <a:p>
            <a:pPr eaLnBrk="1" hangingPunct="1">
              <a:lnSpc>
                <a:spcPct val="125000"/>
              </a:lnSpc>
              <a:buFont typeface="Wingdings" panose="05000000000000000000" pitchFamily="2" charset="2"/>
              <a:buNone/>
              <a:tabLst>
                <a:tab pos="1708150" algn="l"/>
              </a:tabLst>
            </a:pPr>
            <a:r>
              <a:rPr lang="zh-CN" altLang="en-US" sz="3300" dirty="0" smtClean="0">
                <a:latin typeface="Arial" panose="020B0604020202020204" pitchFamily="34" charset="0"/>
                <a:ea typeface="黑体" panose="02010609060101010101" pitchFamily="49" charset="-122"/>
              </a:rPr>
              <a:t>		1+1=2</a:t>
            </a:r>
            <a:endParaRPr lang="zh-CN" altLang="en-US" sz="3300" dirty="0" smtClean="0"/>
          </a:p>
          <a:p>
            <a:pPr eaLnBrk="1" hangingPunct="1">
              <a:lnSpc>
                <a:spcPct val="125000"/>
              </a:lnSpc>
              <a:tabLst>
                <a:tab pos="1708150" algn="l"/>
              </a:tabLst>
            </a:pPr>
            <a:r>
              <a:rPr lang="zh-CN" altLang="en-US" sz="3300" dirty="0" smtClean="0">
                <a:latin typeface="Arial" panose="020B0604020202020204" pitchFamily="34" charset="0"/>
                <a:ea typeface="黑体" panose="02010609060101010101" pitchFamily="49" charset="-122"/>
              </a:rPr>
              <a:t>命题用大写英文字母</a:t>
            </a:r>
            <a:r>
              <a:rPr lang="en-US" altLang="zh-CN" sz="3300" dirty="0" smtClean="0">
                <a:latin typeface="Arial" panose="020B0604020202020204" pitchFamily="34" charset="0"/>
                <a:cs typeface="Arial" panose="020B0604020202020204" pitchFamily="34" charset="0"/>
              </a:rPr>
              <a:t>P</a:t>
            </a:r>
            <a:r>
              <a:rPr lang="en-US" altLang="zh-CN" sz="3300" dirty="0" smtClean="0">
                <a:latin typeface="Arial" panose="020B0604020202020204" pitchFamily="34" charset="0"/>
                <a:ea typeface="黑体" panose="02010609060101010101" pitchFamily="49" charset="-122"/>
              </a:rPr>
              <a:t>，</a:t>
            </a:r>
            <a:r>
              <a:rPr lang="en-US" altLang="zh-CN" sz="3300" dirty="0" smtClean="0">
                <a:latin typeface="Arial" panose="020B0604020202020204" pitchFamily="34" charset="0"/>
                <a:cs typeface="Arial" panose="020B0604020202020204" pitchFamily="34" charset="0"/>
              </a:rPr>
              <a:t>Q</a:t>
            </a:r>
            <a:r>
              <a:rPr lang="en-US" altLang="zh-CN" sz="3300" dirty="0" smtClean="0">
                <a:latin typeface="Arial" panose="020B0604020202020204" pitchFamily="34" charset="0"/>
                <a:ea typeface="黑体" panose="02010609060101010101" pitchFamily="49" charset="-122"/>
              </a:rPr>
              <a:t>，…，</a:t>
            </a:r>
            <a:r>
              <a:rPr lang="en-US" altLang="zh-CN" sz="3300" dirty="0" smtClean="0">
                <a:latin typeface="Arial" panose="020B0604020202020204" pitchFamily="34" charset="0"/>
                <a:cs typeface="Arial" panose="020B0604020202020204" pitchFamily="34" charset="0"/>
              </a:rPr>
              <a:t>P</a:t>
            </a:r>
            <a:r>
              <a:rPr lang="en-US" altLang="zh-CN" sz="3300" baseline="-30000" dirty="0" smtClean="0">
                <a:latin typeface="Arial" panose="020B0604020202020204" pitchFamily="34" charset="0"/>
                <a:cs typeface="Arial" panose="020B0604020202020204" pitchFamily="34" charset="0"/>
              </a:rPr>
              <a:t>1</a:t>
            </a:r>
            <a:r>
              <a:rPr lang="en-US" altLang="zh-CN" sz="3300" dirty="0" smtClean="0">
                <a:latin typeface="Arial" panose="020B0604020202020204" pitchFamily="34" charset="0"/>
                <a:ea typeface="黑体" panose="02010609060101010101" pitchFamily="49" charset="-122"/>
              </a:rPr>
              <a:t>，</a:t>
            </a:r>
            <a:r>
              <a:rPr lang="en-US" altLang="zh-CN" sz="3300" dirty="0" smtClean="0">
                <a:latin typeface="Arial" panose="020B0604020202020204" pitchFamily="34" charset="0"/>
                <a:cs typeface="Arial" panose="020B0604020202020204" pitchFamily="34" charset="0"/>
              </a:rPr>
              <a:t>P</a:t>
            </a:r>
            <a:r>
              <a:rPr lang="en-US" altLang="zh-CN" sz="3300" baseline="-30000" dirty="0" smtClean="0">
                <a:latin typeface="Arial" panose="020B0604020202020204" pitchFamily="34" charset="0"/>
                <a:cs typeface="Arial" panose="020B0604020202020204" pitchFamily="34" charset="0"/>
              </a:rPr>
              <a:t>2</a:t>
            </a:r>
            <a:r>
              <a:rPr lang="en-US" altLang="zh-CN" sz="3300" dirty="0" smtClean="0">
                <a:latin typeface="Arial" panose="020B0604020202020204" pitchFamily="34" charset="0"/>
                <a:ea typeface="黑体" panose="02010609060101010101" pitchFamily="49" charset="-122"/>
              </a:rPr>
              <a:t>，…，</a:t>
            </a:r>
            <a:r>
              <a:rPr lang="zh-CN" altLang="en-US" sz="3300" dirty="0" smtClean="0">
                <a:latin typeface="Arial" panose="020B0604020202020204" pitchFamily="34" charset="0"/>
                <a:ea typeface="黑体" panose="02010609060101010101" pitchFamily="49" charset="-122"/>
              </a:rPr>
              <a:t>表示。</a:t>
            </a:r>
            <a:r>
              <a:rPr lang="zh-CN" altLang="en-US" sz="3300" dirty="0" smtClean="0"/>
              <a:t> </a:t>
            </a:r>
          </a:p>
        </p:txBody>
      </p:sp>
      <p:sp>
        <p:nvSpPr>
          <p:cNvPr id="65540"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6554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BB897DE-8F8E-478B-B993-457E20A54A00}" type="slidenum">
              <a:rPr kumimoji="0" lang="zh-CN" altLang="en-US" sz="1400" b="0" smtClean="0">
                <a:latin typeface="Arial" panose="020B0604020202020204" pitchFamily="34" charset="0"/>
              </a:rPr>
              <a:pPr>
                <a:spcBef>
                  <a:spcPct val="0"/>
                </a:spcBef>
                <a:buClrTx/>
                <a:buSzTx/>
                <a:buFontTx/>
                <a:buNone/>
              </a:pPr>
              <a:t>8</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387">
                                            <p:txEl>
                                              <p:pRg st="5" end="5"/>
                                            </p:txEl>
                                          </p:spTgt>
                                        </p:tgtEl>
                                        <p:attrNameLst>
                                          <p:attrName>style.visibility</p:attrName>
                                        </p:attrNameLst>
                                      </p:cBhvr>
                                      <p:to>
                                        <p:strVal val="visible"/>
                                      </p:to>
                                    </p:set>
                                    <p:anim calcmode="lin" valueType="num">
                                      <p:cBhvr additive="base">
                                        <p:cTn id="7" dur="500" fill="hold"/>
                                        <p:tgtEl>
                                          <p:spTgt spid="16387">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38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a:spLocks noGrp="1" noChangeArrowheads="1"/>
          </p:cNvSpPr>
          <p:nvPr>
            <p:ph type="body" idx="1"/>
          </p:nvPr>
        </p:nvSpPr>
        <p:spPr>
          <a:xfrm>
            <a:off x="152400" y="44624"/>
            <a:ext cx="8839200" cy="6408738"/>
          </a:xfrm>
        </p:spPr>
        <p:txBody>
          <a:bodyPr/>
          <a:lstStyle/>
          <a:p>
            <a:pPr eaLnBrk="1" hangingPunct="1">
              <a:lnSpc>
                <a:spcPct val="90000"/>
              </a:lnSpc>
              <a:buFont typeface="Wingdings" panose="05000000000000000000" pitchFamily="2" charset="2"/>
              <a:buChar char="ü"/>
            </a:pPr>
            <a:r>
              <a:rPr lang="zh-CN" altLang="en-US" dirty="0" smtClean="0">
                <a:solidFill>
                  <a:schemeClr val="tx2"/>
                </a:solidFill>
                <a:latin typeface="黑体" panose="02010609060101010101" pitchFamily="49" charset="-122"/>
                <a:ea typeface="黑体" panose="02010609060101010101" pitchFamily="49" charset="-122"/>
              </a:rPr>
              <a:t>任取解释</a:t>
            </a:r>
            <a:r>
              <a:rPr lang="en-US" altLang="zh-CN" dirty="0" smtClean="0">
                <a:solidFill>
                  <a:schemeClr val="tx2"/>
                </a:solidFill>
                <a:latin typeface="黑体" panose="02010609060101010101" pitchFamily="49" charset="-122"/>
                <a:ea typeface="黑体" panose="02010609060101010101" pitchFamily="49" charset="-122"/>
              </a:rPr>
              <a:t>I，</a:t>
            </a:r>
            <a:r>
              <a:rPr lang="zh-CN" altLang="en-US" dirty="0" smtClean="0">
                <a:solidFill>
                  <a:schemeClr val="tx2"/>
                </a:solidFill>
                <a:latin typeface="黑体" panose="02010609060101010101" pitchFamily="49" charset="-122"/>
                <a:ea typeface="黑体" panose="02010609060101010101" pitchFamily="49" charset="-122"/>
              </a:rPr>
              <a:t>若</a:t>
            </a:r>
            <a:r>
              <a:rPr lang="en-US" altLang="zh-CN" dirty="0" smtClean="0">
                <a:solidFill>
                  <a:schemeClr val="tx2"/>
                </a:solidFill>
                <a:latin typeface="黑体" panose="02010609060101010101" pitchFamily="49" charset="-122"/>
                <a:ea typeface="黑体" panose="02010609060101010101" pitchFamily="49" charset="-122"/>
              </a:rPr>
              <a:t>I</a:t>
            </a:r>
            <a:r>
              <a:rPr lang="zh-CN" altLang="en-US" dirty="0" smtClean="0">
                <a:solidFill>
                  <a:schemeClr val="tx2"/>
                </a:solidFill>
                <a:latin typeface="黑体" panose="02010609060101010101" pitchFamily="49" charset="-122"/>
                <a:ea typeface="黑体" panose="02010609060101010101" pitchFamily="49" charset="-122"/>
              </a:rPr>
              <a:t>满足</a:t>
            </a:r>
            <a:r>
              <a:rPr lang="en-US" altLang="zh-CN" dirty="0" smtClean="0">
                <a:solidFill>
                  <a:schemeClr val="tx2"/>
                </a:solidFill>
                <a:latin typeface="黑体" panose="02010609060101010101" pitchFamily="49" charset="-122"/>
                <a:ea typeface="黑体" panose="02010609060101010101" pitchFamily="49" charset="-122"/>
              </a:rPr>
              <a:t>G，</a:t>
            </a:r>
            <a:r>
              <a:rPr lang="zh-CN" altLang="en-US" dirty="0" smtClean="0">
                <a:solidFill>
                  <a:schemeClr val="tx2"/>
                </a:solidFill>
                <a:latin typeface="黑体" panose="02010609060101010101" pitchFamily="49" charset="-122"/>
                <a:ea typeface="黑体" panose="02010609060101010101" pitchFamily="49" charset="-122"/>
              </a:rPr>
              <a:t>往证</a:t>
            </a:r>
            <a:r>
              <a:rPr lang="en-US" altLang="zh-CN" dirty="0" smtClean="0">
                <a:solidFill>
                  <a:schemeClr val="tx2"/>
                </a:solidFill>
                <a:latin typeface="黑体" panose="02010609060101010101" pitchFamily="49" charset="-122"/>
                <a:ea typeface="黑体" panose="02010609060101010101" pitchFamily="49" charset="-122"/>
              </a:rPr>
              <a:t>I</a:t>
            </a:r>
            <a:r>
              <a:rPr lang="zh-CN" altLang="en-US" dirty="0" smtClean="0">
                <a:solidFill>
                  <a:schemeClr val="tx2"/>
                </a:solidFill>
                <a:latin typeface="黑体" panose="02010609060101010101" pitchFamily="49" charset="-122"/>
                <a:ea typeface="黑体" panose="02010609060101010101" pitchFamily="49" charset="-122"/>
              </a:rPr>
              <a:t>满足</a:t>
            </a:r>
            <a:r>
              <a:rPr lang="en-US" altLang="zh-CN" dirty="0" smtClean="0">
                <a:solidFill>
                  <a:schemeClr val="tx2"/>
                </a:solidFill>
                <a:latin typeface="黑体" panose="02010609060101010101" pitchFamily="49" charset="-122"/>
                <a:ea typeface="黑体" panose="02010609060101010101" pitchFamily="49" charset="-122"/>
              </a:rPr>
              <a:t>H</a:t>
            </a:r>
          </a:p>
          <a:p>
            <a:pPr eaLnBrk="1" hangingPunct="1">
              <a:lnSpc>
                <a:spcPct val="90000"/>
              </a:lnSpc>
              <a:buFont typeface="Wingdings" panose="05000000000000000000" pitchFamily="2" charset="2"/>
              <a:buNone/>
            </a:pPr>
            <a:r>
              <a:rPr lang="zh-CN" altLang="en-US" dirty="0" smtClean="0">
                <a:solidFill>
                  <a:schemeClr val="tx2"/>
                </a:solidFill>
              </a:rPr>
              <a:t>例</a:t>
            </a:r>
            <a:r>
              <a:rPr lang="en-US" altLang="zh-CN" dirty="0" smtClean="0">
                <a:solidFill>
                  <a:schemeClr val="tx2"/>
                </a:solidFill>
              </a:rPr>
              <a:t>.</a:t>
            </a:r>
            <a:r>
              <a:rPr lang="en-US" altLang="zh-CN" dirty="0" smtClean="0"/>
              <a:t> </a:t>
            </a:r>
            <a:r>
              <a:rPr lang="zh-CN" altLang="en-US" sz="3200" dirty="0" smtClean="0"/>
              <a:t>设</a:t>
            </a:r>
            <a:r>
              <a:rPr lang="en-US" altLang="zh-CN" sz="3200" dirty="0" smtClean="0"/>
              <a:t>A= P</a:t>
            </a:r>
            <a:r>
              <a:rPr lang="en-US" altLang="zh-CN" sz="3200" dirty="0" smtClean="0">
                <a:sym typeface="Symbol" panose="05050102010706020507" pitchFamily="18" charset="2"/>
              </a:rPr>
              <a:t></a:t>
            </a:r>
            <a:r>
              <a:rPr lang="en-US" altLang="zh-CN" sz="3200" dirty="0" smtClean="0"/>
              <a:t> Q</a:t>
            </a:r>
            <a:r>
              <a:rPr lang="zh-CN" altLang="en-US" sz="3200" dirty="0" smtClean="0"/>
              <a:t>，</a:t>
            </a:r>
            <a:r>
              <a:rPr lang="en-US" altLang="zh-CN" sz="3200" dirty="0" smtClean="0"/>
              <a:t>B=(R</a:t>
            </a:r>
            <a:r>
              <a:rPr lang="en-US" altLang="zh-CN" sz="3200" dirty="0" smtClean="0">
                <a:sym typeface="Symbol" panose="05050102010706020507" pitchFamily="18" charset="2"/>
              </a:rPr>
              <a:t></a:t>
            </a:r>
            <a:r>
              <a:rPr lang="en-US" altLang="zh-CN" sz="3200" dirty="0" smtClean="0"/>
              <a:t>Q) </a:t>
            </a:r>
            <a:r>
              <a:rPr lang="en-US" altLang="zh-CN" sz="3200" dirty="0" smtClean="0">
                <a:sym typeface="Symbol" panose="05050102010706020507" pitchFamily="18" charset="2"/>
              </a:rPr>
              <a:t>((</a:t>
            </a:r>
            <a:r>
              <a:rPr lang="en-US" altLang="zh-CN" sz="3200" dirty="0" smtClean="0"/>
              <a:t>P</a:t>
            </a:r>
            <a:r>
              <a:rPr lang="en-US" altLang="zh-CN" sz="3200" dirty="0" smtClean="0">
                <a:sym typeface="Symbol" panose="05050102010706020507" pitchFamily="18" charset="2"/>
              </a:rPr>
              <a:t></a:t>
            </a:r>
            <a:r>
              <a:rPr lang="en-US" altLang="zh-CN" sz="3200" dirty="0" smtClean="0"/>
              <a:t>R)</a:t>
            </a:r>
            <a:r>
              <a:rPr lang="zh-CN" altLang="en-US" sz="3200" dirty="0" smtClean="0">
                <a:sym typeface="Symbol" panose="05050102010706020507" pitchFamily="18" charset="2"/>
              </a:rPr>
              <a:t></a:t>
            </a:r>
            <a:r>
              <a:rPr lang="zh-CN" altLang="en-US" sz="3200" dirty="0" smtClean="0"/>
              <a:t> </a:t>
            </a:r>
            <a:r>
              <a:rPr lang="en-US" altLang="zh-CN" sz="3200" dirty="0" smtClean="0"/>
              <a:t>Q)</a:t>
            </a:r>
            <a:r>
              <a:rPr lang="zh-CN" altLang="en-US" sz="3200" dirty="0" smtClean="0"/>
              <a:t>，</a:t>
            </a:r>
          </a:p>
          <a:p>
            <a:pPr eaLnBrk="1" hangingPunct="1">
              <a:lnSpc>
                <a:spcPct val="90000"/>
              </a:lnSpc>
              <a:buFont typeface="Wingdings" panose="05000000000000000000" pitchFamily="2" charset="2"/>
              <a:buNone/>
            </a:pPr>
            <a:r>
              <a:rPr lang="zh-CN" altLang="en-US" sz="3200" dirty="0" smtClean="0"/>
              <a:t>      证明</a:t>
            </a:r>
            <a:r>
              <a:rPr lang="en-US" altLang="zh-CN" sz="3200" dirty="0" smtClean="0"/>
              <a:t>A</a:t>
            </a:r>
            <a:r>
              <a:rPr lang="zh-CN" altLang="en-US" sz="3200" dirty="0" smtClean="0"/>
              <a:t>蕴涵</a:t>
            </a:r>
            <a:r>
              <a:rPr lang="en-US" altLang="zh-CN" sz="3200" dirty="0" smtClean="0"/>
              <a:t>B</a:t>
            </a:r>
            <a:r>
              <a:rPr lang="zh-CN" altLang="en-US" sz="3200" dirty="0" smtClean="0"/>
              <a:t>。</a:t>
            </a:r>
          </a:p>
          <a:p>
            <a:pPr eaLnBrk="1" hangingPunct="1">
              <a:lnSpc>
                <a:spcPct val="90000"/>
              </a:lnSpc>
              <a:buFont typeface="Wingdings" panose="05000000000000000000" pitchFamily="2" charset="2"/>
              <a:buNone/>
            </a:pPr>
            <a:r>
              <a:rPr lang="zh-CN" altLang="en-US" sz="3200" dirty="0" smtClean="0"/>
              <a:t>证明：</a:t>
            </a:r>
          </a:p>
          <a:p>
            <a:pPr eaLnBrk="1" hangingPunct="1">
              <a:lnSpc>
                <a:spcPct val="90000"/>
              </a:lnSpc>
              <a:buFont typeface="Wingdings" panose="05000000000000000000" pitchFamily="2" charset="2"/>
              <a:buNone/>
            </a:pPr>
            <a:r>
              <a:rPr lang="zh-CN" altLang="en-US" sz="3200" dirty="0" smtClean="0"/>
              <a:t>  任取解释</a:t>
            </a:r>
            <a:r>
              <a:rPr lang="en-US" altLang="zh-CN" sz="3200" dirty="0" smtClean="0"/>
              <a:t>I</a:t>
            </a:r>
            <a:r>
              <a:rPr lang="zh-CN" altLang="en-US" sz="3200" dirty="0" smtClean="0"/>
              <a:t>，若</a:t>
            </a:r>
            <a:r>
              <a:rPr lang="en-US" altLang="zh-CN" sz="3200" dirty="0" smtClean="0"/>
              <a:t>I</a:t>
            </a:r>
            <a:r>
              <a:rPr lang="zh-CN" altLang="en-US" sz="3200" dirty="0" smtClean="0"/>
              <a:t>满足</a:t>
            </a:r>
            <a:r>
              <a:rPr lang="en-US" altLang="zh-CN" sz="3200" dirty="0" smtClean="0"/>
              <a:t>A</a:t>
            </a:r>
            <a:r>
              <a:rPr lang="zh-CN" altLang="en-US" sz="3200" dirty="0" smtClean="0"/>
              <a:t>，则有如下两种情况：</a:t>
            </a:r>
          </a:p>
          <a:p>
            <a:pPr eaLnBrk="1" hangingPunct="1">
              <a:lnSpc>
                <a:spcPct val="90000"/>
              </a:lnSpc>
              <a:buFont typeface="Wingdings" panose="05000000000000000000" pitchFamily="2" charset="2"/>
              <a:buNone/>
            </a:pPr>
            <a:r>
              <a:rPr lang="en-US" altLang="zh-CN" sz="3200" dirty="0" smtClean="0"/>
              <a:t>(1)</a:t>
            </a:r>
            <a:r>
              <a:rPr lang="zh-CN" altLang="en-US" sz="3200" dirty="0" smtClean="0"/>
              <a:t>在解释</a:t>
            </a:r>
            <a:r>
              <a:rPr lang="en-US" altLang="zh-CN" sz="3200" dirty="0" smtClean="0"/>
              <a:t>I</a:t>
            </a:r>
            <a:r>
              <a:rPr lang="zh-CN" altLang="en-US" sz="3200" dirty="0" smtClean="0"/>
              <a:t>下，</a:t>
            </a:r>
            <a:r>
              <a:rPr lang="en-US" altLang="zh-CN" sz="3200" dirty="0" smtClean="0"/>
              <a:t>P</a:t>
            </a:r>
            <a:r>
              <a:rPr lang="zh-CN" altLang="en-US" sz="3200" dirty="0" smtClean="0"/>
              <a:t>为假，这时，</a:t>
            </a:r>
          </a:p>
          <a:p>
            <a:pPr eaLnBrk="1" hangingPunct="1">
              <a:lnSpc>
                <a:spcPct val="90000"/>
              </a:lnSpc>
              <a:buFont typeface="Wingdings" panose="05000000000000000000" pitchFamily="2" charset="2"/>
              <a:buNone/>
            </a:pPr>
            <a:r>
              <a:rPr lang="en-US" altLang="zh-CN" sz="3200" dirty="0" smtClean="0"/>
              <a:t>         T</a:t>
            </a:r>
            <a:r>
              <a:rPr lang="en-US" altLang="zh-CN" sz="3200" baseline="-25000" dirty="0" smtClean="0"/>
              <a:t>I</a:t>
            </a:r>
            <a:r>
              <a:rPr lang="en-US" altLang="zh-CN" sz="3200" dirty="0" smtClean="0"/>
              <a:t>(B)= (R</a:t>
            </a:r>
            <a:r>
              <a:rPr lang="en-US" altLang="zh-CN" sz="3200" dirty="0" smtClean="0">
                <a:sym typeface="Symbol" panose="05050102010706020507" pitchFamily="18" charset="2"/>
              </a:rPr>
              <a:t></a:t>
            </a:r>
            <a:r>
              <a:rPr lang="en-US" altLang="zh-CN" sz="3200" dirty="0" smtClean="0"/>
              <a:t>Q) </a:t>
            </a:r>
            <a:r>
              <a:rPr lang="en-US" altLang="zh-CN" sz="3200" dirty="0" smtClean="0">
                <a:sym typeface="Symbol" panose="05050102010706020507" pitchFamily="18" charset="2"/>
              </a:rPr>
              <a:t></a:t>
            </a:r>
            <a:r>
              <a:rPr lang="zh-CN" altLang="en-US" sz="3200" dirty="0" smtClean="0"/>
              <a:t>（</a:t>
            </a:r>
            <a:r>
              <a:rPr lang="en-US" altLang="zh-CN" sz="3200" dirty="0" smtClean="0"/>
              <a:t>R</a:t>
            </a:r>
            <a:r>
              <a:rPr lang="en-US" altLang="zh-CN" sz="3200" dirty="0" smtClean="0">
                <a:sym typeface="Symbol" panose="05050102010706020507" pitchFamily="18" charset="2"/>
              </a:rPr>
              <a:t></a:t>
            </a:r>
            <a:r>
              <a:rPr lang="en-US" altLang="zh-CN" sz="3200" dirty="0" smtClean="0"/>
              <a:t> Q</a:t>
            </a:r>
            <a:r>
              <a:rPr lang="zh-CN" altLang="en-US" sz="3200" dirty="0" smtClean="0"/>
              <a:t>）</a:t>
            </a:r>
            <a:r>
              <a:rPr lang="en-US" altLang="zh-CN" sz="3200" dirty="0" smtClean="0"/>
              <a:t>=1</a:t>
            </a:r>
            <a:r>
              <a:rPr lang="zh-CN" altLang="en-US" sz="3200" dirty="0" smtClean="0"/>
              <a:t>，</a:t>
            </a:r>
          </a:p>
          <a:p>
            <a:pPr eaLnBrk="1" hangingPunct="1">
              <a:lnSpc>
                <a:spcPct val="90000"/>
              </a:lnSpc>
              <a:buFont typeface="Wingdings" panose="05000000000000000000" pitchFamily="2" charset="2"/>
              <a:buNone/>
            </a:pPr>
            <a:r>
              <a:rPr lang="zh-CN" altLang="en-US" sz="3200" dirty="0" smtClean="0"/>
              <a:t>   因此，</a:t>
            </a:r>
            <a:r>
              <a:rPr lang="en-US" altLang="zh-CN" sz="3200" dirty="0" smtClean="0"/>
              <a:t>I</a:t>
            </a:r>
            <a:r>
              <a:rPr lang="zh-CN" altLang="en-US" sz="3200" dirty="0" smtClean="0"/>
              <a:t>亦满足</a:t>
            </a:r>
            <a:r>
              <a:rPr lang="en-US" altLang="zh-CN" sz="3200" dirty="0" smtClean="0"/>
              <a:t>B</a:t>
            </a:r>
            <a:r>
              <a:rPr lang="zh-CN" altLang="en-US" sz="3200" dirty="0" smtClean="0"/>
              <a:t>。</a:t>
            </a:r>
          </a:p>
          <a:p>
            <a:pPr eaLnBrk="1" hangingPunct="1">
              <a:lnSpc>
                <a:spcPct val="90000"/>
              </a:lnSpc>
              <a:buFont typeface="Wingdings" panose="05000000000000000000" pitchFamily="2" charset="2"/>
              <a:buNone/>
            </a:pPr>
            <a:r>
              <a:rPr lang="en-US" altLang="zh-CN" sz="3200" dirty="0" smtClean="0"/>
              <a:t>(2)</a:t>
            </a:r>
            <a:r>
              <a:rPr lang="zh-CN" altLang="en-US" sz="3200" dirty="0" smtClean="0"/>
              <a:t>在解释</a:t>
            </a:r>
            <a:r>
              <a:rPr lang="en-US" altLang="zh-CN" sz="3200" dirty="0" smtClean="0"/>
              <a:t>I</a:t>
            </a:r>
            <a:r>
              <a:rPr lang="zh-CN" altLang="en-US" sz="3200" dirty="0" smtClean="0"/>
              <a:t>下，</a:t>
            </a:r>
            <a:r>
              <a:rPr lang="en-US" altLang="zh-CN" sz="3200" dirty="0" smtClean="0"/>
              <a:t>Q</a:t>
            </a:r>
            <a:r>
              <a:rPr lang="zh-CN" altLang="en-US" sz="3200" dirty="0" smtClean="0"/>
              <a:t>为真，这时，</a:t>
            </a:r>
          </a:p>
          <a:p>
            <a:pPr algn="ctr" eaLnBrk="1" hangingPunct="1">
              <a:lnSpc>
                <a:spcPct val="90000"/>
              </a:lnSpc>
              <a:buFont typeface="Wingdings" panose="05000000000000000000" pitchFamily="2" charset="2"/>
              <a:buNone/>
            </a:pPr>
            <a:r>
              <a:rPr lang="en-US" altLang="zh-CN" sz="3200" dirty="0" smtClean="0"/>
              <a:t> T</a:t>
            </a:r>
            <a:r>
              <a:rPr lang="en-US" altLang="zh-CN" sz="3200" baseline="-25000" dirty="0" smtClean="0"/>
              <a:t>I</a:t>
            </a:r>
            <a:r>
              <a:rPr lang="en-US" altLang="zh-CN" sz="3200" dirty="0" smtClean="0"/>
              <a:t>(B)= 1</a:t>
            </a:r>
            <a:r>
              <a:rPr lang="en-US" altLang="zh-CN" sz="3200" dirty="0" smtClean="0">
                <a:sym typeface="Symbol" panose="05050102010706020507" pitchFamily="18" charset="2"/>
              </a:rPr>
              <a:t></a:t>
            </a:r>
            <a:r>
              <a:rPr lang="en-US" altLang="zh-CN" sz="3200" dirty="0" smtClean="0"/>
              <a:t> 1=1</a:t>
            </a:r>
            <a:r>
              <a:rPr lang="zh-CN" altLang="en-US" sz="3200" dirty="0" smtClean="0"/>
              <a:t>，即，</a:t>
            </a:r>
            <a:r>
              <a:rPr lang="en-US" altLang="zh-CN" sz="3200" dirty="0" smtClean="0"/>
              <a:t>I</a:t>
            </a:r>
            <a:r>
              <a:rPr lang="zh-CN" altLang="en-US" sz="3200" dirty="0" smtClean="0"/>
              <a:t>亦满足</a:t>
            </a:r>
            <a:r>
              <a:rPr lang="en-US" altLang="zh-CN" sz="3200" dirty="0" smtClean="0"/>
              <a:t>B</a:t>
            </a:r>
            <a:r>
              <a:rPr lang="zh-CN" altLang="en-US" sz="3200" dirty="0" smtClean="0"/>
              <a:t>。</a:t>
            </a:r>
          </a:p>
          <a:p>
            <a:pPr eaLnBrk="1" hangingPunct="1">
              <a:lnSpc>
                <a:spcPct val="90000"/>
              </a:lnSpc>
              <a:buFont typeface="Wingdings" panose="05000000000000000000" pitchFamily="2" charset="2"/>
              <a:buNone/>
            </a:pPr>
            <a:r>
              <a:rPr lang="zh-CN" altLang="en-US" sz="3200" dirty="0" smtClean="0"/>
              <a:t>   综上，</a:t>
            </a:r>
            <a:r>
              <a:rPr lang="en-US" altLang="zh-CN" sz="3200" dirty="0" smtClean="0"/>
              <a:t>I</a:t>
            </a:r>
            <a:r>
              <a:rPr lang="zh-CN" altLang="en-US" sz="3200" dirty="0" smtClean="0"/>
              <a:t>满足</a:t>
            </a:r>
            <a:r>
              <a:rPr lang="en-US" altLang="zh-CN" sz="3200" dirty="0" smtClean="0"/>
              <a:t>B</a:t>
            </a:r>
            <a:r>
              <a:rPr lang="zh-CN" altLang="en-US" sz="3200" dirty="0" smtClean="0"/>
              <a:t>，因此，</a:t>
            </a:r>
            <a:r>
              <a:rPr lang="en-US" altLang="zh-CN" sz="3200" dirty="0" smtClean="0"/>
              <a:t>A</a:t>
            </a:r>
            <a:r>
              <a:rPr lang="zh-CN" altLang="en-US" sz="3200" dirty="0" smtClean="0"/>
              <a:t>蕴涵</a:t>
            </a:r>
            <a:r>
              <a:rPr lang="en-US" altLang="zh-CN" sz="3200" dirty="0" smtClean="0"/>
              <a:t>B</a:t>
            </a:r>
            <a:r>
              <a:rPr lang="zh-CN" altLang="en-US" sz="3200" dirty="0" smtClean="0"/>
              <a:t>。</a:t>
            </a:r>
          </a:p>
        </p:txBody>
      </p:sp>
      <p:sp>
        <p:nvSpPr>
          <p:cNvPr id="151555"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51556"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57B4EE3-B041-49EC-BC7E-1D3CCDC0F36C}" type="slidenum">
              <a:rPr kumimoji="0" lang="zh-CN" altLang="en-US" sz="1400" b="0" smtClean="0">
                <a:latin typeface="Arial" panose="020B0604020202020204" pitchFamily="34" charset="0"/>
              </a:rPr>
              <a:pPr>
                <a:spcBef>
                  <a:spcPct val="0"/>
                </a:spcBef>
                <a:buClrTx/>
                <a:buSzTx/>
                <a:buFontTx/>
                <a:buNone/>
              </a:pPr>
              <a:t>80</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0114">
                                            <p:txEl>
                                              <p:pRg st="5" end="5"/>
                                            </p:txEl>
                                          </p:spTgt>
                                        </p:tgtEl>
                                        <p:attrNameLst>
                                          <p:attrName>style.visibility</p:attrName>
                                        </p:attrNameLst>
                                      </p:cBhvr>
                                      <p:to>
                                        <p:strVal val="visible"/>
                                      </p:to>
                                    </p:set>
                                    <p:anim calcmode="lin" valueType="num">
                                      <p:cBhvr additive="base">
                                        <p:cTn id="7" dur="500" fill="hold"/>
                                        <p:tgtEl>
                                          <p:spTgt spid="90114">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0114">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0114">
                                            <p:txEl>
                                              <p:pRg st="6" end="6"/>
                                            </p:txEl>
                                          </p:spTgt>
                                        </p:tgtEl>
                                        <p:attrNameLst>
                                          <p:attrName>style.visibility</p:attrName>
                                        </p:attrNameLst>
                                      </p:cBhvr>
                                      <p:to>
                                        <p:strVal val="visible"/>
                                      </p:to>
                                    </p:set>
                                    <p:anim calcmode="lin" valueType="num">
                                      <p:cBhvr additive="base">
                                        <p:cTn id="11" dur="500" fill="hold"/>
                                        <p:tgtEl>
                                          <p:spTgt spid="90114">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0114">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0114">
                                            <p:txEl>
                                              <p:pRg st="7" end="7"/>
                                            </p:txEl>
                                          </p:spTgt>
                                        </p:tgtEl>
                                        <p:attrNameLst>
                                          <p:attrName>style.visibility</p:attrName>
                                        </p:attrNameLst>
                                      </p:cBhvr>
                                      <p:to>
                                        <p:strVal val="visible"/>
                                      </p:to>
                                    </p:set>
                                    <p:anim calcmode="lin" valueType="num">
                                      <p:cBhvr additive="base">
                                        <p:cTn id="15" dur="500" fill="hold"/>
                                        <p:tgtEl>
                                          <p:spTgt spid="90114">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011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90114">
                                            <p:txEl>
                                              <p:pRg st="8" end="8"/>
                                            </p:txEl>
                                          </p:spTgt>
                                        </p:tgtEl>
                                        <p:attrNameLst>
                                          <p:attrName>style.visibility</p:attrName>
                                        </p:attrNameLst>
                                      </p:cBhvr>
                                      <p:to>
                                        <p:strVal val="visible"/>
                                      </p:to>
                                    </p:set>
                                    <p:anim calcmode="lin" valueType="num">
                                      <p:cBhvr additive="base">
                                        <p:cTn id="21" dur="500" fill="hold"/>
                                        <p:tgtEl>
                                          <p:spTgt spid="90114">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0114">
                                            <p:txEl>
                                              <p:pRg st="8" end="8"/>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0114">
                                            <p:txEl>
                                              <p:pRg st="9" end="9"/>
                                            </p:txEl>
                                          </p:spTgt>
                                        </p:tgtEl>
                                        <p:attrNameLst>
                                          <p:attrName>style.visibility</p:attrName>
                                        </p:attrNameLst>
                                      </p:cBhvr>
                                      <p:to>
                                        <p:strVal val="visible"/>
                                      </p:to>
                                    </p:set>
                                    <p:anim calcmode="lin" valueType="num">
                                      <p:cBhvr additive="base">
                                        <p:cTn id="25" dur="500" fill="hold"/>
                                        <p:tgtEl>
                                          <p:spTgt spid="90114">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0114">
                                            <p:txEl>
                                              <p:pRg st="9" end="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90114">
                                            <p:txEl>
                                              <p:pRg st="10" end="10"/>
                                            </p:txEl>
                                          </p:spTgt>
                                        </p:tgtEl>
                                        <p:attrNameLst>
                                          <p:attrName>style.visibility</p:attrName>
                                        </p:attrNameLst>
                                      </p:cBhvr>
                                      <p:to>
                                        <p:strVal val="visible"/>
                                      </p:to>
                                    </p:set>
                                    <p:anim calcmode="lin" valueType="num">
                                      <p:cBhvr additive="base">
                                        <p:cTn id="29" dur="500" fill="hold"/>
                                        <p:tgtEl>
                                          <p:spTgt spid="90114">
                                            <p:txEl>
                                              <p:pRg st="10" end="1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011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3"/>
          <p:cNvSpPr>
            <a:spLocks noGrp="1" noChangeArrowheads="1"/>
          </p:cNvSpPr>
          <p:nvPr>
            <p:ph type="body" idx="1"/>
          </p:nvPr>
        </p:nvSpPr>
        <p:spPr>
          <a:xfrm>
            <a:off x="361455" y="44624"/>
            <a:ext cx="8135937" cy="6048375"/>
          </a:xfrm>
        </p:spPr>
        <p:txBody>
          <a:bodyPr/>
          <a:lstStyle/>
          <a:p>
            <a:pPr marL="685800" indent="-685800" eaLnBrk="1" hangingPunct="1">
              <a:buFont typeface="Wingdings" panose="05000000000000000000" pitchFamily="2" charset="2"/>
              <a:buChar char="ü"/>
            </a:pPr>
            <a:r>
              <a:rPr lang="zh-CN" altLang="en-US" dirty="0" smtClean="0">
                <a:solidFill>
                  <a:schemeClr val="tx2"/>
                </a:solidFill>
                <a:latin typeface="黑体" panose="02010609060101010101" pitchFamily="49" charset="-122"/>
                <a:ea typeface="黑体" panose="02010609060101010101" pitchFamily="49" charset="-122"/>
              </a:rPr>
              <a:t>反证法，假设结论假，往证前提假</a:t>
            </a:r>
          </a:p>
          <a:p>
            <a:pPr marL="685800" indent="-685800" eaLnBrk="1" hangingPunct="1">
              <a:buFont typeface="Wingdings" panose="05000000000000000000" pitchFamily="2" charset="2"/>
              <a:buNone/>
            </a:pPr>
            <a:r>
              <a:rPr lang="en-US" altLang="zh-CN" dirty="0" smtClean="0"/>
              <a:t>      (</a:t>
            </a:r>
            <a:r>
              <a:rPr lang="zh-CN" altLang="en-US" dirty="0" smtClean="0"/>
              <a:t>即证明</a:t>
            </a:r>
            <a:r>
              <a:rPr lang="en-US" altLang="zh-CN" dirty="0" smtClean="0">
                <a:solidFill>
                  <a:schemeClr val="tx2"/>
                </a:solidFill>
                <a:sym typeface="Symbol" panose="05050102010706020507" pitchFamily="18" charset="2"/>
              </a:rPr>
              <a:t></a:t>
            </a:r>
            <a:r>
              <a:rPr lang="en-US" altLang="zh-CN" dirty="0" smtClean="0">
                <a:solidFill>
                  <a:schemeClr val="tx2"/>
                </a:solidFill>
              </a:rPr>
              <a:t>H </a:t>
            </a:r>
            <a:r>
              <a:rPr lang="en-US" altLang="zh-CN" dirty="0" smtClean="0">
                <a:solidFill>
                  <a:schemeClr val="tx2"/>
                </a:solidFill>
                <a:sym typeface="Symbol" panose="05050102010706020507" pitchFamily="18" charset="2"/>
              </a:rPr>
              <a:t> </a:t>
            </a:r>
            <a:r>
              <a:rPr lang="en-US" altLang="zh-CN" dirty="0" smtClean="0">
                <a:solidFill>
                  <a:schemeClr val="tx2"/>
                </a:solidFill>
              </a:rPr>
              <a:t>G</a:t>
            </a:r>
            <a:r>
              <a:rPr lang="en-US" altLang="zh-CN" dirty="0" smtClean="0"/>
              <a:t>)</a:t>
            </a:r>
            <a:r>
              <a:rPr lang="zh-CN" altLang="en-US" dirty="0" smtClean="0"/>
              <a:t>。</a:t>
            </a:r>
          </a:p>
          <a:p>
            <a:pPr marL="685800" indent="-685800" eaLnBrk="1" hangingPunct="1">
              <a:lnSpc>
                <a:spcPct val="114000"/>
              </a:lnSpc>
              <a:buFont typeface="Wingdings" panose="05000000000000000000" pitchFamily="2" charset="2"/>
              <a:buNone/>
            </a:pPr>
            <a:r>
              <a:rPr lang="zh-CN" altLang="en-US" dirty="0" smtClean="0">
                <a:solidFill>
                  <a:schemeClr val="tx2"/>
                </a:solidFill>
              </a:rPr>
              <a:t>例</a:t>
            </a:r>
            <a:r>
              <a:rPr lang="en-US" altLang="zh-CN" dirty="0" smtClean="0">
                <a:solidFill>
                  <a:schemeClr val="tx2"/>
                </a:solidFill>
              </a:rPr>
              <a:t> </a:t>
            </a:r>
            <a:r>
              <a:rPr lang="en-US" altLang="zh-CN" dirty="0" smtClean="0"/>
              <a:t> </a:t>
            </a:r>
            <a:r>
              <a:rPr lang="zh-CN" altLang="en-US" sz="3200" dirty="0" smtClean="0"/>
              <a:t>设</a:t>
            </a:r>
            <a:r>
              <a:rPr lang="en-US" altLang="zh-CN" sz="3200" dirty="0" smtClean="0"/>
              <a:t>A=(R</a:t>
            </a:r>
            <a:r>
              <a:rPr lang="en-US" altLang="zh-CN" sz="3200" dirty="0" smtClean="0">
                <a:sym typeface="Symbol" panose="05050102010706020507" pitchFamily="18" charset="2"/>
              </a:rPr>
              <a:t></a:t>
            </a:r>
            <a:r>
              <a:rPr lang="en-US" altLang="zh-CN" sz="3200" dirty="0" smtClean="0"/>
              <a:t> P) </a:t>
            </a:r>
            <a:r>
              <a:rPr lang="en-US" altLang="zh-CN" sz="3200" dirty="0" smtClean="0">
                <a:sym typeface="Symbol" panose="05050102010706020507" pitchFamily="18" charset="2"/>
              </a:rPr>
              <a:t></a:t>
            </a:r>
            <a:r>
              <a:rPr lang="en-US" altLang="zh-CN" sz="3200" dirty="0" smtClean="0"/>
              <a:t> Q</a:t>
            </a:r>
            <a:r>
              <a:rPr lang="zh-CN" altLang="en-US" sz="3200" dirty="0" smtClean="0"/>
              <a:t>，</a:t>
            </a:r>
            <a:r>
              <a:rPr lang="en-US" altLang="zh-CN" sz="3200" dirty="0" smtClean="0"/>
              <a:t>B= P</a:t>
            </a:r>
            <a:r>
              <a:rPr lang="en-US" altLang="zh-CN" sz="3200" dirty="0" smtClean="0">
                <a:sym typeface="Symbol" panose="05050102010706020507" pitchFamily="18" charset="2"/>
              </a:rPr>
              <a:t></a:t>
            </a:r>
            <a:r>
              <a:rPr lang="en-US" altLang="zh-CN" sz="3200" dirty="0" smtClean="0"/>
              <a:t> Q</a:t>
            </a:r>
            <a:r>
              <a:rPr lang="zh-CN" altLang="en-US" sz="3200" dirty="0" smtClean="0"/>
              <a:t>，</a:t>
            </a:r>
          </a:p>
          <a:p>
            <a:pPr marL="685800" indent="-685800" eaLnBrk="1" hangingPunct="1">
              <a:lnSpc>
                <a:spcPct val="114000"/>
              </a:lnSpc>
              <a:buFont typeface="Wingdings" panose="05000000000000000000" pitchFamily="2" charset="2"/>
              <a:buNone/>
            </a:pPr>
            <a:r>
              <a:rPr lang="zh-CN" altLang="en-US" sz="3200" dirty="0" smtClean="0"/>
              <a:t>       证明</a:t>
            </a:r>
            <a:r>
              <a:rPr lang="en-US" altLang="zh-CN" sz="3200" dirty="0" smtClean="0"/>
              <a:t>A</a:t>
            </a:r>
            <a:r>
              <a:rPr lang="zh-CN" altLang="en-US" sz="3200" dirty="0" smtClean="0"/>
              <a:t>蕴涵</a:t>
            </a:r>
            <a:r>
              <a:rPr lang="en-US" altLang="zh-CN" sz="3200" dirty="0" smtClean="0"/>
              <a:t>B</a:t>
            </a:r>
            <a:r>
              <a:rPr lang="zh-CN" altLang="en-US" sz="3200" dirty="0" smtClean="0"/>
              <a:t>。</a:t>
            </a:r>
          </a:p>
          <a:p>
            <a:pPr marL="0" indent="-685800" eaLnBrk="1" hangingPunct="1">
              <a:lnSpc>
                <a:spcPct val="110000"/>
              </a:lnSpc>
              <a:buFont typeface="Wingdings" panose="05000000000000000000" pitchFamily="2" charset="2"/>
              <a:buNone/>
            </a:pPr>
            <a:r>
              <a:rPr lang="zh-CN" altLang="en-US" sz="3200" dirty="0" smtClean="0"/>
              <a:t>证明：假设存在解释</a:t>
            </a:r>
            <a:r>
              <a:rPr lang="en-US" altLang="zh-CN" sz="3200" dirty="0" smtClean="0"/>
              <a:t>I</a:t>
            </a:r>
            <a:r>
              <a:rPr lang="zh-CN" altLang="en-US" sz="3200" dirty="0" smtClean="0">
                <a:solidFill>
                  <a:schemeClr val="tx2"/>
                </a:solidFill>
              </a:rPr>
              <a:t>使</a:t>
            </a:r>
            <a:r>
              <a:rPr lang="en-US" altLang="zh-CN" sz="3200" dirty="0" smtClean="0">
                <a:solidFill>
                  <a:schemeClr val="tx2"/>
                </a:solidFill>
              </a:rPr>
              <a:t>P</a:t>
            </a:r>
            <a:r>
              <a:rPr lang="en-US" altLang="zh-CN" sz="3200" dirty="0" smtClean="0">
                <a:solidFill>
                  <a:schemeClr val="tx2"/>
                </a:solidFill>
                <a:sym typeface="Symbol" panose="05050102010706020507" pitchFamily="18" charset="2"/>
              </a:rPr>
              <a:t></a:t>
            </a:r>
            <a:r>
              <a:rPr lang="en-US" altLang="zh-CN" sz="3200" dirty="0" smtClean="0">
                <a:solidFill>
                  <a:schemeClr val="tx2"/>
                </a:solidFill>
              </a:rPr>
              <a:t> Q</a:t>
            </a:r>
            <a:r>
              <a:rPr lang="zh-CN" altLang="en-US" sz="3200" dirty="0" smtClean="0">
                <a:solidFill>
                  <a:schemeClr val="tx2"/>
                </a:solidFill>
              </a:rPr>
              <a:t>为假</a:t>
            </a:r>
            <a:r>
              <a:rPr lang="zh-CN" altLang="en-US" sz="3200" dirty="0" smtClean="0"/>
              <a:t>，则只有一种情形：</a:t>
            </a:r>
            <a:r>
              <a:rPr lang="en-US" altLang="zh-CN" sz="3200" dirty="0" smtClean="0"/>
              <a:t>P</a:t>
            </a:r>
            <a:r>
              <a:rPr lang="zh-CN" altLang="en-US" sz="3200" dirty="0" smtClean="0"/>
              <a:t>在</a:t>
            </a:r>
            <a:r>
              <a:rPr lang="en-US" altLang="zh-CN" sz="3200" dirty="0" smtClean="0"/>
              <a:t>I</a:t>
            </a:r>
            <a:r>
              <a:rPr lang="zh-CN" altLang="en-US" sz="3200" dirty="0" smtClean="0"/>
              <a:t>下为真，且</a:t>
            </a:r>
            <a:r>
              <a:rPr lang="en-US" altLang="zh-CN" sz="3200" dirty="0" smtClean="0"/>
              <a:t>Q</a:t>
            </a:r>
            <a:r>
              <a:rPr lang="zh-CN" altLang="en-US" sz="3200" dirty="0" smtClean="0"/>
              <a:t>在</a:t>
            </a:r>
            <a:r>
              <a:rPr lang="en-US" altLang="zh-CN" sz="3200" dirty="0" smtClean="0"/>
              <a:t>I</a:t>
            </a:r>
            <a:r>
              <a:rPr lang="zh-CN" altLang="en-US" sz="3200" dirty="0" smtClean="0"/>
              <a:t>下为假，这时</a:t>
            </a:r>
            <a:r>
              <a:rPr lang="en-US" altLang="zh-CN" sz="3200" dirty="0" smtClean="0"/>
              <a:t>R</a:t>
            </a:r>
            <a:r>
              <a:rPr lang="en-US" altLang="zh-CN" sz="3200" dirty="0" smtClean="0">
                <a:sym typeface="Symbol" panose="05050102010706020507" pitchFamily="18" charset="2"/>
              </a:rPr>
              <a:t></a:t>
            </a:r>
            <a:r>
              <a:rPr lang="en-US" altLang="zh-CN" sz="3200" dirty="0" smtClean="0"/>
              <a:t> P</a:t>
            </a:r>
            <a:r>
              <a:rPr lang="zh-CN" altLang="en-US" sz="3200" dirty="0" smtClean="0"/>
              <a:t>在</a:t>
            </a:r>
            <a:r>
              <a:rPr lang="en-US" altLang="zh-CN" sz="3200" dirty="0" smtClean="0"/>
              <a:t>I</a:t>
            </a:r>
            <a:r>
              <a:rPr lang="zh-CN" altLang="en-US" sz="3200" dirty="0" smtClean="0"/>
              <a:t>下为真，故</a:t>
            </a:r>
            <a:r>
              <a:rPr lang="en-US" altLang="zh-CN" sz="3200" dirty="0" smtClean="0"/>
              <a:t>I</a:t>
            </a:r>
            <a:r>
              <a:rPr lang="zh-CN" altLang="en-US" sz="3200" dirty="0" smtClean="0">
                <a:solidFill>
                  <a:schemeClr val="tx2"/>
                </a:solidFill>
              </a:rPr>
              <a:t>弄假</a:t>
            </a:r>
          </a:p>
          <a:p>
            <a:pPr marL="0" indent="-685800" eaLnBrk="1" hangingPunct="1">
              <a:lnSpc>
                <a:spcPct val="110000"/>
              </a:lnSpc>
              <a:buFont typeface="Wingdings" panose="05000000000000000000" pitchFamily="2" charset="2"/>
              <a:buNone/>
            </a:pPr>
            <a:r>
              <a:rPr lang="en-US" altLang="zh-CN" sz="3200" dirty="0" smtClean="0">
                <a:solidFill>
                  <a:schemeClr val="tx2"/>
                </a:solidFill>
              </a:rPr>
              <a:t>(R</a:t>
            </a:r>
            <a:r>
              <a:rPr lang="en-US" altLang="zh-CN" sz="3200" dirty="0" smtClean="0">
                <a:solidFill>
                  <a:schemeClr val="tx2"/>
                </a:solidFill>
                <a:sym typeface="Symbol" panose="05050102010706020507" pitchFamily="18" charset="2"/>
              </a:rPr>
              <a:t></a:t>
            </a:r>
            <a:r>
              <a:rPr lang="en-US" altLang="zh-CN" sz="3200" dirty="0" smtClean="0">
                <a:solidFill>
                  <a:schemeClr val="tx2"/>
                </a:solidFill>
              </a:rPr>
              <a:t> P) </a:t>
            </a:r>
            <a:r>
              <a:rPr lang="en-US" altLang="zh-CN" sz="3200" dirty="0" smtClean="0">
                <a:solidFill>
                  <a:schemeClr val="tx2"/>
                </a:solidFill>
                <a:sym typeface="Symbol" panose="05050102010706020507" pitchFamily="18" charset="2"/>
              </a:rPr>
              <a:t></a:t>
            </a:r>
            <a:r>
              <a:rPr lang="en-US" altLang="zh-CN" sz="3200" dirty="0" smtClean="0">
                <a:solidFill>
                  <a:schemeClr val="tx2"/>
                </a:solidFill>
              </a:rPr>
              <a:t> Q</a:t>
            </a:r>
            <a:r>
              <a:rPr lang="zh-CN" altLang="en-US" sz="3200" dirty="0" smtClean="0"/>
              <a:t>。因此，</a:t>
            </a:r>
            <a:r>
              <a:rPr lang="en-US" altLang="zh-CN" sz="3200" dirty="0" smtClean="0"/>
              <a:t>(R</a:t>
            </a:r>
            <a:r>
              <a:rPr lang="en-US" altLang="zh-CN" sz="3200" dirty="0" smtClean="0">
                <a:sym typeface="Symbol" panose="05050102010706020507" pitchFamily="18" charset="2"/>
              </a:rPr>
              <a:t></a:t>
            </a:r>
            <a:r>
              <a:rPr lang="en-US" altLang="zh-CN" sz="3200" dirty="0" smtClean="0"/>
              <a:t>P) </a:t>
            </a:r>
            <a:r>
              <a:rPr lang="en-US" altLang="zh-CN" sz="3200" dirty="0" smtClean="0">
                <a:sym typeface="Symbol" panose="05050102010706020507" pitchFamily="18" charset="2"/>
              </a:rPr>
              <a:t></a:t>
            </a:r>
            <a:r>
              <a:rPr lang="en-US" altLang="zh-CN" sz="3200" dirty="0" smtClean="0"/>
              <a:t>Q</a:t>
            </a:r>
            <a:r>
              <a:rPr lang="zh-CN" altLang="en-US" sz="3200" dirty="0" smtClean="0"/>
              <a:t>蕴涵 </a:t>
            </a:r>
            <a:r>
              <a:rPr lang="en-US" altLang="zh-CN" sz="3200" dirty="0" smtClean="0"/>
              <a:t>P</a:t>
            </a:r>
            <a:r>
              <a:rPr lang="en-US" altLang="zh-CN" sz="3200" dirty="0" smtClean="0">
                <a:sym typeface="Symbol" panose="05050102010706020507" pitchFamily="18" charset="2"/>
              </a:rPr>
              <a:t></a:t>
            </a:r>
            <a:r>
              <a:rPr lang="en-US" altLang="zh-CN" sz="3200" dirty="0" smtClean="0"/>
              <a:t> Q</a:t>
            </a:r>
            <a:r>
              <a:rPr lang="zh-CN" altLang="en-US" sz="3200" dirty="0" smtClean="0"/>
              <a:t>。 </a:t>
            </a:r>
          </a:p>
        </p:txBody>
      </p:sp>
      <p:sp>
        <p:nvSpPr>
          <p:cNvPr id="152579"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52580"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2D80C20-CEB5-4BD0-BCE2-4964D6C5B0FB}" type="slidenum">
              <a:rPr kumimoji="0" lang="zh-CN" altLang="en-US" sz="1400" b="0" smtClean="0">
                <a:latin typeface="Arial" panose="020B0604020202020204" pitchFamily="34" charset="0"/>
              </a:rPr>
              <a:pPr>
                <a:spcBef>
                  <a:spcPct val="0"/>
                </a:spcBef>
                <a:buClrTx/>
                <a:buSzTx/>
                <a:buFontTx/>
                <a:buNone/>
              </a:pPr>
              <a:t>81</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1138">
                                            <p:txEl>
                                              <p:pRg st="4" end="4"/>
                                            </p:txEl>
                                          </p:spTgt>
                                        </p:tgtEl>
                                        <p:attrNameLst>
                                          <p:attrName>style.visibility</p:attrName>
                                        </p:attrNameLst>
                                      </p:cBhvr>
                                      <p:to>
                                        <p:strVal val="visible"/>
                                      </p:to>
                                    </p:set>
                                    <p:anim calcmode="lin" valueType="num">
                                      <p:cBhvr additive="base">
                                        <p:cTn id="7" dur="500" fill="hold"/>
                                        <p:tgtEl>
                                          <p:spTgt spid="91138">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1138">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1138">
                                            <p:txEl>
                                              <p:pRg st="5" end="5"/>
                                            </p:txEl>
                                          </p:spTgt>
                                        </p:tgtEl>
                                        <p:attrNameLst>
                                          <p:attrName>style.visibility</p:attrName>
                                        </p:attrNameLst>
                                      </p:cBhvr>
                                      <p:to>
                                        <p:strVal val="visible"/>
                                      </p:to>
                                    </p:set>
                                    <p:anim calcmode="lin" valueType="num">
                                      <p:cBhvr additive="base">
                                        <p:cTn id="11" dur="500" fill="hold"/>
                                        <p:tgtEl>
                                          <p:spTgt spid="91138">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1138">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4450" name="Rectangle 3"/>
          <p:cNvSpPr>
            <a:spLocks noGrp="1" noChangeArrowheads="1"/>
          </p:cNvSpPr>
          <p:nvPr>
            <p:ph type="body" idx="1"/>
          </p:nvPr>
        </p:nvSpPr>
        <p:spPr>
          <a:xfrm>
            <a:off x="423069" y="1065958"/>
            <a:ext cx="8351837" cy="4800600"/>
          </a:xfrm>
        </p:spPr>
        <p:txBody>
          <a:bodyPr/>
          <a:lstStyle/>
          <a:p>
            <a:pPr marL="0" indent="0" eaLnBrk="1" hangingPunct="1">
              <a:lnSpc>
                <a:spcPct val="130000"/>
              </a:lnSpc>
              <a:tabLst>
                <a:tab pos="484188" algn="l"/>
                <a:tab pos="1995488" algn="l"/>
              </a:tabLst>
            </a:pPr>
            <a:r>
              <a:rPr lang="zh-CN" altLang="en-US" sz="3300" dirty="0" smtClean="0"/>
              <a:t>若给出前提集合</a:t>
            </a:r>
            <a:r>
              <a:rPr lang="en-US" altLang="zh-CN" sz="3300" dirty="0" smtClean="0"/>
              <a:t>S={G</a:t>
            </a:r>
            <a:r>
              <a:rPr lang="en-US" altLang="zh-CN" sz="3300" baseline="-30000" dirty="0" smtClean="0"/>
              <a:t>1</a:t>
            </a:r>
            <a:r>
              <a:rPr lang="en-US" altLang="zh-CN" sz="3300" dirty="0" smtClean="0"/>
              <a:t> ，…，</a:t>
            </a:r>
            <a:r>
              <a:rPr lang="en-US" altLang="zh-CN" sz="3300" dirty="0" err="1" smtClean="0"/>
              <a:t>G</a:t>
            </a:r>
            <a:r>
              <a:rPr lang="en-US" altLang="zh-CN" sz="3300" baseline="-30000" dirty="0" err="1" smtClean="0"/>
              <a:t>k</a:t>
            </a:r>
            <a:r>
              <a:rPr lang="en-US" altLang="zh-CN" sz="3300" dirty="0" smtClean="0"/>
              <a:t> }，</a:t>
            </a:r>
            <a:r>
              <a:rPr lang="zh-CN" altLang="en-US" sz="3300" dirty="0" smtClean="0"/>
              <a:t>公式</a:t>
            </a:r>
            <a:r>
              <a:rPr lang="en-US" altLang="zh-CN" sz="3300" dirty="0" smtClean="0"/>
              <a:t>G，</a:t>
            </a:r>
            <a:r>
              <a:rPr lang="zh-CN" altLang="en-US" sz="3300" dirty="0" smtClean="0"/>
              <a:t>证明</a:t>
            </a:r>
            <a:r>
              <a:rPr lang="en-US" altLang="zh-CN" sz="3300" dirty="0" smtClean="0"/>
              <a:t>S</a:t>
            </a:r>
            <a:r>
              <a:rPr lang="en-US" altLang="zh-CN" sz="3300" dirty="0" smtClean="0">
                <a:sym typeface="Symbol" panose="05050102010706020507" pitchFamily="18" charset="2"/>
              </a:rPr>
              <a:t></a:t>
            </a:r>
            <a:r>
              <a:rPr lang="en-US" altLang="zh-CN" sz="3300" dirty="0" smtClean="0"/>
              <a:t>G</a:t>
            </a:r>
            <a:r>
              <a:rPr lang="zh-CN" altLang="en-US" sz="3300" dirty="0" smtClean="0"/>
              <a:t>有如下两种方法：</a:t>
            </a:r>
            <a:br>
              <a:rPr lang="zh-CN" altLang="en-US" sz="3300" dirty="0" smtClean="0"/>
            </a:br>
            <a:r>
              <a:rPr lang="zh-CN" altLang="en-US" sz="3300" dirty="0" smtClean="0"/>
              <a:t>	1. </a:t>
            </a:r>
            <a:r>
              <a:rPr lang="en-US" altLang="zh-CN" sz="3300" dirty="0" smtClean="0"/>
              <a:t>G</a:t>
            </a:r>
            <a:r>
              <a:rPr lang="en-US" altLang="zh-CN" sz="3300" baseline="-30000" dirty="0" smtClean="0"/>
              <a:t>1</a:t>
            </a:r>
            <a:r>
              <a:rPr lang="en-US" altLang="zh-CN" sz="3300" dirty="0" smtClean="0"/>
              <a:t> </a:t>
            </a:r>
            <a:r>
              <a:rPr lang="en-US" altLang="zh-CN" sz="3300" dirty="0" smtClean="0">
                <a:sym typeface="Symbol" panose="05050102010706020507" pitchFamily="18" charset="2"/>
              </a:rPr>
              <a:t></a:t>
            </a:r>
            <a:r>
              <a:rPr lang="en-US" altLang="zh-CN" sz="3300" dirty="0" smtClean="0"/>
              <a:t> …</a:t>
            </a:r>
            <a:r>
              <a:rPr lang="en-US" altLang="zh-CN" sz="3300" dirty="0" smtClean="0">
                <a:sym typeface="Symbol" panose="05050102010706020507" pitchFamily="18" charset="2"/>
              </a:rPr>
              <a:t></a:t>
            </a:r>
            <a:r>
              <a:rPr lang="en-US" altLang="zh-CN" sz="3300" dirty="0" smtClean="0"/>
              <a:t> </a:t>
            </a:r>
            <a:r>
              <a:rPr lang="en-US" altLang="zh-CN" sz="3300" dirty="0" err="1" smtClean="0"/>
              <a:t>G</a:t>
            </a:r>
            <a:r>
              <a:rPr lang="en-US" altLang="zh-CN" sz="3300" baseline="-30000" dirty="0" err="1" smtClean="0"/>
              <a:t>k</a:t>
            </a:r>
            <a:r>
              <a:rPr lang="en-US" altLang="zh-CN" sz="3300" dirty="0" smtClean="0"/>
              <a:t> </a:t>
            </a:r>
            <a:r>
              <a:rPr lang="en-US" altLang="zh-CN" sz="3300" dirty="0" smtClean="0">
                <a:sym typeface="Symbol" panose="05050102010706020507" pitchFamily="18" charset="2"/>
              </a:rPr>
              <a:t></a:t>
            </a:r>
            <a:r>
              <a:rPr lang="en-US" altLang="zh-CN" sz="3300" dirty="0" smtClean="0"/>
              <a:t>G</a:t>
            </a:r>
            <a:br>
              <a:rPr lang="en-US" altLang="zh-CN" sz="3300" dirty="0" smtClean="0"/>
            </a:br>
            <a:r>
              <a:rPr lang="en-US" altLang="zh-CN" sz="3300" dirty="0" smtClean="0"/>
              <a:t>	2. </a:t>
            </a:r>
            <a:r>
              <a:rPr lang="zh-CN" altLang="en-US" sz="3300" dirty="0" smtClean="0"/>
              <a:t>形式演绎法</a:t>
            </a:r>
            <a:endParaRPr lang="en-US" altLang="zh-CN" sz="3300" dirty="0" smtClean="0"/>
          </a:p>
          <a:p>
            <a:pPr marL="0" indent="0" eaLnBrk="1" hangingPunct="1">
              <a:lnSpc>
                <a:spcPct val="130000"/>
              </a:lnSpc>
              <a:tabLst>
                <a:tab pos="484188" algn="l"/>
                <a:tab pos="1995488" algn="l"/>
              </a:tabLst>
            </a:pPr>
            <a:r>
              <a:rPr lang="zh-CN" altLang="en-US" sz="3200" dirty="0" smtClean="0">
                <a:solidFill>
                  <a:schemeClr val="tx2"/>
                </a:solidFill>
              </a:rPr>
              <a:t>例：</a:t>
            </a:r>
            <a:r>
              <a:rPr lang="en-US" altLang="zh-CN" sz="3200" dirty="0" smtClean="0"/>
              <a:t/>
            </a:r>
            <a:br>
              <a:rPr lang="en-US" altLang="zh-CN" sz="3200" dirty="0" smtClean="0"/>
            </a:br>
            <a:endParaRPr lang="zh-CN" altLang="en-US" sz="3200" dirty="0" smtClean="0"/>
          </a:p>
        </p:txBody>
      </p:sp>
      <p:sp>
        <p:nvSpPr>
          <p:cNvPr id="153603" name="Rectangle 4"/>
          <p:cNvSpPr>
            <a:spLocks noChangeArrowheads="1"/>
          </p:cNvSpPr>
          <p:nvPr/>
        </p:nvSpPr>
        <p:spPr bwMode="auto">
          <a:xfrm>
            <a:off x="28997" y="30907"/>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dirty="0">
                <a:solidFill>
                  <a:schemeClr val="tx2"/>
                </a:solidFill>
                <a:latin typeface="黑体" panose="02010609060101010101" pitchFamily="49" charset="-122"/>
                <a:ea typeface="黑体" panose="02010609060101010101" pitchFamily="49" charset="-122"/>
              </a:rPr>
              <a:t>7</a:t>
            </a:r>
            <a:r>
              <a:rPr lang="zh-CN" altLang="en-US" dirty="0">
                <a:solidFill>
                  <a:schemeClr val="tx2"/>
                </a:solidFill>
                <a:latin typeface="黑体" panose="02010609060101010101" pitchFamily="49" charset="-122"/>
                <a:ea typeface="黑体" panose="02010609060101010101" pitchFamily="49" charset="-122"/>
              </a:rPr>
              <a:t>、</a:t>
            </a:r>
            <a:r>
              <a:rPr lang="en-US" altLang="zh-CN" dirty="0">
                <a:solidFill>
                  <a:schemeClr val="tx2"/>
                </a:solidFill>
                <a:latin typeface="黑体" panose="02010609060101010101" pitchFamily="49" charset="-122"/>
                <a:ea typeface="黑体" panose="02010609060101010101" pitchFamily="49" charset="-122"/>
              </a:rPr>
              <a:t>  </a:t>
            </a:r>
            <a:r>
              <a:rPr lang="zh-CN" altLang="en-US" dirty="0">
                <a:solidFill>
                  <a:schemeClr val="tx2"/>
                </a:solidFill>
                <a:latin typeface="黑体" panose="02010609060101010101" pitchFamily="49" charset="-122"/>
                <a:ea typeface="黑体" panose="02010609060101010101" pitchFamily="49" charset="-122"/>
              </a:rPr>
              <a:t>公式间蕴涵的证明方法 </a:t>
            </a:r>
          </a:p>
        </p:txBody>
      </p:sp>
      <p:sp>
        <p:nvSpPr>
          <p:cNvPr id="153604"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53605"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5971E5E-79B9-42FA-A900-60D9625ACC25}" type="slidenum">
              <a:rPr kumimoji="0" lang="zh-CN" altLang="en-US" sz="1400" b="0" smtClean="0">
                <a:latin typeface="Arial" panose="020B0604020202020204" pitchFamily="34" charset="0"/>
              </a:rPr>
              <a:pPr>
                <a:spcBef>
                  <a:spcPct val="0"/>
                </a:spcBef>
                <a:buClrTx/>
                <a:buSzTx/>
                <a:buFontTx/>
                <a:buNone/>
              </a:pPr>
              <a:t>82</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04450">
                                            <p:txEl>
                                              <p:pRg st="1" end="1"/>
                                            </p:txEl>
                                          </p:spTgt>
                                        </p:tgtEl>
                                        <p:attrNameLst>
                                          <p:attrName>style.visibility</p:attrName>
                                        </p:attrNameLst>
                                      </p:cBhvr>
                                      <p:to>
                                        <p:strVal val="visible"/>
                                      </p:to>
                                    </p:set>
                                    <p:anim calcmode="lin" valueType="num">
                                      <p:cBhvr additive="base">
                                        <p:cTn id="7" dur="500" fill="hold"/>
                                        <p:tgtEl>
                                          <p:spTgt spid="10445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4450">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6" name="Rectangle 3"/>
          <p:cNvSpPr>
            <a:spLocks noGrp="1" noChangeArrowheads="1"/>
          </p:cNvSpPr>
          <p:nvPr>
            <p:ph type="body" idx="1"/>
          </p:nvPr>
        </p:nvSpPr>
        <p:spPr>
          <a:xfrm>
            <a:off x="395536" y="898526"/>
            <a:ext cx="8207375" cy="5643562"/>
          </a:xfrm>
        </p:spPr>
        <p:txBody>
          <a:bodyPr/>
          <a:lstStyle/>
          <a:p>
            <a:pPr marL="0" indent="0" eaLnBrk="1" hangingPunct="1">
              <a:lnSpc>
                <a:spcPct val="110000"/>
              </a:lnSpc>
              <a:spcBef>
                <a:spcPct val="0"/>
              </a:spcBef>
              <a:tabLst>
                <a:tab pos="1149350" algn="l"/>
                <a:tab pos="1995488" algn="l"/>
              </a:tabLst>
            </a:pPr>
            <a:r>
              <a:rPr lang="zh-CN" altLang="en-US" sz="3300" dirty="0" smtClean="0"/>
              <a:t>根据一些基本等价式和基本蕴涵式，从</a:t>
            </a:r>
            <a:r>
              <a:rPr lang="en-US" altLang="zh-CN" sz="3300" dirty="0" smtClean="0"/>
              <a:t>S</a:t>
            </a:r>
            <a:r>
              <a:rPr lang="zh-CN" altLang="en-US" sz="3300" dirty="0" smtClean="0"/>
              <a:t>出发，演绎出</a:t>
            </a:r>
            <a:r>
              <a:rPr lang="en-US" altLang="zh-CN" sz="3300" dirty="0" smtClean="0"/>
              <a:t>G，</a:t>
            </a:r>
            <a:r>
              <a:rPr lang="zh-CN" altLang="en-US" sz="3300" dirty="0" smtClean="0"/>
              <a:t>在演绎过程中遵循以下三条规则：</a:t>
            </a:r>
          </a:p>
          <a:p>
            <a:pPr marL="0" indent="0" eaLnBrk="1" hangingPunct="1">
              <a:lnSpc>
                <a:spcPct val="110000"/>
              </a:lnSpc>
              <a:spcBef>
                <a:spcPct val="0"/>
              </a:spcBef>
              <a:buFont typeface="Wingdings" panose="05000000000000000000" pitchFamily="2" charset="2"/>
              <a:buNone/>
              <a:tabLst>
                <a:tab pos="1149350" algn="l"/>
                <a:tab pos="1995488" algn="l"/>
              </a:tabLst>
            </a:pPr>
            <a:r>
              <a:rPr lang="zh-CN" altLang="en-US" sz="3300" dirty="0" smtClean="0">
                <a:solidFill>
                  <a:schemeClr val="tx2"/>
                </a:solidFill>
              </a:rPr>
              <a:t>规则1.</a:t>
            </a:r>
            <a:r>
              <a:rPr lang="zh-CN" altLang="en-US" sz="3300" dirty="0" smtClean="0"/>
              <a:t> 可随便使用前提。 (根据演绎定义)</a:t>
            </a:r>
          </a:p>
          <a:p>
            <a:pPr marL="0" indent="0" eaLnBrk="1" hangingPunct="1">
              <a:lnSpc>
                <a:spcPct val="110000"/>
              </a:lnSpc>
              <a:spcBef>
                <a:spcPct val="0"/>
              </a:spcBef>
              <a:buFont typeface="Wingdings" panose="05000000000000000000" pitchFamily="2" charset="2"/>
              <a:buNone/>
              <a:tabLst>
                <a:tab pos="1149350" algn="l"/>
                <a:tab pos="1995488" algn="l"/>
              </a:tabLst>
            </a:pPr>
            <a:r>
              <a:rPr lang="zh-CN" altLang="en-US" sz="3300" dirty="0" smtClean="0">
                <a:solidFill>
                  <a:schemeClr val="tx2"/>
                </a:solidFill>
              </a:rPr>
              <a:t>规则2.</a:t>
            </a:r>
            <a:r>
              <a:rPr lang="zh-CN" altLang="en-US" sz="3300" dirty="0" smtClean="0"/>
              <a:t> 可随便使用前面演绎出的某些公</a:t>
            </a:r>
          </a:p>
          <a:p>
            <a:pPr marL="0" indent="0" eaLnBrk="1" hangingPunct="1">
              <a:lnSpc>
                <a:spcPct val="110000"/>
              </a:lnSpc>
              <a:spcBef>
                <a:spcPct val="0"/>
              </a:spcBef>
              <a:buFont typeface="Wingdings" panose="05000000000000000000" pitchFamily="2" charset="2"/>
              <a:buNone/>
              <a:tabLst>
                <a:tab pos="1149350" algn="l"/>
                <a:tab pos="1995488" algn="l"/>
              </a:tabLst>
            </a:pPr>
            <a:r>
              <a:rPr lang="zh-CN" altLang="en-US" sz="3300" dirty="0" smtClean="0"/>
              <a:t>式的逻辑结果。 (根据演绎的定义)</a:t>
            </a:r>
          </a:p>
          <a:p>
            <a:pPr marL="0" indent="0" eaLnBrk="1" hangingPunct="1">
              <a:lnSpc>
                <a:spcPct val="110000"/>
              </a:lnSpc>
              <a:spcBef>
                <a:spcPct val="0"/>
              </a:spcBef>
              <a:buFont typeface="Wingdings" panose="05000000000000000000" pitchFamily="2" charset="2"/>
              <a:buNone/>
              <a:tabLst>
                <a:tab pos="1149350" algn="l"/>
                <a:tab pos="1995488" algn="l"/>
              </a:tabLst>
            </a:pPr>
            <a:r>
              <a:rPr lang="zh-CN" altLang="en-US" sz="3300" dirty="0" smtClean="0">
                <a:solidFill>
                  <a:schemeClr val="tx2"/>
                </a:solidFill>
                <a:latin typeface="宋体" panose="02010600030101010101" pitchFamily="2" charset="-122"/>
              </a:rPr>
              <a:t>规则</a:t>
            </a:r>
            <a:r>
              <a:rPr lang="zh-CN" altLang="en-US" sz="3300" dirty="0" smtClean="0">
                <a:solidFill>
                  <a:schemeClr val="tx2"/>
                </a:solidFill>
              </a:rPr>
              <a:t>3.</a:t>
            </a:r>
            <a:r>
              <a:rPr lang="zh-CN" altLang="en-US" sz="3300" dirty="0" smtClean="0"/>
              <a:t>  </a:t>
            </a:r>
            <a:r>
              <a:rPr lang="zh-CN" altLang="en-US" sz="3300" dirty="0" smtClean="0">
                <a:latin typeface="宋体" panose="02010600030101010101" pitchFamily="2" charset="-122"/>
              </a:rPr>
              <a:t>如果需要演绎出的公式是</a:t>
            </a:r>
            <a:r>
              <a:rPr lang="en-US" altLang="zh-CN" sz="3300" dirty="0" smtClean="0"/>
              <a:t>P</a:t>
            </a:r>
            <a:r>
              <a:rPr lang="en-US" altLang="zh-CN" sz="3300" dirty="0" smtClean="0">
                <a:sym typeface="Symbol" panose="05050102010706020507" pitchFamily="18" charset="2"/>
              </a:rPr>
              <a:t></a:t>
            </a:r>
            <a:r>
              <a:rPr lang="en-US" altLang="zh-CN" sz="3300" dirty="0" smtClean="0"/>
              <a:t>Q</a:t>
            </a:r>
            <a:r>
              <a:rPr lang="zh-CN" altLang="en-US" sz="3300" dirty="0" smtClean="0">
                <a:latin typeface="宋体" panose="02010600030101010101" pitchFamily="2" charset="-122"/>
              </a:rPr>
              <a:t>的</a:t>
            </a:r>
          </a:p>
          <a:p>
            <a:pPr marL="0" indent="0" eaLnBrk="1" hangingPunct="1">
              <a:lnSpc>
                <a:spcPct val="110000"/>
              </a:lnSpc>
              <a:spcBef>
                <a:spcPct val="0"/>
              </a:spcBef>
              <a:buFont typeface="Wingdings" panose="05000000000000000000" pitchFamily="2" charset="2"/>
              <a:buNone/>
              <a:tabLst>
                <a:tab pos="1149350" algn="l"/>
                <a:tab pos="1995488" algn="l"/>
              </a:tabLst>
            </a:pPr>
            <a:r>
              <a:rPr lang="zh-CN" altLang="en-US" sz="3300" dirty="0" smtClean="0">
                <a:latin typeface="宋体" panose="02010600030101010101" pitchFamily="2" charset="-122"/>
              </a:rPr>
              <a:t>形式，可将</a:t>
            </a:r>
            <a:r>
              <a:rPr lang="en-US" altLang="zh-CN" sz="3300" dirty="0" smtClean="0"/>
              <a:t>P</a:t>
            </a:r>
            <a:r>
              <a:rPr lang="zh-CN" altLang="en-US" sz="3300" dirty="0" smtClean="0">
                <a:latin typeface="宋体" panose="02010600030101010101" pitchFamily="2" charset="-122"/>
              </a:rPr>
              <a:t>做为</a:t>
            </a:r>
            <a:r>
              <a:rPr lang="zh-CN" altLang="en-US" sz="3300" dirty="0" smtClean="0">
                <a:solidFill>
                  <a:schemeClr val="tx2"/>
                </a:solidFill>
                <a:latin typeface="宋体" panose="02010600030101010101" pitchFamily="2" charset="-122"/>
              </a:rPr>
              <a:t>附加前提</a:t>
            </a:r>
            <a:r>
              <a:rPr lang="zh-CN" altLang="en-US" sz="3300" dirty="0" smtClean="0">
                <a:latin typeface="宋体" panose="02010600030101010101" pitchFamily="2" charset="-122"/>
              </a:rPr>
              <a:t>使用，而力图       </a:t>
            </a:r>
            <a:r>
              <a:rPr lang="zh-CN" altLang="en-US" sz="3300" dirty="0" smtClean="0"/>
              <a:t>去演绎出</a:t>
            </a:r>
            <a:r>
              <a:rPr lang="en-US" altLang="zh-CN" sz="3300" dirty="0" smtClean="0"/>
              <a:t>Q</a:t>
            </a:r>
            <a:r>
              <a:rPr lang="zh-CN" altLang="en-US" sz="3300" dirty="0" smtClean="0">
                <a:latin typeface="宋体" panose="02010600030101010101" pitchFamily="2" charset="-122"/>
              </a:rPr>
              <a:t>。</a:t>
            </a:r>
            <a:r>
              <a:rPr lang="en-US" altLang="zh-CN" sz="3300" dirty="0" smtClean="0">
                <a:latin typeface="宋体" panose="02010600030101010101" pitchFamily="2" charset="-122"/>
              </a:rPr>
              <a:t>(</a:t>
            </a:r>
            <a:r>
              <a:rPr lang="zh-CN" altLang="en-US" sz="3300" dirty="0" smtClean="0">
                <a:latin typeface="宋体" panose="02010600030101010101" pitchFamily="2" charset="-122"/>
              </a:rPr>
              <a:t>根据定理</a:t>
            </a:r>
            <a:r>
              <a:rPr lang="en-US" altLang="zh-CN" sz="3300" dirty="0" smtClean="0"/>
              <a:t>3</a:t>
            </a:r>
            <a:r>
              <a:rPr lang="zh-CN" altLang="en-US" sz="3300" dirty="0" smtClean="0"/>
              <a:t>.</a:t>
            </a:r>
            <a:r>
              <a:rPr lang="en-US" altLang="zh-CN" sz="3300" dirty="0" smtClean="0"/>
              <a:t>1</a:t>
            </a:r>
            <a:r>
              <a:rPr lang="zh-CN" altLang="en-US" sz="3300" dirty="0" smtClean="0"/>
              <a:t>.</a:t>
            </a:r>
            <a:r>
              <a:rPr lang="en-US" altLang="zh-CN" sz="3300" dirty="0" smtClean="0"/>
              <a:t>3</a:t>
            </a:r>
            <a:r>
              <a:rPr lang="zh-CN" altLang="en-US" sz="3300" dirty="0" smtClean="0"/>
              <a:t> </a:t>
            </a:r>
            <a:r>
              <a:rPr lang="en-US" altLang="zh-CN" sz="3300" dirty="0" smtClean="0"/>
              <a:t>)</a:t>
            </a:r>
            <a:endParaRPr lang="zh-CN" altLang="en-US" sz="3300" dirty="0" smtClean="0"/>
          </a:p>
        </p:txBody>
      </p:sp>
      <p:sp>
        <p:nvSpPr>
          <p:cNvPr id="154627" name="Rectangle 4"/>
          <p:cNvSpPr>
            <a:spLocks noChangeArrowheads="1"/>
          </p:cNvSpPr>
          <p:nvPr/>
        </p:nvSpPr>
        <p:spPr bwMode="auto">
          <a:xfrm>
            <a:off x="26988" y="0"/>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dirty="0">
                <a:solidFill>
                  <a:schemeClr val="tx2"/>
                </a:solidFill>
                <a:ea typeface="黑体" panose="02010609060101010101" pitchFamily="49" charset="-122"/>
              </a:rPr>
              <a:t>8</a:t>
            </a:r>
            <a:r>
              <a:rPr lang="zh-CN" altLang="en-US" dirty="0">
                <a:solidFill>
                  <a:schemeClr val="tx2"/>
                </a:solidFill>
                <a:ea typeface="黑体" panose="02010609060101010101" pitchFamily="49" charset="-122"/>
              </a:rPr>
              <a:t>、</a:t>
            </a:r>
            <a:r>
              <a:rPr lang="en-US" altLang="zh-CN" dirty="0">
                <a:solidFill>
                  <a:schemeClr val="tx2"/>
                </a:solidFill>
                <a:ea typeface="黑体" panose="02010609060101010101" pitchFamily="49" charset="-122"/>
              </a:rPr>
              <a:t>  </a:t>
            </a:r>
            <a:r>
              <a:rPr lang="zh-CN" altLang="en-US" dirty="0">
                <a:solidFill>
                  <a:schemeClr val="tx2"/>
                </a:solidFill>
                <a:ea typeface="黑体" panose="02010609060101010101" pitchFamily="49" charset="-122"/>
              </a:rPr>
              <a:t>形式演绎法</a:t>
            </a:r>
            <a:endParaRPr lang="zh-CN" altLang="en-US" dirty="0">
              <a:solidFill>
                <a:schemeClr val="tx2"/>
              </a:solidFill>
              <a:latin typeface="宋体" panose="02010600030101010101" pitchFamily="2" charset="-122"/>
            </a:endParaRPr>
          </a:p>
        </p:txBody>
      </p:sp>
      <p:sp>
        <p:nvSpPr>
          <p:cNvPr id="154628"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54629"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A4870986-8410-48EB-B603-F55F1F9707A7}" type="slidenum">
              <a:rPr kumimoji="0" lang="zh-CN" altLang="en-US" sz="1400" b="0" smtClean="0">
                <a:latin typeface="Arial" panose="020B0604020202020204" pitchFamily="34" charset="0"/>
              </a:rPr>
              <a:pPr>
                <a:spcBef>
                  <a:spcPct val="0"/>
                </a:spcBef>
                <a:buClrTx/>
                <a:buSzTx/>
                <a:buFontTx/>
                <a:buNone/>
              </a:pPr>
              <a:t>83</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0" name="Rectangle 2"/>
          <p:cNvSpPr>
            <a:spLocks noGrp="1" noChangeArrowheads="1"/>
          </p:cNvSpPr>
          <p:nvPr>
            <p:ph type="title"/>
          </p:nvPr>
        </p:nvSpPr>
        <p:spPr>
          <a:xfrm>
            <a:off x="13767" y="30053"/>
            <a:ext cx="7772400" cy="646331"/>
          </a:xfrm>
        </p:spPr>
        <p:txBody>
          <a:bodyPr/>
          <a:lstStyle/>
          <a:p>
            <a:pPr eaLnBrk="1" hangingPunct="1"/>
            <a:r>
              <a:rPr lang="zh-CN" altLang="en-US" sz="3600" b="1" dirty="0" smtClean="0">
                <a:latin typeface="黑体" panose="02010609060101010101" pitchFamily="49" charset="-122"/>
                <a:ea typeface="黑体" panose="02010609060101010101" pitchFamily="49" charset="-122"/>
              </a:rPr>
              <a:t>例</a:t>
            </a:r>
            <a:r>
              <a:rPr lang="en-US" altLang="zh-CN" sz="3600" b="1" dirty="0" smtClean="0">
                <a:latin typeface="黑体" panose="02010609060101010101" pitchFamily="49" charset="-122"/>
                <a:ea typeface="黑体" panose="02010609060101010101" pitchFamily="49" charset="-122"/>
              </a:rPr>
              <a:t>3</a:t>
            </a:r>
            <a:r>
              <a:rPr lang="zh-CN" altLang="en-US" sz="3600" b="1" dirty="0" smtClean="0">
                <a:latin typeface="黑体" panose="02010609060101010101" pitchFamily="49" charset="-122"/>
                <a:ea typeface="黑体" panose="02010609060101010101" pitchFamily="49" charset="-122"/>
              </a:rPr>
              <a:t>.</a:t>
            </a:r>
            <a:r>
              <a:rPr lang="en-US" altLang="zh-CN" sz="3600" b="1" dirty="0" smtClean="0">
                <a:latin typeface="黑体" panose="02010609060101010101" pitchFamily="49" charset="-122"/>
                <a:ea typeface="黑体" panose="02010609060101010101" pitchFamily="49" charset="-122"/>
              </a:rPr>
              <a:t>1</a:t>
            </a:r>
            <a:r>
              <a:rPr lang="zh-CN" altLang="en-US" sz="3600" b="1" dirty="0" smtClean="0">
                <a:latin typeface="黑体" panose="02010609060101010101" pitchFamily="49" charset="-122"/>
                <a:ea typeface="黑体" panose="02010609060101010101" pitchFamily="49" charset="-122"/>
              </a:rPr>
              <a:t>.1 </a:t>
            </a:r>
          </a:p>
        </p:txBody>
      </p:sp>
      <p:sp>
        <p:nvSpPr>
          <p:cNvPr id="94211" name="Rectangle 3"/>
          <p:cNvSpPr>
            <a:spLocks noGrp="1" noChangeArrowheads="1"/>
          </p:cNvSpPr>
          <p:nvPr>
            <p:ph type="body" idx="1"/>
          </p:nvPr>
        </p:nvSpPr>
        <p:spPr>
          <a:xfrm>
            <a:off x="539750" y="990600"/>
            <a:ext cx="8451850" cy="5181600"/>
          </a:xfrm>
        </p:spPr>
        <p:txBody>
          <a:bodyPr/>
          <a:lstStyle/>
          <a:p>
            <a:pPr marL="0" indent="0" eaLnBrk="1" hangingPunct="1">
              <a:lnSpc>
                <a:spcPct val="90000"/>
              </a:lnSpc>
              <a:tabLst>
                <a:tab pos="574675" algn="l"/>
                <a:tab pos="1995488" algn="l"/>
                <a:tab pos="3719513" algn="l"/>
              </a:tabLst>
            </a:pPr>
            <a:r>
              <a:rPr lang="zh-CN" altLang="en-US" sz="3300" dirty="0" smtClean="0">
                <a:solidFill>
                  <a:schemeClr val="tx2"/>
                </a:solidFill>
                <a:latin typeface="宋体" panose="02010600030101010101" pitchFamily="2" charset="-122"/>
              </a:rPr>
              <a:t>证明</a:t>
            </a:r>
            <a:r>
              <a:rPr lang="zh-CN" altLang="en-US" sz="3300" dirty="0" smtClean="0">
                <a:solidFill>
                  <a:schemeClr val="tx2"/>
                </a:solidFill>
              </a:rPr>
              <a:t>{(</a:t>
            </a:r>
            <a:r>
              <a:rPr lang="en-US" altLang="zh-CN" sz="3300" dirty="0" smtClean="0">
                <a:solidFill>
                  <a:schemeClr val="tx2"/>
                </a:solidFill>
              </a:rPr>
              <a:t>P</a:t>
            </a:r>
            <a:r>
              <a:rPr lang="en-US" altLang="zh-CN" sz="3300" dirty="0" smtClean="0">
                <a:solidFill>
                  <a:schemeClr val="tx2"/>
                </a:solidFill>
                <a:sym typeface="Symbol" panose="05050102010706020507" pitchFamily="18" charset="2"/>
              </a:rPr>
              <a:t></a:t>
            </a:r>
            <a:r>
              <a:rPr lang="en-US" altLang="zh-CN" sz="3300" dirty="0" smtClean="0">
                <a:solidFill>
                  <a:schemeClr val="tx2"/>
                </a:solidFill>
              </a:rPr>
              <a:t>Q)</a:t>
            </a:r>
            <a:r>
              <a:rPr lang="en-US" altLang="zh-CN" sz="3300" dirty="0" smtClean="0">
                <a:solidFill>
                  <a:schemeClr val="tx2"/>
                </a:solidFill>
                <a:latin typeface="宋体" panose="02010600030101010101" pitchFamily="2" charset="-122"/>
              </a:rPr>
              <a:t>，</a:t>
            </a:r>
            <a:r>
              <a:rPr lang="en-US" altLang="zh-CN" sz="3300" dirty="0" smtClean="0">
                <a:solidFill>
                  <a:schemeClr val="tx2"/>
                </a:solidFill>
              </a:rPr>
              <a:t>(P</a:t>
            </a:r>
            <a:r>
              <a:rPr lang="en-US" altLang="zh-CN" sz="3300" dirty="0" smtClean="0">
                <a:solidFill>
                  <a:schemeClr val="tx2"/>
                </a:solidFill>
                <a:sym typeface="Symbol" panose="05050102010706020507" pitchFamily="18" charset="2"/>
              </a:rPr>
              <a:t></a:t>
            </a:r>
            <a:r>
              <a:rPr lang="en-US" altLang="zh-CN" sz="3300" dirty="0" smtClean="0">
                <a:solidFill>
                  <a:schemeClr val="tx2"/>
                </a:solidFill>
              </a:rPr>
              <a:t>R)</a:t>
            </a:r>
            <a:r>
              <a:rPr lang="en-US" altLang="zh-CN" sz="3300" dirty="0" smtClean="0">
                <a:solidFill>
                  <a:schemeClr val="tx2"/>
                </a:solidFill>
                <a:latin typeface="宋体" panose="02010600030101010101" pitchFamily="2" charset="-122"/>
              </a:rPr>
              <a:t>，</a:t>
            </a:r>
            <a:r>
              <a:rPr lang="en-US" altLang="zh-CN" sz="3300" dirty="0" smtClean="0">
                <a:solidFill>
                  <a:schemeClr val="tx2"/>
                </a:solidFill>
              </a:rPr>
              <a:t>(Q</a:t>
            </a:r>
            <a:r>
              <a:rPr lang="en-US" altLang="zh-CN" sz="3300" dirty="0" smtClean="0">
                <a:solidFill>
                  <a:schemeClr val="tx2"/>
                </a:solidFill>
                <a:sym typeface="Symbol" panose="05050102010706020507" pitchFamily="18" charset="2"/>
              </a:rPr>
              <a:t></a:t>
            </a:r>
            <a:r>
              <a:rPr lang="en-US" altLang="zh-CN" sz="3300" dirty="0" smtClean="0">
                <a:solidFill>
                  <a:schemeClr val="tx2"/>
                </a:solidFill>
              </a:rPr>
              <a:t>S)}</a:t>
            </a:r>
            <a:r>
              <a:rPr lang="en-US" altLang="zh-CN" sz="3300" dirty="0" smtClean="0">
                <a:solidFill>
                  <a:schemeClr val="tx2"/>
                </a:solidFill>
                <a:sym typeface="Symbol" panose="05050102010706020507" pitchFamily="18" charset="2"/>
              </a:rPr>
              <a:t></a:t>
            </a:r>
            <a:r>
              <a:rPr lang="en-US" altLang="zh-CN" sz="3300" dirty="0" smtClean="0">
                <a:solidFill>
                  <a:schemeClr val="tx2"/>
                </a:solidFill>
              </a:rPr>
              <a:t>S</a:t>
            </a:r>
            <a:r>
              <a:rPr lang="en-US" altLang="zh-CN" sz="3300" dirty="0" smtClean="0">
                <a:solidFill>
                  <a:schemeClr val="tx2"/>
                </a:solidFill>
                <a:sym typeface="Symbol" panose="05050102010706020507" pitchFamily="18" charset="2"/>
              </a:rPr>
              <a:t></a:t>
            </a:r>
            <a:r>
              <a:rPr lang="en-US" altLang="zh-CN" sz="3300" dirty="0" smtClean="0">
                <a:solidFill>
                  <a:schemeClr val="tx2"/>
                </a:solidFill>
              </a:rPr>
              <a:t>R</a:t>
            </a:r>
            <a:r>
              <a:rPr lang="en-US" altLang="zh-CN" sz="3300" dirty="0" smtClean="0"/>
              <a:t>              </a:t>
            </a:r>
          </a:p>
          <a:p>
            <a:pPr marL="0" indent="0" eaLnBrk="1" hangingPunct="1">
              <a:lnSpc>
                <a:spcPct val="90000"/>
              </a:lnSpc>
              <a:buFont typeface="Wingdings" panose="05000000000000000000" pitchFamily="2" charset="2"/>
              <a:buAutoNum type="arabicPeriod"/>
              <a:tabLst>
                <a:tab pos="574675" algn="l"/>
                <a:tab pos="1995488" algn="l"/>
                <a:tab pos="3719513" algn="l"/>
              </a:tabLst>
            </a:pPr>
            <a:r>
              <a:rPr lang="en-US" altLang="zh-CN" sz="3300" dirty="0" smtClean="0"/>
              <a:t> 	P</a:t>
            </a:r>
            <a:r>
              <a:rPr lang="en-US" altLang="zh-CN" sz="3300" dirty="0" smtClean="0">
                <a:sym typeface="Symbol" panose="05050102010706020507" pitchFamily="18" charset="2"/>
              </a:rPr>
              <a:t></a:t>
            </a:r>
            <a:r>
              <a:rPr lang="en-US" altLang="zh-CN" sz="3300" dirty="0" smtClean="0"/>
              <a:t>Q                	</a:t>
            </a:r>
            <a:r>
              <a:rPr lang="zh-CN" altLang="en-US" sz="3300" dirty="0" smtClean="0">
                <a:latin typeface="宋体" panose="02010600030101010101" pitchFamily="2" charset="-122"/>
              </a:rPr>
              <a:t>规则</a:t>
            </a:r>
            <a:r>
              <a:rPr lang="zh-CN" altLang="en-US" sz="3300" dirty="0" smtClean="0"/>
              <a:t>1 </a:t>
            </a:r>
          </a:p>
          <a:p>
            <a:pPr marL="0" indent="0" eaLnBrk="1" hangingPunct="1">
              <a:lnSpc>
                <a:spcPct val="90000"/>
              </a:lnSpc>
              <a:buFont typeface="Wingdings" panose="05000000000000000000" pitchFamily="2" charset="2"/>
              <a:buAutoNum type="arabicPeriod"/>
              <a:tabLst>
                <a:tab pos="574675" algn="l"/>
                <a:tab pos="1995488" algn="l"/>
                <a:tab pos="3719513" algn="l"/>
              </a:tabLst>
            </a:pPr>
            <a:r>
              <a:rPr lang="zh-CN" altLang="en-US" sz="3300" dirty="0" smtClean="0"/>
              <a:t> 	</a:t>
            </a:r>
            <a:r>
              <a:rPr lang="zh-CN" altLang="en-US" sz="3300" dirty="0" smtClean="0">
                <a:sym typeface="Symbol" panose="05050102010706020507" pitchFamily="18" charset="2"/>
              </a:rPr>
              <a:t></a:t>
            </a:r>
            <a:r>
              <a:rPr lang="en-US" altLang="zh-CN" sz="3300" dirty="0" smtClean="0"/>
              <a:t>P</a:t>
            </a:r>
            <a:r>
              <a:rPr lang="en-US" altLang="zh-CN" sz="3300" dirty="0" smtClean="0">
                <a:sym typeface="Symbol" panose="05050102010706020507" pitchFamily="18" charset="2"/>
              </a:rPr>
              <a:t></a:t>
            </a:r>
            <a:r>
              <a:rPr lang="en-US" altLang="zh-CN" sz="3300" dirty="0" smtClean="0"/>
              <a:t>Q           	</a:t>
            </a:r>
            <a:r>
              <a:rPr lang="zh-CN" altLang="en-US" sz="3300" dirty="0" smtClean="0"/>
              <a:t>规则2，根据1</a:t>
            </a:r>
          </a:p>
          <a:p>
            <a:pPr marL="0" indent="0" eaLnBrk="1" hangingPunct="1">
              <a:lnSpc>
                <a:spcPct val="90000"/>
              </a:lnSpc>
              <a:buFont typeface="Wingdings" panose="05000000000000000000" pitchFamily="2" charset="2"/>
              <a:buAutoNum type="arabicPeriod"/>
              <a:tabLst>
                <a:tab pos="574675" algn="l"/>
                <a:tab pos="1995488" algn="l"/>
                <a:tab pos="3719513" algn="l"/>
              </a:tabLst>
            </a:pPr>
            <a:r>
              <a:rPr lang="en-US" altLang="zh-CN" sz="3300" dirty="0" smtClean="0"/>
              <a:t> 	Q</a:t>
            </a:r>
            <a:r>
              <a:rPr lang="en-US" altLang="zh-CN" sz="3300" dirty="0" smtClean="0">
                <a:sym typeface="Symbol" panose="05050102010706020507" pitchFamily="18" charset="2"/>
              </a:rPr>
              <a:t></a:t>
            </a:r>
            <a:r>
              <a:rPr lang="en-US" altLang="zh-CN" sz="3300" dirty="0" smtClean="0"/>
              <a:t>S              	</a:t>
            </a:r>
            <a:r>
              <a:rPr lang="zh-CN" altLang="en-US" sz="3300" dirty="0" smtClean="0"/>
              <a:t>规则1</a:t>
            </a:r>
          </a:p>
          <a:p>
            <a:pPr marL="0" indent="0" eaLnBrk="1" hangingPunct="1">
              <a:lnSpc>
                <a:spcPct val="90000"/>
              </a:lnSpc>
              <a:buFont typeface="Wingdings" panose="05000000000000000000" pitchFamily="2" charset="2"/>
              <a:buAutoNum type="arabicPeriod"/>
              <a:tabLst>
                <a:tab pos="574675" algn="l"/>
                <a:tab pos="1995488" algn="l"/>
                <a:tab pos="3719513" algn="l"/>
              </a:tabLst>
            </a:pPr>
            <a:r>
              <a:rPr lang="zh-CN" altLang="en-US" sz="3300" dirty="0" smtClean="0">
                <a:sym typeface="Symbol" panose="05050102010706020507" pitchFamily="18" charset="2"/>
              </a:rPr>
              <a:t> 	</a:t>
            </a:r>
            <a:r>
              <a:rPr lang="en-US" altLang="zh-CN" sz="3300" dirty="0" smtClean="0"/>
              <a:t>P</a:t>
            </a:r>
            <a:r>
              <a:rPr lang="en-US" altLang="zh-CN" sz="3300" dirty="0" smtClean="0">
                <a:sym typeface="Symbol" panose="05050102010706020507" pitchFamily="18" charset="2"/>
              </a:rPr>
              <a:t></a:t>
            </a:r>
            <a:r>
              <a:rPr lang="en-US" altLang="zh-CN" sz="3300" dirty="0" smtClean="0"/>
              <a:t>S            	</a:t>
            </a:r>
            <a:r>
              <a:rPr lang="zh-CN" altLang="en-US" sz="3300" dirty="0" smtClean="0"/>
              <a:t>规则2，根据2，3</a:t>
            </a:r>
          </a:p>
          <a:p>
            <a:pPr marL="0" indent="0" eaLnBrk="1" hangingPunct="1">
              <a:lnSpc>
                <a:spcPct val="90000"/>
              </a:lnSpc>
              <a:buFont typeface="Wingdings" panose="05000000000000000000" pitchFamily="2" charset="2"/>
              <a:buAutoNum type="arabicPeriod"/>
              <a:tabLst>
                <a:tab pos="574675" algn="l"/>
                <a:tab pos="1995488" algn="l"/>
                <a:tab pos="3719513" algn="l"/>
              </a:tabLst>
            </a:pPr>
            <a:r>
              <a:rPr lang="zh-CN" altLang="en-US" sz="3300" dirty="0" smtClean="0">
                <a:sym typeface="Symbol" panose="05050102010706020507" pitchFamily="18" charset="2"/>
              </a:rPr>
              <a:t> 	</a:t>
            </a:r>
            <a:r>
              <a:rPr lang="en-US" altLang="zh-CN" sz="3300" dirty="0" smtClean="0"/>
              <a:t>S</a:t>
            </a:r>
            <a:r>
              <a:rPr lang="en-US" altLang="zh-CN" sz="3300" dirty="0" smtClean="0">
                <a:sym typeface="Symbol" panose="05050102010706020507" pitchFamily="18" charset="2"/>
              </a:rPr>
              <a:t></a:t>
            </a:r>
            <a:r>
              <a:rPr lang="en-US" altLang="zh-CN" sz="3300" dirty="0" smtClean="0"/>
              <a:t>P           	</a:t>
            </a:r>
            <a:r>
              <a:rPr lang="zh-CN" altLang="en-US" sz="3300" dirty="0" smtClean="0"/>
              <a:t>规则2，根据4</a:t>
            </a:r>
          </a:p>
          <a:p>
            <a:pPr marL="0" indent="0" eaLnBrk="1" hangingPunct="1">
              <a:lnSpc>
                <a:spcPct val="90000"/>
              </a:lnSpc>
              <a:buFont typeface="Wingdings" panose="05000000000000000000" pitchFamily="2" charset="2"/>
              <a:buAutoNum type="arabicPeriod"/>
              <a:tabLst>
                <a:tab pos="574675" algn="l"/>
                <a:tab pos="1995488" algn="l"/>
                <a:tab pos="3719513" algn="l"/>
              </a:tabLst>
            </a:pPr>
            <a:r>
              <a:rPr lang="en-US" altLang="zh-CN" sz="3300" dirty="0" smtClean="0"/>
              <a:t> 	P</a:t>
            </a:r>
            <a:r>
              <a:rPr lang="en-US" altLang="zh-CN" sz="3300" dirty="0" smtClean="0">
                <a:sym typeface="Symbol" panose="05050102010706020507" pitchFamily="18" charset="2"/>
              </a:rPr>
              <a:t></a:t>
            </a:r>
            <a:r>
              <a:rPr lang="en-US" altLang="zh-CN" sz="3300" dirty="0" smtClean="0"/>
              <a:t>R              	</a:t>
            </a:r>
            <a:r>
              <a:rPr lang="zh-CN" altLang="en-US" sz="3300" dirty="0" smtClean="0"/>
              <a:t>规则1</a:t>
            </a:r>
          </a:p>
          <a:p>
            <a:pPr marL="0" indent="0" eaLnBrk="1" hangingPunct="1">
              <a:lnSpc>
                <a:spcPct val="90000"/>
              </a:lnSpc>
              <a:buFont typeface="Wingdings" panose="05000000000000000000" pitchFamily="2" charset="2"/>
              <a:buAutoNum type="arabicPeriod"/>
              <a:tabLst>
                <a:tab pos="574675" algn="l"/>
                <a:tab pos="1995488" algn="l"/>
                <a:tab pos="3719513" algn="l"/>
              </a:tabLst>
            </a:pPr>
            <a:r>
              <a:rPr lang="zh-CN" altLang="en-US" sz="3300" dirty="0" smtClean="0">
                <a:sym typeface="Symbol" panose="05050102010706020507" pitchFamily="18" charset="2"/>
              </a:rPr>
              <a:t> 	</a:t>
            </a:r>
            <a:r>
              <a:rPr lang="en-US" altLang="zh-CN" sz="3300" dirty="0" smtClean="0"/>
              <a:t>S</a:t>
            </a:r>
            <a:r>
              <a:rPr lang="en-US" altLang="zh-CN" sz="3300" dirty="0" smtClean="0">
                <a:sym typeface="Symbol" panose="05050102010706020507" pitchFamily="18" charset="2"/>
              </a:rPr>
              <a:t></a:t>
            </a:r>
            <a:r>
              <a:rPr lang="en-US" altLang="zh-CN" sz="3300" dirty="0" smtClean="0"/>
              <a:t>R           	</a:t>
            </a:r>
            <a:r>
              <a:rPr lang="zh-CN" altLang="en-US" sz="3300" dirty="0" smtClean="0"/>
              <a:t>规则2，根据5，6</a:t>
            </a:r>
          </a:p>
          <a:p>
            <a:pPr marL="0" indent="0" eaLnBrk="1" hangingPunct="1">
              <a:lnSpc>
                <a:spcPct val="90000"/>
              </a:lnSpc>
              <a:buFont typeface="Wingdings" panose="05000000000000000000" pitchFamily="2" charset="2"/>
              <a:buAutoNum type="arabicPeriod"/>
              <a:tabLst>
                <a:tab pos="574675" algn="l"/>
                <a:tab pos="1995488" algn="l"/>
                <a:tab pos="3719513" algn="l"/>
              </a:tabLst>
            </a:pPr>
            <a:r>
              <a:rPr lang="en-US" altLang="zh-CN" sz="3300" dirty="0" smtClean="0"/>
              <a:t> 	S</a:t>
            </a:r>
            <a:r>
              <a:rPr lang="en-US" altLang="zh-CN" sz="3300" dirty="0" smtClean="0">
                <a:sym typeface="Symbol" panose="05050102010706020507" pitchFamily="18" charset="2"/>
              </a:rPr>
              <a:t></a:t>
            </a:r>
            <a:r>
              <a:rPr lang="en-US" altLang="zh-CN" sz="3300" dirty="0" smtClean="0"/>
              <a:t>R               	</a:t>
            </a:r>
            <a:r>
              <a:rPr lang="zh-CN" altLang="en-US" sz="3300" dirty="0" smtClean="0">
                <a:latin typeface="宋体" panose="02010600030101010101" pitchFamily="2" charset="-122"/>
              </a:rPr>
              <a:t>规则</a:t>
            </a:r>
            <a:r>
              <a:rPr lang="zh-CN" altLang="en-US" sz="3300" dirty="0" smtClean="0"/>
              <a:t>2</a:t>
            </a:r>
            <a:r>
              <a:rPr lang="zh-CN" altLang="en-US" sz="3300" dirty="0" smtClean="0">
                <a:latin typeface="宋体" panose="02010600030101010101" pitchFamily="2" charset="-122"/>
              </a:rPr>
              <a:t>，根据</a:t>
            </a:r>
            <a:r>
              <a:rPr lang="zh-CN" altLang="en-US" sz="3300" dirty="0" smtClean="0"/>
              <a:t>7</a:t>
            </a:r>
            <a:endParaRPr lang="zh-CN" altLang="en-US" sz="3300" dirty="0" smtClean="0">
              <a:solidFill>
                <a:srgbClr val="FFFF00"/>
              </a:solidFill>
            </a:endParaRPr>
          </a:p>
        </p:txBody>
      </p:sp>
      <p:sp>
        <p:nvSpPr>
          <p:cNvPr id="155652"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55653"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BAE3AB1-C775-44D5-A5C8-6F8CF4CD2E0E}" type="slidenum">
              <a:rPr kumimoji="0" lang="zh-CN" altLang="en-US" sz="1400" b="0" smtClean="0">
                <a:latin typeface="Arial" panose="020B0604020202020204" pitchFamily="34" charset="0"/>
              </a:rPr>
              <a:pPr>
                <a:spcBef>
                  <a:spcPct val="0"/>
                </a:spcBef>
                <a:buClrTx/>
                <a:buSzTx/>
                <a:buFontTx/>
                <a:buNone/>
              </a:pPr>
              <a:t>84</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4211">
                                            <p:txEl>
                                              <p:pRg st="1" end="1"/>
                                            </p:txEl>
                                          </p:spTgt>
                                        </p:tgtEl>
                                        <p:attrNameLst>
                                          <p:attrName>style.visibility</p:attrName>
                                        </p:attrNameLst>
                                      </p:cBhvr>
                                      <p:to>
                                        <p:strVal val="visible"/>
                                      </p:to>
                                    </p:set>
                                    <p:anim calcmode="lin" valueType="num">
                                      <p:cBhvr additive="base">
                                        <p:cTn id="7" dur="500" fill="hold"/>
                                        <p:tgtEl>
                                          <p:spTgt spid="942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421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4211">
                                            <p:txEl>
                                              <p:pRg st="2" end="2"/>
                                            </p:txEl>
                                          </p:spTgt>
                                        </p:tgtEl>
                                        <p:attrNameLst>
                                          <p:attrName>style.visibility</p:attrName>
                                        </p:attrNameLst>
                                      </p:cBhvr>
                                      <p:to>
                                        <p:strVal val="visible"/>
                                      </p:to>
                                    </p:set>
                                    <p:anim calcmode="lin" valueType="num">
                                      <p:cBhvr additive="base">
                                        <p:cTn id="11" dur="500" fill="hold"/>
                                        <p:tgtEl>
                                          <p:spTgt spid="9421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4211">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4211">
                                            <p:txEl>
                                              <p:pRg st="3" end="3"/>
                                            </p:txEl>
                                          </p:spTgt>
                                        </p:tgtEl>
                                        <p:attrNameLst>
                                          <p:attrName>style.visibility</p:attrName>
                                        </p:attrNameLst>
                                      </p:cBhvr>
                                      <p:to>
                                        <p:strVal val="visible"/>
                                      </p:to>
                                    </p:set>
                                    <p:anim calcmode="lin" valueType="num">
                                      <p:cBhvr additive="base">
                                        <p:cTn id="15" dur="500" fill="hold"/>
                                        <p:tgtEl>
                                          <p:spTgt spid="94211">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4211">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4211">
                                            <p:txEl>
                                              <p:pRg st="4" end="4"/>
                                            </p:txEl>
                                          </p:spTgt>
                                        </p:tgtEl>
                                        <p:attrNameLst>
                                          <p:attrName>style.visibility</p:attrName>
                                        </p:attrNameLst>
                                      </p:cBhvr>
                                      <p:to>
                                        <p:strVal val="visible"/>
                                      </p:to>
                                    </p:set>
                                    <p:anim calcmode="lin" valueType="num">
                                      <p:cBhvr additive="base">
                                        <p:cTn id="19" dur="500" fill="hold"/>
                                        <p:tgtEl>
                                          <p:spTgt spid="9421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4211">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4211">
                                            <p:txEl>
                                              <p:pRg st="5" end="5"/>
                                            </p:txEl>
                                          </p:spTgt>
                                        </p:tgtEl>
                                        <p:attrNameLst>
                                          <p:attrName>style.visibility</p:attrName>
                                        </p:attrNameLst>
                                      </p:cBhvr>
                                      <p:to>
                                        <p:strVal val="visible"/>
                                      </p:to>
                                    </p:set>
                                    <p:anim calcmode="lin" valueType="num">
                                      <p:cBhvr additive="base">
                                        <p:cTn id="23" dur="500" fill="hold"/>
                                        <p:tgtEl>
                                          <p:spTgt spid="94211">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4211">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4211">
                                            <p:txEl>
                                              <p:pRg st="6" end="6"/>
                                            </p:txEl>
                                          </p:spTgt>
                                        </p:tgtEl>
                                        <p:attrNameLst>
                                          <p:attrName>style.visibility</p:attrName>
                                        </p:attrNameLst>
                                      </p:cBhvr>
                                      <p:to>
                                        <p:strVal val="visible"/>
                                      </p:to>
                                    </p:set>
                                    <p:anim calcmode="lin" valueType="num">
                                      <p:cBhvr additive="base">
                                        <p:cTn id="27" dur="500" fill="hold"/>
                                        <p:tgtEl>
                                          <p:spTgt spid="94211">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4211">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4211">
                                            <p:txEl>
                                              <p:pRg st="7" end="7"/>
                                            </p:txEl>
                                          </p:spTgt>
                                        </p:tgtEl>
                                        <p:attrNameLst>
                                          <p:attrName>style.visibility</p:attrName>
                                        </p:attrNameLst>
                                      </p:cBhvr>
                                      <p:to>
                                        <p:strVal val="visible"/>
                                      </p:to>
                                    </p:set>
                                    <p:anim calcmode="lin" valueType="num">
                                      <p:cBhvr additive="base">
                                        <p:cTn id="31" dur="500" fill="hold"/>
                                        <p:tgtEl>
                                          <p:spTgt spid="94211">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4211">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4211">
                                            <p:txEl>
                                              <p:pRg st="8" end="8"/>
                                            </p:txEl>
                                          </p:spTgt>
                                        </p:tgtEl>
                                        <p:attrNameLst>
                                          <p:attrName>style.visibility</p:attrName>
                                        </p:attrNameLst>
                                      </p:cBhvr>
                                      <p:to>
                                        <p:strVal val="visible"/>
                                      </p:to>
                                    </p:set>
                                    <p:anim calcmode="lin" valueType="num">
                                      <p:cBhvr additive="base">
                                        <p:cTn id="35" dur="500" fill="hold"/>
                                        <p:tgtEl>
                                          <p:spTgt spid="94211">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421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type="body" idx="1"/>
          </p:nvPr>
        </p:nvSpPr>
        <p:spPr>
          <a:xfrm>
            <a:off x="481013" y="758880"/>
            <a:ext cx="8235950" cy="5472112"/>
          </a:xfrm>
        </p:spPr>
        <p:txBody>
          <a:bodyPr/>
          <a:lstStyle/>
          <a:p>
            <a:pPr marL="0" lvl="0" indent="0" eaLnBrk="1" hangingPunct="1">
              <a:lnSpc>
                <a:spcPct val="90000"/>
              </a:lnSpc>
              <a:buClr>
                <a:srgbClr val="FFCC00"/>
              </a:buClr>
              <a:tabLst>
                <a:tab pos="574675" algn="l"/>
                <a:tab pos="1995488" algn="l"/>
                <a:tab pos="3719513" algn="l"/>
              </a:tabLst>
            </a:pPr>
            <a:r>
              <a:rPr lang="zh-CN" altLang="en-US" sz="3300" dirty="0">
                <a:solidFill>
                  <a:srgbClr val="FFCC00"/>
                </a:solidFill>
                <a:latin typeface="宋体" panose="02010600030101010101" pitchFamily="2" charset="-122"/>
              </a:rPr>
              <a:t>证明</a:t>
            </a:r>
            <a:r>
              <a:rPr lang="zh-CN" altLang="en-US" sz="3300" dirty="0">
                <a:solidFill>
                  <a:srgbClr val="FFCC00"/>
                </a:solidFill>
              </a:rPr>
              <a:t>{(</a:t>
            </a:r>
            <a:r>
              <a:rPr lang="en-US" altLang="zh-CN" sz="3300" dirty="0">
                <a:solidFill>
                  <a:srgbClr val="FFCC00"/>
                </a:solidFill>
              </a:rPr>
              <a:t>P</a:t>
            </a:r>
            <a:r>
              <a:rPr lang="en-US" altLang="zh-CN" sz="3300" dirty="0">
                <a:solidFill>
                  <a:srgbClr val="FFCC00"/>
                </a:solidFill>
                <a:sym typeface="Symbol" panose="05050102010706020507" pitchFamily="18" charset="2"/>
              </a:rPr>
              <a:t></a:t>
            </a:r>
            <a:r>
              <a:rPr lang="en-US" altLang="zh-CN" sz="3300" dirty="0">
                <a:solidFill>
                  <a:srgbClr val="FFCC00"/>
                </a:solidFill>
              </a:rPr>
              <a:t>Q)</a:t>
            </a:r>
            <a:r>
              <a:rPr lang="en-US" altLang="zh-CN" sz="3300" dirty="0">
                <a:solidFill>
                  <a:srgbClr val="FFCC00"/>
                </a:solidFill>
                <a:latin typeface="宋体" panose="02010600030101010101" pitchFamily="2" charset="-122"/>
              </a:rPr>
              <a:t>，</a:t>
            </a:r>
            <a:r>
              <a:rPr lang="en-US" altLang="zh-CN" sz="3300" dirty="0">
                <a:solidFill>
                  <a:srgbClr val="FFCC00"/>
                </a:solidFill>
              </a:rPr>
              <a:t>(P</a:t>
            </a:r>
            <a:r>
              <a:rPr lang="en-US" altLang="zh-CN" sz="3300" dirty="0">
                <a:solidFill>
                  <a:srgbClr val="FFCC00"/>
                </a:solidFill>
                <a:sym typeface="Symbol" panose="05050102010706020507" pitchFamily="18" charset="2"/>
              </a:rPr>
              <a:t></a:t>
            </a:r>
            <a:r>
              <a:rPr lang="en-US" altLang="zh-CN" sz="3300" dirty="0">
                <a:solidFill>
                  <a:srgbClr val="FFCC00"/>
                </a:solidFill>
              </a:rPr>
              <a:t>R)</a:t>
            </a:r>
            <a:r>
              <a:rPr lang="en-US" altLang="zh-CN" sz="3300" dirty="0">
                <a:solidFill>
                  <a:srgbClr val="FFCC00"/>
                </a:solidFill>
                <a:latin typeface="宋体" panose="02010600030101010101" pitchFamily="2" charset="-122"/>
              </a:rPr>
              <a:t>，</a:t>
            </a:r>
            <a:r>
              <a:rPr lang="en-US" altLang="zh-CN" sz="3300" dirty="0">
                <a:solidFill>
                  <a:srgbClr val="FFCC00"/>
                </a:solidFill>
              </a:rPr>
              <a:t>(Q</a:t>
            </a:r>
            <a:r>
              <a:rPr lang="en-US" altLang="zh-CN" sz="3300" dirty="0">
                <a:solidFill>
                  <a:srgbClr val="FFCC00"/>
                </a:solidFill>
                <a:sym typeface="Symbol" panose="05050102010706020507" pitchFamily="18" charset="2"/>
              </a:rPr>
              <a:t></a:t>
            </a:r>
            <a:r>
              <a:rPr lang="en-US" altLang="zh-CN" sz="3300" dirty="0">
                <a:solidFill>
                  <a:srgbClr val="FFCC00"/>
                </a:solidFill>
              </a:rPr>
              <a:t>S)}</a:t>
            </a:r>
            <a:r>
              <a:rPr lang="en-US" altLang="zh-CN" sz="3300" dirty="0">
                <a:solidFill>
                  <a:srgbClr val="FFCC00"/>
                </a:solidFill>
                <a:sym typeface="Symbol" panose="05050102010706020507" pitchFamily="18" charset="2"/>
              </a:rPr>
              <a:t></a:t>
            </a:r>
            <a:r>
              <a:rPr lang="en-US" altLang="zh-CN" sz="3300" dirty="0">
                <a:solidFill>
                  <a:srgbClr val="FFCC00"/>
                </a:solidFill>
              </a:rPr>
              <a:t>S</a:t>
            </a:r>
            <a:r>
              <a:rPr lang="en-US" altLang="zh-CN" sz="3300" dirty="0">
                <a:solidFill>
                  <a:srgbClr val="FFCC00"/>
                </a:solidFill>
                <a:sym typeface="Symbol" panose="05050102010706020507" pitchFamily="18" charset="2"/>
              </a:rPr>
              <a:t></a:t>
            </a:r>
            <a:r>
              <a:rPr lang="en-US" altLang="zh-CN" sz="3300" dirty="0">
                <a:solidFill>
                  <a:srgbClr val="FFCC00"/>
                </a:solidFill>
              </a:rPr>
              <a:t>R</a:t>
            </a:r>
            <a:r>
              <a:rPr lang="en-US" altLang="zh-CN" sz="3300" dirty="0">
                <a:solidFill>
                  <a:srgbClr val="FFFFFF"/>
                </a:solidFill>
              </a:rPr>
              <a:t>              </a:t>
            </a:r>
          </a:p>
          <a:p>
            <a:pPr marL="685800" indent="-685800" eaLnBrk="1" hangingPunct="1">
              <a:buFont typeface="Wingdings" panose="05000000000000000000" pitchFamily="2" charset="2"/>
              <a:buAutoNum type="arabicPeriod"/>
            </a:pPr>
            <a:r>
              <a:rPr lang="en-US" altLang="zh-CN" sz="3300" dirty="0" smtClean="0"/>
              <a:t>P</a:t>
            </a:r>
            <a:r>
              <a:rPr lang="en-US" altLang="zh-CN" sz="3300" dirty="0" smtClean="0">
                <a:sym typeface="Symbol" panose="05050102010706020507" pitchFamily="18" charset="2"/>
              </a:rPr>
              <a:t></a:t>
            </a:r>
            <a:r>
              <a:rPr lang="en-US" altLang="zh-CN" sz="3300" dirty="0" smtClean="0"/>
              <a:t>Q                	</a:t>
            </a:r>
            <a:r>
              <a:rPr lang="zh-CN" altLang="en-US" sz="3300" dirty="0" smtClean="0">
                <a:latin typeface="宋体" panose="02010600030101010101" pitchFamily="2" charset="-122"/>
              </a:rPr>
              <a:t>规则</a:t>
            </a:r>
            <a:r>
              <a:rPr lang="zh-CN" altLang="en-US" sz="3300" dirty="0" smtClean="0"/>
              <a:t>1 </a:t>
            </a:r>
          </a:p>
          <a:p>
            <a:pPr marL="685800" indent="-685800" eaLnBrk="1" hangingPunct="1">
              <a:buFont typeface="Wingdings" panose="05000000000000000000" pitchFamily="2" charset="2"/>
              <a:buAutoNum type="arabicPeriod"/>
            </a:pPr>
            <a:r>
              <a:rPr lang="zh-CN" altLang="en-US" sz="3300" dirty="0" smtClean="0"/>
              <a:t> 	</a:t>
            </a:r>
            <a:r>
              <a:rPr lang="zh-CN" altLang="en-US" sz="3300" dirty="0" smtClean="0">
                <a:sym typeface="Symbol" panose="05050102010706020507" pitchFamily="18" charset="2"/>
              </a:rPr>
              <a:t></a:t>
            </a:r>
            <a:r>
              <a:rPr lang="en-US" altLang="zh-CN" sz="3300" dirty="0" smtClean="0"/>
              <a:t>Q</a:t>
            </a:r>
            <a:r>
              <a:rPr lang="en-US" altLang="zh-CN" sz="3300" dirty="0" smtClean="0">
                <a:sym typeface="Symbol" panose="05050102010706020507" pitchFamily="18" charset="2"/>
              </a:rPr>
              <a:t></a:t>
            </a:r>
            <a:r>
              <a:rPr lang="en-US" altLang="zh-CN" sz="3300" dirty="0" smtClean="0"/>
              <a:t>P           	</a:t>
            </a:r>
            <a:r>
              <a:rPr lang="zh-CN" altLang="en-US" sz="3300" dirty="0" smtClean="0"/>
              <a:t>规则2，根据1</a:t>
            </a:r>
          </a:p>
          <a:p>
            <a:pPr marL="685800" indent="-685800" eaLnBrk="1" hangingPunct="1">
              <a:buFont typeface="Wingdings" panose="05000000000000000000" pitchFamily="2" charset="2"/>
              <a:buAutoNum type="arabicPeriod"/>
            </a:pPr>
            <a:r>
              <a:rPr lang="en-US" altLang="zh-CN" sz="3300" dirty="0" smtClean="0"/>
              <a:t> P</a:t>
            </a:r>
            <a:r>
              <a:rPr lang="en-US" altLang="zh-CN" sz="3300" dirty="0" smtClean="0">
                <a:sym typeface="Symbol" panose="05050102010706020507" pitchFamily="18" charset="2"/>
              </a:rPr>
              <a:t></a:t>
            </a:r>
            <a:r>
              <a:rPr lang="en-US" altLang="zh-CN" sz="3300" dirty="0" smtClean="0"/>
              <a:t>R              	</a:t>
            </a:r>
            <a:r>
              <a:rPr lang="zh-CN" altLang="en-US" sz="3300" dirty="0" smtClean="0"/>
              <a:t>规则1</a:t>
            </a:r>
          </a:p>
          <a:p>
            <a:pPr marL="685800" indent="-685800" eaLnBrk="1" hangingPunct="1">
              <a:buFont typeface="Wingdings" panose="05000000000000000000" pitchFamily="2" charset="2"/>
              <a:buAutoNum type="arabicPeriod"/>
            </a:pPr>
            <a:r>
              <a:rPr lang="zh-CN" altLang="en-US" sz="3300" dirty="0" smtClean="0">
                <a:sym typeface="Symbol" panose="05050102010706020507" pitchFamily="18" charset="2"/>
              </a:rPr>
              <a:t> 	</a:t>
            </a:r>
            <a:r>
              <a:rPr lang="en-US" altLang="zh-CN" sz="3300" dirty="0" smtClean="0"/>
              <a:t>Q</a:t>
            </a:r>
            <a:r>
              <a:rPr lang="en-US" altLang="zh-CN" sz="3300" dirty="0" smtClean="0">
                <a:sym typeface="Symbol" panose="05050102010706020507" pitchFamily="18" charset="2"/>
              </a:rPr>
              <a:t></a:t>
            </a:r>
            <a:r>
              <a:rPr lang="en-US" altLang="zh-CN" sz="3300" dirty="0" smtClean="0"/>
              <a:t>R           	</a:t>
            </a:r>
            <a:r>
              <a:rPr lang="zh-CN" altLang="en-US" sz="3300" dirty="0" smtClean="0"/>
              <a:t>规则2，根据2，3</a:t>
            </a:r>
          </a:p>
          <a:p>
            <a:pPr marL="685800" indent="-685800" eaLnBrk="1" hangingPunct="1">
              <a:buFont typeface="Wingdings" panose="05000000000000000000" pitchFamily="2" charset="2"/>
              <a:buAutoNum type="arabicPeriod"/>
            </a:pPr>
            <a:r>
              <a:rPr lang="zh-CN" altLang="en-US" sz="3300" dirty="0" smtClean="0">
                <a:sym typeface="Symbol" panose="05050102010706020507" pitchFamily="18" charset="2"/>
              </a:rPr>
              <a:t> 	</a:t>
            </a:r>
            <a:r>
              <a:rPr lang="en-US" altLang="zh-CN" sz="3300" dirty="0" smtClean="0"/>
              <a:t>R</a:t>
            </a:r>
            <a:r>
              <a:rPr lang="en-US" altLang="zh-CN" sz="3300" dirty="0" smtClean="0">
                <a:sym typeface="Symbol" panose="05050102010706020507" pitchFamily="18" charset="2"/>
              </a:rPr>
              <a:t></a:t>
            </a:r>
            <a:r>
              <a:rPr lang="en-US" altLang="zh-CN" sz="3300" dirty="0" smtClean="0"/>
              <a:t>Q           	</a:t>
            </a:r>
            <a:r>
              <a:rPr lang="zh-CN" altLang="en-US" sz="3300" dirty="0" smtClean="0"/>
              <a:t>规则2，根据4</a:t>
            </a:r>
          </a:p>
          <a:p>
            <a:pPr marL="685800" indent="-685800" eaLnBrk="1" hangingPunct="1">
              <a:buFont typeface="Wingdings" panose="05000000000000000000" pitchFamily="2" charset="2"/>
              <a:buAutoNum type="arabicPeriod"/>
            </a:pPr>
            <a:r>
              <a:rPr lang="en-US" altLang="zh-CN" sz="3300" dirty="0" smtClean="0"/>
              <a:t> 	Q</a:t>
            </a:r>
            <a:r>
              <a:rPr lang="en-US" altLang="zh-CN" sz="3300" dirty="0" smtClean="0">
                <a:sym typeface="Symbol" panose="05050102010706020507" pitchFamily="18" charset="2"/>
              </a:rPr>
              <a:t></a:t>
            </a:r>
            <a:r>
              <a:rPr lang="en-US" altLang="zh-CN" sz="3300" dirty="0" smtClean="0"/>
              <a:t>S              	</a:t>
            </a:r>
            <a:r>
              <a:rPr lang="zh-CN" altLang="en-US" sz="3300" dirty="0" smtClean="0"/>
              <a:t>规则1</a:t>
            </a:r>
          </a:p>
          <a:p>
            <a:pPr marL="685800" indent="-685800" eaLnBrk="1" hangingPunct="1">
              <a:buFont typeface="Wingdings" panose="05000000000000000000" pitchFamily="2" charset="2"/>
              <a:buAutoNum type="arabicPeriod"/>
            </a:pPr>
            <a:r>
              <a:rPr lang="zh-CN" altLang="en-US" sz="3300" dirty="0" smtClean="0">
                <a:sym typeface="Symbol" panose="05050102010706020507" pitchFamily="18" charset="2"/>
              </a:rPr>
              <a:t> 	</a:t>
            </a:r>
            <a:r>
              <a:rPr lang="en-US" altLang="zh-CN" sz="3300" dirty="0" smtClean="0"/>
              <a:t>R</a:t>
            </a:r>
            <a:r>
              <a:rPr lang="en-US" altLang="zh-CN" sz="3300" dirty="0" smtClean="0">
                <a:sym typeface="Symbol" panose="05050102010706020507" pitchFamily="18" charset="2"/>
              </a:rPr>
              <a:t></a:t>
            </a:r>
            <a:r>
              <a:rPr lang="en-US" altLang="zh-CN" sz="3300" dirty="0" smtClean="0"/>
              <a:t>S           	</a:t>
            </a:r>
            <a:r>
              <a:rPr lang="zh-CN" altLang="en-US" sz="3300" dirty="0" smtClean="0"/>
              <a:t>规则2，根据5，6</a:t>
            </a:r>
          </a:p>
          <a:p>
            <a:pPr marL="685800" indent="-685800" eaLnBrk="1" hangingPunct="1">
              <a:buFont typeface="Wingdings" panose="05000000000000000000" pitchFamily="2" charset="2"/>
              <a:buAutoNum type="arabicPeriod"/>
            </a:pPr>
            <a:r>
              <a:rPr lang="en-US" altLang="zh-CN" sz="3300" dirty="0" smtClean="0"/>
              <a:t> 	S</a:t>
            </a:r>
            <a:r>
              <a:rPr lang="en-US" altLang="zh-CN" sz="3300" dirty="0" smtClean="0">
                <a:sym typeface="Symbol" panose="05050102010706020507" pitchFamily="18" charset="2"/>
              </a:rPr>
              <a:t></a:t>
            </a:r>
            <a:r>
              <a:rPr lang="en-US" altLang="zh-CN" sz="3300" dirty="0" smtClean="0"/>
              <a:t>R               	</a:t>
            </a:r>
            <a:r>
              <a:rPr lang="zh-CN" altLang="en-US" sz="3300" dirty="0" smtClean="0">
                <a:latin typeface="宋体" panose="02010600030101010101" pitchFamily="2" charset="-122"/>
              </a:rPr>
              <a:t>规则</a:t>
            </a:r>
            <a:r>
              <a:rPr lang="zh-CN" altLang="en-US" sz="3300" dirty="0" smtClean="0"/>
              <a:t>2</a:t>
            </a:r>
            <a:r>
              <a:rPr lang="zh-CN" altLang="en-US" sz="3300" dirty="0" smtClean="0">
                <a:latin typeface="宋体" panose="02010600030101010101" pitchFamily="2" charset="-122"/>
              </a:rPr>
              <a:t>，根据</a:t>
            </a:r>
            <a:r>
              <a:rPr lang="zh-CN" altLang="en-US" sz="3300" dirty="0" smtClean="0"/>
              <a:t>7</a:t>
            </a:r>
          </a:p>
        </p:txBody>
      </p:sp>
      <p:sp>
        <p:nvSpPr>
          <p:cNvPr id="157700"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5770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B4F3FED-85D0-4C53-86D4-8D924B0FC64B}" type="slidenum">
              <a:rPr kumimoji="0" lang="zh-CN" altLang="en-US" sz="1400" b="0" smtClean="0">
                <a:latin typeface="Arial" panose="020B0604020202020204" pitchFamily="34" charset="0"/>
              </a:rPr>
              <a:pPr>
                <a:spcBef>
                  <a:spcPct val="0"/>
                </a:spcBef>
                <a:buClrTx/>
                <a:buSzTx/>
                <a:buFontTx/>
                <a:buNone/>
              </a:pPr>
              <a:t>85</a:t>
            </a:fld>
            <a:endParaRPr kumimoji="0" lang="en-US" altLang="zh-CN" sz="1400" b="0" smtClean="0">
              <a:latin typeface="Arial" panose="020B0604020202020204" pitchFamily="34" charset="0"/>
            </a:endParaRPr>
          </a:p>
        </p:txBody>
      </p:sp>
      <p:sp>
        <p:nvSpPr>
          <p:cNvPr id="7" name="Rectangle 2"/>
          <p:cNvSpPr>
            <a:spLocks noGrp="1" noChangeArrowheads="1"/>
          </p:cNvSpPr>
          <p:nvPr>
            <p:ph type="title"/>
          </p:nvPr>
        </p:nvSpPr>
        <p:spPr>
          <a:xfrm>
            <a:off x="13767" y="30053"/>
            <a:ext cx="7772400" cy="646331"/>
          </a:xfrm>
        </p:spPr>
        <p:txBody>
          <a:bodyPr/>
          <a:lstStyle/>
          <a:p>
            <a:pPr eaLnBrk="1" hangingPunct="1"/>
            <a:r>
              <a:rPr lang="zh-CN" altLang="en-US" sz="3600" b="1" dirty="0" smtClean="0">
                <a:latin typeface="黑体" panose="02010609060101010101" pitchFamily="49" charset="-122"/>
                <a:ea typeface="黑体" panose="02010609060101010101" pitchFamily="49" charset="-122"/>
              </a:rPr>
              <a:t>例</a:t>
            </a:r>
            <a:r>
              <a:rPr lang="en-US" altLang="zh-CN" sz="3600" b="1" dirty="0" smtClean="0">
                <a:latin typeface="黑体" panose="02010609060101010101" pitchFamily="49" charset="-122"/>
                <a:ea typeface="黑体" panose="02010609060101010101" pitchFamily="49" charset="-122"/>
              </a:rPr>
              <a:t>3</a:t>
            </a:r>
            <a:r>
              <a:rPr lang="zh-CN" altLang="en-US" sz="3600" b="1" dirty="0" smtClean="0">
                <a:latin typeface="黑体" panose="02010609060101010101" pitchFamily="49" charset="-122"/>
                <a:ea typeface="黑体" panose="02010609060101010101" pitchFamily="49" charset="-122"/>
              </a:rPr>
              <a:t>.</a:t>
            </a:r>
            <a:r>
              <a:rPr lang="en-US" altLang="zh-CN" sz="3600" b="1" dirty="0" smtClean="0">
                <a:latin typeface="黑体" panose="02010609060101010101" pitchFamily="49" charset="-122"/>
                <a:ea typeface="黑体" panose="02010609060101010101" pitchFamily="49" charset="-122"/>
              </a:rPr>
              <a:t>1</a:t>
            </a:r>
            <a:r>
              <a:rPr lang="zh-CN" altLang="en-US" sz="3600" b="1" dirty="0" smtClean="0">
                <a:latin typeface="黑体" panose="02010609060101010101" pitchFamily="49" charset="-122"/>
                <a:ea typeface="黑体" panose="02010609060101010101" pitchFamily="49" charset="-122"/>
              </a:rPr>
              <a:t>.1 </a:t>
            </a:r>
          </a:p>
        </p:txBody>
      </p:sp>
    </p:spTree>
  </p:cSld>
  <p:clrMapOvr>
    <a:masterClrMapping/>
  </p:clrMapOvr>
  <p:transition>
    <p:random/>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3" name="Rectangle 3"/>
          <p:cNvSpPr>
            <a:spLocks noGrp="1" noChangeArrowheads="1"/>
          </p:cNvSpPr>
          <p:nvPr>
            <p:ph type="body" idx="1"/>
          </p:nvPr>
        </p:nvSpPr>
        <p:spPr>
          <a:xfrm>
            <a:off x="611188" y="823913"/>
            <a:ext cx="8228012" cy="5534025"/>
          </a:xfrm>
        </p:spPr>
        <p:txBody>
          <a:bodyPr/>
          <a:lstStyle/>
          <a:p>
            <a:pPr marL="0" indent="0" eaLnBrk="1" hangingPunct="1">
              <a:tabLst>
                <a:tab pos="574675" algn="l"/>
                <a:tab pos="1995488" algn="l"/>
                <a:tab pos="3719513" algn="l"/>
              </a:tabLst>
            </a:pPr>
            <a:r>
              <a:rPr lang="zh-CN" altLang="en-US" sz="3300" dirty="0" smtClean="0">
                <a:solidFill>
                  <a:schemeClr val="tx2"/>
                </a:solidFill>
              </a:rPr>
              <a:t>证明{</a:t>
            </a:r>
            <a:r>
              <a:rPr lang="en-US" altLang="zh-CN" sz="3300" dirty="0" smtClean="0">
                <a:solidFill>
                  <a:schemeClr val="tx2"/>
                </a:solidFill>
              </a:rPr>
              <a:t>P</a:t>
            </a:r>
            <a:r>
              <a:rPr lang="en-US" altLang="zh-CN" sz="3300" dirty="0" smtClean="0">
                <a:solidFill>
                  <a:schemeClr val="tx2"/>
                </a:solidFill>
                <a:sym typeface="Symbol" panose="05050102010706020507" pitchFamily="18" charset="2"/>
              </a:rPr>
              <a:t></a:t>
            </a:r>
            <a:r>
              <a:rPr lang="en-US" altLang="zh-CN" sz="3300" dirty="0" smtClean="0">
                <a:solidFill>
                  <a:schemeClr val="tx2"/>
                </a:solidFill>
              </a:rPr>
              <a:t>(Q</a:t>
            </a:r>
            <a:r>
              <a:rPr lang="en-US" altLang="zh-CN" sz="3300" dirty="0" smtClean="0">
                <a:solidFill>
                  <a:schemeClr val="tx2"/>
                </a:solidFill>
                <a:sym typeface="Symbol" panose="05050102010706020507" pitchFamily="18" charset="2"/>
              </a:rPr>
              <a:t></a:t>
            </a:r>
            <a:r>
              <a:rPr lang="en-US" altLang="zh-CN" sz="3300" dirty="0" smtClean="0">
                <a:solidFill>
                  <a:schemeClr val="tx2"/>
                </a:solidFill>
              </a:rPr>
              <a:t>S)，</a:t>
            </a:r>
            <a:r>
              <a:rPr lang="en-US" altLang="zh-CN" sz="3300" dirty="0" smtClean="0">
                <a:solidFill>
                  <a:schemeClr val="tx2"/>
                </a:solidFill>
                <a:sym typeface="Symbol" panose="05050102010706020507" pitchFamily="18" charset="2"/>
              </a:rPr>
              <a:t></a:t>
            </a:r>
            <a:r>
              <a:rPr lang="en-US" altLang="zh-CN" sz="3300" dirty="0" smtClean="0">
                <a:solidFill>
                  <a:schemeClr val="tx2"/>
                </a:solidFill>
              </a:rPr>
              <a:t>R</a:t>
            </a:r>
            <a:r>
              <a:rPr lang="en-US" altLang="zh-CN" sz="3300" dirty="0" smtClean="0">
                <a:solidFill>
                  <a:schemeClr val="tx2"/>
                </a:solidFill>
                <a:sym typeface="Symbol" panose="05050102010706020507" pitchFamily="18" charset="2"/>
              </a:rPr>
              <a:t></a:t>
            </a:r>
            <a:r>
              <a:rPr lang="en-US" altLang="zh-CN" sz="3300" dirty="0" smtClean="0">
                <a:solidFill>
                  <a:schemeClr val="tx2"/>
                </a:solidFill>
              </a:rPr>
              <a:t>P，Q}</a:t>
            </a:r>
            <a:r>
              <a:rPr lang="en-US" altLang="zh-CN" sz="3300" dirty="0" smtClean="0">
                <a:solidFill>
                  <a:schemeClr val="tx2"/>
                </a:solidFill>
                <a:sym typeface="Symbol" panose="05050102010706020507" pitchFamily="18" charset="2"/>
              </a:rPr>
              <a:t></a:t>
            </a:r>
            <a:r>
              <a:rPr lang="en-US" altLang="zh-CN" sz="3300" dirty="0" smtClean="0">
                <a:solidFill>
                  <a:schemeClr val="tx2"/>
                </a:solidFill>
              </a:rPr>
              <a:t>R</a:t>
            </a:r>
            <a:r>
              <a:rPr lang="en-US" altLang="zh-CN" sz="3300" dirty="0" smtClean="0">
                <a:solidFill>
                  <a:schemeClr val="tx2"/>
                </a:solidFill>
                <a:sym typeface="Symbol" panose="05050102010706020507" pitchFamily="18" charset="2"/>
              </a:rPr>
              <a:t></a:t>
            </a:r>
            <a:r>
              <a:rPr lang="en-US" altLang="zh-CN" sz="3300" dirty="0" smtClean="0">
                <a:solidFill>
                  <a:schemeClr val="tx2"/>
                </a:solidFill>
              </a:rPr>
              <a:t>S</a:t>
            </a:r>
          </a:p>
          <a:p>
            <a:pPr marL="0" indent="0" eaLnBrk="1" hangingPunct="1">
              <a:buFont typeface="Wingdings" panose="05000000000000000000" pitchFamily="2" charset="2"/>
              <a:buAutoNum type="arabicPeriod"/>
              <a:tabLst>
                <a:tab pos="574675" algn="l"/>
                <a:tab pos="1995488" algn="l"/>
                <a:tab pos="3719513" algn="l"/>
              </a:tabLst>
            </a:pPr>
            <a:r>
              <a:rPr lang="en-US" altLang="zh-CN" sz="3300" dirty="0" smtClean="0">
                <a:sym typeface="Symbol" panose="05050102010706020507" pitchFamily="18" charset="2"/>
              </a:rPr>
              <a:t> 	</a:t>
            </a:r>
            <a:r>
              <a:rPr lang="en-US" altLang="zh-CN" sz="3300" dirty="0" smtClean="0"/>
              <a:t>R</a:t>
            </a:r>
            <a:r>
              <a:rPr lang="en-US" altLang="zh-CN" sz="3300" dirty="0" smtClean="0">
                <a:sym typeface="Symbol" panose="05050102010706020507" pitchFamily="18" charset="2"/>
              </a:rPr>
              <a:t></a:t>
            </a:r>
            <a:r>
              <a:rPr lang="en-US" altLang="zh-CN" sz="3300" dirty="0" smtClean="0"/>
              <a:t>P             	</a:t>
            </a:r>
            <a:r>
              <a:rPr lang="zh-CN" altLang="en-US" sz="3300" dirty="0" smtClean="0"/>
              <a:t>规则1</a:t>
            </a:r>
          </a:p>
          <a:p>
            <a:pPr marL="0" indent="0" eaLnBrk="1" hangingPunct="1">
              <a:buFont typeface="Wingdings" panose="05000000000000000000" pitchFamily="2" charset="2"/>
              <a:buAutoNum type="arabicPeriod"/>
              <a:tabLst>
                <a:tab pos="574675" algn="l"/>
                <a:tab pos="1995488" algn="l"/>
                <a:tab pos="3719513" algn="l"/>
              </a:tabLst>
            </a:pPr>
            <a:r>
              <a:rPr lang="en-US" altLang="zh-CN" sz="3300" dirty="0" smtClean="0"/>
              <a:t> 	R                 	</a:t>
            </a:r>
            <a:r>
              <a:rPr lang="zh-CN" altLang="en-US" sz="3300" dirty="0" smtClean="0"/>
              <a:t>规则3</a:t>
            </a:r>
          </a:p>
          <a:p>
            <a:pPr marL="0" indent="0" eaLnBrk="1" hangingPunct="1">
              <a:buFont typeface="Wingdings" panose="05000000000000000000" pitchFamily="2" charset="2"/>
              <a:buAutoNum type="arabicPeriod"/>
              <a:tabLst>
                <a:tab pos="574675" algn="l"/>
                <a:tab pos="1995488" algn="l"/>
                <a:tab pos="3719513" algn="l"/>
              </a:tabLst>
            </a:pPr>
            <a:r>
              <a:rPr lang="en-US" altLang="zh-CN" sz="3300" dirty="0" smtClean="0"/>
              <a:t> 	P                 	</a:t>
            </a:r>
            <a:r>
              <a:rPr lang="zh-CN" altLang="en-US" sz="3300" dirty="0" smtClean="0"/>
              <a:t>规则2，根据1，2</a:t>
            </a:r>
          </a:p>
          <a:p>
            <a:pPr marL="0" indent="0" eaLnBrk="1" hangingPunct="1">
              <a:buFont typeface="Wingdings" panose="05000000000000000000" pitchFamily="2" charset="2"/>
              <a:buAutoNum type="arabicPeriod"/>
              <a:tabLst>
                <a:tab pos="574675" algn="l"/>
                <a:tab pos="1995488" algn="l"/>
                <a:tab pos="3719513" algn="l"/>
              </a:tabLst>
            </a:pPr>
            <a:r>
              <a:rPr lang="en-US" altLang="zh-CN" sz="3300" dirty="0" smtClean="0"/>
              <a:t> 	P</a:t>
            </a:r>
            <a:r>
              <a:rPr lang="en-US" altLang="zh-CN" sz="3300" dirty="0" smtClean="0">
                <a:sym typeface="Symbol" panose="05050102010706020507" pitchFamily="18" charset="2"/>
              </a:rPr>
              <a:t></a:t>
            </a:r>
            <a:r>
              <a:rPr lang="en-US" altLang="zh-CN" sz="3300" dirty="0" smtClean="0"/>
              <a:t>(Q</a:t>
            </a:r>
            <a:r>
              <a:rPr lang="en-US" altLang="zh-CN" sz="3300" dirty="0" smtClean="0">
                <a:sym typeface="Symbol" panose="05050102010706020507" pitchFamily="18" charset="2"/>
              </a:rPr>
              <a:t></a:t>
            </a:r>
            <a:r>
              <a:rPr lang="en-US" altLang="zh-CN" sz="3300" dirty="0" smtClean="0"/>
              <a:t>S)         	</a:t>
            </a:r>
            <a:r>
              <a:rPr lang="zh-CN" altLang="en-US" sz="3300" dirty="0" smtClean="0"/>
              <a:t>规则1</a:t>
            </a:r>
          </a:p>
          <a:p>
            <a:pPr marL="0" indent="0" eaLnBrk="1" hangingPunct="1">
              <a:buFont typeface="Wingdings" panose="05000000000000000000" pitchFamily="2" charset="2"/>
              <a:buAutoNum type="arabicPeriod"/>
              <a:tabLst>
                <a:tab pos="574675" algn="l"/>
                <a:tab pos="1995488" algn="l"/>
                <a:tab pos="3719513" algn="l"/>
              </a:tabLst>
            </a:pPr>
            <a:r>
              <a:rPr lang="en-US" altLang="zh-CN" sz="3300" dirty="0" smtClean="0"/>
              <a:t> 	Q</a:t>
            </a:r>
            <a:r>
              <a:rPr lang="en-US" altLang="zh-CN" sz="3300" dirty="0" smtClean="0">
                <a:sym typeface="Symbol" panose="05050102010706020507" pitchFamily="18" charset="2"/>
              </a:rPr>
              <a:t></a:t>
            </a:r>
            <a:r>
              <a:rPr lang="en-US" altLang="zh-CN" sz="3300" dirty="0" smtClean="0"/>
              <a:t>S              	</a:t>
            </a:r>
            <a:r>
              <a:rPr lang="zh-CN" altLang="en-US" sz="3300" dirty="0" smtClean="0"/>
              <a:t>规则2，根据3，4</a:t>
            </a:r>
          </a:p>
          <a:p>
            <a:pPr marL="0" indent="0" eaLnBrk="1" hangingPunct="1">
              <a:buFont typeface="Wingdings" panose="05000000000000000000" pitchFamily="2" charset="2"/>
              <a:buAutoNum type="arabicPeriod"/>
              <a:tabLst>
                <a:tab pos="574675" algn="l"/>
                <a:tab pos="1995488" algn="l"/>
                <a:tab pos="3719513" algn="l"/>
              </a:tabLst>
            </a:pPr>
            <a:r>
              <a:rPr lang="en-US" altLang="zh-CN" sz="3300" dirty="0" smtClean="0"/>
              <a:t> 	Q                 	</a:t>
            </a:r>
            <a:r>
              <a:rPr lang="zh-CN" altLang="en-US" sz="3300" dirty="0" smtClean="0"/>
              <a:t>规则1</a:t>
            </a:r>
          </a:p>
          <a:p>
            <a:pPr marL="0" indent="0" eaLnBrk="1" hangingPunct="1">
              <a:buFont typeface="Wingdings" panose="05000000000000000000" pitchFamily="2" charset="2"/>
              <a:buAutoNum type="arabicPeriod"/>
              <a:tabLst>
                <a:tab pos="574675" algn="l"/>
                <a:tab pos="1995488" algn="l"/>
                <a:tab pos="3719513" algn="l"/>
              </a:tabLst>
            </a:pPr>
            <a:r>
              <a:rPr lang="en-US" altLang="zh-CN" sz="3300" dirty="0" smtClean="0"/>
              <a:t> 	S                 	</a:t>
            </a:r>
            <a:r>
              <a:rPr lang="zh-CN" altLang="en-US" sz="3300" dirty="0" smtClean="0"/>
              <a:t>规则2，根据5，6</a:t>
            </a:r>
          </a:p>
          <a:p>
            <a:pPr marL="0" indent="0" eaLnBrk="1" hangingPunct="1">
              <a:buFont typeface="Wingdings" panose="05000000000000000000" pitchFamily="2" charset="2"/>
              <a:buAutoNum type="arabicPeriod"/>
              <a:tabLst>
                <a:tab pos="574675" algn="l"/>
                <a:tab pos="1995488" algn="l"/>
                <a:tab pos="3719513" algn="l"/>
              </a:tabLst>
            </a:pPr>
            <a:r>
              <a:rPr lang="en-US" altLang="zh-CN" sz="3300" dirty="0" smtClean="0"/>
              <a:t> 	R</a:t>
            </a:r>
            <a:r>
              <a:rPr lang="en-US" altLang="zh-CN" sz="3300" dirty="0" smtClean="0">
                <a:sym typeface="Symbol" panose="05050102010706020507" pitchFamily="18" charset="2"/>
              </a:rPr>
              <a:t></a:t>
            </a:r>
            <a:r>
              <a:rPr lang="en-US" altLang="zh-CN" sz="3300" dirty="0" smtClean="0"/>
              <a:t>S              	</a:t>
            </a:r>
            <a:r>
              <a:rPr lang="zh-CN" altLang="en-US" sz="3300" dirty="0" smtClean="0">
                <a:solidFill>
                  <a:schemeClr val="tx2"/>
                </a:solidFill>
                <a:latin typeface="宋体" panose="02010600030101010101" pitchFamily="2" charset="-122"/>
              </a:rPr>
              <a:t>规则</a:t>
            </a:r>
            <a:r>
              <a:rPr lang="zh-CN" altLang="en-US" sz="3300" dirty="0" smtClean="0">
                <a:solidFill>
                  <a:srgbClr val="FFC000"/>
                </a:solidFill>
              </a:rPr>
              <a:t>3</a:t>
            </a:r>
            <a:r>
              <a:rPr lang="zh-CN" altLang="en-US" sz="3300" dirty="0" smtClean="0">
                <a:latin typeface="宋体" panose="02010600030101010101" pitchFamily="2" charset="-122"/>
              </a:rPr>
              <a:t>，根据</a:t>
            </a:r>
            <a:r>
              <a:rPr lang="zh-CN" altLang="en-US" sz="3300" dirty="0" smtClean="0"/>
              <a:t>2</a:t>
            </a:r>
            <a:r>
              <a:rPr lang="zh-CN" altLang="en-US" sz="3300" dirty="0" smtClean="0">
                <a:latin typeface="宋体" panose="02010600030101010101" pitchFamily="2" charset="-122"/>
              </a:rPr>
              <a:t>，</a:t>
            </a:r>
            <a:r>
              <a:rPr lang="zh-CN" altLang="en-US" sz="3300" dirty="0" smtClean="0"/>
              <a:t>7 </a:t>
            </a:r>
          </a:p>
        </p:txBody>
      </p:sp>
      <p:sp>
        <p:nvSpPr>
          <p:cNvPr id="158724"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58725"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78AD245C-057E-49D5-B047-C358B25CD2E0}" type="slidenum">
              <a:rPr kumimoji="0" lang="zh-CN" altLang="en-US" sz="1400" b="0" smtClean="0">
                <a:latin typeface="Arial" panose="020B0604020202020204" pitchFamily="34" charset="0"/>
              </a:rPr>
              <a:pPr>
                <a:spcBef>
                  <a:spcPct val="0"/>
                </a:spcBef>
                <a:buClrTx/>
                <a:buSzTx/>
                <a:buFontTx/>
                <a:buNone/>
              </a:pPr>
              <a:t>86</a:t>
            </a:fld>
            <a:endParaRPr kumimoji="0" lang="en-US" altLang="zh-CN" sz="1400" b="0" smtClean="0">
              <a:latin typeface="Arial" panose="020B0604020202020204" pitchFamily="34" charset="0"/>
            </a:endParaRPr>
          </a:p>
        </p:txBody>
      </p:sp>
      <p:sp>
        <p:nvSpPr>
          <p:cNvPr id="8" name="Rectangle 2"/>
          <p:cNvSpPr>
            <a:spLocks noGrp="1" noChangeArrowheads="1"/>
          </p:cNvSpPr>
          <p:nvPr>
            <p:ph type="title"/>
          </p:nvPr>
        </p:nvSpPr>
        <p:spPr>
          <a:xfrm>
            <a:off x="13767" y="30053"/>
            <a:ext cx="7772400" cy="646331"/>
          </a:xfrm>
        </p:spPr>
        <p:txBody>
          <a:bodyPr/>
          <a:lstStyle/>
          <a:p>
            <a:pPr eaLnBrk="1" hangingPunct="1"/>
            <a:r>
              <a:rPr lang="zh-CN" altLang="en-US" sz="3600" b="1" dirty="0" smtClean="0">
                <a:latin typeface="黑体" panose="02010609060101010101" pitchFamily="49" charset="-122"/>
                <a:ea typeface="黑体" panose="02010609060101010101" pitchFamily="49" charset="-122"/>
              </a:rPr>
              <a:t>例</a:t>
            </a:r>
            <a:r>
              <a:rPr lang="en-US" altLang="zh-CN" sz="3600" b="1" dirty="0" smtClean="0">
                <a:latin typeface="黑体" panose="02010609060101010101" pitchFamily="49" charset="-122"/>
                <a:ea typeface="黑体" panose="02010609060101010101" pitchFamily="49" charset="-122"/>
              </a:rPr>
              <a:t>3</a:t>
            </a:r>
            <a:r>
              <a:rPr lang="zh-CN" altLang="en-US" sz="3600" b="1" dirty="0" smtClean="0">
                <a:latin typeface="黑体" panose="02010609060101010101" pitchFamily="49" charset="-122"/>
                <a:ea typeface="黑体" panose="02010609060101010101" pitchFamily="49" charset="-122"/>
              </a:rPr>
              <a:t>.</a:t>
            </a:r>
            <a:r>
              <a:rPr lang="en-US" altLang="zh-CN" sz="3600" b="1" dirty="0" smtClean="0">
                <a:latin typeface="黑体" panose="02010609060101010101" pitchFamily="49" charset="-122"/>
                <a:ea typeface="黑体" panose="02010609060101010101" pitchFamily="49" charset="-122"/>
              </a:rPr>
              <a:t>1</a:t>
            </a:r>
            <a:r>
              <a:rPr lang="zh-CN" altLang="en-US" sz="3600" b="1" dirty="0" smtClean="0">
                <a:latin typeface="黑体" panose="02010609060101010101" pitchFamily="49" charset="-122"/>
                <a:ea typeface="黑体" panose="02010609060101010101" pitchFamily="49" charset="-122"/>
              </a:rPr>
              <a:t>.</a:t>
            </a:r>
            <a:r>
              <a:rPr lang="en-US" altLang="zh-CN" sz="3600" b="1" dirty="0" smtClean="0">
                <a:latin typeface="黑体" panose="02010609060101010101" pitchFamily="49" charset="-122"/>
                <a:ea typeface="黑体" panose="02010609060101010101" pitchFamily="49" charset="-122"/>
              </a:rPr>
              <a:t>2</a:t>
            </a:r>
            <a:r>
              <a:rPr lang="zh-CN" altLang="en-US" sz="3600" b="1" dirty="0" smtClean="0">
                <a:latin typeface="黑体" panose="02010609060101010101" pitchFamily="49" charset="-122"/>
                <a:ea typeface="黑体" panose="02010609060101010101" pitchFamily="49" charset="-122"/>
              </a:rPr>
              <a:t> </a:t>
            </a:r>
          </a:p>
        </p:txBody>
      </p:sp>
    </p:spTree>
  </p:cSld>
  <p:clrMapOvr>
    <a:masterClrMapping/>
  </p:clrMapOvr>
  <p:transition>
    <p:random/>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1" name="Rectangle 3"/>
          <p:cNvSpPr>
            <a:spLocks noGrp="1" noChangeArrowheads="1"/>
          </p:cNvSpPr>
          <p:nvPr>
            <p:ph type="body" idx="1"/>
          </p:nvPr>
        </p:nvSpPr>
        <p:spPr>
          <a:xfrm>
            <a:off x="539750" y="620713"/>
            <a:ext cx="8228013" cy="5976937"/>
          </a:xfrm>
        </p:spPr>
        <p:txBody>
          <a:bodyPr/>
          <a:lstStyle/>
          <a:p>
            <a:pPr>
              <a:buClr>
                <a:srgbClr val="FFCC00"/>
              </a:buClr>
              <a:defRPr/>
            </a:pPr>
            <a:r>
              <a:rPr lang="zh-CN" altLang="en-US" sz="3200" dirty="0">
                <a:solidFill>
                  <a:srgbClr val="FFCC00"/>
                </a:solidFill>
              </a:rPr>
              <a:t>证明{(</a:t>
            </a:r>
            <a:r>
              <a:rPr lang="en-US" altLang="zh-CN" sz="3200" dirty="0">
                <a:solidFill>
                  <a:srgbClr val="FFCC00"/>
                </a:solidFill>
              </a:rPr>
              <a:t>P</a:t>
            </a:r>
            <a:r>
              <a:rPr lang="en-US" altLang="zh-CN" sz="3200" dirty="0">
                <a:solidFill>
                  <a:srgbClr val="FFCC00"/>
                </a:solidFill>
                <a:sym typeface="Symbol" panose="05050102010706020507" pitchFamily="18" charset="2"/>
              </a:rPr>
              <a:t></a:t>
            </a:r>
            <a:r>
              <a:rPr lang="en-US" altLang="zh-CN" sz="3200" dirty="0">
                <a:solidFill>
                  <a:srgbClr val="FFCC00"/>
                </a:solidFill>
              </a:rPr>
              <a:t>Q)，(P</a:t>
            </a:r>
            <a:r>
              <a:rPr lang="en-US" altLang="zh-CN" sz="3200" dirty="0">
                <a:solidFill>
                  <a:srgbClr val="FFCC00"/>
                </a:solidFill>
                <a:sym typeface="Symbol" panose="05050102010706020507" pitchFamily="18" charset="2"/>
              </a:rPr>
              <a:t></a:t>
            </a:r>
            <a:r>
              <a:rPr lang="en-US" altLang="zh-CN" sz="3200" dirty="0">
                <a:solidFill>
                  <a:srgbClr val="FFCC00"/>
                </a:solidFill>
              </a:rPr>
              <a:t>R)，(Q</a:t>
            </a:r>
            <a:r>
              <a:rPr lang="en-US" altLang="zh-CN" sz="3200" dirty="0">
                <a:solidFill>
                  <a:srgbClr val="FFCC00"/>
                </a:solidFill>
                <a:sym typeface="Symbol" panose="05050102010706020507" pitchFamily="18" charset="2"/>
              </a:rPr>
              <a:t></a:t>
            </a:r>
            <a:r>
              <a:rPr lang="en-US" altLang="zh-CN" sz="3200" dirty="0">
                <a:solidFill>
                  <a:srgbClr val="FFCC00"/>
                </a:solidFill>
              </a:rPr>
              <a:t>S)}</a:t>
            </a:r>
            <a:r>
              <a:rPr lang="en-US" altLang="zh-CN" sz="3200" dirty="0">
                <a:solidFill>
                  <a:srgbClr val="FFCC00"/>
                </a:solidFill>
                <a:sym typeface="Symbol" panose="05050102010706020507" pitchFamily="18" charset="2"/>
              </a:rPr>
              <a:t></a:t>
            </a:r>
            <a:r>
              <a:rPr lang="en-US" altLang="zh-CN" sz="3200" dirty="0">
                <a:solidFill>
                  <a:srgbClr val="FFCC00"/>
                </a:solidFill>
              </a:rPr>
              <a:t>S</a:t>
            </a:r>
            <a:r>
              <a:rPr lang="en-US" altLang="zh-CN" sz="3200" dirty="0">
                <a:solidFill>
                  <a:srgbClr val="FFCC00"/>
                </a:solidFill>
                <a:sym typeface="Symbol" panose="05050102010706020507" pitchFamily="18" charset="2"/>
              </a:rPr>
              <a:t></a:t>
            </a:r>
            <a:r>
              <a:rPr lang="en-US" altLang="zh-CN" sz="3200" dirty="0">
                <a:solidFill>
                  <a:srgbClr val="FFCC00"/>
                </a:solidFill>
              </a:rPr>
              <a:t>R</a:t>
            </a:r>
          </a:p>
          <a:p>
            <a:pPr marL="0" indent="0" eaLnBrk="1" hangingPunct="1">
              <a:buFont typeface="Wingdings" panose="05000000000000000000" pitchFamily="2" charset="2"/>
              <a:buAutoNum type="arabicPeriod"/>
              <a:tabLst>
                <a:tab pos="574675" algn="l"/>
                <a:tab pos="1995488" algn="l"/>
                <a:tab pos="3719513" algn="l"/>
              </a:tabLst>
              <a:defRPr/>
            </a:pPr>
            <a:r>
              <a:rPr lang="en-US" altLang="zh-CN" sz="3200" dirty="0" smtClean="0">
                <a:sym typeface="Symbol" panose="05050102010706020507" pitchFamily="18" charset="2"/>
              </a:rPr>
              <a:t> 	</a:t>
            </a:r>
            <a:r>
              <a:rPr lang="en-US" altLang="zh-CN" sz="3200" dirty="0" smtClean="0"/>
              <a:t>S      	                 </a:t>
            </a:r>
            <a:r>
              <a:rPr lang="zh-CN" altLang="en-US" sz="3200" dirty="0" smtClean="0"/>
              <a:t>规则</a:t>
            </a:r>
            <a:r>
              <a:rPr lang="en-US" altLang="zh-CN" sz="3200" dirty="0" smtClean="0"/>
              <a:t>3</a:t>
            </a:r>
            <a:endParaRPr lang="zh-CN" altLang="en-US" sz="3200" dirty="0" smtClean="0"/>
          </a:p>
          <a:p>
            <a:pPr marL="0" indent="0" eaLnBrk="1" hangingPunct="1">
              <a:buFont typeface="Wingdings" panose="05000000000000000000" pitchFamily="2" charset="2"/>
              <a:buAutoNum type="arabicPeriod"/>
              <a:tabLst>
                <a:tab pos="574675" algn="l"/>
                <a:tab pos="1995488" algn="l"/>
                <a:tab pos="3719513" algn="l"/>
              </a:tabLst>
              <a:defRPr/>
            </a:pPr>
            <a:r>
              <a:rPr lang="en-US" altLang="zh-CN" sz="3200" dirty="0" smtClean="0"/>
              <a:t> 	</a:t>
            </a:r>
            <a:r>
              <a:rPr lang="en-US" altLang="zh-CN" sz="3200" dirty="0">
                <a:solidFill>
                  <a:srgbClr val="FFFFFF"/>
                </a:solidFill>
              </a:rPr>
              <a:t> Q</a:t>
            </a:r>
            <a:r>
              <a:rPr lang="en-US" altLang="zh-CN" sz="3200" dirty="0">
                <a:solidFill>
                  <a:srgbClr val="FFFFFF"/>
                </a:solidFill>
                <a:sym typeface="Symbol" panose="05050102010706020507" pitchFamily="18" charset="2"/>
              </a:rPr>
              <a:t></a:t>
            </a:r>
            <a:r>
              <a:rPr lang="en-US" altLang="zh-CN" sz="3200" dirty="0">
                <a:solidFill>
                  <a:srgbClr val="FFFFFF"/>
                </a:solidFill>
              </a:rPr>
              <a:t>S</a:t>
            </a:r>
            <a:r>
              <a:rPr lang="en-US" altLang="zh-CN" sz="3200" dirty="0" smtClean="0"/>
              <a:t>                 	</a:t>
            </a:r>
            <a:r>
              <a:rPr lang="zh-CN" altLang="en-US" sz="3200" dirty="0" smtClean="0"/>
              <a:t>规则</a:t>
            </a:r>
            <a:r>
              <a:rPr lang="en-US" altLang="zh-CN" sz="3200" dirty="0" smtClean="0"/>
              <a:t>1</a:t>
            </a:r>
            <a:endParaRPr lang="zh-CN" altLang="en-US" sz="3200" dirty="0" smtClean="0"/>
          </a:p>
          <a:p>
            <a:pPr marL="0" indent="0" eaLnBrk="1" hangingPunct="1">
              <a:buFont typeface="Wingdings" panose="05000000000000000000" pitchFamily="2" charset="2"/>
              <a:buAutoNum type="arabicPeriod"/>
              <a:tabLst>
                <a:tab pos="574675" algn="l"/>
                <a:tab pos="1995488" algn="l"/>
                <a:tab pos="3719513" algn="l"/>
              </a:tabLst>
              <a:defRPr/>
            </a:pPr>
            <a:r>
              <a:rPr lang="en-US" altLang="zh-CN" sz="3200" dirty="0" smtClean="0"/>
              <a:t> 	 </a:t>
            </a:r>
            <a:r>
              <a:rPr lang="en-US" altLang="zh-CN" sz="3200" dirty="0" smtClean="0">
                <a:sym typeface="Symbol" panose="05050102010706020507" pitchFamily="18" charset="2"/>
              </a:rPr>
              <a:t></a:t>
            </a:r>
            <a:r>
              <a:rPr lang="en-US" altLang="zh-CN" sz="3200" dirty="0" smtClean="0"/>
              <a:t>Q                 	</a:t>
            </a:r>
            <a:r>
              <a:rPr lang="zh-CN" altLang="en-US" sz="3200" dirty="0" smtClean="0"/>
              <a:t>规则</a:t>
            </a:r>
            <a:r>
              <a:rPr lang="en-US" altLang="zh-CN" sz="3200" dirty="0" smtClean="0"/>
              <a:t>2</a:t>
            </a:r>
            <a:r>
              <a:rPr lang="zh-CN" altLang="en-US" sz="3200" dirty="0" smtClean="0"/>
              <a:t>，根据1，2</a:t>
            </a:r>
          </a:p>
          <a:p>
            <a:pPr marL="0" indent="0" eaLnBrk="1" hangingPunct="1">
              <a:buFont typeface="Wingdings" panose="05000000000000000000" pitchFamily="2" charset="2"/>
              <a:buAutoNum type="arabicPeriod"/>
              <a:tabLst>
                <a:tab pos="574675" algn="l"/>
                <a:tab pos="1995488" algn="l"/>
                <a:tab pos="3719513" algn="l"/>
              </a:tabLst>
              <a:defRPr/>
            </a:pPr>
            <a:r>
              <a:rPr lang="en-US" altLang="zh-CN" sz="3200" dirty="0" smtClean="0"/>
              <a:t> 	P</a:t>
            </a:r>
            <a:r>
              <a:rPr lang="en-US" altLang="zh-CN" sz="3200" dirty="0" smtClean="0">
                <a:sym typeface="Symbol" panose="05050102010706020507" pitchFamily="18" charset="2"/>
              </a:rPr>
              <a:t></a:t>
            </a:r>
            <a:r>
              <a:rPr lang="en-US" altLang="zh-CN" sz="3200" dirty="0" smtClean="0"/>
              <a:t>Q        	</a:t>
            </a:r>
            <a:r>
              <a:rPr lang="zh-CN" altLang="en-US" sz="3200" dirty="0" smtClean="0"/>
              <a:t>规则1</a:t>
            </a:r>
          </a:p>
          <a:p>
            <a:pPr marL="0" indent="0" eaLnBrk="1" hangingPunct="1">
              <a:buFont typeface="Wingdings" panose="05000000000000000000" pitchFamily="2" charset="2"/>
              <a:buAutoNum type="arabicPeriod"/>
              <a:tabLst>
                <a:tab pos="574675" algn="l"/>
                <a:tab pos="1995488" algn="l"/>
                <a:tab pos="3719513" algn="l"/>
              </a:tabLst>
              <a:defRPr/>
            </a:pPr>
            <a:r>
              <a:rPr lang="en-US" altLang="zh-CN" sz="3200" dirty="0" smtClean="0"/>
              <a:t> 	P              	</a:t>
            </a:r>
            <a:r>
              <a:rPr lang="zh-CN" altLang="en-US" sz="3200" dirty="0" smtClean="0"/>
              <a:t>规则2，根据3，4</a:t>
            </a:r>
          </a:p>
          <a:p>
            <a:pPr marL="0" indent="0" eaLnBrk="1" hangingPunct="1">
              <a:buFont typeface="Wingdings" panose="05000000000000000000" pitchFamily="2" charset="2"/>
              <a:buAutoNum type="arabicPeriod"/>
              <a:tabLst>
                <a:tab pos="574675" algn="l"/>
                <a:tab pos="1995488" algn="l"/>
                <a:tab pos="3719513" algn="l"/>
              </a:tabLst>
              <a:defRPr/>
            </a:pPr>
            <a:r>
              <a:rPr lang="en-US" altLang="zh-CN" sz="3200" dirty="0" smtClean="0"/>
              <a:t> 	P</a:t>
            </a:r>
            <a:r>
              <a:rPr lang="en-US" altLang="zh-CN" sz="3200" dirty="0" smtClean="0">
                <a:sym typeface="Symbol" panose="05050102010706020507" pitchFamily="18" charset="2"/>
              </a:rPr>
              <a:t></a:t>
            </a:r>
            <a:r>
              <a:rPr lang="en-US" altLang="zh-CN" sz="3200" dirty="0" smtClean="0"/>
              <a:t>R                 	</a:t>
            </a:r>
            <a:r>
              <a:rPr lang="zh-CN" altLang="en-US" sz="3200" dirty="0" smtClean="0"/>
              <a:t>规则1</a:t>
            </a:r>
          </a:p>
          <a:p>
            <a:pPr marL="0" indent="0" eaLnBrk="1" hangingPunct="1">
              <a:buFont typeface="Wingdings" panose="05000000000000000000" pitchFamily="2" charset="2"/>
              <a:buAutoNum type="arabicPeriod"/>
              <a:tabLst>
                <a:tab pos="574675" algn="l"/>
                <a:tab pos="1995488" algn="l"/>
                <a:tab pos="3719513" algn="l"/>
              </a:tabLst>
              <a:defRPr/>
            </a:pPr>
            <a:r>
              <a:rPr lang="en-US" altLang="zh-CN" sz="3200" dirty="0" smtClean="0"/>
              <a:t> 	R               	</a:t>
            </a:r>
            <a:r>
              <a:rPr lang="zh-CN" altLang="en-US" sz="3200" dirty="0" smtClean="0"/>
              <a:t>规则2，根据5，6</a:t>
            </a:r>
          </a:p>
          <a:p>
            <a:pPr marL="0" indent="0" eaLnBrk="1" hangingPunct="1">
              <a:buFont typeface="Wingdings" panose="05000000000000000000" pitchFamily="2" charset="2"/>
              <a:buAutoNum type="arabicPeriod"/>
              <a:tabLst>
                <a:tab pos="574675" algn="l"/>
                <a:tab pos="1995488" algn="l"/>
                <a:tab pos="3719513" algn="l"/>
              </a:tabLst>
              <a:defRPr/>
            </a:pPr>
            <a:r>
              <a:rPr lang="en-US" altLang="zh-CN" sz="3200" dirty="0" smtClean="0"/>
              <a:t> 	</a:t>
            </a:r>
            <a:r>
              <a:rPr lang="en-US" altLang="zh-CN" sz="3200" dirty="0" smtClean="0">
                <a:sym typeface="Symbol" panose="05050102010706020507" pitchFamily="18" charset="2"/>
              </a:rPr>
              <a:t></a:t>
            </a:r>
            <a:r>
              <a:rPr lang="en-US" altLang="zh-CN" sz="3200" dirty="0" smtClean="0"/>
              <a:t>S</a:t>
            </a:r>
            <a:r>
              <a:rPr lang="en-US" altLang="zh-CN" sz="3200" dirty="0" smtClean="0">
                <a:sym typeface="Symbol" panose="05050102010706020507" pitchFamily="18" charset="2"/>
              </a:rPr>
              <a:t></a:t>
            </a:r>
            <a:r>
              <a:rPr lang="en-US" altLang="zh-CN" sz="3200" dirty="0" smtClean="0"/>
              <a:t>R              	</a:t>
            </a:r>
            <a:r>
              <a:rPr lang="zh-CN" altLang="en-US" sz="3200" dirty="0" smtClean="0">
                <a:solidFill>
                  <a:schemeClr val="tx2"/>
                </a:solidFill>
                <a:latin typeface="宋体" panose="02010600030101010101" pitchFamily="2" charset="-122"/>
              </a:rPr>
              <a:t>规则</a:t>
            </a:r>
            <a:r>
              <a:rPr lang="zh-CN" altLang="en-US" sz="3200" dirty="0" smtClean="0">
                <a:solidFill>
                  <a:srgbClr val="FFC000"/>
                </a:solidFill>
              </a:rPr>
              <a:t>3</a:t>
            </a:r>
            <a:r>
              <a:rPr lang="zh-CN" altLang="en-US" sz="3200" dirty="0" smtClean="0">
                <a:latin typeface="宋体" panose="02010600030101010101" pitchFamily="2" charset="-122"/>
              </a:rPr>
              <a:t>，根据</a:t>
            </a:r>
            <a:r>
              <a:rPr lang="en-US" altLang="zh-CN" sz="3200" dirty="0" smtClean="0"/>
              <a:t>1</a:t>
            </a:r>
            <a:r>
              <a:rPr lang="zh-CN" altLang="en-US" sz="3200" dirty="0" smtClean="0">
                <a:latin typeface="宋体" panose="02010600030101010101" pitchFamily="2" charset="-122"/>
              </a:rPr>
              <a:t>，</a:t>
            </a:r>
            <a:r>
              <a:rPr lang="zh-CN" altLang="en-US" sz="3200" dirty="0" smtClean="0"/>
              <a:t>7 </a:t>
            </a:r>
            <a:endParaRPr lang="en-US" altLang="zh-CN" sz="3200" dirty="0" smtClean="0"/>
          </a:p>
          <a:p>
            <a:pPr marL="0" indent="0" eaLnBrk="1" hangingPunct="1">
              <a:buFont typeface="Wingdings" panose="05000000000000000000" pitchFamily="2" charset="2"/>
              <a:buAutoNum type="arabicPeriod"/>
              <a:tabLst>
                <a:tab pos="574675" algn="l"/>
                <a:tab pos="1995488" algn="l"/>
                <a:tab pos="3719513" algn="l"/>
              </a:tabLst>
              <a:defRPr/>
            </a:pPr>
            <a:r>
              <a:rPr lang="en-US" altLang="zh-CN" sz="3200" dirty="0"/>
              <a:t> </a:t>
            </a:r>
            <a:r>
              <a:rPr lang="en-US" altLang="zh-CN" sz="3200" dirty="0" smtClean="0"/>
              <a:t>  S</a:t>
            </a:r>
            <a:r>
              <a:rPr lang="en-US" altLang="zh-CN" sz="3200" dirty="0" smtClean="0">
                <a:sym typeface="Symbol" panose="05050102010706020507" pitchFamily="18" charset="2"/>
              </a:rPr>
              <a:t></a:t>
            </a:r>
            <a:r>
              <a:rPr lang="en-US" altLang="zh-CN" sz="3200" dirty="0" smtClean="0"/>
              <a:t>R                        </a:t>
            </a:r>
            <a:r>
              <a:rPr lang="zh-CN" altLang="en-US" sz="3200" dirty="0" smtClean="0">
                <a:latin typeface="宋体" panose="02010600030101010101" pitchFamily="2" charset="-122"/>
              </a:rPr>
              <a:t>规则</a:t>
            </a:r>
            <a:r>
              <a:rPr lang="en-US" altLang="zh-CN" sz="3200" dirty="0" smtClean="0"/>
              <a:t>2</a:t>
            </a:r>
            <a:r>
              <a:rPr lang="zh-CN" altLang="en-US" sz="3200" dirty="0" smtClean="0">
                <a:latin typeface="宋体" panose="02010600030101010101" pitchFamily="2" charset="-122"/>
              </a:rPr>
              <a:t>，根据</a:t>
            </a:r>
            <a:r>
              <a:rPr lang="en-US" altLang="zh-CN" sz="3200" dirty="0" smtClean="0"/>
              <a:t>8</a:t>
            </a:r>
            <a:endParaRPr lang="zh-CN" altLang="en-US" sz="3200" dirty="0" smtClean="0"/>
          </a:p>
        </p:txBody>
      </p:sp>
      <p:sp>
        <p:nvSpPr>
          <p:cNvPr id="159748"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59749"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03986DF-F286-440F-9B82-4F4A96AD8C3F}" type="slidenum">
              <a:rPr kumimoji="0" lang="zh-CN" altLang="en-US" sz="1400" b="0" smtClean="0">
                <a:latin typeface="Arial" panose="020B0604020202020204" pitchFamily="34" charset="0"/>
              </a:rPr>
              <a:pPr>
                <a:spcBef>
                  <a:spcPct val="0"/>
                </a:spcBef>
                <a:buClrTx/>
                <a:buSzTx/>
                <a:buFontTx/>
                <a:buNone/>
              </a:pPr>
              <a:t>87</a:t>
            </a:fld>
            <a:endParaRPr kumimoji="0" lang="en-US" altLang="zh-CN" sz="1400" b="0" smtClean="0">
              <a:latin typeface="Arial" panose="020B0604020202020204" pitchFamily="34" charset="0"/>
            </a:endParaRPr>
          </a:p>
        </p:txBody>
      </p:sp>
      <p:sp>
        <p:nvSpPr>
          <p:cNvPr id="7" name="Rectangle 2"/>
          <p:cNvSpPr>
            <a:spLocks noGrp="1" noChangeArrowheads="1"/>
          </p:cNvSpPr>
          <p:nvPr>
            <p:ph type="title"/>
          </p:nvPr>
        </p:nvSpPr>
        <p:spPr>
          <a:xfrm>
            <a:off x="13767" y="30053"/>
            <a:ext cx="7772400" cy="646331"/>
          </a:xfrm>
        </p:spPr>
        <p:txBody>
          <a:bodyPr/>
          <a:lstStyle/>
          <a:p>
            <a:pPr eaLnBrk="1" hangingPunct="1"/>
            <a:r>
              <a:rPr lang="zh-CN" altLang="en-US" sz="3600" b="1" dirty="0" smtClean="0">
                <a:latin typeface="黑体" panose="02010609060101010101" pitchFamily="49" charset="-122"/>
                <a:ea typeface="黑体" panose="02010609060101010101" pitchFamily="49" charset="-122"/>
              </a:rPr>
              <a:t>例</a:t>
            </a:r>
            <a:r>
              <a:rPr lang="en-US" altLang="zh-CN" sz="3600" b="1" dirty="0" smtClean="0">
                <a:latin typeface="黑体" panose="02010609060101010101" pitchFamily="49" charset="-122"/>
                <a:ea typeface="黑体" panose="02010609060101010101" pitchFamily="49" charset="-122"/>
              </a:rPr>
              <a:t>3</a:t>
            </a:r>
            <a:r>
              <a:rPr lang="zh-CN" altLang="en-US" sz="3600" b="1" dirty="0" smtClean="0">
                <a:latin typeface="黑体" panose="02010609060101010101" pitchFamily="49" charset="-122"/>
                <a:ea typeface="黑体" panose="02010609060101010101" pitchFamily="49" charset="-122"/>
              </a:rPr>
              <a:t>.</a:t>
            </a:r>
            <a:r>
              <a:rPr lang="en-US" altLang="zh-CN" sz="3600" b="1" dirty="0" smtClean="0">
                <a:latin typeface="黑体" panose="02010609060101010101" pitchFamily="49" charset="-122"/>
                <a:ea typeface="黑体" panose="02010609060101010101" pitchFamily="49" charset="-122"/>
              </a:rPr>
              <a:t>1</a:t>
            </a:r>
            <a:r>
              <a:rPr lang="zh-CN" altLang="en-US" sz="3600" b="1" dirty="0" smtClean="0">
                <a:latin typeface="黑体" panose="02010609060101010101" pitchFamily="49" charset="-122"/>
                <a:ea typeface="黑体" panose="02010609060101010101" pitchFamily="49" charset="-122"/>
              </a:rPr>
              <a:t>.1 </a:t>
            </a:r>
          </a:p>
        </p:txBody>
      </p:sp>
    </p:spTree>
  </p:cSld>
  <p:clrMapOvr>
    <a:masterClrMapping/>
  </p:clrMapOvr>
  <p:transition>
    <p:random/>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1" name="Rectangle 3"/>
          <p:cNvSpPr>
            <a:spLocks noGrp="1" noChangeArrowheads="1"/>
          </p:cNvSpPr>
          <p:nvPr>
            <p:ph type="body" idx="1"/>
          </p:nvPr>
        </p:nvSpPr>
        <p:spPr>
          <a:xfrm>
            <a:off x="250825" y="549275"/>
            <a:ext cx="8497888" cy="5759450"/>
          </a:xfrm>
        </p:spPr>
        <p:txBody>
          <a:bodyPr/>
          <a:lstStyle/>
          <a:p>
            <a:pPr marL="0" indent="0" eaLnBrk="1" hangingPunct="1">
              <a:lnSpc>
                <a:spcPct val="125000"/>
              </a:lnSpc>
              <a:tabLst>
                <a:tab pos="952500" algn="l"/>
                <a:tab pos="1995488" algn="l"/>
                <a:tab pos="3719513" algn="l"/>
              </a:tabLst>
            </a:pPr>
            <a:r>
              <a:rPr lang="zh-CN" altLang="en-US" sz="3000" dirty="0" smtClean="0"/>
              <a:t>若厂方拒绝增加工资，则罢工不会停止，除非罢工超过一年并且工厂经理辞职。 问：如果厂方拒绝增加工资，而罢工又刚刚开始，罢工是否能停止?</a:t>
            </a:r>
          </a:p>
          <a:p>
            <a:pPr marL="0" indent="0" eaLnBrk="1" hangingPunct="1">
              <a:lnSpc>
                <a:spcPct val="125000"/>
              </a:lnSpc>
              <a:buFont typeface="Wingdings" panose="05000000000000000000" pitchFamily="2" charset="2"/>
              <a:buNone/>
              <a:tabLst>
                <a:tab pos="952500" algn="l"/>
                <a:tab pos="1995488" algn="l"/>
                <a:tab pos="3719513" algn="l"/>
              </a:tabLst>
            </a:pPr>
            <a:r>
              <a:rPr lang="en-US" altLang="zh-CN" sz="3200" dirty="0" smtClean="0"/>
              <a:t>P: </a:t>
            </a:r>
            <a:r>
              <a:rPr lang="zh-CN" altLang="en-US" sz="3200" dirty="0" smtClean="0"/>
              <a:t>厂方拒绝增加工资；</a:t>
            </a:r>
          </a:p>
          <a:p>
            <a:pPr marL="0" indent="0" eaLnBrk="1" hangingPunct="1">
              <a:lnSpc>
                <a:spcPct val="125000"/>
              </a:lnSpc>
              <a:buFont typeface="Wingdings" panose="05000000000000000000" pitchFamily="2" charset="2"/>
              <a:buNone/>
              <a:tabLst>
                <a:tab pos="952500" algn="l"/>
                <a:tab pos="1995488" algn="l"/>
                <a:tab pos="3719513" algn="l"/>
              </a:tabLst>
            </a:pPr>
            <a:r>
              <a:rPr lang="en-US" altLang="zh-CN" sz="3200" dirty="0" smtClean="0">
                <a:solidFill>
                  <a:schemeClr val="tx2"/>
                </a:solidFill>
              </a:rPr>
              <a:t>Q</a:t>
            </a:r>
            <a:r>
              <a:rPr lang="en-US" altLang="zh-CN" sz="3200" dirty="0" smtClean="0"/>
              <a:t>: </a:t>
            </a:r>
            <a:r>
              <a:rPr lang="zh-CN" altLang="en-US" sz="3200" dirty="0" smtClean="0"/>
              <a:t>罢工停止；</a:t>
            </a:r>
          </a:p>
          <a:p>
            <a:pPr marL="0" indent="0" eaLnBrk="1" hangingPunct="1">
              <a:lnSpc>
                <a:spcPct val="125000"/>
              </a:lnSpc>
              <a:buFont typeface="Wingdings" panose="05000000000000000000" pitchFamily="2" charset="2"/>
              <a:buNone/>
              <a:tabLst>
                <a:tab pos="952500" algn="l"/>
                <a:tab pos="1995488" algn="l"/>
                <a:tab pos="3719513" algn="l"/>
              </a:tabLst>
            </a:pPr>
            <a:r>
              <a:rPr lang="en-US" altLang="zh-CN" sz="3200" dirty="0" smtClean="0"/>
              <a:t>R:</a:t>
            </a:r>
            <a:r>
              <a:rPr lang="zh-CN" altLang="en-US" sz="3200" dirty="0" smtClean="0"/>
              <a:t>工厂经理辞职；</a:t>
            </a:r>
          </a:p>
          <a:p>
            <a:pPr marL="0" indent="0" eaLnBrk="1" hangingPunct="1">
              <a:lnSpc>
                <a:spcPct val="125000"/>
              </a:lnSpc>
              <a:buFont typeface="Wingdings" panose="05000000000000000000" pitchFamily="2" charset="2"/>
              <a:buNone/>
              <a:tabLst>
                <a:tab pos="952500" algn="l"/>
                <a:tab pos="1995488" algn="l"/>
                <a:tab pos="3719513" algn="l"/>
              </a:tabLst>
            </a:pPr>
            <a:r>
              <a:rPr lang="en-US" altLang="zh-CN" sz="3200" dirty="0" smtClean="0"/>
              <a:t>S</a:t>
            </a:r>
            <a:r>
              <a:rPr lang="en-US" altLang="zh-CN" sz="3200" dirty="0" smtClean="0">
                <a:latin typeface="宋体" panose="02010600030101010101" pitchFamily="2" charset="-122"/>
              </a:rPr>
              <a:t>:</a:t>
            </a:r>
            <a:r>
              <a:rPr lang="zh-CN" altLang="en-US" sz="3200" dirty="0" smtClean="0">
                <a:latin typeface="宋体" panose="02010600030101010101" pitchFamily="2" charset="-122"/>
              </a:rPr>
              <a:t>罢工超过一年。</a:t>
            </a:r>
            <a:r>
              <a:rPr lang="zh-CN" altLang="en-US" sz="3200" dirty="0" smtClean="0"/>
              <a:t> </a:t>
            </a:r>
            <a:endParaRPr lang="en-US" altLang="zh-CN" sz="3200" dirty="0" smtClean="0"/>
          </a:p>
          <a:p>
            <a:pPr marL="0" indent="0" eaLnBrk="1" hangingPunct="1">
              <a:buFont typeface="Wingdings" panose="05000000000000000000" pitchFamily="2" charset="2"/>
              <a:buNone/>
              <a:tabLst>
                <a:tab pos="952500" algn="l"/>
                <a:tab pos="1995488" algn="l"/>
                <a:tab pos="3719513" algn="l"/>
              </a:tabLst>
            </a:pPr>
            <a:endParaRPr lang="zh-CN" altLang="en-US" sz="3000" dirty="0" smtClean="0"/>
          </a:p>
        </p:txBody>
      </p:sp>
      <p:sp>
        <p:nvSpPr>
          <p:cNvPr id="5" name="TextBox 4"/>
          <p:cNvSpPr txBox="1"/>
          <p:nvPr/>
        </p:nvSpPr>
        <p:spPr>
          <a:xfrm>
            <a:off x="4284663" y="2349500"/>
            <a:ext cx="4391025" cy="3908425"/>
          </a:xfrm>
          <a:prstGeom prst="rect">
            <a:avLst/>
          </a:prstGeom>
          <a:solidFill>
            <a:schemeClr val="tx2">
              <a:lumMod val="20000"/>
              <a:lumOff val="80000"/>
            </a:schemeClr>
          </a:solidFill>
        </p:spPr>
        <p:txBody>
          <a:bodyPr>
            <a:spAutoFit/>
          </a:bodyPr>
          <a:lstStyle/>
          <a:p>
            <a:pPr eaLnBrk="1" hangingPunct="1">
              <a:tabLst>
                <a:tab pos="952500" algn="l"/>
                <a:tab pos="1905000" algn="l"/>
                <a:tab pos="4959350" algn="l"/>
              </a:tabLst>
              <a:defRPr/>
            </a:pPr>
            <a:r>
              <a:rPr lang="en-US" altLang="zh-CN" sz="3200" b="1" dirty="0">
                <a:solidFill>
                  <a:schemeClr val="bg2"/>
                </a:solidFill>
              </a:rPr>
              <a:t>G</a:t>
            </a:r>
            <a:r>
              <a:rPr lang="en-US" altLang="zh-CN" sz="3200" b="1" baseline="-30000" dirty="0">
                <a:solidFill>
                  <a:schemeClr val="bg2"/>
                </a:solidFill>
              </a:rPr>
              <a:t>1</a:t>
            </a:r>
            <a:r>
              <a:rPr lang="en-US" altLang="zh-CN" sz="3200" b="1" dirty="0">
                <a:solidFill>
                  <a:schemeClr val="bg2"/>
                </a:solidFill>
              </a:rPr>
              <a:t>：(P</a:t>
            </a:r>
            <a:r>
              <a:rPr lang="en-US" altLang="zh-CN" sz="3200" b="1" dirty="0">
                <a:solidFill>
                  <a:schemeClr val="bg2"/>
                </a:solidFill>
                <a:sym typeface="Symbol" pitchFamily="18" charset="2"/>
              </a:rPr>
              <a:t></a:t>
            </a:r>
            <a:r>
              <a:rPr lang="en-US" altLang="zh-CN" sz="3200" b="1" dirty="0">
                <a:solidFill>
                  <a:schemeClr val="bg2"/>
                </a:solidFill>
              </a:rPr>
              <a:t>(R</a:t>
            </a:r>
            <a:r>
              <a:rPr lang="en-US" altLang="zh-CN" sz="3200" b="1" dirty="0">
                <a:solidFill>
                  <a:schemeClr val="bg2"/>
                </a:solidFill>
                <a:sym typeface="Symbol" pitchFamily="18" charset="2"/>
              </a:rPr>
              <a:t></a:t>
            </a:r>
            <a:r>
              <a:rPr lang="en-US" altLang="zh-CN" sz="3200" b="1" dirty="0">
                <a:solidFill>
                  <a:schemeClr val="bg2"/>
                </a:solidFill>
              </a:rPr>
              <a:t>S))</a:t>
            </a:r>
            <a:r>
              <a:rPr lang="en-US" altLang="zh-CN" sz="3200" b="1" dirty="0">
                <a:solidFill>
                  <a:schemeClr val="bg2"/>
                </a:solidFill>
                <a:sym typeface="Symbol" pitchFamily="18" charset="2"/>
              </a:rPr>
              <a:t></a:t>
            </a:r>
            <a:r>
              <a:rPr lang="en-US" altLang="zh-CN" sz="3200" b="1" dirty="0">
                <a:solidFill>
                  <a:schemeClr val="bg2"/>
                </a:solidFill>
              </a:rPr>
              <a:t>Q</a:t>
            </a:r>
          </a:p>
          <a:p>
            <a:pPr eaLnBrk="1" hangingPunct="1">
              <a:buFont typeface="Wingdings" pitchFamily="2" charset="2"/>
              <a:buNone/>
              <a:tabLst>
                <a:tab pos="952500" algn="l"/>
                <a:tab pos="1905000" algn="l"/>
                <a:tab pos="4959350" algn="l"/>
              </a:tabLst>
              <a:defRPr/>
            </a:pPr>
            <a:r>
              <a:rPr lang="en-US" altLang="zh-CN" sz="3200" b="1" dirty="0">
                <a:solidFill>
                  <a:schemeClr val="bg2"/>
                </a:solidFill>
              </a:rPr>
              <a:t>G</a:t>
            </a:r>
            <a:r>
              <a:rPr lang="en-US" altLang="zh-CN" sz="3200" b="1" baseline="-30000" dirty="0">
                <a:solidFill>
                  <a:schemeClr val="bg2"/>
                </a:solidFill>
              </a:rPr>
              <a:t>2</a:t>
            </a:r>
            <a:r>
              <a:rPr lang="en-US" altLang="zh-CN" sz="3200" b="1" dirty="0">
                <a:solidFill>
                  <a:schemeClr val="bg2"/>
                </a:solidFill>
              </a:rPr>
              <a:t>：P</a:t>
            </a:r>
          </a:p>
          <a:p>
            <a:pPr eaLnBrk="1" hangingPunct="1">
              <a:buFont typeface="Wingdings" pitchFamily="2" charset="2"/>
              <a:buNone/>
              <a:tabLst>
                <a:tab pos="952500" algn="l"/>
                <a:tab pos="1905000" algn="l"/>
                <a:tab pos="4959350" algn="l"/>
              </a:tabLst>
              <a:defRPr/>
            </a:pPr>
            <a:r>
              <a:rPr lang="en-US" altLang="zh-CN" sz="3200" b="1" dirty="0">
                <a:solidFill>
                  <a:schemeClr val="bg2"/>
                </a:solidFill>
              </a:rPr>
              <a:t>G</a:t>
            </a:r>
            <a:r>
              <a:rPr lang="en-US" altLang="zh-CN" sz="3200" b="1" baseline="-30000" dirty="0">
                <a:solidFill>
                  <a:schemeClr val="bg2"/>
                </a:solidFill>
              </a:rPr>
              <a:t>3</a:t>
            </a:r>
            <a:r>
              <a:rPr lang="en-US" altLang="zh-CN" sz="3200" b="1" dirty="0">
                <a:solidFill>
                  <a:schemeClr val="bg2"/>
                </a:solidFill>
              </a:rPr>
              <a:t>：</a:t>
            </a:r>
            <a:r>
              <a:rPr lang="en-US" altLang="zh-CN" sz="3200" b="1" dirty="0">
                <a:solidFill>
                  <a:schemeClr val="bg2"/>
                </a:solidFill>
                <a:sym typeface="Symbol" pitchFamily="18" charset="2"/>
              </a:rPr>
              <a:t></a:t>
            </a:r>
            <a:r>
              <a:rPr lang="en-US" altLang="zh-CN" sz="3200" b="1" dirty="0">
                <a:solidFill>
                  <a:schemeClr val="bg2"/>
                </a:solidFill>
              </a:rPr>
              <a:t>S</a:t>
            </a:r>
          </a:p>
          <a:p>
            <a:pPr eaLnBrk="1" hangingPunct="1">
              <a:buFont typeface="Wingdings" pitchFamily="2" charset="2"/>
              <a:buNone/>
              <a:tabLst>
                <a:tab pos="952500" algn="l"/>
                <a:tab pos="1905000" algn="l"/>
                <a:tab pos="4959350" algn="l"/>
              </a:tabLst>
              <a:defRPr/>
            </a:pPr>
            <a:r>
              <a:rPr lang="en-US" altLang="zh-CN" sz="3200" b="1" dirty="0">
                <a:solidFill>
                  <a:schemeClr val="bg2"/>
                </a:solidFill>
              </a:rPr>
              <a:t>H： </a:t>
            </a:r>
            <a:r>
              <a:rPr lang="en-US" altLang="zh-CN" sz="3200" b="1" dirty="0">
                <a:solidFill>
                  <a:schemeClr val="bg2"/>
                </a:solidFill>
                <a:sym typeface="Symbol" pitchFamily="18" charset="2"/>
              </a:rPr>
              <a:t></a:t>
            </a:r>
            <a:r>
              <a:rPr lang="en-US" altLang="zh-CN" sz="3200" b="1" dirty="0">
                <a:solidFill>
                  <a:schemeClr val="bg2"/>
                </a:solidFill>
              </a:rPr>
              <a:t>Q</a:t>
            </a:r>
          </a:p>
          <a:p>
            <a:pPr eaLnBrk="1" hangingPunct="1">
              <a:tabLst>
                <a:tab pos="952500" algn="l"/>
                <a:tab pos="1905000" algn="l"/>
                <a:tab pos="4959350" algn="l"/>
              </a:tabLst>
              <a:defRPr/>
            </a:pPr>
            <a:r>
              <a:rPr lang="zh-CN" altLang="en-US" sz="3200" b="1" dirty="0">
                <a:solidFill>
                  <a:schemeClr val="bg2"/>
                </a:solidFill>
              </a:rPr>
              <a:t>要证明： </a:t>
            </a:r>
            <a:endParaRPr lang="en-US" altLang="zh-CN" sz="3200" b="1" dirty="0">
              <a:solidFill>
                <a:schemeClr val="bg2"/>
              </a:solidFill>
            </a:endParaRPr>
          </a:p>
          <a:p>
            <a:pPr eaLnBrk="1" hangingPunct="1">
              <a:tabLst>
                <a:tab pos="952500" algn="l"/>
                <a:tab pos="1905000" algn="l"/>
                <a:tab pos="4959350" algn="l"/>
              </a:tabLst>
              <a:defRPr/>
            </a:pPr>
            <a:r>
              <a:rPr lang="en-US" altLang="zh-CN" sz="3200" b="1" dirty="0">
                <a:solidFill>
                  <a:schemeClr val="bg2"/>
                </a:solidFill>
              </a:rPr>
              <a:t>H</a:t>
            </a:r>
            <a:r>
              <a:rPr lang="zh-CN" altLang="en-US" sz="3200" b="1" dirty="0">
                <a:solidFill>
                  <a:schemeClr val="bg2"/>
                </a:solidFill>
              </a:rPr>
              <a:t>是{</a:t>
            </a:r>
            <a:r>
              <a:rPr lang="en-US" altLang="zh-CN" sz="3200" b="1" dirty="0">
                <a:solidFill>
                  <a:schemeClr val="bg2"/>
                </a:solidFill>
              </a:rPr>
              <a:t>G</a:t>
            </a:r>
            <a:r>
              <a:rPr lang="en-US" altLang="zh-CN" sz="3200" b="1" baseline="-30000" dirty="0">
                <a:solidFill>
                  <a:schemeClr val="bg2"/>
                </a:solidFill>
              </a:rPr>
              <a:t>1</a:t>
            </a:r>
            <a:r>
              <a:rPr lang="en-US" altLang="zh-CN" sz="3200" b="1" dirty="0">
                <a:solidFill>
                  <a:schemeClr val="bg2"/>
                </a:solidFill>
              </a:rPr>
              <a:t>，G</a:t>
            </a:r>
            <a:r>
              <a:rPr lang="en-US" altLang="zh-CN" sz="3200" b="1" baseline="-30000" dirty="0">
                <a:solidFill>
                  <a:schemeClr val="bg2"/>
                </a:solidFill>
              </a:rPr>
              <a:t>2</a:t>
            </a:r>
            <a:r>
              <a:rPr lang="en-US" altLang="zh-CN" sz="3200" b="1" dirty="0">
                <a:solidFill>
                  <a:schemeClr val="bg2"/>
                </a:solidFill>
              </a:rPr>
              <a:t>，G</a:t>
            </a:r>
            <a:r>
              <a:rPr lang="en-US" altLang="zh-CN" sz="3200" b="1" baseline="-30000" dirty="0">
                <a:solidFill>
                  <a:schemeClr val="bg2"/>
                </a:solidFill>
              </a:rPr>
              <a:t>3</a:t>
            </a:r>
            <a:r>
              <a:rPr lang="en-US" altLang="zh-CN" sz="3200" b="1" dirty="0">
                <a:solidFill>
                  <a:schemeClr val="bg2"/>
                </a:solidFill>
              </a:rPr>
              <a:t>}</a:t>
            </a:r>
            <a:r>
              <a:rPr lang="zh-CN" altLang="en-US" sz="3200" b="1" dirty="0">
                <a:solidFill>
                  <a:schemeClr val="bg2"/>
                </a:solidFill>
              </a:rPr>
              <a:t>的逻辑结果。</a:t>
            </a:r>
          </a:p>
          <a:p>
            <a:pPr eaLnBrk="1" hangingPunct="1">
              <a:defRPr/>
            </a:pPr>
            <a:endParaRPr lang="zh-CN" altLang="en-US" dirty="0"/>
          </a:p>
        </p:txBody>
      </p:sp>
      <p:sp>
        <p:nvSpPr>
          <p:cNvPr id="160773"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60774"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FC68970C-8606-403A-ABEA-EA3F6A6A2EF6}" type="slidenum">
              <a:rPr kumimoji="0" lang="zh-CN" altLang="en-US" sz="1400" b="0" smtClean="0">
                <a:latin typeface="Arial" panose="020B0604020202020204" pitchFamily="34" charset="0"/>
              </a:rPr>
              <a:pPr>
                <a:spcBef>
                  <a:spcPct val="0"/>
                </a:spcBef>
                <a:buClrTx/>
                <a:buSzTx/>
                <a:buFontTx/>
                <a:buNone/>
              </a:pPr>
              <a:t>88</a:t>
            </a:fld>
            <a:endParaRPr kumimoji="0" lang="en-US" altLang="zh-CN" sz="1400" b="0" smtClean="0">
              <a:latin typeface="Arial" panose="020B0604020202020204" pitchFamily="34" charset="0"/>
            </a:endParaRPr>
          </a:p>
        </p:txBody>
      </p:sp>
      <p:sp>
        <p:nvSpPr>
          <p:cNvPr id="8" name="Rectangle 2"/>
          <p:cNvSpPr>
            <a:spLocks noGrp="1" noChangeArrowheads="1"/>
          </p:cNvSpPr>
          <p:nvPr>
            <p:ph type="title"/>
          </p:nvPr>
        </p:nvSpPr>
        <p:spPr>
          <a:xfrm>
            <a:off x="13767" y="30053"/>
            <a:ext cx="7772400" cy="646331"/>
          </a:xfrm>
        </p:spPr>
        <p:txBody>
          <a:bodyPr/>
          <a:lstStyle/>
          <a:p>
            <a:pPr eaLnBrk="1" hangingPunct="1"/>
            <a:r>
              <a:rPr lang="zh-CN" altLang="en-US" sz="3600" b="1" dirty="0" smtClean="0">
                <a:latin typeface="黑体" panose="02010609060101010101" pitchFamily="49" charset="-122"/>
                <a:ea typeface="黑体" panose="02010609060101010101" pitchFamily="49" charset="-122"/>
              </a:rPr>
              <a:t>例</a:t>
            </a:r>
            <a:r>
              <a:rPr lang="en-US" altLang="zh-CN" sz="3600" b="1" dirty="0" smtClean="0">
                <a:latin typeface="黑体" panose="02010609060101010101" pitchFamily="49" charset="-122"/>
                <a:ea typeface="黑体" panose="02010609060101010101" pitchFamily="49" charset="-122"/>
              </a:rPr>
              <a:t>3</a:t>
            </a:r>
            <a:r>
              <a:rPr lang="zh-CN" altLang="en-US" sz="3600" b="1" dirty="0" smtClean="0">
                <a:latin typeface="黑体" panose="02010609060101010101" pitchFamily="49" charset="-122"/>
                <a:ea typeface="黑体" panose="02010609060101010101" pitchFamily="49" charset="-122"/>
              </a:rPr>
              <a:t>.</a:t>
            </a:r>
            <a:r>
              <a:rPr lang="en-US" altLang="zh-CN" sz="3600" b="1" dirty="0" smtClean="0">
                <a:latin typeface="黑体" panose="02010609060101010101" pitchFamily="49" charset="-122"/>
                <a:ea typeface="黑体" panose="02010609060101010101" pitchFamily="49" charset="-122"/>
              </a:rPr>
              <a:t>1</a:t>
            </a:r>
            <a:r>
              <a:rPr lang="zh-CN" altLang="en-US" sz="3600" b="1" dirty="0" smtClean="0">
                <a:latin typeface="黑体" panose="02010609060101010101" pitchFamily="49" charset="-122"/>
                <a:ea typeface="黑体" panose="02010609060101010101" pitchFamily="49" charset="-122"/>
              </a:rPr>
              <a:t>.</a:t>
            </a:r>
            <a:r>
              <a:rPr lang="en-US" altLang="zh-CN" sz="3600" b="1" dirty="0" smtClean="0">
                <a:latin typeface="黑体" panose="02010609060101010101" pitchFamily="49" charset="-122"/>
                <a:ea typeface="黑体" panose="02010609060101010101" pitchFamily="49" charset="-122"/>
              </a:rPr>
              <a:t>3</a:t>
            </a:r>
            <a:r>
              <a:rPr lang="zh-CN" altLang="en-US" sz="3600" b="1" dirty="0" smtClean="0">
                <a:latin typeface="黑体" panose="02010609060101010101" pitchFamily="49" charset="-122"/>
                <a:ea typeface="黑体" panose="02010609060101010101" pitchFamily="49" charset="-122"/>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4" name="Rectangle 2"/>
          <p:cNvSpPr>
            <a:spLocks noGrp="1" noChangeArrowheads="1"/>
          </p:cNvSpPr>
          <p:nvPr>
            <p:ph type="body" idx="1"/>
          </p:nvPr>
        </p:nvSpPr>
        <p:spPr>
          <a:xfrm>
            <a:off x="179388" y="0"/>
            <a:ext cx="8064500" cy="6643688"/>
          </a:xfrm>
        </p:spPr>
        <p:txBody>
          <a:bodyPr/>
          <a:lstStyle/>
          <a:p>
            <a:pPr marL="0" indent="0" eaLnBrk="1" hangingPunct="1">
              <a:buFont typeface="Wingdings" panose="05000000000000000000" pitchFamily="2" charset="2"/>
              <a:buNone/>
              <a:tabLst>
                <a:tab pos="952500" algn="l"/>
                <a:tab pos="1905000" algn="l"/>
                <a:tab pos="4959350" algn="l"/>
              </a:tabLst>
            </a:pPr>
            <a:r>
              <a:rPr lang="zh-CN" altLang="en-US" dirty="0" smtClean="0">
                <a:solidFill>
                  <a:schemeClr val="tx2"/>
                </a:solidFill>
              </a:rPr>
              <a:t>1.</a:t>
            </a:r>
            <a:r>
              <a:rPr lang="zh-CN" altLang="en-US" dirty="0" smtClean="0"/>
              <a:t>  </a:t>
            </a:r>
            <a:r>
              <a:rPr lang="zh-CN" altLang="en-US" sz="3200" dirty="0" smtClean="0">
                <a:sym typeface="Symbol" panose="05050102010706020507" pitchFamily="18" charset="2"/>
              </a:rPr>
              <a:t></a:t>
            </a:r>
            <a:r>
              <a:rPr lang="en-US" altLang="zh-CN" sz="3200" dirty="0" smtClean="0"/>
              <a:t>S                               </a:t>
            </a:r>
            <a:r>
              <a:rPr lang="zh-CN" altLang="en-US" sz="3200" dirty="0" smtClean="0"/>
              <a:t>规则1</a:t>
            </a:r>
          </a:p>
          <a:p>
            <a:pPr marL="0" indent="0" eaLnBrk="1" hangingPunct="1">
              <a:buFont typeface="Wingdings" panose="05000000000000000000" pitchFamily="2" charset="2"/>
              <a:buNone/>
              <a:tabLst>
                <a:tab pos="952500" algn="l"/>
                <a:tab pos="1905000" algn="l"/>
                <a:tab pos="4959350" algn="l"/>
              </a:tabLst>
            </a:pPr>
            <a:r>
              <a:rPr lang="en-US" altLang="zh-CN" sz="3200" dirty="0" smtClean="0">
                <a:solidFill>
                  <a:schemeClr val="tx2"/>
                </a:solidFill>
                <a:sym typeface="Symbol" panose="05050102010706020507" pitchFamily="18" charset="2"/>
              </a:rPr>
              <a:t>2.</a:t>
            </a:r>
            <a:r>
              <a:rPr lang="en-US" altLang="zh-CN" sz="3200" dirty="0" smtClean="0">
                <a:sym typeface="Symbol" panose="05050102010706020507" pitchFamily="18" charset="2"/>
              </a:rPr>
              <a:t></a:t>
            </a:r>
            <a:r>
              <a:rPr lang="en-US" altLang="zh-CN" sz="3200" dirty="0" smtClean="0"/>
              <a:t>S</a:t>
            </a:r>
            <a:r>
              <a:rPr lang="en-US" altLang="zh-CN" sz="3200" dirty="0" smtClean="0">
                <a:sym typeface="Symbol" panose="05050102010706020507" pitchFamily="18" charset="2"/>
              </a:rPr>
              <a:t></a:t>
            </a:r>
            <a:r>
              <a:rPr lang="en-US" altLang="zh-CN" sz="3200" dirty="0" smtClean="0"/>
              <a:t>R                          </a:t>
            </a:r>
            <a:r>
              <a:rPr lang="zh-CN" altLang="en-US" sz="3200" dirty="0" smtClean="0"/>
              <a:t>规则2，根据1</a:t>
            </a:r>
          </a:p>
          <a:p>
            <a:pPr marL="0" indent="0" eaLnBrk="1" hangingPunct="1">
              <a:buFont typeface="Wingdings" panose="05000000000000000000" pitchFamily="2" charset="2"/>
              <a:buNone/>
              <a:tabLst>
                <a:tab pos="952500" algn="l"/>
                <a:tab pos="1905000" algn="l"/>
                <a:tab pos="4959350" algn="l"/>
              </a:tabLst>
            </a:pPr>
            <a:r>
              <a:rPr lang="zh-CN" altLang="en-US" sz="3200" dirty="0" smtClean="0">
                <a:solidFill>
                  <a:schemeClr val="tx2"/>
                </a:solidFill>
              </a:rPr>
              <a:t>3.</a:t>
            </a:r>
            <a:r>
              <a:rPr lang="zh-CN" altLang="en-US" sz="3200" dirty="0" smtClean="0"/>
              <a:t>  </a:t>
            </a:r>
            <a:r>
              <a:rPr lang="zh-CN" altLang="en-US" sz="3200" dirty="0" smtClean="0">
                <a:sym typeface="Symbol" panose="05050102010706020507" pitchFamily="18" charset="2"/>
              </a:rPr>
              <a:t></a:t>
            </a:r>
            <a:r>
              <a:rPr lang="zh-CN" altLang="en-US" sz="3200" dirty="0" smtClean="0"/>
              <a:t>(</a:t>
            </a:r>
            <a:r>
              <a:rPr lang="en-US" altLang="zh-CN" sz="3200" dirty="0" smtClean="0"/>
              <a:t>R</a:t>
            </a:r>
            <a:r>
              <a:rPr lang="en-US" altLang="zh-CN" sz="3200" dirty="0" smtClean="0">
                <a:sym typeface="Symbol" panose="05050102010706020507" pitchFamily="18" charset="2"/>
              </a:rPr>
              <a:t></a:t>
            </a:r>
            <a:r>
              <a:rPr lang="en-US" altLang="zh-CN" sz="3200" dirty="0" smtClean="0"/>
              <a:t>S)                        </a:t>
            </a:r>
            <a:r>
              <a:rPr lang="zh-CN" altLang="en-US" sz="3200" dirty="0" smtClean="0"/>
              <a:t>规则2，根据2</a:t>
            </a:r>
          </a:p>
          <a:p>
            <a:pPr marL="0" indent="0" eaLnBrk="1" hangingPunct="1">
              <a:buFont typeface="Wingdings" panose="05000000000000000000" pitchFamily="2" charset="2"/>
              <a:buNone/>
              <a:tabLst>
                <a:tab pos="952500" algn="l"/>
                <a:tab pos="1905000" algn="l"/>
                <a:tab pos="4959350" algn="l"/>
              </a:tabLst>
            </a:pPr>
            <a:r>
              <a:rPr lang="zh-CN" altLang="en-US" sz="3200" dirty="0" smtClean="0">
                <a:solidFill>
                  <a:schemeClr val="tx2"/>
                </a:solidFill>
              </a:rPr>
              <a:t>4.</a:t>
            </a:r>
            <a:r>
              <a:rPr lang="zh-CN" altLang="en-US" sz="3200" dirty="0" smtClean="0"/>
              <a:t>  </a:t>
            </a:r>
            <a:r>
              <a:rPr lang="en-US" altLang="zh-CN" sz="3200" dirty="0" smtClean="0"/>
              <a:t>P                                   </a:t>
            </a:r>
            <a:r>
              <a:rPr lang="zh-CN" altLang="en-US" sz="3200" dirty="0" smtClean="0"/>
              <a:t>规则1</a:t>
            </a:r>
          </a:p>
          <a:p>
            <a:pPr marL="0" indent="0" eaLnBrk="1" hangingPunct="1">
              <a:buFont typeface="Wingdings" panose="05000000000000000000" pitchFamily="2" charset="2"/>
              <a:buNone/>
              <a:tabLst>
                <a:tab pos="952500" algn="l"/>
                <a:tab pos="1905000" algn="l"/>
                <a:tab pos="4959350" algn="l"/>
              </a:tabLst>
            </a:pPr>
            <a:r>
              <a:rPr lang="zh-CN" altLang="en-US" sz="3200" dirty="0" smtClean="0">
                <a:solidFill>
                  <a:schemeClr val="tx2"/>
                </a:solidFill>
              </a:rPr>
              <a:t>5.</a:t>
            </a:r>
            <a:r>
              <a:rPr lang="zh-CN" altLang="en-US" sz="3200" dirty="0" smtClean="0"/>
              <a:t>  </a:t>
            </a:r>
            <a:r>
              <a:rPr lang="en-US" altLang="zh-CN" sz="3200" dirty="0" smtClean="0"/>
              <a:t>P</a:t>
            </a:r>
            <a:r>
              <a:rPr lang="en-US" altLang="zh-CN" sz="3200" dirty="0" smtClean="0">
                <a:sym typeface="Symbol" panose="05050102010706020507" pitchFamily="18" charset="2"/>
              </a:rPr>
              <a:t></a:t>
            </a:r>
            <a:r>
              <a:rPr lang="en-US" altLang="zh-CN" sz="3200" dirty="0" smtClean="0"/>
              <a:t>(R</a:t>
            </a:r>
            <a:r>
              <a:rPr lang="en-US" altLang="zh-CN" sz="3200" dirty="0" smtClean="0">
                <a:sym typeface="Symbol" panose="05050102010706020507" pitchFamily="18" charset="2"/>
              </a:rPr>
              <a:t></a:t>
            </a:r>
            <a:r>
              <a:rPr lang="en-US" altLang="zh-CN" sz="3200" dirty="0" smtClean="0"/>
              <a:t>S)                   </a:t>
            </a:r>
            <a:r>
              <a:rPr lang="zh-CN" altLang="en-US" sz="3200" dirty="0" smtClean="0"/>
              <a:t>规则2，根据3，4</a:t>
            </a:r>
          </a:p>
          <a:p>
            <a:pPr marL="0" indent="0" eaLnBrk="1" hangingPunct="1">
              <a:buFont typeface="Wingdings" panose="05000000000000000000" pitchFamily="2" charset="2"/>
              <a:buNone/>
              <a:tabLst>
                <a:tab pos="952500" algn="l"/>
                <a:tab pos="1905000" algn="l"/>
                <a:tab pos="4959350" algn="l"/>
              </a:tabLst>
            </a:pPr>
            <a:r>
              <a:rPr lang="zh-CN" altLang="en-US" sz="3200" dirty="0" smtClean="0">
                <a:solidFill>
                  <a:schemeClr val="tx2"/>
                </a:solidFill>
              </a:rPr>
              <a:t>6.</a:t>
            </a:r>
            <a:r>
              <a:rPr lang="zh-CN" altLang="en-US" sz="3200" dirty="0" smtClean="0"/>
              <a:t>  (</a:t>
            </a:r>
            <a:r>
              <a:rPr lang="en-US" altLang="zh-CN" sz="3200" dirty="0" smtClean="0"/>
              <a:t>P</a:t>
            </a:r>
            <a:r>
              <a:rPr lang="en-US" altLang="zh-CN" sz="3200" dirty="0" smtClean="0">
                <a:sym typeface="Symbol" panose="05050102010706020507" pitchFamily="18" charset="2"/>
              </a:rPr>
              <a:t></a:t>
            </a:r>
            <a:r>
              <a:rPr lang="en-US" altLang="zh-CN" sz="3200" dirty="0" smtClean="0"/>
              <a:t>(R</a:t>
            </a:r>
            <a:r>
              <a:rPr lang="en-US" altLang="zh-CN" sz="3200" dirty="0" smtClean="0">
                <a:sym typeface="Symbol" panose="05050102010706020507" pitchFamily="18" charset="2"/>
              </a:rPr>
              <a:t></a:t>
            </a:r>
            <a:r>
              <a:rPr lang="en-US" altLang="zh-CN" sz="3200" dirty="0" smtClean="0"/>
              <a:t>S))</a:t>
            </a:r>
            <a:r>
              <a:rPr lang="en-US" altLang="zh-CN" sz="3200" dirty="0" smtClean="0">
                <a:sym typeface="Symbol" panose="05050102010706020507" pitchFamily="18" charset="2"/>
              </a:rPr>
              <a:t></a:t>
            </a:r>
            <a:r>
              <a:rPr lang="en-US" altLang="zh-CN" sz="3200" dirty="0" smtClean="0"/>
              <a:t>Q      </a:t>
            </a:r>
            <a:r>
              <a:rPr lang="zh-CN" altLang="en-US" sz="3200" dirty="0" smtClean="0"/>
              <a:t>规则1</a:t>
            </a:r>
          </a:p>
          <a:p>
            <a:pPr marL="0" indent="0" eaLnBrk="1" hangingPunct="1">
              <a:buFont typeface="Wingdings" panose="05000000000000000000" pitchFamily="2" charset="2"/>
              <a:buNone/>
              <a:tabLst>
                <a:tab pos="952500" algn="l"/>
                <a:tab pos="1905000" algn="l"/>
                <a:tab pos="4959350" algn="l"/>
              </a:tabLst>
            </a:pPr>
            <a:r>
              <a:rPr lang="zh-CN" altLang="en-US" sz="3200" dirty="0" smtClean="0">
                <a:solidFill>
                  <a:schemeClr val="tx2"/>
                </a:solidFill>
              </a:rPr>
              <a:t>7.</a:t>
            </a:r>
            <a:r>
              <a:rPr lang="zh-CN" altLang="en-US" sz="3200" dirty="0" smtClean="0"/>
              <a:t>  </a:t>
            </a:r>
            <a:r>
              <a:rPr lang="zh-CN" altLang="en-US" sz="3200" dirty="0" smtClean="0">
                <a:sym typeface="Symbol" panose="05050102010706020507" pitchFamily="18" charset="2"/>
              </a:rPr>
              <a:t></a:t>
            </a:r>
            <a:r>
              <a:rPr lang="en-US" altLang="zh-CN" sz="3200" dirty="0" smtClean="0"/>
              <a:t>Q     </a:t>
            </a:r>
            <a:r>
              <a:rPr lang="zh-CN" altLang="en-US" sz="3200" dirty="0" smtClean="0"/>
              <a:t>规则2</a:t>
            </a:r>
            <a:r>
              <a:rPr lang="en-US" altLang="zh-CN" sz="3200" dirty="0" smtClean="0"/>
              <a:t>,</a:t>
            </a:r>
            <a:r>
              <a:rPr lang="zh-CN" altLang="en-US" sz="3200" dirty="0" smtClean="0"/>
              <a:t>根据5</a:t>
            </a:r>
            <a:r>
              <a:rPr lang="en-US" altLang="zh-CN" sz="3200" dirty="0" smtClean="0"/>
              <a:t>,</a:t>
            </a:r>
            <a:r>
              <a:rPr lang="zh-CN" altLang="en-US" sz="3200" dirty="0" smtClean="0"/>
              <a:t>6</a:t>
            </a:r>
          </a:p>
          <a:p>
            <a:pPr marL="0" indent="0" eaLnBrk="1" hangingPunct="1">
              <a:buFont typeface="Wingdings" panose="05000000000000000000" pitchFamily="2" charset="2"/>
              <a:buNone/>
              <a:tabLst>
                <a:tab pos="952500" algn="l"/>
                <a:tab pos="1905000" algn="l"/>
                <a:tab pos="4959350" algn="l"/>
              </a:tabLst>
            </a:pPr>
            <a:endParaRPr lang="en-US" altLang="zh-CN" sz="3200" dirty="0" smtClean="0"/>
          </a:p>
          <a:p>
            <a:pPr marL="0" indent="0" eaLnBrk="1" hangingPunct="1">
              <a:buFont typeface="Wingdings" panose="05000000000000000000" pitchFamily="2" charset="2"/>
              <a:buNone/>
              <a:tabLst>
                <a:tab pos="952500" algn="l"/>
                <a:tab pos="1905000" algn="l"/>
                <a:tab pos="4959350" algn="l"/>
              </a:tabLst>
            </a:pPr>
            <a:r>
              <a:rPr lang="zh-CN" altLang="en-US" sz="3200" dirty="0" smtClean="0"/>
              <a:t>亦即，罢工不会停止。  </a:t>
            </a:r>
          </a:p>
        </p:txBody>
      </p:sp>
      <p:pic>
        <p:nvPicPr>
          <p:cNvPr id="161795"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27538" y="3284538"/>
            <a:ext cx="4694237" cy="351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1796"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61797"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9F5A56A-D8D4-4C96-BE45-9A3D58BEE290}" type="slidenum">
              <a:rPr kumimoji="0" lang="zh-CN" altLang="en-US" sz="1400" b="0" smtClean="0">
                <a:latin typeface="Arial" panose="020B0604020202020204" pitchFamily="34" charset="0"/>
              </a:rPr>
              <a:pPr>
                <a:spcBef>
                  <a:spcPct val="0"/>
                </a:spcBef>
                <a:buClrTx/>
                <a:buSzTx/>
                <a:buFontTx/>
                <a:buNone/>
              </a:pPr>
              <a:t>89</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79388" y="188913"/>
            <a:ext cx="7772400" cy="823912"/>
          </a:xfrm>
        </p:spPr>
        <p:txBody>
          <a:bodyPr/>
          <a:lstStyle/>
          <a:p>
            <a:pPr eaLnBrk="1" hangingPunct="1"/>
            <a:r>
              <a:rPr lang="zh-CN" altLang="en-US" sz="3600" b="1" dirty="0" smtClean="0">
                <a:solidFill>
                  <a:schemeClr val="tx1"/>
                </a:solidFill>
                <a:latin typeface="Times New Roman" panose="02020603050405020304" pitchFamily="18" charset="0"/>
                <a:cs typeface="Times New Roman" panose="02020603050405020304" pitchFamily="18" charset="0"/>
              </a:rPr>
              <a:t>下列句子中不是命题的有</a:t>
            </a:r>
            <a:r>
              <a:rPr lang="en-US" altLang="zh-CN" sz="3600" b="1" dirty="0" smtClean="0">
                <a:solidFill>
                  <a:schemeClr val="tx1"/>
                </a:solidFill>
                <a:latin typeface="Times New Roman" panose="02020603050405020304" pitchFamily="18" charset="0"/>
                <a:cs typeface="Times New Roman" panose="02020603050405020304" pitchFamily="18" charset="0"/>
              </a:rPr>
              <a:t>(     )</a:t>
            </a:r>
            <a:r>
              <a:rPr lang="en-US" altLang="zh-CN" dirty="0" smtClean="0"/>
              <a:t> </a:t>
            </a:r>
            <a:endParaRPr lang="zh-CN" altLang="en-US" dirty="0" smtClean="0"/>
          </a:p>
        </p:txBody>
      </p:sp>
      <p:sp>
        <p:nvSpPr>
          <p:cNvPr id="17411" name="Rectangle 3"/>
          <p:cNvSpPr>
            <a:spLocks noGrp="1" noChangeArrowheads="1"/>
          </p:cNvSpPr>
          <p:nvPr>
            <p:ph type="body" idx="1"/>
          </p:nvPr>
        </p:nvSpPr>
        <p:spPr>
          <a:xfrm>
            <a:off x="304800" y="1052513"/>
            <a:ext cx="8839200" cy="4929187"/>
          </a:xfrm>
        </p:spPr>
        <p:txBody>
          <a:bodyPr/>
          <a:lstStyle/>
          <a:p>
            <a:pPr eaLnBrk="1" hangingPunct="1">
              <a:lnSpc>
                <a:spcPct val="90000"/>
              </a:lnSpc>
            </a:pPr>
            <a:r>
              <a:rPr lang="en-US" altLang="zh-CN" sz="2800" smtClean="0"/>
              <a:t>A. </a:t>
            </a:r>
            <a:r>
              <a:rPr lang="zh-CN" altLang="en-US" sz="2800" smtClean="0"/>
              <a:t>我不会解答这道题。       </a:t>
            </a:r>
          </a:p>
          <a:p>
            <a:pPr eaLnBrk="1" hangingPunct="1">
              <a:lnSpc>
                <a:spcPct val="90000"/>
              </a:lnSpc>
            </a:pPr>
            <a:r>
              <a:rPr lang="en-US" altLang="zh-CN" sz="2800" smtClean="0">
                <a:solidFill>
                  <a:srgbClr val="FFFF00"/>
                </a:solidFill>
              </a:rPr>
              <a:t>B</a:t>
            </a:r>
            <a:r>
              <a:rPr lang="en-US" altLang="zh-CN" sz="2800" smtClean="0"/>
              <a:t>. </a:t>
            </a:r>
            <a:r>
              <a:rPr lang="zh-CN" altLang="en-US" sz="2800" smtClean="0"/>
              <a:t>严禁吸烟。        </a:t>
            </a:r>
          </a:p>
          <a:p>
            <a:pPr eaLnBrk="1" hangingPunct="1">
              <a:lnSpc>
                <a:spcPct val="90000"/>
              </a:lnSpc>
            </a:pPr>
            <a:r>
              <a:rPr lang="en-US" altLang="zh-CN" sz="2800" smtClean="0">
                <a:solidFill>
                  <a:srgbClr val="FFFF00"/>
                </a:solidFill>
              </a:rPr>
              <a:t>C</a:t>
            </a:r>
            <a:r>
              <a:rPr lang="en-US" altLang="zh-CN" sz="2800" smtClean="0"/>
              <a:t>. </a:t>
            </a:r>
            <a:r>
              <a:rPr lang="zh-CN" altLang="en-US" sz="2800" smtClean="0"/>
              <a:t>我正在说谎。</a:t>
            </a:r>
          </a:p>
          <a:p>
            <a:pPr eaLnBrk="1" hangingPunct="1">
              <a:lnSpc>
                <a:spcPct val="90000"/>
              </a:lnSpc>
            </a:pPr>
            <a:r>
              <a:rPr lang="en-US" altLang="zh-CN" sz="2800" smtClean="0"/>
              <a:t>D. </a:t>
            </a:r>
            <a:r>
              <a:rPr lang="zh-CN" altLang="en-US" sz="2800" smtClean="0"/>
              <a:t>如果太阳从西方升起，你就可以长生不老。      </a:t>
            </a:r>
          </a:p>
          <a:p>
            <a:pPr eaLnBrk="1" hangingPunct="1">
              <a:lnSpc>
                <a:spcPct val="90000"/>
              </a:lnSpc>
            </a:pPr>
            <a:r>
              <a:rPr lang="en-US" altLang="zh-CN" sz="2800" smtClean="0"/>
              <a:t>E. </a:t>
            </a:r>
            <a:r>
              <a:rPr lang="zh-CN" altLang="en-US" sz="2800" smtClean="0"/>
              <a:t>别的星球上有生物。  </a:t>
            </a:r>
          </a:p>
          <a:p>
            <a:pPr eaLnBrk="1" hangingPunct="1">
              <a:lnSpc>
                <a:spcPct val="90000"/>
              </a:lnSpc>
            </a:pPr>
            <a:r>
              <a:rPr lang="en-US" altLang="zh-CN" sz="2800" smtClean="0">
                <a:solidFill>
                  <a:srgbClr val="FFFF00"/>
                </a:solidFill>
              </a:rPr>
              <a:t>F</a:t>
            </a:r>
            <a:r>
              <a:rPr lang="en-US" altLang="zh-CN" sz="2800" smtClean="0"/>
              <a:t>. </a:t>
            </a:r>
            <a:r>
              <a:rPr lang="zh-CN" altLang="en-US" sz="2800" smtClean="0"/>
              <a:t>几点了？           </a:t>
            </a:r>
          </a:p>
          <a:p>
            <a:pPr eaLnBrk="1" hangingPunct="1">
              <a:lnSpc>
                <a:spcPct val="90000"/>
              </a:lnSpc>
            </a:pPr>
            <a:r>
              <a:rPr lang="en-US" altLang="zh-CN" sz="2800" smtClean="0"/>
              <a:t>G. 1960</a:t>
            </a:r>
            <a:r>
              <a:rPr lang="zh-CN" altLang="en-US" sz="2800" smtClean="0"/>
              <a:t>年长春春城电影院放映了国产故事片“白毛女”。</a:t>
            </a:r>
          </a:p>
          <a:p>
            <a:pPr eaLnBrk="1" hangingPunct="1">
              <a:lnSpc>
                <a:spcPct val="90000"/>
              </a:lnSpc>
            </a:pPr>
            <a:r>
              <a:rPr lang="en-US" altLang="zh-CN" sz="2800" smtClean="0"/>
              <a:t>H. 1+101=110</a:t>
            </a:r>
          </a:p>
          <a:p>
            <a:pPr eaLnBrk="1" hangingPunct="1">
              <a:lnSpc>
                <a:spcPct val="90000"/>
              </a:lnSpc>
            </a:pPr>
            <a:r>
              <a:rPr lang="en-US" altLang="zh-CN" sz="2800" smtClean="0">
                <a:solidFill>
                  <a:srgbClr val="FFFF00"/>
                </a:solidFill>
              </a:rPr>
              <a:t>I</a:t>
            </a:r>
            <a:r>
              <a:rPr lang="en-US" altLang="zh-CN" sz="2800" smtClean="0"/>
              <a:t>. </a:t>
            </a:r>
            <a:r>
              <a:rPr lang="zh-CN" altLang="en-US" sz="2800" smtClean="0"/>
              <a:t>全体起立！</a:t>
            </a:r>
          </a:p>
          <a:p>
            <a:pPr eaLnBrk="1" hangingPunct="1">
              <a:lnSpc>
                <a:spcPct val="90000"/>
              </a:lnSpc>
            </a:pPr>
            <a:r>
              <a:rPr lang="en-US" altLang="zh-CN" sz="2800" smtClean="0">
                <a:solidFill>
                  <a:srgbClr val="FFFF00"/>
                </a:solidFill>
              </a:rPr>
              <a:t>J</a:t>
            </a:r>
            <a:r>
              <a:rPr lang="en-US" altLang="zh-CN" sz="2800" smtClean="0"/>
              <a:t>. </a:t>
            </a:r>
            <a:r>
              <a:rPr lang="zh-CN" altLang="en-US" sz="2800" smtClean="0"/>
              <a:t>这个教室好大呀</a:t>
            </a:r>
            <a:r>
              <a:rPr lang="en-US" altLang="zh-CN" sz="2800" smtClean="0"/>
              <a:t>!</a:t>
            </a:r>
          </a:p>
        </p:txBody>
      </p:sp>
      <p:sp>
        <p:nvSpPr>
          <p:cNvPr id="67588"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67589"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EEDF151-CDE0-46BE-A1FE-ACBDFD0FC956}" type="slidenum">
              <a:rPr kumimoji="0" lang="zh-CN" altLang="en-US" sz="1400" b="0" smtClean="0">
                <a:latin typeface="Arial" panose="020B0604020202020204" pitchFamily="34" charset="0"/>
              </a:rPr>
              <a:pPr>
                <a:spcBef>
                  <a:spcPct val="0"/>
                </a:spcBef>
                <a:buClrTx/>
                <a:buSzTx/>
                <a:buFontTx/>
                <a:buNone/>
              </a:pPr>
              <a:t>9</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 calcmode="lin" valueType="num">
                                      <p:cBhvr additive="base">
                                        <p:cTn id="7" dur="500" fill="hold"/>
                                        <p:tgtEl>
                                          <p:spTgt spid="174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1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anim calcmode="lin" valueType="num">
                                      <p:cBhvr additive="base">
                                        <p:cTn id="11" dur="500" fill="hold"/>
                                        <p:tgtEl>
                                          <p:spTgt spid="1741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41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anim calcmode="lin" valueType="num">
                                      <p:cBhvr additive="base">
                                        <p:cTn id="15" dur="500" fill="hold"/>
                                        <p:tgtEl>
                                          <p:spTgt spid="1741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17411">
                                            <p:txEl>
                                              <p:pRg st="3" end="3"/>
                                            </p:txEl>
                                          </p:spTgt>
                                        </p:tgtEl>
                                        <p:attrNameLst>
                                          <p:attrName>style.visibility</p:attrName>
                                        </p:attrNameLst>
                                      </p:cBhvr>
                                      <p:to>
                                        <p:strVal val="visible"/>
                                      </p:to>
                                    </p:set>
                                    <p:anim calcmode="lin" valueType="num">
                                      <p:cBhvr additive="base">
                                        <p:cTn id="21" dur="500" fill="hold"/>
                                        <p:tgtEl>
                                          <p:spTgt spid="1741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41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7411">
                                            <p:txEl>
                                              <p:pRg st="4" end="4"/>
                                            </p:txEl>
                                          </p:spTgt>
                                        </p:tgtEl>
                                        <p:attrNameLst>
                                          <p:attrName>style.visibility</p:attrName>
                                        </p:attrNameLst>
                                      </p:cBhvr>
                                      <p:to>
                                        <p:strVal val="visible"/>
                                      </p:to>
                                    </p:set>
                                    <p:anim calcmode="lin" valueType="num">
                                      <p:cBhvr additive="base">
                                        <p:cTn id="25" dur="500" fill="hold"/>
                                        <p:tgtEl>
                                          <p:spTgt spid="174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411">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7411">
                                            <p:txEl>
                                              <p:pRg st="5" end="5"/>
                                            </p:txEl>
                                          </p:spTgt>
                                        </p:tgtEl>
                                        <p:attrNameLst>
                                          <p:attrName>style.visibility</p:attrName>
                                        </p:attrNameLst>
                                      </p:cBhvr>
                                      <p:to>
                                        <p:strVal val="visible"/>
                                      </p:to>
                                    </p:set>
                                    <p:anim calcmode="lin" valueType="num">
                                      <p:cBhvr additive="base">
                                        <p:cTn id="29" dur="500" fill="hold"/>
                                        <p:tgtEl>
                                          <p:spTgt spid="1741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74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17411">
                                            <p:txEl>
                                              <p:pRg st="6" end="6"/>
                                            </p:txEl>
                                          </p:spTgt>
                                        </p:tgtEl>
                                        <p:attrNameLst>
                                          <p:attrName>style.visibility</p:attrName>
                                        </p:attrNameLst>
                                      </p:cBhvr>
                                      <p:to>
                                        <p:strVal val="visible"/>
                                      </p:to>
                                    </p:set>
                                    <p:anim calcmode="lin" valueType="num">
                                      <p:cBhvr additive="base">
                                        <p:cTn id="35" dur="500" fill="hold"/>
                                        <p:tgtEl>
                                          <p:spTgt spid="17411">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7411">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17411">
                                            <p:txEl>
                                              <p:pRg st="7" end="7"/>
                                            </p:txEl>
                                          </p:spTgt>
                                        </p:tgtEl>
                                        <p:attrNameLst>
                                          <p:attrName>style.visibility</p:attrName>
                                        </p:attrNameLst>
                                      </p:cBhvr>
                                      <p:to>
                                        <p:strVal val="visible"/>
                                      </p:to>
                                    </p:set>
                                    <p:anim calcmode="lin" valueType="num">
                                      <p:cBhvr additive="base">
                                        <p:cTn id="39" dur="500" fill="hold"/>
                                        <p:tgtEl>
                                          <p:spTgt spid="17411">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7411">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17411">
                                            <p:txEl>
                                              <p:pRg st="8" end="8"/>
                                            </p:txEl>
                                          </p:spTgt>
                                        </p:tgtEl>
                                        <p:attrNameLst>
                                          <p:attrName>style.visibility</p:attrName>
                                        </p:attrNameLst>
                                      </p:cBhvr>
                                      <p:to>
                                        <p:strVal val="visible"/>
                                      </p:to>
                                    </p:set>
                                    <p:anim calcmode="lin" valueType="num">
                                      <p:cBhvr additive="base">
                                        <p:cTn id="43" dur="500" fill="hold"/>
                                        <p:tgtEl>
                                          <p:spTgt spid="17411">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7411">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7411">
                                            <p:txEl>
                                              <p:pRg st="9" end="9"/>
                                            </p:txEl>
                                          </p:spTgt>
                                        </p:tgtEl>
                                        <p:attrNameLst>
                                          <p:attrName>style.visibility</p:attrName>
                                        </p:attrNameLst>
                                      </p:cBhvr>
                                      <p:to>
                                        <p:strVal val="visible"/>
                                      </p:to>
                                    </p:set>
                                    <p:anim calcmode="lin" valueType="num">
                                      <p:cBhvr additive="base">
                                        <p:cTn id="47" dur="500" fill="hold"/>
                                        <p:tgtEl>
                                          <p:spTgt spid="17411">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7411">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3"/>
          <p:cNvSpPr>
            <a:spLocks noGrp="1" noChangeArrowheads="1"/>
          </p:cNvSpPr>
          <p:nvPr>
            <p:ph type="body" idx="1"/>
          </p:nvPr>
        </p:nvSpPr>
        <p:spPr>
          <a:xfrm>
            <a:off x="250825" y="188913"/>
            <a:ext cx="8740775" cy="6597650"/>
          </a:xfrm>
        </p:spPr>
        <p:txBody>
          <a:bodyPr/>
          <a:lstStyle/>
          <a:p>
            <a:pPr eaLnBrk="1" hangingPunct="1">
              <a:lnSpc>
                <a:spcPct val="80000"/>
              </a:lnSpc>
            </a:pPr>
            <a:r>
              <a:rPr lang="zh-CN" altLang="en-US" sz="2800" smtClean="0">
                <a:solidFill>
                  <a:schemeClr val="tx2"/>
                </a:solidFill>
              </a:rPr>
              <a:t>例</a:t>
            </a:r>
            <a:r>
              <a:rPr lang="en-US" altLang="zh-CN" sz="2800" smtClean="0">
                <a:solidFill>
                  <a:schemeClr val="tx2"/>
                </a:solidFill>
              </a:rPr>
              <a:t>.</a:t>
            </a:r>
            <a:r>
              <a:rPr lang="zh-CN" altLang="en-US" sz="2800" smtClean="0"/>
              <a:t>一个公安人员审查一件盗窃案，已知的事实如下：</a:t>
            </a:r>
          </a:p>
          <a:p>
            <a:pPr eaLnBrk="1" hangingPunct="1">
              <a:lnSpc>
                <a:spcPct val="80000"/>
              </a:lnSpc>
              <a:buFont typeface="Wingdings" panose="05000000000000000000" pitchFamily="2" charset="2"/>
              <a:buNone/>
            </a:pPr>
            <a:r>
              <a:rPr lang="en-US" altLang="zh-CN" sz="2800" smtClean="0"/>
              <a:t>(1)A</a:t>
            </a:r>
            <a:r>
              <a:rPr lang="zh-CN" altLang="en-US" sz="2800" smtClean="0"/>
              <a:t>或</a:t>
            </a:r>
            <a:r>
              <a:rPr lang="en-US" altLang="zh-CN" sz="2800" smtClean="0"/>
              <a:t>B</a:t>
            </a:r>
            <a:r>
              <a:rPr lang="zh-CN" altLang="en-US" sz="2800" smtClean="0"/>
              <a:t>盗窃了</a:t>
            </a:r>
            <a:r>
              <a:rPr lang="en-US" altLang="zh-CN" sz="2800" smtClean="0"/>
              <a:t>x</a:t>
            </a:r>
          </a:p>
          <a:p>
            <a:pPr eaLnBrk="1" hangingPunct="1">
              <a:lnSpc>
                <a:spcPct val="80000"/>
              </a:lnSpc>
              <a:buFont typeface="Wingdings" panose="05000000000000000000" pitchFamily="2" charset="2"/>
              <a:buNone/>
            </a:pPr>
            <a:r>
              <a:rPr lang="en-US" altLang="zh-CN" sz="2800" smtClean="0"/>
              <a:t>(2)</a:t>
            </a:r>
            <a:r>
              <a:rPr lang="zh-CN" altLang="en-US" sz="2800" smtClean="0"/>
              <a:t>若</a:t>
            </a:r>
            <a:r>
              <a:rPr lang="en-US" altLang="zh-CN" sz="2800" smtClean="0"/>
              <a:t>A</a:t>
            </a:r>
            <a:r>
              <a:rPr lang="zh-CN" altLang="en-US" sz="2800" smtClean="0"/>
              <a:t>盗窃了</a:t>
            </a:r>
            <a:r>
              <a:rPr lang="en-US" altLang="zh-CN" sz="2800" smtClean="0"/>
              <a:t>x</a:t>
            </a:r>
            <a:r>
              <a:rPr lang="zh-CN" altLang="en-US" sz="2800" smtClean="0"/>
              <a:t>，则作案时间不能发生在午夜前</a:t>
            </a:r>
          </a:p>
          <a:p>
            <a:pPr eaLnBrk="1" hangingPunct="1">
              <a:lnSpc>
                <a:spcPct val="80000"/>
              </a:lnSpc>
              <a:buFont typeface="Wingdings" panose="05000000000000000000" pitchFamily="2" charset="2"/>
              <a:buNone/>
            </a:pPr>
            <a:r>
              <a:rPr lang="en-US" altLang="zh-CN" sz="2800" smtClean="0"/>
              <a:t>(3)</a:t>
            </a:r>
            <a:r>
              <a:rPr lang="zh-CN" altLang="en-US" sz="2800" smtClean="0"/>
              <a:t>若</a:t>
            </a:r>
            <a:r>
              <a:rPr lang="en-US" altLang="zh-CN" sz="2800" smtClean="0"/>
              <a:t>B</a:t>
            </a:r>
            <a:r>
              <a:rPr lang="zh-CN" altLang="en-US" sz="2800" smtClean="0"/>
              <a:t>证词正确，则在午夜时屋里灯光未灭</a:t>
            </a:r>
          </a:p>
          <a:p>
            <a:pPr eaLnBrk="1" hangingPunct="1">
              <a:lnSpc>
                <a:spcPct val="80000"/>
              </a:lnSpc>
              <a:buFont typeface="Wingdings" panose="05000000000000000000" pitchFamily="2" charset="2"/>
              <a:buNone/>
            </a:pPr>
            <a:r>
              <a:rPr lang="en-US" altLang="zh-CN" sz="2800" smtClean="0"/>
              <a:t>(4)</a:t>
            </a:r>
            <a:r>
              <a:rPr lang="zh-CN" altLang="en-US" sz="2800" smtClean="0"/>
              <a:t>若</a:t>
            </a:r>
            <a:r>
              <a:rPr lang="en-US" altLang="zh-CN" sz="2800" smtClean="0"/>
              <a:t>B</a:t>
            </a:r>
            <a:r>
              <a:rPr lang="zh-CN" altLang="en-US" sz="2800" smtClean="0"/>
              <a:t>证词不正确，则作案时间发生在午夜前</a:t>
            </a:r>
          </a:p>
          <a:p>
            <a:pPr eaLnBrk="1" hangingPunct="1">
              <a:lnSpc>
                <a:spcPct val="80000"/>
              </a:lnSpc>
              <a:buFont typeface="Wingdings" panose="05000000000000000000" pitchFamily="2" charset="2"/>
              <a:buNone/>
            </a:pPr>
            <a:r>
              <a:rPr lang="en-US" altLang="zh-CN" sz="2800" smtClean="0"/>
              <a:t>(5)</a:t>
            </a:r>
            <a:r>
              <a:rPr lang="zh-CN" altLang="en-US" sz="2800" smtClean="0"/>
              <a:t>午夜时屋里灯光灭了</a:t>
            </a:r>
          </a:p>
          <a:p>
            <a:pPr eaLnBrk="1" hangingPunct="1">
              <a:lnSpc>
                <a:spcPct val="80000"/>
              </a:lnSpc>
              <a:buFont typeface="Wingdings" panose="05000000000000000000" pitchFamily="2" charset="2"/>
              <a:buNone/>
            </a:pPr>
            <a:r>
              <a:rPr lang="en-US" altLang="zh-CN" sz="2800" smtClean="0"/>
              <a:t>(6)A</a:t>
            </a:r>
            <a:r>
              <a:rPr lang="zh-CN" altLang="en-US" sz="2800" smtClean="0"/>
              <a:t>并不富裕</a:t>
            </a:r>
          </a:p>
          <a:p>
            <a:pPr eaLnBrk="1" hangingPunct="1">
              <a:lnSpc>
                <a:spcPct val="80000"/>
              </a:lnSpc>
              <a:buFont typeface="Wingdings" panose="05000000000000000000" pitchFamily="2" charset="2"/>
              <a:buNone/>
            </a:pPr>
            <a:r>
              <a:rPr lang="zh-CN" altLang="en-US" sz="2800" smtClean="0"/>
              <a:t>试用演绎法找出盗窃犯。</a:t>
            </a:r>
          </a:p>
          <a:p>
            <a:pPr eaLnBrk="1" hangingPunct="1">
              <a:lnSpc>
                <a:spcPct val="80000"/>
              </a:lnSpc>
              <a:buFont typeface="Wingdings" panose="05000000000000000000" pitchFamily="2" charset="2"/>
              <a:buNone/>
            </a:pPr>
            <a:r>
              <a:rPr lang="zh-CN" altLang="en-US" sz="2800" smtClean="0">
                <a:solidFill>
                  <a:schemeClr val="tx2"/>
                </a:solidFill>
              </a:rPr>
              <a:t>解</a:t>
            </a:r>
            <a:r>
              <a:rPr lang="en-US" altLang="zh-CN" sz="2800" smtClean="0">
                <a:solidFill>
                  <a:schemeClr val="tx2"/>
                </a:solidFill>
              </a:rPr>
              <a:t>:</a:t>
            </a:r>
            <a:r>
              <a:rPr lang="zh-CN" altLang="en-US" sz="2800" smtClean="0"/>
              <a:t>先将已知事实中的各简单命题符号化，设：</a:t>
            </a:r>
          </a:p>
          <a:p>
            <a:pPr eaLnBrk="1" hangingPunct="1">
              <a:lnSpc>
                <a:spcPct val="80000"/>
              </a:lnSpc>
              <a:buFont typeface="Wingdings" panose="05000000000000000000" pitchFamily="2" charset="2"/>
              <a:buNone/>
            </a:pPr>
            <a:r>
              <a:rPr lang="en-US" altLang="zh-CN" sz="2800" smtClean="0"/>
              <a:t>P</a:t>
            </a:r>
            <a:r>
              <a:rPr lang="zh-CN" altLang="en-US" sz="2800" smtClean="0"/>
              <a:t>：</a:t>
            </a:r>
            <a:r>
              <a:rPr lang="en-US" altLang="zh-CN" sz="2800" smtClean="0"/>
              <a:t>A</a:t>
            </a:r>
            <a:r>
              <a:rPr lang="zh-CN" altLang="en-US" sz="2800" smtClean="0"/>
              <a:t>盗窃了</a:t>
            </a:r>
            <a:r>
              <a:rPr lang="en-US" altLang="zh-CN" sz="2800" smtClean="0"/>
              <a:t>x</a:t>
            </a:r>
          </a:p>
          <a:p>
            <a:pPr eaLnBrk="1" hangingPunct="1">
              <a:lnSpc>
                <a:spcPct val="80000"/>
              </a:lnSpc>
              <a:buFont typeface="Wingdings" panose="05000000000000000000" pitchFamily="2" charset="2"/>
              <a:buNone/>
            </a:pPr>
            <a:r>
              <a:rPr lang="en-US" altLang="zh-CN" sz="2800" smtClean="0"/>
              <a:t>Q</a:t>
            </a:r>
            <a:r>
              <a:rPr lang="zh-CN" altLang="en-US" sz="2800" smtClean="0"/>
              <a:t>：</a:t>
            </a:r>
            <a:r>
              <a:rPr lang="en-US" altLang="zh-CN" sz="2800" smtClean="0"/>
              <a:t>B</a:t>
            </a:r>
            <a:r>
              <a:rPr lang="zh-CN" altLang="en-US" sz="2800" smtClean="0"/>
              <a:t>盗窃了</a:t>
            </a:r>
            <a:r>
              <a:rPr lang="en-US" altLang="zh-CN" sz="2800" smtClean="0"/>
              <a:t>x</a:t>
            </a:r>
          </a:p>
          <a:p>
            <a:pPr eaLnBrk="1" hangingPunct="1">
              <a:lnSpc>
                <a:spcPct val="80000"/>
              </a:lnSpc>
              <a:buFont typeface="Wingdings" panose="05000000000000000000" pitchFamily="2" charset="2"/>
              <a:buNone/>
            </a:pPr>
            <a:r>
              <a:rPr lang="en-US" altLang="zh-CN" sz="2800" smtClean="0"/>
              <a:t>R</a:t>
            </a:r>
            <a:r>
              <a:rPr lang="zh-CN" altLang="en-US" sz="2800" smtClean="0"/>
              <a:t>：作案时间发生在午夜前</a:t>
            </a:r>
          </a:p>
          <a:p>
            <a:pPr eaLnBrk="1" hangingPunct="1">
              <a:lnSpc>
                <a:spcPct val="80000"/>
              </a:lnSpc>
              <a:buFont typeface="Wingdings" panose="05000000000000000000" pitchFamily="2" charset="2"/>
              <a:buNone/>
            </a:pPr>
            <a:r>
              <a:rPr lang="en-US" altLang="zh-CN" sz="2800" smtClean="0"/>
              <a:t>S</a:t>
            </a:r>
            <a:r>
              <a:rPr lang="zh-CN" altLang="en-US" sz="2800" smtClean="0"/>
              <a:t>：</a:t>
            </a:r>
            <a:r>
              <a:rPr lang="en-US" altLang="zh-CN" sz="2800" smtClean="0"/>
              <a:t>B</a:t>
            </a:r>
            <a:r>
              <a:rPr lang="zh-CN" altLang="en-US" sz="2800" smtClean="0"/>
              <a:t>证词正确</a:t>
            </a:r>
          </a:p>
          <a:p>
            <a:pPr eaLnBrk="1" hangingPunct="1">
              <a:lnSpc>
                <a:spcPct val="80000"/>
              </a:lnSpc>
              <a:buFont typeface="Wingdings" panose="05000000000000000000" pitchFamily="2" charset="2"/>
              <a:buNone/>
            </a:pPr>
            <a:r>
              <a:rPr lang="en-US" altLang="zh-CN" sz="2800" smtClean="0"/>
              <a:t>T</a:t>
            </a:r>
            <a:r>
              <a:rPr lang="zh-CN" altLang="en-US" sz="2800" smtClean="0"/>
              <a:t>：在午夜时屋里灯光未灭</a:t>
            </a:r>
          </a:p>
          <a:p>
            <a:pPr eaLnBrk="1" hangingPunct="1">
              <a:lnSpc>
                <a:spcPct val="80000"/>
              </a:lnSpc>
              <a:buFont typeface="Wingdings" panose="05000000000000000000" pitchFamily="2" charset="2"/>
              <a:buNone/>
            </a:pPr>
            <a:r>
              <a:rPr lang="en-US" altLang="zh-CN" sz="2800" smtClean="0"/>
              <a:t>U</a:t>
            </a:r>
            <a:r>
              <a:rPr lang="zh-CN" altLang="en-US" sz="2800" smtClean="0"/>
              <a:t>：</a:t>
            </a:r>
            <a:r>
              <a:rPr lang="en-US" altLang="zh-CN" sz="2800" smtClean="0"/>
              <a:t>A</a:t>
            </a:r>
            <a:r>
              <a:rPr lang="zh-CN" altLang="en-US" sz="2800" smtClean="0"/>
              <a:t>并不富裕</a:t>
            </a:r>
          </a:p>
        </p:txBody>
      </p:sp>
      <p:sp>
        <p:nvSpPr>
          <p:cNvPr id="162819"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solidFill>
                <a:srgbClr val="FFFFFF"/>
              </a:solidFill>
              <a:latin typeface="Arial" panose="020B0604020202020204" pitchFamily="34" charset="0"/>
            </a:endParaRPr>
          </a:p>
        </p:txBody>
      </p:sp>
      <p:sp>
        <p:nvSpPr>
          <p:cNvPr id="162820"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1FD6907C-31F0-45D5-A110-7D55E81518C1}" type="slidenum">
              <a:rPr kumimoji="0" lang="zh-CN" altLang="en-US" sz="1400" b="0" smtClean="0">
                <a:solidFill>
                  <a:srgbClr val="FFFFFF"/>
                </a:solidFill>
                <a:latin typeface="Arial" panose="020B0604020202020204" pitchFamily="34" charset="0"/>
              </a:rPr>
              <a:pPr>
                <a:spcBef>
                  <a:spcPct val="0"/>
                </a:spcBef>
                <a:buClrTx/>
                <a:buSzTx/>
                <a:buFontTx/>
                <a:buNone/>
              </a:pPr>
              <a:t>90</a:t>
            </a:fld>
            <a:endParaRPr kumimoji="0" lang="en-US" altLang="zh-CN" sz="1400" b="0" smtClean="0">
              <a:solidFill>
                <a:srgbClr val="FFFFFF"/>
              </a:solidFill>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3"/>
          <p:cNvSpPr>
            <a:spLocks noGrp="1" noChangeArrowheads="1"/>
          </p:cNvSpPr>
          <p:nvPr>
            <p:ph type="body" idx="1"/>
          </p:nvPr>
        </p:nvSpPr>
        <p:spPr>
          <a:xfrm>
            <a:off x="304800" y="260350"/>
            <a:ext cx="8839200" cy="6597650"/>
          </a:xfrm>
        </p:spPr>
        <p:txBody>
          <a:bodyPr/>
          <a:lstStyle/>
          <a:p>
            <a:pPr eaLnBrk="1" hangingPunct="1">
              <a:lnSpc>
                <a:spcPct val="80000"/>
              </a:lnSpc>
              <a:buFont typeface="Wingdings" panose="05000000000000000000" pitchFamily="2" charset="2"/>
              <a:buNone/>
            </a:pPr>
            <a:r>
              <a:rPr lang="zh-CN" altLang="en-US" sz="3100" dirty="0" smtClean="0"/>
              <a:t>再将各前提写出：</a:t>
            </a:r>
            <a:r>
              <a:rPr lang="en-US" altLang="zh-CN" sz="3100" dirty="0" smtClean="0"/>
              <a:t>G1</a:t>
            </a:r>
            <a:r>
              <a:rPr lang="zh-CN" altLang="en-US" sz="3100" dirty="0" smtClean="0"/>
              <a:t>：</a:t>
            </a:r>
            <a:r>
              <a:rPr lang="en-US" altLang="zh-CN" sz="3100" dirty="0" smtClean="0"/>
              <a:t>P∨Q    G2</a:t>
            </a:r>
            <a:r>
              <a:rPr lang="zh-CN" altLang="en-US" sz="3100" dirty="0" smtClean="0"/>
              <a:t>：</a:t>
            </a:r>
            <a:r>
              <a:rPr lang="en-US" altLang="zh-CN" sz="3100" dirty="0" smtClean="0"/>
              <a:t>P → </a:t>
            </a:r>
            <a:r>
              <a:rPr lang="zh-CN" altLang="en-US" sz="3100" dirty="0" smtClean="0">
                <a:sym typeface="Symbol" panose="05050102010706020507" pitchFamily="18" charset="2"/>
              </a:rPr>
              <a:t></a:t>
            </a:r>
            <a:r>
              <a:rPr lang="en-US" altLang="zh-CN" sz="3100" dirty="0" smtClean="0"/>
              <a:t>R    </a:t>
            </a:r>
          </a:p>
          <a:p>
            <a:pPr eaLnBrk="1" hangingPunct="1">
              <a:lnSpc>
                <a:spcPct val="80000"/>
              </a:lnSpc>
              <a:buFont typeface="Wingdings" panose="05000000000000000000" pitchFamily="2" charset="2"/>
              <a:buNone/>
            </a:pPr>
            <a:r>
              <a:rPr lang="en-US" altLang="zh-CN" sz="3100" dirty="0" smtClean="0"/>
              <a:t>G3</a:t>
            </a:r>
            <a:r>
              <a:rPr lang="zh-CN" altLang="en-US" sz="3100" dirty="0" smtClean="0"/>
              <a:t>：</a:t>
            </a:r>
            <a:r>
              <a:rPr lang="en-US" altLang="zh-CN" sz="3100" dirty="0" smtClean="0"/>
              <a:t>S→T  G4</a:t>
            </a:r>
            <a:r>
              <a:rPr lang="zh-CN" altLang="en-US" sz="3100" dirty="0" smtClean="0"/>
              <a:t>：</a:t>
            </a:r>
            <a:r>
              <a:rPr lang="zh-CN" altLang="en-US" sz="3100" dirty="0" smtClean="0">
                <a:sym typeface="Symbol" panose="05050102010706020507" pitchFamily="18" charset="2"/>
              </a:rPr>
              <a:t></a:t>
            </a:r>
            <a:r>
              <a:rPr lang="en-US" altLang="zh-CN" sz="3100" dirty="0" smtClean="0"/>
              <a:t>S→R   G5</a:t>
            </a:r>
            <a:r>
              <a:rPr lang="zh-CN" altLang="en-US" sz="3100" dirty="0" smtClean="0"/>
              <a:t>：</a:t>
            </a:r>
            <a:r>
              <a:rPr lang="zh-CN" altLang="en-US" sz="3100" dirty="0" smtClean="0">
                <a:sym typeface="Symbol" panose="05050102010706020507" pitchFamily="18" charset="2"/>
              </a:rPr>
              <a:t></a:t>
            </a:r>
            <a:r>
              <a:rPr lang="en-US" altLang="zh-CN" sz="3100" dirty="0" smtClean="0"/>
              <a:t>T   G6</a:t>
            </a:r>
            <a:r>
              <a:rPr lang="zh-CN" altLang="en-US" sz="3100" dirty="0" smtClean="0"/>
              <a:t>：</a:t>
            </a:r>
            <a:r>
              <a:rPr lang="en-US" altLang="zh-CN" sz="3100" dirty="0" smtClean="0"/>
              <a:t>U</a:t>
            </a:r>
          </a:p>
          <a:p>
            <a:pPr eaLnBrk="1" hangingPunct="1">
              <a:lnSpc>
                <a:spcPct val="80000"/>
              </a:lnSpc>
              <a:buFont typeface="Wingdings" panose="05000000000000000000" pitchFamily="2" charset="2"/>
              <a:buNone/>
            </a:pPr>
            <a:r>
              <a:rPr lang="zh-CN" altLang="en-US" sz="3100" dirty="0" smtClean="0"/>
              <a:t>演绎过程为：</a:t>
            </a:r>
          </a:p>
          <a:p>
            <a:pPr eaLnBrk="1" hangingPunct="1">
              <a:lnSpc>
                <a:spcPct val="80000"/>
              </a:lnSpc>
              <a:buFont typeface="Wingdings" panose="05000000000000000000" pitchFamily="2" charset="2"/>
              <a:buNone/>
            </a:pPr>
            <a:r>
              <a:rPr lang="zh-CN" altLang="en-US" sz="3100" dirty="0" smtClean="0"/>
              <a:t>（</a:t>
            </a:r>
            <a:r>
              <a:rPr lang="en-US" altLang="zh-CN" sz="3100" dirty="0" smtClean="0"/>
              <a:t>1</a:t>
            </a:r>
            <a:r>
              <a:rPr lang="zh-CN" altLang="en-US" sz="3100" dirty="0" smtClean="0"/>
              <a:t>） </a:t>
            </a:r>
            <a:r>
              <a:rPr lang="en-US" altLang="zh-CN" sz="3100" dirty="0" smtClean="0"/>
              <a:t>S→T</a:t>
            </a:r>
            <a:r>
              <a:rPr lang="zh-CN" altLang="en-US" sz="3100" dirty="0" smtClean="0"/>
              <a:t>　　　规则１</a:t>
            </a:r>
          </a:p>
          <a:p>
            <a:pPr eaLnBrk="1" hangingPunct="1">
              <a:lnSpc>
                <a:spcPct val="80000"/>
              </a:lnSpc>
              <a:buFont typeface="Wingdings" panose="05000000000000000000" pitchFamily="2" charset="2"/>
              <a:buNone/>
            </a:pPr>
            <a:r>
              <a:rPr lang="zh-CN" altLang="en-US" sz="3100" dirty="0" smtClean="0"/>
              <a:t>（</a:t>
            </a:r>
            <a:r>
              <a:rPr lang="en-US" altLang="zh-CN" sz="3100" dirty="0" smtClean="0"/>
              <a:t>2</a:t>
            </a:r>
            <a:r>
              <a:rPr lang="zh-CN" altLang="en-US" sz="3100" dirty="0" smtClean="0"/>
              <a:t>） </a:t>
            </a:r>
            <a:r>
              <a:rPr lang="zh-CN" altLang="en-US" sz="3100" dirty="0" smtClean="0">
                <a:sym typeface="Symbol" panose="05050102010706020507" pitchFamily="18" charset="2"/>
              </a:rPr>
              <a:t></a:t>
            </a:r>
            <a:r>
              <a:rPr lang="en-US" altLang="zh-CN" sz="3100" dirty="0" smtClean="0"/>
              <a:t>T                </a:t>
            </a:r>
            <a:r>
              <a:rPr lang="zh-CN" altLang="en-US" sz="3100" dirty="0" smtClean="0"/>
              <a:t>规则１</a:t>
            </a:r>
          </a:p>
          <a:p>
            <a:pPr eaLnBrk="1" hangingPunct="1">
              <a:lnSpc>
                <a:spcPct val="80000"/>
              </a:lnSpc>
              <a:buFont typeface="Wingdings" panose="05000000000000000000" pitchFamily="2" charset="2"/>
              <a:buNone/>
            </a:pPr>
            <a:r>
              <a:rPr lang="zh-CN" altLang="en-US" sz="3100" dirty="0" smtClean="0"/>
              <a:t>（</a:t>
            </a:r>
            <a:r>
              <a:rPr lang="en-US" altLang="zh-CN" sz="3100" dirty="0" smtClean="0"/>
              <a:t>3</a:t>
            </a:r>
            <a:r>
              <a:rPr lang="zh-CN" altLang="en-US" sz="3100" dirty="0" smtClean="0"/>
              <a:t>） </a:t>
            </a:r>
            <a:r>
              <a:rPr lang="zh-CN" altLang="en-US" sz="3100" dirty="0" smtClean="0">
                <a:sym typeface="Symbol" panose="05050102010706020507" pitchFamily="18" charset="2"/>
              </a:rPr>
              <a:t></a:t>
            </a:r>
            <a:r>
              <a:rPr lang="en-US" altLang="zh-CN" sz="3100" dirty="0" smtClean="0"/>
              <a:t>S                 </a:t>
            </a:r>
            <a:r>
              <a:rPr lang="zh-CN" altLang="en-US" sz="3100" dirty="0" smtClean="0"/>
              <a:t>规则</a:t>
            </a:r>
            <a:r>
              <a:rPr lang="en-US" altLang="zh-CN" sz="3100" dirty="0" smtClean="0"/>
              <a:t>2</a:t>
            </a:r>
            <a:r>
              <a:rPr lang="zh-CN" altLang="en-US" sz="3100" dirty="0" smtClean="0"/>
              <a:t>，根据（</a:t>
            </a:r>
            <a:r>
              <a:rPr lang="en-US" altLang="zh-CN" sz="3100" dirty="0" smtClean="0"/>
              <a:t>1</a:t>
            </a:r>
            <a:r>
              <a:rPr lang="zh-CN" altLang="en-US" sz="3100" dirty="0" smtClean="0"/>
              <a:t>），（</a:t>
            </a:r>
            <a:r>
              <a:rPr lang="en-US" altLang="zh-CN" sz="3100" dirty="0" smtClean="0"/>
              <a:t>2</a:t>
            </a:r>
            <a:r>
              <a:rPr lang="zh-CN" altLang="en-US" sz="3100" dirty="0" smtClean="0"/>
              <a:t>）</a:t>
            </a:r>
          </a:p>
          <a:p>
            <a:pPr eaLnBrk="1" hangingPunct="1">
              <a:lnSpc>
                <a:spcPct val="80000"/>
              </a:lnSpc>
              <a:buFont typeface="Wingdings" panose="05000000000000000000" pitchFamily="2" charset="2"/>
              <a:buNone/>
            </a:pPr>
            <a:r>
              <a:rPr lang="zh-CN" altLang="en-US" sz="3100" dirty="0" smtClean="0"/>
              <a:t>（</a:t>
            </a:r>
            <a:r>
              <a:rPr lang="en-US" altLang="zh-CN" sz="3100" dirty="0" smtClean="0"/>
              <a:t>4</a:t>
            </a:r>
            <a:r>
              <a:rPr lang="zh-CN" altLang="en-US" sz="3100" dirty="0" smtClean="0"/>
              <a:t>） </a:t>
            </a:r>
            <a:r>
              <a:rPr lang="zh-CN" altLang="en-US" sz="3100" dirty="0" smtClean="0">
                <a:sym typeface="Symbol" panose="05050102010706020507" pitchFamily="18" charset="2"/>
              </a:rPr>
              <a:t></a:t>
            </a:r>
            <a:r>
              <a:rPr lang="en-US" altLang="zh-CN" sz="3100" dirty="0" smtClean="0"/>
              <a:t>S→R          </a:t>
            </a:r>
            <a:r>
              <a:rPr lang="zh-CN" altLang="en-US" sz="3100" dirty="0" smtClean="0"/>
              <a:t>规则１</a:t>
            </a:r>
          </a:p>
          <a:p>
            <a:pPr eaLnBrk="1" hangingPunct="1">
              <a:lnSpc>
                <a:spcPct val="80000"/>
              </a:lnSpc>
              <a:buFont typeface="Wingdings" panose="05000000000000000000" pitchFamily="2" charset="2"/>
              <a:buNone/>
            </a:pPr>
            <a:r>
              <a:rPr lang="zh-CN" altLang="en-US" sz="3100" dirty="0" smtClean="0"/>
              <a:t>（</a:t>
            </a:r>
            <a:r>
              <a:rPr lang="en-US" altLang="zh-CN" sz="3100" dirty="0" smtClean="0"/>
              <a:t>5</a:t>
            </a:r>
            <a:r>
              <a:rPr lang="zh-CN" altLang="en-US" sz="3100" dirty="0" smtClean="0"/>
              <a:t>） </a:t>
            </a:r>
            <a:r>
              <a:rPr lang="en-US" altLang="zh-CN" sz="3100" dirty="0" smtClean="0"/>
              <a:t>R                   </a:t>
            </a:r>
            <a:r>
              <a:rPr lang="zh-CN" altLang="en-US" sz="3100" dirty="0" smtClean="0"/>
              <a:t>规则</a:t>
            </a:r>
            <a:r>
              <a:rPr lang="en-US" altLang="zh-CN" sz="3100" dirty="0" smtClean="0"/>
              <a:t>2</a:t>
            </a:r>
            <a:r>
              <a:rPr lang="zh-CN" altLang="en-US" sz="3100" dirty="0" smtClean="0"/>
              <a:t>，根据（</a:t>
            </a:r>
            <a:r>
              <a:rPr lang="en-US" altLang="zh-CN" sz="3100" dirty="0" smtClean="0"/>
              <a:t>3</a:t>
            </a:r>
            <a:r>
              <a:rPr lang="zh-CN" altLang="en-US" sz="3100" dirty="0" smtClean="0"/>
              <a:t>），（</a:t>
            </a:r>
            <a:r>
              <a:rPr lang="en-US" altLang="zh-CN" sz="3100" dirty="0" smtClean="0"/>
              <a:t>4</a:t>
            </a:r>
            <a:r>
              <a:rPr lang="zh-CN" altLang="en-US" sz="3100" dirty="0" smtClean="0"/>
              <a:t>）</a:t>
            </a:r>
          </a:p>
          <a:p>
            <a:pPr eaLnBrk="1" hangingPunct="1">
              <a:lnSpc>
                <a:spcPct val="80000"/>
              </a:lnSpc>
              <a:buFont typeface="Wingdings" panose="05000000000000000000" pitchFamily="2" charset="2"/>
              <a:buNone/>
            </a:pPr>
            <a:r>
              <a:rPr lang="zh-CN" altLang="en-US" sz="3100" dirty="0" smtClean="0"/>
              <a:t>（</a:t>
            </a:r>
            <a:r>
              <a:rPr lang="en-US" altLang="zh-CN" sz="3100" dirty="0" smtClean="0"/>
              <a:t>6</a:t>
            </a:r>
            <a:r>
              <a:rPr lang="zh-CN" altLang="en-US" sz="3100" dirty="0" smtClean="0"/>
              <a:t>） </a:t>
            </a:r>
            <a:r>
              <a:rPr lang="en-US" altLang="zh-CN" sz="3100" dirty="0" smtClean="0"/>
              <a:t>P → </a:t>
            </a:r>
            <a:r>
              <a:rPr lang="zh-CN" altLang="en-US" sz="3100" dirty="0" smtClean="0">
                <a:sym typeface="Symbol" panose="05050102010706020507" pitchFamily="18" charset="2"/>
              </a:rPr>
              <a:t></a:t>
            </a:r>
            <a:r>
              <a:rPr lang="en-US" altLang="zh-CN" sz="3100" dirty="0" smtClean="0"/>
              <a:t>R        </a:t>
            </a:r>
            <a:r>
              <a:rPr lang="zh-CN" altLang="en-US" sz="3100" dirty="0" smtClean="0"/>
              <a:t>规则１</a:t>
            </a:r>
          </a:p>
          <a:p>
            <a:pPr eaLnBrk="1" hangingPunct="1">
              <a:lnSpc>
                <a:spcPct val="80000"/>
              </a:lnSpc>
              <a:buFont typeface="Wingdings" panose="05000000000000000000" pitchFamily="2" charset="2"/>
              <a:buNone/>
            </a:pPr>
            <a:r>
              <a:rPr lang="zh-CN" altLang="en-US" sz="3100" dirty="0" smtClean="0"/>
              <a:t>（</a:t>
            </a:r>
            <a:r>
              <a:rPr lang="en-US" altLang="zh-CN" sz="3100" dirty="0" smtClean="0"/>
              <a:t>7</a:t>
            </a:r>
            <a:r>
              <a:rPr lang="zh-CN" altLang="en-US" sz="3100" dirty="0" smtClean="0"/>
              <a:t>） </a:t>
            </a:r>
            <a:r>
              <a:rPr lang="zh-CN" altLang="en-US" sz="3100" dirty="0" smtClean="0">
                <a:sym typeface="Symbol" panose="05050102010706020507" pitchFamily="18" charset="2"/>
              </a:rPr>
              <a:t></a:t>
            </a:r>
            <a:r>
              <a:rPr lang="en-US" altLang="zh-CN" sz="3100" dirty="0" smtClean="0"/>
              <a:t>P                 </a:t>
            </a:r>
            <a:r>
              <a:rPr lang="zh-CN" altLang="en-US" sz="3100" dirty="0" smtClean="0"/>
              <a:t>规则</a:t>
            </a:r>
            <a:r>
              <a:rPr lang="en-US" altLang="zh-CN" sz="3100" dirty="0" smtClean="0"/>
              <a:t>2</a:t>
            </a:r>
            <a:r>
              <a:rPr lang="zh-CN" altLang="en-US" sz="3100" dirty="0" smtClean="0"/>
              <a:t>，根据（</a:t>
            </a:r>
            <a:r>
              <a:rPr lang="en-US" altLang="zh-CN" sz="3100" dirty="0" smtClean="0"/>
              <a:t>5</a:t>
            </a:r>
            <a:r>
              <a:rPr lang="zh-CN" altLang="en-US" sz="3100" dirty="0" smtClean="0"/>
              <a:t>），（</a:t>
            </a:r>
            <a:r>
              <a:rPr lang="en-US" altLang="zh-CN" sz="3100" dirty="0" smtClean="0"/>
              <a:t>6</a:t>
            </a:r>
            <a:r>
              <a:rPr lang="zh-CN" altLang="en-US" sz="3100" dirty="0" smtClean="0"/>
              <a:t>）</a:t>
            </a:r>
          </a:p>
          <a:p>
            <a:pPr eaLnBrk="1" hangingPunct="1">
              <a:lnSpc>
                <a:spcPct val="80000"/>
              </a:lnSpc>
              <a:buFont typeface="Wingdings" panose="05000000000000000000" pitchFamily="2" charset="2"/>
              <a:buNone/>
            </a:pPr>
            <a:r>
              <a:rPr lang="zh-CN" altLang="en-US" sz="3100" dirty="0" smtClean="0"/>
              <a:t>（</a:t>
            </a:r>
            <a:r>
              <a:rPr lang="en-US" altLang="zh-CN" sz="3100" dirty="0" smtClean="0"/>
              <a:t>8</a:t>
            </a:r>
            <a:r>
              <a:rPr lang="zh-CN" altLang="en-US" sz="3100" dirty="0" smtClean="0"/>
              <a:t>） </a:t>
            </a:r>
            <a:r>
              <a:rPr lang="en-US" altLang="zh-CN" sz="3100" dirty="0" smtClean="0"/>
              <a:t>P∨Q             </a:t>
            </a:r>
            <a:r>
              <a:rPr lang="zh-CN" altLang="en-US" sz="3100" dirty="0" smtClean="0"/>
              <a:t>规则１</a:t>
            </a:r>
          </a:p>
          <a:p>
            <a:pPr eaLnBrk="1" hangingPunct="1">
              <a:lnSpc>
                <a:spcPct val="80000"/>
              </a:lnSpc>
              <a:buFont typeface="Wingdings" panose="05000000000000000000" pitchFamily="2" charset="2"/>
              <a:buNone/>
            </a:pPr>
            <a:r>
              <a:rPr lang="zh-CN" altLang="en-US" sz="3100" dirty="0" smtClean="0"/>
              <a:t>（</a:t>
            </a:r>
            <a:r>
              <a:rPr lang="en-US" altLang="zh-CN" sz="3100" dirty="0" smtClean="0"/>
              <a:t>9</a:t>
            </a:r>
            <a:r>
              <a:rPr lang="zh-CN" altLang="en-US" sz="3100" dirty="0" smtClean="0"/>
              <a:t>） </a:t>
            </a:r>
            <a:r>
              <a:rPr lang="en-US" altLang="zh-CN" sz="3100" dirty="0" smtClean="0"/>
              <a:t>Q                   </a:t>
            </a:r>
            <a:r>
              <a:rPr lang="zh-CN" altLang="en-US" sz="3100" dirty="0" smtClean="0"/>
              <a:t>规则</a:t>
            </a:r>
            <a:r>
              <a:rPr lang="en-US" altLang="zh-CN" sz="3100" dirty="0" smtClean="0"/>
              <a:t>2</a:t>
            </a:r>
            <a:r>
              <a:rPr lang="zh-CN" altLang="en-US" sz="3100" dirty="0" smtClean="0"/>
              <a:t>，根据（</a:t>
            </a:r>
            <a:r>
              <a:rPr lang="en-US" altLang="zh-CN" sz="3100" dirty="0" smtClean="0"/>
              <a:t>7</a:t>
            </a:r>
            <a:r>
              <a:rPr lang="zh-CN" altLang="en-US" sz="3100" dirty="0" smtClean="0"/>
              <a:t>），（</a:t>
            </a:r>
            <a:r>
              <a:rPr lang="en-US" altLang="zh-CN" sz="3100" dirty="0" smtClean="0"/>
              <a:t>8</a:t>
            </a:r>
            <a:r>
              <a:rPr lang="zh-CN" altLang="en-US" sz="3100" dirty="0" smtClean="0"/>
              <a:t>）</a:t>
            </a:r>
          </a:p>
          <a:p>
            <a:pPr eaLnBrk="1" hangingPunct="1">
              <a:lnSpc>
                <a:spcPct val="80000"/>
              </a:lnSpc>
              <a:buFont typeface="Wingdings" panose="05000000000000000000" pitchFamily="2" charset="2"/>
              <a:buNone/>
            </a:pPr>
            <a:r>
              <a:rPr lang="zh-CN" altLang="en-US" sz="3100" dirty="0" smtClean="0"/>
              <a:t>  因此，是</a:t>
            </a:r>
            <a:r>
              <a:rPr lang="en-US" altLang="zh-CN" sz="3100" dirty="0" smtClean="0"/>
              <a:t>B</a:t>
            </a:r>
            <a:r>
              <a:rPr lang="zh-CN" altLang="en-US" sz="3100" dirty="0" smtClean="0"/>
              <a:t>盗窃了</a:t>
            </a:r>
            <a:r>
              <a:rPr lang="en-US" altLang="zh-CN" sz="3100" dirty="0" smtClean="0"/>
              <a:t>x</a:t>
            </a:r>
            <a:endParaRPr lang="zh-CN" altLang="en-US" sz="3100" dirty="0" smtClean="0"/>
          </a:p>
        </p:txBody>
      </p:sp>
      <p:sp>
        <p:nvSpPr>
          <p:cNvPr id="163843"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solidFill>
                <a:srgbClr val="FFFFFF"/>
              </a:solidFill>
              <a:latin typeface="Arial" panose="020B0604020202020204" pitchFamily="34" charset="0"/>
            </a:endParaRPr>
          </a:p>
        </p:txBody>
      </p:sp>
      <p:sp>
        <p:nvSpPr>
          <p:cNvPr id="163844"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80C8699E-DB58-4B95-AF5F-AC551A052F16}" type="slidenum">
              <a:rPr kumimoji="0" lang="zh-CN" altLang="en-US" sz="1400" b="0" smtClean="0">
                <a:solidFill>
                  <a:srgbClr val="FFFFFF"/>
                </a:solidFill>
                <a:latin typeface="Arial" panose="020B0604020202020204" pitchFamily="34" charset="0"/>
              </a:rPr>
              <a:pPr>
                <a:spcBef>
                  <a:spcPct val="0"/>
                </a:spcBef>
                <a:buClrTx/>
                <a:buSzTx/>
                <a:buFontTx/>
                <a:buNone/>
              </a:pPr>
              <a:t>91</a:t>
            </a:fld>
            <a:endParaRPr kumimoji="0" lang="en-US" altLang="zh-CN" sz="1400" b="0" smtClean="0">
              <a:solidFill>
                <a:srgbClr val="FFFFFF"/>
              </a:solidFill>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ChangeArrowheads="1"/>
          </p:cNvSpPr>
          <p:nvPr>
            <p:ph type="ctrTitle"/>
          </p:nvPr>
        </p:nvSpPr>
        <p:spPr>
          <a:xfrm>
            <a:off x="1676400" y="2350413"/>
            <a:ext cx="4800600" cy="861774"/>
          </a:xfrm>
        </p:spPr>
        <p:txBody>
          <a:bodyPr/>
          <a:lstStyle/>
          <a:p>
            <a:pPr eaLnBrk="1" hangingPunct="1"/>
            <a:r>
              <a:rPr lang="zh-CN" altLang="en-US" sz="5000" b="1" dirty="0" smtClean="0">
                <a:latin typeface="宋体" panose="02010600030101010101" pitchFamily="2" charset="-122"/>
              </a:rPr>
              <a:t>§</a:t>
            </a:r>
            <a:r>
              <a:rPr lang="en-US" altLang="zh-CN" sz="5000" b="1" dirty="0" smtClean="0">
                <a:latin typeface="Arial" panose="020B0604020202020204" pitchFamily="34" charset="0"/>
              </a:rPr>
              <a:t>3</a:t>
            </a:r>
            <a:r>
              <a:rPr lang="zh-CN" altLang="en-US" sz="5000" b="1" dirty="0" smtClean="0">
                <a:latin typeface="Arial" panose="020B0604020202020204" pitchFamily="34" charset="0"/>
              </a:rPr>
              <a:t>.</a:t>
            </a:r>
            <a:r>
              <a:rPr lang="en-US" altLang="zh-CN" sz="5000" b="1" dirty="0" smtClean="0">
                <a:latin typeface="Arial" panose="020B0604020202020204" pitchFamily="34" charset="0"/>
              </a:rPr>
              <a:t>1.3</a:t>
            </a:r>
            <a:r>
              <a:rPr lang="zh-CN" altLang="en-US" sz="5000" b="1" dirty="0" smtClean="0">
                <a:latin typeface="Arial" panose="020B0604020202020204" pitchFamily="34" charset="0"/>
              </a:rPr>
              <a:t>  </a:t>
            </a:r>
            <a:r>
              <a:rPr lang="zh-CN" altLang="en-US" sz="5000" b="1" dirty="0" smtClean="0">
                <a:latin typeface="宋体" panose="02010600030101010101" pitchFamily="2" charset="-122"/>
              </a:rPr>
              <a:t>范式</a:t>
            </a:r>
            <a:r>
              <a:rPr lang="zh-CN" altLang="en-US" sz="5000" b="1" dirty="0" smtClean="0">
                <a:latin typeface="Arial" panose="020B0604020202020204" pitchFamily="34" charset="0"/>
              </a:rPr>
              <a:t> </a:t>
            </a:r>
          </a:p>
        </p:txBody>
      </p:sp>
      <p:sp>
        <p:nvSpPr>
          <p:cNvPr id="164867" name="Rectangle 3"/>
          <p:cNvSpPr>
            <a:spLocks noGrp="1" noChangeArrowheads="1"/>
          </p:cNvSpPr>
          <p:nvPr>
            <p:ph type="subTitle" idx="1"/>
          </p:nvPr>
        </p:nvSpPr>
        <p:spPr/>
        <p:txBody>
          <a:bodyPr/>
          <a:lstStyle/>
          <a:p>
            <a:pPr eaLnBrk="1" hangingPunct="1"/>
            <a:endParaRPr lang="zh-CN" altLang="en-US" smtClean="0"/>
          </a:p>
        </p:txBody>
      </p:sp>
      <p:sp>
        <p:nvSpPr>
          <p:cNvPr id="164868"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64869"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6F2997F-0178-496B-9752-3C56AE10CD42}" type="slidenum">
              <a:rPr kumimoji="0" lang="zh-CN" altLang="en-US" sz="1400" b="0" smtClean="0">
                <a:latin typeface="Arial" panose="020B0604020202020204" pitchFamily="34" charset="0"/>
              </a:rPr>
              <a:pPr>
                <a:spcBef>
                  <a:spcPct val="0"/>
                </a:spcBef>
                <a:buClrTx/>
                <a:buSzTx/>
                <a:buFontTx/>
                <a:buNone/>
              </a:pPr>
              <a:t>92</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2"/>
          <p:cNvSpPr>
            <a:spLocks noGrp="1" noChangeArrowheads="1"/>
          </p:cNvSpPr>
          <p:nvPr>
            <p:ph type="title"/>
          </p:nvPr>
        </p:nvSpPr>
        <p:spPr>
          <a:xfrm>
            <a:off x="39960" y="44624"/>
            <a:ext cx="7772400" cy="646112"/>
          </a:xfrm>
        </p:spPr>
        <p:txBody>
          <a:bodyPr/>
          <a:lstStyle/>
          <a:p>
            <a:pPr eaLnBrk="1" hangingPunct="1"/>
            <a:r>
              <a:rPr lang="zh-CN" altLang="en-US" sz="3600" b="1" dirty="0" smtClean="0">
                <a:latin typeface="黑体" panose="02010609060101010101" pitchFamily="49" charset="-122"/>
                <a:ea typeface="黑体" panose="02010609060101010101" pitchFamily="49" charset="-122"/>
              </a:rPr>
              <a:t>范式的引入</a:t>
            </a:r>
          </a:p>
        </p:txBody>
      </p:sp>
      <p:sp>
        <p:nvSpPr>
          <p:cNvPr id="121859" name="Rectangle 3"/>
          <p:cNvSpPr>
            <a:spLocks noGrp="1" noChangeArrowheads="1"/>
          </p:cNvSpPr>
          <p:nvPr>
            <p:ph type="body" idx="1"/>
          </p:nvPr>
        </p:nvSpPr>
        <p:spPr>
          <a:xfrm>
            <a:off x="107950" y="774700"/>
            <a:ext cx="8839200" cy="5822950"/>
          </a:xfrm>
        </p:spPr>
        <p:txBody>
          <a:bodyPr/>
          <a:lstStyle/>
          <a:p>
            <a:pPr eaLnBrk="1" hangingPunct="1">
              <a:lnSpc>
                <a:spcPct val="125000"/>
              </a:lnSpc>
            </a:pPr>
            <a:r>
              <a:rPr lang="zh-CN" altLang="en-US" sz="3200" dirty="0" smtClean="0">
                <a:latin typeface="宋体" panose="02010600030101010101" pitchFamily="2" charset="-122"/>
              </a:rPr>
              <a:t>在命题逻辑中，对于含有有限个原子的命题公式来说，用真值表的方法，总可以在有限的步骤内确定它的真值，因此判定问题总是可解的。</a:t>
            </a:r>
          </a:p>
          <a:p>
            <a:pPr eaLnBrk="1" hangingPunct="1">
              <a:lnSpc>
                <a:spcPct val="125000"/>
              </a:lnSpc>
            </a:pPr>
            <a:r>
              <a:rPr lang="zh-CN" altLang="en-US" sz="3200" dirty="0" smtClean="0">
                <a:latin typeface="宋体" panose="02010600030101010101" pitchFamily="2" charset="-122"/>
              </a:rPr>
              <a:t>但是我们知道，这种方法并不理想，因为公式每增加一个原子，真值表的行数就增加一倍。为了给出另一种方法，我们将介绍命题公式的一种标准形式，即范式，两个命题公式是否等价及一个公式恒真、恒</a:t>
            </a:r>
            <a:r>
              <a:rPr lang="zh-CN" altLang="en-US" sz="3000" dirty="0" smtClean="0">
                <a:latin typeface="宋体" panose="02010600030101010101" pitchFamily="2" charset="-122"/>
              </a:rPr>
              <a:t>假、可满足的判定，都将</a:t>
            </a:r>
            <a:r>
              <a:rPr lang="zh-CN" altLang="en-US" sz="3200" dirty="0" smtClean="0">
                <a:latin typeface="宋体" panose="02010600030101010101" pitchFamily="2" charset="-122"/>
              </a:rPr>
              <a:t>由公式的范式来解决。</a:t>
            </a:r>
            <a:r>
              <a:rPr lang="zh-CN" altLang="en-US" sz="3200" dirty="0" smtClean="0"/>
              <a:t> </a:t>
            </a:r>
          </a:p>
        </p:txBody>
      </p:sp>
      <p:sp>
        <p:nvSpPr>
          <p:cNvPr id="165892"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65893"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3B4BC97-579B-4F9B-BB21-132E6A8A0FEC}" type="slidenum">
              <a:rPr kumimoji="0" lang="zh-CN" altLang="en-US" sz="1400" b="0" smtClean="0">
                <a:latin typeface="Arial" panose="020B0604020202020204" pitchFamily="34" charset="0"/>
              </a:rPr>
              <a:pPr>
                <a:spcBef>
                  <a:spcPct val="0"/>
                </a:spcBef>
                <a:buClrTx/>
                <a:buSzTx/>
                <a:buFontTx/>
                <a:buNone/>
              </a:pPr>
              <a:t>93</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1859">
                                            <p:txEl>
                                              <p:pRg st="1" end="1"/>
                                            </p:txEl>
                                          </p:spTgt>
                                        </p:tgtEl>
                                        <p:attrNameLst>
                                          <p:attrName>style.visibility</p:attrName>
                                        </p:attrNameLst>
                                      </p:cBhvr>
                                      <p:to>
                                        <p:strVal val="visible"/>
                                      </p:to>
                                    </p:set>
                                    <p:anim calcmode="lin" valueType="num">
                                      <p:cBhvr additive="base">
                                        <p:cTn id="7" dur="500" fill="hold"/>
                                        <p:tgtEl>
                                          <p:spTgt spid="12185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185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3"/>
          <p:cNvSpPr>
            <a:spLocks noGrp="1" noChangeArrowheads="1"/>
          </p:cNvSpPr>
          <p:nvPr>
            <p:ph type="body" idx="1"/>
          </p:nvPr>
        </p:nvSpPr>
        <p:spPr>
          <a:xfrm>
            <a:off x="395288" y="787400"/>
            <a:ext cx="8497887" cy="5399088"/>
          </a:xfrm>
        </p:spPr>
        <p:txBody>
          <a:bodyPr/>
          <a:lstStyle/>
          <a:p>
            <a:pPr marL="0" indent="0" algn="just" eaLnBrk="1" hangingPunct="1">
              <a:lnSpc>
                <a:spcPct val="114000"/>
              </a:lnSpc>
              <a:tabLst>
                <a:tab pos="952500" algn="l"/>
                <a:tab pos="1995488" algn="l"/>
              </a:tabLst>
            </a:pPr>
            <a:r>
              <a:rPr lang="zh-CN" altLang="en-US" sz="3300" dirty="0" smtClean="0">
                <a:solidFill>
                  <a:schemeClr val="tx2"/>
                </a:solidFill>
              </a:rPr>
              <a:t>定义</a:t>
            </a:r>
            <a:r>
              <a:rPr lang="en-US" altLang="zh-CN" sz="3300" dirty="0" smtClean="0">
                <a:solidFill>
                  <a:schemeClr val="tx2"/>
                </a:solidFill>
              </a:rPr>
              <a:t>3</a:t>
            </a:r>
            <a:r>
              <a:rPr lang="zh-CN" altLang="en-US" sz="3300" dirty="0" smtClean="0">
                <a:solidFill>
                  <a:schemeClr val="tx2"/>
                </a:solidFill>
              </a:rPr>
              <a:t>.</a:t>
            </a:r>
            <a:r>
              <a:rPr lang="en-US" altLang="zh-CN" sz="3300" dirty="0" smtClean="0">
                <a:solidFill>
                  <a:schemeClr val="tx2"/>
                </a:solidFill>
              </a:rPr>
              <a:t>1</a:t>
            </a:r>
            <a:r>
              <a:rPr lang="zh-CN" altLang="en-US" sz="3300" dirty="0" smtClean="0">
                <a:solidFill>
                  <a:schemeClr val="tx2"/>
                </a:solidFill>
              </a:rPr>
              <a:t>.1</a:t>
            </a:r>
            <a:r>
              <a:rPr lang="en-US" altLang="zh-CN" sz="3300" dirty="0" smtClean="0">
                <a:solidFill>
                  <a:schemeClr val="tx2"/>
                </a:solidFill>
              </a:rPr>
              <a:t>8</a:t>
            </a:r>
            <a:r>
              <a:rPr lang="zh-CN" altLang="en-US" sz="3300" dirty="0" smtClean="0"/>
              <a:t>  原子或原子的否定称为</a:t>
            </a:r>
            <a:r>
              <a:rPr lang="zh-CN" altLang="en-US" sz="3300" dirty="0" smtClean="0">
                <a:solidFill>
                  <a:schemeClr val="tx2"/>
                </a:solidFill>
              </a:rPr>
              <a:t>文字</a:t>
            </a:r>
            <a:r>
              <a:rPr lang="zh-CN" altLang="en-US" sz="3300" dirty="0" smtClean="0"/>
              <a:t>。</a:t>
            </a:r>
            <a:br>
              <a:rPr lang="zh-CN" altLang="en-US" sz="3300" dirty="0" smtClean="0"/>
            </a:br>
            <a:r>
              <a:rPr lang="zh-CN" altLang="en-US" sz="3300" dirty="0" smtClean="0"/>
              <a:t>	例</a:t>
            </a:r>
            <a:r>
              <a:rPr lang="en-US" altLang="zh-CN" sz="3300" dirty="0" smtClean="0"/>
              <a:t>.  P，</a:t>
            </a:r>
            <a:r>
              <a:rPr lang="en-US" altLang="zh-CN" sz="3300" dirty="0" smtClean="0">
                <a:sym typeface="Symbol" panose="05050102010706020507" pitchFamily="18" charset="2"/>
              </a:rPr>
              <a:t></a:t>
            </a:r>
            <a:r>
              <a:rPr lang="en-US" altLang="zh-CN" sz="3300" dirty="0" smtClean="0"/>
              <a:t>P</a:t>
            </a:r>
            <a:r>
              <a:rPr lang="zh-CN" altLang="en-US" sz="3300" dirty="0" smtClean="0"/>
              <a:t>是文字。</a:t>
            </a:r>
          </a:p>
          <a:p>
            <a:pPr marL="0" indent="0" eaLnBrk="1" hangingPunct="1">
              <a:lnSpc>
                <a:spcPct val="114000"/>
              </a:lnSpc>
              <a:tabLst>
                <a:tab pos="952500" algn="l"/>
                <a:tab pos="1995488" algn="l"/>
              </a:tabLst>
            </a:pPr>
            <a:r>
              <a:rPr lang="zh-CN" altLang="en-US" sz="3300" dirty="0" smtClean="0">
                <a:solidFill>
                  <a:schemeClr val="tx2"/>
                </a:solidFill>
              </a:rPr>
              <a:t>定义</a:t>
            </a:r>
            <a:r>
              <a:rPr lang="en-US" altLang="zh-CN" sz="3300" dirty="0" smtClean="0">
                <a:solidFill>
                  <a:schemeClr val="tx2"/>
                </a:solidFill>
              </a:rPr>
              <a:t>3</a:t>
            </a:r>
            <a:r>
              <a:rPr lang="zh-CN" altLang="en-US" sz="3300" dirty="0" smtClean="0">
                <a:solidFill>
                  <a:schemeClr val="tx2"/>
                </a:solidFill>
              </a:rPr>
              <a:t>.</a:t>
            </a:r>
            <a:r>
              <a:rPr lang="en-US" altLang="zh-CN" sz="3300" dirty="0" smtClean="0">
                <a:solidFill>
                  <a:schemeClr val="tx2"/>
                </a:solidFill>
              </a:rPr>
              <a:t>1</a:t>
            </a:r>
            <a:r>
              <a:rPr lang="zh-CN" altLang="en-US" sz="3300" dirty="0" smtClean="0">
                <a:solidFill>
                  <a:schemeClr val="tx2"/>
                </a:solidFill>
              </a:rPr>
              <a:t>.1</a:t>
            </a:r>
            <a:r>
              <a:rPr lang="en-US" altLang="zh-CN" sz="3300" dirty="0" smtClean="0">
                <a:solidFill>
                  <a:schemeClr val="tx2"/>
                </a:solidFill>
              </a:rPr>
              <a:t>9</a:t>
            </a:r>
            <a:r>
              <a:rPr lang="zh-CN" altLang="en-US" sz="3300" dirty="0" smtClean="0"/>
              <a:t>  </a:t>
            </a:r>
            <a:br>
              <a:rPr lang="zh-CN" altLang="en-US" sz="3300" dirty="0" smtClean="0"/>
            </a:br>
            <a:r>
              <a:rPr lang="zh-CN" altLang="en-US" sz="3300" dirty="0" smtClean="0"/>
              <a:t>	有限个文字的</a:t>
            </a:r>
            <a:r>
              <a:rPr lang="zh-CN" altLang="en-US" sz="3300" dirty="0" smtClean="0">
                <a:solidFill>
                  <a:schemeClr val="tx2"/>
                </a:solidFill>
              </a:rPr>
              <a:t>析取式</a:t>
            </a:r>
            <a:r>
              <a:rPr lang="zh-CN" altLang="en-US" sz="3300" dirty="0" smtClean="0"/>
              <a:t>称为一个</a:t>
            </a:r>
            <a:r>
              <a:rPr lang="zh-CN" altLang="en-US" sz="3300" dirty="0" smtClean="0">
                <a:solidFill>
                  <a:schemeClr val="tx2"/>
                </a:solidFill>
              </a:rPr>
              <a:t>子句</a:t>
            </a:r>
            <a:r>
              <a:rPr lang="zh-CN" altLang="en-US" sz="3300" dirty="0" smtClean="0"/>
              <a:t>； </a:t>
            </a:r>
            <a:br>
              <a:rPr lang="zh-CN" altLang="en-US" sz="3300" dirty="0" smtClean="0"/>
            </a:br>
            <a:r>
              <a:rPr lang="zh-CN" altLang="en-US" sz="3300" dirty="0" smtClean="0"/>
              <a:t>	有限个文字的</a:t>
            </a:r>
            <a:r>
              <a:rPr lang="zh-CN" altLang="en-US" sz="3300" dirty="0" smtClean="0">
                <a:solidFill>
                  <a:schemeClr val="tx2"/>
                </a:solidFill>
              </a:rPr>
              <a:t>合取式</a:t>
            </a:r>
            <a:r>
              <a:rPr lang="zh-CN" altLang="en-US" sz="3300" dirty="0" smtClean="0"/>
              <a:t>称为一个</a:t>
            </a:r>
            <a:r>
              <a:rPr lang="zh-CN" altLang="en-US" sz="3300" dirty="0" smtClean="0">
                <a:solidFill>
                  <a:schemeClr val="tx2"/>
                </a:solidFill>
              </a:rPr>
              <a:t>短语</a:t>
            </a:r>
            <a:r>
              <a:rPr lang="zh-CN" altLang="en-US" sz="3300" dirty="0" smtClean="0"/>
              <a:t>。 </a:t>
            </a:r>
          </a:p>
          <a:p>
            <a:pPr marL="0" indent="0" algn="just" eaLnBrk="1" hangingPunct="1">
              <a:lnSpc>
                <a:spcPct val="114000"/>
              </a:lnSpc>
              <a:tabLst>
                <a:tab pos="952500" algn="l"/>
                <a:tab pos="1995488" algn="l"/>
              </a:tabLst>
            </a:pPr>
            <a:r>
              <a:rPr lang="zh-CN" altLang="en-US" sz="3300" dirty="0" smtClean="0"/>
              <a:t>特别，一个文字既可称为是一个子句，也可称为是一个短语。</a:t>
            </a:r>
          </a:p>
          <a:p>
            <a:pPr marL="0" indent="0" eaLnBrk="1" hangingPunct="1">
              <a:lnSpc>
                <a:spcPct val="114000"/>
              </a:lnSpc>
              <a:tabLst>
                <a:tab pos="952500" algn="l"/>
                <a:tab pos="1995488" algn="l"/>
              </a:tabLst>
            </a:pPr>
            <a:r>
              <a:rPr lang="zh-CN" altLang="en-US" sz="3300" dirty="0" smtClean="0">
                <a:latin typeface="宋体" panose="02010600030101010101" pitchFamily="2" charset="-122"/>
              </a:rPr>
              <a:t>例</a:t>
            </a:r>
            <a:r>
              <a:rPr lang="en-US" altLang="zh-CN" sz="3300" dirty="0" smtClean="0">
                <a:latin typeface="宋体" panose="02010600030101010101" pitchFamily="2" charset="-122"/>
              </a:rPr>
              <a:t>. </a:t>
            </a:r>
            <a:r>
              <a:rPr lang="en-US" altLang="zh-CN" sz="3300" dirty="0" smtClean="0"/>
              <a:t>P</a:t>
            </a:r>
            <a:r>
              <a:rPr lang="en-US" altLang="zh-CN" sz="3300" dirty="0" smtClean="0">
                <a:latin typeface="宋体" panose="02010600030101010101" pitchFamily="2" charset="-122"/>
              </a:rPr>
              <a:t>，</a:t>
            </a:r>
            <a:r>
              <a:rPr lang="en-US" altLang="zh-CN" sz="3300" dirty="0" smtClean="0"/>
              <a:t>P</a:t>
            </a:r>
            <a:r>
              <a:rPr lang="en-US" altLang="zh-CN" sz="3300" dirty="0" smtClean="0">
                <a:sym typeface="Symbol" panose="05050102010706020507" pitchFamily="18" charset="2"/>
              </a:rPr>
              <a:t></a:t>
            </a:r>
            <a:r>
              <a:rPr lang="en-US" altLang="zh-CN" sz="3300" dirty="0" smtClean="0"/>
              <a:t>Q</a:t>
            </a:r>
            <a:r>
              <a:rPr lang="en-US" altLang="zh-CN" sz="3300" dirty="0" smtClean="0">
                <a:latin typeface="宋体" panose="02010600030101010101" pitchFamily="2" charset="-122"/>
              </a:rPr>
              <a:t>，</a:t>
            </a:r>
            <a:r>
              <a:rPr lang="en-US" altLang="zh-CN" sz="3300" dirty="0" smtClean="0">
                <a:sym typeface="Symbol" panose="05050102010706020507" pitchFamily="18" charset="2"/>
              </a:rPr>
              <a:t></a:t>
            </a:r>
            <a:r>
              <a:rPr lang="en-US" altLang="zh-CN" sz="3300" dirty="0" smtClean="0"/>
              <a:t>P</a:t>
            </a:r>
            <a:r>
              <a:rPr lang="en-US" altLang="zh-CN" sz="3300" dirty="0" smtClean="0">
                <a:sym typeface="Symbol" panose="05050102010706020507" pitchFamily="18" charset="2"/>
              </a:rPr>
              <a:t></a:t>
            </a:r>
            <a:r>
              <a:rPr lang="en-US" altLang="zh-CN" sz="3300" dirty="0" smtClean="0"/>
              <a:t>Q</a:t>
            </a:r>
            <a:r>
              <a:rPr lang="zh-CN" altLang="en-US" sz="3300" dirty="0" smtClean="0">
                <a:latin typeface="宋体" panose="02010600030101010101" pitchFamily="2" charset="-122"/>
              </a:rPr>
              <a:t>是子</a:t>
            </a:r>
            <a:r>
              <a:rPr lang="zh-CN" altLang="en-US" sz="3200" dirty="0" smtClean="0">
                <a:latin typeface="宋体" panose="02010600030101010101" pitchFamily="2" charset="-122"/>
              </a:rPr>
              <a:t>句，</a:t>
            </a:r>
            <a:r>
              <a:rPr lang="en-US" altLang="zh-CN" sz="3300" dirty="0" smtClean="0"/>
              <a:t>P</a:t>
            </a:r>
            <a:r>
              <a:rPr lang="en-US" altLang="zh-CN" sz="3300" dirty="0" smtClean="0">
                <a:latin typeface="宋体" panose="02010600030101010101" pitchFamily="2" charset="-122"/>
              </a:rPr>
              <a:t>，</a:t>
            </a:r>
            <a:r>
              <a:rPr lang="en-US" altLang="zh-CN" sz="3300" dirty="0" smtClean="0"/>
              <a:t>P</a:t>
            </a:r>
            <a:r>
              <a:rPr lang="en-US" altLang="zh-CN" sz="3300" dirty="0" smtClean="0">
                <a:sym typeface="Symbol" panose="05050102010706020507" pitchFamily="18" charset="2"/>
              </a:rPr>
              <a:t></a:t>
            </a:r>
            <a:r>
              <a:rPr lang="en-US" altLang="zh-CN" sz="3300" dirty="0" smtClean="0"/>
              <a:t>Q</a:t>
            </a:r>
            <a:r>
              <a:rPr lang="en-US" altLang="zh-CN" sz="3300" dirty="0" smtClean="0">
                <a:latin typeface="宋体" panose="02010600030101010101" pitchFamily="2" charset="-122"/>
              </a:rPr>
              <a:t>，</a:t>
            </a:r>
            <a:r>
              <a:rPr lang="en-US" altLang="zh-CN" sz="3300" dirty="0" smtClean="0">
                <a:sym typeface="Symbol" panose="05050102010706020507" pitchFamily="18" charset="2"/>
              </a:rPr>
              <a:t></a:t>
            </a:r>
            <a:r>
              <a:rPr lang="en-US" altLang="zh-CN" sz="3300" dirty="0" smtClean="0"/>
              <a:t>P</a:t>
            </a:r>
            <a:r>
              <a:rPr lang="en-US" altLang="zh-CN" sz="3300" dirty="0" smtClean="0">
                <a:sym typeface="Symbol" panose="05050102010706020507" pitchFamily="18" charset="2"/>
              </a:rPr>
              <a:t></a:t>
            </a:r>
            <a:r>
              <a:rPr lang="en-US" altLang="zh-CN" sz="3300" dirty="0" smtClean="0"/>
              <a:t>Q</a:t>
            </a:r>
            <a:r>
              <a:rPr lang="zh-CN" altLang="en-US" sz="3300" dirty="0" smtClean="0">
                <a:latin typeface="宋体" panose="02010600030101010101" pitchFamily="2" charset="-122"/>
              </a:rPr>
              <a:t>是短语。</a:t>
            </a:r>
            <a:r>
              <a:rPr lang="zh-CN" altLang="en-US" sz="3300" dirty="0" smtClean="0"/>
              <a:t> </a:t>
            </a:r>
          </a:p>
        </p:txBody>
      </p:sp>
      <p:sp>
        <p:nvSpPr>
          <p:cNvPr id="126979" name="Rectangle 5"/>
          <p:cNvSpPr>
            <a:spLocks noGrp="1" noChangeArrowheads="1"/>
          </p:cNvSpPr>
          <p:nvPr>
            <p:ph type="title"/>
          </p:nvPr>
        </p:nvSpPr>
        <p:spPr>
          <a:xfrm>
            <a:off x="0" y="-27384"/>
            <a:ext cx="7772400" cy="647700"/>
          </a:xfrm>
        </p:spPr>
        <p:txBody>
          <a:bodyPr/>
          <a:lstStyle/>
          <a:p>
            <a:pPr eaLnBrk="1" hangingPunct="1">
              <a:defRPr/>
            </a:pPr>
            <a:r>
              <a:rPr lang="en-US" altLang="zh-CN" sz="3600" b="1" dirty="0" smtClean="0">
                <a:latin typeface="黑体" panose="02010609060101010101" pitchFamily="49" charset="-122"/>
                <a:ea typeface="黑体" panose="02010609060101010101" pitchFamily="49" charset="-122"/>
              </a:rPr>
              <a:t>1</a:t>
            </a:r>
            <a:r>
              <a:rPr lang="zh-CN" altLang="en-US" sz="3600" b="1" dirty="0" smtClean="0">
                <a:latin typeface="黑体" panose="02010609060101010101" pitchFamily="49" charset="-122"/>
                <a:ea typeface="黑体" panose="02010609060101010101" pitchFamily="49" charset="-122"/>
              </a:rPr>
              <a:t>、</a:t>
            </a:r>
            <a:r>
              <a:rPr lang="en-US" altLang="zh-CN" sz="3600" b="1" dirty="0" smtClean="0">
                <a:latin typeface="黑体" panose="02010609060101010101" pitchFamily="49" charset="-122"/>
                <a:ea typeface="黑体" panose="02010609060101010101" pitchFamily="49" charset="-122"/>
              </a:rPr>
              <a:t>  </a:t>
            </a:r>
            <a:r>
              <a:rPr lang="zh-CN" altLang="en-US" sz="3600" b="1" dirty="0" smtClean="0">
                <a:latin typeface="黑体" panose="02010609060101010101" pitchFamily="49" charset="-122"/>
                <a:ea typeface="黑体" panose="02010609060101010101" pitchFamily="49" charset="-122"/>
              </a:rPr>
              <a:t>析取范式和合取范式</a:t>
            </a:r>
            <a:r>
              <a:rPr lang="zh-CN" altLang="en-US" sz="3600" dirty="0" smtClean="0">
                <a:latin typeface="黑体" panose="02010609060101010101" pitchFamily="49" charset="-122"/>
                <a:ea typeface="黑体" panose="02010609060101010101" pitchFamily="49" charset="-122"/>
              </a:rPr>
              <a:t> </a:t>
            </a:r>
          </a:p>
        </p:txBody>
      </p:sp>
      <p:sp>
        <p:nvSpPr>
          <p:cNvPr id="166916"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66917"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C869F2EF-961B-4922-B1C2-CD450B62BEB8}" type="slidenum">
              <a:rPr kumimoji="0" lang="zh-CN" altLang="en-US" sz="1400" b="0" smtClean="0">
                <a:latin typeface="Arial" panose="020B0604020202020204" pitchFamily="34" charset="0"/>
              </a:rPr>
              <a:pPr>
                <a:spcBef>
                  <a:spcPct val="0"/>
                </a:spcBef>
                <a:buClrTx/>
                <a:buSzTx/>
                <a:buFontTx/>
                <a:buNone/>
              </a:pPr>
              <a:t>94</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2882">
                                            <p:txEl>
                                              <p:pRg st="2" end="2"/>
                                            </p:txEl>
                                          </p:spTgt>
                                        </p:tgtEl>
                                        <p:attrNameLst>
                                          <p:attrName>style.visibility</p:attrName>
                                        </p:attrNameLst>
                                      </p:cBhvr>
                                      <p:to>
                                        <p:strVal val="visible"/>
                                      </p:to>
                                    </p:set>
                                    <p:anim calcmode="lin" valueType="num">
                                      <p:cBhvr additive="base">
                                        <p:cTn id="7" dur="500" fill="hold"/>
                                        <p:tgtEl>
                                          <p:spTgt spid="122882">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882">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2882">
                                            <p:txEl>
                                              <p:pRg st="3" end="3"/>
                                            </p:txEl>
                                          </p:spTgt>
                                        </p:tgtEl>
                                        <p:attrNameLst>
                                          <p:attrName>style.visibility</p:attrName>
                                        </p:attrNameLst>
                                      </p:cBhvr>
                                      <p:to>
                                        <p:strVal val="visible"/>
                                      </p:to>
                                    </p:set>
                                    <p:anim calcmode="lin" valueType="num">
                                      <p:cBhvr additive="base">
                                        <p:cTn id="11" dur="500" fill="hold"/>
                                        <p:tgtEl>
                                          <p:spTgt spid="122882">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288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2" name="Rectangle 2"/>
          <p:cNvSpPr>
            <a:spLocks noGrp="1" noChangeArrowheads="1"/>
          </p:cNvSpPr>
          <p:nvPr>
            <p:ph type="title"/>
          </p:nvPr>
        </p:nvSpPr>
        <p:spPr>
          <a:xfrm>
            <a:off x="4068" y="44624"/>
            <a:ext cx="8888412" cy="647700"/>
          </a:xfrm>
        </p:spPr>
        <p:txBody>
          <a:bodyPr/>
          <a:lstStyle/>
          <a:p>
            <a:pPr eaLnBrk="1" hangingPunct="1"/>
            <a:r>
              <a:rPr lang="zh-CN" altLang="en-US" sz="3600" b="1" dirty="0" smtClean="0">
                <a:latin typeface="黑体" panose="02010609060101010101" pitchFamily="49" charset="-122"/>
                <a:ea typeface="黑体" panose="02010609060101010101" pitchFamily="49" charset="-122"/>
              </a:rPr>
              <a:t>定义</a:t>
            </a:r>
            <a:r>
              <a:rPr lang="en-US" altLang="zh-CN" sz="3600" b="1" dirty="0" smtClean="0">
                <a:latin typeface="黑体" panose="02010609060101010101" pitchFamily="49" charset="-122"/>
                <a:ea typeface="黑体" panose="02010609060101010101" pitchFamily="49" charset="-122"/>
              </a:rPr>
              <a:t>3</a:t>
            </a:r>
            <a:r>
              <a:rPr lang="zh-CN" altLang="en-US" sz="3600" b="1" dirty="0" smtClean="0">
                <a:latin typeface="黑体" panose="02010609060101010101" pitchFamily="49" charset="-122"/>
                <a:ea typeface="黑体" panose="02010609060101010101" pitchFamily="49" charset="-122"/>
              </a:rPr>
              <a:t>.</a:t>
            </a:r>
            <a:r>
              <a:rPr lang="en-US" altLang="zh-CN" sz="3600" b="1" dirty="0" smtClean="0">
                <a:latin typeface="黑体" panose="02010609060101010101" pitchFamily="49" charset="-122"/>
                <a:ea typeface="黑体" panose="02010609060101010101" pitchFamily="49" charset="-122"/>
              </a:rPr>
              <a:t>1</a:t>
            </a:r>
            <a:r>
              <a:rPr lang="zh-CN" altLang="en-US" sz="3600" b="1" dirty="0" smtClean="0">
                <a:latin typeface="黑体" panose="02010609060101010101" pitchFamily="49" charset="-122"/>
                <a:ea typeface="黑体" panose="02010609060101010101" pitchFamily="49" charset="-122"/>
              </a:rPr>
              <a:t>.</a:t>
            </a:r>
            <a:r>
              <a:rPr lang="en-US" altLang="zh-CN" sz="3600" b="1" dirty="0" smtClean="0">
                <a:latin typeface="黑体" panose="02010609060101010101" pitchFamily="49" charset="-122"/>
                <a:ea typeface="黑体" panose="02010609060101010101" pitchFamily="49" charset="-122"/>
              </a:rPr>
              <a:t>20</a:t>
            </a:r>
            <a:r>
              <a:rPr lang="zh-CN" altLang="en-US" sz="3600" b="1" dirty="0" smtClean="0">
                <a:latin typeface="黑体" panose="02010609060101010101" pitchFamily="49" charset="-122"/>
                <a:ea typeface="黑体" panose="02010609060101010101" pitchFamily="49" charset="-122"/>
              </a:rPr>
              <a:t> 析取范式、合取范式</a:t>
            </a:r>
          </a:p>
        </p:txBody>
      </p:sp>
      <p:sp>
        <p:nvSpPr>
          <p:cNvPr id="123907" name="Rectangle 3"/>
          <p:cNvSpPr>
            <a:spLocks noGrp="1" noChangeArrowheads="1"/>
          </p:cNvSpPr>
          <p:nvPr>
            <p:ph type="body" idx="1"/>
          </p:nvPr>
        </p:nvSpPr>
        <p:spPr>
          <a:xfrm>
            <a:off x="395288" y="981075"/>
            <a:ext cx="8424862" cy="5526088"/>
          </a:xfrm>
        </p:spPr>
        <p:txBody>
          <a:bodyPr/>
          <a:lstStyle/>
          <a:p>
            <a:pPr marL="0" indent="0" eaLnBrk="1" hangingPunct="1">
              <a:lnSpc>
                <a:spcPct val="114000"/>
              </a:lnSpc>
              <a:tabLst>
                <a:tab pos="377825" algn="l"/>
                <a:tab pos="1995488" algn="l"/>
              </a:tabLst>
            </a:pPr>
            <a:r>
              <a:rPr lang="zh-CN" altLang="en-US" sz="3300" dirty="0" smtClean="0"/>
              <a:t>有限个</a:t>
            </a:r>
            <a:r>
              <a:rPr lang="zh-CN" altLang="en-US" sz="3300" dirty="0" smtClean="0">
                <a:solidFill>
                  <a:schemeClr val="tx2"/>
                </a:solidFill>
              </a:rPr>
              <a:t>短语的析取式</a:t>
            </a:r>
            <a:r>
              <a:rPr lang="zh-CN" altLang="en-US" sz="3300" dirty="0" smtClean="0"/>
              <a:t>称为析取范式；</a:t>
            </a:r>
            <a:br>
              <a:rPr lang="zh-CN" altLang="en-US" sz="3300" dirty="0" smtClean="0"/>
            </a:br>
            <a:r>
              <a:rPr lang="zh-CN" altLang="en-US" sz="3300" dirty="0" smtClean="0"/>
              <a:t>  	有限个</a:t>
            </a:r>
            <a:r>
              <a:rPr lang="zh-CN" altLang="en-US" sz="3300" dirty="0" smtClean="0">
                <a:solidFill>
                  <a:schemeClr val="tx2"/>
                </a:solidFill>
              </a:rPr>
              <a:t>子句的合取式</a:t>
            </a:r>
            <a:r>
              <a:rPr lang="zh-CN" altLang="en-US" sz="3300" dirty="0" smtClean="0"/>
              <a:t>称为合取范式。</a:t>
            </a:r>
          </a:p>
          <a:p>
            <a:pPr marL="0" indent="0" eaLnBrk="1" hangingPunct="1">
              <a:lnSpc>
                <a:spcPct val="114000"/>
              </a:lnSpc>
              <a:tabLst>
                <a:tab pos="377825" algn="l"/>
                <a:tab pos="1995488" algn="l"/>
              </a:tabLst>
            </a:pPr>
            <a:r>
              <a:rPr lang="zh-CN" altLang="en-US" sz="3300" dirty="0" smtClean="0"/>
              <a:t>特别，一个</a:t>
            </a:r>
            <a:r>
              <a:rPr lang="zh-CN" altLang="en-US" sz="3300" u="sng" dirty="0" smtClean="0"/>
              <a:t>文字</a:t>
            </a:r>
            <a:r>
              <a:rPr lang="zh-CN" altLang="en-US" sz="3300" dirty="0" smtClean="0"/>
              <a:t>既可称为是一个合取范式，也可称为是一个析取范式。一个</a:t>
            </a:r>
            <a:r>
              <a:rPr lang="zh-CN" altLang="en-US" sz="3300" u="sng" dirty="0" smtClean="0"/>
              <a:t>子句</a:t>
            </a:r>
            <a:r>
              <a:rPr lang="zh-CN" altLang="en-US" sz="3300" dirty="0" smtClean="0"/>
              <a:t>，一个</a:t>
            </a:r>
            <a:r>
              <a:rPr lang="zh-CN" altLang="en-US" sz="3300" u="sng" dirty="0" smtClean="0"/>
              <a:t>短语</a:t>
            </a:r>
            <a:r>
              <a:rPr lang="zh-CN" altLang="en-US" sz="3300" dirty="0" smtClean="0"/>
              <a:t>既可看做是合取范式，也可看做是析取范式。</a:t>
            </a:r>
          </a:p>
          <a:p>
            <a:pPr marL="0" indent="0" eaLnBrk="1" hangingPunct="1">
              <a:lnSpc>
                <a:spcPct val="114000"/>
              </a:lnSpc>
              <a:tabLst>
                <a:tab pos="377825" algn="l"/>
                <a:tab pos="1995488" algn="l"/>
              </a:tabLst>
            </a:pPr>
            <a:r>
              <a:rPr lang="zh-CN" altLang="en-US" sz="3300" dirty="0" smtClean="0">
                <a:latin typeface="宋体" panose="02010600030101010101" pitchFamily="2" charset="-122"/>
              </a:rPr>
              <a:t>例如，</a:t>
            </a:r>
            <a:r>
              <a:rPr lang="en-US" altLang="zh-CN" sz="3300" dirty="0" smtClean="0"/>
              <a:t>P</a:t>
            </a:r>
            <a:r>
              <a:rPr lang="en-US" altLang="zh-CN" sz="3300" dirty="0" smtClean="0">
                <a:latin typeface="宋体" panose="02010600030101010101" pitchFamily="2" charset="-122"/>
              </a:rPr>
              <a:t>，</a:t>
            </a:r>
            <a:r>
              <a:rPr lang="en-US" altLang="zh-CN" sz="3300" dirty="0" smtClean="0"/>
              <a:t>P</a:t>
            </a:r>
            <a:r>
              <a:rPr lang="en-US" altLang="zh-CN" sz="3300" dirty="0" smtClean="0">
                <a:sym typeface="Symbol" panose="05050102010706020507" pitchFamily="18" charset="2"/>
              </a:rPr>
              <a:t></a:t>
            </a:r>
            <a:r>
              <a:rPr lang="en-US" altLang="zh-CN" sz="3300" dirty="0" smtClean="0"/>
              <a:t>Q</a:t>
            </a:r>
            <a:r>
              <a:rPr lang="en-US" altLang="zh-CN" sz="3300" dirty="0" smtClean="0">
                <a:latin typeface="宋体" panose="02010600030101010101" pitchFamily="2" charset="-122"/>
              </a:rPr>
              <a:t>，</a:t>
            </a:r>
            <a:r>
              <a:rPr lang="en-US" altLang="zh-CN" sz="3300" dirty="0" smtClean="0"/>
              <a:t>P</a:t>
            </a:r>
            <a:r>
              <a:rPr lang="en-US" altLang="zh-CN" sz="3300" dirty="0" smtClean="0">
                <a:sym typeface="Symbol" panose="05050102010706020507" pitchFamily="18" charset="2"/>
              </a:rPr>
              <a:t></a:t>
            </a:r>
            <a:r>
              <a:rPr lang="en-US" altLang="zh-CN" sz="3300" dirty="0" smtClean="0"/>
              <a:t>Q</a:t>
            </a:r>
            <a:r>
              <a:rPr lang="en-US" altLang="zh-CN" sz="3300" dirty="0" smtClean="0">
                <a:latin typeface="宋体" panose="02010600030101010101" pitchFamily="2" charset="-122"/>
              </a:rPr>
              <a:t>，</a:t>
            </a:r>
            <a:r>
              <a:rPr lang="en-US" altLang="zh-CN" sz="3300" dirty="0" smtClean="0"/>
              <a:t>(P</a:t>
            </a:r>
            <a:r>
              <a:rPr lang="en-US" altLang="zh-CN" sz="3300" dirty="0" smtClean="0">
                <a:sym typeface="Symbol" panose="05050102010706020507" pitchFamily="18" charset="2"/>
              </a:rPr>
              <a:t></a:t>
            </a:r>
            <a:r>
              <a:rPr lang="en-US" altLang="zh-CN" sz="3300" dirty="0" smtClean="0"/>
              <a:t>Q)</a:t>
            </a:r>
            <a:r>
              <a:rPr lang="en-US" altLang="zh-CN" sz="3300" dirty="0" smtClean="0">
                <a:sym typeface="Symbol" panose="05050102010706020507" pitchFamily="18" charset="2"/>
              </a:rPr>
              <a:t></a:t>
            </a:r>
            <a:r>
              <a:rPr lang="en-US" altLang="zh-CN" sz="3300" dirty="0" smtClean="0"/>
              <a:t>(</a:t>
            </a:r>
            <a:r>
              <a:rPr lang="en-US" altLang="zh-CN" sz="3300" dirty="0" smtClean="0">
                <a:sym typeface="Symbol" panose="05050102010706020507" pitchFamily="18" charset="2"/>
              </a:rPr>
              <a:t></a:t>
            </a:r>
            <a:r>
              <a:rPr lang="en-US" altLang="zh-CN" sz="3300" dirty="0" smtClean="0"/>
              <a:t>P</a:t>
            </a:r>
            <a:r>
              <a:rPr lang="en-US" altLang="zh-CN" sz="3300" dirty="0" smtClean="0">
                <a:sym typeface="Symbol" panose="05050102010706020507" pitchFamily="18" charset="2"/>
              </a:rPr>
              <a:t></a:t>
            </a:r>
            <a:r>
              <a:rPr lang="en-US" altLang="zh-CN" sz="3300" dirty="0" smtClean="0"/>
              <a:t>Q)</a:t>
            </a:r>
            <a:r>
              <a:rPr lang="zh-CN" altLang="en-US" sz="3300" dirty="0" smtClean="0">
                <a:latin typeface="宋体" panose="02010600030101010101" pitchFamily="2" charset="-122"/>
              </a:rPr>
              <a:t>是析取范式。</a:t>
            </a:r>
            <a:r>
              <a:rPr lang="zh-CN" altLang="en-US" sz="3300" dirty="0" smtClean="0"/>
              <a:t> </a:t>
            </a:r>
            <a:r>
              <a:rPr lang="en-US" altLang="zh-CN" sz="3300" dirty="0" smtClean="0"/>
              <a:t>P</a:t>
            </a:r>
            <a:r>
              <a:rPr lang="en-US" altLang="zh-CN" sz="3300" dirty="0" smtClean="0">
                <a:latin typeface="宋体" panose="02010600030101010101" pitchFamily="2" charset="-122"/>
              </a:rPr>
              <a:t>，</a:t>
            </a:r>
            <a:r>
              <a:rPr lang="en-US" altLang="zh-CN" sz="3300" dirty="0" smtClean="0"/>
              <a:t>P</a:t>
            </a:r>
            <a:r>
              <a:rPr lang="en-US" altLang="zh-CN" sz="3300" dirty="0" smtClean="0">
                <a:sym typeface="Symbol" panose="05050102010706020507" pitchFamily="18" charset="2"/>
              </a:rPr>
              <a:t></a:t>
            </a:r>
            <a:r>
              <a:rPr lang="en-US" altLang="zh-CN" sz="3300" dirty="0" smtClean="0"/>
              <a:t>Q</a:t>
            </a:r>
            <a:r>
              <a:rPr lang="en-US" altLang="zh-CN" sz="3300" dirty="0" smtClean="0">
                <a:latin typeface="宋体" panose="02010600030101010101" pitchFamily="2" charset="-122"/>
              </a:rPr>
              <a:t>，</a:t>
            </a:r>
            <a:r>
              <a:rPr lang="en-US" altLang="zh-CN" sz="3300" dirty="0" smtClean="0"/>
              <a:t>P</a:t>
            </a:r>
            <a:r>
              <a:rPr lang="en-US" altLang="zh-CN" sz="3300" dirty="0" smtClean="0">
                <a:sym typeface="Symbol" panose="05050102010706020507" pitchFamily="18" charset="2"/>
              </a:rPr>
              <a:t></a:t>
            </a:r>
            <a:r>
              <a:rPr lang="en-US" altLang="zh-CN" sz="3300" dirty="0" smtClean="0"/>
              <a:t>Q</a:t>
            </a:r>
            <a:r>
              <a:rPr lang="en-US" altLang="zh-CN" sz="3300" dirty="0" smtClean="0">
                <a:latin typeface="宋体" panose="02010600030101010101" pitchFamily="2" charset="-122"/>
              </a:rPr>
              <a:t>，</a:t>
            </a:r>
            <a:r>
              <a:rPr lang="en-US" altLang="zh-CN" sz="3300" dirty="0" smtClean="0"/>
              <a:t>(P</a:t>
            </a:r>
            <a:r>
              <a:rPr lang="en-US" altLang="zh-CN" sz="3300" dirty="0" smtClean="0">
                <a:sym typeface="Symbol" panose="05050102010706020507" pitchFamily="18" charset="2"/>
              </a:rPr>
              <a:t></a:t>
            </a:r>
            <a:r>
              <a:rPr lang="en-US" altLang="zh-CN" sz="3300" dirty="0" smtClean="0"/>
              <a:t>Q)</a:t>
            </a:r>
            <a:r>
              <a:rPr lang="en-US" altLang="zh-CN" sz="3300" dirty="0" smtClean="0">
                <a:sym typeface="Symbol" panose="05050102010706020507" pitchFamily="18" charset="2"/>
              </a:rPr>
              <a:t></a:t>
            </a:r>
            <a:r>
              <a:rPr lang="en-US" altLang="zh-CN" sz="3300" dirty="0" smtClean="0"/>
              <a:t>(</a:t>
            </a:r>
            <a:r>
              <a:rPr lang="en-US" altLang="zh-CN" sz="3300" dirty="0" smtClean="0">
                <a:sym typeface="Symbol" panose="05050102010706020507" pitchFamily="18" charset="2"/>
              </a:rPr>
              <a:t></a:t>
            </a:r>
            <a:r>
              <a:rPr lang="en-US" altLang="zh-CN" sz="3300" dirty="0" smtClean="0"/>
              <a:t>P</a:t>
            </a:r>
            <a:r>
              <a:rPr lang="en-US" altLang="zh-CN" sz="3300" dirty="0" smtClean="0">
                <a:sym typeface="Symbol" panose="05050102010706020507" pitchFamily="18" charset="2"/>
              </a:rPr>
              <a:t></a:t>
            </a:r>
            <a:r>
              <a:rPr lang="en-US" altLang="zh-CN" sz="3300" dirty="0" smtClean="0"/>
              <a:t>R)</a:t>
            </a:r>
            <a:r>
              <a:rPr lang="zh-CN" altLang="en-US" sz="3300" dirty="0" smtClean="0">
                <a:latin typeface="宋体" panose="02010600030101010101" pitchFamily="2" charset="-122"/>
              </a:rPr>
              <a:t>是合取范式。</a:t>
            </a:r>
            <a:r>
              <a:rPr lang="zh-CN" altLang="en-US" sz="3200" dirty="0" smtClean="0"/>
              <a:t> </a:t>
            </a:r>
          </a:p>
        </p:txBody>
      </p:sp>
      <p:sp>
        <p:nvSpPr>
          <p:cNvPr id="168964"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68965"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27292228-011A-43EB-84BF-36979161E23D}" type="slidenum">
              <a:rPr kumimoji="0" lang="zh-CN" altLang="en-US" sz="1400" b="0" smtClean="0">
                <a:latin typeface="Arial" panose="020B0604020202020204" pitchFamily="34" charset="0"/>
              </a:rPr>
              <a:pPr>
                <a:spcBef>
                  <a:spcPct val="0"/>
                </a:spcBef>
                <a:buClrTx/>
                <a:buSzTx/>
                <a:buFontTx/>
                <a:buNone/>
              </a:pPr>
              <a:t>95</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3907">
                                            <p:txEl>
                                              <p:pRg st="1" end="1"/>
                                            </p:txEl>
                                          </p:spTgt>
                                        </p:tgtEl>
                                        <p:attrNameLst>
                                          <p:attrName>style.visibility</p:attrName>
                                        </p:attrNameLst>
                                      </p:cBhvr>
                                      <p:to>
                                        <p:strVal val="visible"/>
                                      </p:to>
                                    </p:set>
                                    <p:anim calcmode="lin" valueType="num">
                                      <p:cBhvr additive="base">
                                        <p:cTn id="7" dur="500" fill="hold"/>
                                        <p:tgtEl>
                                          <p:spTgt spid="12390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390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123907">
                                            <p:txEl>
                                              <p:pRg st="2" end="2"/>
                                            </p:txEl>
                                          </p:spTgt>
                                        </p:tgtEl>
                                        <p:attrNameLst>
                                          <p:attrName>style.visibility</p:attrName>
                                        </p:attrNameLst>
                                      </p:cBhvr>
                                      <p:to>
                                        <p:strVal val="visible"/>
                                      </p:to>
                                    </p:set>
                                    <p:anim calcmode="lin" valueType="num">
                                      <p:cBhvr additive="base">
                                        <p:cTn id="13" dur="500" fill="hold"/>
                                        <p:tgtEl>
                                          <p:spTgt spid="12390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390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010" name="Rectangle 2"/>
          <p:cNvSpPr>
            <a:spLocks noGrp="1" noChangeArrowheads="1"/>
          </p:cNvSpPr>
          <p:nvPr>
            <p:ph type="title"/>
          </p:nvPr>
        </p:nvSpPr>
        <p:spPr>
          <a:xfrm>
            <a:off x="35496" y="44624"/>
            <a:ext cx="8458200" cy="647700"/>
          </a:xfrm>
        </p:spPr>
        <p:txBody>
          <a:bodyPr/>
          <a:lstStyle/>
          <a:p>
            <a:pPr eaLnBrk="1" hangingPunct="1"/>
            <a:r>
              <a:rPr lang="zh-CN" altLang="en-US" sz="3600" b="1" dirty="0" smtClean="0">
                <a:latin typeface="黑体" panose="02010609060101010101" pitchFamily="49" charset="-122"/>
                <a:ea typeface="黑体" panose="02010609060101010101" pitchFamily="49" charset="-122"/>
              </a:rPr>
              <a:t>定理</a:t>
            </a:r>
            <a:r>
              <a:rPr lang="en-US" altLang="zh-CN" sz="3600" b="1" dirty="0" smtClean="0">
                <a:latin typeface="黑体" panose="02010609060101010101" pitchFamily="49" charset="-122"/>
                <a:ea typeface="黑体" panose="02010609060101010101" pitchFamily="49" charset="-122"/>
              </a:rPr>
              <a:t>3</a:t>
            </a:r>
            <a:r>
              <a:rPr lang="zh-CN" altLang="en-US" sz="3600" b="1" dirty="0" smtClean="0">
                <a:latin typeface="黑体" panose="02010609060101010101" pitchFamily="49" charset="-122"/>
                <a:ea typeface="黑体" panose="02010609060101010101" pitchFamily="49" charset="-122"/>
              </a:rPr>
              <a:t>.</a:t>
            </a:r>
            <a:r>
              <a:rPr lang="en-US" altLang="zh-CN" sz="3600" b="1" dirty="0" smtClean="0">
                <a:latin typeface="黑体" panose="02010609060101010101" pitchFamily="49" charset="-122"/>
                <a:ea typeface="黑体" panose="02010609060101010101" pitchFamily="49" charset="-122"/>
              </a:rPr>
              <a:t>1</a:t>
            </a:r>
            <a:r>
              <a:rPr lang="zh-CN" altLang="en-US" sz="3600" b="1" dirty="0" smtClean="0">
                <a:latin typeface="黑体" panose="02010609060101010101" pitchFamily="49" charset="-122"/>
                <a:ea typeface="黑体" panose="02010609060101010101" pitchFamily="49" charset="-122"/>
              </a:rPr>
              <a:t>.</a:t>
            </a:r>
            <a:r>
              <a:rPr lang="en-US" altLang="zh-CN" sz="3600" b="1" dirty="0" smtClean="0">
                <a:latin typeface="黑体" panose="02010609060101010101" pitchFamily="49" charset="-122"/>
                <a:ea typeface="黑体" panose="02010609060101010101" pitchFamily="49" charset="-122"/>
              </a:rPr>
              <a:t>4</a:t>
            </a:r>
            <a:r>
              <a:rPr lang="zh-CN" altLang="en-US" sz="3600" b="1" dirty="0" smtClean="0">
                <a:latin typeface="黑体" panose="02010609060101010101" pitchFamily="49" charset="-122"/>
                <a:ea typeface="黑体" panose="02010609060101010101" pitchFamily="49" charset="-122"/>
              </a:rPr>
              <a:t> </a:t>
            </a:r>
          </a:p>
        </p:txBody>
      </p:sp>
      <p:sp>
        <p:nvSpPr>
          <p:cNvPr id="124931" name="Rectangle 3"/>
          <p:cNvSpPr>
            <a:spLocks noGrp="1" noChangeArrowheads="1"/>
          </p:cNvSpPr>
          <p:nvPr>
            <p:ph type="body" idx="1"/>
          </p:nvPr>
        </p:nvSpPr>
        <p:spPr>
          <a:xfrm>
            <a:off x="250825" y="763588"/>
            <a:ext cx="8785225" cy="5715000"/>
          </a:xfrm>
        </p:spPr>
        <p:txBody>
          <a:bodyPr/>
          <a:lstStyle/>
          <a:p>
            <a:pPr marL="0" indent="0" eaLnBrk="1" hangingPunct="1">
              <a:tabLst>
                <a:tab pos="1239838" algn="l"/>
                <a:tab pos="1995488" algn="l"/>
              </a:tabLst>
            </a:pPr>
            <a:r>
              <a:rPr lang="zh-CN" altLang="en-US" sz="3200" dirty="0" smtClean="0">
                <a:solidFill>
                  <a:schemeClr val="tx2"/>
                </a:solidFill>
                <a:latin typeface="宋体" panose="02010600030101010101" pitchFamily="2" charset="-122"/>
              </a:rPr>
              <a:t>对于任意命题公式，都存在等价于它的析取范式和合取范式。</a:t>
            </a:r>
            <a:r>
              <a:rPr lang="zh-CN" altLang="en-US" sz="3200" dirty="0" smtClean="0">
                <a:solidFill>
                  <a:schemeClr val="tx2"/>
                </a:solidFill>
              </a:rPr>
              <a:t> </a:t>
            </a:r>
          </a:p>
          <a:p>
            <a:pPr marL="0" indent="0" algn="just" eaLnBrk="1" hangingPunct="1">
              <a:tabLst>
                <a:tab pos="1239838" algn="l"/>
                <a:tab pos="1995488" algn="l"/>
              </a:tabLst>
            </a:pPr>
            <a:r>
              <a:rPr lang="zh-CN" altLang="en-US" sz="3200" dirty="0" smtClean="0">
                <a:solidFill>
                  <a:srgbClr val="FFC000"/>
                </a:solidFill>
              </a:rPr>
              <a:t>证明</a:t>
            </a:r>
            <a:r>
              <a:rPr lang="zh-CN" altLang="en-US" sz="3200" dirty="0" smtClean="0">
                <a:solidFill>
                  <a:schemeClr val="tx2"/>
                </a:solidFill>
              </a:rPr>
              <a:t>：</a:t>
            </a:r>
            <a:r>
              <a:rPr lang="zh-CN" altLang="en-US" sz="3200" dirty="0" smtClean="0"/>
              <a:t>对于公式</a:t>
            </a:r>
            <a:r>
              <a:rPr lang="en-US" altLang="zh-CN" sz="3200" dirty="0" smtClean="0"/>
              <a:t>G，</a:t>
            </a:r>
            <a:r>
              <a:rPr lang="zh-CN" altLang="en-US" sz="3200" dirty="0" smtClean="0"/>
              <a:t>通过如下算法即可得出等价于</a:t>
            </a:r>
            <a:r>
              <a:rPr lang="en-US" altLang="zh-CN" sz="3200" dirty="0" smtClean="0"/>
              <a:t>G</a:t>
            </a:r>
            <a:r>
              <a:rPr lang="zh-CN" altLang="en-US" sz="3200" dirty="0" smtClean="0"/>
              <a:t>的范式：</a:t>
            </a:r>
          </a:p>
          <a:p>
            <a:pPr marL="0" indent="0" algn="just" eaLnBrk="1" hangingPunct="1">
              <a:buFont typeface="Wingdings" panose="05000000000000000000" pitchFamily="2" charset="2"/>
              <a:buNone/>
              <a:tabLst>
                <a:tab pos="1239838" algn="l"/>
                <a:tab pos="1995488" algn="l"/>
              </a:tabLst>
            </a:pPr>
            <a:r>
              <a:rPr lang="zh-CN" altLang="en-US" sz="3200" dirty="0" smtClean="0">
                <a:solidFill>
                  <a:schemeClr val="tx2"/>
                </a:solidFill>
              </a:rPr>
              <a:t>步1.</a:t>
            </a:r>
            <a:r>
              <a:rPr lang="zh-CN" altLang="en-US" sz="3200" dirty="0" smtClean="0"/>
              <a:t> 使用基本等价式，将</a:t>
            </a:r>
            <a:r>
              <a:rPr lang="en-US" altLang="zh-CN" sz="3200" dirty="0" smtClean="0"/>
              <a:t>G</a:t>
            </a:r>
            <a:r>
              <a:rPr lang="zh-CN" altLang="en-US" sz="3200" dirty="0" smtClean="0"/>
              <a:t>中的逻辑联结词</a:t>
            </a:r>
            <a:r>
              <a:rPr lang="zh-CN" altLang="en-US" sz="3200" dirty="0" smtClean="0">
                <a:sym typeface="Symbol" panose="05050102010706020507" pitchFamily="18" charset="2"/>
              </a:rPr>
              <a:t></a:t>
            </a:r>
            <a:r>
              <a:rPr lang="zh-CN" altLang="en-US" sz="3200" dirty="0" smtClean="0"/>
              <a:t>，	</a:t>
            </a:r>
            <a:r>
              <a:rPr lang="zh-CN" altLang="en-US" sz="3200" dirty="0" smtClean="0">
                <a:sym typeface="Symbol" panose="05050102010706020507" pitchFamily="18" charset="2"/>
              </a:rPr>
              <a:t></a:t>
            </a:r>
            <a:r>
              <a:rPr lang="zh-CN" altLang="en-US" sz="3200" dirty="0" smtClean="0"/>
              <a:t>删除。</a:t>
            </a:r>
          </a:p>
          <a:p>
            <a:pPr marL="0" indent="0" algn="just" eaLnBrk="1" hangingPunct="1">
              <a:buFont typeface="Wingdings" panose="05000000000000000000" pitchFamily="2" charset="2"/>
              <a:buNone/>
              <a:tabLst>
                <a:tab pos="1239838" algn="l"/>
                <a:tab pos="1995488" algn="l"/>
              </a:tabLst>
            </a:pPr>
            <a:r>
              <a:rPr lang="zh-CN" altLang="en-US" sz="3200" dirty="0" smtClean="0">
                <a:solidFill>
                  <a:schemeClr val="tx2"/>
                </a:solidFill>
              </a:rPr>
              <a:t>步2.</a:t>
            </a:r>
            <a:r>
              <a:rPr lang="zh-CN" altLang="en-US" sz="3200" dirty="0" smtClean="0"/>
              <a:t> 使用</a:t>
            </a:r>
            <a:r>
              <a:rPr lang="zh-CN" altLang="en-US" sz="3200" dirty="0" smtClean="0">
                <a:sym typeface="Symbol" panose="05050102010706020507" pitchFamily="18" charset="2"/>
              </a:rPr>
              <a:t></a:t>
            </a:r>
            <a:r>
              <a:rPr lang="zh-CN" altLang="en-US" sz="3200" dirty="0" smtClean="0"/>
              <a:t>(</a:t>
            </a:r>
            <a:r>
              <a:rPr lang="zh-CN" altLang="en-US" sz="3200" dirty="0" smtClean="0">
                <a:sym typeface="Symbol" panose="05050102010706020507" pitchFamily="18" charset="2"/>
              </a:rPr>
              <a:t></a:t>
            </a:r>
            <a:r>
              <a:rPr lang="en-US" altLang="zh-CN" sz="3200" dirty="0" smtClean="0"/>
              <a:t>H)=H</a:t>
            </a:r>
            <a:r>
              <a:rPr lang="zh-CN" altLang="en-US" sz="3200" dirty="0" smtClean="0"/>
              <a:t>和摩根律</a:t>
            </a:r>
            <a:r>
              <a:rPr lang="en-US" altLang="zh-CN" sz="3200" dirty="0" smtClean="0"/>
              <a:t>, </a:t>
            </a:r>
            <a:r>
              <a:rPr lang="zh-CN" altLang="en-US" sz="3200" dirty="0" smtClean="0"/>
              <a:t>将</a:t>
            </a:r>
            <a:r>
              <a:rPr lang="en-US" altLang="zh-CN" sz="3200" dirty="0" smtClean="0"/>
              <a:t>G</a:t>
            </a:r>
            <a:r>
              <a:rPr lang="zh-CN" altLang="en-US" sz="3200" dirty="0" smtClean="0"/>
              <a:t>中所有的否定</a:t>
            </a:r>
          </a:p>
          <a:p>
            <a:pPr marL="0" indent="0" algn="just" eaLnBrk="1" hangingPunct="1">
              <a:buFont typeface="Wingdings" panose="05000000000000000000" pitchFamily="2" charset="2"/>
              <a:buNone/>
              <a:tabLst>
                <a:tab pos="1239838" algn="l"/>
                <a:tab pos="1995488" algn="l"/>
              </a:tabLst>
            </a:pPr>
            <a:r>
              <a:rPr lang="zh-CN" altLang="en-US" sz="3200" dirty="0" smtClean="0"/>
              <a:t>        号</a:t>
            </a:r>
            <a:r>
              <a:rPr lang="zh-CN" altLang="en-US" sz="3200" dirty="0" smtClean="0">
                <a:sym typeface="Symbol" panose="05050102010706020507" pitchFamily="18" charset="2"/>
              </a:rPr>
              <a:t></a:t>
            </a:r>
            <a:r>
              <a:rPr lang="zh-CN" altLang="en-US" sz="3200" dirty="0" smtClean="0"/>
              <a:t>都放在原子之前。</a:t>
            </a:r>
          </a:p>
          <a:p>
            <a:pPr marL="0" indent="0" eaLnBrk="1" hangingPunct="1">
              <a:buFont typeface="Wingdings" panose="05000000000000000000" pitchFamily="2" charset="2"/>
              <a:buNone/>
              <a:tabLst>
                <a:tab pos="1239838" algn="l"/>
                <a:tab pos="1995488" algn="l"/>
              </a:tabLst>
            </a:pPr>
            <a:r>
              <a:rPr lang="zh-CN" altLang="en-US" sz="3200" dirty="0" smtClean="0">
                <a:solidFill>
                  <a:schemeClr val="tx2"/>
                </a:solidFill>
              </a:rPr>
              <a:t> </a:t>
            </a:r>
            <a:r>
              <a:rPr lang="zh-CN" altLang="en-US" sz="3200" dirty="0" smtClean="0">
                <a:solidFill>
                  <a:schemeClr val="tx2"/>
                </a:solidFill>
                <a:latin typeface="宋体" panose="02010600030101010101" pitchFamily="2" charset="-122"/>
              </a:rPr>
              <a:t>步</a:t>
            </a:r>
            <a:r>
              <a:rPr lang="zh-CN" altLang="en-US" sz="3200" dirty="0" smtClean="0">
                <a:solidFill>
                  <a:schemeClr val="tx2"/>
                </a:solidFill>
              </a:rPr>
              <a:t>3.</a:t>
            </a:r>
            <a:r>
              <a:rPr lang="zh-CN" altLang="en-US" sz="3200" dirty="0" smtClean="0"/>
              <a:t> </a:t>
            </a:r>
            <a:r>
              <a:rPr lang="zh-CN" altLang="en-US" sz="3200" dirty="0" smtClean="0">
                <a:latin typeface="宋体" panose="02010600030101010101" pitchFamily="2" charset="-122"/>
              </a:rPr>
              <a:t>反复使用分配律</a:t>
            </a:r>
            <a:r>
              <a:rPr lang="en-US" altLang="zh-CN" sz="3200" dirty="0" smtClean="0">
                <a:latin typeface="宋体" panose="02010600030101010101" pitchFamily="2" charset="-122"/>
              </a:rPr>
              <a:t>,</a:t>
            </a:r>
            <a:r>
              <a:rPr lang="zh-CN" altLang="en-US" sz="3200" dirty="0" smtClean="0">
                <a:latin typeface="宋体" panose="02010600030101010101" pitchFamily="2" charset="-122"/>
              </a:rPr>
              <a:t>即可得到等价于</a:t>
            </a:r>
            <a:r>
              <a:rPr lang="en-US" altLang="zh-CN" sz="3200" dirty="0" smtClean="0"/>
              <a:t>G</a:t>
            </a:r>
            <a:r>
              <a:rPr lang="zh-CN" altLang="en-US" sz="3200" dirty="0" smtClean="0">
                <a:latin typeface="宋体" panose="02010600030101010101" pitchFamily="2" charset="-122"/>
              </a:rPr>
              <a:t>的范式。</a:t>
            </a:r>
            <a:r>
              <a:rPr lang="zh-CN" altLang="en-US" sz="3200" dirty="0" smtClean="0"/>
              <a:t> </a:t>
            </a:r>
          </a:p>
        </p:txBody>
      </p:sp>
      <p:sp>
        <p:nvSpPr>
          <p:cNvPr id="171012"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71013"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31049155-E0E4-4CDF-87CD-34D28A3DBAF9}" type="slidenum">
              <a:rPr kumimoji="0" lang="zh-CN" altLang="en-US" sz="1400" b="0" smtClean="0">
                <a:latin typeface="Arial" panose="020B0604020202020204" pitchFamily="34" charset="0"/>
              </a:rPr>
              <a:pPr>
                <a:spcBef>
                  <a:spcPct val="0"/>
                </a:spcBef>
                <a:buClrTx/>
                <a:buSzTx/>
                <a:buFontTx/>
                <a:buNone/>
              </a:pPr>
              <a:t>96</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4931">
                                            <p:txEl>
                                              <p:pRg st="1" end="1"/>
                                            </p:txEl>
                                          </p:spTgt>
                                        </p:tgtEl>
                                        <p:attrNameLst>
                                          <p:attrName>style.visibility</p:attrName>
                                        </p:attrNameLst>
                                      </p:cBhvr>
                                      <p:to>
                                        <p:strVal val="visible"/>
                                      </p:to>
                                    </p:set>
                                    <p:anim calcmode="lin" valueType="num">
                                      <p:cBhvr additive="base">
                                        <p:cTn id="7" dur="500" fill="hold"/>
                                        <p:tgtEl>
                                          <p:spTgt spid="12493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493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4931">
                                            <p:txEl>
                                              <p:pRg st="2" end="2"/>
                                            </p:txEl>
                                          </p:spTgt>
                                        </p:tgtEl>
                                        <p:attrNameLst>
                                          <p:attrName>style.visibility</p:attrName>
                                        </p:attrNameLst>
                                      </p:cBhvr>
                                      <p:to>
                                        <p:strVal val="visible"/>
                                      </p:to>
                                    </p:set>
                                    <p:anim calcmode="lin" valueType="num">
                                      <p:cBhvr additive="base">
                                        <p:cTn id="11" dur="500" fill="hold"/>
                                        <p:tgtEl>
                                          <p:spTgt spid="12493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4931">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4931">
                                            <p:txEl>
                                              <p:pRg st="3" end="3"/>
                                            </p:txEl>
                                          </p:spTgt>
                                        </p:tgtEl>
                                        <p:attrNameLst>
                                          <p:attrName>style.visibility</p:attrName>
                                        </p:attrNameLst>
                                      </p:cBhvr>
                                      <p:to>
                                        <p:strVal val="visible"/>
                                      </p:to>
                                    </p:set>
                                    <p:anim calcmode="lin" valueType="num">
                                      <p:cBhvr additive="base">
                                        <p:cTn id="15" dur="500" fill="hold"/>
                                        <p:tgtEl>
                                          <p:spTgt spid="124931">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4931">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4931">
                                            <p:txEl>
                                              <p:pRg st="4" end="4"/>
                                            </p:txEl>
                                          </p:spTgt>
                                        </p:tgtEl>
                                        <p:attrNameLst>
                                          <p:attrName>style.visibility</p:attrName>
                                        </p:attrNameLst>
                                      </p:cBhvr>
                                      <p:to>
                                        <p:strVal val="visible"/>
                                      </p:to>
                                    </p:set>
                                    <p:anim calcmode="lin" valueType="num">
                                      <p:cBhvr additive="base">
                                        <p:cTn id="19" dur="500" fill="hold"/>
                                        <p:tgtEl>
                                          <p:spTgt spid="124931">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4931">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4931">
                                            <p:txEl>
                                              <p:pRg st="5" end="5"/>
                                            </p:txEl>
                                          </p:spTgt>
                                        </p:tgtEl>
                                        <p:attrNameLst>
                                          <p:attrName>style.visibility</p:attrName>
                                        </p:attrNameLst>
                                      </p:cBhvr>
                                      <p:to>
                                        <p:strVal val="visible"/>
                                      </p:to>
                                    </p:set>
                                    <p:anim calcmode="lin" valueType="num">
                                      <p:cBhvr additive="base">
                                        <p:cTn id="23" dur="500" fill="hold"/>
                                        <p:tgtEl>
                                          <p:spTgt spid="124931">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493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内容占位符 2"/>
          <p:cNvSpPr>
            <a:spLocks noGrp="1"/>
          </p:cNvSpPr>
          <p:nvPr>
            <p:ph idx="1"/>
          </p:nvPr>
        </p:nvSpPr>
        <p:spPr>
          <a:xfrm>
            <a:off x="395288" y="14288"/>
            <a:ext cx="8353425" cy="5692775"/>
          </a:xfrm>
        </p:spPr>
        <p:txBody>
          <a:bodyPr/>
          <a:lstStyle/>
          <a:p>
            <a:r>
              <a:rPr lang="zh-CN" altLang="en-US" sz="3200" dirty="0" smtClean="0">
                <a:solidFill>
                  <a:srgbClr val="FFC000"/>
                </a:solidFill>
                <a:latin typeface="黑体" panose="02010609060101010101" pitchFamily="49" charset="-122"/>
                <a:ea typeface="黑体" panose="02010609060101010101" pitchFamily="49" charset="-122"/>
              </a:rPr>
              <a:t>例：</a:t>
            </a:r>
            <a:endParaRPr lang="en-US" altLang="zh-CN" sz="3200" dirty="0" smtClean="0">
              <a:solidFill>
                <a:srgbClr val="FFC000"/>
              </a:solidFill>
              <a:latin typeface="黑体" panose="02010609060101010101" pitchFamily="49" charset="-122"/>
              <a:ea typeface="黑体" panose="02010609060101010101" pitchFamily="49" charset="-122"/>
            </a:endParaRPr>
          </a:p>
          <a:p>
            <a:pPr>
              <a:buFont typeface="Wingdings" panose="05000000000000000000" pitchFamily="2" charset="2"/>
              <a:buNone/>
            </a:pPr>
            <a:r>
              <a:rPr lang="en-US" altLang="zh-CN" sz="3200" dirty="0" smtClean="0"/>
              <a:t>   G= (P</a:t>
            </a:r>
            <a:r>
              <a:rPr lang="en-US" altLang="zh-CN" sz="3200" dirty="0" smtClean="0">
                <a:sym typeface="Symbol" panose="05050102010706020507" pitchFamily="18" charset="2"/>
              </a:rPr>
              <a:t></a:t>
            </a:r>
            <a:r>
              <a:rPr lang="en-US" altLang="zh-CN" sz="3200" dirty="0" smtClean="0"/>
              <a:t>(Q</a:t>
            </a:r>
            <a:r>
              <a:rPr lang="en-US" altLang="zh-CN" sz="3200" dirty="0" smtClean="0">
                <a:sym typeface="Symbol" panose="05050102010706020507" pitchFamily="18" charset="2"/>
              </a:rPr>
              <a:t></a:t>
            </a:r>
            <a:r>
              <a:rPr lang="en-US" altLang="zh-CN" sz="3200" dirty="0" smtClean="0"/>
              <a:t>R))</a:t>
            </a:r>
            <a:r>
              <a:rPr lang="en-US" altLang="zh-CN" sz="3200" dirty="0" smtClean="0">
                <a:sym typeface="Symbol" panose="05050102010706020507" pitchFamily="18" charset="2"/>
              </a:rPr>
              <a:t></a:t>
            </a:r>
            <a:r>
              <a:rPr lang="en-US" altLang="zh-CN" sz="3200" dirty="0" smtClean="0"/>
              <a:t>S</a:t>
            </a:r>
          </a:p>
          <a:p>
            <a:pPr>
              <a:buFont typeface="Wingdings" panose="05000000000000000000" pitchFamily="2" charset="2"/>
              <a:buNone/>
            </a:pPr>
            <a:r>
              <a:rPr lang="en-US" altLang="zh-CN" sz="3200" dirty="0" smtClean="0"/>
              <a:t>      </a:t>
            </a:r>
          </a:p>
          <a:p>
            <a:pPr>
              <a:buFont typeface="Wingdings" panose="05000000000000000000" pitchFamily="2" charset="2"/>
              <a:buNone/>
            </a:pPr>
            <a:r>
              <a:rPr lang="zh-CN" altLang="en-US" sz="3200" dirty="0" smtClean="0">
                <a:solidFill>
                  <a:srgbClr val="FFC000"/>
                </a:solidFill>
              </a:rPr>
              <a:t> </a:t>
            </a:r>
            <a:endParaRPr lang="en-US" altLang="zh-CN" sz="3200" dirty="0" smtClean="0">
              <a:solidFill>
                <a:srgbClr val="FFC000"/>
              </a:solidFill>
            </a:endParaRPr>
          </a:p>
          <a:p>
            <a:endParaRPr lang="zh-CN" altLang="en-US" sz="3200" dirty="0" smtClean="0">
              <a:solidFill>
                <a:srgbClr val="FFC000"/>
              </a:solidFill>
            </a:endParaRPr>
          </a:p>
        </p:txBody>
      </p:sp>
      <p:sp>
        <p:nvSpPr>
          <p:cNvPr id="7" name="TextBox 6"/>
          <p:cNvSpPr txBox="1">
            <a:spLocks noChangeArrowheads="1"/>
          </p:cNvSpPr>
          <p:nvPr/>
        </p:nvSpPr>
        <p:spPr bwMode="auto">
          <a:xfrm>
            <a:off x="900113" y="1268413"/>
            <a:ext cx="38163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dirty="0"/>
              <a:t>=</a:t>
            </a:r>
            <a:r>
              <a:rPr lang="en-US" altLang="zh-CN" sz="3200" dirty="0">
                <a:sym typeface="Symbol" panose="05050102010706020507" pitchFamily="18" charset="2"/>
              </a:rPr>
              <a:t></a:t>
            </a:r>
            <a:r>
              <a:rPr lang="en-US" altLang="zh-CN" sz="3200" dirty="0"/>
              <a:t>(P</a:t>
            </a:r>
            <a:r>
              <a:rPr lang="en-US" altLang="zh-CN" sz="3200" dirty="0">
                <a:sym typeface="Symbol" panose="05050102010706020507" pitchFamily="18" charset="2"/>
              </a:rPr>
              <a:t></a:t>
            </a:r>
            <a:r>
              <a:rPr lang="en-US" altLang="zh-CN" sz="3200" dirty="0"/>
              <a:t>(</a:t>
            </a:r>
            <a:r>
              <a:rPr lang="en-US" altLang="zh-CN" sz="3200" dirty="0">
                <a:sym typeface="Symbol" panose="05050102010706020507" pitchFamily="18" charset="2"/>
              </a:rPr>
              <a:t></a:t>
            </a:r>
            <a:r>
              <a:rPr lang="en-US" altLang="zh-CN" sz="3200" dirty="0"/>
              <a:t>Q</a:t>
            </a:r>
            <a:r>
              <a:rPr lang="en-US" altLang="zh-CN" sz="3200" dirty="0">
                <a:sym typeface="Symbol" panose="05050102010706020507" pitchFamily="18" charset="2"/>
              </a:rPr>
              <a:t></a:t>
            </a:r>
            <a:r>
              <a:rPr lang="en-US" altLang="zh-CN" sz="3200" dirty="0"/>
              <a:t>R))</a:t>
            </a:r>
            <a:r>
              <a:rPr lang="en-US" altLang="zh-CN" sz="3200" dirty="0">
                <a:sym typeface="Symbol" panose="05050102010706020507" pitchFamily="18" charset="2"/>
              </a:rPr>
              <a:t></a:t>
            </a:r>
            <a:r>
              <a:rPr lang="en-US" altLang="zh-CN" sz="3200" dirty="0"/>
              <a:t>S</a:t>
            </a:r>
            <a:endParaRPr lang="zh-CN" altLang="en-US" sz="3200" dirty="0"/>
          </a:p>
        </p:txBody>
      </p:sp>
      <p:sp>
        <p:nvSpPr>
          <p:cNvPr id="11" name="TextBox 10"/>
          <p:cNvSpPr txBox="1">
            <a:spLocks noChangeArrowheads="1"/>
          </p:cNvSpPr>
          <p:nvPr/>
        </p:nvSpPr>
        <p:spPr bwMode="auto">
          <a:xfrm>
            <a:off x="900113" y="1916113"/>
            <a:ext cx="367188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t>=</a:t>
            </a:r>
            <a:r>
              <a:rPr lang="en-US" altLang="zh-CN" sz="3200">
                <a:sym typeface="Symbol" panose="05050102010706020507" pitchFamily="18" charset="2"/>
              </a:rPr>
              <a:t></a:t>
            </a:r>
            <a:r>
              <a:rPr lang="en-US" altLang="zh-CN" sz="3200"/>
              <a:t>P</a:t>
            </a:r>
            <a:r>
              <a:rPr lang="en-US" altLang="zh-CN" sz="3200">
                <a:sym typeface="Symbol" panose="05050102010706020507" pitchFamily="18" charset="2"/>
              </a:rPr>
              <a:t></a:t>
            </a:r>
            <a:r>
              <a:rPr lang="en-US" altLang="zh-CN" sz="3200"/>
              <a:t>(</a:t>
            </a:r>
            <a:r>
              <a:rPr lang="en-US" altLang="zh-CN" sz="3200">
                <a:sym typeface="Symbol" panose="05050102010706020507" pitchFamily="18" charset="2"/>
              </a:rPr>
              <a:t></a:t>
            </a:r>
            <a:r>
              <a:rPr lang="en-US" altLang="zh-CN" sz="3200"/>
              <a:t>Q</a:t>
            </a:r>
            <a:r>
              <a:rPr lang="en-US" altLang="zh-CN" sz="3200">
                <a:sym typeface="Symbol" panose="05050102010706020507" pitchFamily="18" charset="2"/>
              </a:rPr>
              <a:t></a:t>
            </a:r>
            <a:r>
              <a:rPr lang="en-US" altLang="zh-CN" sz="3200"/>
              <a:t>R)</a:t>
            </a:r>
            <a:r>
              <a:rPr lang="en-US" altLang="zh-CN" sz="3200">
                <a:sym typeface="Symbol" panose="05050102010706020507" pitchFamily="18" charset="2"/>
              </a:rPr>
              <a:t></a:t>
            </a:r>
            <a:r>
              <a:rPr lang="en-US" altLang="zh-CN" sz="3200"/>
              <a:t>S</a:t>
            </a:r>
            <a:endParaRPr lang="zh-CN" altLang="en-US" sz="3200"/>
          </a:p>
        </p:txBody>
      </p:sp>
      <p:sp>
        <p:nvSpPr>
          <p:cNvPr id="13" name="TextBox 12"/>
          <p:cNvSpPr txBox="1">
            <a:spLocks noChangeArrowheads="1"/>
          </p:cNvSpPr>
          <p:nvPr/>
        </p:nvSpPr>
        <p:spPr bwMode="auto">
          <a:xfrm>
            <a:off x="900113" y="2492375"/>
            <a:ext cx="76327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t>=</a:t>
            </a:r>
            <a:r>
              <a:rPr lang="en-US" altLang="zh-CN" sz="3200">
                <a:sym typeface="Symbol" panose="05050102010706020507" pitchFamily="18" charset="2"/>
              </a:rPr>
              <a:t></a:t>
            </a:r>
            <a:r>
              <a:rPr lang="en-US" altLang="zh-CN" sz="3200"/>
              <a:t>P</a:t>
            </a:r>
            <a:r>
              <a:rPr lang="en-US" altLang="zh-CN" sz="3200">
                <a:sym typeface="Symbol" panose="05050102010706020507" pitchFamily="18" charset="2"/>
              </a:rPr>
              <a:t></a:t>
            </a:r>
            <a:r>
              <a:rPr lang="en-US" altLang="zh-CN" sz="3200"/>
              <a:t>(Q</a:t>
            </a:r>
            <a:r>
              <a:rPr lang="en-US" altLang="zh-CN" sz="3200">
                <a:sym typeface="Symbol" panose="05050102010706020507" pitchFamily="18" charset="2"/>
              </a:rPr>
              <a:t></a:t>
            </a:r>
            <a:r>
              <a:rPr lang="en-US" altLang="zh-CN" sz="3200"/>
              <a:t>R)</a:t>
            </a:r>
            <a:r>
              <a:rPr lang="en-US" altLang="zh-CN" sz="3200">
                <a:sym typeface="Symbol" panose="05050102010706020507" pitchFamily="18" charset="2"/>
              </a:rPr>
              <a:t></a:t>
            </a:r>
            <a:r>
              <a:rPr lang="en-US" altLang="zh-CN" sz="3200"/>
              <a:t>S  </a:t>
            </a:r>
            <a:r>
              <a:rPr lang="en-US" altLang="zh-CN" sz="3200">
                <a:solidFill>
                  <a:schemeClr val="accent1"/>
                </a:solidFill>
              </a:rPr>
              <a:t>…………  </a:t>
            </a:r>
            <a:r>
              <a:rPr lang="en-US" altLang="zh-CN" sz="3200"/>
              <a:t>(</a:t>
            </a:r>
            <a:r>
              <a:rPr lang="zh-CN" altLang="en-US" sz="3200"/>
              <a:t>析取范式)</a:t>
            </a:r>
          </a:p>
        </p:txBody>
      </p:sp>
      <p:sp>
        <p:nvSpPr>
          <p:cNvPr id="15" name="TextBox 14"/>
          <p:cNvSpPr txBox="1">
            <a:spLocks noChangeArrowheads="1"/>
          </p:cNvSpPr>
          <p:nvPr/>
        </p:nvSpPr>
        <p:spPr bwMode="auto">
          <a:xfrm>
            <a:off x="971550" y="3141663"/>
            <a:ext cx="6553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3200"/>
              <a:t>=</a:t>
            </a:r>
            <a:r>
              <a:rPr lang="zh-CN" altLang="en-US" sz="3200">
                <a:sym typeface="Symbol" panose="05050102010706020507" pitchFamily="18" charset="2"/>
              </a:rPr>
              <a:t></a:t>
            </a:r>
            <a:r>
              <a:rPr lang="en-US" altLang="zh-CN" sz="3200"/>
              <a:t>P</a:t>
            </a:r>
            <a:r>
              <a:rPr lang="en-US" altLang="zh-CN" sz="3200">
                <a:sym typeface="Symbol" panose="05050102010706020507" pitchFamily="18" charset="2"/>
              </a:rPr>
              <a:t></a:t>
            </a:r>
            <a:r>
              <a:rPr lang="en-US" altLang="zh-CN" sz="3200"/>
              <a:t>(Q</a:t>
            </a:r>
            <a:r>
              <a:rPr lang="en-US" altLang="zh-CN" sz="3200">
                <a:sym typeface="Symbol" panose="05050102010706020507" pitchFamily="18" charset="2"/>
              </a:rPr>
              <a:t></a:t>
            </a:r>
            <a:r>
              <a:rPr lang="en-US" altLang="zh-CN" sz="3200"/>
              <a:t>R)</a:t>
            </a:r>
            <a:r>
              <a:rPr lang="en-US" altLang="zh-CN" sz="3200">
                <a:sym typeface="Symbol" panose="05050102010706020507" pitchFamily="18" charset="2"/>
              </a:rPr>
              <a:t></a:t>
            </a:r>
            <a:r>
              <a:rPr lang="en-US" altLang="zh-CN" sz="3200"/>
              <a:t>(S</a:t>
            </a:r>
            <a:r>
              <a:rPr lang="en-US" altLang="zh-CN" sz="3200">
                <a:sym typeface="Symbol" panose="05050102010706020507" pitchFamily="18" charset="2"/>
              </a:rPr>
              <a:t></a:t>
            </a:r>
            <a:r>
              <a:rPr lang="en-US" altLang="zh-CN" sz="3200">
                <a:solidFill>
                  <a:schemeClr val="tx2"/>
                </a:solidFill>
              </a:rPr>
              <a:t>(Q</a:t>
            </a:r>
            <a:r>
              <a:rPr lang="en-US" altLang="zh-CN" sz="3200">
                <a:solidFill>
                  <a:schemeClr val="tx2"/>
                </a:solidFill>
                <a:sym typeface="Symbol" panose="05050102010706020507" pitchFamily="18" charset="2"/>
              </a:rPr>
              <a:t></a:t>
            </a:r>
            <a:r>
              <a:rPr lang="en-US" altLang="zh-CN" sz="3200">
                <a:solidFill>
                  <a:schemeClr val="tx2"/>
                </a:solidFill>
              </a:rPr>
              <a:t>Q)</a:t>
            </a:r>
            <a:r>
              <a:rPr lang="en-US" altLang="zh-CN" sz="3200"/>
              <a:t>)</a:t>
            </a:r>
            <a:endParaRPr lang="zh-CN" altLang="en-US" sz="3200"/>
          </a:p>
        </p:txBody>
      </p:sp>
      <p:sp>
        <p:nvSpPr>
          <p:cNvPr id="17" name="TextBox 16"/>
          <p:cNvSpPr txBox="1">
            <a:spLocks noChangeArrowheads="1"/>
          </p:cNvSpPr>
          <p:nvPr/>
        </p:nvSpPr>
        <p:spPr bwMode="auto">
          <a:xfrm>
            <a:off x="971550" y="3789363"/>
            <a:ext cx="76327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200"/>
              <a:t>=</a:t>
            </a:r>
            <a:r>
              <a:rPr lang="en-US" altLang="zh-CN" sz="3200">
                <a:sym typeface="Symbol" panose="05050102010706020507" pitchFamily="18" charset="2"/>
              </a:rPr>
              <a:t></a:t>
            </a:r>
            <a:r>
              <a:rPr lang="en-US" altLang="zh-CN" sz="3200"/>
              <a:t>P</a:t>
            </a:r>
            <a:r>
              <a:rPr lang="en-US" altLang="zh-CN" sz="3200">
                <a:sym typeface="Symbol" panose="05050102010706020507" pitchFamily="18" charset="2"/>
              </a:rPr>
              <a:t></a:t>
            </a:r>
            <a:r>
              <a:rPr lang="en-US" altLang="zh-CN" sz="3200"/>
              <a:t>(Q</a:t>
            </a:r>
            <a:r>
              <a:rPr lang="en-US" altLang="zh-CN" sz="3200">
                <a:sym typeface="Symbol" panose="05050102010706020507" pitchFamily="18" charset="2"/>
              </a:rPr>
              <a:t></a:t>
            </a:r>
            <a:r>
              <a:rPr lang="en-US" altLang="zh-CN" sz="3200"/>
              <a:t>R)</a:t>
            </a:r>
            <a:r>
              <a:rPr lang="en-US" altLang="zh-CN" sz="3200">
                <a:sym typeface="Symbol" panose="05050102010706020507" pitchFamily="18" charset="2"/>
              </a:rPr>
              <a:t></a:t>
            </a:r>
            <a:r>
              <a:rPr lang="en-US" altLang="zh-CN" sz="3200"/>
              <a:t>(S</a:t>
            </a:r>
            <a:r>
              <a:rPr lang="en-US" altLang="zh-CN" sz="3200">
                <a:sym typeface="Symbol" panose="05050102010706020507" pitchFamily="18" charset="2"/>
              </a:rPr>
              <a:t></a:t>
            </a:r>
            <a:r>
              <a:rPr lang="en-US" altLang="zh-CN" sz="3200"/>
              <a:t>Q)</a:t>
            </a:r>
            <a:r>
              <a:rPr lang="en-US" altLang="zh-CN" sz="3200">
                <a:sym typeface="Symbol" panose="05050102010706020507" pitchFamily="18" charset="2"/>
              </a:rPr>
              <a:t></a:t>
            </a:r>
            <a:r>
              <a:rPr lang="en-US" altLang="zh-CN" sz="3200"/>
              <a:t>(S</a:t>
            </a:r>
            <a:r>
              <a:rPr lang="en-US" altLang="zh-CN" sz="3200">
                <a:sym typeface="Symbol" panose="05050102010706020507" pitchFamily="18" charset="2"/>
              </a:rPr>
              <a:t></a:t>
            </a:r>
            <a:r>
              <a:rPr lang="en-US" altLang="zh-CN" sz="3200"/>
              <a:t>Q) (</a:t>
            </a:r>
            <a:r>
              <a:rPr lang="zh-CN" altLang="en-US" sz="3200"/>
              <a:t>析取范式)</a:t>
            </a:r>
          </a:p>
        </p:txBody>
      </p:sp>
      <p:sp>
        <p:nvSpPr>
          <p:cNvPr id="21" name="TextBox 20"/>
          <p:cNvSpPr txBox="1">
            <a:spLocks noChangeArrowheads="1"/>
          </p:cNvSpPr>
          <p:nvPr/>
        </p:nvSpPr>
        <p:spPr bwMode="auto">
          <a:xfrm>
            <a:off x="396875" y="5084763"/>
            <a:ext cx="8567738"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3000"/>
              <a:t>=(</a:t>
            </a:r>
            <a:r>
              <a:rPr lang="en-US" altLang="zh-CN" sz="3000">
                <a:sym typeface="Symbol" panose="05050102010706020507" pitchFamily="18" charset="2"/>
              </a:rPr>
              <a:t></a:t>
            </a:r>
            <a:r>
              <a:rPr lang="en-US" altLang="zh-CN" sz="3000"/>
              <a:t>P</a:t>
            </a:r>
            <a:r>
              <a:rPr lang="en-US" altLang="zh-CN" sz="3000">
                <a:sym typeface="Symbol" panose="05050102010706020507" pitchFamily="18" charset="2"/>
              </a:rPr>
              <a:t></a:t>
            </a:r>
            <a:r>
              <a:rPr lang="en-US" altLang="zh-CN" sz="3000"/>
              <a:t>S</a:t>
            </a:r>
            <a:r>
              <a:rPr lang="en-US" altLang="zh-CN" sz="3000">
                <a:sym typeface="Symbol" panose="05050102010706020507" pitchFamily="18" charset="2"/>
              </a:rPr>
              <a:t></a:t>
            </a:r>
            <a:r>
              <a:rPr lang="en-US" altLang="zh-CN" sz="3000"/>
              <a:t>Q)</a:t>
            </a:r>
            <a:r>
              <a:rPr lang="en-US" altLang="zh-CN" sz="3000">
                <a:sym typeface="Symbol" panose="05050102010706020507" pitchFamily="18" charset="2"/>
              </a:rPr>
              <a:t></a:t>
            </a:r>
            <a:r>
              <a:rPr lang="en-US" altLang="zh-CN" sz="3000"/>
              <a:t>(</a:t>
            </a:r>
            <a:r>
              <a:rPr lang="en-US" altLang="zh-CN" sz="3000">
                <a:sym typeface="Symbol" panose="05050102010706020507" pitchFamily="18" charset="2"/>
              </a:rPr>
              <a:t></a:t>
            </a:r>
            <a:r>
              <a:rPr lang="en-US" altLang="zh-CN" sz="3000"/>
              <a:t>P</a:t>
            </a:r>
            <a:r>
              <a:rPr lang="en-US" altLang="zh-CN" sz="3000">
                <a:sym typeface="Symbol" panose="05050102010706020507" pitchFamily="18" charset="2"/>
              </a:rPr>
              <a:t></a:t>
            </a:r>
            <a:r>
              <a:rPr lang="en-US" altLang="zh-CN" sz="3000"/>
              <a:t>S</a:t>
            </a:r>
            <a:r>
              <a:rPr lang="en-US" altLang="zh-CN" sz="3000">
                <a:sym typeface="Symbol" panose="05050102010706020507" pitchFamily="18" charset="2"/>
              </a:rPr>
              <a:t></a:t>
            </a:r>
            <a:r>
              <a:rPr lang="en-US" altLang="zh-CN" sz="3000"/>
              <a:t>R) </a:t>
            </a:r>
            <a:r>
              <a:rPr lang="en-US" altLang="zh-CN" sz="3000">
                <a:solidFill>
                  <a:schemeClr val="accent1"/>
                </a:solidFill>
              </a:rPr>
              <a:t>……</a:t>
            </a:r>
            <a:r>
              <a:rPr lang="en-US" altLang="zh-CN" sz="3000"/>
              <a:t>  (</a:t>
            </a:r>
            <a:r>
              <a:rPr lang="zh-CN" altLang="en-US" sz="3000">
                <a:latin typeface="宋体" panose="02010600030101010101" pitchFamily="2" charset="-122"/>
              </a:rPr>
              <a:t>合取范式</a:t>
            </a:r>
            <a:r>
              <a:rPr lang="zh-CN" altLang="en-US" sz="3000"/>
              <a:t>)</a:t>
            </a:r>
            <a:endParaRPr lang="en-US" altLang="zh-CN" sz="3000"/>
          </a:p>
          <a:p>
            <a:pPr eaLnBrk="1" hangingPunct="1">
              <a:spcBef>
                <a:spcPct val="0"/>
              </a:spcBef>
              <a:buClrTx/>
              <a:buSzTx/>
              <a:buFontTx/>
              <a:buNone/>
            </a:pPr>
            <a:r>
              <a:rPr lang="en-US" altLang="zh-CN" sz="3000"/>
              <a:t>=</a:t>
            </a:r>
            <a:r>
              <a:rPr lang="zh-CN" altLang="en-US" sz="3000"/>
              <a:t> </a:t>
            </a:r>
            <a:r>
              <a:rPr lang="en-US" altLang="zh-CN" sz="3000"/>
              <a:t>(</a:t>
            </a:r>
            <a:r>
              <a:rPr lang="en-US" altLang="zh-CN" sz="3000">
                <a:sym typeface="Symbol" panose="05050102010706020507" pitchFamily="18" charset="2"/>
              </a:rPr>
              <a:t></a:t>
            </a:r>
            <a:r>
              <a:rPr lang="en-US" altLang="zh-CN" sz="3000"/>
              <a:t>P</a:t>
            </a:r>
            <a:r>
              <a:rPr lang="en-US" altLang="zh-CN" sz="3000">
                <a:sym typeface="Symbol" panose="05050102010706020507" pitchFamily="18" charset="2"/>
              </a:rPr>
              <a:t></a:t>
            </a:r>
            <a:r>
              <a:rPr lang="en-US" altLang="zh-CN" sz="3000"/>
              <a:t>S</a:t>
            </a:r>
            <a:r>
              <a:rPr lang="en-US" altLang="zh-CN" sz="3000">
                <a:sym typeface="Symbol" panose="05050102010706020507" pitchFamily="18" charset="2"/>
              </a:rPr>
              <a:t></a:t>
            </a:r>
            <a:r>
              <a:rPr lang="en-US" altLang="zh-CN" sz="3000"/>
              <a:t>Q</a:t>
            </a:r>
            <a:r>
              <a:rPr lang="en-US" altLang="zh-CN" sz="3000">
                <a:sym typeface="Symbol" panose="05050102010706020507" pitchFamily="18" charset="2"/>
              </a:rPr>
              <a:t>(</a:t>
            </a:r>
            <a:r>
              <a:rPr lang="en-US" altLang="zh-CN" sz="3000">
                <a:solidFill>
                  <a:schemeClr val="tx2"/>
                </a:solidFill>
                <a:sym typeface="Symbol" panose="05050102010706020507" pitchFamily="18" charset="2"/>
              </a:rPr>
              <a:t>R</a:t>
            </a:r>
            <a:r>
              <a:rPr lang="en-US" altLang="zh-CN" sz="3000">
                <a:solidFill>
                  <a:schemeClr val="tx2"/>
                </a:solidFill>
              </a:rPr>
              <a:t>R</a:t>
            </a:r>
            <a:r>
              <a:rPr lang="en-US" altLang="zh-CN" sz="3000"/>
              <a:t>))</a:t>
            </a:r>
            <a:r>
              <a:rPr lang="en-US" altLang="zh-CN" sz="3000">
                <a:sym typeface="Symbol" panose="05050102010706020507" pitchFamily="18" charset="2"/>
              </a:rPr>
              <a:t> </a:t>
            </a:r>
            <a:r>
              <a:rPr lang="en-US" altLang="zh-CN" sz="3000"/>
              <a:t>(</a:t>
            </a:r>
            <a:r>
              <a:rPr lang="en-US" altLang="zh-CN" sz="3000">
                <a:sym typeface="Symbol" panose="05050102010706020507" pitchFamily="18" charset="2"/>
              </a:rPr>
              <a:t></a:t>
            </a:r>
            <a:r>
              <a:rPr lang="en-US" altLang="zh-CN" sz="3000"/>
              <a:t>P</a:t>
            </a:r>
            <a:r>
              <a:rPr lang="en-US" altLang="zh-CN" sz="3000">
                <a:sym typeface="Symbol" panose="05050102010706020507" pitchFamily="18" charset="2"/>
              </a:rPr>
              <a:t></a:t>
            </a:r>
            <a:r>
              <a:rPr lang="en-US" altLang="zh-CN" sz="3000"/>
              <a:t>S</a:t>
            </a:r>
            <a:r>
              <a:rPr lang="en-US" altLang="zh-CN" sz="3000">
                <a:sym typeface="Symbol" panose="05050102010706020507" pitchFamily="18" charset="2"/>
              </a:rPr>
              <a:t></a:t>
            </a:r>
            <a:r>
              <a:rPr lang="en-US" altLang="zh-CN" sz="3000"/>
              <a:t>R) </a:t>
            </a:r>
            <a:endParaRPr lang="zh-CN" altLang="en-US" sz="3000"/>
          </a:p>
          <a:p>
            <a:pPr eaLnBrk="1" hangingPunct="1">
              <a:spcBef>
                <a:spcPct val="0"/>
              </a:spcBef>
              <a:buClrTx/>
              <a:buSzTx/>
              <a:buFontTx/>
              <a:buNone/>
            </a:pPr>
            <a:r>
              <a:rPr lang="en-US" altLang="zh-CN" sz="3000" b="0"/>
              <a:t>=</a:t>
            </a:r>
            <a:r>
              <a:rPr lang="en-US" altLang="zh-CN" sz="3000"/>
              <a:t>(</a:t>
            </a:r>
            <a:r>
              <a:rPr lang="en-US" altLang="zh-CN" sz="3000">
                <a:sym typeface="Symbol" panose="05050102010706020507" pitchFamily="18" charset="2"/>
              </a:rPr>
              <a:t></a:t>
            </a:r>
            <a:r>
              <a:rPr lang="en-US" altLang="zh-CN" sz="3000"/>
              <a:t>P</a:t>
            </a:r>
            <a:r>
              <a:rPr lang="en-US" altLang="zh-CN" sz="3000">
                <a:sym typeface="Symbol" panose="05050102010706020507" pitchFamily="18" charset="2"/>
              </a:rPr>
              <a:t></a:t>
            </a:r>
            <a:r>
              <a:rPr lang="en-US" altLang="zh-CN" sz="3000"/>
              <a:t>S</a:t>
            </a:r>
            <a:r>
              <a:rPr lang="en-US" altLang="zh-CN" sz="3000">
                <a:sym typeface="Symbol" panose="05050102010706020507" pitchFamily="18" charset="2"/>
              </a:rPr>
              <a:t></a:t>
            </a:r>
            <a:r>
              <a:rPr lang="en-US" altLang="zh-CN" sz="3000"/>
              <a:t>Q</a:t>
            </a:r>
            <a:r>
              <a:rPr lang="en-US" altLang="zh-CN" sz="3000">
                <a:sym typeface="Symbol" panose="05050102010706020507" pitchFamily="18" charset="2"/>
              </a:rPr>
              <a:t>R) </a:t>
            </a:r>
            <a:r>
              <a:rPr lang="en-US" altLang="zh-CN" sz="3000"/>
              <a:t>(</a:t>
            </a:r>
            <a:r>
              <a:rPr lang="en-US" altLang="zh-CN" sz="3000">
                <a:sym typeface="Symbol" panose="05050102010706020507" pitchFamily="18" charset="2"/>
              </a:rPr>
              <a:t></a:t>
            </a:r>
            <a:r>
              <a:rPr lang="en-US" altLang="zh-CN" sz="3000"/>
              <a:t>P</a:t>
            </a:r>
            <a:r>
              <a:rPr lang="en-US" altLang="zh-CN" sz="3000">
                <a:sym typeface="Symbol" panose="05050102010706020507" pitchFamily="18" charset="2"/>
              </a:rPr>
              <a:t></a:t>
            </a:r>
            <a:r>
              <a:rPr lang="en-US" altLang="zh-CN" sz="3000"/>
              <a:t>S</a:t>
            </a:r>
            <a:r>
              <a:rPr lang="en-US" altLang="zh-CN" sz="3000">
                <a:sym typeface="Symbol" panose="05050102010706020507" pitchFamily="18" charset="2"/>
              </a:rPr>
              <a:t></a:t>
            </a:r>
            <a:r>
              <a:rPr lang="en-US" altLang="zh-CN" sz="3000"/>
              <a:t>Q</a:t>
            </a:r>
            <a:r>
              <a:rPr lang="en-US" altLang="zh-CN" sz="3000">
                <a:sym typeface="Symbol" panose="05050102010706020507" pitchFamily="18" charset="2"/>
              </a:rPr>
              <a:t></a:t>
            </a:r>
            <a:r>
              <a:rPr lang="en-US" altLang="zh-CN" sz="3000"/>
              <a:t>R)</a:t>
            </a:r>
            <a:r>
              <a:rPr lang="en-US" altLang="zh-CN" sz="3000">
                <a:sym typeface="Symbol" panose="05050102010706020507" pitchFamily="18" charset="2"/>
              </a:rPr>
              <a:t> </a:t>
            </a:r>
            <a:r>
              <a:rPr lang="en-US" altLang="zh-CN" sz="3000"/>
              <a:t>(</a:t>
            </a:r>
            <a:r>
              <a:rPr lang="en-US" altLang="zh-CN" sz="3000">
                <a:sym typeface="Symbol" panose="05050102010706020507" pitchFamily="18" charset="2"/>
              </a:rPr>
              <a:t></a:t>
            </a:r>
            <a:r>
              <a:rPr lang="en-US" altLang="zh-CN" sz="3000"/>
              <a:t>P</a:t>
            </a:r>
            <a:r>
              <a:rPr lang="en-US" altLang="zh-CN" sz="3000">
                <a:sym typeface="Symbol" panose="05050102010706020507" pitchFamily="18" charset="2"/>
              </a:rPr>
              <a:t></a:t>
            </a:r>
            <a:r>
              <a:rPr lang="en-US" altLang="zh-CN" sz="3000"/>
              <a:t>S</a:t>
            </a:r>
            <a:r>
              <a:rPr lang="en-US" altLang="zh-CN" sz="3000">
                <a:sym typeface="Symbol" panose="05050102010706020507" pitchFamily="18" charset="2"/>
              </a:rPr>
              <a:t></a:t>
            </a:r>
            <a:r>
              <a:rPr lang="en-US" altLang="zh-CN" sz="3000"/>
              <a:t>R)(</a:t>
            </a:r>
            <a:r>
              <a:rPr lang="zh-CN" altLang="en-US" sz="3000"/>
              <a:t>合取）</a:t>
            </a:r>
            <a:r>
              <a:rPr lang="en-US" altLang="zh-CN" sz="3000"/>
              <a:t> </a:t>
            </a:r>
            <a:endParaRPr lang="zh-CN" altLang="en-US" sz="3000" b="0"/>
          </a:p>
        </p:txBody>
      </p:sp>
      <p:grpSp>
        <p:nvGrpSpPr>
          <p:cNvPr id="2" name="组合 22"/>
          <p:cNvGrpSpPr>
            <a:grpSpLocks/>
          </p:cNvGrpSpPr>
          <p:nvPr/>
        </p:nvGrpSpPr>
        <p:grpSpPr bwMode="auto">
          <a:xfrm>
            <a:off x="323850" y="2924175"/>
            <a:ext cx="7272338" cy="2097088"/>
            <a:chOff x="323900" y="2924919"/>
            <a:chExt cx="7272436" cy="2096968"/>
          </a:xfrm>
        </p:grpSpPr>
        <p:sp>
          <p:nvSpPr>
            <p:cNvPr id="173068" name="TextBox 18"/>
            <p:cNvSpPr txBox="1">
              <a:spLocks noChangeArrowheads="1"/>
            </p:cNvSpPr>
            <p:nvPr/>
          </p:nvSpPr>
          <p:spPr bwMode="auto">
            <a:xfrm>
              <a:off x="971600" y="4437112"/>
              <a:ext cx="662473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3200"/>
                <a:t>=(</a:t>
              </a:r>
              <a:r>
                <a:rPr lang="zh-CN" altLang="en-US" sz="3200">
                  <a:solidFill>
                    <a:srgbClr val="FFC000"/>
                  </a:solidFill>
                  <a:sym typeface="Symbol" panose="05050102010706020507" pitchFamily="18" charset="2"/>
                </a:rPr>
                <a:t></a:t>
              </a:r>
              <a:r>
                <a:rPr lang="en-US" altLang="zh-CN" sz="3200">
                  <a:solidFill>
                    <a:srgbClr val="FFC000"/>
                  </a:solidFill>
                </a:rPr>
                <a:t>P</a:t>
              </a:r>
              <a:r>
                <a:rPr lang="en-US" altLang="zh-CN" sz="3200">
                  <a:solidFill>
                    <a:srgbClr val="FFC000"/>
                  </a:solidFill>
                  <a:sym typeface="Symbol" panose="05050102010706020507" pitchFamily="18" charset="2"/>
                </a:rPr>
                <a:t></a:t>
              </a:r>
              <a:r>
                <a:rPr lang="en-US" altLang="zh-CN" sz="3200">
                  <a:solidFill>
                    <a:srgbClr val="FFC000"/>
                  </a:solidFill>
                </a:rPr>
                <a:t>S</a:t>
              </a:r>
              <a:r>
                <a:rPr lang="en-US" altLang="zh-CN" sz="3200"/>
                <a:t>)</a:t>
              </a:r>
              <a:r>
                <a:rPr lang="en-US" altLang="zh-CN" sz="3200">
                  <a:sym typeface="Symbol" panose="05050102010706020507" pitchFamily="18" charset="2"/>
                </a:rPr>
                <a:t></a:t>
              </a:r>
              <a:r>
                <a:rPr lang="en-US" altLang="zh-CN" sz="3200"/>
                <a:t>(Q</a:t>
              </a:r>
              <a:r>
                <a:rPr lang="en-US" altLang="zh-CN" sz="3200">
                  <a:sym typeface="Symbol" panose="05050102010706020507" pitchFamily="18" charset="2"/>
                </a:rPr>
                <a:t></a:t>
              </a:r>
              <a:r>
                <a:rPr lang="en-US" altLang="zh-CN" sz="3200"/>
                <a:t>R)</a:t>
              </a:r>
              <a:endParaRPr lang="zh-CN" altLang="en-US" sz="3200"/>
            </a:p>
          </p:txBody>
        </p:sp>
        <p:sp>
          <p:nvSpPr>
            <p:cNvPr id="173069" name="Freeform 4"/>
            <p:cNvSpPr>
              <a:spLocks/>
            </p:cNvSpPr>
            <p:nvPr/>
          </p:nvSpPr>
          <p:spPr bwMode="auto">
            <a:xfrm>
              <a:off x="323900" y="2924919"/>
              <a:ext cx="647700" cy="1800225"/>
            </a:xfrm>
            <a:custGeom>
              <a:avLst/>
              <a:gdLst>
                <a:gd name="T0" fmla="*/ 2147483646 w 567"/>
                <a:gd name="T1" fmla="*/ 0 h 1134"/>
                <a:gd name="T2" fmla="*/ 2147483646 w 567"/>
                <a:gd name="T3" fmla="*/ 2147483646 h 1134"/>
                <a:gd name="T4" fmla="*/ 2147483646 w 567"/>
                <a:gd name="T5" fmla="*/ 2147483646 h 1134"/>
                <a:gd name="T6" fmla="*/ 2147483646 w 567"/>
                <a:gd name="T7" fmla="*/ 2147483646 h 1134"/>
                <a:gd name="T8" fmla="*/ 0 60000 65536"/>
                <a:gd name="T9" fmla="*/ 0 60000 65536"/>
                <a:gd name="T10" fmla="*/ 0 60000 65536"/>
                <a:gd name="T11" fmla="*/ 0 60000 65536"/>
                <a:gd name="T12" fmla="*/ 0 w 567"/>
                <a:gd name="T13" fmla="*/ 0 h 1134"/>
                <a:gd name="T14" fmla="*/ 567 w 567"/>
                <a:gd name="T15" fmla="*/ 1134 h 1134"/>
              </a:gdLst>
              <a:ahLst/>
              <a:cxnLst>
                <a:cxn ang="T8">
                  <a:pos x="T0" y="T1"/>
                </a:cxn>
                <a:cxn ang="T9">
                  <a:pos x="T2" y="T3"/>
                </a:cxn>
                <a:cxn ang="T10">
                  <a:pos x="T4" y="T5"/>
                </a:cxn>
                <a:cxn ang="T11">
                  <a:pos x="T6" y="T7"/>
                </a:cxn>
              </a:cxnLst>
              <a:rect l="T12" t="T13" r="T14" b="T15"/>
              <a:pathLst>
                <a:path w="567" h="1134">
                  <a:moveTo>
                    <a:pt x="567" y="0"/>
                  </a:moveTo>
                  <a:cubicBezTo>
                    <a:pt x="382" y="102"/>
                    <a:pt x="197" y="204"/>
                    <a:pt x="114" y="363"/>
                  </a:cubicBezTo>
                  <a:cubicBezTo>
                    <a:pt x="31" y="522"/>
                    <a:pt x="0" y="823"/>
                    <a:pt x="68" y="952"/>
                  </a:cubicBezTo>
                  <a:cubicBezTo>
                    <a:pt x="136" y="1081"/>
                    <a:pt x="446" y="1104"/>
                    <a:pt x="522" y="1134"/>
                  </a:cubicBezTo>
                </a:path>
              </a:pathLst>
            </a:custGeom>
            <a:noFill/>
            <a:ln w="63500" cap="flat" cmpd="sng">
              <a:solidFill>
                <a:schemeClr val="tx2"/>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grpSp>
      <p:sp>
        <p:nvSpPr>
          <p:cNvPr id="173066"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7306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5928CAF-0B2A-43A1-B157-28754AF5DD4A}" type="slidenum">
              <a:rPr kumimoji="0" lang="zh-CN" altLang="en-US" sz="1400" b="0" smtClean="0">
                <a:latin typeface="Arial" panose="020B0604020202020204" pitchFamily="34" charset="0"/>
              </a:rPr>
              <a:pPr>
                <a:spcBef>
                  <a:spcPct val="0"/>
                </a:spcBef>
                <a:buClrTx/>
                <a:buSzTx/>
                <a:buFontTx/>
                <a:buNone/>
              </a:pPr>
              <a:t>97</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additive="base">
                                        <p:cTn id="43" dur="500" fill="hold"/>
                                        <p:tgtEl>
                                          <p:spTgt spid="21"/>
                                        </p:tgtEl>
                                        <p:attrNameLst>
                                          <p:attrName>ppt_x</p:attrName>
                                        </p:attrNameLst>
                                      </p:cBhvr>
                                      <p:tavLst>
                                        <p:tav tm="0">
                                          <p:val>
                                            <p:strVal val="#ppt_x"/>
                                          </p:val>
                                        </p:tav>
                                        <p:tav tm="100000">
                                          <p:val>
                                            <p:strVal val="#ppt_x"/>
                                          </p:val>
                                        </p:tav>
                                      </p:tavLst>
                                    </p:anim>
                                    <p:anim calcmode="lin" valueType="num">
                                      <p:cBhvr additive="base">
                                        <p:cTn id="44"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5" grpId="0"/>
      <p:bldP spid="17" grpId="0"/>
      <p:bldP spid="21" grpId="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Rectangle 3"/>
          <p:cNvSpPr>
            <a:spLocks noGrp="1" noChangeArrowheads="1"/>
          </p:cNvSpPr>
          <p:nvPr>
            <p:ph type="body" idx="1"/>
          </p:nvPr>
        </p:nvSpPr>
        <p:spPr>
          <a:xfrm>
            <a:off x="539750" y="765175"/>
            <a:ext cx="8135938" cy="5410200"/>
          </a:xfrm>
        </p:spPr>
        <p:txBody>
          <a:bodyPr/>
          <a:lstStyle/>
          <a:p>
            <a:pPr marL="0" indent="0" eaLnBrk="1" hangingPunct="1">
              <a:lnSpc>
                <a:spcPct val="114000"/>
              </a:lnSpc>
              <a:tabLst>
                <a:tab pos="952500" algn="l"/>
                <a:tab pos="1995488" algn="l"/>
              </a:tabLst>
            </a:pPr>
            <a:r>
              <a:rPr lang="zh-CN" altLang="en-US" sz="3300" dirty="0" smtClean="0">
                <a:solidFill>
                  <a:schemeClr val="tx2"/>
                </a:solidFill>
              </a:rPr>
              <a:t>定义</a:t>
            </a:r>
            <a:r>
              <a:rPr lang="en-US" altLang="zh-CN" sz="3300" dirty="0" smtClean="0">
                <a:solidFill>
                  <a:schemeClr val="tx2"/>
                </a:solidFill>
              </a:rPr>
              <a:t>3</a:t>
            </a:r>
            <a:r>
              <a:rPr lang="zh-CN" altLang="en-US" sz="3300" dirty="0" smtClean="0">
                <a:solidFill>
                  <a:schemeClr val="tx2"/>
                </a:solidFill>
              </a:rPr>
              <a:t>.</a:t>
            </a:r>
            <a:r>
              <a:rPr lang="en-US" altLang="zh-CN" sz="3300" dirty="0" smtClean="0">
                <a:solidFill>
                  <a:schemeClr val="tx2"/>
                </a:solidFill>
              </a:rPr>
              <a:t>1</a:t>
            </a:r>
            <a:r>
              <a:rPr lang="zh-CN" altLang="en-US" sz="3300" dirty="0" smtClean="0">
                <a:solidFill>
                  <a:schemeClr val="tx2"/>
                </a:solidFill>
              </a:rPr>
              <a:t>.</a:t>
            </a:r>
            <a:r>
              <a:rPr lang="en-US" altLang="zh-CN" sz="3300" dirty="0" smtClean="0">
                <a:solidFill>
                  <a:schemeClr val="tx2"/>
                </a:solidFill>
              </a:rPr>
              <a:t> 2</a:t>
            </a:r>
            <a:r>
              <a:rPr lang="zh-CN" altLang="en-US" sz="3300" dirty="0" smtClean="0"/>
              <a:t> </a:t>
            </a:r>
            <a:r>
              <a:rPr lang="zh-CN" altLang="en-US" sz="3300" dirty="0" smtClean="0">
                <a:solidFill>
                  <a:schemeClr val="tx2"/>
                </a:solidFill>
              </a:rPr>
              <a:t>1</a:t>
            </a:r>
            <a:r>
              <a:rPr lang="zh-CN" altLang="en-US" sz="3300" dirty="0" smtClean="0"/>
              <a:t> 设</a:t>
            </a:r>
            <a:r>
              <a:rPr lang="en-US" altLang="zh-CN" sz="3300" dirty="0" smtClean="0"/>
              <a:t>P</a:t>
            </a:r>
            <a:r>
              <a:rPr lang="en-US" altLang="zh-CN" sz="3300" baseline="-30000" dirty="0" smtClean="0"/>
              <a:t>1</a:t>
            </a:r>
            <a:r>
              <a:rPr lang="en-US" altLang="zh-CN" sz="3300" dirty="0" smtClean="0"/>
              <a:t>,…,</a:t>
            </a:r>
            <a:r>
              <a:rPr lang="en-US" altLang="zh-CN" sz="3300" dirty="0" err="1" smtClean="0"/>
              <a:t>P</a:t>
            </a:r>
            <a:r>
              <a:rPr lang="en-US" altLang="zh-CN" sz="3300" baseline="-30000" dirty="0" err="1" smtClean="0"/>
              <a:t>n</a:t>
            </a:r>
            <a:r>
              <a:rPr lang="zh-CN" altLang="en-US" sz="3300" dirty="0" smtClean="0"/>
              <a:t>是</a:t>
            </a:r>
            <a:r>
              <a:rPr lang="en-US" altLang="zh-CN" sz="3300" dirty="0" smtClean="0"/>
              <a:t>n</a:t>
            </a:r>
            <a:r>
              <a:rPr lang="zh-CN" altLang="en-US" sz="3300" dirty="0" smtClean="0"/>
              <a:t>个不同原子，一个</a:t>
            </a:r>
            <a:r>
              <a:rPr lang="zh-CN" altLang="en-US" sz="3300" dirty="0" smtClean="0">
                <a:solidFill>
                  <a:schemeClr val="tx2"/>
                </a:solidFill>
              </a:rPr>
              <a:t>短语</a:t>
            </a:r>
            <a:r>
              <a:rPr lang="zh-CN" altLang="en-US" sz="3300" dirty="0" smtClean="0"/>
              <a:t>如果恰好</a:t>
            </a:r>
            <a:r>
              <a:rPr lang="zh-CN" altLang="en-US" sz="3300" dirty="0" smtClean="0">
                <a:solidFill>
                  <a:schemeClr val="tx2"/>
                </a:solidFill>
              </a:rPr>
              <a:t>包含所有</a:t>
            </a:r>
            <a:r>
              <a:rPr lang="zh-CN" altLang="en-US" sz="3300" dirty="0" smtClean="0"/>
              <a:t>这</a:t>
            </a:r>
            <a:r>
              <a:rPr lang="en-US" altLang="zh-CN" sz="3300" dirty="0" smtClean="0"/>
              <a:t>n</a:t>
            </a:r>
            <a:r>
              <a:rPr lang="zh-CN" altLang="en-US" sz="3300" dirty="0" smtClean="0"/>
              <a:t>个原子或其否定，且其排列顺序与</a:t>
            </a:r>
            <a:r>
              <a:rPr lang="en-US" altLang="zh-CN" sz="3300" dirty="0" smtClean="0"/>
              <a:t>P</a:t>
            </a:r>
            <a:r>
              <a:rPr lang="en-US" altLang="zh-CN" sz="3300" baseline="-30000" dirty="0" smtClean="0"/>
              <a:t>1</a:t>
            </a:r>
            <a:r>
              <a:rPr lang="en-US" altLang="zh-CN" sz="3300" dirty="0" smtClean="0"/>
              <a:t>,…,</a:t>
            </a:r>
            <a:r>
              <a:rPr lang="en-US" altLang="zh-CN" sz="3300" dirty="0" err="1" smtClean="0"/>
              <a:t>P</a:t>
            </a:r>
            <a:r>
              <a:rPr lang="en-US" altLang="zh-CN" sz="3300" baseline="-30000" dirty="0" err="1" smtClean="0"/>
              <a:t>n</a:t>
            </a:r>
            <a:r>
              <a:rPr lang="zh-CN" altLang="en-US" sz="3300" dirty="0" smtClean="0"/>
              <a:t>的顺序一致，则称此短语为关于</a:t>
            </a:r>
            <a:r>
              <a:rPr lang="en-US" altLang="zh-CN" sz="3300" dirty="0" smtClean="0"/>
              <a:t>P</a:t>
            </a:r>
            <a:r>
              <a:rPr lang="en-US" altLang="zh-CN" sz="3300" baseline="-30000" dirty="0" smtClean="0"/>
              <a:t>1</a:t>
            </a:r>
            <a:r>
              <a:rPr lang="en-US" altLang="zh-CN" sz="3300" dirty="0" smtClean="0"/>
              <a:t>,…,</a:t>
            </a:r>
            <a:r>
              <a:rPr lang="en-US" altLang="zh-CN" sz="3300" dirty="0" err="1" smtClean="0"/>
              <a:t>P</a:t>
            </a:r>
            <a:r>
              <a:rPr lang="en-US" altLang="zh-CN" sz="3300" baseline="-30000" dirty="0" err="1" smtClean="0"/>
              <a:t>n</a:t>
            </a:r>
            <a:r>
              <a:rPr lang="zh-CN" altLang="en-US" sz="3300" dirty="0" smtClean="0"/>
              <a:t>的一个极小项。</a:t>
            </a:r>
          </a:p>
          <a:p>
            <a:pPr marL="0" indent="0" algn="just" eaLnBrk="1" hangingPunct="1">
              <a:lnSpc>
                <a:spcPct val="114000"/>
              </a:lnSpc>
              <a:tabLst>
                <a:tab pos="952500" algn="l"/>
                <a:tab pos="1995488" algn="l"/>
              </a:tabLst>
            </a:pPr>
            <a:r>
              <a:rPr lang="zh-CN" altLang="en-US" sz="3300" dirty="0" smtClean="0">
                <a:latin typeface="宋体" panose="02010600030101010101" pitchFamily="2" charset="-122"/>
              </a:rPr>
              <a:t>例</a:t>
            </a:r>
            <a:r>
              <a:rPr lang="en-US" altLang="zh-CN" sz="3300" dirty="0" smtClean="0">
                <a:latin typeface="宋体" panose="02010600030101010101" pitchFamily="2" charset="-122"/>
              </a:rPr>
              <a:t>.</a:t>
            </a:r>
            <a:r>
              <a:rPr lang="zh-CN" altLang="en-US" sz="3300" dirty="0" smtClean="0">
                <a:latin typeface="宋体" panose="02010600030101010101" pitchFamily="2" charset="-122"/>
              </a:rPr>
              <a:t>对原子</a:t>
            </a:r>
            <a:r>
              <a:rPr lang="en-US" altLang="zh-CN" sz="3300" dirty="0" smtClean="0"/>
              <a:t>P</a:t>
            </a:r>
            <a:r>
              <a:rPr lang="en-US" altLang="zh-CN" sz="3300" dirty="0" smtClean="0">
                <a:latin typeface="宋体" panose="02010600030101010101" pitchFamily="2" charset="-122"/>
              </a:rPr>
              <a:t>，</a:t>
            </a:r>
            <a:r>
              <a:rPr lang="en-US" altLang="zh-CN" sz="3300" dirty="0" smtClean="0"/>
              <a:t>Q</a:t>
            </a:r>
            <a:r>
              <a:rPr lang="en-US" altLang="zh-CN" sz="3300" dirty="0" smtClean="0">
                <a:latin typeface="宋体" panose="02010600030101010101" pitchFamily="2" charset="-122"/>
              </a:rPr>
              <a:t>，</a:t>
            </a:r>
            <a:r>
              <a:rPr lang="en-US" altLang="zh-CN" sz="3300" dirty="0" smtClean="0"/>
              <a:t>R</a:t>
            </a:r>
            <a:r>
              <a:rPr lang="zh-CN" altLang="en-US" sz="3300" dirty="0" smtClean="0">
                <a:latin typeface="宋体" panose="02010600030101010101" pitchFamily="2" charset="-122"/>
              </a:rPr>
              <a:t>而言，</a:t>
            </a:r>
            <a:r>
              <a:rPr lang="en-US" altLang="zh-CN" sz="3300" dirty="0" smtClean="0"/>
              <a:t>P</a:t>
            </a:r>
            <a:r>
              <a:rPr lang="en-US" altLang="zh-CN" sz="3300" dirty="0" smtClean="0">
                <a:sym typeface="Symbol" panose="05050102010706020507" pitchFamily="18" charset="2"/>
              </a:rPr>
              <a:t></a:t>
            </a:r>
            <a:r>
              <a:rPr lang="en-US" altLang="zh-CN" sz="3300" dirty="0" smtClean="0"/>
              <a:t>Q</a:t>
            </a:r>
            <a:r>
              <a:rPr lang="en-US" altLang="zh-CN" sz="3300" dirty="0" smtClean="0">
                <a:sym typeface="Symbol" panose="05050102010706020507" pitchFamily="18" charset="2"/>
              </a:rPr>
              <a:t></a:t>
            </a:r>
            <a:r>
              <a:rPr lang="en-US" altLang="zh-CN" sz="3300" dirty="0" smtClean="0"/>
              <a:t>R</a:t>
            </a:r>
            <a:r>
              <a:rPr lang="en-US" altLang="zh-CN" sz="3300" dirty="0" smtClean="0">
                <a:latin typeface="宋体" panose="02010600030101010101" pitchFamily="2" charset="-122"/>
              </a:rPr>
              <a:t>，</a:t>
            </a:r>
            <a:r>
              <a:rPr lang="en-US" altLang="zh-CN" sz="3300" dirty="0" smtClean="0">
                <a:sym typeface="Symbol" panose="05050102010706020507" pitchFamily="18" charset="2"/>
              </a:rPr>
              <a:t></a:t>
            </a:r>
            <a:r>
              <a:rPr lang="en-US" altLang="zh-CN" sz="3300" dirty="0" smtClean="0"/>
              <a:t>P</a:t>
            </a:r>
            <a:r>
              <a:rPr lang="en-US" altLang="zh-CN" sz="3300" dirty="0" smtClean="0">
                <a:sym typeface="Symbol" panose="05050102010706020507" pitchFamily="18" charset="2"/>
              </a:rPr>
              <a:t></a:t>
            </a:r>
            <a:r>
              <a:rPr lang="en-US" altLang="zh-CN" sz="3300" dirty="0" smtClean="0"/>
              <a:t>Q</a:t>
            </a:r>
            <a:r>
              <a:rPr lang="en-US" altLang="zh-CN" sz="3300" dirty="0" smtClean="0">
                <a:sym typeface="Symbol" panose="05050102010706020507" pitchFamily="18" charset="2"/>
              </a:rPr>
              <a:t></a:t>
            </a:r>
            <a:r>
              <a:rPr lang="en-US" altLang="zh-CN" sz="3300" dirty="0" smtClean="0"/>
              <a:t>R</a:t>
            </a:r>
            <a:r>
              <a:rPr lang="en-US" altLang="zh-CN" sz="3300" dirty="0" smtClean="0">
                <a:latin typeface="宋体" panose="02010600030101010101" pitchFamily="2" charset="-122"/>
              </a:rPr>
              <a:t>，</a:t>
            </a:r>
            <a:r>
              <a:rPr lang="en-US" altLang="zh-CN" sz="3300" dirty="0" smtClean="0"/>
              <a:t>P</a:t>
            </a:r>
            <a:r>
              <a:rPr lang="en-US" altLang="zh-CN" sz="3300" dirty="0" smtClean="0">
                <a:sym typeface="Symbol" panose="05050102010706020507" pitchFamily="18" charset="2"/>
              </a:rPr>
              <a:t></a:t>
            </a:r>
            <a:r>
              <a:rPr lang="en-US" altLang="zh-CN" sz="3300" dirty="0" smtClean="0"/>
              <a:t>Q</a:t>
            </a:r>
            <a:r>
              <a:rPr lang="en-US" altLang="zh-CN" sz="3300" dirty="0" smtClean="0">
                <a:sym typeface="Symbol" panose="05050102010706020507" pitchFamily="18" charset="2"/>
              </a:rPr>
              <a:t></a:t>
            </a:r>
            <a:r>
              <a:rPr lang="en-US" altLang="zh-CN" sz="3300" dirty="0" smtClean="0"/>
              <a:t>R</a:t>
            </a:r>
            <a:r>
              <a:rPr lang="zh-CN" altLang="en-US" sz="3300" dirty="0" smtClean="0">
                <a:latin typeface="宋体" panose="02010600030101010101" pitchFamily="2" charset="-122"/>
              </a:rPr>
              <a:t>都是极小项，但是，</a:t>
            </a:r>
            <a:r>
              <a:rPr lang="en-US" altLang="zh-CN" sz="3300" dirty="0" smtClean="0"/>
              <a:t>P</a:t>
            </a:r>
            <a:r>
              <a:rPr lang="en-US" altLang="zh-CN" sz="3300" dirty="0" smtClean="0">
                <a:latin typeface="宋体" panose="02010600030101010101" pitchFamily="2" charset="-122"/>
              </a:rPr>
              <a:t>，</a:t>
            </a:r>
            <a:r>
              <a:rPr lang="en-US" altLang="zh-CN" sz="3300" dirty="0" smtClean="0">
                <a:sym typeface="Symbol" panose="05050102010706020507" pitchFamily="18" charset="2"/>
              </a:rPr>
              <a:t></a:t>
            </a:r>
            <a:r>
              <a:rPr lang="en-US" altLang="zh-CN" sz="3300" dirty="0" smtClean="0"/>
              <a:t>P</a:t>
            </a:r>
            <a:r>
              <a:rPr lang="en-US" altLang="zh-CN" sz="3300" dirty="0" smtClean="0">
                <a:sym typeface="Symbol" panose="05050102010706020507" pitchFamily="18" charset="2"/>
              </a:rPr>
              <a:t></a:t>
            </a:r>
            <a:r>
              <a:rPr lang="en-US" altLang="zh-CN" sz="3300" dirty="0" smtClean="0"/>
              <a:t>Q</a:t>
            </a:r>
            <a:r>
              <a:rPr lang="zh-CN" altLang="en-US" sz="3300" dirty="0" smtClean="0">
                <a:latin typeface="宋体" panose="02010600030101010101" pitchFamily="2" charset="-122"/>
              </a:rPr>
              <a:t>不是极小项，而</a:t>
            </a:r>
            <a:r>
              <a:rPr lang="zh-CN" altLang="en-US" sz="3300" dirty="0" smtClean="0">
                <a:sym typeface="Symbol" panose="05050102010706020507" pitchFamily="18" charset="2"/>
              </a:rPr>
              <a:t></a:t>
            </a:r>
            <a:r>
              <a:rPr lang="en-US" altLang="zh-CN" sz="3300" dirty="0" smtClean="0"/>
              <a:t>P</a:t>
            </a:r>
            <a:r>
              <a:rPr lang="en-US" altLang="zh-CN" sz="3300" dirty="0" smtClean="0">
                <a:sym typeface="Symbol" panose="05050102010706020507" pitchFamily="18" charset="2"/>
              </a:rPr>
              <a:t></a:t>
            </a:r>
            <a:r>
              <a:rPr lang="en-US" altLang="zh-CN" sz="3300" dirty="0" smtClean="0"/>
              <a:t>Q</a:t>
            </a:r>
            <a:r>
              <a:rPr lang="zh-CN" altLang="en-US" sz="3300" dirty="0" smtClean="0">
                <a:latin typeface="宋体" panose="02010600030101010101" pitchFamily="2" charset="-122"/>
              </a:rPr>
              <a:t>对原子</a:t>
            </a:r>
            <a:r>
              <a:rPr lang="en-US" altLang="zh-CN" sz="3300" dirty="0" smtClean="0"/>
              <a:t>P</a:t>
            </a:r>
            <a:r>
              <a:rPr lang="en-US" altLang="zh-CN" sz="3300" dirty="0" smtClean="0">
                <a:latin typeface="宋体" panose="02010600030101010101" pitchFamily="2" charset="-122"/>
              </a:rPr>
              <a:t>，</a:t>
            </a:r>
            <a:r>
              <a:rPr lang="en-US" altLang="zh-CN" sz="3300" dirty="0" smtClean="0"/>
              <a:t>Q</a:t>
            </a:r>
            <a:r>
              <a:rPr lang="zh-CN" altLang="en-US" sz="3300" dirty="0" smtClean="0">
                <a:latin typeface="宋体" panose="02010600030101010101" pitchFamily="2" charset="-122"/>
              </a:rPr>
              <a:t>而言是极小项。</a:t>
            </a:r>
            <a:r>
              <a:rPr lang="zh-CN" altLang="en-US" sz="3300" dirty="0" smtClean="0"/>
              <a:t> </a:t>
            </a:r>
          </a:p>
          <a:p>
            <a:pPr marL="0" indent="0" algn="just" eaLnBrk="1" hangingPunct="1">
              <a:lnSpc>
                <a:spcPct val="114000"/>
              </a:lnSpc>
              <a:tabLst>
                <a:tab pos="952500" algn="l"/>
                <a:tab pos="1995488" algn="l"/>
              </a:tabLst>
            </a:pPr>
            <a:r>
              <a:rPr lang="zh-CN" altLang="en-US" sz="3300" dirty="0" smtClean="0">
                <a:latin typeface="宋体" panose="02010600030101010101" pitchFamily="2" charset="-122"/>
              </a:rPr>
              <a:t>显然，共有</a:t>
            </a:r>
            <a:r>
              <a:rPr lang="zh-CN" altLang="en-US" sz="3300" dirty="0" smtClean="0"/>
              <a:t>2</a:t>
            </a:r>
            <a:r>
              <a:rPr lang="en-US" altLang="zh-CN" sz="3300" baseline="30000" dirty="0" smtClean="0"/>
              <a:t>n</a:t>
            </a:r>
            <a:r>
              <a:rPr lang="zh-CN" altLang="en-US" sz="3300" dirty="0" smtClean="0">
                <a:latin typeface="宋体" panose="02010600030101010101" pitchFamily="2" charset="-122"/>
              </a:rPr>
              <a:t>个不同的极小项。</a:t>
            </a:r>
            <a:endParaRPr lang="zh-CN" altLang="en-US" sz="3300" dirty="0" smtClean="0">
              <a:solidFill>
                <a:srgbClr val="FFFF00"/>
              </a:solidFill>
            </a:endParaRPr>
          </a:p>
        </p:txBody>
      </p:sp>
      <p:sp>
        <p:nvSpPr>
          <p:cNvPr id="134147" name="Rectangle 5"/>
          <p:cNvSpPr>
            <a:spLocks noGrp="1" noChangeArrowheads="1"/>
          </p:cNvSpPr>
          <p:nvPr>
            <p:ph type="title"/>
          </p:nvPr>
        </p:nvSpPr>
        <p:spPr>
          <a:xfrm>
            <a:off x="76200" y="87313"/>
            <a:ext cx="9067800" cy="647700"/>
          </a:xfrm>
        </p:spPr>
        <p:txBody>
          <a:bodyPr/>
          <a:lstStyle/>
          <a:p>
            <a:pPr eaLnBrk="1" hangingPunct="1">
              <a:defRPr/>
            </a:pPr>
            <a:r>
              <a:rPr lang="en-US" altLang="zh-CN" sz="3600" b="1" dirty="0" smtClean="0">
                <a:latin typeface="黑体" panose="02010609060101010101" pitchFamily="49" charset="-122"/>
                <a:ea typeface="黑体" panose="02010609060101010101" pitchFamily="49" charset="-122"/>
              </a:rPr>
              <a:t>2 </a:t>
            </a:r>
            <a:r>
              <a:rPr lang="zh-CN" altLang="en-US" sz="3600" b="1" dirty="0" smtClean="0">
                <a:latin typeface="黑体" panose="02010609060101010101" pitchFamily="49" charset="-122"/>
                <a:ea typeface="黑体" panose="02010609060101010101" pitchFamily="49" charset="-122"/>
              </a:rPr>
              <a:t>、</a:t>
            </a:r>
            <a:r>
              <a:rPr lang="en-US" altLang="zh-CN" sz="3600" b="1" dirty="0" smtClean="0">
                <a:latin typeface="黑体" panose="02010609060101010101" pitchFamily="49" charset="-122"/>
                <a:ea typeface="黑体" panose="02010609060101010101" pitchFamily="49" charset="-122"/>
              </a:rPr>
              <a:t> </a:t>
            </a:r>
            <a:r>
              <a:rPr lang="zh-CN" altLang="en-US" sz="3600" b="1" dirty="0" smtClean="0">
                <a:latin typeface="黑体" panose="02010609060101010101" pitchFamily="49" charset="-122"/>
                <a:ea typeface="黑体" panose="02010609060101010101" pitchFamily="49" charset="-122"/>
              </a:rPr>
              <a:t>主析取范式</a:t>
            </a:r>
          </a:p>
        </p:txBody>
      </p:sp>
      <p:sp>
        <p:nvSpPr>
          <p:cNvPr id="174084"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74085"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543A4AA0-1A03-47C5-83A6-ED3413A1D23D}" type="slidenum">
              <a:rPr kumimoji="0" lang="zh-CN" altLang="en-US" sz="1400" b="0" smtClean="0">
                <a:latin typeface="Arial" panose="020B0604020202020204" pitchFamily="34" charset="0"/>
              </a:rPr>
              <a:pPr>
                <a:spcBef>
                  <a:spcPct val="0"/>
                </a:spcBef>
                <a:buClrTx/>
                <a:buSzTx/>
                <a:buFontTx/>
                <a:buNone/>
              </a:pPr>
              <a:t>98</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6978">
                                            <p:txEl>
                                              <p:pRg st="1" end="1"/>
                                            </p:txEl>
                                          </p:spTgt>
                                        </p:tgtEl>
                                        <p:attrNameLst>
                                          <p:attrName>style.visibility</p:attrName>
                                        </p:attrNameLst>
                                      </p:cBhvr>
                                      <p:to>
                                        <p:strVal val="visible"/>
                                      </p:to>
                                    </p:set>
                                    <p:anim calcmode="lin" valueType="num">
                                      <p:cBhvr additive="base">
                                        <p:cTn id="7" dur="500" fill="hold"/>
                                        <p:tgtEl>
                                          <p:spTgt spid="12697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6978">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6978">
                                            <p:txEl>
                                              <p:pRg st="2" end="2"/>
                                            </p:txEl>
                                          </p:spTgt>
                                        </p:tgtEl>
                                        <p:attrNameLst>
                                          <p:attrName>style.visibility</p:attrName>
                                        </p:attrNameLst>
                                      </p:cBhvr>
                                      <p:to>
                                        <p:strVal val="visible"/>
                                      </p:to>
                                    </p:set>
                                    <p:anim calcmode="lin" valueType="num">
                                      <p:cBhvr additive="base">
                                        <p:cTn id="11" dur="500" fill="hold"/>
                                        <p:tgtEl>
                                          <p:spTgt spid="126978">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697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Rectangle 3"/>
          <p:cNvSpPr>
            <a:spLocks noGrp="1" noChangeArrowheads="1"/>
          </p:cNvSpPr>
          <p:nvPr>
            <p:ph type="body" idx="1"/>
          </p:nvPr>
        </p:nvSpPr>
        <p:spPr>
          <a:xfrm>
            <a:off x="395288" y="836613"/>
            <a:ext cx="8353425" cy="5732462"/>
          </a:xfrm>
        </p:spPr>
        <p:txBody>
          <a:bodyPr/>
          <a:lstStyle/>
          <a:p>
            <a:pPr marL="0" indent="0" algn="just" eaLnBrk="1" hangingPunct="1">
              <a:lnSpc>
                <a:spcPct val="114000"/>
              </a:lnSpc>
              <a:tabLst>
                <a:tab pos="952500" algn="l"/>
                <a:tab pos="1995488" algn="l"/>
              </a:tabLst>
            </a:pPr>
            <a:r>
              <a:rPr lang="zh-CN" altLang="en-US" sz="3300" smtClean="0"/>
              <a:t>对于</a:t>
            </a:r>
            <a:r>
              <a:rPr lang="en-US" altLang="zh-CN" sz="3300" smtClean="0"/>
              <a:t>n</a:t>
            </a:r>
            <a:r>
              <a:rPr lang="zh-CN" altLang="en-US" sz="3300" smtClean="0"/>
              <a:t>个原子</a:t>
            </a:r>
            <a:r>
              <a:rPr lang="en-US" altLang="zh-CN" sz="3300" smtClean="0"/>
              <a:t>P</a:t>
            </a:r>
            <a:r>
              <a:rPr lang="en-US" altLang="zh-CN" sz="3300" baseline="-30000" smtClean="0"/>
              <a:t>1</a:t>
            </a:r>
            <a:r>
              <a:rPr lang="en-US" altLang="zh-CN" sz="3300" smtClean="0"/>
              <a:t>,…,P</a:t>
            </a:r>
            <a:r>
              <a:rPr lang="en-US" altLang="zh-CN" sz="3300" baseline="-30000" smtClean="0"/>
              <a:t>n</a:t>
            </a:r>
            <a:r>
              <a:rPr lang="zh-CN" altLang="en-US" sz="3300" smtClean="0"/>
              <a:t>而言，其不同的解释共有2</a:t>
            </a:r>
            <a:r>
              <a:rPr lang="en-US" altLang="zh-CN" sz="3300" baseline="30000" smtClean="0"/>
              <a:t>n</a:t>
            </a:r>
            <a:r>
              <a:rPr lang="zh-CN" altLang="en-US" sz="3300" smtClean="0"/>
              <a:t>个，对于</a:t>
            </a:r>
            <a:r>
              <a:rPr lang="en-US" altLang="zh-CN" sz="3300" smtClean="0"/>
              <a:t>P</a:t>
            </a:r>
            <a:r>
              <a:rPr lang="en-US" altLang="zh-CN" sz="3300" baseline="-30000" smtClean="0"/>
              <a:t>1</a:t>
            </a:r>
            <a:r>
              <a:rPr lang="en-US" altLang="zh-CN" sz="3300" smtClean="0"/>
              <a:t>,…,P</a:t>
            </a:r>
            <a:r>
              <a:rPr lang="en-US" altLang="zh-CN" sz="3300" baseline="-30000" smtClean="0"/>
              <a:t>n</a:t>
            </a:r>
            <a:r>
              <a:rPr lang="zh-CN" altLang="en-US" sz="3300" smtClean="0"/>
              <a:t>的任一个极小项</a:t>
            </a:r>
            <a:r>
              <a:rPr lang="en-US" altLang="zh-CN" sz="3300" smtClean="0"/>
              <a:t>m，2</a:t>
            </a:r>
            <a:r>
              <a:rPr lang="en-US" altLang="zh-CN" sz="3300" baseline="30000" smtClean="0"/>
              <a:t>n</a:t>
            </a:r>
            <a:r>
              <a:rPr lang="zh-CN" altLang="en-US" sz="3300" smtClean="0"/>
              <a:t>个解释中，有且只有一个解释使</a:t>
            </a:r>
            <a:r>
              <a:rPr lang="en-US" altLang="zh-CN" sz="3300" smtClean="0"/>
              <a:t>m</a:t>
            </a:r>
            <a:r>
              <a:rPr lang="zh-CN" altLang="en-US" sz="3300" smtClean="0"/>
              <a:t>取1值。</a:t>
            </a:r>
          </a:p>
          <a:p>
            <a:pPr marL="0" indent="0" algn="just" eaLnBrk="1" hangingPunct="1">
              <a:lnSpc>
                <a:spcPct val="114000"/>
              </a:lnSpc>
              <a:tabLst>
                <a:tab pos="952500" algn="l"/>
                <a:tab pos="1995488" algn="l"/>
              </a:tabLst>
            </a:pPr>
            <a:r>
              <a:rPr lang="zh-CN" altLang="en-US" sz="3300" smtClean="0"/>
              <a:t>证明：任取一个极小项，按照如下方法构造其解释：对原子</a:t>
            </a:r>
            <a:r>
              <a:rPr lang="en-US" altLang="zh-CN" sz="3300" smtClean="0"/>
              <a:t>P</a:t>
            </a:r>
            <a:r>
              <a:rPr lang="en-US" altLang="zh-CN" sz="3300" baseline="-25000" smtClean="0"/>
              <a:t>i</a:t>
            </a:r>
            <a:r>
              <a:rPr lang="zh-CN" altLang="en-US" sz="3300" smtClean="0"/>
              <a:t> </a:t>
            </a:r>
            <a:r>
              <a:rPr lang="en-US" altLang="zh-CN" sz="3300" smtClean="0"/>
              <a:t>(1</a:t>
            </a:r>
            <a:r>
              <a:rPr lang="en-US" altLang="en-US" sz="3300" smtClean="0"/>
              <a:t>≤</a:t>
            </a:r>
            <a:r>
              <a:rPr lang="en-US" altLang="zh-CN" sz="3300" smtClean="0"/>
              <a:t>i</a:t>
            </a:r>
            <a:r>
              <a:rPr lang="en-US" altLang="en-US" sz="3300" smtClean="0"/>
              <a:t>≤</a:t>
            </a:r>
            <a:r>
              <a:rPr lang="en-US" altLang="zh-CN" sz="3300" smtClean="0"/>
              <a:t>n)</a:t>
            </a:r>
            <a:r>
              <a:rPr lang="zh-CN" altLang="en-US" sz="3300" smtClean="0"/>
              <a:t>，如果</a:t>
            </a:r>
            <a:r>
              <a:rPr lang="en-US" altLang="zh-CN" sz="3300" smtClean="0"/>
              <a:t>P</a:t>
            </a:r>
            <a:r>
              <a:rPr lang="en-US" altLang="zh-CN" sz="3300" baseline="-25000" smtClean="0"/>
              <a:t>i</a:t>
            </a:r>
            <a:r>
              <a:rPr lang="zh-CN" altLang="en-US" sz="3300" smtClean="0"/>
              <a:t>出现在该极小项中，</a:t>
            </a:r>
            <a:r>
              <a:rPr lang="en-US" altLang="zh-CN" sz="3300" smtClean="0"/>
              <a:t>P</a:t>
            </a:r>
            <a:r>
              <a:rPr lang="en-US" altLang="zh-CN" sz="3300" baseline="-25000" smtClean="0"/>
              <a:t>i</a:t>
            </a:r>
            <a:r>
              <a:rPr lang="zh-CN" altLang="en-US" sz="3300" smtClean="0"/>
              <a:t>指定为</a:t>
            </a:r>
            <a:r>
              <a:rPr lang="en-US" altLang="zh-CN" sz="3300" smtClean="0"/>
              <a:t>1</a:t>
            </a:r>
            <a:r>
              <a:rPr lang="zh-CN" altLang="en-US" sz="3300" smtClean="0"/>
              <a:t>；如果</a:t>
            </a:r>
            <a:r>
              <a:rPr lang="en-US" altLang="zh-CN" sz="3300" smtClean="0"/>
              <a:t>P</a:t>
            </a:r>
            <a:r>
              <a:rPr lang="en-US" altLang="zh-CN" sz="3300" baseline="-25000" smtClean="0"/>
              <a:t>i</a:t>
            </a:r>
            <a:r>
              <a:rPr lang="zh-CN" altLang="en-US" sz="3300" smtClean="0"/>
              <a:t>的否定出现在该极小项中，</a:t>
            </a:r>
            <a:r>
              <a:rPr lang="en-US" altLang="zh-CN" sz="3300" smtClean="0"/>
              <a:t>P</a:t>
            </a:r>
            <a:r>
              <a:rPr lang="en-US" altLang="zh-CN" sz="3300" baseline="-25000" smtClean="0"/>
              <a:t>i</a:t>
            </a:r>
            <a:r>
              <a:rPr lang="zh-CN" altLang="en-US" sz="3300" smtClean="0"/>
              <a:t>指定为</a:t>
            </a:r>
            <a:r>
              <a:rPr lang="en-US" altLang="zh-CN" sz="3300" smtClean="0"/>
              <a:t>0</a:t>
            </a:r>
            <a:r>
              <a:rPr lang="zh-CN" altLang="en-US" sz="3300" smtClean="0"/>
              <a:t>。则构造出来的解释使该极小项取</a:t>
            </a:r>
            <a:r>
              <a:rPr lang="en-US" altLang="zh-CN" sz="3300" smtClean="0"/>
              <a:t>1</a:t>
            </a:r>
            <a:r>
              <a:rPr lang="zh-CN" altLang="en-US" sz="3300" smtClean="0"/>
              <a:t>值</a:t>
            </a:r>
            <a:r>
              <a:rPr lang="en-US" altLang="zh-CN" sz="3300" smtClean="0"/>
              <a:t>, </a:t>
            </a:r>
            <a:r>
              <a:rPr lang="zh-CN" altLang="en-US" sz="3300" smtClean="0"/>
              <a:t>而且只能构造出来一个这样的解释。</a:t>
            </a:r>
          </a:p>
        </p:txBody>
      </p:sp>
      <p:sp>
        <p:nvSpPr>
          <p:cNvPr id="176131" name="Rectangle 6"/>
          <p:cNvSpPr>
            <a:spLocks noGrp="1" noChangeArrowheads="1"/>
          </p:cNvSpPr>
          <p:nvPr>
            <p:ph type="title"/>
          </p:nvPr>
        </p:nvSpPr>
        <p:spPr>
          <a:xfrm>
            <a:off x="35496" y="44624"/>
            <a:ext cx="8740775" cy="647700"/>
          </a:xfrm>
          <a:noFill/>
        </p:spPr>
        <p:txBody>
          <a:bodyPr/>
          <a:lstStyle/>
          <a:p>
            <a:pPr eaLnBrk="1" hangingPunct="1"/>
            <a:r>
              <a:rPr lang="zh-CN" altLang="en-US" sz="3600" b="1" dirty="0" smtClean="0">
                <a:latin typeface="黑体" panose="02010609060101010101" pitchFamily="49" charset="-122"/>
                <a:ea typeface="黑体" panose="02010609060101010101" pitchFamily="49" charset="-122"/>
              </a:rPr>
              <a:t>极小项与解释的</a:t>
            </a:r>
            <a:r>
              <a:rPr lang="en-US" altLang="zh-CN" sz="3600" b="1" dirty="0" smtClean="0">
                <a:latin typeface="黑体" panose="02010609060101010101" pitchFamily="49" charset="-122"/>
                <a:ea typeface="黑体" panose="02010609060101010101" pitchFamily="49" charset="-122"/>
              </a:rPr>
              <a:t>1-1</a:t>
            </a:r>
            <a:r>
              <a:rPr lang="zh-CN" altLang="en-US" sz="3600" b="1" dirty="0" smtClean="0">
                <a:latin typeface="黑体" panose="02010609060101010101" pitchFamily="49" charset="-122"/>
                <a:ea typeface="黑体" panose="02010609060101010101" pitchFamily="49" charset="-122"/>
              </a:rPr>
              <a:t>对应关系</a:t>
            </a:r>
          </a:p>
        </p:txBody>
      </p:sp>
      <p:sp>
        <p:nvSpPr>
          <p:cNvPr id="176132"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latin typeface="Arial" panose="020B0604020202020204" pitchFamily="34" charset="0"/>
            </a:endParaRPr>
          </a:p>
        </p:txBody>
      </p:sp>
      <p:sp>
        <p:nvSpPr>
          <p:cNvPr id="176133"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737E71E-4465-4705-9543-FC195C88B40F}" type="slidenum">
              <a:rPr kumimoji="0" lang="zh-CN" altLang="en-US" sz="1400" b="0" smtClean="0">
                <a:latin typeface="Arial" panose="020B0604020202020204" pitchFamily="34" charset="0"/>
              </a:rPr>
              <a:pPr>
                <a:spcBef>
                  <a:spcPct val="0"/>
                </a:spcBef>
                <a:buClrTx/>
                <a:buSzTx/>
                <a:buFontTx/>
                <a:buNone/>
              </a:pPr>
              <a:t>99</a:t>
            </a:fld>
            <a:endParaRPr kumimoji="0" lang="en-US" altLang="zh-CN" sz="1400" b="0" smtClean="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8002">
                                            <p:txEl>
                                              <p:pRg st="1" end="1"/>
                                            </p:txEl>
                                          </p:spTgt>
                                        </p:tgtEl>
                                        <p:attrNameLst>
                                          <p:attrName>style.visibility</p:attrName>
                                        </p:attrNameLst>
                                      </p:cBhvr>
                                      <p:to>
                                        <p:strVal val="visible"/>
                                      </p:to>
                                    </p:set>
                                    <p:anim calcmode="lin" valueType="num">
                                      <p:cBhvr additive="base">
                                        <p:cTn id="7" dur="500" fill="hold"/>
                                        <p:tgtEl>
                                          <p:spTgt spid="12800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800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etwork Blitz">
  <a:themeElements>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fontScheme name="Network Blitz">
      <a:majorFont>
        <a:latin typeface="Arial Black"/>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63500" cap="flat" cmpd="sng" algn="ctr">
          <a:solidFill>
            <a:schemeClr val="tx2"/>
          </a:solidFill>
          <a:prstDash val="solid"/>
          <a:round/>
          <a:headEnd type="none" w="med" len="med"/>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63500" cap="flat" cmpd="sng" algn="ctr">
          <a:solidFill>
            <a:schemeClr val="tx2"/>
          </a:solidFill>
          <a:prstDash val="solid"/>
          <a:round/>
          <a:headEnd type="none" w="med" len="med"/>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clrMap bg1="dk2" tx1="lt1" bg2="dk1" tx2="lt2" accent1="accent1" accent2="accent2" accent3="accent3" accent4="accent4" accent5="accent5" accent6="accent6" hlink="hlink" folHlink="folHlink"/>
    </a:extraClrScheme>
    <a:extraClrScheme>
      <a:clrScheme name="Network Blitz 2">
        <a:dk1>
          <a:srgbClr val="000066"/>
        </a:dk1>
        <a:lt1>
          <a:srgbClr val="9CC2E8"/>
        </a:lt1>
        <a:dk2>
          <a:srgbClr val="4D4D4D"/>
        </a:dk2>
        <a:lt2>
          <a:srgbClr val="7DAFE1"/>
        </a:lt2>
        <a:accent1>
          <a:srgbClr val="26D2E4"/>
        </a:accent1>
        <a:accent2>
          <a:srgbClr val="D0E2F4"/>
        </a:accent2>
        <a:accent3>
          <a:srgbClr val="CBDDF2"/>
        </a:accent3>
        <a:accent4>
          <a:srgbClr val="000056"/>
        </a:accent4>
        <a:accent5>
          <a:srgbClr val="ACE5EF"/>
        </a:accent5>
        <a:accent6>
          <a:srgbClr val="BCCDDD"/>
        </a:accent6>
        <a:hlink>
          <a:srgbClr val="003366"/>
        </a:hlink>
        <a:folHlink>
          <a:srgbClr val="666699"/>
        </a:folHlink>
      </a:clrScheme>
      <a:clrMap bg1="lt1" tx1="dk1" bg2="lt2" tx2="dk2" accent1="accent1" accent2="accent2" accent3="accent3" accent4="accent4" accent5="accent5" accent6="accent6" hlink="hlink" folHlink="folHlink"/>
    </a:extraClrScheme>
    <a:extraClrScheme>
      <a:clrScheme name="Network Blitz 3">
        <a:dk1>
          <a:srgbClr val="000000"/>
        </a:dk1>
        <a:lt1>
          <a:srgbClr val="EAEAEA"/>
        </a:lt1>
        <a:dk2>
          <a:srgbClr val="333333"/>
        </a:dk2>
        <a:lt2>
          <a:srgbClr val="DDDDDD"/>
        </a:lt2>
        <a:accent1>
          <a:srgbClr val="C0C0C0"/>
        </a:accent1>
        <a:accent2>
          <a:srgbClr val="FFFFFF"/>
        </a:accent2>
        <a:accent3>
          <a:srgbClr val="F3F3F3"/>
        </a:accent3>
        <a:accent4>
          <a:srgbClr val="000000"/>
        </a:accent4>
        <a:accent5>
          <a:srgbClr val="DCDCDC"/>
        </a:accent5>
        <a:accent6>
          <a:srgbClr val="E7E7E7"/>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Network Blitz 4">
        <a:dk1>
          <a:srgbClr val="002E2D"/>
        </a:dk1>
        <a:lt1>
          <a:srgbClr val="FFFFFF"/>
        </a:lt1>
        <a:dk2>
          <a:srgbClr val="005250"/>
        </a:dk2>
        <a:lt2>
          <a:srgbClr val="FFCC00"/>
        </a:lt2>
        <a:accent1>
          <a:srgbClr val="9CE157"/>
        </a:accent1>
        <a:accent2>
          <a:srgbClr val="00817E"/>
        </a:accent2>
        <a:accent3>
          <a:srgbClr val="AAB3B3"/>
        </a:accent3>
        <a:accent4>
          <a:srgbClr val="DADADA"/>
        </a:accent4>
        <a:accent5>
          <a:srgbClr val="CBEEB4"/>
        </a:accent5>
        <a:accent6>
          <a:srgbClr val="007472"/>
        </a:accent6>
        <a:hlink>
          <a:srgbClr val="FFFF99"/>
        </a:hlink>
        <a:folHlink>
          <a:srgbClr val="CCCC00"/>
        </a:folHlink>
      </a:clrScheme>
      <a:clrMap bg1="dk2" tx1="lt1" bg2="dk1" tx2="lt2" accent1="accent1" accent2="accent2" accent3="accent3" accent4="accent4" accent5="accent5" accent6="accent6" hlink="hlink" folHlink="folHlink"/>
    </a:extraClrScheme>
    <a:extraClrScheme>
      <a:clrScheme name="Network Blitz 5">
        <a:dk1>
          <a:srgbClr val="291A4C"/>
        </a:dk1>
        <a:lt1>
          <a:srgbClr val="FFFFFF"/>
        </a:lt1>
        <a:dk2>
          <a:srgbClr val="3B256B"/>
        </a:dk2>
        <a:lt2>
          <a:srgbClr val="FFCC00"/>
        </a:lt2>
        <a:accent1>
          <a:srgbClr val="6EBFCA"/>
        </a:accent1>
        <a:accent2>
          <a:srgbClr val="56369C"/>
        </a:accent2>
        <a:accent3>
          <a:srgbClr val="AFACBA"/>
        </a:accent3>
        <a:accent4>
          <a:srgbClr val="DADADA"/>
        </a:accent4>
        <a:accent5>
          <a:srgbClr val="BADCE1"/>
        </a:accent5>
        <a:accent6>
          <a:srgbClr val="4D308D"/>
        </a:accent6>
        <a:hlink>
          <a:srgbClr val="CCCCFF"/>
        </a:hlink>
        <a:folHlink>
          <a:srgbClr val="666699"/>
        </a:folHlink>
      </a:clrScheme>
      <a:clrMap bg1="dk2" tx1="lt1" bg2="dk1" tx2="lt2" accent1="accent1" accent2="accent2" accent3="accent3" accent4="accent4" accent5="accent5" accent6="accent6" hlink="hlink" folHlink="folHlink"/>
    </a:extraClrScheme>
    <a:extraClrScheme>
      <a:clrScheme name="Network Blitz 6">
        <a:dk1>
          <a:srgbClr val="511D30"/>
        </a:dk1>
        <a:lt1>
          <a:srgbClr val="FFFFFF"/>
        </a:lt1>
        <a:dk2>
          <a:srgbClr val="6D2740"/>
        </a:dk2>
        <a:lt2>
          <a:srgbClr val="FDD409"/>
        </a:lt2>
        <a:accent1>
          <a:srgbClr val="FDB83B"/>
        </a:accent1>
        <a:accent2>
          <a:srgbClr val="9D395D"/>
        </a:accent2>
        <a:accent3>
          <a:srgbClr val="BAACAF"/>
        </a:accent3>
        <a:accent4>
          <a:srgbClr val="DADADA"/>
        </a:accent4>
        <a:accent5>
          <a:srgbClr val="FED8AF"/>
        </a:accent5>
        <a:accent6>
          <a:srgbClr val="8E3353"/>
        </a:accent6>
        <a:hlink>
          <a:srgbClr val="FF99CC"/>
        </a:hlink>
        <a:folHlink>
          <a:srgbClr val="D60093"/>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Network Blitz">
  <a:themeElements>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fontScheme name="Network Blitz">
      <a:majorFont>
        <a:latin typeface="Arial Black"/>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63500" cap="flat" cmpd="sng" algn="ctr">
          <a:solidFill>
            <a:schemeClr val="tx2"/>
          </a:solidFill>
          <a:prstDash val="solid"/>
          <a:round/>
          <a:headEnd type="none" w="med" len="med"/>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63500" cap="flat" cmpd="sng" algn="ctr">
          <a:solidFill>
            <a:schemeClr val="tx2"/>
          </a:solidFill>
          <a:prstDash val="solid"/>
          <a:round/>
          <a:headEnd type="none" w="med" len="med"/>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clrMap bg1="dk2" tx1="lt1" bg2="dk1" tx2="lt2" accent1="accent1" accent2="accent2" accent3="accent3" accent4="accent4" accent5="accent5" accent6="accent6" hlink="hlink" folHlink="folHlink"/>
    </a:extraClrScheme>
    <a:extraClrScheme>
      <a:clrScheme name="Network Blitz 2">
        <a:dk1>
          <a:srgbClr val="000066"/>
        </a:dk1>
        <a:lt1>
          <a:srgbClr val="9CC2E8"/>
        </a:lt1>
        <a:dk2>
          <a:srgbClr val="4D4D4D"/>
        </a:dk2>
        <a:lt2>
          <a:srgbClr val="7DAFE1"/>
        </a:lt2>
        <a:accent1>
          <a:srgbClr val="26D2E4"/>
        </a:accent1>
        <a:accent2>
          <a:srgbClr val="D0E2F4"/>
        </a:accent2>
        <a:accent3>
          <a:srgbClr val="CBDDF2"/>
        </a:accent3>
        <a:accent4>
          <a:srgbClr val="000056"/>
        </a:accent4>
        <a:accent5>
          <a:srgbClr val="ACE5EF"/>
        </a:accent5>
        <a:accent6>
          <a:srgbClr val="BCCDDD"/>
        </a:accent6>
        <a:hlink>
          <a:srgbClr val="003366"/>
        </a:hlink>
        <a:folHlink>
          <a:srgbClr val="666699"/>
        </a:folHlink>
      </a:clrScheme>
      <a:clrMap bg1="lt1" tx1="dk1" bg2="lt2" tx2="dk2" accent1="accent1" accent2="accent2" accent3="accent3" accent4="accent4" accent5="accent5" accent6="accent6" hlink="hlink" folHlink="folHlink"/>
    </a:extraClrScheme>
    <a:extraClrScheme>
      <a:clrScheme name="Network Blitz 3">
        <a:dk1>
          <a:srgbClr val="000000"/>
        </a:dk1>
        <a:lt1>
          <a:srgbClr val="EAEAEA"/>
        </a:lt1>
        <a:dk2>
          <a:srgbClr val="333333"/>
        </a:dk2>
        <a:lt2>
          <a:srgbClr val="DDDDDD"/>
        </a:lt2>
        <a:accent1>
          <a:srgbClr val="C0C0C0"/>
        </a:accent1>
        <a:accent2>
          <a:srgbClr val="FFFFFF"/>
        </a:accent2>
        <a:accent3>
          <a:srgbClr val="F3F3F3"/>
        </a:accent3>
        <a:accent4>
          <a:srgbClr val="000000"/>
        </a:accent4>
        <a:accent5>
          <a:srgbClr val="DCDCDC"/>
        </a:accent5>
        <a:accent6>
          <a:srgbClr val="E7E7E7"/>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Network Blitz 4">
        <a:dk1>
          <a:srgbClr val="002E2D"/>
        </a:dk1>
        <a:lt1>
          <a:srgbClr val="FFFFFF"/>
        </a:lt1>
        <a:dk2>
          <a:srgbClr val="005250"/>
        </a:dk2>
        <a:lt2>
          <a:srgbClr val="FFCC00"/>
        </a:lt2>
        <a:accent1>
          <a:srgbClr val="9CE157"/>
        </a:accent1>
        <a:accent2>
          <a:srgbClr val="00817E"/>
        </a:accent2>
        <a:accent3>
          <a:srgbClr val="AAB3B3"/>
        </a:accent3>
        <a:accent4>
          <a:srgbClr val="DADADA"/>
        </a:accent4>
        <a:accent5>
          <a:srgbClr val="CBEEB4"/>
        </a:accent5>
        <a:accent6>
          <a:srgbClr val="007472"/>
        </a:accent6>
        <a:hlink>
          <a:srgbClr val="FFFF99"/>
        </a:hlink>
        <a:folHlink>
          <a:srgbClr val="CCCC00"/>
        </a:folHlink>
      </a:clrScheme>
      <a:clrMap bg1="dk2" tx1="lt1" bg2="dk1" tx2="lt2" accent1="accent1" accent2="accent2" accent3="accent3" accent4="accent4" accent5="accent5" accent6="accent6" hlink="hlink" folHlink="folHlink"/>
    </a:extraClrScheme>
    <a:extraClrScheme>
      <a:clrScheme name="Network Blitz 5">
        <a:dk1>
          <a:srgbClr val="291A4C"/>
        </a:dk1>
        <a:lt1>
          <a:srgbClr val="FFFFFF"/>
        </a:lt1>
        <a:dk2>
          <a:srgbClr val="3B256B"/>
        </a:dk2>
        <a:lt2>
          <a:srgbClr val="FFCC00"/>
        </a:lt2>
        <a:accent1>
          <a:srgbClr val="6EBFCA"/>
        </a:accent1>
        <a:accent2>
          <a:srgbClr val="56369C"/>
        </a:accent2>
        <a:accent3>
          <a:srgbClr val="AFACBA"/>
        </a:accent3>
        <a:accent4>
          <a:srgbClr val="DADADA"/>
        </a:accent4>
        <a:accent5>
          <a:srgbClr val="BADCE1"/>
        </a:accent5>
        <a:accent6>
          <a:srgbClr val="4D308D"/>
        </a:accent6>
        <a:hlink>
          <a:srgbClr val="CCCCFF"/>
        </a:hlink>
        <a:folHlink>
          <a:srgbClr val="666699"/>
        </a:folHlink>
      </a:clrScheme>
      <a:clrMap bg1="dk2" tx1="lt1" bg2="dk1" tx2="lt2" accent1="accent1" accent2="accent2" accent3="accent3" accent4="accent4" accent5="accent5" accent6="accent6" hlink="hlink" folHlink="folHlink"/>
    </a:extraClrScheme>
    <a:extraClrScheme>
      <a:clrScheme name="Network Blitz 6">
        <a:dk1>
          <a:srgbClr val="511D30"/>
        </a:dk1>
        <a:lt1>
          <a:srgbClr val="FFFFFF"/>
        </a:lt1>
        <a:dk2>
          <a:srgbClr val="6D2740"/>
        </a:dk2>
        <a:lt2>
          <a:srgbClr val="FDD409"/>
        </a:lt2>
        <a:accent1>
          <a:srgbClr val="FDB83B"/>
        </a:accent1>
        <a:accent2>
          <a:srgbClr val="9D395D"/>
        </a:accent2>
        <a:accent3>
          <a:srgbClr val="BAACAF"/>
        </a:accent3>
        <a:accent4>
          <a:srgbClr val="DADADA"/>
        </a:accent4>
        <a:accent5>
          <a:srgbClr val="FED8AF"/>
        </a:accent5>
        <a:accent6>
          <a:srgbClr val="8E3353"/>
        </a:accent6>
        <a:hlink>
          <a:srgbClr val="FF99CC"/>
        </a:hlink>
        <a:folHlink>
          <a:srgbClr val="D60093"/>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Network Blitz">
  <a:themeElements>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fontScheme name="Network Blitz">
      <a:majorFont>
        <a:latin typeface="Arial Black"/>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63500" cap="flat" cmpd="sng" algn="ctr">
          <a:solidFill>
            <a:schemeClr val="tx2"/>
          </a:solidFill>
          <a:prstDash val="solid"/>
          <a:round/>
          <a:headEnd type="none" w="med" len="med"/>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63500" cap="flat" cmpd="sng" algn="ctr">
          <a:solidFill>
            <a:schemeClr val="tx2"/>
          </a:solidFill>
          <a:prstDash val="solid"/>
          <a:round/>
          <a:headEnd type="none" w="med" len="med"/>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clrMap bg1="dk2" tx1="lt1" bg2="dk1" tx2="lt2" accent1="accent1" accent2="accent2" accent3="accent3" accent4="accent4" accent5="accent5" accent6="accent6" hlink="hlink" folHlink="folHlink"/>
    </a:extraClrScheme>
    <a:extraClrScheme>
      <a:clrScheme name="Network Blitz 2">
        <a:dk1>
          <a:srgbClr val="000066"/>
        </a:dk1>
        <a:lt1>
          <a:srgbClr val="9CC2E8"/>
        </a:lt1>
        <a:dk2>
          <a:srgbClr val="4D4D4D"/>
        </a:dk2>
        <a:lt2>
          <a:srgbClr val="7DAFE1"/>
        </a:lt2>
        <a:accent1>
          <a:srgbClr val="26D2E4"/>
        </a:accent1>
        <a:accent2>
          <a:srgbClr val="D0E2F4"/>
        </a:accent2>
        <a:accent3>
          <a:srgbClr val="CBDDF2"/>
        </a:accent3>
        <a:accent4>
          <a:srgbClr val="000056"/>
        </a:accent4>
        <a:accent5>
          <a:srgbClr val="ACE5EF"/>
        </a:accent5>
        <a:accent6>
          <a:srgbClr val="BCCDDD"/>
        </a:accent6>
        <a:hlink>
          <a:srgbClr val="003366"/>
        </a:hlink>
        <a:folHlink>
          <a:srgbClr val="666699"/>
        </a:folHlink>
      </a:clrScheme>
      <a:clrMap bg1="lt1" tx1="dk1" bg2="lt2" tx2="dk2" accent1="accent1" accent2="accent2" accent3="accent3" accent4="accent4" accent5="accent5" accent6="accent6" hlink="hlink" folHlink="folHlink"/>
    </a:extraClrScheme>
    <a:extraClrScheme>
      <a:clrScheme name="Network Blitz 3">
        <a:dk1>
          <a:srgbClr val="000000"/>
        </a:dk1>
        <a:lt1>
          <a:srgbClr val="EAEAEA"/>
        </a:lt1>
        <a:dk2>
          <a:srgbClr val="333333"/>
        </a:dk2>
        <a:lt2>
          <a:srgbClr val="DDDDDD"/>
        </a:lt2>
        <a:accent1>
          <a:srgbClr val="C0C0C0"/>
        </a:accent1>
        <a:accent2>
          <a:srgbClr val="FFFFFF"/>
        </a:accent2>
        <a:accent3>
          <a:srgbClr val="F3F3F3"/>
        </a:accent3>
        <a:accent4>
          <a:srgbClr val="000000"/>
        </a:accent4>
        <a:accent5>
          <a:srgbClr val="DCDCDC"/>
        </a:accent5>
        <a:accent6>
          <a:srgbClr val="E7E7E7"/>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Network Blitz 4">
        <a:dk1>
          <a:srgbClr val="002E2D"/>
        </a:dk1>
        <a:lt1>
          <a:srgbClr val="FFFFFF"/>
        </a:lt1>
        <a:dk2>
          <a:srgbClr val="005250"/>
        </a:dk2>
        <a:lt2>
          <a:srgbClr val="FFCC00"/>
        </a:lt2>
        <a:accent1>
          <a:srgbClr val="9CE157"/>
        </a:accent1>
        <a:accent2>
          <a:srgbClr val="00817E"/>
        </a:accent2>
        <a:accent3>
          <a:srgbClr val="AAB3B3"/>
        </a:accent3>
        <a:accent4>
          <a:srgbClr val="DADADA"/>
        </a:accent4>
        <a:accent5>
          <a:srgbClr val="CBEEB4"/>
        </a:accent5>
        <a:accent6>
          <a:srgbClr val="007472"/>
        </a:accent6>
        <a:hlink>
          <a:srgbClr val="FFFF99"/>
        </a:hlink>
        <a:folHlink>
          <a:srgbClr val="CCCC00"/>
        </a:folHlink>
      </a:clrScheme>
      <a:clrMap bg1="dk2" tx1="lt1" bg2="dk1" tx2="lt2" accent1="accent1" accent2="accent2" accent3="accent3" accent4="accent4" accent5="accent5" accent6="accent6" hlink="hlink" folHlink="folHlink"/>
    </a:extraClrScheme>
    <a:extraClrScheme>
      <a:clrScheme name="Network Blitz 5">
        <a:dk1>
          <a:srgbClr val="291A4C"/>
        </a:dk1>
        <a:lt1>
          <a:srgbClr val="FFFFFF"/>
        </a:lt1>
        <a:dk2>
          <a:srgbClr val="3B256B"/>
        </a:dk2>
        <a:lt2>
          <a:srgbClr val="FFCC00"/>
        </a:lt2>
        <a:accent1>
          <a:srgbClr val="6EBFCA"/>
        </a:accent1>
        <a:accent2>
          <a:srgbClr val="56369C"/>
        </a:accent2>
        <a:accent3>
          <a:srgbClr val="AFACBA"/>
        </a:accent3>
        <a:accent4>
          <a:srgbClr val="DADADA"/>
        </a:accent4>
        <a:accent5>
          <a:srgbClr val="BADCE1"/>
        </a:accent5>
        <a:accent6>
          <a:srgbClr val="4D308D"/>
        </a:accent6>
        <a:hlink>
          <a:srgbClr val="CCCCFF"/>
        </a:hlink>
        <a:folHlink>
          <a:srgbClr val="666699"/>
        </a:folHlink>
      </a:clrScheme>
      <a:clrMap bg1="dk2" tx1="lt1" bg2="dk1" tx2="lt2" accent1="accent1" accent2="accent2" accent3="accent3" accent4="accent4" accent5="accent5" accent6="accent6" hlink="hlink" folHlink="folHlink"/>
    </a:extraClrScheme>
    <a:extraClrScheme>
      <a:clrScheme name="Network Blitz 6">
        <a:dk1>
          <a:srgbClr val="511D30"/>
        </a:dk1>
        <a:lt1>
          <a:srgbClr val="FFFFFF"/>
        </a:lt1>
        <a:dk2>
          <a:srgbClr val="6D2740"/>
        </a:dk2>
        <a:lt2>
          <a:srgbClr val="FDD409"/>
        </a:lt2>
        <a:accent1>
          <a:srgbClr val="FDB83B"/>
        </a:accent1>
        <a:accent2>
          <a:srgbClr val="9D395D"/>
        </a:accent2>
        <a:accent3>
          <a:srgbClr val="BAACAF"/>
        </a:accent3>
        <a:accent4>
          <a:srgbClr val="DADADA"/>
        </a:accent4>
        <a:accent5>
          <a:srgbClr val="FED8AF"/>
        </a:accent5>
        <a:accent6>
          <a:srgbClr val="8E3353"/>
        </a:accent6>
        <a:hlink>
          <a:srgbClr val="FF99CC"/>
        </a:hlink>
        <a:folHlink>
          <a:srgbClr val="D60093"/>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Network Blitz">
  <a:themeElements>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fontScheme name="Network Blitz">
      <a:majorFont>
        <a:latin typeface="Arial Black"/>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63500" cap="flat" cmpd="sng" algn="ctr">
          <a:solidFill>
            <a:schemeClr val="tx2"/>
          </a:solidFill>
          <a:prstDash val="solid"/>
          <a:round/>
          <a:headEnd type="none" w="med" len="med"/>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63500" cap="flat" cmpd="sng" algn="ctr">
          <a:solidFill>
            <a:schemeClr val="tx2"/>
          </a:solidFill>
          <a:prstDash val="solid"/>
          <a:round/>
          <a:headEnd type="none" w="med" len="med"/>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clrMap bg1="dk2" tx1="lt1" bg2="dk1" tx2="lt2" accent1="accent1" accent2="accent2" accent3="accent3" accent4="accent4" accent5="accent5" accent6="accent6" hlink="hlink" folHlink="folHlink"/>
    </a:extraClrScheme>
    <a:extraClrScheme>
      <a:clrScheme name="Network Blitz 2">
        <a:dk1>
          <a:srgbClr val="000066"/>
        </a:dk1>
        <a:lt1>
          <a:srgbClr val="9CC2E8"/>
        </a:lt1>
        <a:dk2>
          <a:srgbClr val="4D4D4D"/>
        </a:dk2>
        <a:lt2>
          <a:srgbClr val="7DAFE1"/>
        </a:lt2>
        <a:accent1>
          <a:srgbClr val="26D2E4"/>
        </a:accent1>
        <a:accent2>
          <a:srgbClr val="D0E2F4"/>
        </a:accent2>
        <a:accent3>
          <a:srgbClr val="CBDDF2"/>
        </a:accent3>
        <a:accent4>
          <a:srgbClr val="000056"/>
        </a:accent4>
        <a:accent5>
          <a:srgbClr val="ACE5EF"/>
        </a:accent5>
        <a:accent6>
          <a:srgbClr val="BCCDDD"/>
        </a:accent6>
        <a:hlink>
          <a:srgbClr val="003366"/>
        </a:hlink>
        <a:folHlink>
          <a:srgbClr val="666699"/>
        </a:folHlink>
      </a:clrScheme>
      <a:clrMap bg1="lt1" tx1="dk1" bg2="lt2" tx2="dk2" accent1="accent1" accent2="accent2" accent3="accent3" accent4="accent4" accent5="accent5" accent6="accent6" hlink="hlink" folHlink="folHlink"/>
    </a:extraClrScheme>
    <a:extraClrScheme>
      <a:clrScheme name="Network Blitz 3">
        <a:dk1>
          <a:srgbClr val="000000"/>
        </a:dk1>
        <a:lt1>
          <a:srgbClr val="EAEAEA"/>
        </a:lt1>
        <a:dk2>
          <a:srgbClr val="333333"/>
        </a:dk2>
        <a:lt2>
          <a:srgbClr val="DDDDDD"/>
        </a:lt2>
        <a:accent1>
          <a:srgbClr val="C0C0C0"/>
        </a:accent1>
        <a:accent2>
          <a:srgbClr val="FFFFFF"/>
        </a:accent2>
        <a:accent3>
          <a:srgbClr val="F3F3F3"/>
        </a:accent3>
        <a:accent4>
          <a:srgbClr val="000000"/>
        </a:accent4>
        <a:accent5>
          <a:srgbClr val="DCDCDC"/>
        </a:accent5>
        <a:accent6>
          <a:srgbClr val="E7E7E7"/>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Network Blitz 4">
        <a:dk1>
          <a:srgbClr val="002E2D"/>
        </a:dk1>
        <a:lt1>
          <a:srgbClr val="FFFFFF"/>
        </a:lt1>
        <a:dk2>
          <a:srgbClr val="005250"/>
        </a:dk2>
        <a:lt2>
          <a:srgbClr val="FFCC00"/>
        </a:lt2>
        <a:accent1>
          <a:srgbClr val="9CE157"/>
        </a:accent1>
        <a:accent2>
          <a:srgbClr val="00817E"/>
        </a:accent2>
        <a:accent3>
          <a:srgbClr val="AAB3B3"/>
        </a:accent3>
        <a:accent4>
          <a:srgbClr val="DADADA"/>
        </a:accent4>
        <a:accent5>
          <a:srgbClr val="CBEEB4"/>
        </a:accent5>
        <a:accent6>
          <a:srgbClr val="007472"/>
        </a:accent6>
        <a:hlink>
          <a:srgbClr val="FFFF99"/>
        </a:hlink>
        <a:folHlink>
          <a:srgbClr val="CCCC00"/>
        </a:folHlink>
      </a:clrScheme>
      <a:clrMap bg1="dk2" tx1="lt1" bg2="dk1" tx2="lt2" accent1="accent1" accent2="accent2" accent3="accent3" accent4="accent4" accent5="accent5" accent6="accent6" hlink="hlink" folHlink="folHlink"/>
    </a:extraClrScheme>
    <a:extraClrScheme>
      <a:clrScheme name="Network Blitz 5">
        <a:dk1>
          <a:srgbClr val="291A4C"/>
        </a:dk1>
        <a:lt1>
          <a:srgbClr val="FFFFFF"/>
        </a:lt1>
        <a:dk2>
          <a:srgbClr val="3B256B"/>
        </a:dk2>
        <a:lt2>
          <a:srgbClr val="FFCC00"/>
        </a:lt2>
        <a:accent1>
          <a:srgbClr val="6EBFCA"/>
        </a:accent1>
        <a:accent2>
          <a:srgbClr val="56369C"/>
        </a:accent2>
        <a:accent3>
          <a:srgbClr val="AFACBA"/>
        </a:accent3>
        <a:accent4>
          <a:srgbClr val="DADADA"/>
        </a:accent4>
        <a:accent5>
          <a:srgbClr val="BADCE1"/>
        </a:accent5>
        <a:accent6>
          <a:srgbClr val="4D308D"/>
        </a:accent6>
        <a:hlink>
          <a:srgbClr val="CCCCFF"/>
        </a:hlink>
        <a:folHlink>
          <a:srgbClr val="666699"/>
        </a:folHlink>
      </a:clrScheme>
      <a:clrMap bg1="dk2" tx1="lt1" bg2="dk1" tx2="lt2" accent1="accent1" accent2="accent2" accent3="accent3" accent4="accent4" accent5="accent5" accent6="accent6" hlink="hlink" folHlink="folHlink"/>
    </a:extraClrScheme>
    <a:extraClrScheme>
      <a:clrScheme name="Network Blitz 6">
        <a:dk1>
          <a:srgbClr val="511D30"/>
        </a:dk1>
        <a:lt1>
          <a:srgbClr val="FFFFFF"/>
        </a:lt1>
        <a:dk2>
          <a:srgbClr val="6D2740"/>
        </a:dk2>
        <a:lt2>
          <a:srgbClr val="FDD409"/>
        </a:lt2>
        <a:accent1>
          <a:srgbClr val="FDB83B"/>
        </a:accent1>
        <a:accent2>
          <a:srgbClr val="9D395D"/>
        </a:accent2>
        <a:accent3>
          <a:srgbClr val="BAACAF"/>
        </a:accent3>
        <a:accent4>
          <a:srgbClr val="DADADA"/>
        </a:accent4>
        <a:accent5>
          <a:srgbClr val="FED8AF"/>
        </a:accent5>
        <a:accent6>
          <a:srgbClr val="8E3353"/>
        </a:accent6>
        <a:hlink>
          <a:srgbClr val="FF99CC"/>
        </a:hlink>
        <a:folHlink>
          <a:srgbClr val="D60093"/>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etwork Blitz">
  <a:themeElements>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fontScheme name="Network Blitz">
      <a:majorFont>
        <a:latin typeface="Arial Black"/>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63500" cap="flat" cmpd="sng" algn="ctr">
          <a:solidFill>
            <a:schemeClr val="tx2"/>
          </a:solidFill>
          <a:prstDash val="solid"/>
          <a:round/>
          <a:headEnd type="none" w="med" len="med"/>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63500" cap="flat" cmpd="sng" algn="ctr">
          <a:solidFill>
            <a:schemeClr val="tx2"/>
          </a:solidFill>
          <a:prstDash val="solid"/>
          <a:round/>
          <a:headEnd type="none" w="med" len="med"/>
          <a:tailEnd type="triangl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clrMap bg1="dk2" tx1="lt1" bg2="dk1" tx2="lt2" accent1="accent1" accent2="accent2" accent3="accent3" accent4="accent4" accent5="accent5" accent6="accent6" hlink="hlink" folHlink="folHlink"/>
    </a:extraClrScheme>
    <a:extraClrScheme>
      <a:clrScheme name="Network Blitz 2">
        <a:dk1>
          <a:srgbClr val="000066"/>
        </a:dk1>
        <a:lt1>
          <a:srgbClr val="9CC2E8"/>
        </a:lt1>
        <a:dk2>
          <a:srgbClr val="4D4D4D"/>
        </a:dk2>
        <a:lt2>
          <a:srgbClr val="7DAFE1"/>
        </a:lt2>
        <a:accent1>
          <a:srgbClr val="26D2E4"/>
        </a:accent1>
        <a:accent2>
          <a:srgbClr val="D0E2F4"/>
        </a:accent2>
        <a:accent3>
          <a:srgbClr val="CBDDF2"/>
        </a:accent3>
        <a:accent4>
          <a:srgbClr val="000056"/>
        </a:accent4>
        <a:accent5>
          <a:srgbClr val="ACE5EF"/>
        </a:accent5>
        <a:accent6>
          <a:srgbClr val="BCCDDD"/>
        </a:accent6>
        <a:hlink>
          <a:srgbClr val="003366"/>
        </a:hlink>
        <a:folHlink>
          <a:srgbClr val="666699"/>
        </a:folHlink>
      </a:clrScheme>
      <a:clrMap bg1="lt1" tx1="dk1" bg2="lt2" tx2="dk2" accent1="accent1" accent2="accent2" accent3="accent3" accent4="accent4" accent5="accent5" accent6="accent6" hlink="hlink" folHlink="folHlink"/>
    </a:extraClrScheme>
    <a:extraClrScheme>
      <a:clrScheme name="Network Blitz 3">
        <a:dk1>
          <a:srgbClr val="000000"/>
        </a:dk1>
        <a:lt1>
          <a:srgbClr val="EAEAEA"/>
        </a:lt1>
        <a:dk2>
          <a:srgbClr val="333333"/>
        </a:dk2>
        <a:lt2>
          <a:srgbClr val="DDDDDD"/>
        </a:lt2>
        <a:accent1>
          <a:srgbClr val="C0C0C0"/>
        </a:accent1>
        <a:accent2>
          <a:srgbClr val="FFFFFF"/>
        </a:accent2>
        <a:accent3>
          <a:srgbClr val="F3F3F3"/>
        </a:accent3>
        <a:accent4>
          <a:srgbClr val="000000"/>
        </a:accent4>
        <a:accent5>
          <a:srgbClr val="DCDCDC"/>
        </a:accent5>
        <a:accent6>
          <a:srgbClr val="E7E7E7"/>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Network Blitz 4">
        <a:dk1>
          <a:srgbClr val="002E2D"/>
        </a:dk1>
        <a:lt1>
          <a:srgbClr val="FFFFFF"/>
        </a:lt1>
        <a:dk2>
          <a:srgbClr val="005250"/>
        </a:dk2>
        <a:lt2>
          <a:srgbClr val="FFCC00"/>
        </a:lt2>
        <a:accent1>
          <a:srgbClr val="9CE157"/>
        </a:accent1>
        <a:accent2>
          <a:srgbClr val="00817E"/>
        </a:accent2>
        <a:accent3>
          <a:srgbClr val="AAB3B3"/>
        </a:accent3>
        <a:accent4>
          <a:srgbClr val="DADADA"/>
        </a:accent4>
        <a:accent5>
          <a:srgbClr val="CBEEB4"/>
        </a:accent5>
        <a:accent6>
          <a:srgbClr val="007472"/>
        </a:accent6>
        <a:hlink>
          <a:srgbClr val="FFFF99"/>
        </a:hlink>
        <a:folHlink>
          <a:srgbClr val="CCCC00"/>
        </a:folHlink>
      </a:clrScheme>
      <a:clrMap bg1="dk2" tx1="lt1" bg2="dk1" tx2="lt2" accent1="accent1" accent2="accent2" accent3="accent3" accent4="accent4" accent5="accent5" accent6="accent6" hlink="hlink" folHlink="folHlink"/>
    </a:extraClrScheme>
    <a:extraClrScheme>
      <a:clrScheme name="Network Blitz 5">
        <a:dk1>
          <a:srgbClr val="291A4C"/>
        </a:dk1>
        <a:lt1>
          <a:srgbClr val="FFFFFF"/>
        </a:lt1>
        <a:dk2>
          <a:srgbClr val="3B256B"/>
        </a:dk2>
        <a:lt2>
          <a:srgbClr val="FFCC00"/>
        </a:lt2>
        <a:accent1>
          <a:srgbClr val="6EBFCA"/>
        </a:accent1>
        <a:accent2>
          <a:srgbClr val="56369C"/>
        </a:accent2>
        <a:accent3>
          <a:srgbClr val="AFACBA"/>
        </a:accent3>
        <a:accent4>
          <a:srgbClr val="DADADA"/>
        </a:accent4>
        <a:accent5>
          <a:srgbClr val="BADCE1"/>
        </a:accent5>
        <a:accent6>
          <a:srgbClr val="4D308D"/>
        </a:accent6>
        <a:hlink>
          <a:srgbClr val="CCCCFF"/>
        </a:hlink>
        <a:folHlink>
          <a:srgbClr val="666699"/>
        </a:folHlink>
      </a:clrScheme>
      <a:clrMap bg1="dk2" tx1="lt1" bg2="dk1" tx2="lt2" accent1="accent1" accent2="accent2" accent3="accent3" accent4="accent4" accent5="accent5" accent6="accent6" hlink="hlink" folHlink="folHlink"/>
    </a:extraClrScheme>
    <a:extraClrScheme>
      <a:clrScheme name="Network Blitz 6">
        <a:dk1>
          <a:srgbClr val="511D30"/>
        </a:dk1>
        <a:lt1>
          <a:srgbClr val="FFFFFF"/>
        </a:lt1>
        <a:dk2>
          <a:srgbClr val="6D2740"/>
        </a:dk2>
        <a:lt2>
          <a:srgbClr val="FDD409"/>
        </a:lt2>
        <a:accent1>
          <a:srgbClr val="FDB83B"/>
        </a:accent1>
        <a:accent2>
          <a:srgbClr val="9D395D"/>
        </a:accent2>
        <a:accent3>
          <a:srgbClr val="BAACAF"/>
        </a:accent3>
        <a:accent4>
          <a:srgbClr val="DADADA"/>
        </a:accent4>
        <a:accent5>
          <a:srgbClr val="FED8AF"/>
        </a:accent5>
        <a:accent6>
          <a:srgbClr val="8E3353"/>
        </a:accent6>
        <a:hlink>
          <a:srgbClr val="FF99CC"/>
        </a:hlink>
        <a:folHlink>
          <a:srgbClr val="D60093"/>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LiSanfinalll">
  <a:themeElements>
    <a:clrScheme name="LiSanfinalll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LiSanfinalll">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LiSanfinalll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LiSanfinalll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LiSanfinalll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LiSanfinalll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LiSanfinalll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LiSanfinalll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LiSanfinalll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LiSanfinalll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LiSanfinalll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Network Blitz">
  <a:themeElements>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fontScheme name="Network Blitz">
      <a:majorFont>
        <a:latin typeface="Arial Black"/>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88900" cap="flat" cmpd="sng" algn="ctr">
          <a:solidFill>
            <a:schemeClr val="tx2"/>
          </a:solidFill>
          <a:prstDash val="solid"/>
          <a:round/>
          <a:headEnd type="none" w="med" len="med"/>
          <a:tailEnd type="triangl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88900" cap="flat" cmpd="sng" algn="ctr">
          <a:solidFill>
            <a:schemeClr val="tx2"/>
          </a:solidFill>
          <a:prstDash val="solid"/>
          <a:round/>
          <a:headEnd type="none" w="med" len="med"/>
          <a:tailEnd type="triangl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clrMap bg1="dk2" tx1="lt1" bg2="dk1" tx2="lt2" accent1="accent1" accent2="accent2" accent3="accent3" accent4="accent4" accent5="accent5" accent6="accent6" hlink="hlink" folHlink="folHlink"/>
    </a:extraClrScheme>
    <a:extraClrScheme>
      <a:clrScheme name="Network Blitz 2">
        <a:dk1>
          <a:srgbClr val="000066"/>
        </a:dk1>
        <a:lt1>
          <a:srgbClr val="9CC2E8"/>
        </a:lt1>
        <a:dk2>
          <a:srgbClr val="4D4D4D"/>
        </a:dk2>
        <a:lt2>
          <a:srgbClr val="7DAFE1"/>
        </a:lt2>
        <a:accent1>
          <a:srgbClr val="26D2E4"/>
        </a:accent1>
        <a:accent2>
          <a:srgbClr val="D0E2F4"/>
        </a:accent2>
        <a:accent3>
          <a:srgbClr val="CBDDF2"/>
        </a:accent3>
        <a:accent4>
          <a:srgbClr val="000056"/>
        </a:accent4>
        <a:accent5>
          <a:srgbClr val="ACE5EF"/>
        </a:accent5>
        <a:accent6>
          <a:srgbClr val="BCCDDD"/>
        </a:accent6>
        <a:hlink>
          <a:srgbClr val="003366"/>
        </a:hlink>
        <a:folHlink>
          <a:srgbClr val="666699"/>
        </a:folHlink>
      </a:clrScheme>
      <a:clrMap bg1="lt1" tx1="dk1" bg2="lt2" tx2="dk2" accent1="accent1" accent2="accent2" accent3="accent3" accent4="accent4" accent5="accent5" accent6="accent6" hlink="hlink" folHlink="folHlink"/>
    </a:extraClrScheme>
    <a:extraClrScheme>
      <a:clrScheme name="Network Blitz 3">
        <a:dk1>
          <a:srgbClr val="000000"/>
        </a:dk1>
        <a:lt1>
          <a:srgbClr val="EAEAEA"/>
        </a:lt1>
        <a:dk2>
          <a:srgbClr val="333333"/>
        </a:dk2>
        <a:lt2>
          <a:srgbClr val="DDDDDD"/>
        </a:lt2>
        <a:accent1>
          <a:srgbClr val="C0C0C0"/>
        </a:accent1>
        <a:accent2>
          <a:srgbClr val="FFFFFF"/>
        </a:accent2>
        <a:accent3>
          <a:srgbClr val="F3F3F3"/>
        </a:accent3>
        <a:accent4>
          <a:srgbClr val="000000"/>
        </a:accent4>
        <a:accent5>
          <a:srgbClr val="DCDCDC"/>
        </a:accent5>
        <a:accent6>
          <a:srgbClr val="E7E7E7"/>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Network Blitz 4">
        <a:dk1>
          <a:srgbClr val="002E2D"/>
        </a:dk1>
        <a:lt1>
          <a:srgbClr val="FFFFFF"/>
        </a:lt1>
        <a:dk2>
          <a:srgbClr val="005250"/>
        </a:dk2>
        <a:lt2>
          <a:srgbClr val="FFCC00"/>
        </a:lt2>
        <a:accent1>
          <a:srgbClr val="9CE157"/>
        </a:accent1>
        <a:accent2>
          <a:srgbClr val="00817E"/>
        </a:accent2>
        <a:accent3>
          <a:srgbClr val="AAB3B3"/>
        </a:accent3>
        <a:accent4>
          <a:srgbClr val="DADADA"/>
        </a:accent4>
        <a:accent5>
          <a:srgbClr val="CBEEB4"/>
        </a:accent5>
        <a:accent6>
          <a:srgbClr val="007472"/>
        </a:accent6>
        <a:hlink>
          <a:srgbClr val="FFFF99"/>
        </a:hlink>
        <a:folHlink>
          <a:srgbClr val="CCCC00"/>
        </a:folHlink>
      </a:clrScheme>
      <a:clrMap bg1="dk2" tx1="lt1" bg2="dk1" tx2="lt2" accent1="accent1" accent2="accent2" accent3="accent3" accent4="accent4" accent5="accent5" accent6="accent6" hlink="hlink" folHlink="folHlink"/>
    </a:extraClrScheme>
    <a:extraClrScheme>
      <a:clrScheme name="Network Blitz 5">
        <a:dk1>
          <a:srgbClr val="291A4C"/>
        </a:dk1>
        <a:lt1>
          <a:srgbClr val="FFFFFF"/>
        </a:lt1>
        <a:dk2>
          <a:srgbClr val="3B256B"/>
        </a:dk2>
        <a:lt2>
          <a:srgbClr val="FFCC00"/>
        </a:lt2>
        <a:accent1>
          <a:srgbClr val="6EBFCA"/>
        </a:accent1>
        <a:accent2>
          <a:srgbClr val="56369C"/>
        </a:accent2>
        <a:accent3>
          <a:srgbClr val="AFACBA"/>
        </a:accent3>
        <a:accent4>
          <a:srgbClr val="DADADA"/>
        </a:accent4>
        <a:accent5>
          <a:srgbClr val="BADCE1"/>
        </a:accent5>
        <a:accent6>
          <a:srgbClr val="4D308D"/>
        </a:accent6>
        <a:hlink>
          <a:srgbClr val="CCCCFF"/>
        </a:hlink>
        <a:folHlink>
          <a:srgbClr val="666699"/>
        </a:folHlink>
      </a:clrScheme>
      <a:clrMap bg1="dk2" tx1="lt1" bg2="dk1" tx2="lt2" accent1="accent1" accent2="accent2" accent3="accent3" accent4="accent4" accent5="accent5" accent6="accent6" hlink="hlink" folHlink="folHlink"/>
    </a:extraClrScheme>
    <a:extraClrScheme>
      <a:clrScheme name="Network Blitz 6">
        <a:dk1>
          <a:srgbClr val="511D30"/>
        </a:dk1>
        <a:lt1>
          <a:srgbClr val="FFFFFF"/>
        </a:lt1>
        <a:dk2>
          <a:srgbClr val="6D2740"/>
        </a:dk2>
        <a:lt2>
          <a:srgbClr val="FDD409"/>
        </a:lt2>
        <a:accent1>
          <a:srgbClr val="FDB83B"/>
        </a:accent1>
        <a:accent2>
          <a:srgbClr val="9D395D"/>
        </a:accent2>
        <a:accent3>
          <a:srgbClr val="BAACAF"/>
        </a:accent3>
        <a:accent4>
          <a:srgbClr val="DADADA"/>
        </a:accent4>
        <a:accent5>
          <a:srgbClr val="FED8AF"/>
        </a:accent5>
        <a:accent6>
          <a:srgbClr val="8E3353"/>
        </a:accent6>
        <a:hlink>
          <a:srgbClr val="FF99CC"/>
        </a:hlink>
        <a:folHlink>
          <a:srgbClr val="D60093"/>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Network Blitz">
  <a:themeElements>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fontScheme name="Network Blitz">
      <a:majorFont>
        <a:latin typeface="Arial Black"/>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88900" cap="flat" cmpd="sng" algn="ctr">
          <a:solidFill>
            <a:schemeClr val="tx2"/>
          </a:solidFill>
          <a:prstDash val="solid"/>
          <a:round/>
          <a:headEnd type="none" w="med" len="med"/>
          <a:tailEnd type="triangl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88900" cap="flat" cmpd="sng" algn="ctr">
          <a:solidFill>
            <a:schemeClr val="tx2"/>
          </a:solidFill>
          <a:prstDash val="solid"/>
          <a:round/>
          <a:headEnd type="none" w="med" len="med"/>
          <a:tailEnd type="triangl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clrMap bg1="dk2" tx1="lt1" bg2="dk1" tx2="lt2" accent1="accent1" accent2="accent2" accent3="accent3" accent4="accent4" accent5="accent5" accent6="accent6" hlink="hlink" folHlink="folHlink"/>
    </a:extraClrScheme>
    <a:extraClrScheme>
      <a:clrScheme name="Network Blitz 2">
        <a:dk1>
          <a:srgbClr val="000066"/>
        </a:dk1>
        <a:lt1>
          <a:srgbClr val="9CC2E8"/>
        </a:lt1>
        <a:dk2>
          <a:srgbClr val="4D4D4D"/>
        </a:dk2>
        <a:lt2>
          <a:srgbClr val="7DAFE1"/>
        </a:lt2>
        <a:accent1>
          <a:srgbClr val="26D2E4"/>
        </a:accent1>
        <a:accent2>
          <a:srgbClr val="D0E2F4"/>
        </a:accent2>
        <a:accent3>
          <a:srgbClr val="CBDDF2"/>
        </a:accent3>
        <a:accent4>
          <a:srgbClr val="000056"/>
        </a:accent4>
        <a:accent5>
          <a:srgbClr val="ACE5EF"/>
        </a:accent5>
        <a:accent6>
          <a:srgbClr val="BCCDDD"/>
        </a:accent6>
        <a:hlink>
          <a:srgbClr val="003366"/>
        </a:hlink>
        <a:folHlink>
          <a:srgbClr val="666699"/>
        </a:folHlink>
      </a:clrScheme>
      <a:clrMap bg1="lt1" tx1="dk1" bg2="lt2" tx2="dk2" accent1="accent1" accent2="accent2" accent3="accent3" accent4="accent4" accent5="accent5" accent6="accent6" hlink="hlink" folHlink="folHlink"/>
    </a:extraClrScheme>
    <a:extraClrScheme>
      <a:clrScheme name="Network Blitz 3">
        <a:dk1>
          <a:srgbClr val="000000"/>
        </a:dk1>
        <a:lt1>
          <a:srgbClr val="EAEAEA"/>
        </a:lt1>
        <a:dk2>
          <a:srgbClr val="333333"/>
        </a:dk2>
        <a:lt2>
          <a:srgbClr val="DDDDDD"/>
        </a:lt2>
        <a:accent1>
          <a:srgbClr val="C0C0C0"/>
        </a:accent1>
        <a:accent2>
          <a:srgbClr val="FFFFFF"/>
        </a:accent2>
        <a:accent3>
          <a:srgbClr val="F3F3F3"/>
        </a:accent3>
        <a:accent4>
          <a:srgbClr val="000000"/>
        </a:accent4>
        <a:accent5>
          <a:srgbClr val="DCDCDC"/>
        </a:accent5>
        <a:accent6>
          <a:srgbClr val="E7E7E7"/>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Network Blitz 4">
        <a:dk1>
          <a:srgbClr val="002E2D"/>
        </a:dk1>
        <a:lt1>
          <a:srgbClr val="FFFFFF"/>
        </a:lt1>
        <a:dk2>
          <a:srgbClr val="005250"/>
        </a:dk2>
        <a:lt2>
          <a:srgbClr val="FFCC00"/>
        </a:lt2>
        <a:accent1>
          <a:srgbClr val="9CE157"/>
        </a:accent1>
        <a:accent2>
          <a:srgbClr val="00817E"/>
        </a:accent2>
        <a:accent3>
          <a:srgbClr val="AAB3B3"/>
        </a:accent3>
        <a:accent4>
          <a:srgbClr val="DADADA"/>
        </a:accent4>
        <a:accent5>
          <a:srgbClr val="CBEEB4"/>
        </a:accent5>
        <a:accent6>
          <a:srgbClr val="007472"/>
        </a:accent6>
        <a:hlink>
          <a:srgbClr val="FFFF99"/>
        </a:hlink>
        <a:folHlink>
          <a:srgbClr val="CCCC00"/>
        </a:folHlink>
      </a:clrScheme>
      <a:clrMap bg1="dk2" tx1="lt1" bg2="dk1" tx2="lt2" accent1="accent1" accent2="accent2" accent3="accent3" accent4="accent4" accent5="accent5" accent6="accent6" hlink="hlink" folHlink="folHlink"/>
    </a:extraClrScheme>
    <a:extraClrScheme>
      <a:clrScheme name="Network Blitz 5">
        <a:dk1>
          <a:srgbClr val="291A4C"/>
        </a:dk1>
        <a:lt1>
          <a:srgbClr val="FFFFFF"/>
        </a:lt1>
        <a:dk2>
          <a:srgbClr val="3B256B"/>
        </a:dk2>
        <a:lt2>
          <a:srgbClr val="FFCC00"/>
        </a:lt2>
        <a:accent1>
          <a:srgbClr val="6EBFCA"/>
        </a:accent1>
        <a:accent2>
          <a:srgbClr val="56369C"/>
        </a:accent2>
        <a:accent3>
          <a:srgbClr val="AFACBA"/>
        </a:accent3>
        <a:accent4>
          <a:srgbClr val="DADADA"/>
        </a:accent4>
        <a:accent5>
          <a:srgbClr val="BADCE1"/>
        </a:accent5>
        <a:accent6>
          <a:srgbClr val="4D308D"/>
        </a:accent6>
        <a:hlink>
          <a:srgbClr val="CCCCFF"/>
        </a:hlink>
        <a:folHlink>
          <a:srgbClr val="666699"/>
        </a:folHlink>
      </a:clrScheme>
      <a:clrMap bg1="dk2" tx1="lt1" bg2="dk1" tx2="lt2" accent1="accent1" accent2="accent2" accent3="accent3" accent4="accent4" accent5="accent5" accent6="accent6" hlink="hlink" folHlink="folHlink"/>
    </a:extraClrScheme>
    <a:extraClrScheme>
      <a:clrScheme name="Network Blitz 6">
        <a:dk1>
          <a:srgbClr val="511D30"/>
        </a:dk1>
        <a:lt1>
          <a:srgbClr val="FFFFFF"/>
        </a:lt1>
        <a:dk2>
          <a:srgbClr val="6D2740"/>
        </a:dk2>
        <a:lt2>
          <a:srgbClr val="FDD409"/>
        </a:lt2>
        <a:accent1>
          <a:srgbClr val="FDB83B"/>
        </a:accent1>
        <a:accent2>
          <a:srgbClr val="9D395D"/>
        </a:accent2>
        <a:accent3>
          <a:srgbClr val="BAACAF"/>
        </a:accent3>
        <a:accent4>
          <a:srgbClr val="DADADA"/>
        </a:accent4>
        <a:accent5>
          <a:srgbClr val="FED8AF"/>
        </a:accent5>
        <a:accent6>
          <a:srgbClr val="8E3353"/>
        </a:accent6>
        <a:hlink>
          <a:srgbClr val="FF99CC"/>
        </a:hlink>
        <a:folHlink>
          <a:srgbClr val="D60093"/>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7_Network Blitz">
  <a:themeElements>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fontScheme name="Network Blitz">
      <a:majorFont>
        <a:latin typeface="Arial Black"/>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clrMap bg1="dk2" tx1="lt1" bg2="dk1" tx2="lt2" accent1="accent1" accent2="accent2" accent3="accent3" accent4="accent4" accent5="accent5" accent6="accent6" hlink="hlink" folHlink="folHlink"/>
    </a:extraClrScheme>
    <a:extraClrScheme>
      <a:clrScheme name="Network Blitz 2">
        <a:dk1>
          <a:srgbClr val="000066"/>
        </a:dk1>
        <a:lt1>
          <a:srgbClr val="9CC2E8"/>
        </a:lt1>
        <a:dk2>
          <a:srgbClr val="4D4D4D"/>
        </a:dk2>
        <a:lt2>
          <a:srgbClr val="7DAFE1"/>
        </a:lt2>
        <a:accent1>
          <a:srgbClr val="26D2E4"/>
        </a:accent1>
        <a:accent2>
          <a:srgbClr val="D0E2F4"/>
        </a:accent2>
        <a:accent3>
          <a:srgbClr val="CBDDF2"/>
        </a:accent3>
        <a:accent4>
          <a:srgbClr val="000056"/>
        </a:accent4>
        <a:accent5>
          <a:srgbClr val="ACE5EF"/>
        </a:accent5>
        <a:accent6>
          <a:srgbClr val="BCCDDD"/>
        </a:accent6>
        <a:hlink>
          <a:srgbClr val="003366"/>
        </a:hlink>
        <a:folHlink>
          <a:srgbClr val="666699"/>
        </a:folHlink>
      </a:clrScheme>
      <a:clrMap bg1="lt1" tx1="dk1" bg2="lt2" tx2="dk2" accent1="accent1" accent2="accent2" accent3="accent3" accent4="accent4" accent5="accent5" accent6="accent6" hlink="hlink" folHlink="folHlink"/>
    </a:extraClrScheme>
    <a:extraClrScheme>
      <a:clrScheme name="Network Blitz 3">
        <a:dk1>
          <a:srgbClr val="000000"/>
        </a:dk1>
        <a:lt1>
          <a:srgbClr val="EAEAEA"/>
        </a:lt1>
        <a:dk2>
          <a:srgbClr val="333333"/>
        </a:dk2>
        <a:lt2>
          <a:srgbClr val="DDDDDD"/>
        </a:lt2>
        <a:accent1>
          <a:srgbClr val="C0C0C0"/>
        </a:accent1>
        <a:accent2>
          <a:srgbClr val="FFFFFF"/>
        </a:accent2>
        <a:accent3>
          <a:srgbClr val="F3F3F3"/>
        </a:accent3>
        <a:accent4>
          <a:srgbClr val="000000"/>
        </a:accent4>
        <a:accent5>
          <a:srgbClr val="DCDCDC"/>
        </a:accent5>
        <a:accent6>
          <a:srgbClr val="E7E7E7"/>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Network Blitz 4">
        <a:dk1>
          <a:srgbClr val="002E2D"/>
        </a:dk1>
        <a:lt1>
          <a:srgbClr val="FFFFFF"/>
        </a:lt1>
        <a:dk2>
          <a:srgbClr val="005250"/>
        </a:dk2>
        <a:lt2>
          <a:srgbClr val="FFCC00"/>
        </a:lt2>
        <a:accent1>
          <a:srgbClr val="9CE157"/>
        </a:accent1>
        <a:accent2>
          <a:srgbClr val="00817E"/>
        </a:accent2>
        <a:accent3>
          <a:srgbClr val="AAB3B3"/>
        </a:accent3>
        <a:accent4>
          <a:srgbClr val="DADADA"/>
        </a:accent4>
        <a:accent5>
          <a:srgbClr val="CBEEB4"/>
        </a:accent5>
        <a:accent6>
          <a:srgbClr val="007472"/>
        </a:accent6>
        <a:hlink>
          <a:srgbClr val="FFFF99"/>
        </a:hlink>
        <a:folHlink>
          <a:srgbClr val="CCCC00"/>
        </a:folHlink>
      </a:clrScheme>
      <a:clrMap bg1="dk2" tx1="lt1" bg2="dk1" tx2="lt2" accent1="accent1" accent2="accent2" accent3="accent3" accent4="accent4" accent5="accent5" accent6="accent6" hlink="hlink" folHlink="folHlink"/>
    </a:extraClrScheme>
    <a:extraClrScheme>
      <a:clrScheme name="Network Blitz 5">
        <a:dk1>
          <a:srgbClr val="291A4C"/>
        </a:dk1>
        <a:lt1>
          <a:srgbClr val="FFFFFF"/>
        </a:lt1>
        <a:dk2>
          <a:srgbClr val="3B256B"/>
        </a:dk2>
        <a:lt2>
          <a:srgbClr val="FFCC00"/>
        </a:lt2>
        <a:accent1>
          <a:srgbClr val="6EBFCA"/>
        </a:accent1>
        <a:accent2>
          <a:srgbClr val="56369C"/>
        </a:accent2>
        <a:accent3>
          <a:srgbClr val="AFACBA"/>
        </a:accent3>
        <a:accent4>
          <a:srgbClr val="DADADA"/>
        </a:accent4>
        <a:accent5>
          <a:srgbClr val="BADCE1"/>
        </a:accent5>
        <a:accent6>
          <a:srgbClr val="4D308D"/>
        </a:accent6>
        <a:hlink>
          <a:srgbClr val="CCCCFF"/>
        </a:hlink>
        <a:folHlink>
          <a:srgbClr val="666699"/>
        </a:folHlink>
      </a:clrScheme>
      <a:clrMap bg1="dk2" tx1="lt1" bg2="dk1" tx2="lt2" accent1="accent1" accent2="accent2" accent3="accent3" accent4="accent4" accent5="accent5" accent6="accent6" hlink="hlink" folHlink="folHlink"/>
    </a:extraClrScheme>
    <a:extraClrScheme>
      <a:clrScheme name="Network Blitz 6">
        <a:dk1>
          <a:srgbClr val="511D30"/>
        </a:dk1>
        <a:lt1>
          <a:srgbClr val="FFFFFF"/>
        </a:lt1>
        <a:dk2>
          <a:srgbClr val="6D2740"/>
        </a:dk2>
        <a:lt2>
          <a:srgbClr val="FDD409"/>
        </a:lt2>
        <a:accent1>
          <a:srgbClr val="FDB83B"/>
        </a:accent1>
        <a:accent2>
          <a:srgbClr val="9D395D"/>
        </a:accent2>
        <a:accent3>
          <a:srgbClr val="BAACAF"/>
        </a:accent3>
        <a:accent4>
          <a:srgbClr val="DADADA"/>
        </a:accent4>
        <a:accent5>
          <a:srgbClr val="FED8AF"/>
        </a:accent5>
        <a:accent6>
          <a:srgbClr val="8E3353"/>
        </a:accent6>
        <a:hlink>
          <a:srgbClr val="FF99CC"/>
        </a:hlink>
        <a:folHlink>
          <a:srgbClr val="D6009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Designs\Network Blitz.pot</Template>
  <TotalTime>15281</TotalTime>
  <Words>15855</Words>
  <Application>Microsoft Office PowerPoint</Application>
  <PresentationFormat>全屏显示(4:3)</PresentationFormat>
  <Paragraphs>1660</Paragraphs>
  <Slides>193</Slides>
  <Notes>48</Notes>
  <HiddenSlides>0</HiddenSlides>
  <MMClips>0</MMClips>
  <ScaleCrop>false</ScaleCrop>
  <HeadingPairs>
    <vt:vector size="8" baseType="variant">
      <vt:variant>
        <vt:lpstr>已用的字体</vt:lpstr>
      </vt:variant>
      <vt:variant>
        <vt:i4>10</vt:i4>
      </vt:variant>
      <vt:variant>
        <vt:lpstr>主题</vt:lpstr>
      </vt:variant>
      <vt:variant>
        <vt:i4>9</vt:i4>
      </vt:variant>
      <vt:variant>
        <vt:lpstr>嵌入 OLE 服务器</vt:lpstr>
      </vt:variant>
      <vt:variant>
        <vt:i4>2</vt:i4>
      </vt:variant>
      <vt:variant>
        <vt:lpstr>幻灯片标题</vt:lpstr>
      </vt:variant>
      <vt:variant>
        <vt:i4>193</vt:i4>
      </vt:variant>
    </vt:vector>
  </HeadingPairs>
  <TitlesOfParts>
    <vt:vector size="214" baseType="lpstr">
      <vt:lpstr>黑体</vt:lpstr>
      <vt:lpstr>楷体_GB2312</vt:lpstr>
      <vt:lpstr>宋体</vt:lpstr>
      <vt:lpstr>宋体</vt:lpstr>
      <vt:lpstr>Arial</vt:lpstr>
      <vt:lpstr>Arial Black</vt:lpstr>
      <vt:lpstr>Calibri</vt:lpstr>
      <vt:lpstr>Symbol</vt:lpstr>
      <vt:lpstr>Times New Roman</vt:lpstr>
      <vt:lpstr>Wingdings</vt:lpstr>
      <vt:lpstr>Network Blitz</vt:lpstr>
      <vt:lpstr>3_Network Blitz</vt:lpstr>
      <vt:lpstr>1_Network Blitz</vt:lpstr>
      <vt:lpstr>2_Network Blitz</vt:lpstr>
      <vt:lpstr>4_Network Blitz</vt:lpstr>
      <vt:lpstr>1_LiSanfinalll</vt:lpstr>
      <vt:lpstr>5_Network Blitz</vt:lpstr>
      <vt:lpstr>6_Network Blitz</vt:lpstr>
      <vt:lpstr>7_Network Blitz</vt:lpstr>
      <vt:lpstr>Equation</vt:lpstr>
      <vt:lpstr>Visio</vt:lpstr>
      <vt:lpstr>第三章   古典数理逻辑 </vt:lpstr>
      <vt:lpstr>数理逻辑</vt:lpstr>
      <vt:lpstr>数理逻辑的创始人--莱布尼茨 1646.7.1-1716.11.14 </vt:lpstr>
      <vt:lpstr>PowerPoint 演示文稿</vt:lpstr>
      <vt:lpstr>PowerPoint 演示文稿</vt:lpstr>
      <vt:lpstr>第三章   古典数理逻辑</vt:lpstr>
      <vt:lpstr>PowerPoint 演示文稿</vt:lpstr>
      <vt:lpstr>1 命题 </vt:lpstr>
      <vt:lpstr>下列句子中不是命题的有(     ) </vt:lpstr>
      <vt:lpstr>PowerPoint 演示文稿</vt:lpstr>
      <vt:lpstr>2 逻辑联结词—定义3.1.1 </vt:lpstr>
      <vt:lpstr>定义3.1.2 </vt:lpstr>
      <vt:lpstr>定义3.1.3 </vt:lpstr>
      <vt:lpstr>注：</vt:lpstr>
      <vt:lpstr>注：</vt:lpstr>
      <vt:lpstr>判断：</vt:lpstr>
      <vt:lpstr>定义3.1.4 </vt:lpstr>
      <vt:lpstr>PowerPoint 演示文稿</vt:lpstr>
      <vt:lpstr>定义3.1.5 </vt:lpstr>
      <vt:lpstr>3. 公式</vt:lpstr>
      <vt:lpstr>定义3.1.7 </vt:lpstr>
      <vt:lpstr>规定</vt:lpstr>
      <vt:lpstr>4. 解释</vt:lpstr>
      <vt:lpstr>例</vt:lpstr>
      <vt:lpstr>定义3.1.9 </vt:lpstr>
      <vt:lpstr>练习</vt:lpstr>
      <vt:lpstr> </vt:lpstr>
      <vt:lpstr>例：G=(PQ) ( P R),写出其真值表</vt:lpstr>
      <vt:lpstr> </vt:lpstr>
      <vt:lpstr>定义3.1.10 </vt:lpstr>
      <vt:lpstr>PowerPoint 演示文稿</vt:lpstr>
      <vt:lpstr>PowerPoint 演示文稿</vt:lpstr>
      <vt:lpstr>PowerPoint 演示文稿</vt:lpstr>
      <vt:lpstr>练习</vt:lpstr>
      <vt:lpstr>PowerPoint 演示文稿</vt:lpstr>
      <vt:lpstr>5. 判定问题</vt:lpstr>
      <vt:lpstr>3.1.2  命题公式的等价关系和蕴涵关系 </vt:lpstr>
      <vt:lpstr>1. 公式的等价</vt:lpstr>
      <vt:lpstr>基本等价式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证明 {，} 是完备集</vt:lpstr>
      <vt:lpstr>PowerPoint 演示文稿</vt:lpstr>
      <vt:lpstr>PowerPoint 演示文稿</vt:lpstr>
      <vt:lpstr>定义3.1.13 与非式</vt:lpstr>
      <vt:lpstr>{}是完备集</vt:lpstr>
      <vt:lpstr>定义3.1.14  或非式</vt:lpstr>
      <vt:lpstr>{}是完备集</vt:lpstr>
      <vt:lpstr>3 、公式的蕴涵 </vt:lpstr>
      <vt:lpstr>PowerPoint 演示文稿</vt:lpstr>
      <vt:lpstr>定义3.1.15  蕴涵</vt:lpstr>
      <vt:lpstr>PowerPoint 演示文稿</vt:lpstr>
      <vt:lpstr>GH当且仅当GH是恒真的</vt:lpstr>
      <vt:lpstr>是一种部分序关系</vt:lpstr>
      <vt:lpstr>是一种部分序关系</vt:lpstr>
      <vt:lpstr>定义3.1.16  </vt:lpstr>
      <vt:lpstr>定理3.1.1 </vt:lpstr>
      <vt:lpstr>定理3.1.1  如果H1, …, Hm，P共同蕴涵公式Q，则H1, …, Hm共同蕴涵公式PQ。 </vt:lpstr>
      <vt:lpstr>4、演绎 </vt:lpstr>
      <vt:lpstr>例</vt:lpstr>
      <vt:lpstr>5 、演绎方法的可靠性与完备性</vt:lpstr>
      <vt:lpstr>定理3.1.2</vt:lpstr>
      <vt:lpstr>PowerPoint 演示文稿</vt:lpstr>
      <vt:lpstr>PowerPoint 演示文稿</vt:lpstr>
      <vt:lpstr>PowerPoint 演示文稿</vt:lpstr>
      <vt:lpstr>6、演绎定理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例3.1.1 </vt:lpstr>
      <vt:lpstr>例3.1.1 </vt:lpstr>
      <vt:lpstr>例3.1.2 </vt:lpstr>
      <vt:lpstr>例3.1.1 </vt:lpstr>
      <vt:lpstr>例3.1.3 </vt:lpstr>
      <vt:lpstr>PowerPoint 演示文稿</vt:lpstr>
      <vt:lpstr>PowerPoint 演示文稿</vt:lpstr>
      <vt:lpstr>PowerPoint 演示文稿</vt:lpstr>
      <vt:lpstr>§3.1.3  范式 </vt:lpstr>
      <vt:lpstr>范式的引入</vt:lpstr>
      <vt:lpstr>1、  析取范式和合取范式 </vt:lpstr>
      <vt:lpstr>定义3.1.20 析取范式、合取范式</vt:lpstr>
      <vt:lpstr>定理3.1.4 </vt:lpstr>
      <vt:lpstr>PowerPoint 演示文稿</vt:lpstr>
      <vt:lpstr>2 、 主析取范式</vt:lpstr>
      <vt:lpstr>极小项与解释的1-1对应关系</vt:lpstr>
      <vt:lpstr>极小项与解释的1-1对应关系</vt:lpstr>
      <vt:lpstr>解释与n位二进制数的1-1对应关系</vt:lpstr>
      <vt:lpstr>例:</vt:lpstr>
      <vt:lpstr>PowerPoint 演示文稿</vt:lpstr>
      <vt:lpstr>PowerPoint 演示文稿</vt:lpstr>
      <vt:lpstr>定义3.1.22 主析取范式</vt:lpstr>
      <vt:lpstr>3、 主析取范式（存在性）</vt:lpstr>
      <vt:lpstr>PowerPoint 演示文稿</vt:lpstr>
      <vt:lpstr>例</vt:lpstr>
      <vt:lpstr>第3次作业</vt:lpstr>
      <vt:lpstr>第3次作业</vt:lpstr>
      <vt:lpstr>第3次作业</vt:lpstr>
      <vt:lpstr>第3次作业</vt:lpstr>
      <vt:lpstr>第3次作业</vt:lpstr>
      <vt:lpstr>第3次作业</vt:lpstr>
      <vt:lpstr>第3次作业</vt:lpstr>
      <vt:lpstr>练习</vt:lpstr>
      <vt:lpstr>练习</vt:lpstr>
      <vt:lpstr>练习</vt:lpstr>
      <vt:lpstr>练习</vt:lpstr>
      <vt:lpstr>练习</vt:lpstr>
      <vt:lpstr>练习</vt:lpstr>
      <vt:lpstr>PowerPoint 演示文稿</vt:lpstr>
      <vt:lpstr>PowerPoint 演示文稿</vt:lpstr>
      <vt:lpstr>真值表法写主析取范式的正确性 </vt:lpstr>
      <vt:lpstr>4 、用范式判断公式的等价性</vt:lpstr>
      <vt:lpstr>5、 主析取范式（唯一性）   </vt:lpstr>
      <vt:lpstr>6 、 用范式判定公式的恒真恒假性</vt:lpstr>
      <vt:lpstr>PowerPoint 演示文稿</vt:lpstr>
      <vt:lpstr>定理3.1.8</vt:lpstr>
      <vt:lpstr>例3.1.4 </vt:lpstr>
      <vt:lpstr>例3.1.5 </vt:lpstr>
      <vt:lpstr>7、判定公式是否恒真的其它方法 </vt:lpstr>
      <vt:lpstr>7、判定公式是否恒真的其它方法 </vt:lpstr>
      <vt:lpstr>(2)一种判定算法---例3.1.6</vt:lpstr>
      <vt:lpstr>补充:主合取范式 </vt:lpstr>
      <vt:lpstr>极小项与极大项性质</vt:lpstr>
      <vt:lpstr>极小项与极大项性质</vt:lpstr>
      <vt:lpstr>极大项有如下性质:</vt:lpstr>
      <vt:lpstr>主合取范式与主析取范式之间的关系</vt:lpstr>
      <vt:lpstr>主合取范式与主析取范式之间的关系</vt:lpstr>
      <vt:lpstr>主合取范式与主析取范式之间的关系</vt:lpstr>
      <vt:lpstr>由主析取范式求主合取范式</vt:lpstr>
      <vt:lpstr>PowerPoint 演示文稿</vt:lpstr>
      <vt:lpstr>PowerPoint 演示文稿</vt:lpstr>
      <vt:lpstr>PowerPoint 演示文稿</vt:lpstr>
      <vt:lpstr>求主合取范式和主析取范式的方法</vt:lpstr>
      <vt:lpstr>PowerPoint 演示文稿</vt:lpstr>
      <vt:lpstr>PowerPoint 演示文稿</vt:lpstr>
      <vt:lpstr>PowerPoint 演示文稿</vt:lpstr>
      <vt:lpstr>PowerPoint 演示文稿</vt:lpstr>
      <vt:lpstr>PowerPoint 演示文稿</vt:lpstr>
      <vt:lpstr>PowerPoint 演示文稿</vt:lpstr>
      <vt:lpstr>子句是恒真的当且仅当至少有一个原子及其否定(也称互补对)同时在此子句中出现。  </vt:lpstr>
      <vt:lpstr>主合取范式与主析取范式的应用</vt:lpstr>
      <vt:lpstr>PowerPoint 演示文稿</vt:lpstr>
      <vt:lpstr>PowerPoint 演示文稿</vt:lpstr>
      <vt:lpstr>命题逻辑总结</vt:lpstr>
      <vt:lpstr>命题逻辑总结</vt:lpstr>
      <vt:lpstr>习题3.1 -1   给P和Q指派真值1，给R和S指派真值0，求出下面命题的真值：</vt:lpstr>
      <vt:lpstr>PowerPoint 演示文稿</vt:lpstr>
      <vt:lpstr>习题3.1 -2构成下列公式的真值表：</vt:lpstr>
      <vt:lpstr>PowerPoint 演示文稿</vt:lpstr>
      <vt:lpstr>习题3.1 -3指出下列公式哪些是恒真的哪些是恒假的：</vt:lpstr>
      <vt:lpstr>PowerPoint 演示文稿</vt:lpstr>
      <vt:lpstr>习题3.1 -4对P和Q的所有值，证明P Q与PQ有同样的真值。证明(P Q)(PQ)是恒真的。 </vt:lpstr>
      <vt:lpstr>习题3.1-6  证明下列公式等价</vt:lpstr>
      <vt:lpstr>习题3.1-7 设S={G1，…，Gn}是命题公式集合。试求出在不增加新原子的情况下从S出发演绎出的所有命题公式。</vt:lpstr>
      <vt:lpstr>PowerPoint 演示文稿</vt:lpstr>
      <vt:lpstr>PowerPoint 演示文稿</vt:lpstr>
      <vt:lpstr>PowerPoint 演示文稿</vt:lpstr>
      <vt:lpstr>PowerPoint 演示文稿</vt:lpstr>
      <vt:lpstr>PowerPoint 演示文稿</vt:lpstr>
      <vt:lpstr>习题3.1-11  证明下列蕴涵式</vt:lpstr>
      <vt:lpstr>习题3.1-13  用形式演绎法证明： {PQ，QR，PM，M}共同蕴涵R(PQ) </vt:lpstr>
      <vt:lpstr>习题3.1-19试将下列公式化为主析取范式和主合取范式：</vt:lpstr>
      <vt:lpstr>PowerPoint 演示文稿</vt:lpstr>
      <vt:lpstr>练习：</vt:lpstr>
      <vt:lpstr>PowerPoint 演示文稿</vt:lpstr>
      <vt:lpstr>练习：</vt:lpstr>
      <vt:lpstr>解答：</vt:lpstr>
      <vt:lpstr>PowerPoint 演示文稿</vt:lpstr>
      <vt:lpstr>习题1.2- 6    若非空关系R是反自反的，是对称的，试证明R不是传递的.</vt:lpstr>
      <vt:lpstr>习题1.2- 7   集合A上的关系是对称的，反对称的，试指明关系R的结构。</vt:lpstr>
      <vt:lpstr>习题1.2-9   设R是集合A上的关系，如果 1）对任意aA，都有a R a ； 2）若aRb，aRc，则bRc ； 证明：R是等价关系。 </vt:lpstr>
      <vt:lpstr>习题1.2- 3    R，S是集合A上的两个关系。        试证明下列等式: (1)(R•S)-1= S-1•R-1</vt:lpstr>
      <vt:lpstr>PowerPoint 演示文稿</vt:lpstr>
      <vt:lpstr>习题1.2-11  若集合A上的关系R , S具有对称性.  证明：R•S具有对称性的充要条件为   R•S= S•R</vt:lpstr>
      <vt:lpstr>习题1.2-11  若集合A上的关系R , S具有对称性 .      证明：R•S具有对称性的充要条件为   R•S= S•R</vt:lpstr>
      <vt:lpstr>习题1.2-11  若集合A上的关系R，S具有对称性，证明：R•S具有对称性的充要条件为R•S= S•R</vt:lpstr>
      <vt:lpstr>习题1.3-3  </vt:lpstr>
      <vt:lpstr>习题1.3-3  </vt:lpstr>
      <vt:lpstr>习题1.3-4.  </vt:lpstr>
      <vt:lpstr>习题1.3-4.  </vt:lpstr>
    </vt:vector>
  </TitlesOfParts>
  <Company>jlu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3-古典数理逻辑_1_2014</dc:title>
  <dc:creator>Administrator</dc:creator>
  <cp:lastModifiedBy>Windows 用户</cp:lastModifiedBy>
  <cp:revision>1326</cp:revision>
  <cp:lastPrinted>1601-01-01T00:00:00Z</cp:lastPrinted>
  <dcterms:created xsi:type="dcterms:W3CDTF">2002-08-19T06:25:27Z</dcterms:created>
  <dcterms:modified xsi:type="dcterms:W3CDTF">2022-04-04T07:10:37Z</dcterms:modified>
</cp:coreProperties>
</file>