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5182" r:id="rId2"/>
    <p:sldMasterId id="2147485308" r:id="rId3"/>
    <p:sldMasterId id="2147485320" r:id="rId4"/>
  </p:sldMasterIdLst>
  <p:notesMasterIdLst>
    <p:notesMasterId r:id="rId144"/>
  </p:notesMasterIdLst>
  <p:handoutMasterIdLst>
    <p:handoutMasterId r:id="rId145"/>
  </p:handoutMasterIdLst>
  <p:sldIdLst>
    <p:sldId id="257" r:id="rId5"/>
    <p:sldId id="259" r:id="rId6"/>
    <p:sldId id="370" r:id="rId7"/>
    <p:sldId id="541" r:id="rId8"/>
    <p:sldId id="258" r:id="rId9"/>
    <p:sldId id="332" r:id="rId10"/>
    <p:sldId id="333" r:id="rId11"/>
    <p:sldId id="261" r:id="rId12"/>
    <p:sldId id="262" r:id="rId13"/>
    <p:sldId id="264" r:id="rId14"/>
    <p:sldId id="371" r:id="rId15"/>
    <p:sldId id="265" r:id="rId16"/>
    <p:sldId id="263" r:id="rId17"/>
    <p:sldId id="266" r:id="rId18"/>
    <p:sldId id="267" r:id="rId19"/>
    <p:sldId id="268" r:id="rId20"/>
    <p:sldId id="372" r:id="rId21"/>
    <p:sldId id="373" r:id="rId22"/>
    <p:sldId id="374" r:id="rId23"/>
    <p:sldId id="269" r:id="rId24"/>
    <p:sldId id="270" r:id="rId25"/>
    <p:sldId id="271" r:id="rId26"/>
    <p:sldId id="375" r:id="rId27"/>
    <p:sldId id="391" r:id="rId28"/>
    <p:sldId id="392" r:id="rId29"/>
    <p:sldId id="540" r:id="rId30"/>
    <p:sldId id="273" r:id="rId31"/>
    <p:sldId id="335" r:id="rId32"/>
    <p:sldId id="274" r:id="rId33"/>
    <p:sldId id="275" r:id="rId34"/>
    <p:sldId id="276" r:id="rId35"/>
    <p:sldId id="277" r:id="rId36"/>
    <p:sldId id="545" r:id="rId37"/>
    <p:sldId id="546" r:id="rId38"/>
    <p:sldId id="278" r:id="rId39"/>
    <p:sldId id="279" r:id="rId40"/>
    <p:sldId id="280" r:id="rId41"/>
    <p:sldId id="281" r:id="rId42"/>
    <p:sldId id="282" r:id="rId43"/>
    <p:sldId id="283" r:id="rId44"/>
    <p:sldId id="284" r:id="rId45"/>
    <p:sldId id="286" r:id="rId46"/>
    <p:sldId id="287" r:id="rId47"/>
    <p:sldId id="383" r:id="rId48"/>
    <p:sldId id="384" r:id="rId49"/>
    <p:sldId id="385" r:id="rId50"/>
    <p:sldId id="386" r:id="rId51"/>
    <p:sldId id="549" r:id="rId52"/>
    <p:sldId id="550" r:id="rId53"/>
    <p:sldId id="551" r:id="rId54"/>
    <p:sldId id="389" r:id="rId55"/>
    <p:sldId id="393" r:id="rId56"/>
    <p:sldId id="390" r:id="rId57"/>
    <p:sldId id="394" r:id="rId58"/>
    <p:sldId id="288" r:id="rId59"/>
    <p:sldId id="395" r:id="rId60"/>
    <p:sldId id="396" r:id="rId61"/>
    <p:sldId id="542" r:id="rId62"/>
    <p:sldId id="544" r:id="rId63"/>
    <p:sldId id="547" r:id="rId64"/>
    <p:sldId id="548" r:id="rId65"/>
    <p:sldId id="289" r:id="rId66"/>
    <p:sldId id="290" r:id="rId67"/>
    <p:sldId id="397" r:id="rId68"/>
    <p:sldId id="466" r:id="rId69"/>
    <p:sldId id="398" r:id="rId70"/>
    <p:sldId id="291" r:id="rId71"/>
    <p:sldId id="399" r:id="rId72"/>
    <p:sldId id="292" r:id="rId73"/>
    <p:sldId id="414" r:id="rId74"/>
    <p:sldId id="415" r:id="rId75"/>
    <p:sldId id="416" r:id="rId76"/>
    <p:sldId id="522" r:id="rId77"/>
    <p:sldId id="417" r:id="rId78"/>
    <p:sldId id="438" r:id="rId79"/>
    <p:sldId id="293" r:id="rId80"/>
    <p:sldId id="400" r:id="rId81"/>
    <p:sldId id="409" r:id="rId82"/>
    <p:sldId id="413" r:id="rId83"/>
    <p:sldId id="410" r:id="rId84"/>
    <p:sldId id="412" r:id="rId85"/>
    <p:sldId id="355" r:id="rId86"/>
    <p:sldId id="552" r:id="rId87"/>
    <p:sldId id="305" r:id="rId88"/>
    <p:sldId id="340" r:id="rId89"/>
    <p:sldId id="306" r:id="rId90"/>
    <p:sldId id="401" r:id="rId91"/>
    <p:sldId id="307" r:id="rId92"/>
    <p:sldId id="528" r:id="rId93"/>
    <p:sldId id="529" r:id="rId94"/>
    <p:sldId id="308" r:id="rId95"/>
    <p:sldId id="366" r:id="rId96"/>
    <p:sldId id="309" r:id="rId97"/>
    <p:sldId id="341" r:id="rId98"/>
    <p:sldId id="310" r:id="rId99"/>
    <p:sldId id="311" r:id="rId100"/>
    <p:sldId id="312" r:id="rId101"/>
    <p:sldId id="342" r:id="rId102"/>
    <p:sldId id="402" r:id="rId103"/>
    <p:sldId id="403" r:id="rId104"/>
    <p:sldId id="404" r:id="rId105"/>
    <p:sldId id="313" r:id="rId106"/>
    <p:sldId id="314" r:id="rId107"/>
    <p:sldId id="315" r:id="rId108"/>
    <p:sldId id="406" r:id="rId109"/>
    <p:sldId id="405" r:id="rId110"/>
    <p:sldId id="316" r:id="rId111"/>
    <p:sldId id="317" r:id="rId112"/>
    <p:sldId id="351" r:id="rId113"/>
    <p:sldId id="318" r:id="rId114"/>
    <p:sldId id="445" r:id="rId115"/>
    <p:sldId id="407" r:id="rId116"/>
    <p:sldId id="530" r:id="rId117"/>
    <p:sldId id="350" r:id="rId118"/>
    <p:sldId id="319" r:id="rId119"/>
    <p:sldId id="352" r:id="rId120"/>
    <p:sldId id="320" r:id="rId121"/>
    <p:sldId id="353" r:id="rId122"/>
    <p:sldId id="321" r:id="rId123"/>
    <p:sldId id="322" r:id="rId124"/>
    <p:sldId id="323" r:id="rId125"/>
    <p:sldId id="324" r:id="rId126"/>
    <p:sldId id="326" r:id="rId127"/>
    <p:sldId id="344" r:id="rId128"/>
    <p:sldId id="531" r:id="rId129"/>
    <p:sldId id="532" r:id="rId130"/>
    <p:sldId id="468" r:id="rId131"/>
    <p:sldId id="469" r:id="rId132"/>
    <p:sldId id="471" r:id="rId133"/>
    <p:sldId id="467" r:id="rId134"/>
    <p:sldId id="472" r:id="rId135"/>
    <p:sldId id="442" r:id="rId136"/>
    <p:sldId id="439" r:id="rId137"/>
    <p:sldId id="440" r:id="rId138"/>
    <p:sldId id="441" r:id="rId139"/>
    <p:sldId id="452" r:id="rId140"/>
    <p:sldId id="453" r:id="rId141"/>
    <p:sldId id="456" r:id="rId142"/>
    <p:sldId id="457" r:id="rId1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3300"/>
    <a:srgbClr val="FFFFCC"/>
    <a:srgbClr val="FE1A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5" autoAdjust="0"/>
    <p:restoredTop sz="67611" autoAdjust="0"/>
  </p:normalViewPr>
  <p:slideViewPr>
    <p:cSldViewPr>
      <p:cViewPr varScale="1">
        <p:scale>
          <a:sx n="78" d="100"/>
          <a:sy n="78" d="100"/>
        </p:scale>
        <p:origin x="720" y="5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tableStyles" Target="tableStyles.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notesMaster" Target="notesMasters/notesMaster1.xml"/><Relationship Id="rId90" Type="http://schemas.openxmlformats.org/officeDocument/2006/relationships/slide" Target="slides/slide86.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2.xml"/><Relationship Id="rId3" Type="http://schemas.openxmlformats.org/officeDocument/2006/relationships/slide" Target="slides/slide8.xml"/><Relationship Id="rId7" Type="http://schemas.openxmlformats.org/officeDocument/2006/relationships/slide" Target="slides/slide13.xml"/><Relationship Id="rId12" Type="http://schemas.openxmlformats.org/officeDocument/2006/relationships/slide" Target="slides/slide21.xml"/><Relationship Id="rId2" Type="http://schemas.openxmlformats.org/officeDocument/2006/relationships/slide" Target="slides/slide5.xml"/><Relationship Id="rId16" Type="http://schemas.openxmlformats.org/officeDocument/2006/relationships/slide" Target="slides/slide32.xml"/><Relationship Id="rId1" Type="http://schemas.openxmlformats.org/officeDocument/2006/relationships/slide" Target="slides/slide1.xml"/><Relationship Id="rId6" Type="http://schemas.openxmlformats.org/officeDocument/2006/relationships/slide" Target="slides/slide12.xml"/><Relationship Id="rId11" Type="http://schemas.openxmlformats.org/officeDocument/2006/relationships/slide" Target="slides/slide20.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6.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Arial" charset="0"/>
              </a:defRPr>
            </a:lvl1pPr>
          </a:lstStyle>
          <a:p>
            <a:pPr>
              <a:defRPr/>
            </a:pPr>
            <a:endParaRPr lang="zh-CN" altLang="en-US"/>
          </a:p>
        </p:txBody>
      </p:sp>
      <p:sp>
        <p:nvSpPr>
          <p:cNvPr id="1935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574427FF-A8B3-4C36-A3C3-AEA804766FE4}" type="datetimeFigureOut">
              <a:rPr lang="zh-CN" altLang="en-US"/>
              <a:pPr>
                <a:defRPr/>
              </a:pPr>
              <a:t>2022/4/19</a:t>
            </a:fld>
            <a:endParaRPr lang="en-US" altLang="zh-CN"/>
          </a:p>
        </p:txBody>
      </p:sp>
      <p:sp>
        <p:nvSpPr>
          <p:cNvPr id="1935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Arial" charset="0"/>
              </a:defRPr>
            </a:lvl1pPr>
          </a:lstStyle>
          <a:p>
            <a:pPr>
              <a:defRPr/>
            </a:pPr>
            <a:endParaRPr lang="en-US" altLang="zh-CN"/>
          </a:p>
        </p:txBody>
      </p:sp>
      <p:sp>
        <p:nvSpPr>
          <p:cNvPr id="1935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2F3C4FA-02BF-49E1-AAA7-3E8DE58663A4}" type="slidenum">
              <a:rPr lang="zh-CN" altLang="en-US"/>
              <a:pPr>
                <a:defRPr/>
              </a:pPr>
              <a:t>‹#›</a:t>
            </a:fld>
            <a:endParaRPr lang="en-US" altLang="zh-CN"/>
          </a:p>
        </p:txBody>
      </p:sp>
    </p:spTree>
    <p:extLst>
      <p:ext uri="{BB962C8B-B14F-4D97-AF65-F5344CB8AC3E}">
        <p14:creationId xmlns:p14="http://schemas.microsoft.com/office/powerpoint/2010/main" val="2848449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409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7014F15-1EB1-40B2-9357-F551001DA76F}" type="slidenum">
              <a:rPr lang="en-US" altLang="zh-CN"/>
              <a:pPr>
                <a:defRPr/>
              </a:pPr>
              <a:t>‹#›</a:t>
            </a:fld>
            <a:endParaRPr lang="en-US" altLang="zh-CN"/>
          </a:p>
        </p:txBody>
      </p:sp>
    </p:spTree>
    <p:extLst>
      <p:ext uri="{BB962C8B-B14F-4D97-AF65-F5344CB8AC3E}">
        <p14:creationId xmlns:p14="http://schemas.microsoft.com/office/powerpoint/2010/main" val="534787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8840F74-DA25-4416-A76E-691305D154F3}" type="slidenum">
              <a:rPr lang="en-US" altLang="zh-CN" smtClean="0"/>
              <a:pPr>
                <a:spcBef>
                  <a:spcPct val="0"/>
                </a:spcBef>
              </a:pPr>
              <a:t>32</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因此，在谓词逻辑中的一个表达式里，我们总可以通过改名规则，使得该表达式中所有的约束变量都不是自由变量，于是所有的自由变量也都不是约束变量了。以后的讨论，我们总是在这种假定下进行。</a:t>
            </a:r>
            <a:r>
              <a:rPr lang="zh-CN" altLang="en-US" smtClean="0">
                <a:latin typeface="Arial" panose="020B0604020202020204" pitchFamily="34" charset="0"/>
              </a:rPr>
              <a:t> </a:t>
            </a:r>
          </a:p>
        </p:txBody>
      </p:sp>
    </p:spTree>
    <p:extLst>
      <p:ext uri="{BB962C8B-B14F-4D97-AF65-F5344CB8AC3E}">
        <p14:creationId xmlns:p14="http://schemas.microsoft.com/office/powerpoint/2010/main" val="399721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56679B-B09E-4CC5-BD99-E3E0C988F74F}" type="slidenum">
              <a:rPr lang="en-US" altLang="zh-CN" smtClean="0"/>
              <a:pPr>
                <a:spcBef>
                  <a:spcPct val="0"/>
                </a:spcBef>
              </a:pPr>
              <a:t>86</a:t>
            </a:fld>
            <a:endParaRPr lang="en-US" altLang="zh-CN" smtClean="0"/>
          </a:p>
        </p:txBody>
      </p:sp>
      <p:sp>
        <p:nvSpPr>
          <p:cNvPr id="133123" name="Rectangle 2"/>
          <p:cNvSpPr>
            <a:spLocks noGrp="1" noRot="1" noChangeAspect="1" noChangeArrowheads="1" noTextEdit="1"/>
          </p:cNvSpPr>
          <p:nvPr>
            <p:ph type="sldImg"/>
          </p:nvPr>
        </p:nvSpPr>
        <p:spPr>
          <a:solidFill>
            <a:srgbClr val="FFFFFF"/>
          </a:solidFill>
          <a:ln/>
        </p:spPr>
      </p:sp>
      <p:sp>
        <p:nvSpPr>
          <p:cNvPr id="1331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23440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AB61C1B-2784-473E-B31E-B7873CCC1101}" type="slidenum">
              <a:rPr lang="en-US" altLang="zh-CN" smtClean="0"/>
              <a:pPr>
                <a:spcBef>
                  <a:spcPct val="0"/>
                </a:spcBef>
              </a:pPr>
              <a:t>88</a:t>
            </a:fld>
            <a:endParaRPr lang="en-US" altLang="zh-CN" smtClean="0"/>
          </a:p>
        </p:txBody>
      </p:sp>
      <p:sp>
        <p:nvSpPr>
          <p:cNvPr id="136195" name="Rectangle 2"/>
          <p:cNvSpPr>
            <a:spLocks noGrp="1" noRot="1" noChangeAspect="1" noChangeArrowheads="1" noTextEdit="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321874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FAF6A1-8768-4623-9A39-705680164BFA}" type="slidenum">
              <a:rPr lang="en-US" altLang="zh-CN" smtClean="0"/>
              <a:pPr>
                <a:spcBef>
                  <a:spcPct val="0"/>
                </a:spcBef>
              </a:pPr>
              <a:t>91</a:t>
            </a:fld>
            <a:endParaRPr lang="en-US" altLang="zh-CN" smtClean="0"/>
          </a:p>
        </p:txBody>
      </p:sp>
      <p:sp>
        <p:nvSpPr>
          <p:cNvPr id="140291" name="Rectangle 2"/>
          <p:cNvSpPr>
            <a:spLocks noGrp="1" noRot="1" noChangeAspect="1" noChangeArrowheads="1" noTextEdit="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566408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293EC4-2C78-4D8F-B0F2-03EC74924DA3}" type="slidenum">
              <a:rPr lang="en-US" altLang="zh-CN" smtClean="0"/>
              <a:pPr>
                <a:spcBef>
                  <a:spcPct val="0"/>
                </a:spcBef>
              </a:pPr>
              <a:t>93</a:t>
            </a:fld>
            <a:endParaRPr lang="en-US" altLang="zh-CN" smtClean="0"/>
          </a:p>
        </p:txBody>
      </p:sp>
      <p:sp>
        <p:nvSpPr>
          <p:cNvPr id="143363" name="Rectangle 2"/>
          <p:cNvSpPr>
            <a:spLocks noGrp="1" noRot="1" noChangeAspect="1" noChangeArrowheads="1" noTextEdit="1"/>
          </p:cNvSpPr>
          <p:nvPr>
            <p:ph type="sldImg"/>
          </p:nvPr>
        </p:nvSpPr>
        <p:spPr>
          <a:solidFill>
            <a:srgbClr val="FFFFFF"/>
          </a:solidFill>
          <a:ln/>
        </p:spPr>
      </p:sp>
      <p:sp>
        <p:nvSpPr>
          <p:cNvPr id="1433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715653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77643AB-8CF9-4331-AB43-E53DFDFFC078}" type="slidenum">
              <a:rPr lang="en-US" altLang="zh-CN" smtClean="0"/>
              <a:pPr>
                <a:spcBef>
                  <a:spcPct val="0"/>
                </a:spcBef>
              </a:pPr>
              <a:t>95</a:t>
            </a:fld>
            <a:endParaRPr lang="en-US" altLang="zh-CN" smtClean="0"/>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6138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2E4D4D-95D5-4408-8D40-BC25C74C62BC}" type="slidenum">
              <a:rPr lang="en-US" altLang="zh-CN" smtClean="0"/>
              <a:pPr>
                <a:spcBef>
                  <a:spcPct val="0"/>
                </a:spcBef>
              </a:pPr>
              <a:t>96</a:t>
            </a:fld>
            <a:endParaRPr lang="en-US" altLang="zh-CN" smtClean="0"/>
          </a:p>
        </p:txBody>
      </p:sp>
      <p:sp>
        <p:nvSpPr>
          <p:cNvPr id="148483" name="Rectangle 2"/>
          <p:cNvSpPr>
            <a:spLocks noGrp="1" noRot="1" noChangeAspect="1" noChangeArrowheads="1" noTextEdit="1"/>
          </p:cNvSpPr>
          <p:nvPr>
            <p:ph type="sldImg"/>
          </p:nvPr>
        </p:nvSpPr>
        <p:spPr>
          <a:solidFill>
            <a:srgbClr val="FFFFFF"/>
          </a:solidFill>
          <a:ln/>
        </p:spPr>
      </p:sp>
      <p:sp>
        <p:nvSpPr>
          <p:cNvPr id="1484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66299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FE53A23-BD7B-4629-AC60-05DF7C4399AD}" type="slidenum">
              <a:rPr lang="en-US" altLang="zh-CN" smtClean="0"/>
              <a:pPr>
                <a:spcBef>
                  <a:spcPct val="0"/>
                </a:spcBef>
              </a:pPr>
              <a:t>97</a:t>
            </a:fld>
            <a:endParaRPr lang="en-US" altLang="zh-CN" smtClean="0"/>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43154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26AD05-D7B0-465E-A7B8-915D7D6C1E5B}" type="slidenum">
              <a:rPr lang="en-US" altLang="zh-CN" smtClean="0"/>
              <a:pPr>
                <a:spcBef>
                  <a:spcPct val="0"/>
                </a:spcBef>
              </a:pPr>
              <a:t>102</a:t>
            </a:fld>
            <a:endParaRPr lang="en-US" altLang="zh-CN" smtClean="0"/>
          </a:p>
        </p:txBody>
      </p:sp>
      <p:sp>
        <p:nvSpPr>
          <p:cNvPr id="156675" name="Rectangle 2"/>
          <p:cNvSpPr>
            <a:spLocks noGrp="1" noRot="1" noChangeAspect="1" noChangeArrowheads="1" noTextEdit="1"/>
          </p:cNvSpPr>
          <p:nvPr>
            <p:ph type="sldImg"/>
          </p:nvPr>
        </p:nvSpPr>
        <p:spPr>
          <a:solidFill>
            <a:srgbClr val="FFFFFF"/>
          </a:solidFill>
          <a:ln/>
        </p:spPr>
      </p:sp>
      <p:sp>
        <p:nvSpPr>
          <p:cNvPr id="1566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34720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17C65FE-B64A-4791-891B-8008D2E6D150}" type="slidenum">
              <a:rPr lang="en-US" altLang="zh-CN" smtClean="0"/>
              <a:pPr>
                <a:spcBef>
                  <a:spcPct val="0"/>
                </a:spcBef>
              </a:pPr>
              <a:t>103</a:t>
            </a:fld>
            <a:endParaRPr lang="en-US" altLang="zh-CN" smtClean="0"/>
          </a:p>
        </p:txBody>
      </p:sp>
      <p:sp>
        <p:nvSpPr>
          <p:cNvPr id="158723" name="Rectangle 2"/>
          <p:cNvSpPr>
            <a:spLocks noGrp="1" noRot="1" noChangeAspect="1" noChangeArrowheads="1" noTextEdit="1"/>
          </p:cNvSpPr>
          <p:nvPr>
            <p:ph type="sldImg"/>
          </p:nvPr>
        </p:nvSpPr>
        <p:spPr>
          <a:solidFill>
            <a:srgbClr val="FFFFFF"/>
          </a:solidFill>
          <a:ln/>
        </p:spPr>
      </p:sp>
      <p:sp>
        <p:nvSpPr>
          <p:cNvPr id="1587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714984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D28616-F1EA-4ED6-A57A-5F804016C918}" type="slidenum">
              <a:rPr lang="en-US" altLang="zh-CN" smtClean="0"/>
              <a:pPr>
                <a:spcBef>
                  <a:spcPct val="0"/>
                </a:spcBef>
              </a:pPr>
              <a:t>104</a:t>
            </a:fld>
            <a:endParaRPr lang="en-US" altLang="zh-CN" smtClean="0"/>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867526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6CE038-F9A6-4E79-9CDC-4D1FEB18AB59}" type="slidenum">
              <a:rPr lang="en-US" altLang="zh-CN" smtClean="0"/>
              <a:pPr>
                <a:spcBef>
                  <a:spcPct val="0"/>
                </a:spcBef>
              </a:pPr>
              <a:t>41</a:t>
            </a:fld>
            <a:endParaRPr lang="en-US" altLang="zh-CN"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由于公式是由常量符号，变量符号，函数符号，谓词符号通过逻辑联结词和量词</a:t>
            </a:r>
            <a:r>
              <a:rPr lang="en-US" altLang="zh-CN" smtClean="0">
                <a:latin typeface="Times New Roman" panose="02020603050405020304" pitchFamily="18" charset="0"/>
                <a:cs typeface="Times New Roman" panose="02020603050405020304" pitchFamily="18" charset="0"/>
              </a:rPr>
              <a:t>(</a:t>
            </a:r>
            <a:r>
              <a:rPr lang="zh-CN" altLang="en-US" smtClean="0">
                <a:latin typeface="宋体" panose="02010600030101010101" pitchFamily="2" charset="-122"/>
              </a:rPr>
              <a:t>当然还有括号</a:t>
            </a:r>
            <a:r>
              <a:rPr lang="en-US" altLang="zh-CN" smtClean="0">
                <a:latin typeface="Times New Roman" panose="02020603050405020304" pitchFamily="18" charset="0"/>
                <a:cs typeface="Times New Roman" panose="02020603050405020304" pitchFamily="18" charset="0"/>
              </a:rPr>
              <a:t>)</a:t>
            </a:r>
            <a:r>
              <a:rPr lang="zh-CN" altLang="en-US" smtClean="0">
                <a:latin typeface="宋体" panose="02010600030101010101" pitchFamily="2" charset="-122"/>
              </a:rPr>
              <a:t>连结起来的抽象符号串，所以若不对它们</a:t>
            </a:r>
            <a:r>
              <a:rPr lang="en-US" altLang="zh-CN" smtClean="0">
                <a:latin typeface="Times New Roman" panose="02020603050405020304" pitchFamily="18" charset="0"/>
                <a:cs typeface="Times New Roman" panose="02020603050405020304" pitchFamily="18" charset="0"/>
              </a:rPr>
              <a:t>(</a:t>
            </a:r>
            <a:r>
              <a:rPr lang="zh-CN" altLang="en-US" smtClean="0">
                <a:latin typeface="宋体" panose="02010600030101010101" pitchFamily="2" charset="-122"/>
              </a:rPr>
              <a:t>常量符号，变量符号，函数符号，谓词符号</a:t>
            </a:r>
            <a:r>
              <a:rPr lang="en-US" altLang="zh-CN" smtClean="0">
                <a:latin typeface="Times New Roman" panose="02020603050405020304" pitchFamily="18" charset="0"/>
                <a:cs typeface="Times New Roman" panose="02020603050405020304" pitchFamily="18" charset="0"/>
              </a:rPr>
              <a:t>)</a:t>
            </a:r>
            <a:r>
              <a:rPr lang="zh-CN" altLang="en-US" smtClean="0">
                <a:latin typeface="宋体" panose="02010600030101010101" pitchFamily="2" charset="-122"/>
              </a:rPr>
              <a:t>给以具体解释，则公式是没有实在意思的。所谓给公式以解释，就是将公式中的常量符号指为常量，函数符号指为函数，谓词符号指为谓词。</a:t>
            </a:r>
            <a:r>
              <a:rPr lang="zh-CN" altLang="en-US" smtClean="0">
                <a:latin typeface="Arial" panose="020B0604020202020204" pitchFamily="34" charset="0"/>
              </a:rPr>
              <a:t> </a:t>
            </a:r>
          </a:p>
        </p:txBody>
      </p:sp>
    </p:spTree>
    <p:extLst>
      <p:ext uri="{BB962C8B-B14F-4D97-AF65-F5344CB8AC3E}">
        <p14:creationId xmlns:p14="http://schemas.microsoft.com/office/powerpoint/2010/main" val="2080520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1D7B695-C7BB-4C8E-BF12-B9BA2C9359AF}" type="slidenum">
              <a:rPr lang="en-US" altLang="zh-CN" smtClean="0"/>
              <a:pPr>
                <a:spcBef>
                  <a:spcPct val="0"/>
                </a:spcBef>
              </a:pPr>
              <a:t>107</a:t>
            </a:fld>
            <a:endParaRPr lang="en-US" altLang="zh-CN" smtClean="0"/>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34795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4434CDA-351E-41A5-8A2A-6D4260356E61}" type="slidenum">
              <a:rPr lang="en-US" altLang="zh-CN" smtClean="0"/>
              <a:pPr>
                <a:spcBef>
                  <a:spcPct val="0"/>
                </a:spcBef>
              </a:pPr>
              <a:t>108</a:t>
            </a:fld>
            <a:endParaRPr lang="en-US" altLang="zh-CN" smtClean="0"/>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00346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B615B6-81D3-4C07-A779-DDD437432F4E}" type="slidenum">
              <a:rPr lang="en-US" altLang="zh-CN" smtClean="0"/>
              <a:pPr>
                <a:spcBef>
                  <a:spcPct val="0"/>
                </a:spcBef>
              </a:pPr>
              <a:t>109</a:t>
            </a:fld>
            <a:endParaRPr lang="en-US" altLang="zh-CN"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82643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BF0C48-ACAC-4C5F-AE41-36E5FE65CEF9}" type="slidenum">
              <a:rPr lang="en-US" altLang="zh-CN" smtClean="0"/>
              <a:pPr>
                <a:spcBef>
                  <a:spcPct val="0"/>
                </a:spcBef>
              </a:pPr>
              <a:t>110</a:t>
            </a:fld>
            <a:endParaRPr lang="en-US" altLang="zh-CN" smtClean="0"/>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31984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7572326-4302-4E7D-AD85-6247A55C833E}" type="slidenum">
              <a:rPr lang="en-US" altLang="zh-CN" smtClean="0"/>
              <a:pPr>
                <a:spcBef>
                  <a:spcPct val="0"/>
                </a:spcBef>
              </a:pPr>
              <a:t>114</a:t>
            </a:fld>
            <a:endParaRPr lang="en-US" altLang="zh-CN" smtClean="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12486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706D20-6C9C-4DF5-83FE-2FE994B32F0D}" type="slidenum">
              <a:rPr lang="en-US" altLang="zh-CN" smtClean="0"/>
              <a:pPr>
                <a:spcBef>
                  <a:spcPct val="0"/>
                </a:spcBef>
              </a:pPr>
              <a:t>115</a:t>
            </a:fld>
            <a:endParaRPr lang="en-US" altLang="zh-CN" smtClean="0"/>
          </a:p>
        </p:txBody>
      </p:sp>
      <p:sp>
        <p:nvSpPr>
          <p:cNvPr id="178179" name="Rectangle 2"/>
          <p:cNvSpPr>
            <a:spLocks noGrp="1" noRot="1" noChangeAspect="1" noChangeArrowheads="1" noTextEdit="1"/>
          </p:cNvSpPr>
          <p:nvPr>
            <p:ph type="sldImg"/>
          </p:nvPr>
        </p:nvSpPr>
        <p:spPr>
          <a:solidFill>
            <a:srgbClr val="FFFFFF"/>
          </a:solidFill>
          <a:ln/>
        </p:spPr>
      </p:sp>
      <p:sp>
        <p:nvSpPr>
          <p:cNvPr id="178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75169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76A2ACF-7980-4A19-B7A5-69ECEE5890AC}" type="slidenum">
              <a:rPr lang="en-US" altLang="zh-CN" smtClean="0"/>
              <a:pPr>
                <a:spcBef>
                  <a:spcPct val="0"/>
                </a:spcBef>
              </a:pPr>
              <a:t>116</a:t>
            </a:fld>
            <a:endParaRPr lang="en-US" altLang="zh-CN" smtClean="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542948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63330F1-C746-4CF5-9D35-4C055595EB65}" type="slidenum">
              <a:rPr lang="en-US" altLang="zh-CN" smtClean="0"/>
              <a:pPr>
                <a:spcBef>
                  <a:spcPct val="0"/>
                </a:spcBef>
              </a:pPr>
              <a:t>117</a:t>
            </a:fld>
            <a:endParaRPr lang="en-US" altLang="zh-CN" smtClean="0"/>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537402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BE3C972-6D58-4CA2-8827-B4DB8514691D}" type="slidenum">
              <a:rPr lang="en-US" altLang="zh-CN" smtClean="0"/>
              <a:pPr>
                <a:spcBef>
                  <a:spcPct val="0"/>
                </a:spcBef>
              </a:pPr>
              <a:t>118</a:t>
            </a:fld>
            <a:endParaRPr lang="en-US" altLang="zh-CN" smtClean="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913158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88E85BD-F325-44B1-9BDE-20A7C715B6DE}" type="slidenum">
              <a:rPr lang="en-US" altLang="zh-CN" smtClean="0"/>
              <a:pPr>
                <a:spcBef>
                  <a:spcPct val="0"/>
                </a:spcBef>
              </a:pPr>
              <a:t>119</a:t>
            </a:fld>
            <a:endParaRPr lang="en-US" altLang="zh-CN" smtClean="0"/>
          </a:p>
        </p:txBody>
      </p:sp>
      <p:sp>
        <p:nvSpPr>
          <p:cNvPr id="186371" name="Rectangle 2"/>
          <p:cNvSpPr>
            <a:spLocks noGrp="1" noRot="1" noChangeAspect="1" noChangeArrowheads="1" noTextEdit="1"/>
          </p:cNvSpPr>
          <p:nvPr>
            <p:ph type="sldImg"/>
          </p:nvPr>
        </p:nvSpPr>
        <p:spPr>
          <a:solidFill>
            <a:srgbClr val="FFFFFF"/>
          </a:solidFill>
          <a:ln/>
        </p:spPr>
      </p:sp>
      <p:sp>
        <p:nvSpPr>
          <p:cNvPr id="186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8137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40CF1A5-2DDD-430D-9979-B4479D7AE53E}" type="slidenum">
              <a:rPr lang="en-US" altLang="zh-CN" smtClean="0"/>
              <a:pPr>
                <a:spcBef>
                  <a:spcPct val="0"/>
                </a:spcBef>
              </a:pPr>
              <a:t>42</a:t>
            </a:fld>
            <a:endParaRPr lang="en-US" altLang="zh-CN" smtClean="0"/>
          </a:p>
        </p:txBody>
      </p:sp>
      <p:sp>
        <p:nvSpPr>
          <p:cNvPr id="80899" name="Rectangle 2"/>
          <p:cNvSpPr>
            <a:spLocks noGrp="1" noRot="1" noChangeAspect="1" noChangeArrowheads="1" noTextEdit="1"/>
          </p:cNvSpPr>
          <p:nvPr>
            <p:ph type="sldImg"/>
          </p:nvPr>
        </p:nvSpPr>
        <p:spPr>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latin typeface="宋体" panose="02010600030101010101" pitchFamily="2" charset="-122"/>
              </a:rPr>
              <a:t>由于公式是由常量符号，变量符号，函数符号，谓词符号通过逻辑联结词和量词</a:t>
            </a:r>
            <a:r>
              <a:rPr lang="en-US" altLang="zh-CN" smtClean="0">
                <a:latin typeface="Times New Roman" panose="02020603050405020304" pitchFamily="18" charset="0"/>
                <a:cs typeface="Times New Roman" panose="02020603050405020304" pitchFamily="18" charset="0"/>
              </a:rPr>
              <a:t>(</a:t>
            </a:r>
            <a:r>
              <a:rPr lang="zh-CN" altLang="en-US" smtClean="0">
                <a:latin typeface="宋体" panose="02010600030101010101" pitchFamily="2" charset="-122"/>
              </a:rPr>
              <a:t>当然还有括号</a:t>
            </a:r>
            <a:r>
              <a:rPr lang="en-US" altLang="zh-CN" smtClean="0">
                <a:latin typeface="Times New Roman" panose="02020603050405020304" pitchFamily="18" charset="0"/>
                <a:cs typeface="Times New Roman" panose="02020603050405020304" pitchFamily="18" charset="0"/>
              </a:rPr>
              <a:t>)</a:t>
            </a:r>
            <a:r>
              <a:rPr lang="zh-CN" altLang="en-US" smtClean="0">
                <a:latin typeface="宋体" panose="02010600030101010101" pitchFamily="2" charset="-122"/>
              </a:rPr>
              <a:t>连结起来的抽象符号串，所以若不对它们</a:t>
            </a:r>
            <a:r>
              <a:rPr lang="en-US" altLang="zh-CN" smtClean="0">
                <a:latin typeface="Times New Roman" panose="02020603050405020304" pitchFamily="18" charset="0"/>
                <a:cs typeface="Times New Roman" panose="02020603050405020304" pitchFamily="18" charset="0"/>
              </a:rPr>
              <a:t>(</a:t>
            </a:r>
            <a:r>
              <a:rPr lang="zh-CN" altLang="en-US" smtClean="0">
                <a:latin typeface="宋体" panose="02010600030101010101" pitchFamily="2" charset="-122"/>
              </a:rPr>
              <a:t>常量符号，变量符号，函数符号，谓词符号</a:t>
            </a:r>
            <a:r>
              <a:rPr lang="en-US" altLang="zh-CN" smtClean="0">
                <a:latin typeface="Times New Roman" panose="02020603050405020304" pitchFamily="18" charset="0"/>
                <a:cs typeface="Times New Roman" panose="02020603050405020304" pitchFamily="18" charset="0"/>
              </a:rPr>
              <a:t>)</a:t>
            </a:r>
            <a:r>
              <a:rPr lang="zh-CN" altLang="en-US" smtClean="0">
                <a:latin typeface="宋体" panose="02010600030101010101" pitchFamily="2" charset="-122"/>
              </a:rPr>
              <a:t>给以具体解释，则公式是没有实在意思的。所谓给公式以解释，就是将公式中的常量符号指为常量，函数符号指为函数，谓词符号指为谓词。</a:t>
            </a:r>
            <a:r>
              <a:rPr lang="zh-CN" altLang="en-US" smtClean="0">
                <a:latin typeface="Arial" panose="020B0604020202020204" pitchFamily="34" charset="0"/>
              </a:rPr>
              <a:t> </a:t>
            </a:r>
          </a:p>
        </p:txBody>
      </p:sp>
    </p:spTree>
    <p:extLst>
      <p:ext uri="{BB962C8B-B14F-4D97-AF65-F5344CB8AC3E}">
        <p14:creationId xmlns:p14="http://schemas.microsoft.com/office/powerpoint/2010/main" val="1883025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F052E34-0209-4D18-AE28-1780B58BDB8E}" type="slidenum">
              <a:rPr lang="en-US" altLang="zh-CN" smtClean="0"/>
              <a:pPr>
                <a:spcBef>
                  <a:spcPct val="0"/>
                </a:spcBef>
              </a:pPr>
              <a:t>120</a:t>
            </a:fld>
            <a:endParaRPr lang="en-US" altLang="zh-CN" smtClean="0"/>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845335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B7BC63-E061-4EE7-A59B-8E52181C6151}" type="slidenum">
              <a:rPr lang="en-US" altLang="zh-CN" smtClean="0"/>
              <a:pPr>
                <a:spcBef>
                  <a:spcPct val="0"/>
                </a:spcBef>
              </a:pPr>
              <a:t>121</a:t>
            </a:fld>
            <a:endParaRPr lang="en-US" altLang="zh-CN" smtClean="0"/>
          </a:p>
        </p:txBody>
      </p:sp>
      <p:sp>
        <p:nvSpPr>
          <p:cNvPr id="190467" name="Rectangle 2"/>
          <p:cNvSpPr>
            <a:spLocks noGrp="1" noRot="1" noChangeAspect="1" noChangeArrowheads="1" noTextEdit="1"/>
          </p:cNvSpPr>
          <p:nvPr>
            <p:ph type="sldImg"/>
          </p:nvPr>
        </p:nvSpPr>
        <p:spPr>
          <a:solidFill>
            <a:srgbClr val="FFFFFF"/>
          </a:solidFill>
          <a:ln/>
        </p:spPr>
      </p:sp>
      <p:sp>
        <p:nvSpPr>
          <p:cNvPr id="1904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latin typeface="Arial" panose="020B0604020202020204" pitchFamily="34" charset="0"/>
              </a:rPr>
              <a:t>有多个扩充的选择，我们只选择扩充后使</a:t>
            </a:r>
            <a:r>
              <a:rPr lang="en-US" altLang="zh-CN" smtClean="0">
                <a:latin typeface="Arial" panose="020B0604020202020204" pitchFamily="34" charset="0"/>
              </a:rPr>
              <a:t>S</a:t>
            </a:r>
            <a:r>
              <a:rPr lang="zh-CN" altLang="en-US" smtClean="0">
                <a:latin typeface="Arial" panose="020B0604020202020204" pitchFamily="34" charset="0"/>
              </a:rPr>
              <a:t>为真的那个扩充。</a:t>
            </a:r>
          </a:p>
        </p:txBody>
      </p:sp>
    </p:spTree>
    <p:extLst>
      <p:ext uri="{BB962C8B-B14F-4D97-AF65-F5344CB8AC3E}">
        <p14:creationId xmlns:p14="http://schemas.microsoft.com/office/powerpoint/2010/main" val="2357479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EDB7A9-6D65-46BB-967B-D440F12F923F}" type="slidenum">
              <a:rPr lang="en-US" altLang="zh-CN" smtClean="0"/>
              <a:pPr>
                <a:spcBef>
                  <a:spcPct val="0"/>
                </a:spcBef>
              </a:pPr>
              <a:t>122</a:t>
            </a:fld>
            <a:endParaRPr lang="en-US" altLang="zh-CN" smtClean="0"/>
          </a:p>
        </p:txBody>
      </p:sp>
      <p:sp>
        <p:nvSpPr>
          <p:cNvPr id="192515" name="Rectangle 2"/>
          <p:cNvSpPr>
            <a:spLocks noGrp="1" noRot="1" noChangeAspect="1" noChangeArrowheads="1" noTextEdit="1"/>
          </p:cNvSpPr>
          <p:nvPr>
            <p:ph type="sldImg"/>
          </p:nvPr>
        </p:nvSpPr>
        <p:spPr>
          <a:solidFill>
            <a:srgbClr val="FFFFFF"/>
          </a:solidFill>
          <a:ln/>
        </p:spPr>
      </p:sp>
      <p:sp>
        <p:nvSpPr>
          <p:cNvPr id="192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940546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C6F994-0B9C-4E19-8017-6C165726DA26}" type="slidenum">
              <a:rPr lang="en-US" altLang="zh-CN" smtClean="0"/>
              <a:pPr>
                <a:spcBef>
                  <a:spcPct val="0"/>
                </a:spcBef>
              </a:pPr>
              <a:t>123</a:t>
            </a:fld>
            <a:endParaRPr lang="en-US" altLang="zh-CN" smtClean="0"/>
          </a:p>
        </p:txBody>
      </p:sp>
      <p:sp>
        <p:nvSpPr>
          <p:cNvPr id="194563" name="Rectangle 2"/>
          <p:cNvSpPr>
            <a:spLocks noGrp="1" noRot="1" noChangeAspect="1" noChangeArrowheads="1" noTextEdit="1"/>
          </p:cNvSpPr>
          <p:nvPr>
            <p:ph type="sldImg"/>
          </p:nvPr>
        </p:nvSpPr>
        <p:spPr>
          <a:solidFill>
            <a:srgbClr val="FFFFFF"/>
          </a:solidFill>
          <a:ln/>
        </p:spPr>
      </p:sp>
      <p:sp>
        <p:nvSpPr>
          <p:cNvPr id="1945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215648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C7AC2C-5860-45EC-AA99-CB9204F161AA}" type="slidenum">
              <a:rPr lang="en-US" altLang="zh-CN" smtClean="0"/>
              <a:pPr>
                <a:spcBef>
                  <a:spcPct val="0"/>
                </a:spcBef>
              </a:pPr>
              <a:t>43</a:t>
            </a:fld>
            <a:endParaRPr lang="en-US" altLang="zh-CN" smtClean="0"/>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7614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276CAE7-B292-4F62-9AAC-06697381CB8C}" type="slidenum">
              <a:rPr lang="en-US" altLang="zh-CN" smtClean="0"/>
              <a:pPr>
                <a:spcBef>
                  <a:spcPct val="0"/>
                </a:spcBef>
              </a:pPr>
              <a:t>55</a:t>
            </a:fld>
            <a:endParaRPr lang="en-US" altLang="zh-CN" smtClean="0"/>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4576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E5B8D9D-0136-48B3-93A9-BFA0BD547222}" type="slidenum">
              <a:rPr lang="en-US" altLang="zh-CN" smtClean="0"/>
              <a:pPr>
                <a:spcBef>
                  <a:spcPct val="0"/>
                </a:spcBef>
              </a:pPr>
              <a:t>63</a:t>
            </a:fld>
            <a:endParaRPr lang="en-US" altLang="zh-CN" smtClean="0"/>
          </a:p>
        </p:txBody>
      </p:sp>
      <p:sp>
        <p:nvSpPr>
          <p:cNvPr id="105475" name="Rectangle 2"/>
          <p:cNvSpPr>
            <a:spLocks noGrp="1" noRot="1" noChangeAspect="1" noChangeArrowheads="1" noTextEdit="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46359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1A625E-B1B0-4C4E-A1DA-B2404D059194}" type="slidenum">
              <a:rPr lang="en-US" altLang="zh-CN" smtClean="0"/>
              <a:pPr>
                <a:spcBef>
                  <a:spcPct val="0"/>
                </a:spcBef>
              </a:pPr>
              <a:t>67</a:t>
            </a:fld>
            <a:endParaRPr lang="en-US" altLang="zh-CN" smtClean="0"/>
          </a:p>
        </p:txBody>
      </p:sp>
      <p:sp>
        <p:nvSpPr>
          <p:cNvPr id="110595" name="Rectangle 2"/>
          <p:cNvSpPr>
            <a:spLocks noGrp="1" noRot="1" noChangeAspect="1" noChangeArrowheads="1" noTextEdit="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504435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780123-0679-4E73-8EDC-E290A002C8F2}" type="slidenum">
              <a:rPr lang="en-US" altLang="zh-CN" smtClean="0"/>
              <a:pPr>
                <a:spcBef>
                  <a:spcPct val="0"/>
                </a:spcBef>
              </a:pPr>
              <a:t>69</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8827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4A179CB-E3F2-488A-BF01-7D53C07F7713}" type="slidenum">
              <a:rPr lang="en-US" altLang="zh-CN" smtClean="0"/>
              <a:pPr>
                <a:spcBef>
                  <a:spcPct val="0"/>
                </a:spcBef>
              </a:pPr>
              <a:t>76</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11546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8" name="Freeform 6"/>
            <p:cNvSpPr>
              <a:spLocks/>
            </p:cNvSpPr>
            <p:nvPr/>
          </p:nvSpPr>
          <p:spPr bwMode="hidden">
            <a:xfrm>
              <a:off x="4038" y="3577"/>
              <a:ext cx="1720" cy="65"/>
            </a:xfrm>
            <a:custGeom>
              <a:avLst/>
              <a:gdLst>
                <a:gd name="T0" fmla="*/ 1656 w 1722"/>
                <a:gd name="T1" fmla="*/ 33 h 66"/>
                <a:gd name="T2" fmla="*/ 1656 w 1722"/>
                <a:gd name="T3" fmla="*/ 33 h 66"/>
                <a:gd name="T4" fmla="*/ 0 w 1722"/>
                <a:gd name="T5" fmla="*/ 0 h 66"/>
                <a:gd name="T6" fmla="*/ 0 w 1722"/>
                <a:gd name="T7" fmla="*/ 33 h 66"/>
                <a:gd name="T8" fmla="*/ 1656 w 1722"/>
                <a:gd name="T9" fmla="*/ 33 h 66"/>
                <a:gd name="T10" fmla="*/ 1656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lang="zh-CN" altLang="en-US">
                <a:latin typeface="Arial" charset="0"/>
              </a:endParaRPr>
            </a:p>
          </p:txBody>
        </p:sp>
        <p:sp>
          <p:nvSpPr>
            <p:cNvPr id="10" name="Freeform 8"/>
            <p:cNvSpPr>
              <a:spLocks/>
            </p:cNvSpPr>
            <p:nvPr/>
          </p:nvSpPr>
          <p:spPr bwMode="hidden">
            <a:xfrm>
              <a:off x="4784" y="3702"/>
              <a:ext cx="974" cy="101"/>
            </a:xfrm>
            <a:custGeom>
              <a:avLst/>
              <a:gdLst>
                <a:gd name="T0" fmla="*/ 942 w 975"/>
                <a:gd name="T1" fmla="*/ 48 h 101"/>
                <a:gd name="T2" fmla="*/ 942 w 975"/>
                <a:gd name="T3" fmla="*/ 0 h 101"/>
                <a:gd name="T4" fmla="*/ 0 w 975"/>
                <a:gd name="T5" fmla="*/ 24 h 101"/>
                <a:gd name="T6" fmla="*/ 0 w 975"/>
                <a:gd name="T7" fmla="*/ 101 h 101"/>
                <a:gd name="T8" fmla="*/ 942 w 975"/>
                <a:gd name="T9" fmla="*/ 48 h 101"/>
                <a:gd name="T10" fmla="*/ 94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075 w 2141"/>
                <a:gd name="T1" fmla="*/ 0 h 198"/>
                <a:gd name="T2" fmla="*/ 0 w 2141"/>
                <a:gd name="T3" fmla="*/ 156 h 198"/>
                <a:gd name="T4" fmla="*/ 0 w 2141"/>
                <a:gd name="T5" fmla="*/ 198 h 198"/>
                <a:gd name="T6" fmla="*/ 2075 w 2141"/>
                <a:gd name="T7" fmla="*/ 0 h 198"/>
                <a:gd name="T8" fmla="*/ 207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3" name="Freeform 11"/>
            <p:cNvSpPr>
              <a:spLocks/>
            </p:cNvSpPr>
            <p:nvPr/>
          </p:nvSpPr>
          <p:spPr bwMode="hidden">
            <a:xfrm>
              <a:off x="2097" y="4043"/>
              <a:ext cx="2514" cy="276"/>
            </a:xfrm>
            <a:custGeom>
              <a:avLst/>
              <a:gdLst>
                <a:gd name="T0" fmla="*/ 2087 w 2517"/>
                <a:gd name="T1" fmla="*/ 276 h 276"/>
                <a:gd name="T2" fmla="*/ 2418 w 2517"/>
                <a:gd name="T3" fmla="*/ 204 h 276"/>
                <a:gd name="T4" fmla="*/ 2161 w 2517"/>
                <a:gd name="T5" fmla="*/ 0 h 276"/>
                <a:gd name="T6" fmla="*/ 0 w 2517"/>
                <a:gd name="T7" fmla="*/ 276 h 276"/>
                <a:gd name="T8" fmla="*/ 2087 w 2517"/>
                <a:gd name="T9" fmla="*/ 276 h 276"/>
                <a:gd name="T10" fmla="*/ 208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5" name="Freeform 13"/>
            <p:cNvSpPr>
              <a:spLocks/>
            </p:cNvSpPr>
            <p:nvPr/>
          </p:nvSpPr>
          <p:spPr bwMode="hidden">
            <a:xfrm>
              <a:off x="5030" y="3151"/>
              <a:ext cx="728" cy="240"/>
            </a:xfrm>
            <a:custGeom>
              <a:avLst/>
              <a:gdLst>
                <a:gd name="T0" fmla="*/ 696 w 729"/>
                <a:gd name="T1" fmla="*/ 240 h 240"/>
                <a:gd name="T2" fmla="*/ 0 w 729"/>
                <a:gd name="T3" fmla="*/ 0 h 240"/>
                <a:gd name="T4" fmla="*/ 0 w 729"/>
                <a:gd name="T5" fmla="*/ 6 h 240"/>
                <a:gd name="T6" fmla="*/ 696 w 729"/>
                <a:gd name="T7" fmla="*/ 240 h 240"/>
                <a:gd name="T8" fmla="*/ 69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7" name="Freeform 15"/>
            <p:cNvSpPr>
              <a:spLocks/>
            </p:cNvSpPr>
            <p:nvPr/>
          </p:nvSpPr>
          <p:spPr bwMode="hidden">
            <a:xfrm>
              <a:off x="5030" y="3049"/>
              <a:ext cx="728" cy="318"/>
            </a:xfrm>
            <a:custGeom>
              <a:avLst/>
              <a:gdLst>
                <a:gd name="T0" fmla="*/ 696 w 729"/>
                <a:gd name="T1" fmla="*/ 318 h 318"/>
                <a:gd name="T2" fmla="*/ 696 w 729"/>
                <a:gd name="T3" fmla="*/ 312 h 318"/>
                <a:gd name="T4" fmla="*/ 0 w 729"/>
                <a:gd name="T5" fmla="*/ 0 h 318"/>
                <a:gd name="T6" fmla="*/ 0 w 729"/>
                <a:gd name="T7" fmla="*/ 54 h 318"/>
                <a:gd name="T8" fmla="*/ 696 w 729"/>
                <a:gd name="T9" fmla="*/ 318 h 318"/>
                <a:gd name="T10" fmla="*/ 69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lang="zh-CN" altLang="en-US">
                <a:latin typeface="Arial" charset="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lang="zh-CN" altLang="en-US">
                <a:latin typeface="Arial" charset="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lang="zh-CN" altLang="en-US">
                <a:latin typeface="Arial"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7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lang="zh-CN" altLang="en-US">
                <a:latin typeface="Arial" charset="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lang="zh-CN" altLang="en-US">
                  <a:latin typeface="Arial" charset="0"/>
                </a:endParaRPr>
              </a:p>
            </p:txBody>
          </p:sp>
        </p:grpSp>
      </p:grpSp>
      <p:sp>
        <p:nvSpPr>
          <p:cNvPr id="1745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1745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40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a:lvl1pPr>
          </a:lstStyle>
          <a:p>
            <a:pPr>
              <a:defRPr/>
            </a:pPr>
            <a:fld id="{E7CCFD46-4A3C-4609-A357-5F7B240F080E}" type="slidenum">
              <a:rPr lang="en-US" altLang="zh-CN"/>
              <a:pPr>
                <a:defRPr/>
              </a:pPr>
              <a:t>‹#›</a:t>
            </a:fld>
            <a:endParaRPr lang="en-US" altLang="zh-CN"/>
          </a:p>
        </p:txBody>
      </p:sp>
    </p:spTree>
    <p:extLst>
      <p:ext uri="{BB962C8B-B14F-4D97-AF65-F5344CB8AC3E}">
        <p14:creationId xmlns:p14="http://schemas.microsoft.com/office/powerpoint/2010/main" val="57920934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2BC6C2F4-614A-45DC-B63A-184C10C6141A}" type="slidenum">
              <a:rPr lang="en-US" altLang="zh-CN"/>
              <a:pPr>
                <a:defRPr/>
              </a:pPr>
              <a:t>‹#›</a:t>
            </a:fld>
            <a:endParaRPr lang="en-US" altLang="zh-CN"/>
          </a:p>
        </p:txBody>
      </p:sp>
    </p:spTree>
    <p:extLst>
      <p:ext uri="{BB962C8B-B14F-4D97-AF65-F5344CB8AC3E}">
        <p14:creationId xmlns:p14="http://schemas.microsoft.com/office/powerpoint/2010/main" val="364456256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4ADFAA08-A494-47FB-871D-C4D23DE3FA64}" type="slidenum">
              <a:rPr lang="en-US" altLang="zh-CN"/>
              <a:pPr>
                <a:defRPr/>
              </a:pPr>
              <a:t>‹#›</a:t>
            </a:fld>
            <a:endParaRPr lang="en-US" altLang="zh-CN"/>
          </a:p>
        </p:txBody>
      </p:sp>
    </p:spTree>
    <p:extLst>
      <p:ext uri="{BB962C8B-B14F-4D97-AF65-F5344CB8AC3E}">
        <p14:creationId xmlns:p14="http://schemas.microsoft.com/office/powerpoint/2010/main" val="2435571153"/>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645 h 4320"/>
                <a:gd name="T2" fmla="*/ 1737 w 1737"/>
                <a:gd name="T3" fmla="*/ 4657 h 4320"/>
                <a:gd name="T4" fmla="*/ 524 w 1737"/>
                <a:gd name="T5" fmla="*/ 0 h 4320"/>
                <a:gd name="T6" fmla="*/ 0 w 1737"/>
                <a:gd name="T7" fmla="*/ 7 h 4320"/>
                <a:gd name="T8" fmla="*/ 494 w 1737"/>
                <a:gd name="T9" fmla="*/ 464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534 h 4320"/>
                <a:gd name="T2" fmla="*/ 1737 w 1737"/>
                <a:gd name="T3" fmla="*/ 4545 h 4320"/>
                <a:gd name="T4" fmla="*/ 524 w 1737"/>
                <a:gd name="T5" fmla="*/ 0 h 4320"/>
                <a:gd name="T6" fmla="*/ 0 w 1737"/>
                <a:gd name="T7" fmla="*/ 7 h 4320"/>
                <a:gd name="T8" fmla="*/ 494 w 1737"/>
                <a:gd name="T9" fmla="*/ 45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640 h 4420"/>
                <a:gd name="T2" fmla="*/ 1739 w 1739"/>
                <a:gd name="T3" fmla="*/ 2644 h 4420"/>
                <a:gd name="T4" fmla="*/ 524 w 1739"/>
                <a:gd name="T5" fmla="*/ 0 h 4420"/>
                <a:gd name="T6" fmla="*/ 0 w 1739"/>
                <a:gd name="T7" fmla="*/ 7 h 4420"/>
                <a:gd name="T8" fmla="*/ 494 w 1739"/>
                <a:gd name="T9" fmla="*/ 264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001 h 4338"/>
                <a:gd name="T4" fmla="*/ 2080 w 2080"/>
                <a:gd name="T5" fmla="*/ 4001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7F154535-259B-4C4B-8F26-23367E2E3227}" type="slidenum">
              <a:rPr lang="zh-CN" altLang="en-US"/>
              <a:pPr>
                <a:defRPr/>
              </a:pPr>
              <a:t>‹#›</a:t>
            </a:fld>
            <a:endParaRPr lang="en-US" altLang="zh-CN"/>
          </a:p>
        </p:txBody>
      </p:sp>
    </p:spTree>
    <p:extLst>
      <p:ext uri="{BB962C8B-B14F-4D97-AF65-F5344CB8AC3E}">
        <p14:creationId xmlns:p14="http://schemas.microsoft.com/office/powerpoint/2010/main" val="2022552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E5AA5D-2463-4556-BD6C-DCCA06602CFE}" type="slidenum">
              <a:rPr lang="zh-CN" altLang="en-US"/>
              <a:pPr>
                <a:defRPr/>
              </a:pPr>
              <a:t>‹#›</a:t>
            </a:fld>
            <a:endParaRPr lang="en-US" altLang="zh-CN"/>
          </a:p>
        </p:txBody>
      </p:sp>
    </p:spTree>
    <p:extLst>
      <p:ext uri="{BB962C8B-B14F-4D97-AF65-F5344CB8AC3E}">
        <p14:creationId xmlns:p14="http://schemas.microsoft.com/office/powerpoint/2010/main" val="177895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BCFF884-5152-4923-A84F-F7314DB74B75}" type="slidenum">
              <a:rPr lang="zh-CN" altLang="en-US"/>
              <a:pPr>
                <a:defRPr/>
              </a:pPr>
              <a:t>‹#›</a:t>
            </a:fld>
            <a:endParaRPr lang="en-US" altLang="zh-CN"/>
          </a:p>
        </p:txBody>
      </p:sp>
    </p:spTree>
    <p:extLst>
      <p:ext uri="{BB962C8B-B14F-4D97-AF65-F5344CB8AC3E}">
        <p14:creationId xmlns:p14="http://schemas.microsoft.com/office/powerpoint/2010/main" val="1105154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3767F47-64D1-4A8A-B910-293ED56B19AE}" type="slidenum">
              <a:rPr lang="zh-CN" altLang="en-US"/>
              <a:pPr>
                <a:defRPr/>
              </a:pPr>
              <a:t>‹#›</a:t>
            </a:fld>
            <a:endParaRPr lang="en-US" altLang="zh-CN"/>
          </a:p>
        </p:txBody>
      </p:sp>
    </p:spTree>
    <p:extLst>
      <p:ext uri="{BB962C8B-B14F-4D97-AF65-F5344CB8AC3E}">
        <p14:creationId xmlns:p14="http://schemas.microsoft.com/office/powerpoint/2010/main" val="984606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9E3046B-E518-4068-8B21-250005CDFEE7}" type="slidenum">
              <a:rPr lang="zh-CN" altLang="en-US"/>
              <a:pPr>
                <a:defRPr/>
              </a:pPr>
              <a:t>‹#›</a:t>
            </a:fld>
            <a:endParaRPr lang="en-US" altLang="zh-CN"/>
          </a:p>
        </p:txBody>
      </p:sp>
    </p:spTree>
    <p:extLst>
      <p:ext uri="{BB962C8B-B14F-4D97-AF65-F5344CB8AC3E}">
        <p14:creationId xmlns:p14="http://schemas.microsoft.com/office/powerpoint/2010/main" val="1972840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56798FC-8906-4282-B1BD-4A3F96ACB7C8}" type="slidenum">
              <a:rPr lang="zh-CN" altLang="en-US"/>
              <a:pPr>
                <a:defRPr/>
              </a:pPr>
              <a:t>‹#›</a:t>
            </a:fld>
            <a:endParaRPr lang="en-US" altLang="zh-CN"/>
          </a:p>
        </p:txBody>
      </p:sp>
    </p:spTree>
    <p:extLst>
      <p:ext uri="{BB962C8B-B14F-4D97-AF65-F5344CB8AC3E}">
        <p14:creationId xmlns:p14="http://schemas.microsoft.com/office/powerpoint/2010/main" val="3491370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D93D7BA-6E3F-4560-9CDD-62C3C7EE4649}" type="slidenum">
              <a:rPr lang="zh-CN" altLang="en-US"/>
              <a:pPr>
                <a:defRPr/>
              </a:pPr>
              <a:t>‹#›</a:t>
            </a:fld>
            <a:endParaRPr lang="en-US" altLang="zh-CN"/>
          </a:p>
        </p:txBody>
      </p:sp>
    </p:spTree>
    <p:extLst>
      <p:ext uri="{BB962C8B-B14F-4D97-AF65-F5344CB8AC3E}">
        <p14:creationId xmlns:p14="http://schemas.microsoft.com/office/powerpoint/2010/main" val="3966653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3819486-BBC7-49FC-B61A-B1C391E1724B}" type="slidenum">
              <a:rPr lang="zh-CN" altLang="en-US"/>
              <a:pPr>
                <a:defRPr/>
              </a:pPr>
              <a:t>‹#›</a:t>
            </a:fld>
            <a:endParaRPr lang="en-US" altLang="zh-CN"/>
          </a:p>
        </p:txBody>
      </p:sp>
    </p:spTree>
    <p:extLst>
      <p:ext uri="{BB962C8B-B14F-4D97-AF65-F5344CB8AC3E}">
        <p14:creationId xmlns:p14="http://schemas.microsoft.com/office/powerpoint/2010/main" val="331998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BA2FC051-784F-4430-B3B1-61A4661DEAAD}" type="slidenum">
              <a:rPr lang="en-US" altLang="zh-CN"/>
              <a:pPr>
                <a:defRPr/>
              </a:pPr>
              <a:t>‹#›</a:t>
            </a:fld>
            <a:endParaRPr lang="en-US" altLang="zh-CN"/>
          </a:p>
        </p:txBody>
      </p:sp>
    </p:spTree>
    <p:extLst>
      <p:ext uri="{BB962C8B-B14F-4D97-AF65-F5344CB8AC3E}">
        <p14:creationId xmlns:p14="http://schemas.microsoft.com/office/powerpoint/2010/main" val="3490660112"/>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8D6CC97-1C50-4C4E-BEF3-7270376FC040}" type="slidenum">
              <a:rPr lang="zh-CN" altLang="en-US"/>
              <a:pPr>
                <a:defRPr/>
              </a:pPr>
              <a:t>‹#›</a:t>
            </a:fld>
            <a:endParaRPr lang="en-US" altLang="zh-CN"/>
          </a:p>
        </p:txBody>
      </p:sp>
    </p:spTree>
    <p:extLst>
      <p:ext uri="{BB962C8B-B14F-4D97-AF65-F5344CB8AC3E}">
        <p14:creationId xmlns:p14="http://schemas.microsoft.com/office/powerpoint/2010/main" val="794143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ADA95F3-1A00-4DFA-B355-067D14A89D65}" type="slidenum">
              <a:rPr lang="zh-CN" altLang="en-US"/>
              <a:pPr>
                <a:defRPr/>
              </a:pPr>
              <a:t>‹#›</a:t>
            </a:fld>
            <a:endParaRPr lang="en-US" altLang="zh-CN"/>
          </a:p>
        </p:txBody>
      </p:sp>
    </p:spTree>
    <p:extLst>
      <p:ext uri="{BB962C8B-B14F-4D97-AF65-F5344CB8AC3E}">
        <p14:creationId xmlns:p14="http://schemas.microsoft.com/office/powerpoint/2010/main" val="2263671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40326D-5C1D-489A-8E43-9676C1A920DF}" type="slidenum">
              <a:rPr lang="zh-CN" altLang="en-US"/>
              <a:pPr>
                <a:defRPr/>
              </a:pPr>
              <a:t>‹#›</a:t>
            </a:fld>
            <a:endParaRPr lang="en-US" altLang="zh-CN"/>
          </a:p>
        </p:txBody>
      </p:sp>
    </p:spTree>
    <p:extLst>
      <p:ext uri="{BB962C8B-B14F-4D97-AF65-F5344CB8AC3E}">
        <p14:creationId xmlns:p14="http://schemas.microsoft.com/office/powerpoint/2010/main" val="3288206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304800"/>
            <a:ext cx="7772400" cy="8239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3181F76-357F-42EB-8819-4BB59B1F5023}" type="slidenum">
              <a:rPr lang="zh-CN" altLang="en-US"/>
              <a:pPr>
                <a:defRPr/>
              </a:pPr>
              <a:t>‹#›</a:t>
            </a:fld>
            <a:endParaRPr lang="en-US" altLang="zh-CN"/>
          </a:p>
        </p:txBody>
      </p:sp>
    </p:spTree>
    <p:extLst>
      <p:ext uri="{BB962C8B-B14F-4D97-AF65-F5344CB8AC3E}">
        <p14:creationId xmlns:p14="http://schemas.microsoft.com/office/powerpoint/2010/main" val="953558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8" name="Freeform 6"/>
            <p:cNvSpPr>
              <a:spLocks/>
            </p:cNvSpPr>
            <p:nvPr/>
          </p:nvSpPr>
          <p:spPr bwMode="hidden">
            <a:xfrm>
              <a:off x="4038" y="3577"/>
              <a:ext cx="1720" cy="65"/>
            </a:xfrm>
            <a:custGeom>
              <a:avLst/>
              <a:gdLst>
                <a:gd name="T0" fmla="*/ 1698 w 1722"/>
                <a:gd name="T1" fmla="*/ 54 h 66"/>
                <a:gd name="T2" fmla="*/ 1698 w 1722"/>
                <a:gd name="T3" fmla="*/ 48 h 66"/>
                <a:gd name="T4" fmla="*/ 0 w 1722"/>
                <a:gd name="T5" fmla="*/ 0 h 66"/>
                <a:gd name="T6" fmla="*/ 0 w 1722"/>
                <a:gd name="T7" fmla="*/ 36 h 66"/>
                <a:gd name="T8" fmla="*/ 1698 w 1722"/>
                <a:gd name="T9" fmla="*/ 54 h 66"/>
                <a:gd name="T10" fmla="*/ 1698 w 1722"/>
                <a:gd name="T11" fmla="*/ 5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lang="zh-CN" altLang="en-US">
                <a:solidFill>
                  <a:srgbClr val="FFFFFF"/>
                </a:solidFill>
                <a:latin typeface="Arial" charset="0"/>
              </a:endParaRPr>
            </a:p>
          </p:txBody>
        </p:sp>
        <p:sp>
          <p:nvSpPr>
            <p:cNvPr id="10" name="Freeform 8"/>
            <p:cNvSpPr>
              <a:spLocks/>
            </p:cNvSpPr>
            <p:nvPr/>
          </p:nvSpPr>
          <p:spPr bwMode="hidden">
            <a:xfrm>
              <a:off x="4784" y="3702"/>
              <a:ext cx="974" cy="101"/>
            </a:xfrm>
            <a:custGeom>
              <a:avLst/>
              <a:gdLst>
                <a:gd name="T0" fmla="*/ 963 w 975"/>
                <a:gd name="T1" fmla="*/ 48 h 101"/>
                <a:gd name="T2" fmla="*/ 963 w 975"/>
                <a:gd name="T3" fmla="*/ 0 h 101"/>
                <a:gd name="T4" fmla="*/ 0 w 975"/>
                <a:gd name="T5" fmla="*/ 24 h 101"/>
                <a:gd name="T6" fmla="*/ 0 w 975"/>
                <a:gd name="T7" fmla="*/ 101 h 101"/>
                <a:gd name="T8" fmla="*/ 963 w 975"/>
                <a:gd name="T9" fmla="*/ 48 h 101"/>
                <a:gd name="T10" fmla="*/ 96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117 w 2141"/>
                <a:gd name="T1" fmla="*/ 0 h 198"/>
                <a:gd name="T2" fmla="*/ 0 w 2141"/>
                <a:gd name="T3" fmla="*/ 156 h 198"/>
                <a:gd name="T4" fmla="*/ 0 w 2141"/>
                <a:gd name="T5" fmla="*/ 198 h 198"/>
                <a:gd name="T6" fmla="*/ 2117 w 2141"/>
                <a:gd name="T7" fmla="*/ 0 h 198"/>
                <a:gd name="T8" fmla="*/ 211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3" name="Freeform 11"/>
            <p:cNvSpPr>
              <a:spLocks/>
            </p:cNvSpPr>
            <p:nvPr/>
          </p:nvSpPr>
          <p:spPr bwMode="hidden">
            <a:xfrm>
              <a:off x="2097" y="4043"/>
              <a:ext cx="2514" cy="276"/>
            </a:xfrm>
            <a:custGeom>
              <a:avLst/>
              <a:gdLst>
                <a:gd name="T0" fmla="*/ 2146 w 2517"/>
                <a:gd name="T1" fmla="*/ 276 h 276"/>
                <a:gd name="T2" fmla="*/ 2481 w 2517"/>
                <a:gd name="T3" fmla="*/ 204 h 276"/>
                <a:gd name="T4" fmla="*/ 2224 w 2517"/>
                <a:gd name="T5" fmla="*/ 0 h 276"/>
                <a:gd name="T6" fmla="*/ 0 w 2517"/>
                <a:gd name="T7" fmla="*/ 276 h 276"/>
                <a:gd name="T8" fmla="*/ 2146 w 2517"/>
                <a:gd name="T9" fmla="*/ 276 h 276"/>
                <a:gd name="T10" fmla="*/ 214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5" name="Freeform 13"/>
            <p:cNvSpPr>
              <a:spLocks/>
            </p:cNvSpPr>
            <p:nvPr/>
          </p:nvSpPr>
          <p:spPr bwMode="hidden">
            <a:xfrm>
              <a:off x="5030" y="3151"/>
              <a:ext cx="728" cy="240"/>
            </a:xfrm>
            <a:custGeom>
              <a:avLst/>
              <a:gdLst>
                <a:gd name="T0" fmla="*/ 717 w 729"/>
                <a:gd name="T1" fmla="*/ 240 h 240"/>
                <a:gd name="T2" fmla="*/ 0 w 729"/>
                <a:gd name="T3" fmla="*/ 0 h 240"/>
                <a:gd name="T4" fmla="*/ 0 w 729"/>
                <a:gd name="T5" fmla="*/ 6 h 240"/>
                <a:gd name="T6" fmla="*/ 717 w 729"/>
                <a:gd name="T7" fmla="*/ 240 h 240"/>
                <a:gd name="T8" fmla="*/ 71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7" name="Freeform 15"/>
            <p:cNvSpPr>
              <a:spLocks/>
            </p:cNvSpPr>
            <p:nvPr/>
          </p:nvSpPr>
          <p:spPr bwMode="hidden">
            <a:xfrm>
              <a:off x="5030" y="3049"/>
              <a:ext cx="728" cy="318"/>
            </a:xfrm>
            <a:custGeom>
              <a:avLst/>
              <a:gdLst>
                <a:gd name="T0" fmla="*/ 717 w 729"/>
                <a:gd name="T1" fmla="*/ 318 h 318"/>
                <a:gd name="T2" fmla="*/ 717 w 729"/>
                <a:gd name="T3" fmla="*/ 312 h 318"/>
                <a:gd name="T4" fmla="*/ 0 w 729"/>
                <a:gd name="T5" fmla="*/ 0 h 318"/>
                <a:gd name="T6" fmla="*/ 0 w 729"/>
                <a:gd name="T7" fmla="*/ 54 h 318"/>
                <a:gd name="T8" fmla="*/ 717 w 729"/>
                <a:gd name="T9" fmla="*/ 318 h 318"/>
                <a:gd name="T10" fmla="*/ 71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lang="zh-CN" altLang="en-US">
                <a:solidFill>
                  <a:srgbClr val="FFFFFF"/>
                </a:solidFill>
                <a:latin typeface="Arial" charset="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30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grpSp>
      </p:grpSp>
      <p:sp>
        <p:nvSpPr>
          <p:cNvPr id="1745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1745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40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eaLnBrk="0" hangingPunct="0">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eaLnBrk="0" hangingPunct="0">
              <a:defRPr/>
            </a:lvl1pPr>
          </a:lstStyle>
          <a:p>
            <a:pPr>
              <a:defRPr/>
            </a:pPr>
            <a:fld id="{2453D593-3B3E-4D45-AC23-EC2979AE18BB}" type="slidenum">
              <a:rPr lang="en-US" altLang="zh-CN"/>
              <a:pPr>
                <a:defRPr/>
              </a:pPr>
              <a:t>‹#›</a:t>
            </a:fld>
            <a:endParaRPr lang="en-US" altLang="zh-CN"/>
          </a:p>
        </p:txBody>
      </p:sp>
    </p:spTree>
    <p:extLst>
      <p:ext uri="{BB962C8B-B14F-4D97-AF65-F5344CB8AC3E}">
        <p14:creationId xmlns:p14="http://schemas.microsoft.com/office/powerpoint/2010/main" val="2748382636"/>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eaLnBrk="0" hangingPunct="0">
              <a:defRPr/>
            </a:lvl1pPr>
          </a:lstStyle>
          <a:p>
            <a:pPr>
              <a:defRPr/>
            </a:pPr>
            <a:fld id="{395B2701-4A9C-42DC-88B7-AAD2EFD071A6}" type="slidenum">
              <a:rPr lang="en-US" altLang="zh-CN"/>
              <a:pPr>
                <a:defRPr/>
              </a:pPr>
              <a:t>‹#›</a:t>
            </a:fld>
            <a:endParaRPr lang="en-US" altLang="zh-CN"/>
          </a:p>
        </p:txBody>
      </p:sp>
    </p:spTree>
    <p:extLst>
      <p:ext uri="{BB962C8B-B14F-4D97-AF65-F5344CB8AC3E}">
        <p14:creationId xmlns:p14="http://schemas.microsoft.com/office/powerpoint/2010/main" val="1038319595"/>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eaLnBrk="0" hangingPunct="0">
              <a:defRPr/>
            </a:lvl1pPr>
          </a:lstStyle>
          <a:p>
            <a:pPr>
              <a:defRPr/>
            </a:pPr>
            <a:fld id="{96D3B952-83D7-4185-AC25-3C6E91DB1383}" type="slidenum">
              <a:rPr lang="en-US" altLang="zh-CN"/>
              <a:pPr>
                <a:defRPr/>
              </a:pPr>
              <a:t>‹#›</a:t>
            </a:fld>
            <a:endParaRPr lang="en-US" altLang="zh-CN"/>
          </a:p>
        </p:txBody>
      </p:sp>
    </p:spTree>
    <p:extLst>
      <p:ext uri="{BB962C8B-B14F-4D97-AF65-F5344CB8AC3E}">
        <p14:creationId xmlns:p14="http://schemas.microsoft.com/office/powerpoint/2010/main" val="1940483747"/>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eaLnBrk="0" hangingPunct="0">
              <a:defRPr/>
            </a:lvl1pPr>
          </a:lstStyle>
          <a:p>
            <a:pPr>
              <a:defRPr/>
            </a:pPr>
            <a:fld id="{90431BD4-C4D6-4381-B7FA-8B4F9E6BADEB}" type="slidenum">
              <a:rPr lang="en-US" altLang="zh-CN"/>
              <a:pPr>
                <a:defRPr/>
              </a:pPr>
              <a:t>‹#›</a:t>
            </a:fld>
            <a:endParaRPr lang="en-US" altLang="zh-CN"/>
          </a:p>
        </p:txBody>
      </p:sp>
    </p:spTree>
    <p:extLst>
      <p:ext uri="{BB962C8B-B14F-4D97-AF65-F5344CB8AC3E}">
        <p14:creationId xmlns:p14="http://schemas.microsoft.com/office/powerpoint/2010/main" val="760036580"/>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8"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9" name="Rectangle 46"/>
          <p:cNvSpPr>
            <a:spLocks noGrp="1" noChangeArrowheads="1"/>
          </p:cNvSpPr>
          <p:nvPr>
            <p:ph type="sldNum" sz="quarter" idx="12"/>
          </p:nvPr>
        </p:nvSpPr>
        <p:spPr/>
        <p:txBody>
          <a:bodyPr/>
          <a:lstStyle>
            <a:lvl1pPr eaLnBrk="0" hangingPunct="0">
              <a:defRPr/>
            </a:lvl1pPr>
          </a:lstStyle>
          <a:p>
            <a:pPr>
              <a:defRPr/>
            </a:pPr>
            <a:fld id="{4C2A677A-0C2C-4D7D-A552-297FBE0D124C}" type="slidenum">
              <a:rPr lang="en-US" altLang="zh-CN"/>
              <a:pPr>
                <a:defRPr/>
              </a:pPr>
              <a:t>‹#›</a:t>
            </a:fld>
            <a:endParaRPr lang="en-US" altLang="zh-CN"/>
          </a:p>
        </p:txBody>
      </p:sp>
    </p:spTree>
    <p:extLst>
      <p:ext uri="{BB962C8B-B14F-4D97-AF65-F5344CB8AC3E}">
        <p14:creationId xmlns:p14="http://schemas.microsoft.com/office/powerpoint/2010/main" val="403872184"/>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4"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5" name="Rectangle 46"/>
          <p:cNvSpPr>
            <a:spLocks noGrp="1" noChangeArrowheads="1"/>
          </p:cNvSpPr>
          <p:nvPr>
            <p:ph type="sldNum" sz="quarter" idx="12"/>
          </p:nvPr>
        </p:nvSpPr>
        <p:spPr/>
        <p:txBody>
          <a:bodyPr/>
          <a:lstStyle>
            <a:lvl1pPr eaLnBrk="0" hangingPunct="0">
              <a:defRPr/>
            </a:lvl1pPr>
          </a:lstStyle>
          <a:p>
            <a:pPr>
              <a:defRPr/>
            </a:pPr>
            <a:fld id="{59B292DF-6994-4F17-BA6E-7118E2D653CC}" type="slidenum">
              <a:rPr lang="en-US" altLang="zh-CN"/>
              <a:pPr>
                <a:defRPr/>
              </a:pPr>
              <a:t>‹#›</a:t>
            </a:fld>
            <a:endParaRPr lang="en-US" altLang="zh-CN"/>
          </a:p>
        </p:txBody>
      </p:sp>
    </p:spTree>
    <p:extLst>
      <p:ext uri="{BB962C8B-B14F-4D97-AF65-F5344CB8AC3E}">
        <p14:creationId xmlns:p14="http://schemas.microsoft.com/office/powerpoint/2010/main" val="10849832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1A0E594A-AD32-457C-A872-1CAE1764ECA2}" type="slidenum">
              <a:rPr lang="en-US" altLang="zh-CN"/>
              <a:pPr>
                <a:defRPr/>
              </a:pPr>
              <a:t>‹#›</a:t>
            </a:fld>
            <a:endParaRPr lang="en-US" altLang="zh-CN"/>
          </a:p>
        </p:txBody>
      </p:sp>
    </p:spTree>
    <p:extLst>
      <p:ext uri="{BB962C8B-B14F-4D97-AF65-F5344CB8AC3E}">
        <p14:creationId xmlns:p14="http://schemas.microsoft.com/office/powerpoint/2010/main" val="203123017"/>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3"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4" name="Rectangle 46"/>
          <p:cNvSpPr>
            <a:spLocks noGrp="1" noChangeArrowheads="1"/>
          </p:cNvSpPr>
          <p:nvPr>
            <p:ph type="sldNum" sz="quarter" idx="12"/>
          </p:nvPr>
        </p:nvSpPr>
        <p:spPr/>
        <p:txBody>
          <a:bodyPr/>
          <a:lstStyle>
            <a:lvl1pPr eaLnBrk="0" hangingPunct="0">
              <a:defRPr/>
            </a:lvl1pPr>
          </a:lstStyle>
          <a:p>
            <a:pPr>
              <a:defRPr/>
            </a:pPr>
            <a:fld id="{202EE582-691B-4410-87CC-B275A9AE8AD1}" type="slidenum">
              <a:rPr lang="en-US" altLang="zh-CN"/>
              <a:pPr>
                <a:defRPr/>
              </a:pPr>
              <a:t>‹#›</a:t>
            </a:fld>
            <a:endParaRPr lang="en-US" altLang="zh-CN"/>
          </a:p>
        </p:txBody>
      </p:sp>
    </p:spTree>
    <p:extLst>
      <p:ext uri="{BB962C8B-B14F-4D97-AF65-F5344CB8AC3E}">
        <p14:creationId xmlns:p14="http://schemas.microsoft.com/office/powerpoint/2010/main" val="3484612155"/>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eaLnBrk="0" hangingPunct="0">
              <a:defRPr/>
            </a:lvl1pPr>
          </a:lstStyle>
          <a:p>
            <a:pPr>
              <a:defRPr/>
            </a:pPr>
            <a:fld id="{9E6B49D2-11D8-4632-8092-718071D3863E}" type="slidenum">
              <a:rPr lang="en-US" altLang="zh-CN"/>
              <a:pPr>
                <a:defRPr/>
              </a:pPr>
              <a:t>‹#›</a:t>
            </a:fld>
            <a:endParaRPr lang="en-US" altLang="zh-CN"/>
          </a:p>
        </p:txBody>
      </p:sp>
    </p:spTree>
    <p:extLst>
      <p:ext uri="{BB962C8B-B14F-4D97-AF65-F5344CB8AC3E}">
        <p14:creationId xmlns:p14="http://schemas.microsoft.com/office/powerpoint/2010/main" val="2088947561"/>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eaLnBrk="0" hangingPunct="0">
              <a:defRPr/>
            </a:lvl1pPr>
          </a:lstStyle>
          <a:p>
            <a:pPr>
              <a:defRPr/>
            </a:pPr>
            <a:fld id="{E4B29F4A-6693-4D0D-9A93-9B91133B7C01}" type="slidenum">
              <a:rPr lang="en-US" altLang="zh-CN"/>
              <a:pPr>
                <a:defRPr/>
              </a:pPr>
              <a:t>‹#›</a:t>
            </a:fld>
            <a:endParaRPr lang="en-US" altLang="zh-CN"/>
          </a:p>
        </p:txBody>
      </p:sp>
    </p:spTree>
    <p:extLst>
      <p:ext uri="{BB962C8B-B14F-4D97-AF65-F5344CB8AC3E}">
        <p14:creationId xmlns:p14="http://schemas.microsoft.com/office/powerpoint/2010/main" val="1581264556"/>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eaLnBrk="0" hangingPunct="0">
              <a:defRPr/>
            </a:lvl1pPr>
          </a:lstStyle>
          <a:p>
            <a:pPr>
              <a:defRPr/>
            </a:pPr>
            <a:fld id="{88E5F860-2AA4-476D-814A-F64B6C265913}" type="slidenum">
              <a:rPr lang="en-US" altLang="zh-CN"/>
              <a:pPr>
                <a:defRPr/>
              </a:pPr>
              <a:t>‹#›</a:t>
            </a:fld>
            <a:endParaRPr lang="en-US" altLang="zh-CN"/>
          </a:p>
        </p:txBody>
      </p:sp>
    </p:spTree>
    <p:extLst>
      <p:ext uri="{BB962C8B-B14F-4D97-AF65-F5344CB8AC3E}">
        <p14:creationId xmlns:p14="http://schemas.microsoft.com/office/powerpoint/2010/main" val="3990245430"/>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eaLnBrk="0" hangingPunct="0">
              <a:defRPr/>
            </a:lvl1pPr>
          </a:lstStyle>
          <a:p>
            <a:pPr>
              <a:defRPr/>
            </a:pPr>
            <a:fld id="{5B9BEF14-E58F-44D0-B9F5-5A83C78895FE}" type="slidenum">
              <a:rPr lang="en-US" altLang="zh-CN"/>
              <a:pPr>
                <a:defRPr/>
              </a:pPr>
              <a:t>‹#›</a:t>
            </a:fld>
            <a:endParaRPr lang="en-US" altLang="zh-CN"/>
          </a:p>
        </p:txBody>
      </p:sp>
    </p:spTree>
    <p:extLst>
      <p:ext uri="{BB962C8B-B14F-4D97-AF65-F5344CB8AC3E}">
        <p14:creationId xmlns:p14="http://schemas.microsoft.com/office/powerpoint/2010/main" val="2608561670"/>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8" name="Freeform 6"/>
            <p:cNvSpPr>
              <a:spLocks/>
            </p:cNvSpPr>
            <p:nvPr/>
          </p:nvSpPr>
          <p:spPr bwMode="hidden">
            <a:xfrm>
              <a:off x="4038" y="3577"/>
              <a:ext cx="1720" cy="65"/>
            </a:xfrm>
            <a:custGeom>
              <a:avLst/>
              <a:gdLst>
                <a:gd name="T0" fmla="*/ 1698 w 1722"/>
                <a:gd name="T1" fmla="*/ 54 h 66"/>
                <a:gd name="T2" fmla="*/ 1698 w 1722"/>
                <a:gd name="T3" fmla="*/ 48 h 66"/>
                <a:gd name="T4" fmla="*/ 0 w 1722"/>
                <a:gd name="T5" fmla="*/ 0 h 66"/>
                <a:gd name="T6" fmla="*/ 0 w 1722"/>
                <a:gd name="T7" fmla="*/ 36 h 66"/>
                <a:gd name="T8" fmla="*/ 1698 w 1722"/>
                <a:gd name="T9" fmla="*/ 54 h 66"/>
                <a:gd name="T10" fmla="*/ 1698 w 1722"/>
                <a:gd name="T11" fmla="*/ 5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lang="zh-CN" altLang="en-US">
                <a:solidFill>
                  <a:srgbClr val="FFFFFF"/>
                </a:solidFill>
                <a:latin typeface="Arial" charset="0"/>
              </a:endParaRPr>
            </a:p>
          </p:txBody>
        </p:sp>
        <p:sp>
          <p:nvSpPr>
            <p:cNvPr id="10" name="Freeform 8"/>
            <p:cNvSpPr>
              <a:spLocks/>
            </p:cNvSpPr>
            <p:nvPr/>
          </p:nvSpPr>
          <p:spPr bwMode="hidden">
            <a:xfrm>
              <a:off x="4784" y="3702"/>
              <a:ext cx="974" cy="101"/>
            </a:xfrm>
            <a:custGeom>
              <a:avLst/>
              <a:gdLst>
                <a:gd name="T0" fmla="*/ 963 w 975"/>
                <a:gd name="T1" fmla="*/ 48 h 101"/>
                <a:gd name="T2" fmla="*/ 963 w 975"/>
                <a:gd name="T3" fmla="*/ 0 h 101"/>
                <a:gd name="T4" fmla="*/ 0 w 975"/>
                <a:gd name="T5" fmla="*/ 24 h 101"/>
                <a:gd name="T6" fmla="*/ 0 w 975"/>
                <a:gd name="T7" fmla="*/ 101 h 101"/>
                <a:gd name="T8" fmla="*/ 963 w 975"/>
                <a:gd name="T9" fmla="*/ 48 h 101"/>
                <a:gd name="T10" fmla="*/ 96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117 w 2141"/>
                <a:gd name="T1" fmla="*/ 0 h 198"/>
                <a:gd name="T2" fmla="*/ 0 w 2141"/>
                <a:gd name="T3" fmla="*/ 156 h 198"/>
                <a:gd name="T4" fmla="*/ 0 w 2141"/>
                <a:gd name="T5" fmla="*/ 198 h 198"/>
                <a:gd name="T6" fmla="*/ 2117 w 2141"/>
                <a:gd name="T7" fmla="*/ 0 h 198"/>
                <a:gd name="T8" fmla="*/ 211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3" name="Freeform 11"/>
            <p:cNvSpPr>
              <a:spLocks/>
            </p:cNvSpPr>
            <p:nvPr/>
          </p:nvSpPr>
          <p:spPr bwMode="hidden">
            <a:xfrm>
              <a:off x="2097" y="4043"/>
              <a:ext cx="2514" cy="276"/>
            </a:xfrm>
            <a:custGeom>
              <a:avLst/>
              <a:gdLst>
                <a:gd name="T0" fmla="*/ 2146 w 2517"/>
                <a:gd name="T1" fmla="*/ 276 h 276"/>
                <a:gd name="T2" fmla="*/ 2481 w 2517"/>
                <a:gd name="T3" fmla="*/ 204 h 276"/>
                <a:gd name="T4" fmla="*/ 2224 w 2517"/>
                <a:gd name="T5" fmla="*/ 0 h 276"/>
                <a:gd name="T6" fmla="*/ 0 w 2517"/>
                <a:gd name="T7" fmla="*/ 276 h 276"/>
                <a:gd name="T8" fmla="*/ 2146 w 2517"/>
                <a:gd name="T9" fmla="*/ 276 h 276"/>
                <a:gd name="T10" fmla="*/ 214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5" name="Freeform 13"/>
            <p:cNvSpPr>
              <a:spLocks/>
            </p:cNvSpPr>
            <p:nvPr/>
          </p:nvSpPr>
          <p:spPr bwMode="hidden">
            <a:xfrm>
              <a:off x="5030" y="3151"/>
              <a:ext cx="728" cy="240"/>
            </a:xfrm>
            <a:custGeom>
              <a:avLst/>
              <a:gdLst>
                <a:gd name="T0" fmla="*/ 717 w 729"/>
                <a:gd name="T1" fmla="*/ 240 h 240"/>
                <a:gd name="T2" fmla="*/ 0 w 729"/>
                <a:gd name="T3" fmla="*/ 0 h 240"/>
                <a:gd name="T4" fmla="*/ 0 w 729"/>
                <a:gd name="T5" fmla="*/ 6 h 240"/>
                <a:gd name="T6" fmla="*/ 717 w 729"/>
                <a:gd name="T7" fmla="*/ 240 h 240"/>
                <a:gd name="T8" fmla="*/ 71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7" name="Freeform 15"/>
            <p:cNvSpPr>
              <a:spLocks/>
            </p:cNvSpPr>
            <p:nvPr/>
          </p:nvSpPr>
          <p:spPr bwMode="hidden">
            <a:xfrm>
              <a:off x="5030" y="3049"/>
              <a:ext cx="728" cy="318"/>
            </a:xfrm>
            <a:custGeom>
              <a:avLst/>
              <a:gdLst>
                <a:gd name="T0" fmla="*/ 717 w 729"/>
                <a:gd name="T1" fmla="*/ 318 h 318"/>
                <a:gd name="T2" fmla="*/ 717 w 729"/>
                <a:gd name="T3" fmla="*/ 312 h 318"/>
                <a:gd name="T4" fmla="*/ 0 w 729"/>
                <a:gd name="T5" fmla="*/ 0 h 318"/>
                <a:gd name="T6" fmla="*/ 0 w 729"/>
                <a:gd name="T7" fmla="*/ 54 h 318"/>
                <a:gd name="T8" fmla="*/ 717 w 729"/>
                <a:gd name="T9" fmla="*/ 318 h 318"/>
                <a:gd name="T10" fmla="*/ 71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lang="zh-CN" altLang="en-US">
                <a:solidFill>
                  <a:srgbClr val="FFFFFF"/>
                </a:solidFill>
                <a:latin typeface="Arial" charset="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30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grpSp>
      </p:grpSp>
      <p:sp>
        <p:nvSpPr>
          <p:cNvPr id="1745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1745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40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eaLnBrk="0" hangingPunct="0">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eaLnBrk="0" hangingPunct="0">
              <a:defRPr/>
            </a:lvl1pPr>
          </a:lstStyle>
          <a:p>
            <a:pPr>
              <a:defRPr/>
            </a:pPr>
            <a:fld id="{F282AD8A-9473-47CB-A7EF-6E71ACF81427}" type="slidenum">
              <a:rPr lang="en-US" altLang="zh-CN"/>
              <a:pPr>
                <a:defRPr/>
              </a:pPr>
              <a:t>‹#›</a:t>
            </a:fld>
            <a:endParaRPr lang="en-US" altLang="zh-CN"/>
          </a:p>
        </p:txBody>
      </p:sp>
    </p:spTree>
    <p:extLst>
      <p:ext uri="{BB962C8B-B14F-4D97-AF65-F5344CB8AC3E}">
        <p14:creationId xmlns:p14="http://schemas.microsoft.com/office/powerpoint/2010/main" val="3666308607"/>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eaLnBrk="0" hangingPunct="0">
              <a:defRPr/>
            </a:lvl1pPr>
          </a:lstStyle>
          <a:p>
            <a:pPr>
              <a:defRPr/>
            </a:pPr>
            <a:fld id="{CCB5C969-C693-4150-80D3-642FED9C37FF}" type="slidenum">
              <a:rPr lang="en-US" altLang="zh-CN"/>
              <a:pPr>
                <a:defRPr/>
              </a:pPr>
              <a:t>‹#›</a:t>
            </a:fld>
            <a:endParaRPr lang="en-US" altLang="zh-CN"/>
          </a:p>
        </p:txBody>
      </p:sp>
    </p:spTree>
    <p:extLst>
      <p:ext uri="{BB962C8B-B14F-4D97-AF65-F5344CB8AC3E}">
        <p14:creationId xmlns:p14="http://schemas.microsoft.com/office/powerpoint/2010/main" val="1710941374"/>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eaLnBrk="0" hangingPunct="0">
              <a:defRPr/>
            </a:lvl1pPr>
          </a:lstStyle>
          <a:p>
            <a:pPr>
              <a:defRPr/>
            </a:pPr>
            <a:fld id="{4A6D1BD9-4837-4727-82D9-5B889DC9D81A}" type="slidenum">
              <a:rPr lang="en-US" altLang="zh-CN"/>
              <a:pPr>
                <a:defRPr/>
              </a:pPr>
              <a:t>‹#›</a:t>
            </a:fld>
            <a:endParaRPr lang="en-US" altLang="zh-CN"/>
          </a:p>
        </p:txBody>
      </p:sp>
    </p:spTree>
    <p:extLst>
      <p:ext uri="{BB962C8B-B14F-4D97-AF65-F5344CB8AC3E}">
        <p14:creationId xmlns:p14="http://schemas.microsoft.com/office/powerpoint/2010/main" val="346055090"/>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eaLnBrk="0" hangingPunct="0">
              <a:defRPr/>
            </a:lvl1pPr>
          </a:lstStyle>
          <a:p>
            <a:pPr>
              <a:defRPr/>
            </a:pPr>
            <a:fld id="{0FD064EA-66CD-4FE3-B82C-40271BE08713}" type="slidenum">
              <a:rPr lang="en-US" altLang="zh-CN"/>
              <a:pPr>
                <a:defRPr/>
              </a:pPr>
              <a:t>‹#›</a:t>
            </a:fld>
            <a:endParaRPr lang="en-US" altLang="zh-CN"/>
          </a:p>
        </p:txBody>
      </p:sp>
    </p:spTree>
    <p:extLst>
      <p:ext uri="{BB962C8B-B14F-4D97-AF65-F5344CB8AC3E}">
        <p14:creationId xmlns:p14="http://schemas.microsoft.com/office/powerpoint/2010/main" val="3594447130"/>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8"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9" name="Rectangle 46"/>
          <p:cNvSpPr>
            <a:spLocks noGrp="1" noChangeArrowheads="1"/>
          </p:cNvSpPr>
          <p:nvPr>
            <p:ph type="sldNum" sz="quarter" idx="12"/>
          </p:nvPr>
        </p:nvSpPr>
        <p:spPr/>
        <p:txBody>
          <a:bodyPr/>
          <a:lstStyle>
            <a:lvl1pPr eaLnBrk="0" hangingPunct="0">
              <a:defRPr/>
            </a:lvl1pPr>
          </a:lstStyle>
          <a:p>
            <a:pPr>
              <a:defRPr/>
            </a:pPr>
            <a:fld id="{408C020D-5F23-42AD-98BB-114ACB1A703D}" type="slidenum">
              <a:rPr lang="en-US" altLang="zh-CN"/>
              <a:pPr>
                <a:defRPr/>
              </a:pPr>
              <a:t>‹#›</a:t>
            </a:fld>
            <a:endParaRPr lang="en-US" altLang="zh-CN"/>
          </a:p>
        </p:txBody>
      </p:sp>
    </p:spTree>
    <p:extLst>
      <p:ext uri="{BB962C8B-B14F-4D97-AF65-F5344CB8AC3E}">
        <p14:creationId xmlns:p14="http://schemas.microsoft.com/office/powerpoint/2010/main" val="276350240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07DEF9E5-DA37-4799-84F7-04501DC68AC3}" type="slidenum">
              <a:rPr lang="en-US" altLang="zh-CN"/>
              <a:pPr>
                <a:defRPr/>
              </a:pPr>
              <a:t>‹#›</a:t>
            </a:fld>
            <a:endParaRPr lang="en-US" altLang="zh-CN"/>
          </a:p>
        </p:txBody>
      </p:sp>
    </p:spTree>
    <p:extLst>
      <p:ext uri="{BB962C8B-B14F-4D97-AF65-F5344CB8AC3E}">
        <p14:creationId xmlns:p14="http://schemas.microsoft.com/office/powerpoint/2010/main" val="413650253"/>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4"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5" name="Rectangle 46"/>
          <p:cNvSpPr>
            <a:spLocks noGrp="1" noChangeArrowheads="1"/>
          </p:cNvSpPr>
          <p:nvPr>
            <p:ph type="sldNum" sz="quarter" idx="12"/>
          </p:nvPr>
        </p:nvSpPr>
        <p:spPr/>
        <p:txBody>
          <a:bodyPr/>
          <a:lstStyle>
            <a:lvl1pPr eaLnBrk="0" hangingPunct="0">
              <a:defRPr/>
            </a:lvl1pPr>
          </a:lstStyle>
          <a:p>
            <a:pPr>
              <a:defRPr/>
            </a:pPr>
            <a:fld id="{D4594BAD-1A8A-4AB0-9114-AAA31A268703}" type="slidenum">
              <a:rPr lang="en-US" altLang="zh-CN"/>
              <a:pPr>
                <a:defRPr/>
              </a:pPr>
              <a:t>‹#›</a:t>
            </a:fld>
            <a:endParaRPr lang="en-US" altLang="zh-CN"/>
          </a:p>
        </p:txBody>
      </p:sp>
    </p:spTree>
    <p:extLst>
      <p:ext uri="{BB962C8B-B14F-4D97-AF65-F5344CB8AC3E}">
        <p14:creationId xmlns:p14="http://schemas.microsoft.com/office/powerpoint/2010/main" val="2073148797"/>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3"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4" name="Rectangle 46"/>
          <p:cNvSpPr>
            <a:spLocks noGrp="1" noChangeArrowheads="1"/>
          </p:cNvSpPr>
          <p:nvPr>
            <p:ph type="sldNum" sz="quarter" idx="12"/>
          </p:nvPr>
        </p:nvSpPr>
        <p:spPr/>
        <p:txBody>
          <a:bodyPr/>
          <a:lstStyle>
            <a:lvl1pPr eaLnBrk="0" hangingPunct="0">
              <a:defRPr/>
            </a:lvl1pPr>
          </a:lstStyle>
          <a:p>
            <a:pPr>
              <a:defRPr/>
            </a:pPr>
            <a:fld id="{5C58D90D-EF4D-4355-B721-E7BFC571A50B}" type="slidenum">
              <a:rPr lang="en-US" altLang="zh-CN"/>
              <a:pPr>
                <a:defRPr/>
              </a:pPr>
              <a:t>‹#›</a:t>
            </a:fld>
            <a:endParaRPr lang="en-US" altLang="zh-CN"/>
          </a:p>
        </p:txBody>
      </p:sp>
    </p:spTree>
    <p:extLst>
      <p:ext uri="{BB962C8B-B14F-4D97-AF65-F5344CB8AC3E}">
        <p14:creationId xmlns:p14="http://schemas.microsoft.com/office/powerpoint/2010/main" val="1474297582"/>
      </p:ext>
    </p:extLst>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eaLnBrk="0" hangingPunct="0">
              <a:defRPr/>
            </a:lvl1pPr>
          </a:lstStyle>
          <a:p>
            <a:pPr>
              <a:defRPr/>
            </a:pPr>
            <a:fld id="{E8056F9E-11F8-498B-9B18-E8CBA161D009}" type="slidenum">
              <a:rPr lang="en-US" altLang="zh-CN"/>
              <a:pPr>
                <a:defRPr/>
              </a:pPr>
              <a:t>‹#›</a:t>
            </a:fld>
            <a:endParaRPr lang="en-US" altLang="zh-CN"/>
          </a:p>
        </p:txBody>
      </p:sp>
    </p:spTree>
    <p:extLst>
      <p:ext uri="{BB962C8B-B14F-4D97-AF65-F5344CB8AC3E}">
        <p14:creationId xmlns:p14="http://schemas.microsoft.com/office/powerpoint/2010/main" val="1887049324"/>
      </p:ext>
    </p:extLst>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eaLnBrk="0" hangingPunct="0">
              <a:defRPr/>
            </a:lvl1pPr>
          </a:lstStyle>
          <a:p>
            <a:pPr>
              <a:defRPr/>
            </a:pPr>
            <a:fld id="{507D0F7A-854E-4894-BF16-950525FC4280}" type="slidenum">
              <a:rPr lang="en-US" altLang="zh-CN"/>
              <a:pPr>
                <a:defRPr/>
              </a:pPr>
              <a:t>‹#›</a:t>
            </a:fld>
            <a:endParaRPr lang="en-US" altLang="zh-CN"/>
          </a:p>
        </p:txBody>
      </p:sp>
    </p:spTree>
    <p:extLst>
      <p:ext uri="{BB962C8B-B14F-4D97-AF65-F5344CB8AC3E}">
        <p14:creationId xmlns:p14="http://schemas.microsoft.com/office/powerpoint/2010/main" val="1177571294"/>
      </p:ext>
    </p:extLst>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eaLnBrk="0" hangingPunct="0">
              <a:defRPr/>
            </a:lvl1pPr>
          </a:lstStyle>
          <a:p>
            <a:pPr>
              <a:defRPr/>
            </a:pPr>
            <a:fld id="{AC808D03-1350-4F06-9AA8-7FC84712D648}" type="slidenum">
              <a:rPr lang="en-US" altLang="zh-CN"/>
              <a:pPr>
                <a:defRPr/>
              </a:pPr>
              <a:t>‹#›</a:t>
            </a:fld>
            <a:endParaRPr lang="en-US" altLang="zh-CN"/>
          </a:p>
        </p:txBody>
      </p:sp>
    </p:spTree>
    <p:extLst>
      <p:ext uri="{BB962C8B-B14F-4D97-AF65-F5344CB8AC3E}">
        <p14:creationId xmlns:p14="http://schemas.microsoft.com/office/powerpoint/2010/main" val="279621001"/>
      </p:ext>
    </p:extLst>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lgn="l" eaLnBrk="0" hangingPunc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eaLnBrk="0" hangingPunct="0">
              <a:defRPr/>
            </a:lvl1pPr>
          </a:lstStyle>
          <a:p>
            <a:pPr>
              <a:defRPr/>
            </a:pPr>
            <a:fld id="{C6A764DE-27A1-489C-B2C9-73A23525380C}" type="slidenum">
              <a:rPr lang="en-US" altLang="zh-CN"/>
              <a:pPr>
                <a:defRPr/>
              </a:pPr>
              <a:t>‹#›</a:t>
            </a:fld>
            <a:endParaRPr lang="en-US" altLang="zh-CN"/>
          </a:p>
        </p:txBody>
      </p:sp>
    </p:spTree>
    <p:extLst>
      <p:ext uri="{BB962C8B-B14F-4D97-AF65-F5344CB8AC3E}">
        <p14:creationId xmlns:p14="http://schemas.microsoft.com/office/powerpoint/2010/main" val="412416374"/>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p:cNvSpPr>
            <a:spLocks noGrp="1" noChangeArrowheads="1"/>
          </p:cNvSpPr>
          <p:nvPr>
            <p:ph type="sldNum" sz="quarter" idx="12"/>
          </p:nvPr>
        </p:nvSpPr>
        <p:spPr>
          <a:ln/>
        </p:spPr>
        <p:txBody>
          <a:bodyPr/>
          <a:lstStyle>
            <a:lvl1pPr>
              <a:defRPr/>
            </a:lvl1pPr>
          </a:lstStyle>
          <a:p>
            <a:pPr>
              <a:defRPr/>
            </a:pPr>
            <a:fld id="{516A8F62-4E37-42FB-AA15-465ADBC5DC06}" type="slidenum">
              <a:rPr lang="en-US" altLang="zh-CN"/>
              <a:pPr>
                <a:defRPr/>
              </a:pPr>
              <a:t>‹#›</a:t>
            </a:fld>
            <a:endParaRPr lang="en-US" altLang="zh-CN"/>
          </a:p>
        </p:txBody>
      </p:sp>
    </p:spTree>
    <p:extLst>
      <p:ext uri="{BB962C8B-B14F-4D97-AF65-F5344CB8AC3E}">
        <p14:creationId xmlns:p14="http://schemas.microsoft.com/office/powerpoint/2010/main" val="407207493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p:cNvSpPr>
            <a:spLocks noGrp="1" noChangeArrowheads="1"/>
          </p:cNvSpPr>
          <p:nvPr>
            <p:ph type="sldNum" sz="quarter" idx="12"/>
          </p:nvPr>
        </p:nvSpPr>
        <p:spPr>
          <a:ln/>
        </p:spPr>
        <p:txBody>
          <a:bodyPr/>
          <a:lstStyle>
            <a:lvl1pPr>
              <a:defRPr/>
            </a:lvl1pPr>
          </a:lstStyle>
          <a:p>
            <a:pPr>
              <a:defRPr/>
            </a:pPr>
            <a:fld id="{6931E6F1-8B2A-400A-AF28-41F88FF0A024}" type="slidenum">
              <a:rPr lang="en-US" altLang="zh-CN"/>
              <a:pPr>
                <a:defRPr/>
              </a:pPr>
              <a:t>‹#›</a:t>
            </a:fld>
            <a:endParaRPr lang="en-US" altLang="zh-CN"/>
          </a:p>
        </p:txBody>
      </p:sp>
    </p:spTree>
    <p:extLst>
      <p:ext uri="{BB962C8B-B14F-4D97-AF65-F5344CB8AC3E}">
        <p14:creationId xmlns:p14="http://schemas.microsoft.com/office/powerpoint/2010/main" val="47621808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p:cNvSpPr>
            <a:spLocks noGrp="1" noChangeArrowheads="1"/>
          </p:cNvSpPr>
          <p:nvPr>
            <p:ph type="sldNum" sz="quarter" idx="12"/>
          </p:nvPr>
        </p:nvSpPr>
        <p:spPr>
          <a:ln/>
        </p:spPr>
        <p:txBody>
          <a:bodyPr/>
          <a:lstStyle>
            <a:lvl1pPr>
              <a:defRPr/>
            </a:lvl1pPr>
          </a:lstStyle>
          <a:p>
            <a:pPr>
              <a:defRPr/>
            </a:pPr>
            <a:fld id="{DAD6B1EF-62BC-459E-8764-1F6306993E17}" type="slidenum">
              <a:rPr lang="en-US" altLang="zh-CN"/>
              <a:pPr>
                <a:defRPr/>
              </a:pPr>
              <a:t>‹#›</a:t>
            </a:fld>
            <a:endParaRPr lang="en-US" altLang="zh-CN"/>
          </a:p>
        </p:txBody>
      </p:sp>
    </p:spTree>
    <p:extLst>
      <p:ext uri="{BB962C8B-B14F-4D97-AF65-F5344CB8AC3E}">
        <p14:creationId xmlns:p14="http://schemas.microsoft.com/office/powerpoint/2010/main" val="271258842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8878BBDC-7001-4B50-BC4F-13536418D2A8}" type="slidenum">
              <a:rPr lang="en-US" altLang="zh-CN"/>
              <a:pPr>
                <a:defRPr/>
              </a:pPr>
              <a:t>‹#›</a:t>
            </a:fld>
            <a:endParaRPr lang="en-US" altLang="zh-CN"/>
          </a:p>
        </p:txBody>
      </p:sp>
    </p:spTree>
    <p:extLst>
      <p:ext uri="{BB962C8B-B14F-4D97-AF65-F5344CB8AC3E}">
        <p14:creationId xmlns:p14="http://schemas.microsoft.com/office/powerpoint/2010/main" val="353244480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45420CD4-FD4A-4131-9B16-A97CD5F05BA8}" type="slidenum">
              <a:rPr lang="en-US" altLang="zh-CN"/>
              <a:pPr>
                <a:defRPr/>
              </a:pPr>
              <a:t>‹#›</a:t>
            </a:fld>
            <a:endParaRPr lang="en-US" altLang="zh-CN"/>
          </a:p>
        </p:txBody>
      </p:sp>
    </p:spTree>
    <p:extLst>
      <p:ext uri="{BB962C8B-B14F-4D97-AF65-F5344CB8AC3E}">
        <p14:creationId xmlns:p14="http://schemas.microsoft.com/office/powerpoint/2010/main" val="384110780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3.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1638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638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638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035" name="Freeform 6"/>
            <p:cNvSpPr>
              <a:spLocks/>
            </p:cNvSpPr>
            <p:nvPr/>
          </p:nvSpPr>
          <p:spPr bwMode="hidden">
            <a:xfrm>
              <a:off x="4038" y="3577"/>
              <a:ext cx="1720" cy="65"/>
            </a:xfrm>
            <a:custGeom>
              <a:avLst/>
              <a:gdLst>
                <a:gd name="T0" fmla="*/ 1656 w 1722"/>
                <a:gd name="T1" fmla="*/ 33 h 66"/>
                <a:gd name="T2" fmla="*/ 1656 w 1722"/>
                <a:gd name="T3" fmla="*/ 33 h 66"/>
                <a:gd name="T4" fmla="*/ 0 w 1722"/>
                <a:gd name="T5" fmla="*/ 0 h 66"/>
                <a:gd name="T6" fmla="*/ 0 w 1722"/>
                <a:gd name="T7" fmla="*/ 33 h 66"/>
                <a:gd name="T8" fmla="*/ 1656 w 1722"/>
                <a:gd name="T9" fmla="*/ 33 h 66"/>
                <a:gd name="T10" fmla="*/ 1656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lang="zh-CN" altLang="en-US">
                <a:latin typeface="Arial" charset="0"/>
              </a:endParaRPr>
            </a:p>
          </p:txBody>
        </p:sp>
        <p:sp>
          <p:nvSpPr>
            <p:cNvPr id="1037" name="Freeform 8"/>
            <p:cNvSpPr>
              <a:spLocks/>
            </p:cNvSpPr>
            <p:nvPr/>
          </p:nvSpPr>
          <p:spPr bwMode="hidden">
            <a:xfrm>
              <a:off x="4784" y="3702"/>
              <a:ext cx="974" cy="101"/>
            </a:xfrm>
            <a:custGeom>
              <a:avLst/>
              <a:gdLst>
                <a:gd name="T0" fmla="*/ 942 w 975"/>
                <a:gd name="T1" fmla="*/ 48 h 101"/>
                <a:gd name="T2" fmla="*/ 942 w 975"/>
                <a:gd name="T3" fmla="*/ 0 h 101"/>
                <a:gd name="T4" fmla="*/ 0 w 975"/>
                <a:gd name="T5" fmla="*/ 24 h 101"/>
                <a:gd name="T6" fmla="*/ 0 w 975"/>
                <a:gd name="T7" fmla="*/ 101 h 101"/>
                <a:gd name="T8" fmla="*/ 942 w 975"/>
                <a:gd name="T9" fmla="*/ 48 h 101"/>
                <a:gd name="T10" fmla="*/ 94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9"/>
            <p:cNvSpPr>
              <a:spLocks/>
            </p:cNvSpPr>
            <p:nvPr/>
          </p:nvSpPr>
          <p:spPr bwMode="hidden">
            <a:xfrm>
              <a:off x="3619" y="3815"/>
              <a:ext cx="2139" cy="198"/>
            </a:xfrm>
            <a:custGeom>
              <a:avLst/>
              <a:gdLst>
                <a:gd name="T0" fmla="*/ 2075 w 2141"/>
                <a:gd name="T1" fmla="*/ 0 h 198"/>
                <a:gd name="T2" fmla="*/ 0 w 2141"/>
                <a:gd name="T3" fmla="*/ 156 h 198"/>
                <a:gd name="T4" fmla="*/ 0 w 2141"/>
                <a:gd name="T5" fmla="*/ 198 h 198"/>
                <a:gd name="T6" fmla="*/ 2075 w 2141"/>
                <a:gd name="T7" fmla="*/ 0 h 198"/>
                <a:gd name="T8" fmla="*/ 207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040" name="Freeform 11"/>
            <p:cNvSpPr>
              <a:spLocks/>
            </p:cNvSpPr>
            <p:nvPr/>
          </p:nvSpPr>
          <p:spPr bwMode="hidden">
            <a:xfrm>
              <a:off x="2097" y="4043"/>
              <a:ext cx="2514" cy="276"/>
            </a:xfrm>
            <a:custGeom>
              <a:avLst/>
              <a:gdLst>
                <a:gd name="T0" fmla="*/ 2087 w 2517"/>
                <a:gd name="T1" fmla="*/ 276 h 276"/>
                <a:gd name="T2" fmla="*/ 2418 w 2517"/>
                <a:gd name="T3" fmla="*/ 204 h 276"/>
                <a:gd name="T4" fmla="*/ 2161 w 2517"/>
                <a:gd name="T5" fmla="*/ 0 h 276"/>
                <a:gd name="T6" fmla="*/ 0 w 2517"/>
                <a:gd name="T7" fmla="*/ 276 h 276"/>
                <a:gd name="T8" fmla="*/ 2087 w 2517"/>
                <a:gd name="T9" fmla="*/ 276 h 276"/>
                <a:gd name="T10" fmla="*/ 208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042" name="Freeform 13"/>
            <p:cNvSpPr>
              <a:spLocks/>
            </p:cNvSpPr>
            <p:nvPr/>
          </p:nvSpPr>
          <p:spPr bwMode="hidden">
            <a:xfrm>
              <a:off x="5030" y="3151"/>
              <a:ext cx="728" cy="240"/>
            </a:xfrm>
            <a:custGeom>
              <a:avLst/>
              <a:gdLst>
                <a:gd name="T0" fmla="*/ 696 w 729"/>
                <a:gd name="T1" fmla="*/ 240 h 240"/>
                <a:gd name="T2" fmla="*/ 0 w 729"/>
                <a:gd name="T3" fmla="*/ 0 h 240"/>
                <a:gd name="T4" fmla="*/ 0 w 729"/>
                <a:gd name="T5" fmla="*/ 6 h 240"/>
                <a:gd name="T6" fmla="*/ 696 w 729"/>
                <a:gd name="T7" fmla="*/ 240 h 240"/>
                <a:gd name="T8" fmla="*/ 69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044" name="Freeform 15"/>
            <p:cNvSpPr>
              <a:spLocks/>
            </p:cNvSpPr>
            <p:nvPr/>
          </p:nvSpPr>
          <p:spPr bwMode="hidden">
            <a:xfrm>
              <a:off x="5030" y="3049"/>
              <a:ext cx="728" cy="318"/>
            </a:xfrm>
            <a:custGeom>
              <a:avLst/>
              <a:gdLst>
                <a:gd name="T0" fmla="*/ 696 w 729"/>
                <a:gd name="T1" fmla="*/ 318 h 318"/>
                <a:gd name="T2" fmla="*/ 696 w 729"/>
                <a:gd name="T3" fmla="*/ 312 h 318"/>
                <a:gd name="T4" fmla="*/ 0 w 729"/>
                <a:gd name="T5" fmla="*/ 0 h 318"/>
                <a:gd name="T6" fmla="*/ 0 w 729"/>
                <a:gd name="T7" fmla="*/ 54 h 318"/>
                <a:gd name="T8" fmla="*/ 696 w 729"/>
                <a:gd name="T9" fmla="*/ 318 h 318"/>
                <a:gd name="T10" fmla="*/ 69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640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640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640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lang="zh-CN" altLang="en-US">
                <a:latin typeface="Arial" charset="0"/>
              </a:endParaRPr>
            </a:p>
          </p:txBody>
        </p:sp>
        <p:sp>
          <p:nvSpPr>
            <p:cNvPr id="1640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lang="zh-CN" altLang="en-US">
                <a:latin typeface="Arial" charset="0"/>
              </a:endParaRPr>
            </a:p>
          </p:txBody>
        </p:sp>
        <p:sp>
          <p:nvSpPr>
            <p:cNvPr id="1641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lang="zh-CN" altLang="en-US">
                <a:latin typeface="Arial" charset="0"/>
              </a:endParaRPr>
            </a:p>
          </p:txBody>
        </p:sp>
        <p:sp>
          <p:nvSpPr>
            <p:cNvPr id="1057" name="Freeform 28"/>
            <p:cNvSpPr>
              <a:spLocks/>
            </p:cNvSpPr>
            <p:nvPr/>
          </p:nvSpPr>
          <p:spPr bwMode="hidden">
            <a:xfrm>
              <a:off x="5698" y="653"/>
              <a:ext cx="60" cy="311"/>
            </a:xfrm>
            <a:custGeom>
              <a:avLst/>
              <a:gdLst>
                <a:gd name="T0" fmla="*/ 0 w 60"/>
                <a:gd name="T1" fmla="*/ 144 h 312"/>
                <a:gd name="T2" fmla="*/ 60 w 60"/>
                <a:gd name="T3" fmla="*/ 27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641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641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641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641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lang="zh-CN" altLang="en-US">
                <a:latin typeface="Arial" charset="0"/>
              </a:endParaRPr>
            </a:p>
          </p:txBody>
        </p:sp>
        <p:sp>
          <p:nvSpPr>
            <p:cNvPr id="1642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642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sp>
          <p:nvSpPr>
            <p:cNvPr id="1642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lang="zh-CN" altLang="en-US">
                <a:latin typeface="Arial" charset="0"/>
              </a:endParaRPr>
            </a:p>
          </p:txBody>
        </p:sp>
        <p:grpSp>
          <p:nvGrpSpPr>
            <p:cNvPr id="1068" name="Group 39"/>
            <p:cNvGrpSpPr>
              <a:grpSpLocks/>
            </p:cNvGrpSpPr>
            <p:nvPr userDrawn="1"/>
          </p:nvGrpSpPr>
          <p:grpSpPr bwMode="auto">
            <a:xfrm>
              <a:off x="0" y="1632"/>
              <a:ext cx="5758" cy="1858"/>
              <a:chOff x="0" y="1632"/>
              <a:chExt cx="5758" cy="1858"/>
            </a:xfrm>
          </p:grpSpPr>
          <p:sp>
            <p:nvSpPr>
              <p:cNvPr id="1642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latin typeface="Arial" charset="0"/>
                </a:endParaRPr>
              </a:p>
            </p:txBody>
          </p:sp>
          <p:sp>
            <p:nvSpPr>
              <p:cNvPr id="1642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lang="zh-CN" altLang="en-US">
                  <a:latin typeface="Arial" charset="0"/>
                </a:endParaRPr>
              </a:p>
            </p:txBody>
          </p:sp>
        </p:grpSp>
      </p:grpSp>
      <p:sp>
        <p:nvSpPr>
          <p:cNvPr id="1642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42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428"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ffectLst>
                  <a:outerShdw blurRad="38100" dist="38100" dir="2700000" algn="tl">
                    <a:srgbClr val="000000"/>
                  </a:outerShdw>
                </a:effectLst>
                <a:latin typeface="Arial" charset="0"/>
              </a:defRPr>
            </a:lvl1pPr>
          </a:lstStyle>
          <a:p>
            <a:pPr>
              <a:defRPr/>
            </a:pPr>
            <a:endParaRPr lang="en-US" altLang="zh-CN"/>
          </a:p>
        </p:txBody>
      </p:sp>
      <p:sp>
        <p:nvSpPr>
          <p:cNvPr id="16429"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lang="en-US" altLang="zh-CN"/>
          </a:p>
        </p:txBody>
      </p:sp>
      <p:sp>
        <p:nvSpPr>
          <p:cNvPr id="16430"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3152BE34-2561-4690-B363-F3A79D83461B}"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438" r:id="rId1"/>
    <p:sldLayoutId id="2147486395" r:id="rId2"/>
    <p:sldLayoutId id="2147486396" r:id="rId3"/>
    <p:sldLayoutId id="2147486397" r:id="rId4"/>
    <p:sldLayoutId id="2147486398" r:id="rId5"/>
    <p:sldLayoutId id="2147486399" r:id="rId6"/>
    <p:sldLayoutId id="2147486400" r:id="rId7"/>
    <p:sldLayoutId id="2147486401" r:id="rId8"/>
    <p:sldLayoutId id="2147486402" r:id="rId9"/>
    <p:sldLayoutId id="2147486403" r:id="rId10"/>
    <p:sldLayoutId id="2147486404" r:id="rId11"/>
  </p:sldLayoutIdLst>
  <p:transition>
    <p:random/>
  </p:transition>
  <p:hf hdr="0" dt="0"/>
  <p:txStyles>
    <p:title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6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49"/>
          <p:cNvGrpSpPr>
            <a:grpSpLocks/>
          </p:cNvGrpSpPr>
          <p:nvPr/>
        </p:nvGrpSpPr>
        <p:grpSpPr bwMode="auto">
          <a:xfrm>
            <a:off x="0" y="0"/>
            <a:ext cx="9144000" cy="7405688"/>
            <a:chOff x="0" y="-9"/>
            <a:chExt cx="5760" cy="4665"/>
          </a:xfrm>
        </p:grpSpPr>
        <p:sp>
          <p:nvSpPr>
            <p:cNvPr id="2056" name="Freeform 8"/>
            <p:cNvSpPr>
              <a:spLocks/>
            </p:cNvSpPr>
            <p:nvPr/>
          </p:nvSpPr>
          <p:spPr bwMode="hidden">
            <a:xfrm>
              <a:off x="1632" y="-5"/>
              <a:ext cx="1737" cy="4333"/>
            </a:xfrm>
            <a:custGeom>
              <a:avLst/>
              <a:gdLst>
                <a:gd name="T0" fmla="*/ 494 w 1737"/>
                <a:gd name="T1" fmla="*/ 4645 h 4320"/>
                <a:gd name="T2" fmla="*/ 1737 w 1737"/>
                <a:gd name="T3" fmla="*/ 4657 h 4320"/>
                <a:gd name="T4" fmla="*/ 524 w 1737"/>
                <a:gd name="T5" fmla="*/ 0 h 4320"/>
                <a:gd name="T6" fmla="*/ 0 w 1737"/>
                <a:gd name="T7" fmla="*/ 7 h 4320"/>
                <a:gd name="T8" fmla="*/ 494 w 1737"/>
                <a:gd name="T9" fmla="*/ 464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57" name="Freeform 9"/>
            <p:cNvSpPr>
              <a:spLocks/>
            </p:cNvSpPr>
            <p:nvPr/>
          </p:nvSpPr>
          <p:spPr bwMode="hidden">
            <a:xfrm>
              <a:off x="0" y="-7"/>
              <a:ext cx="1737" cy="4329"/>
            </a:xfrm>
            <a:custGeom>
              <a:avLst/>
              <a:gdLst>
                <a:gd name="T0" fmla="*/ 494 w 1737"/>
                <a:gd name="T1" fmla="*/ 4534 h 4320"/>
                <a:gd name="T2" fmla="*/ 1737 w 1737"/>
                <a:gd name="T3" fmla="*/ 4545 h 4320"/>
                <a:gd name="T4" fmla="*/ 524 w 1737"/>
                <a:gd name="T5" fmla="*/ 0 h 4320"/>
                <a:gd name="T6" fmla="*/ 0 w 1737"/>
                <a:gd name="T7" fmla="*/ 7 h 4320"/>
                <a:gd name="T8" fmla="*/ 494 w 1737"/>
                <a:gd name="T9" fmla="*/ 45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58" name="Freeform 10"/>
            <p:cNvSpPr>
              <a:spLocks/>
            </p:cNvSpPr>
            <p:nvPr/>
          </p:nvSpPr>
          <p:spPr bwMode="hidden">
            <a:xfrm>
              <a:off x="3744" y="-4"/>
              <a:ext cx="1739" cy="4330"/>
            </a:xfrm>
            <a:custGeom>
              <a:avLst/>
              <a:gdLst>
                <a:gd name="T0" fmla="*/ 494 w 1739"/>
                <a:gd name="T1" fmla="*/ 2640 h 4420"/>
                <a:gd name="T2" fmla="*/ 1739 w 1739"/>
                <a:gd name="T3" fmla="*/ 2644 h 4420"/>
                <a:gd name="T4" fmla="*/ 524 w 1739"/>
                <a:gd name="T5" fmla="*/ 0 h 4420"/>
                <a:gd name="T6" fmla="*/ 0 w 1739"/>
                <a:gd name="T7" fmla="*/ 7 h 4420"/>
                <a:gd name="T8" fmla="*/ 494 w 1739"/>
                <a:gd name="T9" fmla="*/ 264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59" name="Freeform 11"/>
            <p:cNvSpPr>
              <a:spLocks/>
            </p:cNvSpPr>
            <p:nvPr/>
          </p:nvSpPr>
          <p:spPr bwMode="hidden">
            <a:xfrm>
              <a:off x="1920" y="-9"/>
              <a:ext cx="2080" cy="4324"/>
            </a:xfrm>
            <a:custGeom>
              <a:avLst/>
              <a:gdLst>
                <a:gd name="T0" fmla="*/ 0 w 2080"/>
                <a:gd name="T1" fmla="*/ 7 h 4338"/>
                <a:gd name="T2" fmla="*/ 1870 w 2080"/>
                <a:gd name="T3" fmla="*/ 4001 h 4338"/>
                <a:gd name="T4" fmla="*/ 2080 w 2080"/>
                <a:gd name="T5" fmla="*/ 4001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068"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69"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70"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71"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kumimoji="1" lang="zh-CN" altLang="en-US" sz="2400">
                <a:solidFill>
                  <a:srgbClr val="FFFFFF"/>
                </a:solidFill>
                <a:latin typeface="Times New Roman" panose="02020603050405020304" pitchFamily="18" charset="0"/>
              </a:endParaRPr>
            </a:p>
          </p:txBody>
        </p:sp>
      </p:grpSp>
      <p:sp>
        <p:nvSpPr>
          <p:cNvPr id="2051"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9AF4F1D1-610C-4C29-9846-89569BB172DD}"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439" r:id="rId1"/>
    <p:sldLayoutId id="2147486405" r:id="rId2"/>
    <p:sldLayoutId id="2147486406" r:id="rId3"/>
    <p:sldLayoutId id="2147486407" r:id="rId4"/>
    <p:sldLayoutId id="2147486408" r:id="rId5"/>
    <p:sldLayoutId id="2147486409" r:id="rId6"/>
    <p:sldLayoutId id="2147486410" r:id="rId7"/>
    <p:sldLayoutId id="2147486411" r:id="rId8"/>
    <p:sldLayoutId id="2147486412" r:id="rId9"/>
    <p:sldLayoutId id="2147486413" r:id="rId10"/>
    <p:sldLayoutId id="2147486414" r:id="rId11"/>
    <p:sldLayoutId id="2147486415" r:id="rId12"/>
  </p:sldLayoutIdLst>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6413"/>
            <a:chOff x="0" y="0"/>
            <a:chExt cx="5760" cy="4319"/>
          </a:xfrm>
        </p:grpSpPr>
        <p:sp>
          <p:nvSpPr>
            <p:cNvPr id="1638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38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38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083" name="Freeform 6"/>
            <p:cNvSpPr>
              <a:spLocks/>
            </p:cNvSpPr>
            <p:nvPr/>
          </p:nvSpPr>
          <p:spPr bwMode="hidden">
            <a:xfrm>
              <a:off x="4038" y="3577"/>
              <a:ext cx="1720" cy="65"/>
            </a:xfrm>
            <a:custGeom>
              <a:avLst/>
              <a:gdLst>
                <a:gd name="T0" fmla="*/ 1698 w 1722"/>
                <a:gd name="T1" fmla="*/ 54 h 66"/>
                <a:gd name="T2" fmla="*/ 1698 w 1722"/>
                <a:gd name="T3" fmla="*/ 48 h 66"/>
                <a:gd name="T4" fmla="*/ 0 w 1722"/>
                <a:gd name="T5" fmla="*/ 0 h 66"/>
                <a:gd name="T6" fmla="*/ 0 w 1722"/>
                <a:gd name="T7" fmla="*/ 36 h 66"/>
                <a:gd name="T8" fmla="*/ 1698 w 1722"/>
                <a:gd name="T9" fmla="*/ 54 h 66"/>
                <a:gd name="T10" fmla="*/ 1698 w 1722"/>
                <a:gd name="T11" fmla="*/ 5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lang="zh-CN" altLang="en-US">
                <a:solidFill>
                  <a:srgbClr val="FFFFFF"/>
                </a:solidFill>
                <a:latin typeface="Arial" charset="0"/>
              </a:endParaRPr>
            </a:p>
          </p:txBody>
        </p:sp>
        <p:sp>
          <p:nvSpPr>
            <p:cNvPr id="3085" name="Freeform 8"/>
            <p:cNvSpPr>
              <a:spLocks/>
            </p:cNvSpPr>
            <p:nvPr/>
          </p:nvSpPr>
          <p:spPr bwMode="hidden">
            <a:xfrm>
              <a:off x="4784" y="3702"/>
              <a:ext cx="974" cy="101"/>
            </a:xfrm>
            <a:custGeom>
              <a:avLst/>
              <a:gdLst>
                <a:gd name="T0" fmla="*/ 963 w 975"/>
                <a:gd name="T1" fmla="*/ 48 h 101"/>
                <a:gd name="T2" fmla="*/ 963 w 975"/>
                <a:gd name="T3" fmla="*/ 0 h 101"/>
                <a:gd name="T4" fmla="*/ 0 w 975"/>
                <a:gd name="T5" fmla="*/ 24 h 101"/>
                <a:gd name="T6" fmla="*/ 0 w 975"/>
                <a:gd name="T7" fmla="*/ 101 h 101"/>
                <a:gd name="T8" fmla="*/ 963 w 975"/>
                <a:gd name="T9" fmla="*/ 48 h 101"/>
                <a:gd name="T10" fmla="*/ 96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 name="Freeform 9"/>
            <p:cNvSpPr>
              <a:spLocks/>
            </p:cNvSpPr>
            <p:nvPr/>
          </p:nvSpPr>
          <p:spPr bwMode="hidden">
            <a:xfrm>
              <a:off x="3619" y="3815"/>
              <a:ext cx="2139" cy="198"/>
            </a:xfrm>
            <a:custGeom>
              <a:avLst/>
              <a:gdLst>
                <a:gd name="T0" fmla="*/ 2117 w 2141"/>
                <a:gd name="T1" fmla="*/ 0 h 198"/>
                <a:gd name="T2" fmla="*/ 0 w 2141"/>
                <a:gd name="T3" fmla="*/ 156 h 198"/>
                <a:gd name="T4" fmla="*/ 0 w 2141"/>
                <a:gd name="T5" fmla="*/ 198 h 198"/>
                <a:gd name="T6" fmla="*/ 2117 w 2141"/>
                <a:gd name="T7" fmla="*/ 0 h 198"/>
                <a:gd name="T8" fmla="*/ 211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088" name="Freeform 11"/>
            <p:cNvSpPr>
              <a:spLocks/>
            </p:cNvSpPr>
            <p:nvPr/>
          </p:nvSpPr>
          <p:spPr bwMode="hidden">
            <a:xfrm>
              <a:off x="2097" y="4043"/>
              <a:ext cx="2514" cy="276"/>
            </a:xfrm>
            <a:custGeom>
              <a:avLst/>
              <a:gdLst>
                <a:gd name="T0" fmla="*/ 2146 w 2517"/>
                <a:gd name="T1" fmla="*/ 276 h 276"/>
                <a:gd name="T2" fmla="*/ 2481 w 2517"/>
                <a:gd name="T3" fmla="*/ 204 h 276"/>
                <a:gd name="T4" fmla="*/ 2224 w 2517"/>
                <a:gd name="T5" fmla="*/ 0 h 276"/>
                <a:gd name="T6" fmla="*/ 0 w 2517"/>
                <a:gd name="T7" fmla="*/ 276 h 276"/>
                <a:gd name="T8" fmla="*/ 2146 w 2517"/>
                <a:gd name="T9" fmla="*/ 276 h 276"/>
                <a:gd name="T10" fmla="*/ 214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090" name="Freeform 13"/>
            <p:cNvSpPr>
              <a:spLocks/>
            </p:cNvSpPr>
            <p:nvPr/>
          </p:nvSpPr>
          <p:spPr bwMode="hidden">
            <a:xfrm>
              <a:off x="5030" y="3151"/>
              <a:ext cx="728" cy="240"/>
            </a:xfrm>
            <a:custGeom>
              <a:avLst/>
              <a:gdLst>
                <a:gd name="T0" fmla="*/ 717 w 729"/>
                <a:gd name="T1" fmla="*/ 240 h 240"/>
                <a:gd name="T2" fmla="*/ 0 w 729"/>
                <a:gd name="T3" fmla="*/ 0 h 240"/>
                <a:gd name="T4" fmla="*/ 0 w 729"/>
                <a:gd name="T5" fmla="*/ 6 h 240"/>
                <a:gd name="T6" fmla="*/ 717 w 729"/>
                <a:gd name="T7" fmla="*/ 240 h 240"/>
                <a:gd name="T8" fmla="*/ 71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092" name="Freeform 15"/>
            <p:cNvSpPr>
              <a:spLocks/>
            </p:cNvSpPr>
            <p:nvPr/>
          </p:nvSpPr>
          <p:spPr bwMode="hidden">
            <a:xfrm>
              <a:off x="5030" y="3049"/>
              <a:ext cx="728" cy="318"/>
            </a:xfrm>
            <a:custGeom>
              <a:avLst/>
              <a:gdLst>
                <a:gd name="T0" fmla="*/ 717 w 729"/>
                <a:gd name="T1" fmla="*/ 318 h 318"/>
                <a:gd name="T2" fmla="*/ 717 w 729"/>
                <a:gd name="T3" fmla="*/ 312 h 318"/>
                <a:gd name="T4" fmla="*/ 0 w 729"/>
                <a:gd name="T5" fmla="*/ 0 h 318"/>
                <a:gd name="T6" fmla="*/ 0 w 729"/>
                <a:gd name="T7" fmla="*/ 54 h 318"/>
                <a:gd name="T8" fmla="*/ 717 w 729"/>
                <a:gd name="T9" fmla="*/ 318 h 318"/>
                <a:gd name="T10" fmla="*/ 71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0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0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096"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098"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0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lang="zh-CN" altLang="en-US">
                <a:solidFill>
                  <a:srgbClr val="FFFFFF"/>
                </a:solidFill>
                <a:latin typeface="Arial" charset="0"/>
              </a:endParaRPr>
            </a:p>
          </p:txBody>
        </p:sp>
        <p:sp>
          <p:nvSpPr>
            <p:cNvPr id="1640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102"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105" name="Freeform 28"/>
            <p:cNvSpPr>
              <a:spLocks/>
            </p:cNvSpPr>
            <p:nvPr/>
          </p:nvSpPr>
          <p:spPr bwMode="hidden">
            <a:xfrm>
              <a:off x="5698" y="653"/>
              <a:ext cx="60" cy="311"/>
            </a:xfrm>
            <a:custGeom>
              <a:avLst/>
              <a:gdLst>
                <a:gd name="T0" fmla="*/ 0 w 60"/>
                <a:gd name="T1" fmla="*/ 144 h 312"/>
                <a:gd name="T2" fmla="*/ 60 w 60"/>
                <a:gd name="T3" fmla="*/ 30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3107"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2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2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2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grpSp>
          <p:nvGrpSpPr>
            <p:cNvPr id="3116" name="Group 39"/>
            <p:cNvGrpSpPr>
              <a:grpSpLocks/>
            </p:cNvGrpSpPr>
            <p:nvPr userDrawn="1"/>
          </p:nvGrpSpPr>
          <p:grpSpPr bwMode="auto">
            <a:xfrm>
              <a:off x="0" y="1632"/>
              <a:ext cx="5758" cy="1858"/>
              <a:chOff x="0" y="1632"/>
              <a:chExt cx="5758" cy="1858"/>
            </a:xfrm>
          </p:grpSpPr>
          <p:sp>
            <p:nvSpPr>
              <p:cNvPr id="1642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2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grpSp>
      </p:grpSp>
      <p:sp>
        <p:nvSpPr>
          <p:cNvPr id="1642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42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428"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rgbClr val="FFFFFF"/>
                </a:solidFill>
                <a:effectLst>
                  <a:outerShdw blurRad="38100" dist="38100" dir="2700000" algn="tl">
                    <a:srgbClr val="000000"/>
                  </a:outerShdw>
                </a:effectLst>
                <a:latin typeface="Arial" charset="0"/>
              </a:defRPr>
            </a:lvl1pPr>
          </a:lstStyle>
          <a:p>
            <a:pPr>
              <a:defRPr/>
            </a:pPr>
            <a:endParaRPr lang="en-US" altLang="zh-CN"/>
          </a:p>
        </p:txBody>
      </p:sp>
      <p:sp>
        <p:nvSpPr>
          <p:cNvPr id="16429"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FFFFFF"/>
                </a:solidFill>
                <a:effectLst>
                  <a:outerShdw blurRad="38100" dist="38100" dir="2700000" algn="tl">
                    <a:srgbClr val="000000"/>
                  </a:outerShdw>
                </a:effectLst>
                <a:latin typeface="Arial" charset="0"/>
              </a:defRPr>
            </a:lvl1pPr>
          </a:lstStyle>
          <a:p>
            <a:pPr>
              <a:defRPr/>
            </a:pPr>
            <a:endParaRPr lang="en-US" altLang="zh-CN"/>
          </a:p>
        </p:txBody>
      </p:sp>
      <p:sp>
        <p:nvSpPr>
          <p:cNvPr id="16430"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FFFFFF"/>
                </a:solidFill>
                <a:effectLst>
                  <a:outerShdw blurRad="38100" dist="38100" dir="2700000" algn="tl">
                    <a:srgbClr val="000000"/>
                  </a:outerShdw>
                </a:effectLst>
              </a:defRPr>
            </a:lvl1pPr>
          </a:lstStyle>
          <a:p>
            <a:pPr>
              <a:defRPr/>
            </a:pPr>
            <a:fld id="{B5B6F11E-821B-4931-8132-09C2CDD1D69B}"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440" r:id="rId1"/>
    <p:sldLayoutId id="2147486441" r:id="rId2"/>
    <p:sldLayoutId id="2147486442" r:id="rId3"/>
    <p:sldLayoutId id="2147486443" r:id="rId4"/>
    <p:sldLayoutId id="2147486444" r:id="rId5"/>
    <p:sldLayoutId id="2147486445" r:id="rId6"/>
    <p:sldLayoutId id="2147486446" r:id="rId7"/>
    <p:sldLayoutId id="2147486447" r:id="rId8"/>
    <p:sldLayoutId id="2147486448" r:id="rId9"/>
    <p:sldLayoutId id="2147486449" r:id="rId10"/>
    <p:sldLayoutId id="2147486450" r:id="rId11"/>
  </p:sldLayoutIdLst>
  <p:transition>
    <p:random/>
  </p:transition>
  <p:txStyles>
    <p:title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6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6413"/>
            <a:chOff x="0" y="0"/>
            <a:chExt cx="5760" cy="4319"/>
          </a:xfrm>
        </p:grpSpPr>
        <p:sp>
          <p:nvSpPr>
            <p:cNvPr id="1638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38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38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07" name="Freeform 6"/>
            <p:cNvSpPr>
              <a:spLocks/>
            </p:cNvSpPr>
            <p:nvPr/>
          </p:nvSpPr>
          <p:spPr bwMode="hidden">
            <a:xfrm>
              <a:off x="4038" y="3577"/>
              <a:ext cx="1720" cy="65"/>
            </a:xfrm>
            <a:custGeom>
              <a:avLst/>
              <a:gdLst>
                <a:gd name="T0" fmla="*/ 1698 w 1722"/>
                <a:gd name="T1" fmla="*/ 54 h 66"/>
                <a:gd name="T2" fmla="*/ 1698 w 1722"/>
                <a:gd name="T3" fmla="*/ 48 h 66"/>
                <a:gd name="T4" fmla="*/ 0 w 1722"/>
                <a:gd name="T5" fmla="*/ 0 h 66"/>
                <a:gd name="T6" fmla="*/ 0 w 1722"/>
                <a:gd name="T7" fmla="*/ 36 h 66"/>
                <a:gd name="T8" fmla="*/ 1698 w 1722"/>
                <a:gd name="T9" fmla="*/ 54 h 66"/>
                <a:gd name="T10" fmla="*/ 1698 w 1722"/>
                <a:gd name="T11" fmla="*/ 54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lang="zh-CN" altLang="en-US">
                <a:solidFill>
                  <a:srgbClr val="FFFFFF"/>
                </a:solidFill>
                <a:latin typeface="Arial" charset="0"/>
              </a:endParaRPr>
            </a:p>
          </p:txBody>
        </p:sp>
        <p:sp>
          <p:nvSpPr>
            <p:cNvPr id="4109" name="Freeform 8"/>
            <p:cNvSpPr>
              <a:spLocks/>
            </p:cNvSpPr>
            <p:nvPr/>
          </p:nvSpPr>
          <p:spPr bwMode="hidden">
            <a:xfrm>
              <a:off x="4784" y="3702"/>
              <a:ext cx="974" cy="101"/>
            </a:xfrm>
            <a:custGeom>
              <a:avLst/>
              <a:gdLst>
                <a:gd name="T0" fmla="*/ 963 w 975"/>
                <a:gd name="T1" fmla="*/ 48 h 101"/>
                <a:gd name="T2" fmla="*/ 963 w 975"/>
                <a:gd name="T3" fmla="*/ 0 h 101"/>
                <a:gd name="T4" fmla="*/ 0 w 975"/>
                <a:gd name="T5" fmla="*/ 24 h 101"/>
                <a:gd name="T6" fmla="*/ 0 w 975"/>
                <a:gd name="T7" fmla="*/ 101 h 101"/>
                <a:gd name="T8" fmla="*/ 963 w 975"/>
                <a:gd name="T9" fmla="*/ 48 h 101"/>
                <a:gd name="T10" fmla="*/ 963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10" name="Freeform 9"/>
            <p:cNvSpPr>
              <a:spLocks/>
            </p:cNvSpPr>
            <p:nvPr/>
          </p:nvSpPr>
          <p:spPr bwMode="hidden">
            <a:xfrm>
              <a:off x="3619" y="3815"/>
              <a:ext cx="2139" cy="198"/>
            </a:xfrm>
            <a:custGeom>
              <a:avLst/>
              <a:gdLst>
                <a:gd name="T0" fmla="*/ 2117 w 2141"/>
                <a:gd name="T1" fmla="*/ 0 h 198"/>
                <a:gd name="T2" fmla="*/ 0 w 2141"/>
                <a:gd name="T3" fmla="*/ 156 h 198"/>
                <a:gd name="T4" fmla="*/ 0 w 2141"/>
                <a:gd name="T5" fmla="*/ 198 h 198"/>
                <a:gd name="T6" fmla="*/ 2117 w 2141"/>
                <a:gd name="T7" fmla="*/ 0 h 198"/>
                <a:gd name="T8" fmla="*/ 2117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12" name="Freeform 11"/>
            <p:cNvSpPr>
              <a:spLocks/>
            </p:cNvSpPr>
            <p:nvPr/>
          </p:nvSpPr>
          <p:spPr bwMode="hidden">
            <a:xfrm>
              <a:off x="2097" y="4043"/>
              <a:ext cx="2514" cy="276"/>
            </a:xfrm>
            <a:custGeom>
              <a:avLst/>
              <a:gdLst>
                <a:gd name="T0" fmla="*/ 2146 w 2517"/>
                <a:gd name="T1" fmla="*/ 276 h 276"/>
                <a:gd name="T2" fmla="*/ 2481 w 2517"/>
                <a:gd name="T3" fmla="*/ 204 h 276"/>
                <a:gd name="T4" fmla="*/ 2224 w 2517"/>
                <a:gd name="T5" fmla="*/ 0 h 276"/>
                <a:gd name="T6" fmla="*/ 0 w 2517"/>
                <a:gd name="T7" fmla="*/ 276 h 276"/>
                <a:gd name="T8" fmla="*/ 2146 w 2517"/>
                <a:gd name="T9" fmla="*/ 276 h 276"/>
                <a:gd name="T10" fmla="*/ 2146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14" name="Freeform 13"/>
            <p:cNvSpPr>
              <a:spLocks/>
            </p:cNvSpPr>
            <p:nvPr/>
          </p:nvSpPr>
          <p:spPr bwMode="hidden">
            <a:xfrm>
              <a:off x="5030" y="3151"/>
              <a:ext cx="728" cy="240"/>
            </a:xfrm>
            <a:custGeom>
              <a:avLst/>
              <a:gdLst>
                <a:gd name="T0" fmla="*/ 717 w 729"/>
                <a:gd name="T1" fmla="*/ 240 h 240"/>
                <a:gd name="T2" fmla="*/ 0 w 729"/>
                <a:gd name="T3" fmla="*/ 0 h 240"/>
                <a:gd name="T4" fmla="*/ 0 w 729"/>
                <a:gd name="T5" fmla="*/ 6 h 240"/>
                <a:gd name="T6" fmla="*/ 717 w 729"/>
                <a:gd name="T7" fmla="*/ 240 h 240"/>
                <a:gd name="T8" fmla="*/ 717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16" name="Freeform 15"/>
            <p:cNvSpPr>
              <a:spLocks/>
            </p:cNvSpPr>
            <p:nvPr/>
          </p:nvSpPr>
          <p:spPr bwMode="hidden">
            <a:xfrm>
              <a:off x="5030" y="3049"/>
              <a:ext cx="728" cy="318"/>
            </a:xfrm>
            <a:custGeom>
              <a:avLst/>
              <a:gdLst>
                <a:gd name="T0" fmla="*/ 717 w 729"/>
                <a:gd name="T1" fmla="*/ 318 h 318"/>
                <a:gd name="T2" fmla="*/ 717 w 729"/>
                <a:gd name="T3" fmla="*/ 312 h 318"/>
                <a:gd name="T4" fmla="*/ 0 w 729"/>
                <a:gd name="T5" fmla="*/ 0 h 318"/>
                <a:gd name="T6" fmla="*/ 0 w 729"/>
                <a:gd name="T7" fmla="*/ 54 h 318"/>
                <a:gd name="T8" fmla="*/ 717 w 729"/>
                <a:gd name="T9" fmla="*/ 318 h 318"/>
                <a:gd name="T10" fmla="*/ 717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0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0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20"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22"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0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lang="zh-CN" altLang="en-US">
                <a:solidFill>
                  <a:srgbClr val="FFFFFF"/>
                </a:solidFill>
                <a:latin typeface="Arial" charset="0"/>
              </a:endParaRPr>
            </a:p>
          </p:txBody>
        </p:sp>
        <p:sp>
          <p:nvSpPr>
            <p:cNvPr id="1640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26"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29" name="Freeform 28"/>
            <p:cNvSpPr>
              <a:spLocks/>
            </p:cNvSpPr>
            <p:nvPr/>
          </p:nvSpPr>
          <p:spPr bwMode="hidden">
            <a:xfrm>
              <a:off x="5698" y="653"/>
              <a:ext cx="60" cy="311"/>
            </a:xfrm>
            <a:custGeom>
              <a:avLst/>
              <a:gdLst>
                <a:gd name="T0" fmla="*/ 0 w 60"/>
                <a:gd name="T1" fmla="*/ 144 h 312"/>
                <a:gd name="T2" fmla="*/ 60 w 60"/>
                <a:gd name="T3" fmla="*/ 300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4131"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1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2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2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2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grpSp>
          <p:nvGrpSpPr>
            <p:cNvPr id="4140" name="Group 39"/>
            <p:cNvGrpSpPr>
              <a:grpSpLocks/>
            </p:cNvGrpSpPr>
            <p:nvPr userDrawn="1"/>
          </p:nvGrpSpPr>
          <p:grpSpPr bwMode="auto">
            <a:xfrm>
              <a:off x="0" y="1632"/>
              <a:ext cx="5758" cy="1858"/>
              <a:chOff x="0" y="1632"/>
              <a:chExt cx="5758" cy="1858"/>
            </a:xfrm>
          </p:grpSpPr>
          <p:sp>
            <p:nvSpPr>
              <p:cNvPr id="1642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sp>
            <p:nvSpPr>
              <p:cNvPr id="1642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lang="zh-CN" altLang="en-US">
                  <a:solidFill>
                    <a:srgbClr val="FFFFFF"/>
                  </a:solidFill>
                  <a:latin typeface="Arial" charset="0"/>
                </a:endParaRPr>
              </a:p>
            </p:txBody>
          </p:sp>
        </p:grpSp>
      </p:grpSp>
      <p:sp>
        <p:nvSpPr>
          <p:cNvPr id="1642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42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428"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solidFill>
                  <a:srgbClr val="FFFFFF"/>
                </a:solidFill>
                <a:effectLst>
                  <a:outerShdw blurRad="38100" dist="38100" dir="2700000" algn="tl">
                    <a:srgbClr val="000000"/>
                  </a:outerShdw>
                </a:effectLst>
                <a:latin typeface="Arial" charset="0"/>
              </a:defRPr>
            </a:lvl1pPr>
          </a:lstStyle>
          <a:p>
            <a:pPr>
              <a:defRPr/>
            </a:pPr>
            <a:endParaRPr lang="en-US" altLang="zh-CN"/>
          </a:p>
        </p:txBody>
      </p:sp>
      <p:sp>
        <p:nvSpPr>
          <p:cNvPr id="16429"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solidFill>
                  <a:srgbClr val="FFFFFF"/>
                </a:solidFill>
                <a:effectLst>
                  <a:outerShdw blurRad="38100" dist="38100" dir="2700000" algn="tl">
                    <a:srgbClr val="000000"/>
                  </a:outerShdw>
                </a:effectLst>
                <a:latin typeface="Arial" charset="0"/>
              </a:defRPr>
            </a:lvl1pPr>
          </a:lstStyle>
          <a:p>
            <a:pPr>
              <a:defRPr/>
            </a:pPr>
            <a:endParaRPr lang="en-US" altLang="zh-CN"/>
          </a:p>
        </p:txBody>
      </p:sp>
      <p:sp>
        <p:nvSpPr>
          <p:cNvPr id="16430"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rgbClr val="FFFFFF"/>
                </a:solidFill>
                <a:effectLst>
                  <a:outerShdw blurRad="38100" dist="38100" dir="2700000" algn="tl">
                    <a:srgbClr val="000000"/>
                  </a:outerShdw>
                </a:effectLst>
              </a:defRPr>
            </a:lvl1pPr>
          </a:lstStyle>
          <a:p>
            <a:pPr>
              <a:defRPr/>
            </a:pPr>
            <a:fld id="{98D99367-36BB-4BC4-A8D2-3FB162F998CD}"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451" r:id="rId1"/>
    <p:sldLayoutId id="2147486452" r:id="rId2"/>
    <p:sldLayoutId id="2147486453" r:id="rId3"/>
    <p:sldLayoutId id="2147486454" r:id="rId4"/>
    <p:sldLayoutId id="2147486455" r:id="rId5"/>
    <p:sldLayoutId id="2147486456" r:id="rId6"/>
    <p:sldLayoutId id="2147486457" r:id="rId7"/>
    <p:sldLayoutId id="2147486458" r:id="rId8"/>
    <p:sldLayoutId id="2147486459" r:id="rId9"/>
    <p:sldLayoutId id="2147486460" r:id="rId10"/>
    <p:sldLayoutId id="2147486461" r:id="rId11"/>
  </p:sldLayoutIdLst>
  <p:transition>
    <p:random/>
  </p:transition>
  <p:txStyles>
    <p:title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6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zh-CN" sz="4500" b="1" dirty="0" smtClean="0">
                <a:latin typeface="黑体" panose="02010609060101010101" pitchFamily="49" charset="-122"/>
                <a:ea typeface="黑体" panose="02010609060101010101" pitchFamily="49" charset="-122"/>
              </a:rPr>
              <a:t>§3.2</a:t>
            </a:r>
            <a:r>
              <a:rPr lang="zh-CN" altLang="en-US" sz="4500" b="1" dirty="0" smtClean="0">
                <a:latin typeface="黑体" panose="02010609060101010101" pitchFamily="49" charset="-122"/>
                <a:ea typeface="黑体" panose="02010609060101010101" pitchFamily="49" charset="-122"/>
              </a:rPr>
              <a:t>   谓词逻辑</a:t>
            </a:r>
          </a:p>
        </p:txBody>
      </p:sp>
      <p:sp>
        <p:nvSpPr>
          <p:cNvPr id="19459" name="Rectangle 3"/>
          <p:cNvSpPr>
            <a:spLocks noGrp="1" noChangeArrowheads="1"/>
          </p:cNvSpPr>
          <p:nvPr>
            <p:ph type="body" idx="1"/>
          </p:nvPr>
        </p:nvSpPr>
        <p:spPr>
          <a:xfrm>
            <a:off x="457200" y="1600200"/>
            <a:ext cx="8458200" cy="4530725"/>
          </a:xfrm>
        </p:spPr>
        <p:txBody>
          <a:bodyPr/>
          <a:lstStyle/>
          <a:p>
            <a:pPr eaLnBrk="1" hangingPunct="1">
              <a:lnSpc>
                <a:spcPct val="90000"/>
              </a:lnSpc>
              <a:spcBef>
                <a:spcPct val="45000"/>
              </a:spcBef>
              <a:buClr>
                <a:srgbClr val="FE1A14"/>
              </a:buClr>
              <a:buFont typeface="Wingdings" panose="05000000000000000000" pitchFamily="2" charset="2"/>
              <a:buChar char="ü"/>
              <a:tabLst>
                <a:tab pos="457200" algn="l"/>
                <a:tab pos="1768475" algn="l"/>
              </a:tabLst>
              <a:defRPr/>
            </a:pPr>
            <a:r>
              <a:rPr lang="en-US" altLang="zh-CN" b="1" dirty="0" smtClean="0">
                <a:latin typeface="Times New Roman" pitchFamily="18" charset="0"/>
              </a:rPr>
              <a:t>§3.2.1	 </a:t>
            </a:r>
            <a:r>
              <a:rPr lang="zh-CN" altLang="en-US" b="1" dirty="0" smtClean="0">
                <a:latin typeface="Times New Roman" pitchFamily="18" charset="0"/>
              </a:rPr>
              <a:t>谓词逻辑的基本概念</a:t>
            </a:r>
          </a:p>
          <a:p>
            <a:pPr eaLnBrk="1" hangingPunct="1">
              <a:lnSpc>
                <a:spcPct val="90000"/>
              </a:lnSpc>
              <a:spcBef>
                <a:spcPct val="45000"/>
              </a:spcBef>
              <a:buClr>
                <a:srgbClr val="FE1A14"/>
              </a:buClr>
              <a:buFont typeface="Wingdings" panose="05000000000000000000" pitchFamily="2" charset="2"/>
              <a:buChar char="ü"/>
              <a:tabLst>
                <a:tab pos="457200" algn="l"/>
                <a:tab pos="1768475" algn="l"/>
              </a:tabLst>
              <a:defRPr/>
            </a:pPr>
            <a:r>
              <a:rPr lang="en-US" altLang="zh-CN" b="1" dirty="0" smtClean="0">
                <a:latin typeface="Times New Roman" pitchFamily="18" charset="0"/>
              </a:rPr>
              <a:t>§3.2.2  </a:t>
            </a:r>
            <a:r>
              <a:rPr lang="zh-CN" altLang="en-US" b="1" dirty="0" smtClean="0">
                <a:latin typeface="Times New Roman" pitchFamily="18" charset="0"/>
              </a:rPr>
              <a:t>谓词公式</a:t>
            </a:r>
          </a:p>
          <a:p>
            <a:pPr eaLnBrk="1" hangingPunct="1">
              <a:lnSpc>
                <a:spcPct val="90000"/>
              </a:lnSpc>
              <a:spcBef>
                <a:spcPct val="45000"/>
              </a:spcBef>
              <a:buClr>
                <a:srgbClr val="FE1A14"/>
              </a:buClr>
              <a:buFont typeface="Wingdings" panose="05000000000000000000" pitchFamily="2" charset="2"/>
              <a:buChar char="ü"/>
              <a:tabLst>
                <a:tab pos="457200" algn="l"/>
                <a:tab pos="1768475" algn="l"/>
              </a:tabLst>
              <a:defRPr/>
            </a:pPr>
            <a:r>
              <a:rPr lang="en-US" altLang="zh-CN" b="1" dirty="0" smtClean="0">
                <a:latin typeface="Times New Roman" pitchFamily="18" charset="0"/>
              </a:rPr>
              <a:t>§3.2.3 </a:t>
            </a:r>
            <a:r>
              <a:rPr lang="zh-CN" altLang="en-US" b="1" dirty="0" smtClean="0">
                <a:latin typeface="Times New Roman" pitchFamily="18" charset="0"/>
              </a:rPr>
              <a:t>谓词公式的等价关系和蕴涵关系</a:t>
            </a:r>
            <a:r>
              <a:rPr lang="zh-CN" altLang="en-US" dirty="0" smtClean="0">
                <a:latin typeface="Times New Roman" pitchFamily="18" charset="0"/>
              </a:rPr>
              <a:t> </a:t>
            </a:r>
          </a:p>
          <a:p>
            <a:pPr eaLnBrk="1" hangingPunct="1">
              <a:lnSpc>
                <a:spcPct val="90000"/>
              </a:lnSpc>
              <a:spcBef>
                <a:spcPct val="45000"/>
              </a:spcBef>
              <a:buClr>
                <a:srgbClr val="FE1A14"/>
              </a:buClr>
              <a:buFont typeface="Wingdings" panose="05000000000000000000" pitchFamily="2" charset="2"/>
              <a:buChar char="ü"/>
              <a:tabLst>
                <a:tab pos="457200" algn="l"/>
                <a:tab pos="1768475" algn="l"/>
              </a:tabLst>
              <a:defRPr/>
            </a:pPr>
            <a:r>
              <a:rPr lang="en-US" altLang="zh-CN" b="1" dirty="0" smtClean="0">
                <a:latin typeface="Times New Roman" pitchFamily="18" charset="0"/>
              </a:rPr>
              <a:t>§3.2.4  </a:t>
            </a:r>
            <a:r>
              <a:rPr lang="zh-CN" altLang="en-US" b="1" dirty="0" smtClean="0">
                <a:latin typeface="Times New Roman" pitchFamily="18" charset="0"/>
              </a:rPr>
              <a:t>范式</a:t>
            </a:r>
          </a:p>
          <a:p>
            <a:pPr eaLnBrk="1" hangingPunct="1">
              <a:lnSpc>
                <a:spcPct val="90000"/>
              </a:lnSpc>
              <a:spcBef>
                <a:spcPct val="45000"/>
              </a:spcBef>
              <a:buFont typeface="Wingdings" panose="05000000000000000000" pitchFamily="2" charset="2"/>
              <a:buNone/>
              <a:tabLst>
                <a:tab pos="457200" algn="l"/>
                <a:tab pos="1768475" algn="l"/>
              </a:tabLst>
              <a:defRPr/>
            </a:pP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F7583F9-3A60-4B1F-9B3D-9697309ECECE}" type="slidenum">
              <a:rPr lang="en-US" altLang="zh-CN" smtClean="0"/>
              <a:pPr>
                <a:defRPr/>
              </a:pPr>
              <a:t>1</a:t>
            </a:fld>
            <a:endParaRPr lang="en-US" altLang="zh-CN"/>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42900" y="901700"/>
            <a:ext cx="8458200" cy="5181600"/>
          </a:xfrm>
        </p:spPr>
        <p:txBody>
          <a:bodyPr/>
          <a:lstStyle/>
          <a:p>
            <a:pPr eaLnBrk="1" hangingPunct="1">
              <a:lnSpc>
                <a:spcPct val="120000"/>
              </a:lnSpc>
              <a:tabLst>
                <a:tab pos="1716088" algn="l"/>
              </a:tabLst>
              <a:defRPr/>
            </a:pPr>
            <a:r>
              <a:rPr lang="zh-CN" altLang="en-US" sz="3200" b="1" dirty="0" smtClean="0">
                <a:latin typeface="Times New Roman" pitchFamily="18" charset="0"/>
              </a:rPr>
              <a:t>令</a:t>
            </a:r>
            <a:r>
              <a:rPr lang="en-US" altLang="zh-CN" sz="3200" b="1" dirty="0" smtClean="0">
                <a:latin typeface="Times New Roman" pitchFamily="18" charset="0"/>
              </a:rPr>
              <a:t>G(x</a:t>
            </a:r>
            <a:r>
              <a:rPr lang="zh-CN" altLang="en-US" sz="3200" b="1" dirty="0" smtClean="0">
                <a:latin typeface="Times New Roman" pitchFamily="18" charset="0"/>
              </a:rPr>
              <a:t>，</a:t>
            </a:r>
            <a:r>
              <a:rPr lang="en-US" altLang="zh-CN" sz="3200" b="1" dirty="0" smtClean="0">
                <a:latin typeface="Times New Roman" pitchFamily="18" charset="0"/>
              </a:rPr>
              <a:t>y)</a:t>
            </a:r>
            <a:r>
              <a:rPr lang="zh-CN" altLang="en-US" sz="3200" b="1" dirty="0" smtClean="0">
                <a:latin typeface="Times New Roman" pitchFamily="18" charset="0"/>
              </a:rPr>
              <a:t>： “</a:t>
            </a:r>
            <a:r>
              <a:rPr lang="en-US" altLang="zh-CN" sz="3200" b="1" dirty="0" smtClean="0">
                <a:latin typeface="Times New Roman" pitchFamily="18" charset="0"/>
              </a:rPr>
              <a:t>x</a:t>
            </a:r>
            <a:r>
              <a:rPr lang="zh-CN" altLang="en-US" sz="3200" b="1" dirty="0" smtClean="0">
                <a:latin typeface="Times New Roman" pitchFamily="18" charset="0"/>
              </a:rPr>
              <a:t>高于</a:t>
            </a:r>
            <a:r>
              <a:rPr lang="en-US" altLang="zh-CN" sz="3200" b="1" dirty="0" smtClean="0">
                <a:latin typeface="Times New Roman" pitchFamily="18" charset="0"/>
              </a:rPr>
              <a:t>y”</a:t>
            </a:r>
            <a:r>
              <a:rPr lang="zh-CN" altLang="en-US" sz="3200" b="1" dirty="0" smtClean="0">
                <a:latin typeface="Times New Roman" pitchFamily="18" charset="0"/>
              </a:rPr>
              <a:t>，</a:t>
            </a:r>
          </a:p>
          <a:p>
            <a:pPr eaLnBrk="1" hangingPunct="1">
              <a:lnSpc>
                <a:spcPct val="120000"/>
              </a:lnSpc>
              <a:buFont typeface="Wingdings" panose="05000000000000000000" pitchFamily="2" charset="2"/>
              <a:buNone/>
              <a:tabLst>
                <a:tab pos="1716088" algn="l"/>
              </a:tabLst>
              <a:defRPr/>
            </a:pPr>
            <a:r>
              <a:rPr lang="zh-CN" altLang="en-US" sz="3200" b="1" dirty="0" smtClean="0">
                <a:latin typeface="Times New Roman" pitchFamily="18" charset="0"/>
              </a:rPr>
              <a:t>   </a:t>
            </a:r>
            <a:r>
              <a:rPr lang="en-US" altLang="zh-CN" sz="3200" b="1" dirty="0" smtClean="0">
                <a:latin typeface="Times New Roman" pitchFamily="18" charset="0"/>
              </a:rPr>
              <a:t>G(x</a:t>
            </a:r>
            <a:r>
              <a:rPr lang="zh-CN" altLang="en-US" sz="3200" b="1" dirty="0" smtClean="0">
                <a:latin typeface="Times New Roman" pitchFamily="18" charset="0"/>
              </a:rPr>
              <a:t>，</a:t>
            </a:r>
            <a:r>
              <a:rPr lang="en-US" altLang="zh-CN" sz="3200" b="1" dirty="0" smtClean="0">
                <a:latin typeface="Times New Roman" pitchFamily="18" charset="0"/>
              </a:rPr>
              <a:t>y)</a:t>
            </a:r>
            <a:r>
              <a:rPr lang="zh-CN" altLang="en-US" sz="3200" b="1" dirty="0" smtClean="0">
                <a:latin typeface="Times New Roman" pitchFamily="18" charset="0"/>
              </a:rPr>
              <a:t>是一个二元谓词。</a:t>
            </a:r>
          </a:p>
          <a:p>
            <a:pPr eaLnBrk="1" hangingPunct="1">
              <a:lnSpc>
                <a:spcPct val="120000"/>
              </a:lnSpc>
              <a:buFont typeface="Wingdings" panose="05000000000000000000" pitchFamily="2" charset="2"/>
              <a:buNone/>
              <a:tabLst>
                <a:tab pos="1716088" algn="l"/>
              </a:tabLst>
              <a:defRPr/>
            </a:pPr>
            <a:r>
              <a:rPr lang="zh-CN" altLang="en-US" sz="3200" b="1" dirty="0" smtClean="0">
                <a:latin typeface="Times New Roman" pitchFamily="18" charset="0"/>
              </a:rPr>
              <a:t>   将</a:t>
            </a:r>
            <a:r>
              <a:rPr lang="en-US" altLang="zh-CN" sz="3200" b="1" dirty="0" smtClean="0">
                <a:latin typeface="Times New Roman" pitchFamily="18" charset="0"/>
              </a:rPr>
              <a:t>x</a:t>
            </a:r>
            <a:r>
              <a:rPr lang="zh-CN" altLang="en-US" sz="3200" b="1" dirty="0" smtClean="0">
                <a:latin typeface="Times New Roman" pitchFamily="18" charset="0"/>
              </a:rPr>
              <a:t>代以个体 “张三”，</a:t>
            </a:r>
            <a:r>
              <a:rPr lang="en-US" altLang="zh-CN" sz="3200" b="1" dirty="0" smtClean="0">
                <a:latin typeface="Times New Roman" pitchFamily="18" charset="0"/>
              </a:rPr>
              <a:t>y</a:t>
            </a:r>
            <a:r>
              <a:rPr lang="zh-CN" altLang="en-US" sz="3200" b="1" dirty="0" smtClean="0">
                <a:latin typeface="Times New Roman" pitchFamily="18" charset="0"/>
              </a:rPr>
              <a:t>代以个体 “李四”，则</a:t>
            </a:r>
            <a:r>
              <a:rPr lang="en-US" altLang="zh-CN" sz="3200" b="1" dirty="0" smtClean="0">
                <a:latin typeface="Times New Roman" pitchFamily="18" charset="0"/>
              </a:rPr>
              <a:t>G(</a:t>
            </a:r>
            <a:r>
              <a:rPr lang="zh-CN" altLang="en-US" sz="3200" b="1" dirty="0" smtClean="0">
                <a:latin typeface="Times New Roman" pitchFamily="18" charset="0"/>
              </a:rPr>
              <a:t>张三，李四</a:t>
            </a:r>
            <a:r>
              <a:rPr lang="en-US" altLang="zh-CN" sz="3200" b="1" dirty="0" smtClean="0">
                <a:latin typeface="Times New Roman" pitchFamily="18" charset="0"/>
              </a:rPr>
              <a:t>)</a:t>
            </a:r>
            <a:r>
              <a:rPr lang="zh-CN" altLang="en-US" sz="3200" b="1" dirty="0" smtClean="0">
                <a:latin typeface="Times New Roman" pitchFamily="18" charset="0"/>
              </a:rPr>
              <a:t>就是命题： “张三高于李四”。</a:t>
            </a:r>
          </a:p>
          <a:p>
            <a:pPr eaLnBrk="1" hangingPunct="1">
              <a:lnSpc>
                <a:spcPct val="120000"/>
              </a:lnSpc>
              <a:tabLst>
                <a:tab pos="1716088" algn="l"/>
              </a:tabLst>
              <a:defRPr/>
            </a:pPr>
            <a:r>
              <a:rPr lang="en-US" altLang="zh-CN" sz="3200" b="1" dirty="0" smtClean="0">
                <a:latin typeface="Times New Roman" pitchFamily="18" charset="0"/>
              </a:rPr>
              <a:t>G(x</a:t>
            </a:r>
            <a:r>
              <a:rPr lang="zh-CN" altLang="en-US" sz="3200" b="1" dirty="0" smtClean="0">
                <a:latin typeface="Times New Roman" pitchFamily="18" charset="0"/>
              </a:rPr>
              <a:t>，</a:t>
            </a:r>
            <a:r>
              <a:rPr lang="en-US" altLang="zh-CN" sz="3200" b="1" dirty="0" smtClean="0">
                <a:latin typeface="Times New Roman" pitchFamily="18" charset="0"/>
              </a:rPr>
              <a:t>y)</a:t>
            </a:r>
            <a:r>
              <a:rPr lang="zh-CN" altLang="en-US" sz="3200" b="1" dirty="0" smtClean="0">
                <a:latin typeface="Times New Roman" pitchFamily="18" charset="0"/>
              </a:rPr>
              <a:t>不是命题，而是一个命题函数即谓词。</a:t>
            </a:r>
          </a:p>
          <a:p>
            <a:pPr eaLnBrk="1" hangingPunct="1">
              <a:lnSpc>
                <a:spcPct val="120000"/>
              </a:lnSpc>
              <a:tabLst>
                <a:tab pos="1716088" algn="l"/>
              </a:tabLst>
              <a:defRPr/>
            </a:pPr>
            <a:r>
              <a:rPr lang="zh-CN" altLang="en-US" sz="3200" b="1" dirty="0" smtClean="0">
                <a:latin typeface="Times New Roman" pitchFamily="18" charset="0"/>
              </a:rPr>
              <a:t>随便将</a:t>
            </a:r>
            <a:r>
              <a:rPr lang="en-US" altLang="zh-CN" sz="3200" b="1" dirty="0" smtClean="0">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y</a:t>
            </a:r>
            <a:r>
              <a:rPr lang="zh-CN" altLang="en-US" sz="3200" b="1" dirty="0" smtClean="0">
                <a:latin typeface="Times New Roman" pitchFamily="18" charset="0"/>
              </a:rPr>
              <a:t>代以确定的个体，由</a:t>
            </a:r>
            <a:r>
              <a:rPr lang="en-US" altLang="zh-CN" sz="3200" b="1" dirty="0" smtClean="0">
                <a:latin typeface="Times New Roman" pitchFamily="18" charset="0"/>
              </a:rPr>
              <a:t>G(x</a:t>
            </a:r>
            <a:r>
              <a:rPr lang="zh-CN" altLang="en-US" sz="3200" b="1" dirty="0" smtClean="0">
                <a:latin typeface="Times New Roman" pitchFamily="18" charset="0"/>
              </a:rPr>
              <a:t>，</a:t>
            </a:r>
            <a:r>
              <a:rPr lang="en-US" altLang="zh-CN" sz="3200" b="1" dirty="0" smtClean="0">
                <a:latin typeface="Times New Roman" pitchFamily="18" charset="0"/>
              </a:rPr>
              <a:t>y)</a:t>
            </a:r>
            <a:r>
              <a:rPr lang="zh-CN" altLang="en-US" sz="3200" b="1" dirty="0" smtClean="0">
                <a:latin typeface="Times New Roman" pitchFamily="18" charset="0"/>
              </a:rPr>
              <a:t>都能得到一个</a:t>
            </a:r>
            <a:r>
              <a:rPr lang="zh-CN" altLang="en-US" sz="3200" b="1" dirty="0" smtClean="0">
                <a:solidFill>
                  <a:srgbClr val="FFCC00"/>
                </a:solidFill>
                <a:latin typeface="Times New Roman" pitchFamily="18" charset="0"/>
              </a:rPr>
              <a:t>命题</a:t>
            </a:r>
            <a:r>
              <a:rPr lang="zh-CN" altLang="en-US" sz="32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31450C7-5B20-44F6-95C4-B092F5DF239E}" type="slidenum">
              <a:rPr lang="en-US" altLang="zh-CN" smtClean="0"/>
              <a:pPr>
                <a:defRPr/>
              </a:pPr>
              <a:t>10</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谓词的例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anim calcmode="lin" valueType="num">
                                      <p:cBhvr additive="base">
                                        <p:cTn id="7"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anim calcmode="lin" valueType="num">
                                      <p:cBhvr additive="base">
                                        <p:cTn id="13"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0" y="0"/>
            <a:ext cx="8229600" cy="636587"/>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思考</a:t>
            </a:r>
          </a:p>
        </p:txBody>
      </p:sp>
      <p:sp>
        <p:nvSpPr>
          <p:cNvPr id="231427" name="Rectangle 3"/>
          <p:cNvSpPr>
            <a:spLocks noGrp="1" noChangeArrowheads="1"/>
          </p:cNvSpPr>
          <p:nvPr>
            <p:ph type="body" idx="1"/>
          </p:nvPr>
        </p:nvSpPr>
        <p:spPr>
          <a:xfrm>
            <a:off x="457200" y="990600"/>
            <a:ext cx="8229600" cy="4530725"/>
          </a:xfrm>
        </p:spPr>
        <p:txBody>
          <a:bodyPr/>
          <a:lstStyle/>
          <a:p>
            <a:pPr eaLnBrk="1" hangingPunct="1">
              <a:lnSpc>
                <a:spcPct val="90000"/>
              </a:lnSpc>
              <a:defRPr/>
            </a:pPr>
            <a:endParaRPr lang="en-US" altLang="zh-CN" b="1" dirty="0" smtClean="0">
              <a:latin typeface="Times New Roman" pitchFamily="18" charset="0"/>
            </a:endParaRPr>
          </a:p>
          <a:p>
            <a:pPr eaLnBrk="1" hangingPunct="1">
              <a:lnSpc>
                <a:spcPct val="90000"/>
              </a:lnSpc>
              <a:defRPr/>
            </a:pP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 </a:t>
            </a:r>
            <a:r>
              <a:rPr lang="en-US" altLang="zh-CN" b="1" dirty="0" smtClean="0">
                <a:latin typeface="Times New Roman" pitchFamily="18" charset="0"/>
                <a:sym typeface="Symbol" pitchFamily="18" charset="2"/>
              </a:rPr>
              <a:t> </a:t>
            </a:r>
            <a:r>
              <a:rPr lang="en-US" altLang="zh-CN" b="1" dirty="0" err="1" smtClean="0">
                <a:latin typeface="Times New Roman" pitchFamily="18" charset="0"/>
              </a:rPr>
              <a:t>xH</a:t>
            </a:r>
            <a:r>
              <a:rPr lang="en-US" altLang="zh-CN" b="1" dirty="0" smtClean="0">
                <a:latin typeface="Times New Roman" pitchFamily="18" charset="0"/>
              </a:rPr>
              <a:t>(x)</a:t>
            </a:r>
            <a:r>
              <a:rPr lang="zh-CN" altLang="en-US" b="1" dirty="0" smtClean="0">
                <a:latin typeface="Times New Roman" pitchFamily="18" charset="0"/>
              </a:rPr>
              <a:t>＝ </a:t>
            </a:r>
            <a:r>
              <a:rPr lang="zh-CN" altLang="en-US" b="1" dirty="0" smtClean="0">
                <a:latin typeface="Times New Roman" pitchFamily="18" charset="0"/>
                <a:sym typeface="Symbol" pitchFamily="18" charset="2"/>
              </a:rPr>
              <a:t></a:t>
            </a:r>
            <a:r>
              <a:rPr lang="en-US" altLang="zh-CN" b="1" dirty="0" smtClean="0">
                <a:latin typeface="Times New Roman" pitchFamily="18" charset="0"/>
              </a:rPr>
              <a:t>x(G(x) </a:t>
            </a:r>
            <a:r>
              <a:rPr lang="en-US" altLang="zh-CN" b="1" dirty="0" smtClean="0">
                <a:latin typeface="Times New Roman" pitchFamily="18" charset="0"/>
                <a:sym typeface="Symbol" pitchFamily="18" charset="2"/>
              </a:rPr>
              <a:t> </a:t>
            </a:r>
            <a:r>
              <a:rPr lang="en-US" altLang="zh-CN" b="1" dirty="0" smtClean="0">
                <a:latin typeface="Times New Roman" pitchFamily="18" charset="0"/>
              </a:rPr>
              <a:t>H(x))</a:t>
            </a:r>
          </a:p>
          <a:p>
            <a:pPr eaLnBrk="1" hangingPunct="1">
              <a:lnSpc>
                <a:spcPct val="90000"/>
              </a:lnSpc>
              <a:buFont typeface="Wingdings" panose="05000000000000000000" pitchFamily="2" charset="2"/>
              <a:buNone/>
              <a:defRPr/>
            </a:pPr>
            <a:r>
              <a:rPr lang="en-US" altLang="zh-CN" b="1" dirty="0" smtClean="0">
                <a:solidFill>
                  <a:srgbClr val="FFCC00"/>
                </a:solidFill>
              </a:rPr>
              <a:t>   ×</a:t>
            </a:r>
            <a:endParaRPr lang="en-US" altLang="zh-CN" b="1" dirty="0" smtClean="0">
              <a:latin typeface="Times New Roman" pitchFamily="18" charset="0"/>
              <a:sym typeface="Symbol" pitchFamily="18" charset="2"/>
            </a:endParaRPr>
          </a:p>
          <a:p>
            <a:pPr eaLnBrk="1" hangingPunct="1">
              <a:lnSpc>
                <a:spcPct val="90000"/>
              </a:lnSpc>
              <a:defRPr/>
            </a:pPr>
            <a:r>
              <a:rPr lang="en-US" altLang="zh-CN" b="1" dirty="0" smtClean="0">
                <a:latin typeface="Times New Roman" pitchFamily="18" charset="0"/>
                <a:sym typeface="Symbol" pitchFamily="18" charset="2"/>
              </a:rPr>
              <a:t>? </a:t>
            </a:r>
            <a:r>
              <a:rPr lang="en-US" altLang="zh-CN" b="1" dirty="0" smtClean="0">
                <a:latin typeface="Times New Roman" pitchFamily="18" charset="0"/>
              </a:rPr>
              <a:t>x(G(x) </a:t>
            </a:r>
            <a:r>
              <a:rPr lang="en-US" altLang="zh-CN" b="1" dirty="0" smtClean="0">
                <a:latin typeface="Times New Roman" pitchFamily="18" charset="0"/>
                <a:sym typeface="Symbol" pitchFamily="18" charset="2"/>
              </a:rPr>
              <a:t> </a:t>
            </a:r>
            <a:r>
              <a:rPr lang="en-US" altLang="zh-CN" b="1" dirty="0" smtClean="0">
                <a:latin typeface="Times New Roman" pitchFamily="18" charset="0"/>
              </a:rPr>
              <a:t>H(x)) </a:t>
            </a:r>
            <a:r>
              <a:rPr lang="en-US" altLang="zh-CN" b="1" dirty="0" smtClean="0">
                <a:latin typeface="Times New Roman" pitchFamily="18" charset="0"/>
                <a:sym typeface="Symbol" pitchFamily="18" charset="2"/>
              </a:rPr>
              <a:t></a:t>
            </a: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 </a:t>
            </a:r>
            <a:r>
              <a:rPr lang="en-US" altLang="zh-CN" b="1" dirty="0" smtClean="0">
                <a:latin typeface="Times New Roman" pitchFamily="18" charset="0"/>
                <a:sym typeface="Symbol" pitchFamily="18" charset="2"/>
              </a:rPr>
              <a:t> </a:t>
            </a:r>
            <a:r>
              <a:rPr lang="en-US" altLang="zh-CN" b="1" dirty="0" err="1" smtClean="0">
                <a:latin typeface="Times New Roman" pitchFamily="18" charset="0"/>
              </a:rPr>
              <a:t>xH</a:t>
            </a:r>
            <a:r>
              <a:rPr lang="en-US" altLang="zh-CN" b="1" dirty="0" smtClean="0">
                <a:latin typeface="Times New Roman" pitchFamily="18" charset="0"/>
              </a:rPr>
              <a:t>(x) </a:t>
            </a:r>
            <a:r>
              <a:rPr lang="en-US" altLang="zh-CN" sz="4000" b="1" dirty="0" smtClean="0">
                <a:solidFill>
                  <a:srgbClr val="FFCC00"/>
                </a:solidFill>
              </a:rPr>
              <a:t>√</a:t>
            </a:r>
            <a:endParaRPr lang="en-US" altLang="zh-CN" sz="4000" b="1" dirty="0" smtClean="0">
              <a:solidFill>
                <a:srgbClr val="FFCC00"/>
              </a:solidFill>
              <a:latin typeface="Times New Roman" pitchFamily="18" charset="0"/>
            </a:endParaRPr>
          </a:p>
          <a:p>
            <a:pPr eaLnBrk="1" hangingPunct="1">
              <a:lnSpc>
                <a:spcPct val="90000"/>
              </a:lnSpc>
              <a:defRPr/>
            </a:pPr>
            <a:r>
              <a:rPr lang="en-US" altLang="zh-CN" b="1" dirty="0" smtClean="0">
                <a:latin typeface="Times New Roman" pitchFamily="18" charset="0"/>
                <a:sym typeface="Symbol" pitchFamily="18" charset="2"/>
              </a:rPr>
              <a:t>? </a:t>
            </a:r>
            <a:r>
              <a:rPr lang="en-US" altLang="zh-CN" b="1" dirty="0" err="1" smtClean="0">
                <a:latin typeface="Times New Roman" pitchFamily="18" charset="0"/>
              </a:rPr>
              <a:t>xG</a:t>
            </a:r>
            <a:r>
              <a:rPr lang="en-US" altLang="zh-CN" b="1" dirty="0" smtClean="0">
                <a:latin typeface="Times New Roman" pitchFamily="18" charset="0"/>
              </a:rPr>
              <a:t>(x) </a:t>
            </a:r>
            <a:r>
              <a:rPr lang="en-US" altLang="zh-CN" b="1" dirty="0" smtClean="0">
                <a:latin typeface="Times New Roman" pitchFamily="18" charset="0"/>
                <a:sym typeface="Symbol" pitchFamily="18" charset="2"/>
              </a:rPr>
              <a:t> </a:t>
            </a:r>
            <a:r>
              <a:rPr lang="en-US" altLang="zh-CN" b="1" dirty="0" err="1" smtClean="0">
                <a:latin typeface="Times New Roman" pitchFamily="18" charset="0"/>
              </a:rPr>
              <a:t>xH</a:t>
            </a:r>
            <a:r>
              <a:rPr lang="en-US" altLang="zh-CN" b="1" dirty="0" smtClean="0">
                <a:latin typeface="Times New Roman" pitchFamily="18" charset="0"/>
              </a:rPr>
              <a:t>(x) </a:t>
            </a:r>
            <a:r>
              <a:rPr lang="en-US" altLang="zh-CN" b="1" dirty="0" smtClean="0">
                <a:latin typeface="Times New Roman" pitchFamily="18" charset="0"/>
                <a:sym typeface="Symbol" pitchFamily="18" charset="2"/>
              </a:rPr>
              <a:t></a:t>
            </a: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smtClean="0">
                <a:latin typeface="Times New Roman" pitchFamily="18" charset="0"/>
              </a:rPr>
              <a:t>x(G(x) </a:t>
            </a:r>
            <a:r>
              <a:rPr lang="en-US" altLang="zh-CN" b="1" dirty="0" smtClean="0">
                <a:latin typeface="Times New Roman" pitchFamily="18" charset="0"/>
                <a:sym typeface="Symbol" pitchFamily="18" charset="2"/>
              </a:rPr>
              <a:t> </a:t>
            </a:r>
            <a:r>
              <a:rPr lang="en-US" altLang="zh-CN" b="1" dirty="0" smtClean="0">
                <a:latin typeface="Times New Roman" pitchFamily="18" charset="0"/>
              </a:rPr>
              <a:t>H(x)) </a:t>
            </a:r>
          </a:p>
          <a:p>
            <a:pPr eaLnBrk="1" hangingPunct="1">
              <a:lnSpc>
                <a:spcPct val="90000"/>
              </a:lnSpc>
              <a:buFont typeface="Wingdings" panose="05000000000000000000" pitchFamily="2" charset="2"/>
              <a:buNone/>
              <a:defRPr/>
            </a:pPr>
            <a:r>
              <a:rPr lang="en-US" altLang="zh-CN" b="1" dirty="0" smtClean="0">
                <a:latin typeface="Times New Roman" pitchFamily="18" charset="0"/>
              </a:rPr>
              <a:t>	 </a:t>
            </a:r>
            <a:r>
              <a:rPr lang="en-US" altLang="zh-CN" b="1" dirty="0" smtClean="0">
                <a:solidFill>
                  <a:srgbClr val="FFCC00"/>
                </a:solidFill>
              </a:rPr>
              <a:t>×</a:t>
            </a:r>
          </a:p>
          <a:p>
            <a:pPr eaLnBrk="1" hangingPunct="1">
              <a:lnSpc>
                <a:spcPct val="90000"/>
              </a:lnSpc>
              <a:buFont typeface="Wingdings" panose="05000000000000000000" pitchFamily="2" charset="2"/>
              <a:buNone/>
              <a:defRPr/>
            </a:pPr>
            <a:endParaRPr lang="en-US" altLang="zh-CN"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794C9651-8C1E-4BF2-A8F4-AA3651A001E7}" type="slidenum">
              <a:rPr lang="en-US" altLang="zh-CN" smtClean="0"/>
              <a:pPr>
                <a:defRPr/>
              </a:pPr>
              <a:t>100</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1427">
                                            <p:txEl>
                                              <p:pRg st="1" end="1"/>
                                            </p:txEl>
                                          </p:spTgt>
                                        </p:tgtEl>
                                        <p:attrNameLst>
                                          <p:attrName>style.visibility</p:attrName>
                                        </p:attrNameLst>
                                      </p:cBhvr>
                                      <p:to>
                                        <p:strVal val="visible"/>
                                      </p:to>
                                    </p:set>
                                    <p:anim calcmode="lin" valueType="num">
                                      <p:cBhvr additive="base">
                                        <p:cTn id="7" dur="500" fill="hold"/>
                                        <p:tgtEl>
                                          <p:spTgt spid="2314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142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1427">
                                            <p:txEl>
                                              <p:pRg st="2" end="2"/>
                                            </p:txEl>
                                          </p:spTgt>
                                        </p:tgtEl>
                                        <p:attrNameLst>
                                          <p:attrName>style.visibility</p:attrName>
                                        </p:attrNameLst>
                                      </p:cBhvr>
                                      <p:to>
                                        <p:strVal val="visible"/>
                                      </p:to>
                                    </p:set>
                                    <p:anim calcmode="lin" valueType="num">
                                      <p:cBhvr additive="base">
                                        <p:cTn id="11" dur="500" fill="hold"/>
                                        <p:tgtEl>
                                          <p:spTgt spid="23142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14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1427">
                                            <p:txEl>
                                              <p:pRg st="3" end="3"/>
                                            </p:txEl>
                                          </p:spTgt>
                                        </p:tgtEl>
                                        <p:attrNameLst>
                                          <p:attrName>style.visibility</p:attrName>
                                        </p:attrNameLst>
                                      </p:cBhvr>
                                      <p:to>
                                        <p:strVal val="visible"/>
                                      </p:to>
                                    </p:set>
                                    <p:anim calcmode="lin" valueType="num">
                                      <p:cBhvr additive="base">
                                        <p:cTn id="17" dur="500" fill="hold"/>
                                        <p:tgtEl>
                                          <p:spTgt spid="23142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14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31427">
                                            <p:txEl>
                                              <p:pRg st="4" end="4"/>
                                            </p:txEl>
                                          </p:spTgt>
                                        </p:tgtEl>
                                        <p:attrNameLst>
                                          <p:attrName>style.visibility</p:attrName>
                                        </p:attrNameLst>
                                      </p:cBhvr>
                                      <p:to>
                                        <p:strVal val="visible"/>
                                      </p:to>
                                    </p:set>
                                    <p:anim calcmode="lin" valueType="num">
                                      <p:cBhvr additive="base">
                                        <p:cTn id="23" dur="500" fill="hold"/>
                                        <p:tgtEl>
                                          <p:spTgt spid="23142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142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1427">
                                            <p:txEl>
                                              <p:pRg st="5" end="5"/>
                                            </p:txEl>
                                          </p:spTgt>
                                        </p:tgtEl>
                                        <p:attrNameLst>
                                          <p:attrName>style.visibility</p:attrName>
                                        </p:attrNameLst>
                                      </p:cBhvr>
                                      <p:to>
                                        <p:strVal val="visible"/>
                                      </p:to>
                                    </p:set>
                                    <p:anim calcmode="lin" valueType="num">
                                      <p:cBhvr additive="base">
                                        <p:cTn id="27" dur="500" fill="hold"/>
                                        <p:tgtEl>
                                          <p:spTgt spid="23142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14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type="body" idx="1"/>
          </p:nvPr>
        </p:nvSpPr>
        <p:spPr>
          <a:xfrm>
            <a:off x="533400" y="1066800"/>
            <a:ext cx="8229600" cy="4876800"/>
          </a:xfrm>
        </p:spPr>
        <p:txBody>
          <a:bodyPr/>
          <a:lstStyle/>
          <a:p>
            <a:pPr eaLnBrk="1" hangingPunct="1">
              <a:defRPr/>
            </a:pPr>
            <a:r>
              <a:rPr lang="zh-CN" altLang="en-US" b="1" dirty="0" smtClean="0">
                <a:latin typeface="Times New Roman" pitchFamily="18" charset="0"/>
              </a:rPr>
              <a:t>设</a:t>
            </a:r>
            <a:r>
              <a:rPr lang="en-US" altLang="zh-CN" b="1" dirty="0" smtClean="0">
                <a:latin typeface="Times New Roman" pitchFamily="18" charset="0"/>
              </a:rPr>
              <a:t>I</a:t>
            </a:r>
            <a:r>
              <a:rPr lang="zh-CN" altLang="en-US" b="1" dirty="0" smtClean="0">
                <a:latin typeface="Times New Roman" pitchFamily="18" charset="0"/>
              </a:rPr>
              <a:t>为：</a:t>
            </a:r>
            <a:r>
              <a:rPr lang="en-US" altLang="zh-CN" b="1" dirty="0" smtClean="0">
                <a:latin typeface="Times New Roman" pitchFamily="18" charset="0"/>
              </a:rPr>
              <a:t>D={a, b}</a:t>
            </a:r>
          </a:p>
          <a:p>
            <a:pPr eaLnBrk="1" hangingPunct="1">
              <a:buFont typeface="Wingdings" panose="05000000000000000000" pitchFamily="2" charset="2"/>
              <a:buNone/>
              <a:defRPr/>
            </a:pPr>
            <a:r>
              <a:rPr lang="en-US" altLang="zh-CN" b="1" u="sng" dirty="0" smtClean="0">
                <a:latin typeface="Times New Roman" pitchFamily="18" charset="0"/>
              </a:rPr>
              <a:t>  G(a)   G(b)   H(a)   H(b) </a:t>
            </a:r>
          </a:p>
          <a:p>
            <a:pPr eaLnBrk="1" hangingPunct="1">
              <a:buFont typeface="Wingdings" panose="05000000000000000000" pitchFamily="2" charset="2"/>
              <a:buNone/>
              <a:defRPr/>
            </a:pPr>
            <a:r>
              <a:rPr lang="en-US" altLang="zh-CN" b="1" dirty="0" smtClean="0">
                <a:latin typeface="Times New Roman" pitchFamily="18" charset="0"/>
              </a:rPr>
              <a:t>    1          0         0         1</a:t>
            </a:r>
          </a:p>
          <a:p>
            <a:pPr eaLnBrk="1" hangingPunct="1">
              <a:buFont typeface="Wingdings" panose="05000000000000000000" pitchFamily="2" charset="2"/>
              <a:buNone/>
              <a:defRPr/>
            </a:pPr>
            <a:r>
              <a:rPr lang="zh-CN" altLang="en-US" b="1" dirty="0" smtClean="0">
                <a:latin typeface="Times New Roman" pitchFamily="18" charset="0"/>
                <a:sym typeface="Symbol" pitchFamily="18" charset="2"/>
              </a:rPr>
              <a:t>或</a:t>
            </a:r>
            <a:endParaRPr lang="en-US" altLang="zh-CN" b="1" dirty="0" smtClean="0">
              <a:latin typeface="Times New Roman" pitchFamily="18" charset="0"/>
              <a:sym typeface="Symbol" pitchFamily="18" charset="2"/>
            </a:endParaRPr>
          </a:p>
          <a:p>
            <a:pPr eaLnBrk="1" hangingPunct="1">
              <a:buFont typeface="Wingdings" panose="05000000000000000000" pitchFamily="2" charset="2"/>
              <a:buNone/>
              <a:defRPr/>
            </a:pPr>
            <a:r>
              <a:rPr lang="en-US" altLang="zh-CN" b="1" dirty="0" smtClean="0">
                <a:latin typeface="Times New Roman" pitchFamily="18" charset="0"/>
                <a:sym typeface="Symbol" pitchFamily="18" charset="2"/>
              </a:rPr>
              <a:t>    0          1         1         0</a:t>
            </a:r>
            <a:endParaRPr lang="en-US" altLang="zh-CN" b="1" dirty="0">
              <a:latin typeface="Times New Roman" pitchFamily="18" charset="0"/>
              <a:sym typeface="Symbol" pitchFamily="18" charset="2"/>
            </a:endParaRPr>
          </a:p>
          <a:p>
            <a:pPr eaLnBrk="1" hangingPunct="1">
              <a:buFont typeface="Wingdings" panose="05000000000000000000" pitchFamily="2" charset="2"/>
              <a:buNone/>
              <a:defRPr/>
            </a:pPr>
            <a:r>
              <a:rPr lang="en-US" altLang="zh-CN" b="1" dirty="0" smtClean="0">
                <a:latin typeface="Times New Roman" pitchFamily="18" charset="0"/>
                <a:sym typeface="Symbol" pitchFamily="18" charset="2"/>
              </a:rPr>
              <a:t>T</a:t>
            </a:r>
            <a:r>
              <a:rPr lang="en-US" altLang="zh-CN" b="1" baseline="-25000" dirty="0" smtClean="0">
                <a:latin typeface="Times New Roman" pitchFamily="18" charset="0"/>
                <a:sym typeface="Symbol" pitchFamily="18" charset="2"/>
              </a:rPr>
              <a:t>I</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 </a:t>
            </a:r>
            <a:r>
              <a:rPr lang="en-US" altLang="zh-CN" b="1" dirty="0" smtClean="0">
                <a:latin typeface="Times New Roman" pitchFamily="18" charset="0"/>
                <a:sym typeface="Symbol" pitchFamily="18" charset="2"/>
              </a:rPr>
              <a:t> </a:t>
            </a:r>
            <a:r>
              <a:rPr lang="en-US" altLang="zh-CN" b="1" dirty="0" err="1" smtClean="0">
                <a:latin typeface="Times New Roman" pitchFamily="18" charset="0"/>
              </a:rPr>
              <a:t>xH</a:t>
            </a:r>
            <a:r>
              <a:rPr lang="en-US" altLang="zh-CN" b="1" dirty="0" smtClean="0">
                <a:latin typeface="Times New Roman" pitchFamily="18" charset="0"/>
              </a:rPr>
              <a:t>(x) )=1</a:t>
            </a:r>
          </a:p>
          <a:p>
            <a:pPr eaLnBrk="1" hangingPunct="1">
              <a:buFont typeface="Wingdings" panose="05000000000000000000" pitchFamily="2" charset="2"/>
              <a:buNone/>
              <a:defRPr/>
            </a:pPr>
            <a:r>
              <a:rPr lang="en-US" altLang="zh-CN" b="1" dirty="0" smtClean="0">
                <a:latin typeface="Times New Roman" pitchFamily="18" charset="0"/>
                <a:sym typeface="Symbol" pitchFamily="18" charset="2"/>
              </a:rPr>
              <a:t>T</a:t>
            </a:r>
            <a:r>
              <a:rPr lang="en-US" altLang="zh-CN" b="1" baseline="-25000" dirty="0" smtClean="0">
                <a:latin typeface="Times New Roman" pitchFamily="18" charset="0"/>
                <a:sym typeface="Symbol" pitchFamily="18" charset="2"/>
              </a:rPr>
              <a:t>I</a:t>
            </a:r>
            <a:r>
              <a:rPr lang="en-US" altLang="zh-CN" b="1" dirty="0" smtClean="0">
                <a:latin typeface="Times New Roman" pitchFamily="18" charset="0"/>
                <a:sym typeface="Symbol" pitchFamily="18" charset="2"/>
              </a:rPr>
              <a:t>(</a:t>
            </a:r>
            <a:r>
              <a:rPr lang="en-US" altLang="zh-CN" b="1" dirty="0" smtClean="0">
                <a:latin typeface="Times New Roman" pitchFamily="18" charset="0"/>
              </a:rPr>
              <a:t>x(G(x) </a:t>
            </a:r>
            <a:r>
              <a:rPr lang="en-US" altLang="zh-CN" b="1" dirty="0" smtClean="0">
                <a:latin typeface="Times New Roman" pitchFamily="18" charset="0"/>
                <a:sym typeface="Symbol" pitchFamily="18" charset="2"/>
              </a:rPr>
              <a:t> </a:t>
            </a:r>
            <a:r>
              <a:rPr lang="en-US" altLang="zh-CN" b="1" dirty="0" smtClean="0">
                <a:latin typeface="Times New Roman" pitchFamily="18" charset="0"/>
              </a:rPr>
              <a:t>H(x)) )=0</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CD26917F-D587-43D2-858A-B9120B252B20}" type="slidenum">
              <a:rPr lang="en-US" altLang="zh-CN" smtClean="0"/>
              <a:pPr>
                <a:defRPr/>
              </a:pPr>
              <a:t>101</a:t>
            </a:fld>
            <a:endParaRPr lang="en-US" altLang="zh-CN"/>
          </a:p>
        </p:txBody>
      </p:sp>
      <p:sp>
        <p:nvSpPr>
          <p:cNvPr id="5" name="Rectangle 2"/>
          <p:cNvSpPr>
            <a:spLocks noGrp="1" noChangeArrowheads="1"/>
          </p:cNvSpPr>
          <p:nvPr>
            <p:ph type="title"/>
          </p:nvPr>
        </p:nvSpPr>
        <p:spPr>
          <a:xfrm>
            <a:off x="0" y="0"/>
            <a:ext cx="8229600" cy="636587"/>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思考</a:t>
            </a:r>
          </a:p>
        </p:txBody>
      </p:sp>
    </p:spTree>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381000" y="762000"/>
            <a:ext cx="8610600" cy="5334000"/>
          </a:xfrm>
        </p:spPr>
        <p:txBody>
          <a:bodyPr/>
          <a:lstStyle/>
          <a:p>
            <a:pPr marL="0" indent="0" eaLnBrk="1" hangingPunct="1">
              <a:lnSpc>
                <a:spcPct val="120000"/>
              </a:lnSpc>
              <a:buClr>
                <a:srgbClr val="FFCC00"/>
              </a:buClr>
              <a:tabLst>
                <a:tab pos="860425" algn="l"/>
              </a:tabLst>
              <a:defRPr/>
            </a:pPr>
            <a:r>
              <a:rPr lang="zh-CN" altLang="en-US" sz="3200" b="1" dirty="0" smtClean="0">
                <a:latin typeface="宋体" pitchFamily="2" charset="-122"/>
              </a:rPr>
              <a:t>对任意公式</a:t>
            </a:r>
            <a:r>
              <a:rPr lang="en-US" altLang="zh-CN" sz="3200" b="1" dirty="0" smtClean="0">
                <a:latin typeface="Times New Roman" pitchFamily="18" charset="0"/>
              </a:rPr>
              <a:t>G</a:t>
            </a:r>
            <a:r>
              <a:rPr lang="zh-CN" altLang="en-US" sz="3200" b="1" dirty="0" smtClean="0">
                <a:latin typeface="宋体" pitchFamily="2" charset="-122"/>
              </a:rPr>
              <a:t>，都存在与其等价的前束范式。</a:t>
            </a:r>
            <a:r>
              <a:rPr lang="zh-CN" altLang="en-US" sz="3200" b="1" dirty="0" smtClean="0">
                <a:latin typeface="Times New Roman" pitchFamily="18" charset="0"/>
              </a:rPr>
              <a:t> </a:t>
            </a:r>
          </a:p>
          <a:p>
            <a:pPr marL="0" indent="0" eaLnBrk="1" hangingPunct="1">
              <a:lnSpc>
                <a:spcPct val="120000"/>
              </a:lnSpc>
              <a:buClr>
                <a:srgbClr val="FFCC00"/>
              </a:buClr>
              <a:buFont typeface="Wingdings" panose="05000000000000000000" pitchFamily="2" charset="2"/>
              <a:buNone/>
              <a:tabLst>
                <a:tab pos="860425" algn="l"/>
              </a:tabLst>
              <a:defRPr/>
            </a:pPr>
            <a:r>
              <a:rPr lang="zh-CN" altLang="en-US" sz="3200" b="1" dirty="0" smtClean="0">
                <a:solidFill>
                  <a:srgbClr val="FFCC00"/>
                </a:solidFill>
                <a:latin typeface="Times New Roman" pitchFamily="18" charset="0"/>
              </a:rPr>
              <a:t>证明：</a:t>
            </a:r>
            <a:r>
              <a:rPr lang="zh-CN" altLang="en-US" sz="3200" b="1" dirty="0" smtClean="0">
                <a:latin typeface="Times New Roman" pitchFamily="18" charset="0"/>
              </a:rPr>
              <a:t>通过如下算法，可将公式</a:t>
            </a:r>
            <a:r>
              <a:rPr lang="en-US" altLang="zh-CN" sz="3200" b="1" dirty="0" smtClean="0">
                <a:latin typeface="Times New Roman" pitchFamily="18" charset="0"/>
              </a:rPr>
              <a:t>G</a:t>
            </a:r>
            <a:r>
              <a:rPr lang="zh-CN" altLang="en-US" sz="3200" b="1" dirty="0" smtClean="0">
                <a:latin typeface="Times New Roman" pitchFamily="18" charset="0"/>
              </a:rPr>
              <a:t>化成等价的前束范式。</a:t>
            </a:r>
          </a:p>
          <a:p>
            <a:pPr marL="0" indent="0" eaLnBrk="1" hangingPunct="1">
              <a:lnSpc>
                <a:spcPct val="12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1.</a:t>
            </a:r>
            <a:r>
              <a:rPr lang="en-US" altLang="zh-CN" sz="3200" b="1" dirty="0" smtClean="0">
                <a:latin typeface="Times New Roman" pitchFamily="18" charset="0"/>
              </a:rPr>
              <a:t> </a:t>
            </a:r>
            <a:r>
              <a:rPr lang="zh-CN" altLang="en-US" sz="3200" b="1" dirty="0" smtClean="0">
                <a:latin typeface="Times New Roman" pitchFamily="18" charset="0"/>
              </a:rPr>
              <a:t>使用基本等价式</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(K</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H)=(K</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K)</a:t>
            </a:r>
            <a:br>
              <a:rPr lang="en-US" altLang="zh-CN" sz="3200" b="1" dirty="0" smtClean="0">
                <a:latin typeface="Times New Roman" pitchFamily="18" charset="0"/>
              </a:rPr>
            </a:br>
            <a:r>
              <a:rPr lang="en-US" altLang="zh-CN" sz="3200" b="1" dirty="0" smtClean="0">
                <a:latin typeface="Times New Roman" pitchFamily="18" charset="0"/>
              </a:rPr>
              <a:t>	(K</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H)=</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K</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br>
              <a:rPr lang="en-US" altLang="zh-CN" sz="3200" b="1" dirty="0" smtClean="0">
                <a:latin typeface="Times New Roman" pitchFamily="18" charset="0"/>
              </a:rPr>
            </a:br>
            <a:r>
              <a:rPr lang="zh-CN" altLang="en-US" sz="3200" b="1" dirty="0" smtClean="0">
                <a:latin typeface="Times New Roman" pitchFamily="18" charset="0"/>
              </a:rPr>
              <a:t>可将公式</a:t>
            </a:r>
            <a:r>
              <a:rPr lang="en-US" altLang="zh-CN" sz="3200" b="1" dirty="0" smtClean="0">
                <a:latin typeface="Times New Roman" pitchFamily="18" charset="0"/>
              </a:rPr>
              <a:t>G</a:t>
            </a:r>
            <a:r>
              <a:rPr lang="zh-CN" altLang="en-US" sz="3200" b="1" dirty="0" smtClean="0">
                <a:latin typeface="Times New Roman" pitchFamily="18" charset="0"/>
              </a:rPr>
              <a:t>中的</a:t>
            </a:r>
            <a:r>
              <a:rPr lang="zh-CN" altLang="en-US" sz="3200" b="1" dirty="0" smtClean="0">
                <a:latin typeface="Times New Roman" pitchFamily="18" charset="0"/>
                <a:sym typeface="Symbol" pitchFamily="18" charset="2"/>
              </a:rPr>
              <a:t></a:t>
            </a:r>
            <a:r>
              <a:rPr lang="zh-CN" altLang="en-US" sz="3200" b="1" dirty="0" smtClean="0">
                <a:latin typeface="Times New Roman" pitchFamily="18" charset="0"/>
              </a:rPr>
              <a:t>和</a:t>
            </a:r>
            <a:r>
              <a:rPr lang="zh-CN" altLang="en-US" sz="3200" b="1" dirty="0" smtClean="0">
                <a:latin typeface="Times New Roman" pitchFamily="18" charset="0"/>
                <a:sym typeface="Symbol" pitchFamily="18" charset="2"/>
              </a:rPr>
              <a:t></a:t>
            </a:r>
            <a:r>
              <a:rPr lang="zh-CN" altLang="en-US" sz="3200" b="1" dirty="0" smtClean="0">
                <a:latin typeface="Times New Roman" pitchFamily="18" charset="0"/>
              </a:rPr>
              <a:t>删除。</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F3ED043A-1B53-4AC9-BE9F-D0213EA7182D}" type="slidenum">
              <a:rPr lang="en-US" altLang="zh-CN" smtClean="0"/>
              <a:pPr>
                <a:defRPr/>
              </a:pPr>
              <a:t>102</a:t>
            </a:fld>
            <a:endParaRPr lang="en-US" altLang="zh-CN"/>
          </a:p>
        </p:txBody>
      </p:sp>
      <p:sp>
        <p:nvSpPr>
          <p:cNvPr id="5" name="Rectangle 2"/>
          <p:cNvSpPr>
            <a:spLocks noGrp="1" noChangeArrowheads="1"/>
          </p:cNvSpPr>
          <p:nvPr>
            <p:ph type="title"/>
          </p:nvPr>
        </p:nvSpPr>
        <p:spPr>
          <a:xfrm>
            <a:off x="0" y="0"/>
            <a:ext cx="8229600" cy="636587"/>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定理</a:t>
            </a:r>
            <a:r>
              <a:rPr lang="en-US" altLang="zh-CN" sz="3600" b="1" dirty="0" smtClean="0">
                <a:latin typeface="黑体" panose="02010609060101010101" pitchFamily="49" charset="-122"/>
                <a:ea typeface="黑体" panose="02010609060101010101" pitchFamily="49" charset="-122"/>
              </a:rPr>
              <a:t>3.2.1</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457200" y="838200"/>
            <a:ext cx="8305800" cy="5334000"/>
          </a:xfrm>
        </p:spPr>
        <p:txBody>
          <a:bodyPr/>
          <a:lstStyle/>
          <a:p>
            <a:pPr marL="0" indent="0" eaLnBrk="1" hangingPunct="1">
              <a:lnSpc>
                <a:spcPct val="120000"/>
              </a:lnSpc>
              <a:buClr>
                <a:srgbClr val="FFCC00"/>
              </a:buClr>
              <a:buFont typeface="Wingdings" panose="05000000000000000000" pitchFamily="2" charset="2"/>
              <a:buNone/>
              <a:tabLst>
                <a:tab pos="860425" algn="l"/>
              </a:tabLst>
              <a:defRPr/>
            </a:pPr>
            <a:r>
              <a:rPr lang="en-US" altLang="zh-CN" b="1" dirty="0" smtClean="0">
                <a:solidFill>
                  <a:srgbClr val="FFCC00"/>
                </a:solidFill>
                <a:latin typeface="Times New Roman" pitchFamily="18" charset="0"/>
              </a:rPr>
              <a:t>2.</a:t>
            </a:r>
            <a:r>
              <a:rPr lang="en-US" altLang="zh-CN" b="1" dirty="0" smtClean="0">
                <a:latin typeface="Times New Roman" pitchFamily="18" charset="0"/>
              </a:rPr>
              <a:t> </a:t>
            </a:r>
            <a:r>
              <a:rPr lang="zh-CN" altLang="en-US" sz="3200" b="1" dirty="0" smtClean="0">
                <a:latin typeface="Times New Roman" pitchFamily="18" charset="0"/>
              </a:rPr>
              <a:t>使用</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H)=H</a:t>
            </a:r>
            <a:r>
              <a:rPr lang="zh-CN" altLang="en-US" sz="3200" b="1" dirty="0" smtClean="0">
                <a:latin typeface="Times New Roman" pitchFamily="18" charset="0"/>
              </a:rPr>
              <a:t>，摩根律，引理</a:t>
            </a:r>
            <a:r>
              <a:rPr lang="en-US" altLang="zh-CN" sz="3200" b="1" dirty="0" smtClean="0">
                <a:latin typeface="Times New Roman" pitchFamily="18" charset="0"/>
              </a:rPr>
              <a:t>3.2.1</a:t>
            </a:r>
            <a:r>
              <a:rPr lang="zh-CN" altLang="en-US" sz="3200" b="1" dirty="0" smtClean="0">
                <a:latin typeface="Times New Roman" pitchFamily="18" charset="0"/>
              </a:rPr>
              <a:t>的公式</a:t>
            </a:r>
            <a:r>
              <a:rPr lang="en-US" altLang="zh-CN" sz="3200" b="1" dirty="0" smtClean="0">
                <a:solidFill>
                  <a:srgbClr val="FFC000"/>
                </a:solidFill>
                <a:latin typeface="Times New Roman" pitchFamily="18" charset="0"/>
              </a:rPr>
              <a:t>(3)</a:t>
            </a:r>
            <a:r>
              <a:rPr lang="zh-CN" altLang="en-US" sz="3200" b="1" dirty="0" smtClean="0">
                <a:solidFill>
                  <a:srgbClr val="FFC000"/>
                </a:solidFill>
                <a:latin typeface="Times New Roman" pitchFamily="18" charset="0"/>
              </a:rPr>
              <a:t>和</a:t>
            </a:r>
            <a:r>
              <a:rPr lang="en-US" altLang="zh-CN" sz="3200" b="1" dirty="0" smtClean="0">
                <a:solidFill>
                  <a:srgbClr val="FFC000"/>
                </a:solidFill>
                <a:latin typeface="Times New Roman" pitchFamily="18" charset="0"/>
              </a:rPr>
              <a:t>(4)</a:t>
            </a:r>
            <a:r>
              <a:rPr lang="zh-CN" altLang="en-US" sz="3200" b="1" dirty="0" smtClean="0">
                <a:latin typeface="Times New Roman" pitchFamily="18" charset="0"/>
              </a:rPr>
              <a:t>，可将公式中所有否定号</a:t>
            </a:r>
            <a:r>
              <a:rPr lang="zh-CN" altLang="en-US" sz="3200" b="1" dirty="0" smtClean="0">
                <a:latin typeface="Times New Roman" pitchFamily="18" charset="0"/>
                <a:sym typeface="Symbol" pitchFamily="18" charset="2"/>
              </a:rPr>
              <a:t></a:t>
            </a:r>
            <a:r>
              <a:rPr lang="zh-CN" altLang="en-US" sz="3200" b="1" dirty="0" smtClean="0">
                <a:latin typeface="Times New Roman" pitchFamily="18" charset="0"/>
              </a:rPr>
              <a:t>放在原子之前。</a:t>
            </a:r>
          </a:p>
          <a:p>
            <a:pPr marL="0" indent="0" eaLnBrk="1" hangingPunct="1">
              <a:lnSpc>
                <a:spcPct val="12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3.</a:t>
            </a:r>
            <a:r>
              <a:rPr lang="en-US" altLang="zh-CN" sz="3200" b="1" dirty="0" smtClean="0">
                <a:latin typeface="Times New Roman" pitchFamily="18" charset="0"/>
              </a:rPr>
              <a:t> </a:t>
            </a:r>
            <a:r>
              <a:rPr lang="zh-CN" altLang="en-US" sz="3200" b="1" dirty="0" smtClean="0">
                <a:latin typeface="Times New Roman" pitchFamily="18" charset="0"/>
              </a:rPr>
              <a:t>如果</a:t>
            </a:r>
            <a:r>
              <a:rPr lang="zh-CN" altLang="en-US" sz="3200" b="1" dirty="0" smtClean="0">
                <a:solidFill>
                  <a:srgbClr val="FFC000"/>
                </a:solidFill>
                <a:latin typeface="Times New Roman" pitchFamily="18" charset="0"/>
              </a:rPr>
              <a:t>必要</a:t>
            </a:r>
            <a:r>
              <a:rPr lang="zh-CN" altLang="en-US" sz="3200" b="1" dirty="0" smtClean="0">
                <a:latin typeface="Times New Roman" pitchFamily="18" charset="0"/>
              </a:rPr>
              <a:t>的话，则将约束变量改名。</a:t>
            </a:r>
          </a:p>
          <a:p>
            <a:pPr marL="0" indent="0" eaLnBrk="1" hangingPunct="1">
              <a:lnSpc>
                <a:spcPct val="12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4.</a:t>
            </a:r>
            <a:r>
              <a:rPr lang="en-US" altLang="zh-CN" sz="3200" b="1" dirty="0" smtClean="0">
                <a:latin typeface="Times New Roman" pitchFamily="18" charset="0"/>
              </a:rPr>
              <a:t> </a:t>
            </a:r>
            <a:r>
              <a:rPr lang="zh-CN" altLang="en-US" sz="3200" b="1" dirty="0" smtClean="0">
                <a:latin typeface="Times New Roman" pitchFamily="18" charset="0"/>
              </a:rPr>
              <a:t>使用引理</a:t>
            </a:r>
            <a:r>
              <a:rPr lang="en-US" altLang="zh-CN" sz="3200" b="1" dirty="0" smtClean="0">
                <a:latin typeface="Times New Roman" pitchFamily="18" charset="0"/>
              </a:rPr>
              <a:t>3.2.1</a:t>
            </a:r>
            <a:r>
              <a:rPr lang="zh-CN" altLang="en-US" sz="3200" b="1" dirty="0" smtClean="0">
                <a:latin typeface="Times New Roman" pitchFamily="18" charset="0"/>
              </a:rPr>
              <a:t>，</a:t>
            </a:r>
            <a:r>
              <a:rPr lang="en-US" altLang="zh-CN" sz="3200" b="1" dirty="0" smtClean="0">
                <a:latin typeface="Times New Roman" pitchFamily="18" charset="0"/>
              </a:rPr>
              <a:t>3.2.2</a:t>
            </a:r>
            <a:r>
              <a:rPr lang="zh-CN" altLang="en-US" sz="3200" b="1" dirty="0" smtClean="0">
                <a:latin typeface="Times New Roman" pitchFamily="18" charset="0"/>
              </a:rPr>
              <a:t>将所有量词都</a:t>
            </a:r>
            <a:r>
              <a:rPr lang="zh-CN" altLang="en-US" sz="3200" b="1" dirty="0" smtClean="0">
                <a:solidFill>
                  <a:srgbClr val="FFC000"/>
                </a:solidFill>
                <a:latin typeface="Times New Roman" pitchFamily="18" charset="0"/>
              </a:rPr>
              <a:t>提到</a:t>
            </a:r>
            <a:r>
              <a:rPr lang="zh-CN" altLang="en-US" sz="3200" b="1" dirty="0" smtClean="0">
                <a:latin typeface="Times New Roman" pitchFamily="18" charset="0"/>
              </a:rPr>
              <a:t>公式的最左边。</a:t>
            </a:r>
          </a:p>
          <a:p>
            <a:pPr marL="0" indent="0" eaLnBrk="1" hangingPunct="1">
              <a:lnSpc>
                <a:spcPct val="120000"/>
              </a:lnSpc>
              <a:buClr>
                <a:srgbClr val="FFCC00"/>
              </a:buClr>
              <a:buFont typeface="Wingdings" panose="05000000000000000000" pitchFamily="2" charset="2"/>
              <a:buNone/>
              <a:tabLst>
                <a:tab pos="860425" algn="l"/>
              </a:tabLst>
              <a:defRPr/>
            </a:pPr>
            <a:r>
              <a:rPr lang="zh-CN" altLang="en-US" sz="3200" b="1" dirty="0" smtClean="0">
                <a:latin typeface="宋体" pitchFamily="2" charset="-122"/>
              </a:rPr>
              <a:t>于是，将公式</a:t>
            </a:r>
            <a:r>
              <a:rPr lang="en-US" altLang="zh-CN" sz="3200" b="1" dirty="0" smtClean="0">
                <a:latin typeface="Times New Roman" pitchFamily="18" charset="0"/>
              </a:rPr>
              <a:t>G</a:t>
            </a:r>
            <a:r>
              <a:rPr lang="zh-CN" altLang="en-US" sz="3200" b="1" dirty="0" smtClean="0">
                <a:latin typeface="宋体" pitchFamily="2" charset="-122"/>
              </a:rPr>
              <a:t>在</a:t>
            </a:r>
            <a:r>
              <a:rPr lang="zh-CN" altLang="en-US" sz="3200" b="1" dirty="0" smtClean="0">
                <a:solidFill>
                  <a:srgbClr val="FFCC00"/>
                </a:solidFill>
                <a:latin typeface="宋体" pitchFamily="2" charset="-122"/>
              </a:rPr>
              <a:t>等价意义</a:t>
            </a:r>
            <a:r>
              <a:rPr lang="zh-CN" altLang="en-US" sz="3200" b="1" dirty="0" smtClean="0">
                <a:latin typeface="宋体" pitchFamily="2" charset="-122"/>
              </a:rPr>
              <a:t>下化成了一个前束范式。</a:t>
            </a:r>
            <a:r>
              <a:rPr lang="zh-CN" altLang="en-US" sz="3200"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B2FD0BB9-D3DA-4615-8FDA-E4B835A5D3CB}" type="slidenum">
              <a:rPr lang="en-US" altLang="zh-CN" smtClean="0"/>
              <a:pPr>
                <a:defRPr/>
              </a:pPr>
              <a:t>103</a:t>
            </a:fld>
            <a:endParaRPr lang="en-US" altLang="zh-CN"/>
          </a:p>
        </p:txBody>
      </p:sp>
      <p:sp>
        <p:nvSpPr>
          <p:cNvPr id="5" name="Rectangle 2"/>
          <p:cNvSpPr>
            <a:spLocks noGrp="1" noChangeArrowheads="1"/>
          </p:cNvSpPr>
          <p:nvPr>
            <p:ph type="title"/>
          </p:nvPr>
        </p:nvSpPr>
        <p:spPr>
          <a:xfrm>
            <a:off x="0" y="0"/>
            <a:ext cx="8229600" cy="636587"/>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定理</a:t>
            </a:r>
            <a:r>
              <a:rPr lang="en-US" altLang="zh-CN" sz="3600" b="1" dirty="0" smtClean="0">
                <a:latin typeface="黑体" panose="02010609060101010101" pitchFamily="49" charset="-122"/>
                <a:ea typeface="黑体" panose="02010609060101010101" pitchFamily="49" charset="-122"/>
              </a:rPr>
              <a:t>3.2.1</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304800" y="1066800"/>
            <a:ext cx="8610600" cy="5334000"/>
          </a:xfrm>
        </p:spPr>
        <p:txBody>
          <a:bodyPr/>
          <a:lstStyle/>
          <a:p>
            <a:pPr marL="0" indent="0" eaLnBrk="1" hangingPunct="1">
              <a:lnSpc>
                <a:spcPct val="90000"/>
              </a:lnSpc>
              <a:buClr>
                <a:srgbClr val="FFCC00"/>
              </a:buClr>
              <a:buFont typeface="Wingdings" panose="05000000000000000000" pitchFamily="2" charset="2"/>
              <a:buNone/>
              <a:defRPr/>
            </a:pPr>
            <a:r>
              <a:rPr lang="en-US" altLang="zh-CN" b="1" dirty="0" smtClean="0">
                <a:latin typeface="Times New Roman" pitchFamily="18" charset="0"/>
                <a:sym typeface="Symbol" pitchFamily="18" charset="2"/>
              </a:rPr>
              <a:t></a:t>
            </a:r>
            <a:r>
              <a:rPr lang="en-US" altLang="zh-CN" b="1" dirty="0" err="1" smtClean="0">
                <a:latin typeface="Times New Roman" pitchFamily="18" charset="0"/>
              </a:rPr>
              <a:t>x</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y</a:t>
            </a:r>
            <a:r>
              <a:rPr lang="en-US" altLang="zh-CN" b="1" dirty="0" smtClean="0">
                <a:solidFill>
                  <a:srgbClr val="FFC000"/>
                </a:solidFill>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z(P(</a:t>
            </a:r>
            <a:r>
              <a:rPr lang="en-US" altLang="zh-CN" b="1" dirty="0" err="1" smtClean="0">
                <a:latin typeface="Times New Roman" pitchFamily="18" charset="0"/>
              </a:rPr>
              <a:t>x,z</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P(</a:t>
            </a:r>
            <a:r>
              <a:rPr lang="en-US" altLang="zh-CN" b="1" dirty="0" err="1" smtClean="0">
                <a:latin typeface="Times New Roman" pitchFamily="18" charset="0"/>
              </a:rPr>
              <a:t>y,z</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uQ</a:t>
            </a:r>
            <a:r>
              <a:rPr lang="en-US" altLang="zh-CN" b="1" dirty="0" smtClean="0">
                <a:latin typeface="Times New Roman" pitchFamily="18" charset="0"/>
              </a:rPr>
              <a:t>(</a:t>
            </a:r>
            <a:r>
              <a:rPr lang="en-US" altLang="zh-CN" b="1" dirty="0" err="1" smtClean="0">
                <a:latin typeface="Times New Roman" pitchFamily="18" charset="0"/>
              </a:rPr>
              <a:t>x,y,u</a:t>
            </a:r>
            <a:r>
              <a:rPr lang="en-US" altLang="zh-CN" b="1" dirty="0" smtClean="0">
                <a:latin typeface="Times New Roman" pitchFamily="18" charset="0"/>
              </a:rPr>
              <a:t>)</a:t>
            </a:r>
            <a:r>
              <a:rPr lang="en-US" altLang="zh-CN" b="1" dirty="0" smtClean="0">
                <a:solidFill>
                  <a:srgbClr val="FFC000"/>
                </a:solidFill>
                <a:latin typeface="Times New Roman" pitchFamily="18" charset="0"/>
              </a:rPr>
              <a:t>)</a:t>
            </a:r>
          </a:p>
          <a:p>
            <a:pPr marL="0" indent="0" eaLnBrk="1" hangingPunct="1">
              <a:lnSpc>
                <a:spcPct val="90000"/>
              </a:lnSpc>
              <a:buClr>
                <a:srgbClr val="FFCC00"/>
              </a:buClr>
              <a:buFont typeface="Wingdings" panose="05000000000000000000" pitchFamily="2" charset="2"/>
              <a:buNone/>
              <a:defRPr/>
            </a:pP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y</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z(P(</a:t>
            </a:r>
            <a:r>
              <a:rPr lang="en-US" altLang="zh-CN" b="1" dirty="0" err="1" smtClean="0">
                <a:latin typeface="Times New Roman" pitchFamily="18" charset="0"/>
              </a:rPr>
              <a:t>x,z</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P(</a:t>
            </a:r>
            <a:r>
              <a:rPr lang="en-US" altLang="zh-CN" b="1" dirty="0" err="1" smtClean="0">
                <a:latin typeface="Times New Roman" pitchFamily="18" charset="0"/>
              </a:rPr>
              <a:t>y,z</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uQ</a:t>
            </a:r>
            <a:r>
              <a:rPr lang="en-US" altLang="zh-CN" b="1" dirty="0" smtClean="0">
                <a:latin typeface="Times New Roman" pitchFamily="18" charset="0"/>
              </a:rPr>
              <a:t>(</a:t>
            </a:r>
            <a:r>
              <a:rPr lang="en-US" altLang="zh-CN" b="1" dirty="0" err="1" smtClean="0">
                <a:latin typeface="Times New Roman" pitchFamily="18" charset="0"/>
              </a:rPr>
              <a:t>x,y,u</a:t>
            </a:r>
            <a:r>
              <a:rPr lang="en-US" altLang="zh-CN" b="1" dirty="0" smtClean="0">
                <a:latin typeface="Times New Roman" pitchFamily="18" charset="0"/>
              </a:rPr>
              <a:t>))</a:t>
            </a:r>
          </a:p>
          <a:p>
            <a:pPr marL="0" indent="0" eaLnBrk="1" hangingPunct="1">
              <a:lnSpc>
                <a:spcPct val="90000"/>
              </a:lnSpc>
              <a:buClr>
                <a:srgbClr val="FFCC00"/>
              </a:buClr>
              <a:buFont typeface="Wingdings" panose="05000000000000000000" pitchFamily="2" charset="2"/>
              <a:buNone/>
              <a:defRPr/>
            </a:pP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y</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z(</a:t>
            </a:r>
            <a:r>
              <a:rPr lang="en-US" altLang="zh-CN" b="1" dirty="0" smtClean="0">
                <a:latin typeface="Times New Roman" pitchFamily="18" charset="0"/>
                <a:sym typeface="Symbol" pitchFamily="18" charset="2"/>
              </a:rPr>
              <a:t></a:t>
            </a:r>
            <a:r>
              <a:rPr lang="en-US" altLang="zh-CN" b="1" dirty="0" smtClean="0">
                <a:latin typeface="Times New Roman" pitchFamily="18" charset="0"/>
              </a:rPr>
              <a:t>P(</a:t>
            </a:r>
            <a:r>
              <a:rPr lang="en-US" altLang="zh-CN" b="1" dirty="0" err="1" smtClean="0">
                <a:latin typeface="Times New Roman" pitchFamily="18" charset="0"/>
              </a:rPr>
              <a:t>x,z</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P(</a:t>
            </a:r>
            <a:r>
              <a:rPr lang="en-US" altLang="zh-CN" b="1" dirty="0" err="1" smtClean="0">
                <a:latin typeface="Times New Roman" pitchFamily="18" charset="0"/>
              </a:rPr>
              <a:t>y,z</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solidFill>
                  <a:srgbClr val="FFC000"/>
                </a:solidFill>
                <a:latin typeface="Times New Roman" pitchFamily="18" charset="0"/>
                <a:sym typeface="Symbol" pitchFamily="18" charset="2"/>
              </a:rPr>
              <a:t></a:t>
            </a:r>
            <a:r>
              <a:rPr lang="en-US" altLang="zh-CN" b="1" dirty="0" err="1" smtClean="0">
                <a:solidFill>
                  <a:srgbClr val="FFC000"/>
                </a:solidFill>
                <a:latin typeface="Times New Roman" pitchFamily="18" charset="0"/>
              </a:rPr>
              <a:t>uQ</a:t>
            </a:r>
            <a:r>
              <a:rPr lang="en-US" altLang="zh-CN" b="1" dirty="0" smtClean="0">
                <a:solidFill>
                  <a:srgbClr val="FFC000"/>
                </a:solidFill>
                <a:latin typeface="Times New Roman" pitchFamily="18" charset="0"/>
              </a:rPr>
              <a:t>(</a:t>
            </a:r>
            <a:r>
              <a:rPr lang="en-US" altLang="zh-CN" b="1" dirty="0" err="1" smtClean="0">
                <a:solidFill>
                  <a:srgbClr val="FFC000"/>
                </a:solidFill>
                <a:latin typeface="Times New Roman" pitchFamily="18" charset="0"/>
              </a:rPr>
              <a:t>x,y,u</a:t>
            </a:r>
            <a:r>
              <a:rPr lang="en-US" altLang="zh-CN" b="1" dirty="0" smtClean="0">
                <a:solidFill>
                  <a:srgbClr val="FFC000"/>
                </a:solidFill>
                <a:latin typeface="Times New Roman" pitchFamily="18" charset="0"/>
              </a:rPr>
              <a:t>)</a:t>
            </a:r>
            <a:r>
              <a:rPr lang="en-US" altLang="zh-CN" b="1" dirty="0" smtClean="0">
                <a:solidFill>
                  <a:schemeClr val="tx2"/>
                </a:solidFill>
                <a:latin typeface="Times New Roman" pitchFamily="18" charset="0"/>
              </a:rPr>
              <a:t>)</a:t>
            </a:r>
          </a:p>
          <a:p>
            <a:pPr marL="0" indent="0" eaLnBrk="1" hangingPunct="1">
              <a:lnSpc>
                <a:spcPct val="90000"/>
              </a:lnSpc>
              <a:buClr>
                <a:srgbClr val="FFCC00"/>
              </a:buClr>
              <a:buFont typeface="Wingdings" panose="05000000000000000000" pitchFamily="2" charset="2"/>
              <a:buNone/>
              <a:defRPr/>
            </a:pP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y</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z</a:t>
            </a:r>
            <a:r>
              <a:rPr lang="en-US" altLang="zh-CN" b="1" dirty="0" smtClean="0">
                <a:latin typeface="Times New Roman" pitchFamily="18" charset="0"/>
              </a:rPr>
              <a:t>(</a:t>
            </a:r>
            <a:r>
              <a:rPr lang="en-US" altLang="zh-CN" b="1" dirty="0" smtClean="0">
                <a:solidFill>
                  <a:srgbClr val="FFC000"/>
                </a:solidFill>
                <a:latin typeface="Times New Roman" pitchFamily="18" charset="0"/>
                <a:sym typeface="Symbol" pitchFamily="18" charset="2"/>
              </a:rPr>
              <a:t></a:t>
            </a:r>
            <a:r>
              <a:rPr lang="en-US" altLang="zh-CN" b="1" dirty="0" smtClean="0">
                <a:solidFill>
                  <a:srgbClr val="FFC000"/>
                </a:solidFill>
                <a:latin typeface="Times New Roman" pitchFamily="18" charset="0"/>
              </a:rPr>
              <a:t>P(</a:t>
            </a:r>
            <a:r>
              <a:rPr lang="en-US" altLang="zh-CN" b="1" dirty="0" err="1" smtClean="0">
                <a:solidFill>
                  <a:srgbClr val="FFC000"/>
                </a:solidFill>
                <a:latin typeface="Times New Roman" pitchFamily="18" charset="0"/>
              </a:rPr>
              <a:t>x,z</a:t>
            </a:r>
            <a:r>
              <a:rPr lang="en-US" altLang="zh-CN" b="1" dirty="0" smtClean="0">
                <a:solidFill>
                  <a:srgbClr val="FFC000"/>
                </a:solidFill>
                <a:latin typeface="Times New Roman" pitchFamily="18" charset="0"/>
              </a:rPr>
              <a:t>)</a:t>
            </a:r>
            <a:r>
              <a:rPr lang="en-US" altLang="zh-CN" b="1" dirty="0" smtClean="0">
                <a:solidFill>
                  <a:srgbClr val="FFC000"/>
                </a:solidFill>
                <a:latin typeface="Times New Roman" pitchFamily="18" charset="0"/>
                <a:sym typeface="Symbol" pitchFamily="18" charset="2"/>
              </a:rPr>
              <a:t></a:t>
            </a:r>
            <a:r>
              <a:rPr lang="en-US" altLang="zh-CN" b="1" dirty="0" smtClean="0">
                <a:solidFill>
                  <a:srgbClr val="FFC000"/>
                </a:solidFill>
                <a:latin typeface="Times New Roman" pitchFamily="18" charset="0"/>
              </a:rPr>
              <a:t>P(</a:t>
            </a:r>
            <a:r>
              <a:rPr lang="en-US" altLang="zh-CN" b="1" dirty="0" err="1" smtClean="0">
                <a:solidFill>
                  <a:srgbClr val="FFC000"/>
                </a:solidFill>
                <a:latin typeface="Times New Roman" pitchFamily="18" charset="0"/>
              </a:rPr>
              <a:t>y,z</a:t>
            </a:r>
            <a:r>
              <a:rPr lang="en-US" altLang="zh-CN" b="1" dirty="0" smtClean="0">
                <a:solidFill>
                  <a:srgbClr val="FFC000"/>
                </a:solidFill>
                <a:latin typeface="Times New Roman" pitchFamily="18" charset="0"/>
              </a:rPr>
              <a:t>)</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uQ</a:t>
            </a:r>
            <a:r>
              <a:rPr lang="en-US" altLang="zh-CN" b="1" dirty="0" smtClean="0">
                <a:latin typeface="Times New Roman" pitchFamily="18" charset="0"/>
              </a:rPr>
              <a:t>(</a:t>
            </a:r>
            <a:r>
              <a:rPr lang="en-US" altLang="zh-CN" b="1" dirty="0" err="1" smtClean="0">
                <a:latin typeface="Times New Roman" pitchFamily="18" charset="0"/>
              </a:rPr>
              <a:t>x,y,u</a:t>
            </a:r>
            <a:r>
              <a:rPr lang="en-US" altLang="zh-CN" b="1" dirty="0" smtClean="0">
                <a:latin typeface="Times New Roman" pitchFamily="18" charset="0"/>
              </a:rPr>
              <a:t>))</a:t>
            </a:r>
          </a:p>
          <a:p>
            <a:pPr marL="0" indent="0" eaLnBrk="1" hangingPunct="1">
              <a:lnSpc>
                <a:spcPct val="90000"/>
              </a:lnSpc>
              <a:buClr>
                <a:srgbClr val="FFCC00"/>
              </a:buClr>
              <a:buFont typeface="Wingdings" panose="05000000000000000000" pitchFamily="2" charset="2"/>
              <a:buNone/>
              <a:defRPr/>
            </a:pP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y</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z</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u</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P(</a:t>
            </a:r>
            <a:r>
              <a:rPr lang="en-US" altLang="zh-CN" b="1" dirty="0" err="1" smtClean="0">
                <a:latin typeface="Times New Roman" pitchFamily="18" charset="0"/>
              </a:rPr>
              <a:t>x</a:t>
            </a:r>
            <a:r>
              <a:rPr lang="en-US" altLang="zh-CN" b="1" dirty="0" err="1" smtClean="0">
                <a:latin typeface="宋体" pitchFamily="2" charset="-122"/>
              </a:rPr>
              <a:t>,</a:t>
            </a:r>
            <a:r>
              <a:rPr lang="en-US" altLang="zh-CN" b="1" dirty="0" err="1" smtClean="0">
                <a:latin typeface="Times New Roman" pitchFamily="18" charset="0"/>
              </a:rPr>
              <a:t>z</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P(</a:t>
            </a:r>
            <a:r>
              <a:rPr lang="en-US" altLang="zh-CN" b="1" dirty="0" err="1" smtClean="0">
                <a:latin typeface="Times New Roman" pitchFamily="18" charset="0"/>
              </a:rPr>
              <a:t>y</a:t>
            </a:r>
            <a:r>
              <a:rPr lang="en-US" altLang="zh-CN" b="1" dirty="0" err="1" smtClean="0">
                <a:latin typeface="宋体" pitchFamily="2" charset="-122"/>
              </a:rPr>
              <a:t>,</a:t>
            </a:r>
            <a:r>
              <a:rPr lang="en-US" altLang="zh-CN" b="1" dirty="0" err="1" smtClean="0">
                <a:latin typeface="Times New Roman" pitchFamily="18" charset="0"/>
              </a:rPr>
              <a:t>z</a:t>
            </a: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Q(</a:t>
            </a:r>
            <a:r>
              <a:rPr lang="en-US" altLang="zh-CN" b="1" dirty="0" err="1" smtClean="0">
                <a:latin typeface="Times New Roman" pitchFamily="18" charset="0"/>
              </a:rPr>
              <a:t>x</a:t>
            </a:r>
            <a:r>
              <a:rPr lang="en-US" altLang="zh-CN" b="1" dirty="0" err="1" smtClean="0">
                <a:latin typeface="宋体" pitchFamily="2" charset="-122"/>
              </a:rPr>
              <a:t>,</a:t>
            </a:r>
            <a:r>
              <a:rPr lang="en-US" altLang="zh-CN" b="1" dirty="0" err="1" smtClean="0">
                <a:latin typeface="Times New Roman" pitchFamily="18" charset="0"/>
              </a:rPr>
              <a:t>y</a:t>
            </a:r>
            <a:r>
              <a:rPr lang="en-US" altLang="zh-CN" b="1" dirty="0" err="1" smtClean="0">
                <a:latin typeface="宋体" pitchFamily="2" charset="-122"/>
              </a:rPr>
              <a:t>,</a:t>
            </a:r>
            <a:r>
              <a:rPr lang="en-US" altLang="zh-CN" b="1" dirty="0" err="1" smtClean="0">
                <a:latin typeface="Times New Roman" pitchFamily="18" charset="0"/>
              </a:rPr>
              <a:t>u</a:t>
            </a:r>
            <a:r>
              <a:rPr lang="en-US" altLang="zh-CN" b="1" dirty="0" smtClean="0">
                <a:latin typeface="Times New Roman" pitchFamily="18" charset="0"/>
              </a:rPr>
              <a:t>)) </a:t>
            </a:r>
          </a:p>
        </p:txBody>
      </p:sp>
      <p:sp>
        <p:nvSpPr>
          <p:cNvPr id="112643" name="Rectangle 3"/>
          <p:cNvSpPr>
            <a:spLocks noGrp="1" noChangeArrowheads="1"/>
          </p:cNvSpPr>
          <p:nvPr>
            <p:ph type="title"/>
          </p:nvPr>
        </p:nvSpPr>
        <p:spPr>
          <a:xfrm>
            <a:off x="0" y="0"/>
            <a:ext cx="9067800" cy="7620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3.4.1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65DD4EB0-7CCE-433B-830D-64709A0319B2}" type="slidenum">
              <a:rPr lang="en-US" altLang="zh-CN" smtClean="0"/>
              <a:pPr>
                <a:defRPr/>
              </a:pPr>
              <a:t>104</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42">
                                            <p:txEl>
                                              <p:pRg st="1" end="1"/>
                                            </p:txEl>
                                          </p:spTgt>
                                        </p:tgtEl>
                                        <p:attrNameLst>
                                          <p:attrName>style.visibility</p:attrName>
                                        </p:attrNameLst>
                                      </p:cBhvr>
                                      <p:to>
                                        <p:strVal val="visible"/>
                                      </p:to>
                                    </p:set>
                                    <p:anim calcmode="lin" valueType="num">
                                      <p:cBhvr additive="base">
                                        <p:cTn id="7" dur="500" fill="hold"/>
                                        <p:tgtEl>
                                          <p:spTgt spid="1126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42">
                                            <p:txEl>
                                              <p:pRg st="2" end="2"/>
                                            </p:txEl>
                                          </p:spTgt>
                                        </p:tgtEl>
                                        <p:attrNameLst>
                                          <p:attrName>style.visibility</p:attrName>
                                        </p:attrNameLst>
                                      </p:cBhvr>
                                      <p:to>
                                        <p:strVal val="visible"/>
                                      </p:to>
                                    </p:set>
                                    <p:anim calcmode="lin" valueType="num">
                                      <p:cBhvr additive="base">
                                        <p:cTn id="13" dur="500" fill="hold"/>
                                        <p:tgtEl>
                                          <p:spTgt spid="1126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42">
                                            <p:txEl>
                                              <p:pRg st="3" end="3"/>
                                            </p:txEl>
                                          </p:spTgt>
                                        </p:tgtEl>
                                        <p:attrNameLst>
                                          <p:attrName>style.visibility</p:attrName>
                                        </p:attrNameLst>
                                      </p:cBhvr>
                                      <p:to>
                                        <p:strVal val="visible"/>
                                      </p:to>
                                    </p:set>
                                    <p:anim calcmode="lin" valueType="num">
                                      <p:cBhvr additive="base">
                                        <p:cTn id="19" dur="500" fill="hold"/>
                                        <p:tgtEl>
                                          <p:spTgt spid="1126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42">
                                            <p:txEl>
                                              <p:pRg st="4" end="4"/>
                                            </p:txEl>
                                          </p:spTgt>
                                        </p:tgtEl>
                                        <p:attrNameLst>
                                          <p:attrName>style.visibility</p:attrName>
                                        </p:attrNameLst>
                                      </p:cBhvr>
                                      <p:to>
                                        <p:strVal val="visible"/>
                                      </p:to>
                                    </p:set>
                                    <p:anim calcmode="lin" valueType="num">
                                      <p:cBhvr additive="base">
                                        <p:cTn id="25" dur="500" fill="hold"/>
                                        <p:tgtEl>
                                          <p:spTgt spid="11264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4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type="body" idx="1"/>
          </p:nvPr>
        </p:nvSpPr>
        <p:spPr>
          <a:xfrm>
            <a:off x="457200" y="609600"/>
            <a:ext cx="8229600" cy="5486400"/>
          </a:xfrm>
        </p:spPr>
        <p:txBody>
          <a:bodyPr/>
          <a:lstStyle/>
          <a:p>
            <a:pPr eaLnBrk="1" hangingPunct="1">
              <a:lnSpc>
                <a:spcPct val="120000"/>
              </a:lnSpc>
              <a:defRPr/>
            </a:pPr>
            <a:r>
              <a:rPr lang="zh-CN" altLang="en-US" sz="3200" b="1" dirty="0" smtClean="0">
                <a:latin typeface="Times New Roman" pitchFamily="18" charset="0"/>
              </a:rPr>
              <a:t>要强调的是，若需要给变量改名则一定要注意：改名必须在量词作用区域内各处以及该量词符号中实行，并且改成的新约束变量要有别于改名区域中的所有其它变量。</a:t>
            </a:r>
            <a:endParaRPr lang="en-US" altLang="zh-CN" sz="3200" b="1" dirty="0" smtClean="0">
              <a:latin typeface="Times New Roman" pitchFamily="18" charset="0"/>
            </a:endParaRPr>
          </a:p>
          <a:p>
            <a:pPr eaLnBrk="1" hangingPunct="1">
              <a:lnSpc>
                <a:spcPct val="120000"/>
              </a:lnSpc>
              <a:defRPr/>
            </a:pPr>
            <a:r>
              <a:rPr lang="zh-CN" altLang="en-US" sz="3200" b="1" dirty="0" smtClean="0">
                <a:latin typeface="Times New Roman" pitchFamily="18" charset="0"/>
              </a:rPr>
              <a:t>由于</a:t>
            </a:r>
            <a:r>
              <a:rPr lang="zh-CN" altLang="en-US" sz="3200" b="1" dirty="0" smtClean="0">
                <a:latin typeface="Times New Roman" pitchFamily="18" charset="0"/>
                <a:sym typeface="Symbol" pitchFamily="18" charset="2"/>
              </a:rPr>
              <a:t></a:t>
            </a:r>
            <a:r>
              <a:rPr lang="zh-CN" altLang="en-US" sz="3200" b="1" dirty="0" smtClean="0">
                <a:latin typeface="Times New Roman" pitchFamily="18" charset="0"/>
              </a:rPr>
              <a:t>不能放在全式的前面，故经常使用基本等价式</a:t>
            </a:r>
            <a:endParaRPr lang="en-US" altLang="zh-CN" sz="3200" b="1" dirty="0" smtClean="0">
              <a:latin typeface="Times New Roman" pitchFamily="18" charset="0"/>
            </a:endParaRPr>
          </a:p>
          <a:p>
            <a:pPr marL="0" indent="0" eaLnBrk="1" hangingPunct="1">
              <a:lnSpc>
                <a:spcPct val="120000"/>
              </a:lnSpc>
              <a:buFont typeface="Wingdings" panose="05000000000000000000" pitchFamily="2" charset="2"/>
              <a:buNone/>
              <a:defRPr/>
            </a:pP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G(x))</a:t>
            </a:r>
          </a:p>
          <a:p>
            <a:pPr marL="0" indent="0" eaLnBrk="1" hangingPunct="1">
              <a:lnSpc>
                <a:spcPct val="120000"/>
              </a:lnSpc>
              <a:buFont typeface="Wingdings" panose="05000000000000000000" pitchFamily="2" charset="2"/>
              <a:buNone/>
              <a:defRPr/>
            </a:pPr>
            <a:r>
              <a:rPr lang="zh-CN" altLang="en-US" sz="3200" b="1" dirty="0" smtClean="0">
                <a:latin typeface="Times New Roman" pitchFamily="18" charset="0"/>
              </a:rPr>
              <a:t> </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G(x))</a:t>
            </a:r>
            <a:r>
              <a:rPr lang="zh-CN" altLang="en-US" sz="3200" b="1" dirty="0" smtClean="0">
                <a:latin typeface="Times New Roman" pitchFamily="18" charset="0"/>
              </a:rPr>
              <a:t>。</a:t>
            </a:r>
            <a:r>
              <a:rPr lang="zh-CN" altLang="en-US" sz="3200" dirty="0" smtClean="0"/>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DE1F6AFC-F34A-4A9A-8088-7035A7AE450A}" type="slidenum">
              <a:rPr lang="en-US" altLang="zh-CN" smtClean="0"/>
              <a:pPr>
                <a:defRPr/>
              </a:pPr>
              <a:t>105</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anim calcmode="lin" valueType="num">
                                      <p:cBhvr additive="base">
                                        <p:cTn id="7" dur="500" fill="hold"/>
                                        <p:tgtEl>
                                          <p:spTgt spid="2355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23">
                                            <p:txEl>
                                              <p:pRg st="2" end="2"/>
                                            </p:txEl>
                                          </p:spTgt>
                                        </p:tgtEl>
                                        <p:attrNameLst>
                                          <p:attrName>style.visibility</p:attrName>
                                        </p:attrNameLst>
                                      </p:cBhvr>
                                      <p:to>
                                        <p:strVal val="visible"/>
                                      </p:to>
                                    </p:set>
                                    <p:anim calcmode="lin" valueType="num">
                                      <p:cBhvr additive="base">
                                        <p:cTn id="13" dur="500" fill="hold"/>
                                        <p:tgtEl>
                                          <p:spTgt spid="2355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2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35523">
                                            <p:txEl>
                                              <p:pRg st="3" end="3"/>
                                            </p:txEl>
                                          </p:spTgt>
                                        </p:tgtEl>
                                        <p:attrNameLst>
                                          <p:attrName>style.visibility</p:attrName>
                                        </p:attrNameLst>
                                      </p:cBhvr>
                                      <p:to>
                                        <p:strVal val="visible"/>
                                      </p:to>
                                    </p:set>
                                    <p:anim calcmode="lin" valueType="num">
                                      <p:cBhvr additive="base">
                                        <p:cTn id="17" dur="500" fill="hold"/>
                                        <p:tgtEl>
                                          <p:spTgt spid="23552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55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type="body" idx="1"/>
          </p:nvPr>
        </p:nvSpPr>
        <p:spPr>
          <a:xfrm>
            <a:off x="0" y="152400"/>
            <a:ext cx="9144000" cy="6248400"/>
          </a:xfrm>
        </p:spPr>
        <p:txBody>
          <a:bodyPr/>
          <a:lstStyle/>
          <a:p>
            <a:pPr eaLnBrk="1" hangingPunct="1">
              <a:lnSpc>
                <a:spcPct val="80000"/>
              </a:lnSpc>
              <a:buFont typeface="Wingdings" panose="05000000000000000000" pitchFamily="2" charset="2"/>
              <a:buNone/>
              <a:defRPr/>
            </a:pPr>
            <a:r>
              <a:rPr lang="zh-CN" altLang="en-US" sz="2800" b="1" dirty="0" smtClean="0">
                <a:solidFill>
                  <a:srgbClr val="FFCC00"/>
                </a:solidFill>
                <a:latin typeface="Times New Roman" pitchFamily="18" charset="0"/>
              </a:rPr>
              <a:t>例</a:t>
            </a:r>
            <a:r>
              <a:rPr lang="en-US" altLang="zh-CN" sz="2800" b="1" dirty="0" smtClean="0">
                <a:solidFill>
                  <a:srgbClr val="FFCC00"/>
                </a:solidFill>
                <a:latin typeface="Times New Roman" pitchFamily="18" charset="0"/>
              </a:rPr>
              <a:t>.</a:t>
            </a:r>
            <a:r>
              <a:rPr lang="en-US" altLang="zh-CN" sz="2800" b="1" dirty="0" smtClean="0">
                <a:latin typeface="Times New Roman" pitchFamily="18" charset="0"/>
              </a:rPr>
              <a:t>  </a:t>
            </a:r>
            <a:r>
              <a:rPr lang="zh-CN" altLang="en-US" sz="3200" b="1" dirty="0" smtClean="0">
                <a:latin typeface="Times New Roman" pitchFamily="18" charset="0"/>
              </a:rPr>
              <a:t>将下面公式化为前束范式。</a:t>
            </a:r>
            <a:endParaRPr lang="en-US" altLang="zh-CN" sz="3200" b="1" dirty="0" smtClean="0">
              <a:latin typeface="Times New Roman" pitchFamily="18" charset="0"/>
            </a:endParaRPr>
          </a:p>
          <a:p>
            <a:pPr eaLnBrk="1" hangingPunct="1">
              <a:lnSpc>
                <a:spcPct val="80000"/>
              </a:lnSpc>
              <a:buFont typeface="Wingdings" panose="05000000000000000000" pitchFamily="2" charset="2"/>
              <a:buNone/>
              <a:defRPr/>
            </a:pP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smtClean="0">
                <a:latin typeface="Times New Roman" pitchFamily="18" charset="0"/>
              </a:rPr>
              <a:t>(A(x)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B(</a:t>
            </a:r>
            <a:r>
              <a:rPr lang="en-US" altLang="zh-CN" sz="3200" b="1" dirty="0" err="1" smtClean="0">
                <a:latin typeface="Times New Roman" pitchFamily="18" charset="0"/>
              </a:rPr>
              <a:t>x,y</a:t>
            </a:r>
            <a:r>
              <a:rPr lang="en-US" altLang="zh-CN" sz="3200" b="1" dirty="0" smtClean="0">
                <a:latin typeface="Times New Roman" pitchFamily="18" charset="0"/>
              </a:rPr>
              <a:t>))</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yC</a:t>
            </a:r>
            <a:r>
              <a:rPr lang="en-US" altLang="zh-CN" sz="3200" b="1" dirty="0" smtClean="0">
                <a:latin typeface="Times New Roman" pitchFamily="18" charset="0"/>
              </a:rPr>
              <a:t>(y)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zD</a:t>
            </a:r>
            <a:r>
              <a:rPr lang="en-US" altLang="zh-CN" sz="3200" b="1" dirty="0" smtClean="0">
                <a:latin typeface="Times New Roman" pitchFamily="18" charset="0"/>
              </a:rPr>
              <a:t>(z))</a:t>
            </a:r>
          </a:p>
          <a:p>
            <a:pPr eaLnBrk="1" hangingPunct="1">
              <a:lnSpc>
                <a:spcPct val="80000"/>
              </a:lnSpc>
              <a:buFont typeface="Wingdings" panose="05000000000000000000" pitchFamily="2" charset="2"/>
              <a:buNone/>
              <a:defRPr/>
            </a:pPr>
            <a:r>
              <a:rPr lang="en-US" altLang="zh-CN" sz="2800" b="1" dirty="0" smtClean="0">
                <a:latin typeface="Times New Roman" pitchFamily="18" charset="0"/>
              </a:rPr>
              <a:t>       </a:t>
            </a:r>
            <a:endParaRPr lang="zh-CN" altLang="en-US" sz="2800" b="1" dirty="0" smtClean="0">
              <a:latin typeface="Times New Roman" pitchFamily="18" charset="0"/>
            </a:endParaRPr>
          </a:p>
          <a:p>
            <a:pPr eaLnBrk="1" hangingPunct="1">
              <a:lnSpc>
                <a:spcPct val="80000"/>
              </a:lnSpc>
              <a:buFont typeface="Wingdings" panose="05000000000000000000" pitchFamily="2" charset="2"/>
              <a:buNone/>
              <a:defRPr/>
            </a:pPr>
            <a:r>
              <a:rPr lang="zh-CN" altLang="en-US" sz="2800" b="1" dirty="0" smtClean="0">
                <a:solidFill>
                  <a:srgbClr val="FFCC00"/>
                </a:solidFill>
                <a:latin typeface="Times New Roman" pitchFamily="18" charset="0"/>
              </a:rPr>
              <a:t>解：</a:t>
            </a:r>
            <a:endParaRPr lang="zh-CN" altLang="en-US" sz="2800" b="1" dirty="0" smtClean="0">
              <a:latin typeface="Times New Roman" pitchFamily="18" charset="0"/>
              <a:sym typeface="Symbol" pitchFamily="18" charset="2"/>
            </a:endParaRPr>
          </a:p>
          <a:p>
            <a:pPr eaLnBrk="1" hangingPunct="1">
              <a:buFont typeface="Wingdings" panose="05000000000000000000" pitchFamily="2" charset="2"/>
              <a:buNone/>
              <a:defRPr/>
            </a:pPr>
            <a:r>
              <a:rPr lang="zh-CN" altLang="en-US" sz="2800" b="1" dirty="0" smtClean="0">
                <a:latin typeface="Times New Roman" pitchFamily="18" charset="0"/>
                <a:sym typeface="Symbol" pitchFamily="18" charset="2"/>
              </a:rPr>
              <a:t> </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smtClean="0">
                <a:latin typeface="Times New Roman" pitchFamily="18" charset="0"/>
              </a:rPr>
              <a:t>(A(x)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B(</a:t>
            </a:r>
            <a:r>
              <a:rPr lang="en-US" altLang="zh-CN" sz="3200" b="1" dirty="0" err="1" smtClean="0">
                <a:latin typeface="Times New Roman" pitchFamily="18" charset="0"/>
              </a:rPr>
              <a:t>x,y</a:t>
            </a:r>
            <a:r>
              <a:rPr lang="en-US" altLang="zh-CN" sz="3200" b="1" dirty="0" smtClean="0">
                <a:latin typeface="Times New Roman" pitchFamily="18" charset="0"/>
              </a:rPr>
              <a:t>))</a:t>
            </a:r>
            <a:r>
              <a:rPr lang="zh-CN" altLang="en-US"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yC</a:t>
            </a:r>
            <a:r>
              <a:rPr lang="en-US" altLang="zh-CN" sz="3200" b="1" dirty="0" smtClean="0">
                <a:latin typeface="Times New Roman" pitchFamily="18" charset="0"/>
              </a:rPr>
              <a:t>(y)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zD</a:t>
            </a:r>
            <a:r>
              <a:rPr lang="en-US" altLang="zh-CN" sz="3200" b="1" dirty="0" smtClean="0">
                <a:latin typeface="Times New Roman" pitchFamily="18" charset="0"/>
              </a:rPr>
              <a:t>(z))  </a:t>
            </a:r>
            <a:r>
              <a:rPr lang="en-US" altLang="zh-CN" sz="2400" b="1" dirty="0" smtClean="0">
                <a:latin typeface="Times New Roman" pitchFamily="18" charset="0"/>
              </a:rPr>
              <a:t>(</a:t>
            </a:r>
            <a:r>
              <a:rPr lang="zh-CN" altLang="en-US" sz="2400" b="1" dirty="0" smtClean="0">
                <a:latin typeface="Times New Roman" pitchFamily="18" charset="0"/>
              </a:rPr>
              <a:t>消去</a:t>
            </a:r>
            <a:r>
              <a:rPr lang="zh-CN" altLang="en-US" sz="2400" b="1" dirty="0" smtClean="0">
                <a:latin typeface="Times New Roman" pitchFamily="18" charset="0"/>
                <a:sym typeface="Symbol" pitchFamily="18" charset="2"/>
              </a:rPr>
              <a:t></a:t>
            </a:r>
            <a:r>
              <a:rPr lang="en-US" altLang="zh-CN" sz="2400" b="1" dirty="0" smtClean="0">
                <a:latin typeface="Times New Roman" pitchFamily="18" charset="0"/>
                <a:sym typeface="Symbol" pitchFamily="18" charset="2"/>
              </a:rPr>
              <a:t>)</a:t>
            </a:r>
            <a:endParaRPr lang="en-US" altLang="zh-CN" sz="2400" b="1" dirty="0" smtClean="0">
              <a:latin typeface="Times New Roman" pitchFamily="18" charset="0"/>
            </a:endParaRPr>
          </a:p>
          <a:p>
            <a:pPr eaLnBrk="1" hangingPunct="1">
              <a:buFont typeface="Wingdings" panose="05000000000000000000" pitchFamily="2" charset="2"/>
              <a:buNone/>
              <a:defRPr/>
            </a:pP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smtClean="0">
                <a:latin typeface="Times New Roman" pitchFamily="18" charset="0"/>
              </a:rPr>
              <a:t>(</a:t>
            </a:r>
            <a:r>
              <a:rPr lang="zh-CN" altLang="en-US" sz="3200" b="1" dirty="0" smtClean="0">
                <a:latin typeface="Times New Roman" pitchFamily="18" charset="0"/>
                <a:sym typeface="Symbol" pitchFamily="18" charset="2"/>
              </a:rPr>
              <a:t></a:t>
            </a:r>
            <a:r>
              <a:rPr lang="zh-CN" altLang="en-US" sz="3200" b="1" dirty="0" smtClean="0">
                <a:latin typeface="Times New Roman" pitchFamily="18" charset="0"/>
              </a:rPr>
              <a:t> </a:t>
            </a:r>
            <a:r>
              <a:rPr lang="en-US" altLang="zh-CN" sz="3200" b="1" dirty="0" smtClean="0">
                <a:latin typeface="Times New Roman" pitchFamily="18" charset="0"/>
              </a:rPr>
              <a:t>A(x)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B(</a:t>
            </a:r>
            <a:r>
              <a:rPr lang="en-US" altLang="zh-CN" sz="3200" b="1" dirty="0" err="1" smtClean="0">
                <a:latin typeface="Times New Roman" pitchFamily="18" charset="0"/>
              </a:rPr>
              <a:t>x,y</a:t>
            </a:r>
            <a:r>
              <a:rPr lang="en-US" altLang="zh-CN" sz="3200" b="1" dirty="0" smtClean="0">
                <a:latin typeface="Times New Roman" pitchFamily="18" charset="0"/>
              </a:rPr>
              <a:t>))</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yC</a:t>
            </a:r>
            <a:r>
              <a:rPr lang="en-US" altLang="zh-CN" sz="3200" b="1" dirty="0" smtClean="0">
                <a:latin typeface="Times New Roman" pitchFamily="18" charset="0"/>
              </a:rPr>
              <a:t>(y)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zD</a:t>
            </a:r>
            <a:r>
              <a:rPr lang="en-US" altLang="zh-CN" sz="3200" b="1" dirty="0" smtClean="0">
                <a:latin typeface="Times New Roman" pitchFamily="18" charset="0"/>
              </a:rPr>
              <a:t>(z))  </a:t>
            </a:r>
            <a:r>
              <a:rPr lang="en-US" altLang="zh-CN" sz="2400" b="1" dirty="0" smtClean="0">
                <a:latin typeface="Times New Roman" pitchFamily="18" charset="0"/>
              </a:rPr>
              <a:t>(</a:t>
            </a:r>
            <a:r>
              <a:rPr lang="zh-CN" altLang="en-US" sz="2400" b="1" dirty="0" smtClean="0">
                <a:latin typeface="Times New Roman" pitchFamily="18" charset="0"/>
                <a:sym typeface="Symbol" pitchFamily="18" charset="2"/>
              </a:rPr>
              <a:t>移</a:t>
            </a:r>
            <a:r>
              <a:rPr lang="en-US" altLang="zh-CN" sz="2400" b="1" dirty="0" smtClean="0">
                <a:latin typeface="Times New Roman" pitchFamily="18" charset="0"/>
              </a:rPr>
              <a:t>)</a:t>
            </a:r>
          </a:p>
          <a:p>
            <a:pPr eaLnBrk="1" hangingPunct="1">
              <a:buFont typeface="Wingdings" panose="05000000000000000000" pitchFamily="2" charset="2"/>
              <a:buNone/>
              <a:defRPr/>
            </a:pPr>
            <a:r>
              <a:rPr lang="en-US" altLang="zh-CN" sz="3200" b="1" dirty="0" smtClean="0">
                <a:latin typeface="Times New Roman" pitchFamily="18" charset="0"/>
              </a:rPr>
              <a:t>= </a:t>
            </a:r>
            <a:r>
              <a:rPr lang="en-US" altLang="zh-CN"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a:t>
            </a:r>
            <a:r>
              <a:rPr lang="en-US" altLang="zh-CN" sz="3200" b="1" dirty="0" err="1"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y</a:t>
            </a:r>
            <a:r>
              <a:rPr lang="en-US" altLang="zh-CN" sz="3200" b="1" dirty="0" smtClean="0">
                <a:latin typeface="Times New Roman" pitchFamily="18" charset="0"/>
              </a:rPr>
              <a:t>(A(x)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B(</a:t>
            </a:r>
            <a:r>
              <a:rPr lang="en-US" altLang="zh-CN" sz="3200" b="1" dirty="0" err="1" smtClean="0">
                <a:latin typeface="Times New Roman" pitchFamily="18" charset="0"/>
              </a:rPr>
              <a:t>x,y</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y</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C(y)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zD</a:t>
            </a:r>
            <a:r>
              <a:rPr lang="en-US" altLang="zh-CN" sz="3200" b="1" dirty="0" smtClean="0">
                <a:latin typeface="Times New Roman" pitchFamily="18" charset="0"/>
              </a:rPr>
              <a:t>(z)</a:t>
            </a:r>
            <a:r>
              <a:rPr lang="en-US" altLang="zh-CN" sz="2800" b="1" dirty="0" smtClean="0">
                <a:latin typeface="Times New Roman" pitchFamily="18" charset="0"/>
              </a:rPr>
              <a:t>)</a:t>
            </a:r>
            <a:r>
              <a:rPr lang="zh-CN" altLang="en-US" sz="2800" b="1" dirty="0" smtClean="0">
                <a:latin typeface="Times New Roman" pitchFamily="18" charset="0"/>
              </a:rPr>
              <a:t> </a:t>
            </a:r>
            <a:r>
              <a:rPr lang="en-US" altLang="zh-CN" sz="2400" b="1" dirty="0" smtClean="0">
                <a:latin typeface="Times New Roman" pitchFamily="18" charset="0"/>
              </a:rPr>
              <a:t>(</a:t>
            </a:r>
            <a:r>
              <a:rPr lang="zh-CN" altLang="en-US" sz="2400" b="1" dirty="0" smtClean="0">
                <a:latin typeface="Times New Roman" pitchFamily="18" charset="0"/>
              </a:rPr>
              <a:t>改名</a:t>
            </a:r>
            <a:r>
              <a:rPr lang="en-US" altLang="zh-CN" sz="2400" b="1" dirty="0" smtClean="0">
                <a:latin typeface="Times New Roman" pitchFamily="18" charset="0"/>
              </a:rPr>
              <a:t>)</a:t>
            </a:r>
          </a:p>
          <a:p>
            <a:pPr eaLnBrk="1" hangingPunct="1">
              <a:buFont typeface="Wingdings" panose="05000000000000000000" pitchFamily="2" charset="2"/>
              <a:buNone/>
              <a:defRPr/>
            </a:pPr>
            <a:r>
              <a:rPr lang="en-US" altLang="zh-CN" sz="28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smtClean="0">
                <a:latin typeface="Times New Roman" pitchFamily="18" charset="0"/>
              </a:rPr>
              <a:t>(A(x)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B(</a:t>
            </a:r>
            <a:r>
              <a:rPr lang="en-US" altLang="zh-CN" sz="3200" b="1" dirty="0" err="1" smtClean="0">
                <a:latin typeface="Times New Roman" pitchFamily="18" charset="0"/>
              </a:rPr>
              <a:t>x,y</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C(t)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zD</a:t>
            </a:r>
            <a:r>
              <a:rPr lang="en-US" altLang="zh-CN" sz="3200" b="1" dirty="0" smtClean="0">
                <a:latin typeface="Times New Roman" pitchFamily="18" charset="0"/>
              </a:rPr>
              <a:t>(z))</a:t>
            </a:r>
            <a:r>
              <a:rPr lang="en-US" altLang="zh-CN" sz="2400" b="1" dirty="0" smtClean="0">
                <a:latin typeface="Times New Roman" pitchFamily="18" charset="0"/>
              </a:rPr>
              <a:t> (</a:t>
            </a:r>
            <a:r>
              <a:rPr lang="zh-CN" altLang="en-US" sz="2400" b="1" dirty="0" smtClean="0">
                <a:latin typeface="Times New Roman" pitchFamily="18" charset="0"/>
              </a:rPr>
              <a:t>前提）</a:t>
            </a:r>
            <a:endParaRPr lang="en-US" altLang="zh-CN" sz="2400" b="1" dirty="0" smtClean="0">
              <a:latin typeface="Times New Roman" pitchFamily="18" charset="0"/>
            </a:endParaRPr>
          </a:p>
          <a:p>
            <a:pPr eaLnBrk="1" hangingPunct="1">
              <a:buFont typeface="Wingdings" panose="05000000000000000000" pitchFamily="2" charset="2"/>
              <a:buNone/>
              <a:defRPr/>
            </a:pPr>
            <a:r>
              <a:rPr lang="en-US" altLang="zh-CN" sz="3200" b="1" dirty="0" smtClean="0">
                <a:latin typeface="Times New Roman" pitchFamily="18" charset="0"/>
              </a:rPr>
              <a:t>= </a:t>
            </a:r>
            <a:r>
              <a:rPr lang="en-US" altLang="zh-CN" sz="3200" b="1" dirty="0"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x</a:t>
            </a:r>
            <a:r>
              <a:rPr lang="en-US" altLang="zh-CN" sz="3200" b="1" dirty="0" err="1"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y</a:t>
            </a:r>
            <a:r>
              <a:rPr lang="en-US" altLang="zh-CN" sz="3200" b="1" dirty="0" err="1"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t</a:t>
            </a:r>
            <a:r>
              <a:rPr lang="en-US" altLang="zh-CN" sz="3200" b="1" dirty="0" err="1"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z</a:t>
            </a:r>
            <a:r>
              <a:rPr lang="en-US" altLang="zh-CN" sz="3200" b="1" dirty="0" smtClean="0">
                <a:solidFill>
                  <a:srgbClr val="FFC000"/>
                </a:solidFill>
                <a:latin typeface="Times New Roman" pitchFamily="18" charset="0"/>
              </a:rPr>
              <a:t>((A(x)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 B(</a:t>
            </a:r>
            <a:r>
              <a:rPr lang="en-US" altLang="zh-CN" sz="3200" b="1" dirty="0" err="1" smtClean="0">
                <a:solidFill>
                  <a:srgbClr val="FFC000"/>
                </a:solidFill>
                <a:latin typeface="Times New Roman" pitchFamily="18" charset="0"/>
              </a:rPr>
              <a:t>x,y</a:t>
            </a:r>
            <a:r>
              <a:rPr lang="en-US" altLang="zh-CN" sz="3200" b="1" dirty="0" smtClean="0">
                <a:solidFill>
                  <a:srgbClr val="FFC000"/>
                </a:solidFill>
                <a:latin typeface="Times New Roman" pitchFamily="18" charset="0"/>
              </a:rPr>
              <a:t>))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 C(t)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D(z)</a:t>
            </a:r>
            <a:r>
              <a:rPr lang="zh-CN" altLang="en-US" sz="3200" b="1" dirty="0" smtClean="0">
                <a:solidFill>
                  <a:srgbClr val="FFC000"/>
                </a:solidFill>
                <a:latin typeface="Times New Roman" pitchFamily="18" charset="0"/>
              </a:rPr>
              <a:t>）</a:t>
            </a:r>
            <a:endParaRPr lang="zh-CN" altLang="en-US" sz="2400" b="1" dirty="0" smtClean="0">
              <a:solidFill>
                <a:srgbClr val="FFC000"/>
              </a:solidFill>
              <a:latin typeface="Times New Roman" pitchFamily="18" charset="0"/>
            </a:endParaRPr>
          </a:p>
          <a:p>
            <a:pPr eaLnBrk="1" hangingPunct="1">
              <a:buFont typeface="Wingdings" panose="05000000000000000000" pitchFamily="2" charset="2"/>
              <a:buNone/>
              <a:defRPr/>
            </a:pPr>
            <a:r>
              <a:rPr lang="en-US" altLang="zh-CN" sz="28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t</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z</a:t>
            </a:r>
            <a:r>
              <a:rPr lang="en-US" altLang="zh-CN" sz="3200" b="1" dirty="0" smtClean="0">
                <a:latin typeface="Times New Roman" pitchFamily="18" charset="0"/>
              </a:rPr>
              <a:t>((A(x)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C(t)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D(z))</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B(</a:t>
            </a:r>
            <a:r>
              <a:rPr lang="en-US" altLang="zh-CN" sz="3200" b="1" dirty="0" err="1" smtClean="0">
                <a:latin typeface="Times New Roman" pitchFamily="18" charset="0"/>
              </a:rPr>
              <a:t>x,y</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C(t)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D(z)))</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B0CB2167-2C94-4676-9DBF-74ED999D470B}" type="slidenum">
              <a:rPr lang="en-US" altLang="zh-CN" smtClean="0"/>
              <a:pPr>
                <a:defRPr/>
              </a:pPr>
              <a:t>106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3475">
                                            <p:txEl>
                                              <p:pRg st="5" end="5"/>
                                            </p:txEl>
                                          </p:spTgt>
                                        </p:tgtEl>
                                        <p:attrNameLst>
                                          <p:attrName>style.visibility</p:attrName>
                                        </p:attrNameLst>
                                      </p:cBhvr>
                                      <p:to>
                                        <p:strVal val="visible"/>
                                      </p:to>
                                    </p:set>
                                    <p:anim calcmode="lin" valueType="num">
                                      <p:cBhvr additive="base">
                                        <p:cTn id="7" dur="500" fill="hold"/>
                                        <p:tgtEl>
                                          <p:spTgt spid="23347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34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3475">
                                            <p:txEl>
                                              <p:pRg st="6" end="6"/>
                                            </p:txEl>
                                          </p:spTgt>
                                        </p:tgtEl>
                                        <p:attrNameLst>
                                          <p:attrName>style.visibility</p:attrName>
                                        </p:attrNameLst>
                                      </p:cBhvr>
                                      <p:to>
                                        <p:strVal val="visible"/>
                                      </p:to>
                                    </p:set>
                                    <p:anim calcmode="lin" valueType="num">
                                      <p:cBhvr additive="base">
                                        <p:cTn id="13" dur="500" fill="hold"/>
                                        <p:tgtEl>
                                          <p:spTgt spid="23347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34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3475">
                                            <p:txEl>
                                              <p:pRg st="7" end="7"/>
                                            </p:txEl>
                                          </p:spTgt>
                                        </p:tgtEl>
                                        <p:attrNameLst>
                                          <p:attrName>style.visibility</p:attrName>
                                        </p:attrNameLst>
                                      </p:cBhvr>
                                      <p:to>
                                        <p:strVal val="visible"/>
                                      </p:to>
                                    </p:set>
                                    <p:anim calcmode="lin" valueType="num">
                                      <p:cBhvr additive="base">
                                        <p:cTn id="19" dur="500" fill="hold"/>
                                        <p:tgtEl>
                                          <p:spTgt spid="23347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347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3475">
                                            <p:txEl>
                                              <p:pRg st="8" end="8"/>
                                            </p:txEl>
                                          </p:spTgt>
                                        </p:tgtEl>
                                        <p:attrNameLst>
                                          <p:attrName>style.visibility</p:attrName>
                                        </p:attrNameLst>
                                      </p:cBhvr>
                                      <p:to>
                                        <p:strVal val="visible"/>
                                      </p:to>
                                    </p:set>
                                    <p:anim calcmode="lin" valueType="num">
                                      <p:cBhvr additive="base">
                                        <p:cTn id="25" dur="500" fill="hold"/>
                                        <p:tgtEl>
                                          <p:spTgt spid="23347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34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3475">
                                            <p:txEl>
                                              <p:pRg st="9" end="9"/>
                                            </p:txEl>
                                          </p:spTgt>
                                        </p:tgtEl>
                                        <p:attrNameLst>
                                          <p:attrName>style.visibility</p:attrName>
                                        </p:attrNameLst>
                                      </p:cBhvr>
                                      <p:to>
                                        <p:strVal val="visible"/>
                                      </p:to>
                                    </p:set>
                                    <p:anim calcmode="lin" valueType="num">
                                      <p:cBhvr additive="base">
                                        <p:cTn id="31" dur="500" fill="hold"/>
                                        <p:tgtEl>
                                          <p:spTgt spid="23347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347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304800" y="1219200"/>
            <a:ext cx="8610600" cy="4724400"/>
          </a:xfrm>
        </p:spPr>
        <p:txBody>
          <a:bodyPr/>
          <a:lstStyle/>
          <a:p>
            <a:pPr marL="0" indent="0" eaLnBrk="1" hangingPunct="1">
              <a:lnSpc>
                <a:spcPct val="120000"/>
              </a:lnSpc>
              <a:buClr>
                <a:srgbClr val="FFCC00"/>
              </a:buClr>
              <a:buFont typeface="Wingdings" panose="05000000000000000000" pitchFamily="2" charset="2"/>
              <a:buNone/>
              <a:tabLst>
                <a:tab pos="1812925" algn="l"/>
              </a:tabLst>
              <a:defRPr/>
            </a:pP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3.2.15</a:t>
            </a:r>
            <a:r>
              <a:rPr lang="en-US" altLang="zh-CN" sz="3200" b="1" dirty="0" smtClean="0">
                <a:latin typeface="Times New Roman" pitchFamily="18" charset="0"/>
                <a:ea typeface="黑体" pitchFamily="2" charset="-122"/>
              </a:rPr>
              <a:t> </a:t>
            </a:r>
            <a:r>
              <a:rPr lang="en-US" altLang="zh-CN" sz="3200" b="1" dirty="0" smtClean="0">
                <a:latin typeface="Times New Roman" pitchFamily="18" charset="0"/>
              </a:rPr>
              <a:t> </a:t>
            </a:r>
            <a:r>
              <a:rPr lang="zh-CN" altLang="en-US" sz="3200" b="1" dirty="0" smtClean="0">
                <a:latin typeface="Times New Roman" pitchFamily="18" charset="0"/>
              </a:rPr>
              <a:t>设</a:t>
            </a:r>
            <a:r>
              <a:rPr lang="en-US" altLang="zh-CN" sz="3200" b="1" dirty="0" smtClean="0">
                <a:latin typeface="Times New Roman" pitchFamily="18" charset="0"/>
              </a:rPr>
              <a:t>G</a:t>
            </a:r>
            <a:r>
              <a:rPr lang="zh-CN" altLang="en-US" sz="3200" b="1" dirty="0" smtClean="0">
                <a:latin typeface="Times New Roman" pitchFamily="18" charset="0"/>
              </a:rPr>
              <a:t>是一个公式，</a:t>
            </a:r>
            <a:r>
              <a:rPr lang="en-US" altLang="zh-CN" sz="3200" b="1" dirty="0" smtClean="0">
                <a:latin typeface="Times New Roman" pitchFamily="18" charset="0"/>
              </a:rPr>
              <a:t>Q</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err="1" smtClean="0">
                <a:latin typeface="Times New Roman" pitchFamily="18" charset="0"/>
              </a:rPr>
              <a:t>M</a:t>
            </a:r>
            <a:r>
              <a:rPr lang="zh-CN" altLang="en-US" sz="3200" b="1" dirty="0" smtClean="0">
                <a:latin typeface="Times New Roman" pitchFamily="18" charset="0"/>
              </a:rPr>
              <a:t>是与</a:t>
            </a:r>
            <a:r>
              <a:rPr lang="en-US" altLang="zh-CN" sz="3200" b="1" dirty="0" smtClean="0">
                <a:latin typeface="Times New Roman" pitchFamily="18" charset="0"/>
              </a:rPr>
              <a:t>G</a:t>
            </a:r>
            <a:r>
              <a:rPr lang="zh-CN" altLang="en-US" sz="3200" b="1" dirty="0" smtClean="0">
                <a:latin typeface="Times New Roman" pitchFamily="18" charset="0"/>
              </a:rPr>
              <a:t>等价的前束范式，其中</a:t>
            </a:r>
            <a:r>
              <a:rPr lang="en-US" altLang="zh-CN" sz="3200" b="1" dirty="0" smtClean="0">
                <a:latin typeface="Times New Roman" pitchFamily="18" charset="0"/>
              </a:rPr>
              <a:t>M</a:t>
            </a:r>
            <a:r>
              <a:rPr lang="zh-CN" altLang="en-US" sz="3200" b="1" dirty="0" smtClean="0">
                <a:latin typeface="Times New Roman" pitchFamily="18" charset="0"/>
              </a:rPr>
              <a:t>为</a:t>
            </a:r>
            <a:r>
              <a:rPr lang="zh-CN" altLang="en-US" sz="3200" b="1" dirty="0" smtClean="0">
                <a:solidFill>
                  <a:srgbClr val="FFCC00"/>
                </a:solidFill>
                <a:latin typeface="Times New Roman" pitchFamily="18" charset="0"/>
              </a:rPr>
              <a:t>合取范式</a:t>
            </a:r>
            <a:r>
              <a:rPr lang="zh-CN" altLang="en-US" sz="3200" b="1" dirty="0" smtClean="0">
                <a:latin typeface="Times New Roman" pitchFamily="18" charset="0"/>
              </a:rPr>
              <a:t>形式。</a:t>
            </a:r>
          </a:p>
          <a:p>
            <a:pPr marL="0" indent="0" eaLnBrk="1" hangingPunct="1">
              <a:lnSpc>
                <a:spcPct val="120000"/>
              </a:lnSpc>
              <a:buClr>
                <a:srgbClr val="FFCC00"/>
              </a:buClr>
              <a:buFont typeface="Wingdings" panose="05000000000000000000" pitchFamily="2" charset="2"/>
              <a:buNone/>
              <a:tabLst>
                <a:tab pos="1812925" algn="l"/>
              </a:tabLst>
              <a:defRPr/>
            </a:pPr>
            <a:r>
              <a:rPr lang="zh-CN" altLang="en-US" sz="3200" b="1" dirty="0" smtClean="0">
                <a:latin typeface="Times New Roman" pitchFamily="18" charset="0"/>
              </a:rPr>
              <a:t>若</a:t>
            </a:r>
            <a:r>
              <a:rPr lang="en-US" altLang="zh-CN" sz="3200" b="1" dirty="0" err="1" smtClean="0">
                <a:latin typeface="Times New Roman" pitchFamily="18" charset="0"/>
              </a:rPr>
              <a:t>Q</a:t>
            </a:r>
            <a:r>
              <a:rPr lang="en-US" altLang="zh-CN" sz="3200" b="1" baseline="-30000" dirty="0" err="1" smtClean="0">
                <a:latin typeface="Times New Roman" pitchFamily="18" charset="0"/>
              </a:rPr>
              <a:t>r</a:t>
            </a:r>
            <a:r>
              <a:rPr lang="zh-CN" altLang="en-US" sz="3200" b="1" dirty="0" smtClean="0">
                <a:latin typeface="Times New Roman" pitchFamily="18" charset="0"/>
              </a:rPr>
              <a:t>是存在量词，并且它左边没有全称量词，则取异于出现在</a:t>
            </a:r>
            <a:r>
              <a:rPr lang="en-US" altLang="zh-CN" sz="3200" b="1" dirty="0" smtClean="0">
                <a:latin typeface="Times New Roman" pitchFamily="18" charset="0"/>
              </a:rPr>
              <a:t>M</a:t>
            </a:r>
            <a:r>
              <a:rPr lang="zh-CN" altLang="en-US" sz="3200" b="1" dirty="0" smtClean="0">
                <a:latin typeface="Times New Roman" pitchFamily="18" charset="0"/>
              </a:rPr>
              <a:t>中所有常量符号的常量符号</a:t>
            </a:r>
            <a:r>
              <a:rPr lang="en-US" altLang="zh-CN" sz="3200" b="1" dirty="0" smtClean="0">
                <a:latin typeface="Times New Roman" pitchFamily="18" charset="0"/>
              </a:rPr>
              <a:t>c</a:t>
            </a:r>
            <a:r>
              <a:rPr lang="zh-CN" altLang="en-US" sz="3200" b="1" dirty="0" smtClean="0">
                <a:latin typeface="Times New Roman" pitchFamily="18" charset="0"/>
              </a:rPr>
              <a:t>，并用</a:t>
            </a:r>
            <a:r>
              <a:rPr lang="en-US" altLang="zh-CN" sz="3200" b="1" dirty="0" smtClean="0">
                <a:latin typeface="Times New Roman" pitchFamily="18" charset="0"/>
              </a:rPr>
              <a:t>c</a:t>
            </a:r>
            <a:r>
              <a:rPr lang="zh-CN" altLang="en-US" sz="3200" b="1" dirty="0" smtClean="0">
                <a:latin typeface="Times New Roman" pitchFamily="18" charset="0"/>
              </a:rPr>
              <a:t>代替</a:t>
            </a:r>
            <a:r>
              <a:rPr lang="en-US" altLang="zh-CN" sz="3200" b="1" dirty="0" smtClean="0">
                <a:latin typeface="Times New Roman" pitchFamily="18" charset="0"/>
              </a:rPr>
              <a:t>M</a:t>
            </a:r>
            <a:r>
              <a:rPr lang="zh-CN" altLang="en-US" sz="3200" b="1" dirty="0" smtClean="0">
                <a:latin typeface="Times New Roman" pitchFamily="18" charset="0"/>
              </a:rPr>
              <a:t>中所有的</a:t>
            </a:r>
            <a:r>
              <a:rPr lang="en-US" altLang="zh-CN" sz="3200" b="1" dirty="0" err="1" smtClean="0">
                <a:latin typeface="Times New Roman" pitchFamily="18" charset="0"/>
              </a:rPr>
              <a:t>x</a:t>
            </a:r>
            <a:r>
              <a:rPr lang="en-US" altLang="zh-CN" sz="3200" b="1" baseline="-30000" dirty="0" err="1" smtClean="0">
                <a:latin typeface="Times New Roman" pitchFamily="18" charset="0"/>
              </a:rPr>
              <a:t>r</a:t>
            </a:r>
            <a:r>
              <a:rPr lang="zh-CN" altLang="en-US" sz="3200" b="1" dirty="0" smtClean="0">
                <a:latin typeface="Times New Roman" pitchFamily="18" charset="0"/>
              </a:rPr>
              <a:t>，然后在首标中删除</a:t>
            </a:r>
            <a:r>
              <a:rPr lang="en-US" altLang="zh-CN" sz="3200" b="1" dirty="0" err="1" smtClean="0">
                <a:latin typeface="Times New Roman" pitchFamily="18" charset="0"/>
              </a:rPr>
              <a:t>Q</a:t>
            </a:r>
            <a:r>
              <a:rPr lang="en-US" altLang="zh-CN" sz="3200" b="1" baseline="-30000" dirty="0" err="1" smtClean="0">
                <a:latin typeface="Times New Roman" pitchFamily="18" charset="0"/>
              </a:rPr>
              <a:t>r</a:t>
            </a:r>
            <a:r>
              <a:rPr lang="en-US" altLang="zh-CN" sz="3200" b="1" dirty="0" err="1" smtClean="0">
                <a:latin typeface="Times New Roman" pitchFamily="18" charset="0"/>
              </a:rPr>
              <a:t>x</a:t>
            </a:r>
            <a:r>
              <a:rPr lang="en-US" altLang="zh-CN" sz="3200" b="1" baseline="-30000" dirty="0" err="1" smtClean="0">
                <a:latin typeface="Times New Roman" pitchFamily="18" charset="0"/>
              </a:rPr>
              <a:t>r</a:t>
            </a:r>
            <a:r>
              <a:rPr lang="zh-CN" altLang="en-US" sz="3200" b="1" dirty="0" smtClean="0">
                <a:latin typeface="Times New Roman" pitchFamily="18" charset="0"/>
              </a:rPr>
              <a:t>。</a:t>
            </a:r>
          </a:p>
        </p:txBody>
      </p:sp>
      <p:sp>
        <p:nvSpPr>
          <p:cNvPr id="114694" name="Rectangle 6"/>
          <p:cNvSpPr>
            <a:spLocks noGrp="1" noChangeArrowheads="1"/>
          </p:cNvSpPr>
          <p:nvPr>
            <p:ph type="title"/>
          </p:nvPr>
        </p:nvSpPr>
        <p:spPr>
          <a:xfrm>
            <a:off x="0" y="0"/>
            <a:ext cx="9067800" cy="6096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en-US" altLang="zh-CN" sz="3600" b="1" dirty="0" err="1" smtClean="0">
                <a:solidFill>
                  <a:srgbClr val="FFC000"/>
                </a:solidFill>
                <a:latin typeface="黑体" panose="02010609060101010101" pitchFamily="49" charset="-122"/>
                <a:ea typeface="黑体" panose="02010609060101010101" pitchFamily="49" charset="-122"/>
              </a:rPr>
              <a:t>Skolem</a:t>
            </a:r>
            <a:r>
              <a:rPr lang="zh-CN" altLang="en-US" sz="3600" b="1" dirty="0" smtClean="0">
                <a:solidFill>
                  <a:srgbClr val="FFC000"/>
                </a:solidFill>
                <a:latin typeface="黑体" panose="02010609060101010101" pitchFamily="49" charset="-122"/>
                <a:ea typeface="黑体" panose="02010609060101010101" pitchFamily="49" charset="-122"/>
              </a:rPr>
              <a:t>范式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2119B1C8-225C-4391-8828-1DB7E227E967}" type="slidenum">
              <a:rPr lang="en-US" altLang="zh-CN" smtClean="0"/>
              <a:pPr>
                <a:defRPr/>
              </a:pPr>
              <a:t>107</a:t>
            </a:fld>
            <a:endParaRPr lang="en-US" altLang="zh-CN"/>
          </a:p>
        </p:txBody>
      </p:sp>
    </p:spTree>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304800" y="1066800"/>
            <a:ext cx="8610600" cy="5334000"/>
          </a:xfrm>
        </p:spPr>
        <p:txBody>
          <a:bodyPr/>
          <a:lstStyle/>
          <a:p>
            <a:pPr marL="0" indent="0" eaLnBrk="1" hangingPunct="1">
              <a:lnSpc>
                <a:spcPct val="125000"/>
              </a:lnSpc>
              <a:buClr>
                <a:srgbClr val="FFCC00"/>
              </a:buClr>
              <a:buFont typeface="Wingdings" panose="05000000000000000000" pitchFamily="2" charset="2"/>
              <a:buNone/>
              <a:tabLst>
                <a:tab pos="1812925" algn="l"/>
              </a:tabLst>
              <a:defRPr/>
            </a:pPr>
            <a:r>
              <a:rPr lang="zh-CN" altLang="en-US" sz="3200" b="1" dirty="0" smtClean="0">
                <a:latin typeface="Times New Roman" pitchFamily="18" charset="0"/>
              </a:rPr>
              <a:t>若</a:t>
            </a:r>
            <a:r>
              <a:rPr lang="en-US" altLang="zh-CN" sz="3200" b="1" dirty="0" smtClean="0">
                <a:latin typeface="Times New Roman" pitchFamily="18" charset="0"/>
              </a:rPr>
              <a:t>Q</a:t>
            </a:r>
            <a:r>
              <a:rPr lang="en-US" altLang="zh-CN" sz="3200" b="1" baseline="-30000" dirty="0" smtClean="0">
                <a:latin typeface="Times New Roman" pitchFamily="18" charset="0"/>
              </a:rPr>
              <a:t>s1</a:t>
            </a:r>
            <a:r>
              <a:rPr lang="en-US" altLang="zh-CN" sz="3200" b="1" dirty="0" smtClean="0">
                <a:latin typeface="Times New Roman" pitchFamily="18" charset="0"/>
              </a:rPr>
              <a:t>, …, </a:t>
            </a:r>
            <a:r>
              <a:rPr lang="en-US" altLang="zh-CN" sz="3200" b="1" dirty="0" err="1" smtClean="0">
                <a:latin typeface="Times New Roman" pitchFamily="18" charset="0"/>
              </a:rPr>
              <a:t>Q</a:t>
            </a:r>
            <a:r>
              <a:rPr lang="en-US" altLang="zh-CN" sz="3200" b="1" baseline="-30000" dirty="0" err="1" smtClean="0">
                <a:latin typeface="Times New Roman" pitchFamily="18" charset="0"/>
              </a:rPr>
              <a:t>sm</a:t>
            </a:r>
            <a:r>
              <a:rPr lang="zh-CN" altLang="en-US" sz="3200" b="1" dirty="0" smtClean="0">
                <a:latin typeface="Times New Roman" pitchFamily="18" charset="0"/>
              </a:rPr>
              <a:t>是所有出现在</a:t>
            </a:r>
            <a:r>
              <a:rPr lang="en-US" altLang="zh-CN" sz="3200" b="1" dirty="0" err="1" smtClean="0">
                <a:latin typeface="Times New Roman" pitchFamily="18" charset="0"/>
              </a:rPr>
              <a:t>Q</a:t>
            </a:r>
            <a:r>
              <a:rPr lang="en-US" altLang="zh-CN" sz="3200" b="1" baseline="-30000" dirty="0" err="1" smtClean="0">
                <a:latin typeface="Times New Roman" pitchFamily="18" charset="0"/>
              </a:rPr>
              <a:t>r</a:t>
            </a:r>
            <a:r>
              <a:rPr lang="en-US" altLang="zh-CN" sz="3200" b="1" dirty="0" err="1" smtClean="0">
                <a:latin typeface="Times New Roman" pitchFamily="18" charset="0"/>
              </a:rPr>
              <a:t>x</a:t>
            </a:r>
            <a:r>
              <a:rPr lang="en-US" altLang="zh-CN" sz="3200" b="1" baseline="-30000" dirty="0" err="1" smtClean="0">
                <a:latin typeface="Times New Roman" pitchFamily="18" charset="0"/>
              </a:rPr>
              <a:t>r</a:t>
            </a:r>
            <a:r>
              <a:rPr lang="zh-CN" altLang="en-US" sz="3200" b="1" dirty="0" smtClean="0">
                <a:latin typeface="Times New Roman" pitchFamily="18" charset="0"/>
              </a:rPr>
              <a:t>左边的全称量词</a:t>
            </a:r>
            <a:r>
              <a:rPr lang="en-US" altLang="zh-CN" sz="3200" b="1" dirty="0" smtClean="0">
                <a:latin typeface="Times New Roman" pitchFamily="18" charset="0"/>
              </a:rPr>
              <a:t>(m</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1,1</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s1&lt;s2&lt;…&lt;</a:t>
            </a:r>
            <a:r>
              <a:rPr lang="en-US" altLang="zh-CN" sz="3200" b="1" dirty="0" err="1" smtClean="0">
                <a:latin typeface="Times New Roman" pitchFamily="18" charset="0"/>
              </a:rPr>
              <a:t>sm</a:t>
            </a:r>
            <a:r>
              <a:rPr lang="en-US" altLang="zh-CN" sz="3200" b="1" dirty="0" smtClean="0">
                <a:latin typeface="Times New Roman" pitchFamily="18" charset="0"/>
              </a:rPr>
              <a:t>&lt;r),</a:t>
            </a:r>
          </a:p>
          <a:p>
            <a:pPr marL="0" indent="0" eaLnBrk="1" hangingPunct="1">
              <a:lnSpc>
                <a:spcPct val="125000"/>
              </a:lnSpc>
              <a:buClr>
                <a:srgbClr val="FFCC00"/>
              </a:buClr>
              <a:buFont typeface="Wingdings" panose="05000000000000000000" pitchFamily="2" charset="2"/>
              <a:buNone/>
              <a:tabLst>
                <a:tab pos="1812925" algn="l"/>
              </a:tabLst>
              <a:defRPr/>
            </a:pPr>
            <a:r>
              <a:rPr lang="zh-CN" altLang="en-US" sz="3200" b="1" dirty="0" smtClean="0">
                <a:latin typeface="Times New Roman" pitchFamily="18" charset="0"/>
              </a:rPr>
              <a:t>则取异于出现在</a:t>
            </a:r>
            <a:r>
              <a:rPr lang="en-US" altLang="zh-CN" sz="3200" b="1" dirty="0" smtClean="0">
                <a:latin typeface="Times New Roman" pitchFamily="18" charset="0"/>
              </a:rPr>
              <a:t>M</a:t>
            </a:r>
            <a:r>
              <a:rPr lang="zh-CN" altLang="en-US" sz="3200" b="1" dirty="0" smtClean="0">
                <a:latin typeface="Times New Roman" pitchFamily="18" charset="0"/>
              </a:rPr>
              <a:t>中所有函数符号的</a:t>
            </a:r>
            <a:r>
              <a:rPr lang="en-US" altLang="zh-CN" sz="3200" b="1" dirty="0" smtClean="0">
                <a:latin typeface="Times New Roman" pitchFamily="18" charset="0"/>
              </a:rPr>
              <a:t>m</a:t>
            </a:r>
            <a:r>
              <a:rPr lang="zh-CN" altLang="en-US" sz="3200" b="1" dirty="0" smtClean="0">
                <a:latin typeface="Times New Roman" pitchFamily="18" charset="0"/>
              </a:rPr>
              <a:t>元函数符号</a:t>
            </a:r>
            <a:r>
              <a:rPr lang="en-US" altLang="zh-CN" sz="3200" b="1" dirty="0" smtClean="0">
                <a:latin typeface="Times New Roman" pitchFamily="18" charset="0"/>
              </a:rPr>
              <a:t>f(x</a:t>
            </a:r>
            <a:r>
              <a:rPr lang="en-US" altLang="zh-CN" sz="3200" b="1" baseline="-30000" dirty="0" smtClean="0">
                <a:latin typeface="Times New Roman" pitchFamily="18" charset="0"/>
              </a:rPr>
              <a:t>s1</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sm</a:t>
            </a:r>
            <a:r>
              <a:rPr lang="en-US" altLang="zh-CN" sz="3200" b="1" dirty="0" smtClean="0">
                <a:latin typeface="Times New Roman" pitchFamily="18" charset="0"/>
              </a:rPr>
              <a:t> )</a:t>
            </a:r>
            <a:r>
              <a:rPr lang="zh-CN" altLang="en-US" sz="3200" b="1" dirty="0" smtClean="0">
                <a:latin typeface="Times New Roman" pitchFamily="18" charset="0"/>
              </a:rPr>
              <a:t>，用</a:t>
            </a:r>
            <a:r>
              <a:rPr lang="en-US" altLang="zh-CN" sz="3200" b="1" dirty="0" smtClean="0">
                <a:latin typeface="Times New Roman" pitchFamily="18" charset="0"/>
              </a:rPr>
              <a:t>f(x</a:t>
            </a:r>
            <a:r>
              <a:rPr lang="en-US" altLang="zh-CN" sz="3200" b="1" baseline="-30000" dirty="0" smtClean="0">
                <a:latin typeface="Times New Roman" pitchFamily="18" charset="0"/>
              </a:rPr>
              <a:t>s1</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sm</a:t>
            </a:r>
            <a:r>
              <a:rPr lang="en-US" altLang="zh-CN" sz="3200" b="1" dirty="0" smtClean="0">
                <a:latin typeface="Times New Roman" pitchFamily="18" charset="0"/>
              </a:rPr>
              <a:t> )</a:t>
            </a:r>
            <a:r>
              <a:rPr lang="zh-CN" altLang="en-US" sz="3200" b="1" dirty="0" smtClean="0">
                <a:latin typeface="Times New Roman" pitchFamily="18" charset="0"/>
              </a:rPr>
              <a:t>代替出现在</a:t>
            </a:r>
            <a:r>
              <a:rPr lang="en-US" altLang="zh-CN" sz="3200" b="1" dirty="0" smtClean="0">
                <a:latin typeface="Times New Roman" pitchFamily="18" charset="0"/>
              </a:rPr>
              <a:t>M</a:t>
            </a:r>
            <a:r>
              <a:rPr lang="zh-CN" altLang="en-US" sz="3200" b="1" dirty="0" smtClean="0">
                <a:latin typeface="Times New Roman" pitchFamily="18" charset="0"/>
              </a:rPr>
              <a:t>中的所有</a:t>
            </a:r>
            <a:r>
              <a:rPr lang="en-US" altLang="zh-CN" sz="3200" b="1" dirty="0" err="1" smtClean="0">
                <a:latin typeface="Times New Roman" pitchFamily="18" charset="0"/>
              </a:rPr>
              <a:t>x</a:t>
            </a:r>
            <a:r>
              <a:rPr lang="en-US" altLang="zh-CN" sz="3200" b="1" baseline="-30000" dirty="0" err="1" smtClean="0">
                <a:latin typeface="Times New Roman" pitchFamily="18" charset="0"/>
              </a:rPr>
              <a:t>r</a:t>
            </a:r>
            <a:r>
              <a:rPr lang="zh-CN" altLang="en-US" sz="3200" b="1" dirty="0" smtClean="0">
                <a:latin typeface="Times New Roman" pitchFamily="18" charset="0"/>
              </a:rPr>
              <a:t>，然后在首标中删除</a:t>
            </a:r>
            <a:r>
              <a:rPr lang="en-US" altLang="zh-CN" sz="3200" b="1" dirty="0" err="1" smtClean="0">
                <a:latin typeface="Times New Roman" pitchFamily="18" charset="0"/>
              </a:rPr>
              <a:t>Q</a:t>
            </a:r>
            <a:r>
              <a:rPr lang="en-US" altLang="zh-CN" sz="3200" b="1" baseline="-30000" dirty="0" err="1" smtClean="0">
                <a:latin typeface="Times New Roman" pitchFamily="18" charset="0"/>
              </a:rPr>
              <a:t>r</a:t>
            </a:r>
            <a:r>
              <a:rPr lang="en-US" altLang="zh-CN" sz="3200" b="1" dirty="0" err="1" smtClean="0">
                <a:latin typeface="Times New Roman" pitchFamily="18" charset="0"/>
              </a:rPr>
              <a:t>x</a:t>
            </a:r>
            <a:r>
              <a:rPr lang="en-US" altLang="zh-CN" sz="3200" b="1" baseline="-30000" dirty="0" err="1" smtClean="0">
                <a:latin typeface="Times New Roman" pitchFamily="18" charset="0"/>
              </a:rPr>
              <a:t>r</a:t>
            </a:r>
            <a:r>
              <a:rPr lang="en-US" altLang="zh-CN" sz="32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9BD3D94-3D6E-4FD5-BF0B-7BC61F249A2C}" type="slidenum">
              <a:rPr lang="en-US" altLang="zh-CN" smtClean="0"/>
              <a:pPr>
                <a:defRPr/>
              </a:pPr>
              <a:t>108</a:t>
            </a:fld>
            <a:endParaRPr lang="en-US" altLang="zh-CN"/>
          </a:p>
        </p:txBody>
      </p:sp>
    </p:spTree>
  </p:cSld>
  <p:clrMapOvr>
    <a:masterClrMapping/>
  </p:clrMapOvr>
  <p:transition>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xfrm>
            <a:off x="304800" y="838200"/>
            <a:ext cx="8610600" cy="5334000"/>
          </a:xfrm>
        </p:spPr>
        <p:txBody>
          <a:bodyPr/>
          <a:lstStyle/>
          <a:p>
            <a:pPr marL="0" indent="0" eaLnBrk="1" hangingPunct="1">
              <a:lnSpc>
                <a:spcPct val="120000"/>
              </a:lnSpc>
              <a:buClr>
                <a:srgbClr val="FFCC00"/>
              </a:buClr>
              <a:buFont typeface="Wingdings" panose="05000000000000000000" pitchFamily="2" charset="2"/>
              <a:buNone/>
              <a:tabLst>
                <a:tab pos="1812925" algn="l"/>
              </a:tabLst>
              <a:defRPr/>
            </a:pPr>
            <a:r>
              <a:rPr lang="zh-CN" altLang="en-US" sz="3200" b="1" dirty="0" smtClean="0">
                <a:latin typeface="宋体" pitchFamily="2" charset="-122"/>
              </a:rPr>
              <a:t>对首标中的所有存在量词做上述处理后，得到一个在首标中没有存在量词的前束范式，这个前束范式就称为公式</a:t>
            </a:r>
            <a:r>
              <a:rPr lang="en-US" altLang="zh-CN" sz="3200" b="1" dirty="0" smtClean="0">
                <a:latin typeface="Times New Roman" pitchFamily="18" charset="0"/>
              </a:rPr>
              <a:t>G</a:t>
            </a:r>
            <a:r>
              <a:rPr lang="zh-CN" altLang="en-US" sz="3200" b="1" dirty="0" smtClean="0">
                <a:latin typeface="宋体" pitchFamily="2" charset="-122"/>
              </a:rPr>
              <a:t>的</a:t>
            </a:r>
            <a:r>
              <a:rPr lang="en-US" altLang="zh-CN" sz="3200" b="1" dirty="0" err="1" smtClean="0">
                <a:solidFill>
                  <a:srgbClr val="FFCC00"/>
                </a:solidFill>
                <a:latin typeface="Times New Roman" pitchFamily="18" charset="0"/>
              </a:rPr>
              <a:t>Skolem</a:t>
            </a:r>
            <a:r>
              <a:rPr lang="zh-CN" altLang="en-US" sz="3200" b="1" dirty="0" smtClean="0">
                <a:solidFill>
                  <a:srgbClr val="FFCC00"/>
                </a:solidFill>
                <a:latin typeface="宋体" pitchFamily="2" charset="-122"/>
              </a:rPr>
              <a:t>范式</a:t>
            </a:r>
            <a:r>
              <a:rPr lang="zh-CN" altLang="en-US" sz="3200" b="1" dirty="0" smtClean="0">
                <a:latin typeface="宋体" pitchFamily="2" charset="-122"/>
              </a:rPr>
              <a:t>。</a:t>
            </a:r>
          </a:p>
          <a:p>
            <a:pPr marL="0" indent="0" eaLnBrk="1" hangingPunct="1">
              <a:lnSpc>
                <a:spcPct val="120000"/>
              </a:lnSpc>
              <a:buClr>
                <a:srgbClr val="FFCC00"/>
              </a:buClr>
              <a:tabLst>
                <a:tab pos="1812925" algn="l"/>
              </a:tabLst>
              <a:defRPr/>
            </a:pPr>
            <a:r>
              <a:rPr lang="zh-CN" altLang="en-US" sz="3200" b="1" dirty="0" smtClean="0">
                <a:latin typeface="宋体" pitchFamily="2" charset="-122"/>
              </a:rPr>
              <a:t>其中用来代替</a:t>
            </a:r>
            <a:r>
              <a:rPr lang="en-US" altLang="zh-CN" sz="3200" b="1" dirty="0" err="1" smtClean="0">
                <a:latin typeface="Times New Roman" pitchFamily="18" charset="0"/>
              </a:rPr>
              <a:t>x</a:t>
            </a:r>
            <a:r>
              <a:rPr lang="en-US" altLang="zh-CN" sz="3200" b="1" baseline="-30000" dirty="0" err="1" smtClean="0">
                <a:latin typeface="Times New Roman" pitchFamily="18" charset="0"/>
              </a:rPr>
              <a:t>r</a:t>
            </a:r>
            <a:r>
              <a:rPr lang="zh-CN" altLang="en-US" sz="3200" b="1" dirty="0" smtClean="0">
                <a:latin typeface="宋体" pitchFamily="2" charset="-122"/>
              </a:rPr>
              <a:t>的那些</a:t>
            </a:r>
            <a:r>
              <a:rPr lang="zh-CN" altLang="en-US" sz="3200" b="1" dirty="0" smtClean="0">
                <a:solidFill>
                  <a:srgbClr val="FFCC00"/>
                </a:solidFill>
                <a:latin typeface="宋体" pitchFamily="2" charset="-122"/>
              </a:rPr>
              <a:t>常量符号</a:t>
            </a:r>
            <a:r>
              <a:rPr lang="zh-CN" altLang="en-US" sz="3200" b="1" dirty="0" smtClean="0">
                <a:latin typeface="宋体" pitchFamily="2" charset="-122"/>
              </a:rPr>
              <a:t>和</a:t>
            </a:r>
            <a:r>
              <a:rPr lang="zh-CN" altLang="en-US" sz="3200" b="1" dirty="0" smtClean="0">
                <a:solidFill>
                  <a:srgbClr val="FFCC00"/>
                </a:solidFill>
                <a:latin typeface="宋体" pitchFamily="2" charset="-122"/>
              </a:rPr>
              <a:t>函数符号</a:t>
            </a:r>
            <a:r>
              <a:rPr lang="zh-CN" altLang="en-US" sz="3200" b="1" dirty="0" smtClean="0">
                <a:latin typeface="宋体" pitchFamily="2" charset="-122"/>
              </a:rPr>
              <a:t>称为公式</a:t>
            </a:r>
            <a:r>
              <a:rPr lang="en-US" altLang="zh-CN" sz="3200" b="1" dirty="0" smtClean="0">
                <a:latin typeface="Times New Roman" pitchFamily="18" charset="0"/>
              </a:rPr>
              <a:t>G</a:t>
            </a:r>
            <a:r>
              <a:rPr lang="zh-CN" altLang="en-US" sz="3200" b="1" dirty="0" smtClean="0">
                <a:latin typeface="宋体" pitchFamily="2" charset="-122"/>
              </a:rPr>
              <a:t>的</a:t>
            </a:r>
            <a:r>
              <a:rPr lang="en-US" altLang="zh-CN" sz="3200" b="1" dirty="0" err="1" smtClean="0">
                <a:latin typeface="Times New Roman" pitchFamily="18" charset="0"/>
                <a:ea typeface="黑体" pitchFamily="2" charset="-122"/>
              </a:rPr>
              <a:t>Skolem</a:t>
            </a:r>
            <a:r>
              <a:rPr lang="zh-CN" altLang="en-US" sz="3200" b="1" dirty="0" smtClean="0">
                <a:latin typeface="宋体" pitchFamily="2" charset="-122"/>
              </a:rPr>
              <a:t>函数</a:t>
            </a:r>
            <a:r>
              <a:rPr lang="en-US" altLang="zh-CN" sz="3200" b="1" dirty="0" smtClean="0">
                <a:latin typeface="宋体" pitchFamily="2" charset="-122"/>
              </a:rPr>
              <a:t>.</a:t>
            </a:r>
            <a:endParaRPr lang="en-US" altLang="zh-CN" sz="3200"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6AD1F8A0-3C09-4FA4-BD72-788EC600D541}" type="slidenum">
              <a:rPr lang="en-US" altLang="zh-CN" smtClean="0"/>
              <a:pPr>
                <a:defRPr/>
              </a:pPr>
              <a:t>109</a:t>
            </a:fld>
            <a:endParaRPr lang="en-US" altLang="zh-CN"/>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419100" y="909638"/>
            <a:ext cx="8305800" cy="5262562"/>
          </a:xfrm>
        </p:spPr>
        <p:txBody>
          <a:bodyPr/>
          <a:lstStyle/>
          <a:p>
            <a:pPr eaLnBrk="1" hangingPunct="1">
              <a:lnSpc>
                <a:spcPct val="110000"/>
              </a:lnSpc>
              <a:buFont typeface="Wingdings" panose="05000000000000000000" pitchFamily="2" charset="2"/>
              <a:buNone/>
              <a:defRPr/>
            </a:pPr>
            <a:r>
              <a:rPr lang="zh-CN" altLang="en-US" sz="3200" b="1" dirty="0" smtClean="0">
                <a:solidFill>
                  <a:srgbClr val="FFCC00"/>
                </a:solidFill>
                <a:latin typeface="Times New Roman" pitchFamily="18" charset="0"/>
              </a:rPr>
              <a:t>例</a:t>
            </a:r>
            <a:r>
              <a:rPr lang="en-US" altLang="zh-CN" sz="3200" b="1" dirty="0" smtClean="0">
                <a:solidFill>
                  <a:srgbClr val="FFCC00"/>
                </a:solidFill>
                <a:latin typeface="Times New Roman" pitchFamily="18" charset="0"/>
              </a:rPr>
              <a:t>.</a:t>
            </a:r>
            <a:r>
              <a:rPr lang="en-US" altLang="zh-CN" sz="3200" b="1" dirty="0" smtClean="0">
                <a:latin typeface="Times New Roman" pitchFamily="18" charset="0"/>
              </a:rPr>
              <a:t>D={2,3,4}</a:t>
            </a:r>
          </a:p>
          <a:p>
            <a:pPr eaLnBrk="1" hangingPunct="1">
              <a:lnSpc>
                <a:spcPct val="110000"/>
              </a:lnSpc>
              <a:buClr>
                <a:srgbClr val="FFCC00"/>
              </a:buClr>
              <a:buFont typeface="Wingdings" panose="05000000000000000000" pitchFamily="2" charset="2"/>
              <a:buChar char="u"/>
              <a:defRPr/>
            </a:pPr>
            <a:r>
              <a:rPr lang="zh-CN" altLang="en-US" sz="3200" b="1" dirty="0" smtClean="0">
                <a:latin typeface="Times New Roman" pitchFamily="18" charset="0"/>
              </a:rPr>
              <a:t>设</a:t>
            </a:r>
            <a:r>
              <a:rPr lang="en-US" altLang="zh-CN" sz="3200" b="1" dirty="0" smtClean="0">
                <a:latin typeface="Times New Roman" pitchFamily="18" charset="0"/>
              </a:rPr>
              <a:t>P(x)</a:t>
            </a:r>
            <a:r>
              <a:rPr lang="zh-CN" altLang="en-US" sz="3200" b="1" dirty="0" smtClean="0">
                <a:latin typeface="Times New Roman" pitchFamily="18" charset="0"/>
              </a:rPr>
              <a:t>：</a:t>
            </a:r>
            <a:r>
              <a:rPr lang="en-US" altLang="zh-CN" sz="3200" b="1" dirty="0" smtClean="0">
                <a:latin typeface="Times New Roman" pitchFamily="18" charset="0"/>
              </a:rPr>
              <a:t>x</a:t>
            </a:r>
            <a:r>
              <a:rPr lang="zh-CN" altLang="en-US" sz="3200" b="1" dirty="0" smtClean="0">
                <a:latin typeface="Times New Roman" pitchFamily="18" charset="0"/>
              </a:rPr>
              <a:t>大于</a:t>
            </a:r>
            <a:r>
              <a:rPr lang="en-US" altLang="zh-CN" sz="3200" b="1" dirty="0" smtClean="0">
                <a:latin typeface="Times New Roman" pitchFamily="18" charset="0"/>
              </a:rPr>
              <a:t>3</a:t>
            </a:r>
            <a:r>
              <a:rPr lang="zh-CN" altLang="en-US" sz="3200" b="1" dirty="0" smtClean="0">
                <a:latin typeface="Times New Roman" pitchFamily="18" charset="0"/>
              </a:rPr>
              <a:t>，则</a:t>
            </a:r>
            <a:r>
              <a:rPr lang="en-US" altLang="zh-CN" sz="3200" b="1" dirty="0" smtClean="0">
                <a:latin typeface="Times New Roman" pitchFamily="18" charset="0"/>
              </a:rPr>
              <a:t>P(x)</a:t>
            </a:r>
            <a:r>
              <a:rPr lang="zh-CN" altLang="en-US" sz="3200" b="1" dirty="0" smtClean="0">
                <a:latin typeface="Times New Roman" pitchFamily="18" charset="0"/>
              </a:rPr>
              <a:t>为一元谓词。</a:t>
            </a:r>
          </a:p>
          <a:p>
            <a:pPr eaLnBrk="1" hangingPunct="1">
              <a:lnSpc>
                <a:spcPct val="110000"/>
              </a:lnSpc>
              <a:buFont typeface="Wingdings" panose="05000000000000000000" pitchFamily="2" charset="2"/>
              <a:buNone/>
              <a:defRPr/>
            </a:pPr>
            <a:r>
              <a:rPr lang="zh-CN" altLang="en-US" sz="3200" b="1" dirty="0" smtClean="0">
                <a:latin typeface="Times New Roman" pitchFamily="18" charset="0"/>
              </a:rPr>
              <a:t> 指定元素</a:t>
            </a:r>
            <a:r>
              <a:rPr lang="en-US" altLang="zh-CN" sz="3200" b="1" dirty="0" smtClean="0">
                <a:latin typeface="Times New Roman" pitchFamily="18" charset="0"/>
              </a:rPr>
              <a:t>--</a:t>
            </a:r>
            <a:r>
              <a:rPr lang="zh-CN" altLang="en-US" sz="3200" b="1" dirty="0" smtClean="0">
                <a:latin typeface="Times New Roman" pitchFamily="18" charset="0"/>
              </a:rPr>
              <a:t>命题：</a:t>
            </a:r>
            <a:r>
              <a:rPr lang="en-US" altLang="zh-CN" sz="3200" b="1" dirty="0" smtClean="0">
                <a:latin typeface="Times New Roman" pitchFamily="18" charset="0"/>
              </a:rPr>
              <a:t>P(2)=0, P(3)=0, P(4)=1</a:t>
            </a:r>
          </a:p>
          <a:p>
            <a:pPr eaLnBrk="1" hangingPunct="1">
              <a:lnSpc>
                <a:spcPct val="110000"/>
              </a:lnSpc>
              <a:buClr>
                <a:srgbClr val="FFCC00"/>
              </a:buClr>
              <a:buFont typeface="Wingdings" panose="05000000000000000000" pitchFamily="2" charset="2"/>
              <a:buChar char="u"/>
              <a:defRPr/>
            </a:pPr>
            <a:r>
              <a:rPr lang="zh-CN" altLang="en-US" sz="3200" b="1" dirty="0" smtClean="0">
                <a:latin typeface="Times New Roman" pitchFamily="18" charset="0"/>
              </a:rPr>
              <a:t>设</a:t>
            </a:r>
            <a:r>
              <a:rPr lang="en-US" altLang="zh-CN" sz="3200" b="1" dirty="0" smtClean="0">
                <a:latin typeface="Times New Roman" pitchFamily="18" charset="0"/>
              </a:rPr>
              <a:t>P(</a:t>
            </a:r>
            <a:r>
              <a:rPr lang="en-US" altLang="zh-CN" sz="3200" b="1" dirty="0" err="1" smtClean="0">
                <a:latin typeface="Times New Roman" pitchFamily="18" charset="0"/>
              </a:rPr>
              <a:t>x,y</a:t>
            </a:r>
            <a:r>
              <a:rPr lang="en-US" altLang="zh-CN" sz="3200" b="1" dirty="0" smtClean="0">
                <a:latin typeface="Times New Roman" pitchFamily="18" charset="0"/>
              </a:rPr>
              <a:t>)</a:t>
            </a:r>
            <a:r>
              <a:rPr lang="zh-CN" altLang="en-US" sz="3200" b="1" dirty="0" smtClean="0">
                <a:latin typeface="Times New Roman" pitchFamily="18" charset="0"/>
              </a:rPr>
              <a:t>：</a:t>
            </a:r>
            <a:r>
              <a:rPr lang="en-US" altLang="zh-CN" sz="3200" b="1" dirty="0" smtClean="0">
                <a:latin typeface="Times New Roman" pitchFamily="18" charset="0"/>
              </a:rPr>
              <a:t>x</a:t>
            </a:r>
            <a:r>
              <a:rPr lang="zh-CN" altLang="en-US" sz="3200" b="1" dirty="0" smtClean="0">
                <a:latin typeface="Times New Roman" pitchFamily="18" charset="0"/>
              </a:rPr>
              <a:t>大于</a:t>
            </a:r>
            <a:r>
              <a:rPr lang="en-US" altLang="zh-CN" sz="3200" b="1" dirty="0" smtClean="0">
                <a:latin typeface="Times New Roman" pitchFamily="18" charset="0"/>
              </a:rPr>
              <a:t>y,</a:t>
            </a:r>
            <a:r>
              <a:rPr lang="zh-CN" altLang="en-US" sz="3200" b="1" dirty="0" smtClean="0">
                <a:latin typeface="Times New Roman" pitchFamily="18" charset="0"/>
              </a:rPr>
              <a:t>则</a:t>
            </a:r>
            <a:r>
              <a:rPr lang="en-US" altLang="zh-CN" sz="3200" b="1" dirty="0" smtClean="0">
                <a:latin typeface="Times New Roman" pitchFamily="18" charset="0"/>
              </a:rPr>
              <a:t>P(</a:t>
            </a:r>
            <a:r>
              <a:rPr lang="en-US" altLang="zh-CN" sz="3200" b="1" dirty="0" err="1" smtClean="0">
                <a:latin typeface="Times New Roman" pitchFamily="18" charset="0"/>
              </a:rPr>
              <a:t>x,y</a:t>
            </a:r>
            <a:r>
              <a:rPr lang="en-US" altLang="zh-CN" sz="3200" b="1" dirty="0" smtClean="0">
                <a:latin typeface="Times New Roman" pitchFamily="18" charset="0"/>
              </a:rPr>
              <a:t>)</a:t>
            </a:r>
            <a:r>
              <a:rPr lang="zh-CN" altLang="en-US" sz="3200" b="1" dirty="0" smtClean="0">
                <a:latin typeface="Times New Roman" pitchFamily="18" charset="0"/>
              </a:rPr>
              <a:t>为二元谓词。</a:t>
            </a:r>
          </a:p>
          <a:p>
            <a:pPr eaLnBrk="1" hangingPunct="1">
              <a:lnSpc>
                <a:spcPct val="110000"/>
              </a:lnSpc>
              <a:buClr>
                <a:srgbClr val="FFCC00"/>
              </a:buClr>
              <a:buFont typeface="Wingdings" panose="05000000000000000000" pitchFamily="2" charset="2"/>
              <a:buNone/>
              <a:defRPr/>
            </a:pPr>
            <a:r>
              <a:rPr lang="zh-CN" altLang="en-US" sz="3200" b="1" dirty="0" smtClean="0">
                <a:latin typeface="Times New Roman" pitchFamily="18" charset="0"/>
              </a:rPr>
              <a:t>指定元素</a:t>
            </a:r>
            <a:r>
              <a:rPr lang="en-US" altLang="zh-CN" sz="3200" b="1" dirty="0" smtClean="0">
                <a:latin typeface="Times New Roman" pitchFamily="18" charset="0"/>
              </a:rPr>
              <a:t>--</a:t>
            </a:r>
            <a:r>
              <a:rPr lang="zh-CN" altLang="en-US" sz="3200" b="1" dirty="0" smtClean="0">
                <a:latin typeface="Times New Roman" pitchFamily="18" charset="0"/>
              </a:rPr>
              <a:t>命题：</a:t>
            </a:r>
            <a:r>
              <a:rPr lang="en-US" altLang="zh-CN" sz="3200" b="1" dirty="0" smtClean="0">
                <a:latin typeface="Times New Roman" pitchFamily="18" charset="0"/>
              </a:rPr>
              <a:t>P(2,3)=0, P(4,2)=1</a:t>
            </a:r>
          </a:p>
          <a:p>
            <a:pPr eaLnBrk="1" hangingPunct="1">
              <a:lnSpc>
                <a:spcPct val="110000"/>
              </a:lnSpc>
              <a:buClr>
                <a:srgbClr val="FFCC00"/>
              </a:buClr>
              <a:buFont typeface="Wingdings" panose="05000000000000000000" pitchFamily="2" charset="2"/>
              <a:buChar char="u"/>
              <a:defRPr/>
            </a:pPr>
            <a:r>
              <a:rPr lang="zh-CN" altLang="en-US" sz="3200" b="1" dirty="0" smtClean="0">
                <a:latin typeface="Times New Roman" pitchFamily="18" charset="0"/>
              </a:rPr>
              <a:t>设</a:t>
            </a:r>
            <a:r>
              <a:rPr lang="en-US" altLang="zh-CN" sz="3200" b="1" dirty="0" smtClean="0">
                <a:latin typeface="Times New Roman" pitchFamily="18" charset="0"/>
              </a:rPr>
              <a:t>P(</a:t>
            </a:r>
            <a:r>
              <a:rPr lang="en-US" altLang="zh-CN" sz="3200" b="1" dirty="0" err="1" smtClean="0">
                <a:solidFill>
                  <a:srgbClr val="FFCC00"/>
                </a:solidFill>
                <a:latin typeface="Times New Roman" pitchFamily="18" charset="0"/>
              </a:rPr>
              <a:t>x,y,z</a:t>
            </a:r>
            <a:r>
              <a:rPr lang="en-US" altLang="zh-CN" sz="3200" b="1" dirty="0" smtClean="0">
                <a:latin typeface="Times New Roman" pitchFamily="18" charset="0"/>
              </a:rPr>
              <a:t>)</a:t>
            </a:r>
            <a:r>
              <a:rPr lang="zh-CN" altLang="en-US" sz="3200" b="1" dirty="0" smtClean="0">
                <a:latin typeface="Times New Roman" pitchFamily="18" charset="0"/>
              </a:rPr>
              <a:t>：若</a:t>
            </a:r>
            <a:r>
              <a:rPr lang="en-US" altLang="zh-CN" sz="3200" b="1" dirty="0" smtClean="0">
                <a:latin typeface="Times New Roman" pitchFamily="18" charset="0"/>
              </a:rPr>
              <a:t>x+y-1=z</a:t>
            </a:r>
            <a:r>
              <a:rPr lang="zh-CN" altLang="en-US" sz="3200" b="1" dirty="0" smtClean="0">
                <a:latin typeface="Times New Roman" pitchFamily="18" charset="0"/>
              </a:rPr>
              <a:t>，则</a:t>
            </a:r>
            <a:r>
              <a:rPr lang="en-US" altLang="zh-CN" sz="3200" b="1" dirty="0" smtClean="0">
                <a:latin typeface="Times New Roman" pitchFamily="18" charset="0"/>
              </a:rPr>
              <a:t>P(</a:t>
            </a:r>
            <a:r>
              <a:rPr lang="en-US" altLang="zh-CN" sz="3200" b="1" dirty="0" err="1" smtClean="0">
                <a:latin typeface="Times New Roman" pitchFamily="18" charset="0"/>
              </a:rPr>
              <a:t>x,y,z</a:t>
            </a:r>
            <a:r>
              <a:rPr lang="en-US" altLang="zh-CN" sz="3200" b="1" dirty="0" smtClean="0">
                <a:latin typeface="Times New Roman" pitchFamily="18" charset="0"/>
              </a:rPr>
              <a:t>)</a:t>
            </a:r>
            <a:r>
              <a:rPr lang="zh-CN" altLang="en-US" sz="3200" b="1" dirty="0" smtClean="0">
                <a:latin typeface="Times New Roman" pitchFamily="18" charset="0"/>
              </a:rPr>
              <a:t>为</a:t>
            </a:r>
            <a:r>
              <a:rPr lang="en-US" altLang="zh-CN" sz="3200" b="1" dirty="0" smtClean="0">
                <a:latin typeface="Times New Roman" pitchFamily="18" charset="0"/>
              </a:rPr>
              <a:t>1</a:t>
            </a:r>
            <a:r>
              <a:rPr lang="zh-CN" altLang="en-US" sz="3200" b="1" dirty="0" smtClean="0">
                <a:latin typeface="Times New Roman" pitchFamily="18" charset="0"/>
              </a:rPr>
              <a:t>，否则为</a:t>
            </a:r>
            <a:r>
              <a:rPr lang="en-US" altLang="zh-CN" sz="3200" b="1" dirty="0" smtClean="0">
                <a:latin typeface="Times New Roman" pitchFamily="18" charset="0"/>
              </a:rPr>
              <a:t>0 </a:t>
            </a:r>
            <a:r>
              <a:rPr lang="zh-CN" altLang="en-US" sz="3200" b="1" dirty="0" smtClean="0">
                <a:latin typeface="Times New Roman" pitchFamily="18" charset="0"/>
              </a:rPr>
              <a:t>。则</a:t>
            </a:r>
            <a:r>
              <a:rPr lang="en-US" altLang="zh-CN" sz="3200" b="1" dirty="0" smtClean="0">
                <a:latin typeface="Times New Roman" pitchFamily="18" charset="0"/>
              </a:rPr>
              <a:t>P(</a:t>
            </a:r>
            <a:r>
              <a:rPr lang="en-US" altLang="zh-CN" sz="3200" b="1" dirty="0" err="1" smtClean="0">
                <a:latin typeface="Times New Roman" pitchFamily="18" charset="0"/>
              </a:rPr>
              <a:t>x,y,z</a:t>
            </a:r>
            <a:r>
              <a:rPr lang="en-US" altLang="zh-CN" sz="3200" b="1" dirty="0" smtClean="0">
                <a:latin typeface="Times New Roman" pitchFamily="18" charset="0"/>
              </a:rPr>
              <a:t>)</a:t>
            </a:r>
            <a:r>
              <a:rPr lang="zh-CN" altLang="en-US" sz="3200" b="1" dirty="0" smtClean="0">
                <a:latin typeface="Times New Roman" pitchFamily="18" charset="0"/>
              </a:rPr>
              <a:t>为三元谓词。</a:t>
            </a:r>
          </a:p>
          <a:p>
            <a:pPr eaLnBrk="1" hangingPunct="1">
              <a:lnSpc>
                <a:spcPct val="110000"/>
              </a:lnSpc>
              <a:buClr>
                <a:srgbClr val="FFCC00"/>
              </a:buClr>
              <a:buFont typeface="Wingdings" panose="05000000000000000000" pitchFamily="2" charset="2"/>
              <a:buNone/>
              <a:defRPr/>
            </a:pPr>
            <a:r>
              <a:rPr lang="zh-CN" altLang="en-US" sz="3200" b="1" dirty="0" smtClean="0">
                <a:latin typeface="Times New Roman" pitchFamily="18" charset="0"/>
              </a:rPr>
              <a:t>指定元素</a:t>
            </a:r>
            <a:r>
              <a:rPr lang="en-US" altLang="zh-CN" sz="3200" b="1" dirty="0" smtClean="0">
                <a:latin typeface="Times New Roman" pitchFamily="18" charset="0"/>
              </a:rPr>
              <a:t>--</a:t>
            </a:r>
            <a:r>
              <a:rPr lang="zh-CN" altLang="en-US" sz="3200" b="1" dirty="0" smtClean="0">
                <a:latin typeface="Times New Roman" pitchFamily="18" charset="0"/>
              </a:rPr>
              <a:t>命题：</a:t>
            </a:r>
            <a:r>
              <a:rPr lang="en-US" altLang="zh-CN" sz="3200" b="1" dirty="0" smtClean="0">
                <a:latin typeface="Times New Roman" pitchFamily="18" charset="0"/>
              </a:rPr>
              <a:t>P(2,3,4)=1,P(4,2,2)=0</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180994DB-C1AC-4935-8B3F-D1FA6AA9A19B}" type="slidenum">
              <a:rPr lang="en-US" altLang="zh-CN" smtClean="0"/>
              <a:pPr>
                <a:defRPr/>
              </a:pPr>
              <a:t>11</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谓词的例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7635">
                                            <p:txEl>
                                              <p:pRg st="3" end="3"/>
                                            </p:txEl>
                                          </p:spTgt>
                                        </p:tgtEl>
                                        <p:attrNameLst>
                                          <p:attrName>style.visibility</p:attrName>
                                        </p:attrNameLst>
                                      </p:cBhvr>
                                      <p:to>
                                        <p:strVal val="visible"/>
                                      </p:to>
                                    </p:set>
                                    <p:anim calcmode="lin" valueType="num">
                                      <p:cBhvr additive="base">
                                        <p:cTn id="7" dur="500" fill="hold"/>
                                        <p:tgtEl>
                                          <p:spTgt spid="1976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763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7635">
                                            <p:txEl>
                                              <p:pRg st="4" end="4"/>
                                            </p:txEl>
                                          </p:spTgt>
                                        </p:tgtEl>
                                        <p:attrNameLst>
                                          <p:attrName>style.visibility</p:attrName>
                                        </p:attrNameLst>
                                      </p:cBhvr>
                                      <p:to>
                                        <p:strVal val="visible"/>
                                      </p:to>
                                    </p:set>
                                    <p:anim calcmode="lin" valueType="num">
                                      <p:cBhvr additive="base">
                                        <p:cTn id="11" dur="500" fill="hold"/>
                                        <p:tgtEl>
                                          <p:spTgt spid="19763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7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97635">
                                            <p:txEl>
                                              <p:pRg st="5" end="5"/>
                                            </p:txEl>
                                          </p:spTgt>
                                        </p:tgtEl>
                                        <p:attrNameLst>
                                          <p:attrName>style.visibility</p:attrName>
                                        </p:attrNameLst>
                                      </p:cBhvr>
                                      <p:to>
                                        <p:strVal val="visible"/>
                                      </p:to>
                                    </p:set>
                                    <p:anim calcmode="lin" valueType="num">
                                      <p:cBhvr additive="base">
                                        <p:cTn id="17" dur="500" fill="hold"/>
                                        <p:tgtEl>
                                          <p:spTgt spid="19763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763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7635">
                                            <p:txEl>
                                              <p:pRg st="6" end="6"/>
                                            </p:txEl>
                                          </p:spTgt>
                                        </p:tgtEl>
                                        <p:attrNameLst>
                                          <p:attrName>style.visibility</p:attrName>
                                        </p:attrNameLst>
                                      </p:cBhvr>
                                      <p:to>
                                        <p:strVal val="visible"/>
                                      </p:to>
                                    </p:set>
                                    <p:anim calcmode="lin" valueType="num">
                                      <p:cBhvr additive="base">
                                        <p:cTn id="21" dur="500" fill="hold"/>
                                        <p:tgtEl>
                                          <p:spTgt spid="19763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76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266700" y="1151845"/>
            <a:ext cx="8610600" cy="5334000"/>
          </a:xfrm>
        </p:spPr>
        <p:txBody>
          <a:bodyPr/>
          <a:lstStyle/>
          <a:p>
            <a:pPr marL="0" indent="0">
              <a:lnSpc>
                <a:spcPct val="125000"/>
              </a:lnSpc>
              <a:tabLst>
                <a:tab pos="768350" algn="l"/>
              </a:tabLst>
              <a:defRPr/>
            </a:pPr>
            <a:r>
              <a:rPr lang="en-US" altLang="zh-CN" b="1" dirty="0" smtClean="0">
                <a:latin typeface="Times New Roman" pitchFamily="18" charset="0"/>
              </a:rPr>
              <a:t>G=</a:t>
            </a:r>
            <a:r>
              <a:rPr lang="en-US" altLang="zh-CN" b="1" dirty="0" smtClean="0">
                <a:solidFill>
                  <a:srgbClr val="FFCC00"/>
                </a:solidFill>
                <a:latin typeface="Times New Roman" pitchFamily="18" charset="0"/>
                <a:sym typeface="Symbol" pitchFamily="18" charset="2"/>
              </a:rPr>
              <a:t></a:t>
            </a:r>
            <a:r>
              <a:rPr lang="en-US" altLang="zh-CN" b="1" dirty="0" err="1" smtClean="0">
                <a:solidFill>
                  <a:srgbClr val="FFCC00"/>
                </a:solidFill>
                <a:latin typeface="Times New Roman" pitchFamily="18" charset="0"/>
              </a:rPr>
              <a:t>x</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y</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z</a:t>
            </a:r>
            <a:r>
              <a:rPr lang="en-US" altLang="zh-CN" b="1" dirty="0" err="1" smtClean="0">
                <a:solidFill>
                  <a:srgbClr val="FFCC00"/>
                </a:solidFill>
                <a:latin typeface="Times New Roman" pitchFamily="18" charset="0"/>
                <a:sym typeface="Symbol" pitchFamily="18" charset="2"/>
              </a:rPr>
              <a:t></a:t>
            </a:r>
            <a:r>
              <a:rPr lang="en-US" altLang="zh-CN" b="1" dirty="0" err="1" smtClean="0">
                <a:solidFill>
                  <a:srgbClr val="FFCC00"/>
                </a:solidFill>
                <a:latin typeface="Times New Roman" pitchFamily="18" charset="0"/>
              </a:rPr>
              <a:t>u</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v</a:t>
            </a:r>
            <a:r>
              <a:rPr lang="en-US" altLang="zh-CN" b="1" dirty="0" err="1" smtClean="0">
                <a:solidFill>
                  <a:srgbClr val="FFCC00"/>
                </a:solidFill>
                <a:latin typeface="Times New Roman" pitchFamily="18" charset="0"/>
                <a:sym typeface="Symbol" pitchFamily="18" charset="2"/>
              </a:rPr>
              <a:t></a:t>
            </a:r>
            <a:r>
              <a:rPr lang="en-US" altLang="zh-CN" b="1" dirty="0" err="1" smtClean="0">
                <a:solidFill>
                  <a:srgbClr val="FFCC00"/>
                </a:solidFill>
                <a:latin typeface="Times New Roman" pitchFamily="18" charset="0"/>
              </a:rPr>
              <a:t>w</a:t>
            </a:r>
            <a:r>
              <a:rPr lang="en-US" altLang="zh-CN" b="1" dirty="0" err="1" smtClean="0">
                <a:latin typeface="Times New Roman" pitchFamily="18" charset="0"/>
              </a:rPr>
              <a:t>P</a:t>
            </a:r>
            <a:r>
              <a:rPr lang="en-US" altLang="zh-CN" b="1" dirty="0" smtClean="0">
                <a:latin typeface="Times New Roman" pitchFamily="18" charset="0"/>
              </a:rPr>
              <a:t>(</a:t>
            </a:r>
            <a:r>
              <a:rPr lang="en-US" altLang="zh-CN" b="1" dirty="0" err="1" smtClean="0">
                <a:solidFill>
                  <a:srgbClr val="FFCC00"/>
                </a:solidFill>
                <a:latin typeface="Times New Roman" pitchFamily="18" charset="0"/>
              </a:rPr>
              <a:t>x</a:t>
            </a:r>
            <a:r>
              <a:rPr lang="en-US" altLang="zh-CN" b="1" dirty="0" err="1" smtClean="0">
                <a:latin typeface="宋体" pitchFamily="2" charset="-122"/>
              </a:rPr>
              <a:t>,</a:t>
            </a:r>
            <a:r>
              <a:rPr lang="en-US" altLang="zh-CN" b="1" dirty="0" err="1" smtClean="0">
                <a:latin typeface="Times New Roman" pitchFamily="18" charset="0"/>
              </a:rPr>
              <a:t>y</a:t>
            </a:r>
            <a:r>
              <a:rPr lang="en-US" altLang="zh-CN" b="1" dirty="0" err="1" smtClean="0">
                <a:latin typeface="宋体" pitchFamily="2" charset="-122"/>
              </a:rPr>
              <a:t>,</a:t>
            </a:r>
            <a:r>
              <a:rPr lang="en-US" altLang="zh-CN" b="1" dirty="0" err="1" smtClean="0">
                <a:latin typeface="Times New Roman" pitchFamily="18" charset="0"/>
              </a:rPr>
              <a:t>z</a:t>
            </a:r>
            <a:r>
              <a:rPr lang="en-US" altLang="zh-CN" b="1" dirty="0" err="1" smtClean="0">
                <a:latin typeface="宋体" pitchFamily="2" charset="-122"/>
              </a:rPr>
              <a:t>,</a:t>
            </a:r>
            <a:r>
              <a:rPr lang="en-US" altLang="zh-CN" b="1" dirty="0" err="1" smtClean="0">
                <a:solidFill>
                  <a:srgbClr val="FFCC00"/>
                </a:solidFill>
                <a:latin typeface="Times New Roman" pitchFamily="18" charset="0"/>
              </a:rPr>
              <a:t>u</a:t>
            </a:r>
            <a:r>
              <a:rPr lang="en-US" altLang="zh-CN" b="1" dirty="0" err="1" smtClean="0">
                <a:latin typeface="宋体" pitchFamily="2" charset="-122"/>
              </a:rPr>
              <a:t>,</a:t>
            </a:r>
            <a:r>
              <a:rPr lang="en-US" altLang="zh-CN" b="1" dirty="0" err="1" smtClean="0">
                <a:latin typeface="Times New Roman" pitchFamily="18" charset="0"/>
              </a:rPr>
              <a:t>v</a:t>
            </a:r>
            <a:r>
              <a:rPr lang="en-US" altLang="zh-CN" b="1" dirty="0" err="1" smtClean="0">
                <a:latin typeface="宋体" pitchFamily="2" charset="-122"/>
              </a:rPr>
              <a:t>,</a:t>
            </a:r>
            <a:r>
              <a:rPr lang="en-US" altLang="zh-CN" b="1" dirty="0" err="1" smtClean="0">
                <a:solidFill>
                  <a:srgbClr val="FFCC00"/>
                </a:solidFill>
                <a:latin typeface="Times New Roman" pitchFamily="18" charset="0"/>
              </a:rPr>
              <a:t>w</a:t>
            </a:r>
            <a:r>
              <a:rPr lang="en-US" altLang="zh-CN" b="1" dirty="0" smtClean="0">
                <a:latin typeface="Times New Roman" pitchFamily="18" charset="0"/>
              </a:rPr>
              <a:t>)</a:t>
            </a:r>
          </a:p>
          <a:p>
            <a:pPr marL="0" indent="0">
              <a:lnSpc>
                <a:spcPct val="125000"/>
              </a:lnSpc>
              <a:buFont typeface="Wingdings" panose="05000000000000000000" pitchFamily="2" charset="2"/>
              <a:buNone/>
              <a:tabLst>
                <a:tab pos="768350" algn="l"/>
              </a:tabLst>
              <a:defRPr/>
            </a:pPr>
            <a:r>
              <a:rPr lang="zh-CN" altLang="en-US" sz="3300" b="1" dirty="0" smtClean="0">
                <a:latin typeface="Times New Roman" pitchFamily="18" charset="0"/>
              </a:rPr>
              <a:t>用</a:t>
            </a:r>
            <a:r>
              <a:rPr lang="en-US" altLang="zh-CN" sz="3300" b="1" dirty="0" smtClean="0">
                <a:latin typeface="Times New Roman" pitchFamily="18" charset="0"/>
              </a:rPr>
              <a:t>a</a:t>
            </a:r>
            <a:r>
              <a:rPr lang="zh-CN" altLang="en-US" sz="3300" b="1" dirty="0" smtClean="0">
                <a:latin typeface="Times New Roman" pitchFamily="18" charset="0"/>
              </a:rPr>
              <a:t>代替</a:t>
            </a:r>
            <a:r>
              <a:rPr lang="en-US" altLang="zh-CN" sz="3300" b="1" dirty="0" smtClean="0">
                <a:latin typeface="Times New Roman" pitchFamily="18" charset="0"/>
              </a:rPr>
              <a:t>x</a:t>
            </a:r>
            <a:r>
              <a:rPr lang="zh-CN" altLang="en-US" sz="3300" b="1" dirty="0" smtClean="0">
                <a:latin typeface="Times New Roman" pitchFamily="18" charset="0"/>
              </a:rPr>
              <a:t>，</a:t>
            </a:r>
          </a:p>
          <a:p>
            <a:pPr marL="0" indent="0">
              <a:lnSpc>
                <a:spcPct val="125000"/>
              </a:lnSpc>
              <a:buFont typeface="Wingdings" panose="05000000000000000000" pitchFamily="2" charset="2"/>
              <a:buNone/>
              <a:tabLst>
                <a:tab pos="768350" algn="l"/>
              </a:tabLst>
              <a:defRPr/>
            </a:pPr>
            <a:r>
              <a:rPr lang="zh-CN" altLang="en-US" sz="3300" b="1" dirty="0" smtClean="0">
                <a:latin typeface="Times New Roman" pitchFamily="18" charset="0"/>
              </a:rPr>
              <a:t>用</a:t>
            </a:r>
            <a:r>
              <a:rPr lang="en-US" altLang="zh-CN" sz="3300" b="1" dirty="0" smtClean="0">
                <a:latin typeface="Times New Roman" pitchFamily="18" charset="0"/>
              </a:rPr>
              <a:t>f(y</a:t>
            </a:r>
            <a:r>
              <a:rPr lang="zh-CN" altLang="en-US" sz="3300" b="1" dirty="0" smtClean="0">
                <a:latin typeface="Times New Roman" pitchFamily="18" charset="0"/>
              </a:rPr>
              <a:t>，</a:t>
            </a:r>
            <a:r>
              <a:rPr lang="en-US" altLang="zh-CN" sz="3300" b="1" dirty="0" smtClean="0">
                <a:latin typeface="Times New Roman" pitchFamily="18" charset="0"/>
              </a:rPr>
              <a:t>z)</a:t>
            </a:r>
            <a:r>
              <a:rPr lang="zh-CN" altLang="en-US" sz="3300" b="1" dirty="0" smtClean="0">
                <a:latin typeface="Times New Roman" pitchFamily="18" charset="0"/>
              </a:rPr>
              <a:t>代替</a:t>
            </a:r>
            <a:r>
              <a:rPr lang="en-US" altLang="zh-CN" sz="3300" b="1" dirty="0" smtClean="0">
                <a:latin typeface="Times New Roman" pitchFamily="18" charset="0"/>
              </a:rPr>
              <a:t>u</a:t>
            </a:r>
            <a:r>
              <a:rPr lang="zh-CN" altLang="en-US" sz="3300" b="1" dirty="0" smtClean="0">
                <a:latin typeface="Times New Roman" pitchFamily="18" charset="0"/>
              </a:rPr>
              <a:t>，</a:t>
            </a:r>
          </a:p>
          <a:p>
            <a:pPr marL="0" indent="0">
              <a:lnSpc>
                <a:spcPct val="125000"/>
              </a:lnSpc>
              <a:buFont typeface="Wingdings" panose="05000000000000000000" pitchFamily="2" charset="2"/>
              <a:buNone/>
              <a:tabLst>
                <a:tab pos="768350" algn="l"/>
              </a:tabLst>
              <a:defRPr/>
            </a:pPr>
            <a:r>
              <a:rPr lang="zh-CN" altLang="en-US" sz="3300" b="1" dirty="0" smtClean="0">
                <a:latin typeface="Times New Roman" pitchFamily="18" charset="0"/>
              </a:rPr>
              <a:t>用</a:t>
            </a:r>
            <a:r>
              <a:rPr lang="en-US" altLang="zh-CN" sz="3300" b="1" dirty="0" smtClean="0">
                <a:latin typeface="Times New Roman" pitchFamily="18" charset="0"/>
              </a:rPr>
              <a:t>g(y</a:t>
            </a:r>
            <a:r>
              <a:rPr lang="zh-CN" altLang="en-US" sz="3300" b="1" dirty="0" smtClean="0">
                <a:latin typeface="Times New Roman" pitchFamily="18" charset="0"/>
              </a:rPr>
              <a:t>，</a:t>
            </a:r>
            <a:r>
              <a:rPr lang="en-US" altLang="zh-CN" sz="3300" b="1" dirty="0" smtClean="0">
                <a:latin typeface="Times New Roman" pitchFamily="18" charset="0"/>
              </a:rPr>
              <a:t>z</a:t>
            </a:r>
            <a:r>
              <a:rPr lang="zh-CN" altLang="en-US" sz="3300" b="1" dirty="0" smtClean="0">
                <a:latin typeface="Times New Roman" pitchFamily="18" charset="0"/>
              </a:rPr>
              <a:t>，</a:t>
            </a:r>
            <a:r>
              <a:rPr lang="en-US" altLang="zh-CN" sz="3300" b="1" dirty="0" smtClean="0">
                <a:latin typeface="Times New Roman" pitchFamily="18" charset="0"/>
              </a:rPr>
              <a:t>v)</a:t>
            </a:r>
            <a:r>
              <a:rPr lang="zh-CN" altLang="en-US" sz="3300" b="1" dirty="0" smtClean="0">
                <a:latin typeface="Times New Roman" pitchFamily="18" charset="0"/>
              </a:rPr>
              <a:t>代替</a:t>
            </a:r>
            <a:r>
              <a:rPr lang="en-US" altLang="zh-CN" sz="3300" b="1" dirty="0" smtClean="0">
                <a:latin typeface="Times New Roman" pitchFamily="18" charset="0"/>
              </a:rPr>
              <a:t>w</a:t>
            </a:r>
            <a:r>
              <a:rPr lang="zh-CN" altLang="en-US" sz="3300" b="1" dirty="0" smtClean="0">
                <a:latin typeface="Times New Roman" pitchFamily="18" charset="0"/>
              </a:rPr>
              <a:t>，</a:t>
            </a:r>
          </a:p>
          <a:p>
            <a:pPr marL="0" indent="0">
              <a:lnSpc>
                <a:spcPct val="125000"/>
              </a:lnSpc>
              <a:buFont typeface="Wingdings" panose="05000000000000000000" pitchFamily="2" charset="2"/>
              <a:buNone/>
              <a:tabLst>
                <a:tab pos="768350" algn="l"/>
              </a:tabLst>
              <a:defRPr/>
            </a:pPr>
            <a:r>
              <a:rPr lang="zh-CN" altLang="en-US" sz="3300" b="1" dirty="0" smtClean="0">
                <a:solidFill>
                  <a:srgbClr val="FFCC00"/>
                </a:solidFill>
                <a:latin typeface="Times New Roman" pitchFamily="18" charset="0"/>
              </a:rPr>
              <a:t>得</a:t>
            </a:r>
            <a:r>
              <a:rPr lang="zh-CN" altLang="en-US" sz="3300" b="1" dirty="0" smtClean="0">
                <a:latin typeface="Times New Roman" pitchFamily="18" charset="0"/>
              </a:rPr>
              <a:t>公式</a:t>
            </a:r>
            <a:r>
              <a:rPr lang="en-US" altLang="zh-CN" sz="3300" b="1" dirty="0" smtClean="0">
                <a:latin typeface="Times New Roman" pitchFamily="18" charset="0"/>
              </a:rPr>
              <a:t>G</a:t>
            </a:r>
            <a:r>
              <a:rPr lang="zh-CN" altLang="en-US" sz="3300" b="1" dirty="0" smtClean="0">
                <a:latin typeface="Times New Roman" pitchFamily="18" charset="0"/>
              </a:rPr>
              <a:t>的</a:t>
            </a:r>
            <a:r>
              <a:rPr lang="en-US" altLang="zh-CN" sz="3300" b="1" dirty="0" err="1" smtClean="0">
                <a:latin typeface="Times New Roman" pitchFamily="18" charset="0"/>
              </a:rPr>
              <a:t>Skolem</a:t>
            </a:r>
            <a:r>
              <a:rPr lang="zh-CN" altLang="en-US" sz="3300" b="1" dirty="0" smtClean="0">
                <a:latin typeface="Times New Roman" pitchFamily="18" charset="0"/>
              </a:rPr>
              <a:t>范式：</a:t>
            </a:r>
            <a:r>
              <a:rPr lang="zh-CN" altLang="en-US" b="1" dirty="0" smtClean="0">
                <a:latin typeface="Times New Roman" pitchFamily="18" charset="0"/>
              </a:rPr>
              <a:t/>
            </a:r>
            <a:br>
              <a:rPr lang="zh-CN" altLang="en-US" b="1" dirty="0" smtClean="0">
                <a:latin typeface="Times New Roman" pitchFamily="18" charset="0"/>
              </a:rPr>
            </a:br>
            <a:r>
              <a:rPr lang="zh-CN" altLang="en-US" b="1" dirty="0" smtClean="0">
                <a:latin typeface="Times New Roman" pitchFamily="18" charset="0"/>
              </a:rPr>
              <a:t>	</a:t>
            </a:r>
            <a:r>
              <a:rPr lang="zh-CN" altLang="en-US" b="1" dirty="0" smtClean="0">
                <a:latin typeface="Times New Roman" pitchFamily="18" charset="0"/>
                <a:sym typeface="Symbol" pitchFamily="18" charset="2"/>
              </a:rPr>
              <a:t></a:t>
            </a:r>
            <a:r>
              <a:rPr lang="en-US" altLang="zh-CN" b="1" dirty="0" err="1" smtClean="0">
                <a:latin typeface="Times New Roman" pitchFamily="18" charset="0"/>
              </a:rPr>
              <a:t>y</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z</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vP</a:t>
            </a:r>
            <a:r>
              <a:rPr lang="en-US" altLang="zh-CN" b="1" dirty="0" smtClean="0">
                <a:latin typeface="Times New Roman" pitchFamily="18" charset="0"/>
              </a:rPr>
              <a:t>(</a:t>
            </a:r>
            <a:r>
              <a:rPr lang="en-US" altLang="zh-CN" b="1" dirty="0" err="1" smtClean="0">
                <a:solidFill>
                  <a:srgbClr val="FFCC00"/>
                </a:solidFill>
                <a:latin typeface="Times New Roman" pitchFamily="18" charset="0"/>
              </a:rPr>
              <a:t>a</a:t>
            </a:r>
            <a:r>
              <a:rPr lang="en-US" altLang="zh-CN" b="1" dirty="0" err="1" smtClean="0">
                <a:latin typeface="宋体" pitchFamily="2" charset="-122"/>
              </a:rPr>
              <a:t>,</a:t>
            </a:r>
            <a:r>
              <a:rPr lang="en-US" altLang="zh-CN" b="1" dirty="0" err="1" smtClean="0">
                <a:latin typeface="Times New Roman" pitchFamily="18" charset="0"/>
              </a:rPr>
              <a:t>y</a:t>
            </a:r>
            <a:r>
              <a:rPr lang="en-US" altLang="zh-CN" b="1" dirty="0" err="1" smtClean="0">
                <a:latin typeface="宋体" pitchFamily="2" charset="-122"/>
              </a:rPr>
              <a:t>,</a:t>
            </a:r>
            <a:r>
              <a:rPr lang="en-US" altLang="zh-CN" b="1" dirty="0" err="1" smtClean="0">
                <a:latin typeface="Times New Roman" pitchFamily="18" charset="0"/>
              </a:rPr>
              <a:t>z</a:t>
            </a:r>
            <a:r>
              <a:rPr lang="en-US" altLang="zh-CN" b="1" dirty="0" err="1" smtClean="0">
                <a:latin typeface="宋体" pitchFamily="2" charset="-122"/>
              </a:rPr>
              <a:t>,</a:t>
            </a:r>
            <a:r>
              <a:rPr lang="en-US" altLang="zh-CN" b="1" dirty="0" err="1" smtClean="0">
                <a:solidFill>
                  <a:srgbClr val="FFCC00"/>
                </a:solidFill>
                <a:latin typeface="Times New Roman" pitchFamily="18" charset="0"/>
              </a:rPr>
              <a:t>f</a:t>
            </a:r>
            <a:r>
              <a:rPr lang="en-US" altLang="zh-CN" b="1" dirty="0" smtClean="0">
                <a:solidFill>
                  <a:srgbClr val="FFCC00"/>
                </a:solidFill>
                <a:latin typeface="Times New Roman" pitchFamily="18" charset="0"/>
              </a:rPr>
              <a:t>(</a:t>
            </a:r>
            <a:r>
              <a:rPr lang="en-US" altLang="zh-CN" b="1" dirty="0" err="1" smtClean="0">
                <a:solidFill>
                  <a:srgbClr val="FFCC00"/>
                </a:solidFill>
                <a:latin typeface="Times New Roman" pitchFamily="18" charset="0"/>
              </a:rPr>
              <a:t>y</a:t>
            </a:r>
            <a:r>
              <a:rPr lang="en-US" altLang="zh-CN" b="1" dirty="0" err="1" smtClean="0">
                <a:solidFill>
                  <a:srgbClr val="FFCC00"/>
                </a:solidFill>
                <a:latin typeface="宋体" pitchFamily="2" charset="-122"/>
              </a:rPr>
              <a:t>,</a:t>
            </a:r>
            <a:r>
              <a:rPr lang="en-US" altLang="zh-CN" b="1" dirty="0" err="1" smtClean="0">
                <a:solidFill>
                  <a:srgbClr val="FFCC00"/>
                </a:solidFill>
                <a:latin typeface="Times New Roman" pitchFamily="18" charset="0"/>
              </a:rPr>
              <a:t>z</a:t>
            </a:r>
            <a:r>
              <a:rPr lang="en-US" altLang="zh-CN" b="1" dirty="0" smtClean="0">
                <a:solidFill>
                  <a:srgbClr val="FFCC00"/>
                </a:solidFill>
                <a:latin typeface="Times New Roman" pitchFamily="18" charset="0"/>
              </a:rPr>
              <a:t>)</a:t>
            </a:r>
            <a:r>
              <a:rPr lang="en-US" altLang="zh-CN" b="1" dirty="0" smtClean="0">
                <a:latin typeface="宋体" pitchFamily="2" charset="-122"/>
              </a:rPr>
              <a:t>,</a:t>
            </a:r>
            <a:r>
              <a:rPr lang="en-US" altLang="zh-CN" b="1" dirty="0" err="1" smtClean="0">
                <a:latin typeface="Times New Roman" pitchFamily="18" charset="0"/>
              </a:rPr>
              <a:t>v</a:t>
            </a:r>
            <a:r>
              <a:rPr lang="en-US" altLang="zh-CN" b="1" dirty="0" err="1" smtClean="0">
                <a:latin typeface="宋体" pitchFamily="2" charset="-122"/>
              </a:rPr>
              <a:t>,</a:t>
            </a:r>
            <a:r>
              <a:rPr lang="en-US" altLang="zh-CN" b="1" dirty="0" err="1" smtClean="0">
                <a:solidFill>
                  <a:srgbClr val="FFCC00"/>
                </a:solidFill>
                <a:latin typeface="Times New Roman" pitchFamily="18" charset="0"/>
              </a:rPr>
              <a:t>g</a:t>
            </a:r>
            <a:r>
              <a:rPr lang="en-US" altLang="zh-CN" b="1" dirty="0" smtClean="0">
                <a:solidFill>
                  <a:srgbClr val="FFCC00"/>
                </a:solidFill>
                <a:latin typeface="Times New Roman" pitchFamily="18" charset="0"/>
              </a:rPr>
              <a:t>(</a:t>
            </a:r>
            <a:r>
              <a:rPr lang="en-US" altLang="zh-CN" b="1" dirty="0" err="1" smtClean="0">
                <a:solidFill>
                  <a:srgbClr val="FFCC00"/>
                </a:solidFill>
                <a:latin typeface="Times New Roman" pitchFamily="18" charset="0"/>
              </a:rPr>
              <a:t>y</a:t>
            </a:r>
            <a:r>
              <a:rPr lang="en-US" altLang="zh-CN" b="1" dirty="0" err="1" smtClean="0">
                <a:solidFill>
                  <a:srgbClr val="FFCC00"/>
                </a:solidFill>
                <a:latin typeface="宋体" pitchFamily="2" charset="-122"/>
              </a:rPr>
              <a:t>,</a:t>
            </a:r>
            <a:r>
              <a:rPr lang="en-US" altLang="zh-CN" b="1" dirty="0" err="1" smtClean="0">
                <a:solidFill>
                  <a:srgbClr val="FFCC00"/>
                </a:solidFill>
                <a:latin typeface="Times New Roman" pitchFamily="18" charset="0"/>
              </a:rPr>
              <a:t>z</a:t>
            </a:r>
            <a:r>
              <a:rPr lang="en-US" altLang="zh-CN" b="1" dirty="0" err="1" smtClean="0">
                <a:solidFill>
                  <a:srgbClr val="FFCC00"/>
                </a:solidFill>
                <a:latin typeface="宋体" pitchFamily="2" charset="-122"/>
              </a:rPr>
              <a:t>,</a:t>
            </a:r>
            <a:r>
              <a:rPr lang="en-US" altLang="zh-CN" b="1" dirty="0" err="1" smtClean="0">
                <a:solidFill>
                  <a:srgbClr val="FFCC00"/>
                </a:solidFill>
                <a:latin typeface="Times New Roman" pitchFamily="18" charset="0"/>
              </a:rPr>
              <a:t>v</a:t>
            </a:r>
            <a:r>
              <a:rPr lang="en-US" altLang="zh-CN" b="1" dirty="0" smtClean="0">
                <a:solidFill>
                  <a:srgbClr val="FFCC00"/>
                </a:solidFill>
                <a:latin typeface="Times New Roman" pitchFamily="18" charset="0"/>
              </a:rPr>
              <a:t>)</a:t>
            </a:r>
            <a:r>
              <a:rPr lang="en-US" altLang="zh-CN" b="1" dirty="0" smtClean="0">
                <a:latin typeface="Times New Roman" pitchFamily="18" charset="0"/>
              </a:rPr>
              <a:t>) </a:t>
            </a:r>
          </a:p>
        </p:txBody>
      </p:sp>
      <p:sp>
        <p:nvSpPr>
          <p:cNvPr id="118787" name="Rectangle 3"/>
          <p:cNvSpPr>
            <a:spLocks noGrp="1" noChangeArrowheads="1"/>
          </p:cNvSpPr>
          <p:nvPr>
            <p:ph type="title"/>
          </p:nvPr>
        </p:nvSpPr>
        <p:spPr>
          <a:xfrm>
            <a:off x="0" y="0"/>
            <a:ext cx="87630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3.2.2</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772A26C-B258-4AEA-9CFD-0C72A05B171E}" type="slidenum">
              <a:rPr lang="en-US" altLang="zh-CN" smtClean="0"/>
              <a:pPr>
                <a:defRPr/>
              </a:pPr>
              <a:t>110</a:t>
            </a:fld>
            <a:endParaRPr lang="en-US" altLang="zh-CN"/>
          </a:p>
        </p:txBody>
      </p:sp>
    </p:spTree>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838200"/>
            <a:ext cx="8229600" cy="4530725"/>
          </a:xfrm>
        </p:spPr>
        <p:txBody>
          <a:bodyPr/>
          <a:lstStyle/>
          <a:p>
            <a:pPr>
              <a:lnSpc>
                <a:spcPct val="125000"/>
              </a:lnSpc>
              <a:defRPr/>
            </a:pPr>
            <a:r>
              <a:rPr lang="zh-CN" altLang="en-US" sz="3200" b="1" dirty="0" smtClean="0">
                <a:latin typeface="Times New Roman" pitchFamily="18" charset="0"/>
                <a:cs typeface="Times New Roman" pitchFamily="18" charset="0"/>
              </a:rPr>
              <a:t>一公式的前束范式与原公式是等价的，但一般情况下一公式的</a:t>
            </a:r>
            <a:r>
              <a:rPr lang="en-US" altLang="zh-CN" sz="3200" b="1" dirty="0" err="1" smtClean="0">
                <a:latin typeface="Times New Roman" pitchFamily="18" charset="0"/>
                <a:cs typeface="Times New Roman" pitchFamily="18" charset="0"/>
              </a:rPr>
              <a:t>Skolem</a:t>
            </a:r>
            <a:r>
              <a:rPr lang="zh-CN" altLang="en-US" sz="3200" b="1" dirty="0" smtClean="0">
                <a:latin typeface="Times New Roman" pitchFamily="18" charset="0"/>
                <a:cs typeface="Times New Roman" pitchFamily="18" charset="0"/>
              </a:rPr>
              <a:t>范式与原公式是不等价的。很多人在写公式的</a:t>
            </a:r>
            <a:r>
              <a:rPr lang="en-US" altLang="zh-CN" sz="3200" b="1" dirty="0" err="1" smtClean="0">
                <a:latin typeface="Times New Roman" pitchFamily="18" charset="0"/>
                <a:cs typeface="Times New Roman" pitchFamily="18" charset="0"/>
              </a:rPr>
              <a:t>Skolem</a:t>
            </a:r>
            <a:r>
              <a:rPr lang="zh-CN" altLang="en-US" sz="3200" b="1" dirty="0" smtClean="0">
                <a:latin typeface="Times New Roman" pitchFamily="18" charset="0"/>
                <a:cs typeface="Times New Roman" pitchFamily="18" charset="0"/>
              </a:rPr>
              <a:t>范式时与原公式间“</a:t>
            </a:r>
            <a:r>
              <a:rPr lang="en-US" altLang="zh-CN" sz="3200" b="1"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相连，这是不对的。</a:t>
            </a:r>
            <a:endParaRPr lang="zh-CN" altLang="en-US" sz="3200"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D0ADE8C2-CCF1-41B1-A53F-626DA707A6CB}" type="slidenum">
              <a:rPr lang="en-US" altLang="zh-CN" smtClean="0"/>
              <a:pPr>
                <a:defRPr/>
              </a:pPr>
              <a:t>111</a:t>
            </a:fld>
            <a:endParaRPr lang="en-US" altLang="zh-CN"/>
          </a:p>
        </p:txBody>
      </p:sp>
      <p:sp>
        <p:nvSpPr>
          <p:cNvPr id="5" name="Rectangle 3"/>
          <p:cNvSpPr>
            <a:spLocks noGrp="1" noChangeArrowheads="1"/>
          </p:cNvSpPr>
          <p:nvPr>
            <p:ph type="title"/>
          </p:nvPr>
        </p:nvSpPr>
        <p:spPr>
          <a:xfrm>
            <a:off x="0" y="0"/>
            <a:ext cx="87630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注意</a:t>
            </a:r>
            <a:endParaRPr lang="en-US" altLang="zh-CN"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a:xfrm>
            <a:off x="76200" y="762000"/>
            <a:ext cx="8991600" cy="5181600"/>
          </a:xfrm>
        </p:spPr>
        <p:txBody>
          <a:bodyPr/>
          <a:lstStyle/>
          <a:p>
            <a:pPr algn="just" eaLnBrk="1" hangingPunct="1">
              <a:lnSpc>
                <a:spcPct val="90000"/>
              </a:lnSpc>
              <a:buFont typeface="Wingdings" panose="05000000000000000000" pitchFamily="2" charset="2"/>
              <a:buNone/>
              <a:defRPr/>
            </a:pP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将下面公式化为</a:t>
            </a:r>
            <a:r>
              <a:rPr lang="en-US" altLang="zh-CN" sz="3200" b="1" dirty="0" err="1" smtClean="0">
                <a:latin typeface="Times New Roman" pitchFamily="18" charset="0"/>
                <a:cs typeface="Times New Roman" pitchFamily="18" charset="0"/>
              </a:rPr>
              <a:t>Skolem</a:t>
            </a:r>
            <a:r>
              <a:rPr lang="zh-CN" altLang="en-US" sz="3200" b="1" dirty="0" smtClean="0">
                <a:latin typeface="Times New Roman" pitchFamily="18" charset="0"/>
                <a:cs typeface="Times New Roman" pitchFamily="18" charset="0"/>
              </a:rPr>
              <a:t>范式。</a:t>
            </a:r>
            <a:endParaRPr lang="en-US" altLang="zh-CN" sz="3200" b="1" dirty="0" smtClean="0">
              <a:latin typeface="Times New Roman" pitchFamily="18" charset="0"/>
              <a:cs typeface="Times New Roman" pitchFamily="18" charset="0"/>
            </a:endParaRPr>
          </a:p>
          <a:p>
            <a:pPr algn="just" eaLnBrk="1" hangingPunct="1">
              <a:lnSpc>
                <a:spcPct val="90000"/>
              </a:lnSpc>
              <a:buFont typeface="Wingdings" panose="05000000000000000000" pitchFamily="2" charset="2"/>
              <a:buNone/>
              <a:defRPr/>
            </a:pPr>
            <a:r>
              <a:rPr lang="zh-CN" altLang="en-US" sz="3200" b="1" dirty="0" smtClean="0">
                <a:latin typeface="Times New Roman" pitchFamily="18" charset="0"/>
                <a:cs typeface="Times New Roman" pitchFamily="18" charset="0"/>
                <a:sym typeface="Symbol" pitchFamily="18" charset="2"/>
              </a:rPr>
              <a:t>   </a:t>
            </a:r>
            <a:r>
              <a:rPr lang="en-US" altLang="zh-CN" sz="3200" b="1" dirty="0" err="1" smtClean="0">
                <a:latin typeface="Times New Roman" pitchFamily="18" charset="0"/>
                <a:cs typeface="Times New Roman" pitchFamily="18" charset="0"/>
              </a:rPr>
              <a:t>x</a:t>
            </a:r>
            <a:r>
              <a:rPr lang="en-US" altLang="zh-CN" sz="3200" b="1" dirty="0" err="1"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y</a:t>
            </a:r>
            <a:r>
              <a:rPr lang="en-US" altLang="zh-CN" sz="3200" b="1" dirty="0" smtClean="0">
                <a:latin typeface="Times New Roman" pitchFamily="18" charset="0"/>
                <a:cs typeface="Times New Roman" pitchFamily="18" charset="0"/>
              </a:rPr>
              <a:t>(A(x)</a:t>
            </a:r>
            <a:r>
              <a:rPr lang="en-US" altLang="zh-CN" sz="3200" b="1" dirty="0" smtClean="0">
                <a:latin typeface="Times New Roman" pitchFamily="18" charset="0"/>
                <a:cs typeface="Times New Roman" pitchFamily="18" charset="0"/>
                <a:sym typeface="Symbol" pitchFamily="18" charset="2"/>
              </a:rPr>
              <a:t></a:t>
            </a:r>
            <a:r>
              <a:rPr lang="en-US" altLang="zh-CN" sz="3200" b="1" dirty="0" smtClean="0">
                <a:latin typeface="Times New Roman" pitchFamily="18" charset="0"/>
                <a:cs typeface="Times New Roman" pitchFamily="18" charset="0"/>
              </a:rPr>
              <a:t>B(</a:t>
            </a:r>
            <a:r>
              <a:rPr lang="en-US" altLang="zh-CN" sz="3200" b="1" dirty="0" err="1" smtClean="0">
                <a:latin typeface="Times New Roman" pitchFamily="18" charset="0"/>
                <a:cs typeface="Times New Roman" pitchFamily="18" charset="0"/>
              </a:rPr>
              <a:t>x,y</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sym typeface="Symbol" pitchFamily="18" charset="2"/>
              </a:rPr>
              <a:t></a:t>
            </a:r>
            <a:r>
              <a:rPr lang="en-US" altLang="zh-CN" sz="3200" b="1" dirty="0" smtClean="0">
                <a:latin typeface="Times New Roman" pitchFamily="18" charset="0"/>
                <a:cs typeface="Times New Roman" pitchFamily="18" charset="0"/>
              </a:rPr>
              <a:t>(</a:t>
            </a:r>
            <a:r>
              <a:rPr lang="en-US" altLang="zh-CN" sz="3200" b="1" dirty="0"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yC</a:t>
            </a:r>
            <a:r>
              <a:rPr lang="en-US" altLang="zh-CN" sz="3200" b="1" dirty="0" smtClean="0">
                <a:latin typeface="Times New Roman" pitchFamily="18" charset="0"/>
                <a:cs typeface="Times New Roman" pitchFamily="18" charset="0"/>
              </a:rPr>
              <a:t>(y) </a:t>
            </a:r>
            <a:r>
              <a:rPr lang="en-US" altLang="zh-CN" sz="3200" b="1" dirty="0"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zD</a:t>
            </a:r>
            <a:r>
              <a:rPr lang="en-US" altLang="zh-CN" sz="3200" b="1" dirty="0" smtClean="0">
                <a:latin typeface="Times New Roman" pitchFamily="18" charset="0"/>
                <a:cs typeface="Times New Roman" pitchFamily="18" charset="0"/>
              </a:rPr>
              <a:t>(z)) </a:t>
            </a:r>
          </a:p>
          <a:p>
            <a:pPr algn="just" eaLnBrk="1" hangingPunct="1">
              <a:lnSpc>
                <a:spcPct val="90000"/>
              </a:lnSpc>
              <a:buFont typeface="Wingdings" panose="05000000000000000000" pitchFamily="2" charset="2"/>
              <a:buNone/>
              <a:defRPr/>
            </a:pPr>
            <a:r>
              <a:rPr lang="en-US" altLang="zh-CN" sz="3200" b="1" dirty="0" smtClean="0">
                <a:latin typeface="Times New Roman" pitchFamily="18" charset="0"/>
                <a:cs typeface="Times New Roman" pitchFamily="18" charset="0"/>
              </a:rPr>
              <a:t>      </a:t>
            </a:r>
            <a:endParaRPr lang="zh-CN" altLang="en-US" sz="3200" b="1" dirty="0" smtClean="0">
              <a:latin typeface="Times New Roman" pitchFamily="18" charset="0"/>
              <a:cs typeface="Times New Roman" pitchFamily="18" charset="0"/>
            </a:endParaRPr>
          </a:p>
          <a:p>
            <a:pPr algn="just" eaLnBrk="1" hangingPunct="1">
              <a:buFont typeface="Wingdings" panose="05000000000000000000" pitchFamily="2" charset="2"/>
              <a:buNone/>
              <a:defRPr/>
            </a:pPr>
            <a:r>
              <a:rPr lang="zh-CN" altLang="en-US" sz="2800" b="1" dirty="0" smtClean="0">
                <a:solidFill>
                  <a:srgbClr val="FFCC00"/>
                </a:solidFill>
                <a:latin typeface="Times New Roman" pitchFamily="18" charset="0"/>
                <a:cs typeface="Times New Roman" pitchFamily="18" charset="0"/>
              </a:rPr>
              <a:t>解</a:t>
            </a:r>
            <a:r>
              <a:rPr lang="en-US" altLang="zh-CN" sz="2800" b="1" dirty="0" smtClean="0">
                <a:solidFill>
                  <a:srgbClr val="FFCC00"/>
                </a:solidFill>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前面已经将该公式化成了前束范式</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，且母式为合取范式。</a:t>
            </a:r>
          </a:p>
          <a:p>
            <a:pPr algn="just" eaLnBrk="1" hangingPunct="1">
              <a:buFont typeface="Wingdings" panose="05000000000000000000" pitchFamily="2" charset="2"/>
              <a:buNone/>
              <a:defRPr/>
            </a:pPr>
            <a:r>
              <a:rPr lang="zh-CN" altLang="en-US" sz="2800" b="1" dirty="0" smtClean="0">
                <a:latin typeface="Times New Roman" pitchFamily="18" charset="0"/>
                <a:cs typeface="Times New Roman" pitchFamily="18" charset="0"/>
                <a:sym typeface="Symbol" pitchFamily="18" charset="2"/>
              </a:rPr>
              <a:t></a:t>
            </a:r>
            <a:r>
              <a:rPr lang="en-US" altLang="zh-CN" sz="2800" b="1" dirty="0" err="1" smtClean="0">
                <a:latin typeface="Times New Roman" pitchFamily="18" charset="0"/>
                <a:cs typeface="Times New Roman" pitchFamily="18" charset="0"/>
              </a:rPr>
              <a:t>x</a:t>
            </a:r>
            <a:r>
              <a:rPr lang="en-US" altLang="zh-CN" sz="2800" b="1" dirty="0" err="1" smtClean="0">
                <a:latin typeface="Times New Roman" pitchFamily="18" charset="0"/>
                <a:cs typeface="Times New Roman" pitchFamily="18" charset="0"/>
                <a:sym typeface="Symbol" pitchFamily="18" charset="2"/>
              </a:rPr>
              <a:t></a:t>
            </a:r>
            <a:r>
              <a:rPr lang="en-US" altLang="zh-CN" sz="2800" b="1" dirty="0" err="1" smtClean="0">
                <a:latin typeface="Times New Roman" pitchFamily="18" charset="0"/>
                <a:cs typeface="Times New Roman" pitchFamily="18" charset="0"/>
              </a:rPr>
              <a:t>y</a:t>
            </a:r>
            <a:r>
              <a:rPr lang="en-US" altLang="zh-CN" sz="2800" b="1" dirty="0" err="1" smtClean="0">
                <a:latin typeface="Times New Roman" pitchFamily="18" charset="0"/>
                <a:cs typeface="Times New Roman" pitchFamily="18" charset="0"/>
                <a:sym typeface="Symbol" pitchFamily="18" charset="2"/>
              </a:rPr>
              <a:t></a:t>
            </a:r>
            <a:r>
              <a:rPr lang="en-US" altLang="zh-CN" sz="2800" b="1" dirty="0" err="1" smtClean="0">
                <a:latin typeface="Times New Roman" pitchFamily="18" charset="0"/>
                <a:cs typeface="Times New Roman" pitchFamily="18" charset="0"/>
              </a:rPr>
              <a:t>t</a:t>
            </a:r>
            <a:r>
              <a:rPr lang="en-US" altLang="zh-CN" sz="2800" b="1" dirty="0" err="1" smtClean="0">
                <a:latin typeface="Times New Roman" pitchFamily="18" charset="0"/>
                <a:cs typeface="Times New Roman" pitchFamily="18" charset="0"/>
                <a:sym typeface="Symbol" pitchFamily="18" charset="2"/>
              </a:rPr>
              <a:t></a:t>
            </a:r>
            <a:r>
              <a:rPr lang="en-US" altLang="zh-CN" sz="2800" b="1" dirty="0" err="1" smtClean="0">
                <a:latin typeface="Times New Roman" pitchFamily="18" charset="0"/>
                <a:cs typeface="Times New Roman" pitchFamily="18" charset="0"/>
              </a:rPr>
              <a:t>z</a:t>
            </a:r>
            <a:r>
              <a:rPr lang="en-US" altLang="zh-CN" sz="2800" b="1" dirty="0" smtClean="0">
                <a:solidFill>
                  <a:srgbClr val="FFC000"/>
                </a:solidFill>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(A(x)</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C(t)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D(z))</a:t>
            </a:r>
            <a:r>
              <a:rPr lang="en-US" altLang="zh-CN" sz="2800" b="1" dirty="0" smtClean="0">
                <a:solidFill>
                  <a:srgbClr val="FFC000"/>
                </a:solidFill>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B(</a:t>
            </a:r>
            <a:r>
              <a:rPr lang="en-US" altLang="zh-CN" sz="2800" b="1" dirty="0" err="1" smtClean="0">
                <a:latin typeface="Times New Roman" pitchFamily="18" charset="0"/>
                <a:cs typeface="Times New Roman" pitchFamily="18" charset="0"/>
              </a:rPr>
              <a:t>x,y</a:t>
            </a:r>
            <a:r>
              <a:rPr lang="en-US" altLang="zh-CN"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C(t)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D(z))</a:t>
            </a:r>
            <a:r>
              <a:rPr lang="en-US" altLang="zh-CN" sz="2800" b="1" dirty="0" smtClean="0">
                <a:solidFill>
                  <a:srgbClr val="FFC000"/>
                </a:solidFill>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a:t>
            </a:r>
            <a:endParaRPr lang="en-US" altLang="zh-CN" sz="2800" b="1" dirty="0" smtClean="0">
              <a:latin typeface="Times New Roman" pitchFamily="18" charset="0"/>
              <a:cs typeface="Times New Roman" pitchFamily="18" charset="0"/>
            </a:endParaRPr>
          </a:p>
          <a:p>
            <a:pPr algn="just" eaLnBrk="1" hangingPunct="1">
              <a:buFont typeface="Wingdings" panose="05000000000000000000" pitchFamily="2" charset="2"/>
              <a:buNone/>
              <a:defRPr/>
            </a:pPr>
            <a:r>
              <a:rPr lang="zh-CN" altLang="en-US" sz="3200" b="1" dirty="0" smtClean="0">
                <a:latin typeface="Times New Roman" pitchFamily="18" charset="0"/>
                <a:cs typeface="Times New Roman" pitchFamily="18" charset="0"/>
              </a:rPr>
              <a:t>用</a:t>
            </a:r>
            <a:r>
              <a:rPr lang="en-US" altLang="zh-CN" sz="3200" b="1" dirty="0" smtClean="0">
                <a:latin typeface="Times New Roman" pitchFamily="18" charset="0"/>
                <a:cs typeface="Times New Roman" pitchFamily="18" charset="0"/>
              </a:rPr>
              <a:t>a</a:t>
            </a:r>
            <a:r>
              <a:rPr lang="zh-CN" altLang="en-US" sz="3200" b="1" dirty="0" smtClean="0">
                <a:latin typeface="Times New Roman" pitchFamily="18" charset="0"/>
                <a:cs typeface="Times New Roman" pitchFamily="18" charset="0"/>
              </a:rPr>
              <a:t>代替</a:t>
            </a:r>
            <a:r>
              <a:rPr lang="en-US" altLang="zh-CN" sz="3200" b="1" dirty="0" smtClean="0">
                <a:solidFill>
                  <a:srgbClr val="FFC000"/>
                </a:solidFill>
                <a:latin typeface="Times New Roman" pitchFamily="18" charset="0"/>
                <a:cs typeface="Times New Roman" pitchFamily="18" charset="0"/>
              </a:rPr>
              <a:t>x</a:t>
            </a:r>
            <a:r>
              <a:rPr lang="zh-CN" altLang="en-US" sz="3200" b="1" dirty="0" smtClean="0">
                <a:latin typeface="Times New Roman" pitchFamily="18" charset="0"/>
                <a:cs typeface="Times New Roman" pitchFamily="18" charset="0"/>
              </a:rPr>
              <a:t>，用</a:t>
            </a:r>
            <a:r>
              <a:rPr lang="en-US" altLang="zh-CN" sz="3200" b="1" dirty="0" smtClean="0">
                <a:latin typeface="Times New Roman" pitchFamily="18" charset="0"/>
                <a:cs typeface="Times New Roman" pitchFamily="18" charset="0"/>
              </a:rPr>
              <a:t>b</a:t>
            </a:r>
            <a:r>
              <a:rPr lang="zh-CN" altLang="en-US" sz="3200" b="1" dirty="0" smtClean="0">
                <a:latin typeface="Times New Roman" pitchFamily="18" charset="0"/>
                <a:cs typeface="Times New Roman" pitchFamily="18" charset="0"/>
              </a:rPr>
              <a:t>代替</a:t>
            </a:r>
            <a:r>
              <a:rPr lang="en-US" altLang="zh-CN" sz="3200" b="1" dirty="0" smtClean="0">
                <a:solidFill>
                  <a:srgbClr val="FFC000"/>
                </a:solidFill>
                <a:latin typeface="Times New Roman" pitchFamily="18" charset="0"/>
                <a:cs typeface="Times New Roman" pitchFamily="18" charset="0"/>
              </a:rPr>
              <a:t>y</a:t>
            </a:r>
            <a:r>
              <a:rPr lang="zh-CN" altLang="en-US" sz="3200" b="1" dirty="0" smtClean="0">
                <a:latin typeface="Times New Roman" pitchFamily="18" charset="0"/>
                <a:cs typeface="Times New Roman" pitchFamily="18" charset="0"/>
              </a:rPr>
              <a:t>，用</a:t>
            </a:r>
            <a:r>
              <a:rPr lang="en-US" altLang="zh-CN" sz="3200" b="1" dirty="0" smtClean="0">
                <a:latin typeface="Times New Roman" pitchFamily="18" charset="0"/>
                <a:cs typeface="Times New Roman" pitchFamily="18" charset="0"/>
              </a:rPr>
              <a:t>f(t)</a:t>
            </a:r>
            <a:r>
              <a:rPr lang="zh-CN" altLang="en-US" sz="3200" b="1" dirty="0" smtClean="0">
                <a:latin typeface="Times New Roman" pitchFamily="18" charset="0"/>
                <a:cs typeface="Times New Roman" pitchFamily="18" charset="0"/>
              </a:rPr>
              <a:t>代替</a:t>
            </a:r>
            <a:r>
              <a:rPr lang="en-US" altLang="zh-CN" sz="3200" b="1" dirty="0" smtClean="0">
                <a:solidFill>
                  <a:srgbClr val="FFC000"/>
                </a:solidFill>
                <a:latin typeface="Times New Roman" pitchFamily="18" charset="0"/>
                <a:cs typeface="Times New Roman" pitchFamily="18" charset="0"/>
              </a:rPr>
              <a:t>z</a:t>
            </a:r>
            <a:r>
              <a:rPr lang="zh-CN" altLang="en-US" sz="3200" b="1" dirty="0" smtClean="0">
                <a:latin typeface="Times New Roman" pitchFamily="18" charset="0"/>
                <a:cs typeface="Times New Roman" pitchFamily="18" charset="0"/>
              </a:rPr>
              <a:t>，</a:t>
            </a:r>
          </a:p>
          <a:p>
            <a:pPr algn="just" eaLnBrk="1" hangingPunct="1">
              <a:buFont typeface="Wingdings" panose="05000000000000000000" pitchFamily="2" charset="2"/>
              <a:buNone/>
              <a:defRPr/>
            </a:pPr>
            <a:r>
              <a:rPr lang="zh-CN" altLang="en-US" sz="3200" b="1" dirty="0" smtClean="0">
                <a:solidFill>
                  <a:srgbClr val="FFC000"/>
                </a:solidFill>
                <a:latin typeface="Times New Roman" pitchFamily="18" charset="0"/>
                <a:cs typeface="Times New Roman" pitchFamily="18" charset="0"/>
              </a:rPr>
              <a:t>得</a:t>
            </a:r>
            <a:r>
              <a:rPr lang="zh-CN" altLang="en-US" sz="3200" b="1" dirty="0" smtClean="0">
                <a:latin typeface="Times New Roman" pitchFamily="18" charset="0"/>
                <a:cs typeface="Times New Roman" pitchFamily="18" charset="0"/>
              </a:rPr>
              <a:t>公式的</a:t>
            </a:r>
            <a:r>
              <a:rPr lang="en-US" altLang="zh-CN" sz="3200" b="1" dirty="0" err="1" smtClean="0">
                <a:latin typeface="Times New Roman" pitchFamily="18" charset="0"/>
                <a:cs typeface="Times New Roman" pitchFamily="18" charset="0"/>
              </a:rPr>
              <a:t>Skolem</a:t>
            </a:r>
            <a:r>
              <a:rPr lang="zh-CN" altLang="en-US" sz="3200" b="1" dirty="0" smtClean="0">
                <a:latin typeface="Times New Roman" pitchFamily="18" charset="0"/>
                <a:cs typeface="Times New Roman" pitchFamily="18" charset="0"/>
              </a:rPr>
              <a:t>范式：</a:t>
            </a:r>
            <a:endParaRPr lang="zh-CN" altLang="en-US" sz="2800" b="1" dirty="0" smtClean="0">
              <a:latin typeface="Times New Roman" pitchFamily="18" charset="0"/>
              <a:cs typeface="Times New Roman" pitchFamily="18" charset="0"/>
              <a:sym typeface="Symbol" pitchFamily="18" charset="2"/>
            </a:endParaRPr>
          </a:p>
          <a:p>
            <a:pPr algn="ctr" eaLnBrk="1" hangingPunct="1">
              <a:buFont typeface="Wingdings" panose="05000000000000000000" pitchFamily="2" charset="2"/>
              <a:buNone/>
              <a:defRPr/>
            </a:pPr>
            <a:r>
              <a:rPr lang="zh-CN" altLang="en-US"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t((A(a)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C(t)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D(f(t)))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B(</a:t>
            </a:r>
            <a:r>
              <a:rPr lang="en-US" altLang="zh-CN" sz="2800" b="1" dirty="0" err="1" smtClean="0">
                <a:latin typeface="Times New Roman" pitchFamily="18" charset="0"/>
                <a:cs typeface="Times New Roman" pitchFamily="18" charset="0"/>
              </a:rPr>
              <a:t>a,b</a:t>
            </a:r>
            <a:r>
              <a:rPr lang="en-US" altLang="zh-CN" sz="2800" b="1"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C(t)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D(f(t))))</a:t>
            </a:r>
            <a:r>
              <a:rPr lang="en-US" altLang="zh-CN" sz="3200" dirty="0" smtClean="0"/>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F8FC689E-AAEC-4610-81FA-A463C60D9282}" type="slidenum">
              <a:rPr lang="en-US" altLang="zh-CN" smtClean="0"/>
              <a:pPr>
                <a:defRPr/>
              </a:pPr>
              <a:t>112</a:t>
            </a:fld>
            <a:endParaRPr lang="en-US" altLang="zh-CN"/>
          </a:p>
        </p:txBody>
      </p:sp>
      <p:sp>
        <p:nvSpPr>
          <p:cNvPr id="5" name="Rectangle 3"/>
          <p:cNvSpPr>
            <a:spLocks noGrp="1" noChangeArrowheads="1"/>
          </p:cNvSpPr>
          <p:nvPr>
            <p:ph type="title"/>
          </p:nvPr>
        </p:nvSpPr>
        <p:spPr>
          <a:xfrm>
            <a:off x="0" y="0"/>
            <a:ext cx="87630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endParaRPr lang="en-US" altLang="zh-CN"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04800"/>
            <a:ext cx="9144000" cy="5826125"/>
          </a:xfrm>
        </p:spPr>
        <p:txBody>
          <a:bodyPr/>
          <a:lstStyle/>
          <a:p>
            <a:pPr>
              <a:defRPr/>
            </a:pPr>
            <a:r>
              <a:rPr lang="zh-CN" altLang="en-US" sz="3200" b="1" dirty="0" smtClean="0"/>
              <a:t>习题</a:t>
            </a:r>
            <a:r>
              <a:rPr lang="en-US" altLang="zh-CN" sz="3200" b="1" dirty="0" smtClean="0"/>
              <a:t>3.2-9 (2)</a:t>
            </a:r>
          </a:p>
          <a:p>
            <a:pPr>
              <a:lnSpc>
                <a:spcPts val="3500"/>
              </a:lnSpc>
              <a:buFont typeface="Wingdings" panose="05000000000000000000" pitchFamily="2" charset="2"/>
              <a:buNone/>
              <a:defRPr/>
            </a:pPr>
            <a:r>
              <a:rPr lang="en-US" altLang="zh-CN" sz="2800" b="1" dirty="0" smtClean="0"/>
              <a:t>(2)</a:t>
            </a:r>
            <a:r>
              <a:rPr lang="en-US" altLang="zh-CN" sz="2800" b="1" dirty="0" smtClean="0">
                <a:sym typeface="Symbol" pitchFamily="18" charset="2"/>
              </a:rPr>
              <a:t></a:t>
            </a:r>
            <a:r>
              <a:rPr lang="en-US" altLang="zh-CN" sz="2800" b="1" dirty="0" smtClean="0"/>
              <a:t>x</a:t>
            </a:r>
            <a:r>
              <a:rPr lang="en-US" altLang="zh-CN" sz="2800" b="1" dirty="0" smtClean="0">
                <a:solidFill>
                  <a:srgbClr val="FFC000"/>
                </a:solidFill>
              </a:rPr>
              <a:t>(</a:t>
            </a:r>
            <a:r>
              <a:rPr lang="en-US" altLang="zh-CN" sz="2800" b="1" dirty="0" smtClean="0">
                <a:sym typeface="Symbol" pitchFamily="18" charset="2"/>
              </a:rPr>
              <a:t></a:t>
            </a:r>
            <a:r>
              <a:rPr lang="en-US" altLang="zh-CN" sz="2800" b="1" dirty="0" smtClean="0"/>
              <a:t>E(x,0)</a:t>
            </a:r>
            <a:r>
              <a:rPr lang="en-US" altLang="zh-CN" sz="2800" b="1" dirty="0" smtClean="0">
                <a:sym typeface="Symbol" pitchFamily="18" charset="2"/>
              </a:rPr>
              <a:t></a:t>
            </a:r>
            <a:r>
              <a:rPr lang="en-US" altLang="zh-CN" sz="2800" b="1" dirty="0" smtClean="0">
                <a:solidFill>
                  <a:srgbClr val="AFDC7E"/>
                </a:solidFill>
              </a:rPr>
              <a:t>(</a:t>
            </a:r>
            <a:r>
              <a:rPr lang="en-US" altLang="zh-CN" sz="2800" b="1" dirty="0" smtClean="0">
                <a:sym typeface="Symbol" pitchFamily="18" charset="2"/>
              </a:rPr>
              <a:t></a:t>
            </a:r>
            <a:r>
              <a:rPr lang="en-US" altLang="zh-CN" sz="2800" b="1" dirty="0" smtClean="0"/>
              <a:t>y</a:t>
            </a:r>
            <a:r>
              <a:rPr lang="en-US" altLang="zh-CN" sz="2800" b="1" dirty="0" smtClean="0">
                <a:solidFill>
                  <a:srgbClr val="FF0000"/>
                </a:solidFill>
              </a:rPr>
              <a:t>(</a:t>
            </a:r>
            <a:r>
              <a:rPr lang="en-US" altLang="zh-CN" sz="2800" b="1" dirty="0" smtClean="0"/>
              <a:t>E(</a:t>
            </a:r>
            <a:r>
              <a:rPr lang="en-US" altLang="zh-CN" sz="2800" b="1" dirty="0" err="1" smtClean="0"/>
              <a:t>y,g</a:t>
            </a:r>
            <a:r>
              <a:rPr lang="en-US" altLang="zh-CN" sz="2800" b="1" dirty="0" smtClean="0"/>
              <a:t>(x))</a:t>
            </a:r>
            <a:r>
              <a:rPr lang="en-US" altLang="zh-CN" sz="2800" b="1" dirty="0" smtClean="0">
                <a:sym typeface="Symbol" pitchFamily="18" charset="2"/>
              </a:rPr>
              <a:t></a:t>
            </a:r>
            <a:r>
              <a:rPr lang="en-US" altLang="zh-CN" sz="2800" b="1" dirty="0" smtClean="0"/>
              <a:t>z</a:t>
            </a:r>
            <a:r>
              <a:rPr lang="en-US" altLang="zh-CN" sz="2800" b="1" dirty="0" smtClean="0">
                <a:solidFill>
                  <a:srgbClr val="00B0F0"/>
                </a:solidFill>
              </a:rPr>
              <a:t>(</a:t>
            </a:r>
            <a:r>
              <a:rPr lang="en-US" altLang="zh-CN" sz="2800" b="1" dirty="0" smtClean="0"/>
              <a:t>E(</a:t>
            </a:r>
            <a:r>
              <a:rPr lang="en-US" altLang="zh-CN" sz="2800" b="1" dirty="0" err="1" smtClean="0"/>
              <a:t>z,g</a:t>
            </a:r>
            <a:r>
              <a:rPr lang="en-US" altLang="zh-CN" sz="2800" b="1" dirty="0" smtClean="0"/>
              <a:t>(x))</a:t>
            </a:r>
            <a:r>
              <a:rPr lang="en-US" altLang="zh-CN" sz="2800" b="1" dirty="0" smtClean="0">
                <a:sym typeface="Symbol" pitchFamily="18" charset="2"/>
              </a:rPr>
              <a:t></a:t>
            </a:r>
            <a:r>
              <a:rPr lang="en-US" altLang="zh-CN" sz="2800" b="1" dirty="0" smtClean="0"/>
              <a:t>E(</a:t>
            </a:r>
            <a:r>
              <a:rPr lang="en-US" altLang="zh-CN" sz="2800" b="1" dirty="0" err="1" smtClean="0"/>
              <a:t>y,z</a:t>
            </a:r>
            <a:r>
              <a:rPr lang="en-US" altLang="zh-CN" sz="2800" b="1" dirty="0" smtClean="0"/>
              <a:t>) </a:t>
            </a:r>
            <a:r>
              <a:rPr lang="en-US" altLang="zh-CN" sz="2800" b="1" dirty="0" smtClean="0">
                <a:solidFill>
                  <a:srgbClr val="00B0F0"/>
                </a:solidFill>
              </a:rPr>
              <a:t>)</a:t>
            </a:r>
            <a:r>
              <a:rPr lang="en-US" altLang="zh-CN" sz="2800" b="1" dirty="0" smtClean="0">
                <a:solidFill>
                  <a:srgbClr val="FF0000"/>
                </a:solidFill>
              </a:rPr>
              <a:t>)</a:t>
            </a:r>
            <a:r>
              <a:rPr lang="en-US" altLang="zh-CN" sz="2800" b="1" dirty="0" smtClean="0">
                <a:solidFill>
                  <a:srgbClr val="AFDC7E"/>
                </a:solidFill>
              </a:rPr>
              <a:t>)</a:t>
            </a:r>
            <a:r>
              <a:rPr lang="en-US" altLang="zh-CN" sz="2800" b="1" dirty="0" smtClean="0">
                <a:solidFill>
                  <a:srgbClr val="FFC000"/>
                </a:solidFill>
              </a:rPr>
              <a:t>)</a:t>
            </a:r>
            <a:endParaRPr lang="zh-CN" altLang="zh-CN" sz="2800" b="1" dirty="0" smtClean="0">
              <a:solidFill>
                <a:srgbClr val="FFC000"/>
              </a:solidFill>
            </a:endParaRPr>
          </a:p>
          <a:p>
            <a:pPr>
              <a:lnSpc>
                <a:spcPts val="3500"/>
              </a:lnSpc>
              <a:buFont typeface="Wingdings" panose="05000000000000000000" pitchFamily="2" charset="2"/>
              <a:buNone/>
              <a:defRPr/>
            </a:pPr>
            <a:r>
              <a:rPr lang="zh-CN" altLang="zh-CN" sz="2800" b="1" dirty="0" smtClean="0"/>
              <a:t>＝</a:t>
            </a:r>
            <a:r>
              <a:rPr lang="en-US" altLang="zh-CN" sz="2800" b="1" dirty="0" smtClean="0">
                <a:sym typeface="Symbol" pitchFamily="18" charset="2"/>
              </a:rPr>
              <a:t></a:t>
            </a:r>
            <a:r>
              <a:rPr lang="en-US" altLang="zh-CN" sz="2800" b="1" dirty="0" smtClean="0"/>
              <a:t>x(E(x,0) </a:t>
            </a:r>
            <a:r>
              <a:rPr lang="en-US" altLang="zh-CN" sz="2800" b="1" dirty="0" smtClean="0">
                <a:sym typeface="Symbol" pitchFamily="18" charset="2"/>
              </a:rPr>
              <a:t></a:t>
            </a:r>
            <a:r>
              <a:rPr lang="en-US" altLang="zh-CN" sz="2800" b="1" dirty="0" smtClean="0"/>
              <a:t> (</a:t>
            </a:r>
            <a:r>
              <a:rPr lang="en-US" altLang="zh-CN" sz="2800" b="1" dirty="0" smtClean="0">
                <a:sym typeface="Symbol" pitchFamily="18" charset="2"/>
              </a:rPr>
              <a:t></a:t>
            </a:r>
            <a:r>
              <a:rPr lang="en-US" altLang="zh-CN" sz="2800" b="1" dirty="0" smtClean="0">
                <a:solidFill>
                  <a:srgbClr val="FFC000"/>
                </a:solidFill>
              </a:rPr>
              <a:t>y</a:t>
            </a:r>
            <a:r>
              <a:rPr lang="en-US" altLang="zh-CN" sz="2800" b="1" dirty="0" smtClean="0">
                <a:solidFill>
                  <a:srgbClr val="FF0000"/>
                </a:solidFill>
              </a:rPr>
              <a:t>(</a:t>
            </a:r>
            <a:r>
              <a:rPr lang="en-US" altLang="zh-CN" sz="2800" b="1" dirty="0" smtClean="0"/>
              <a:t>E(</a:t>
            </a:r>
            <a:r>
              <a:rPr lang="en-US" altLang="zh-CN" sz="2800" b="1" dirty="0" err="1" smtClean="0"/>
              <a:t>y,g</a:t>
            </a:r>
            <a:r>
              <a:rPr lang="en-US" altLang="zh-CN" sz="2800" b="1" dirty="0" smtClean="0"/>
              <a:t>(x))</a:t>
            </a:r>
            <a:r>
              <a:rPr lang="en-US" altLang="zh-CN" sz="2800" b="1" dirty="0" smtClean="0">
                <a:sym typeface="Symbol" pitchFamily="18" charset="2"/>
              </a:rPr>
              <a:t></a:t>
            </a:r>
            <a:r>
              <a:rPr lang="en-US" altLang="zh-CN" sz="2800" b="1" dirty="0" smtClean="0">
                <a:solidFill>
                  <a:srgbClr val="FFFF00"/>
                </a:solidFill>
              </a:rPr>
              <a:t>z</a:t>
            </a:r>
            <a:r>
              <a:rPr lang="en-US" altLang="zh-CN" sz="2800" b="1" dirty="0" smtClean="0"/>
              <a:t>(</a:t>
            </a:r>
            <a:r>
              <a:rPr lang="en-US" altLang="zh-CN" sz="2800" b="1" dirty="0" smtClean="0">
                <a:sym typeface="Symbol" pitchFamily="18" charset="2"/>
              </a:rPr>
              <a:t></a:t>
            </a:r>
            <a:r>
              <a:rPr lang="en-US" altLang="zh-CN" sz="2800" b="1" dirty="0" smtClean="0"/>
              <a:t>E(</a:t>
            </a:r>
            <a:r>
              <a:rPr lang="en-US" altLang="zh-CN" sz="2800" b="1" dirty="0" err="1" smtClean="0"/>
              <a:t>z,g</a:t>
            </a:r>
            <a:r>
              <a:rPr lang="en-US" altLang="zh-CN" sz="2800" b="1" dirty="0" smtClean="0"/>
              <a:t>(x))</a:t>
            </a:r>
            <a:r>
              <a:rPr lang="en-US" altLang="zh-CN" sz="2800" b="1" dirty="0" smtClean="0">
                <a:sym typeface="Symbol" pitchFamily="18" charset="2"/>
              </a:rPr>
              <a:t></a:t>
            </a:r>
            <a:r>
              <a:rPr lang="en-US" altLang="zh-CN" sz="2800" b="1" dirty="0" smtClean="0"/>
              <a:t>E(</a:t>
            </a:r>
            <a:r>
              <a:rPr lang="en-US" altLang="zh-CN" sz="2800" b="1" dirty="0" err="1" smtClean="0"/>
              <a:t>y,z</a:t>
            </a:r>
            <a:r>
              <a:rPr lang="en-US" altLang="zh-CN" sz="2800" b="1" dirty="0" smtClean="0"/>
              <a:t>))</a:t>
            </a:r>
            <a:r>
              <a:rPr lang="en-US" altLang="zh-CN" sz="2800" b="1" dirty="0" smtClean="0">
                <a:solidFill>
                  <a:srgbClr val="FF3300"/>
                </a:solidFill>
              </a:rPr>
              <a:t>)</a:t>
            </a:r>
            <a:r>
              <a:rPr lang="en-US" altLang="zh-CN" sz="2800" b="1" dirty="0" smtClean="0"/>
              <a:t>))</a:t>
            </a:r>
          </a:p>
          <a:p>
            <a:pPr>
              <a:lnSpc>
                <a:spcPts val="3500"/>
              </a:lnSpc>
              <a:buFont typeface="Wingdings" panose="05000000000000000000" pitchFamily="2" charset="2"/>
              <a:buNone/>
              <a:defRPr/>
            </a:pPr>
            <a:r>
              <a:rPr lang="en-US" altLang="zh-CN" sz="2800" b="1" dirty="0" smtClean="0"/>
              <a:t>=</a:t>
            </a:r>
            <a:r>
              <a:rPr lang="en-US" altLang="zh-CN" sz="2800" b="1" dirty="0">
                <a:sym typeface="Symbol" pitchFamily="18" charset="2"/>
              </a:rPr>
              <a:t></a:t>
            </a:r>
            <a:r>
              <a:rPr lang="en-US" altLang="zh-CN" sz="2800" b="1" dirty="0" err="1"/>
              <a:t>x</a:t>
            </a:r>
            <a:r>
              <a:rPr lang="en-US" altLang="zh-CN" sz="2800" b="1" dirty="0" err="1">
                <a:sym typeface="Symbol" pitchFamily="18" charset="2"/>
              </a:rPr>
              <a:t></a:t>
            </a:r>
            <a:r>
              <a:rPr lang="en-US" altLang="zh-CN" sz="2800" b="1" dirty="0" err="1" smtClean="0"/>
              <a:t>y</a:t>
            </a:r>
            <a:r>
              <a:rPr lang="en-US" altLang="zh-CN" sz="2800" b="1" dirty="0" smtClean="0"/>
              <a:t>(E(x,0</a:t>
            </a:r>
            <a:r>
              <a:rPr lang="en-US" altLang="zh-CN" sz="2800" b="1" dirty="0"/>
              <a:t>) </a:t>
            </a:r>
            <a:r>
              <a:rPr lang="en-US" altLang="zh-CN" sz="2800" b="1" dirty="0" smtClean="0">
                <a:sym typeface="Symbol" pitchFamily="18" charset="2"/>
              </a:rPr>
              <a:t>(</a:t>
            </a:r>
            <a:r>
              <a:rPr lang="en-US" altLang="zh-CN" sz="2800" b="1" dirty="0" smtClean="0"/>
              <a:t>E(</a:t>
            </a:r>
            <a:r>
              <a:rPr lang="en-US" altLang="zh-CN" sz="2800" b="1" dirty="0" err="1" smtClean="0"/>
              <a:t>y,g</a:t>
            </a:r>
            <a:r>
              <a:rPr lang="en-US" altLang="zh-CN" sz="2800" b="1" dirty="0" smtClean="0"/>
              <a:t>(x</a:t>
            </a:r>
            <a:r>
              <a:rPr lang="en-US" altLang="zh-CN" sz="2800" b="1" dirty="0"/>
              <a:t>))</a:t>
            </a:r>
            <a:r>
              <a:rPr lang="en-US" altLang="zh-CN" sz="2800" b="1" dirty="0">
                <a:sym typeface="Symbol" pitchFamily="18" charset="2"/>
              </a:rPr>
              <a:t></a:t>
            </a:r>
            <a:r>
              <a:rPr lang="en-US" altLang="zh-CN" sz="2800" b="1" dirty="0">
                <a:solidFill>
                  <a:srgbClr val="FFFF00"/>
                </a:solidFill>
              </a:rPr>
              <a:t>z</a:t>
            </a:r>
            <a:r>
              <a:rPr lang="en-US" altLang="zh-CN" sz="2800" b="1" dirty="0"/>
              <a:t>(</a:t>
            </a:r>
            <a:r>
              <a:rPr lang="en-US" altLang="zh-CN" sz="2800" b="1" dirty="0">
                <a:sym typeface="Symbol" pitchFamily="18" charset="2"/>
              </a:rPr>
              <a:t></a:t>
            </a:r>
            <a:r>
              <a:rPr lang="en-US" altLang="zh-CN" sz="2800" b="1" dirty="0"/>
              <a:t>E(</a:t>
            </a:r>
            <a:r>
              <a:rPr lang="en-US" altLang="zh-CN" sz="2800" b="1" dirty="0" err="1"/>
              <a:t>z,g</a:t>
            </a:r>
            <a:r>
              <a:rPr lang="en-US" altLang="zh-CN" sz="2800" b="1" dirty="0"/>
              <a:t>(x))</a:t>
            </a:r>
            <a:r>
              <a:rPr lang="en-US" altLang="zh-CN" sz="2800" b="1" dirty="0">
                <a:sym typeface="Symbol" pitchFamily="18" charset="2"/>
              </a:rPr>
              <a:t></a:t>
            </a:r>
            <a:r>
              <a:rPr lang="en-US" altLang="zh-CN" sz="2800" b="1" dirty="0"/>
              <a:t>E(</a:t>
            </a:r>
            <a:r>
              <a:rPr lang="en-US" altLang="zh-CN" sz="2800" b="1" dirty="0" err="1"/>
              <a:t>y,z</a:t>
            </a:r>
            <a:r>
              <a:rPr lang="en-US" altLang="zh-CN" sz="2800" b="1" dirty="0" smtClean="0"/>
              <a:t>)))))</a:t>
            </a:r>
            <a:endParaRPr lang="zh-CN" altLang="zh-CN" sz="2800" b="1" dirty="0" smtClean="0"/>
          </a:p>
          <a:p>
            <a:pPr>
              <a:lnSpc>
                <a:spcPts val="3500"/>
              </a:lnSpc>
              <a:buFont typeface="Wingdings" panose="05000000000000000000" pitchFamily="2" charset="2"/>
              <a:buNone/>
              <a:defRPr/>
            </a:pPr>
            <a:r>
              <a:rPr lang="zh-CN" altLang="zh-CN" sz="2800" b="1" dirty="0" smtClean="0"/>
              <a:t>＝</a:t>
            </a:r>
            <a:r>
              <a:rPr lang="en-US" altLang="zh-CN" sz="2800" b="1" dirty="0" smtClean="0">
                <a:sym typeface="Symbol" pitchFamily="18" charset="2"/>
              </a:rPr>
              <a:t></a:t>
            </a:r>
            <a:r>
              <a:rPr lang="en-US" altLang="zh-CN" sz="2800" b="1" dirty="0" err="1" smtClean="0"/>
              <a:t>x</a:t>
            </a:r>
            <a:r>
              <a:rPr lang="en-US" altLang="zh-CN" sz="2800" b="1" dirty="0" err="1" smtClean="0">
                <a:sym typeface="Symbol" pitchFamily="18" charset="2"/>
              </a:rPr>
              <a:t></a:t>
            </a:r>
            <a:r>
              <a:rPr lang="en-US" altLang="zh-CN" sz="2800" b="1" dirty="0" err="1" smtClean="0"/>
              <a:t>y</a:t>
            </a:r>
            <a:r>
              <a:rPr lang="en-US" altLang="zh-CN" sz="2800" b="1" dirty="0" err="1" smtClean="0">
                <a:sym typeface="Symbol" pitchFamily="18" charset="2"/>
              </a:rPr>
              <a:t></a:t>
            </a:r>
            <a:r>
              <a:rPr lang="en-US" altLang="zh-CN" sz="2800" b="1" dirty="0" err="1" smtClean="0"/>
              <a:t>z</a:t>
            </a:r>
            <a:r>
              <a:rPr lang="en-US" altLang="zh-CN" sz="2800" b="1" dirty="0" smtClean="0"/>
              <a:t> (E(x,0) </a:t>
            </a:r>
            <a:r>
              <a:rPr lang="en-US" altLang="zh-CN" sz="2800" b="1" dirty="0" smtClean="0">
                <a:sym typeface="Symbol" pitchFamily="18" charset="2"/>
              </a:rPr>
              <a:t></a:t>
            </a:r>
            <a:r>
              <a:rPr lang="en-US" altLang="zh-CN" sz="2800" b="1" dirty="0" smtClean="0"/>
              <a:t> </a:t>
            </a:r>
            <a:r>
              <a:rPr lang="en-US" altLang="zh-CN" sz="2800" b="1" dirty="0" smtClean="0">
                <a:solidFill>
                  <a:srgbClr val="AFDC7E"/>
                </a:solidFill>
              </a:rPr>
              <a:t>(</a:t>
            </a:r>
            <a:r>
              <a:rPr lang="en-US" altLang="zh-CN" sz="2800" b="1" dirty="0" smtClean="0"/>
              <a:t>E(</a:t>
            </a:r>
            <a:r>
              <a:rPr lang="en-US" altLang="zh-CN" sz="2800" b="1" dirty="0" err="1" smtClean="0"/>
              <a:t>y,g</a:t>
            </a:r>
            <a:r>
              <a:rPr lang="en-US" altLang="zh-CN" sz="2800" b="1" dirty="0" smtClean="0"/>
              <a:t>(x))</a:t>
            </a:r>
            <a:r>
              <a:rPr lang="en-US" altLang="zh-CN" sz="2800" b="1" dirty="0" smtClean="0">
                <a:sym typeface="Symbol" pitchFamily="18" charset="2"/>
              </a:rPr>
              <a:t></a:t>
            </a:r>
            <a:r>
              <a:rPr lang="en-US" altLang="zh-CN" sz="2800" b="1" dirty="0" smtClean="0"/>
              <a:t> (</a:t>
            </a:r>
            <a:r>
              <a:rPr lang="en-US" altLang="zh-CN" sz="2800" b="1" dirty="0" smtClean="0">
                <a:sym typeface="Symbol" pitchFamily="18" charset="2"/>
              </a:rPr>
              <a:t></a:t>
            </a:r>
            <a:r>
              <a:rPr lang="en-US" altLang="zh-CN" sz="2800" b="1" dirty="0" smtClean="0"/>
              <a:t>E(</a:t>
            </a:r>
            <a:r>
              <a:rPr lang="en-US" altLang="zh-CN" sz="2800" b="1" dirty="0" err="1" smtClean="0"/>
              <a:t>z,g</a:t>
            </a:r>
            <a:r>
              <a:rPr lang="en-US" altLang="zh-CN" sz="2800" b="1" dirty="0" smtClean="0"/>
              <a:t>(x))</a:t>
            </a:r>
            <a:r>
              <a:rPr lang="en-US" altLang="zh-CN" sz="2800" b="1" dirty="0" smtClean="0">
                <a:sym typeface="Symbol" pitchFamily="18" charset="2"/>
              </a:rPr>
              <a:t></a:t>
            </a:r>
            <a:r>
              <a:rPr lang="en-US" altLang="zh-CN" sz="2800" b="1" dirty="0" smtClean="0"/>
              <a:t>E(</a:t>
            </a:r>
            <a:r>
              <a:rPr lang="en-US" altLang="zh-CN" sz="2800" b="1" dirty="0" err="1" smtClean="0"/>
              <a:t>y,z</a:t>
            </a:r>
            <a:r>
              <a:rPr lang="en-US" altLang="zh-CN" sz="2800" b="1" dirty="0" smtClean="0"/>
              <a:t>)))</a:t>
            </a:r>
            <a:r>
              <a:rPr lang="en-US" altLang="zh-CN" sz="2800" b="1" dirty="0" smtClean="0">
                <a:solidFill>
                  <a:srgbClr val="AFDC7E"/>
                </a:solidFill>
              </a:rPr>
              <a:t>)</a:t>
            </a:r>
            <a:r>
              <a:rPr lang="en-US" altLang="zh-CN" sz="2800" b="1" dirty="0" smtClean="0"/>
              <a:t>)</a:t>
            </a:r>
            <a:endParaRPr lang="zh-CN" altLang="zh-CN" sz="2800" b="1" dirty="0" smtClean="0"/>
          </a:p>
          <a:p>
            <a:pPr>
              <a:lnSpc>
                <a:spcPts val="3500"/>
              </a:lnSpc>
              <a:buFont typeface="Wingdings" panose="05000000000000000000" pitchFamily="2" charset="2"/>
              <a:buNone/>
              <a:defRPr/>
            </a:pPr>
            <a:r>
              <a:rPr lang="zh-CN" altLang="zh-CN" sz="2800" b="1" dirty="0" smtClean="0"/>
              <a:t>＝</a:t>
            </a:r>
            <a:r>
              <a:rPr lang="en-US" altLang="zh-CN" sz="2800" b="1" dirty="0" smtClean="0">
                <a:sym typeface="Symbol" pitchFamily="18" charset="2"/>
              </a:rPr>
              <a:t></a:t>
            </a:r>
            <a:r>
              <a:rPr lang="en-US" altLang="zh-CN" sz="2800" b="1" dirty="0" err="1" smtClean="0"/>
              <a:t>x</a:t>
            </a:r>
            <a:r>
              <a:rPr lang="en-US" altLang="zh-CN" sz="2800" b="1" dirty="0" err="1" smtClean="0">
                <a:solidFill>
                  <a:srgbClr val="FFC000"/>
                </a:solidFill>
                <a:sym typeface="Symbol" pitchFamily="18" charset="2"/>
              </a:rPr>
              <a:t></a:t>
            </a:r>
            <a:r>
              <a:rPr lang="en-US" altLang="zh-CN" sz="2800" b="1" dirty="0" err="1" smtClean="0">
                <a:solidFill>
                  <a:srgbClr val="FFC000"/>
                </a:solidFill>
              </a:rPr>
              <a:t>y</a:t>
            </a:r>
            <a:r>
              <a:rPr lang="en-US" altLang="zh-CN" sz="2800" b="1" dirty="0" err="1" smtClean="0">
                <a:sym typeface="Symbol" pitchFamily="18" charset="2"/>
              </a:rPr>
              <a:t></a:t>
            </a:r>
            <a:r>
              <a:rPr lang="en-US" altLang="zh-CN" sz="2800" b="1" dirty="0" err="1" smtClean="0"/>
              <a:t>z</a:t>
            </a:r>
            <a:r>
              <a:rPr lang="en-US" altLang="zh-CN" sz="2800" b="1" dirty="0" smtClean="0"/>
              <a:t> ((E(x,0) </a:t>
            </a:r>
            <a:r>
              <a:rPr lang="en-US" altLang="zh-CN" sz="2800" b="1" dirty="0" smtClean="0">
                <a:sym typeface="Symbol" pitchFamily="18" charset="2"/>
              </a:rPr>
              <a:t></a:t>
            </a:r>
            <a:r>
              <a:rPr lang="en-US" altLang="zh-CN" sz="2800" b="1" dirty="0" smtClean="0"/>
              <a:t> E(</a:t>
            </a:r>
            <a:r>
              <a:rPr lang="en-US" altLang="zh-CN" sz="2800" b="1" dirty="0" err="1" smtClean="0"/>
              <a:t>y,g</a:t>
            </a:r>
            <a:r>
              <a:rPr lang="en-US" altLang="zh-CN" sz="2800" b="1" dirty="0" smtClean="0"/>
              <a:t>(x)) )</a:t>
            </a:r>
            <a:r>
              <a:rPr lang="en-US" altLang="zh-CN" sz="2800" b="1" dirty="0" smtClean="0">
                <a:sym typeface="Symbol" pitchFamily="18" charset="2"/>
              </a:rPr>
              <a:t></a:t>
            </a:r>
          </a:p>
          <a:p>
            <a:pPr>
              <a:lnSpc>
                <a:spcPts val="3500"/>
              </a:lnSpc>
              <a:buFont typeface="Wingdings" panose="05000000000000000000" pitchFamily="2" charset="2"/>
              <a:buNone/>
              <a:defRPr/>
            </a:pPr>
            <a:r>
              <a:rPr lang="en-US" altLang="zh-CN" sz="2800" b="1" dirty="0" smtClean="0"/>
              <a:t> (E(x,0) </a:t>
            </a:r>
            <a:r>
              <a:rPr lang="en-US" altLang="zh-CN" sz="2800" b="1" dirty="0" smtClean="0">
                <a:sym typeface="Symbol" pitchFamily="18" charset="2"/>
              </a:rPr>
              <a:t></a:t>
            </a:r>
            <a:r>
              <a:rPr lang="en-US" altLang="zh-CN" sz="2800" b="1" dirty="0" smtClean="0"/>
              <a:t>E(</a:t>
            </a:r>
            <a:r>
              <a:rPr lang="en-US" altLang="zh-CN" sz="2800" b="1" dirty="0" err="1" smtClean="0"/>
              <a:t>z,g</a:t>
            </a:r>
            <a:r>
              <a:rPr lang="en-US" altLang="zh-CN" sz="2800" b="1" dirty="0" smtClean="0"/>
              <a:t>(x))</a:t>
            </a:r>
            <a:r>
              <a:rPr lang="en-US" altLang="zh-CN" sz="2800" b="1" dirty="0" smtClean="0">
                <a:sym typeface="Symbol" pitchFamily="18" charset="2"/>
              </a:rPr>
              <a:t></a:t>
            </a:r>
            <a:r>
              <a:rPr lang="en-US" altLang="zh-CN" sz="2800" b="1" dirty="0" smtClean="0"/>
              <a:t>E(</a:t>
            </a:r>
            <a:r>
              <a:rPr lang="en-US" altLang="zh-CN" sz="2800" b="1" dirty="0" err="1" smtClean="0"/>
              <a:t>y,z</a:t>
            </a:r>
            <a:r>
              <a:rPr lang="en-US" altLang="zh-CN" sz="2800" b="1" dirty="0" smtClean="0"/>
              <a:t>)))</a:t>
            </a:r>
            <a:endParaRPr lang="zh-CN" altLang="zh-CN" sz="2800" b="1" dirty="0" smtClean="0"/>
          </a:p>
          <a:p>
            <a:pPr>
              <a:lnSpc>
                <a:spcPts val="3500"/>
              </a:lnSpc>
              <a:buFont typeface="Wingdings" panose="05000000000000000000" pitchFamily="2" charset="2"/>
              <a:buNone/>
              <a:defRPr/>
            </a:pPr>
            <a:r>
              <a:rPr lang="zh-CN" altLang="zh-CN" sz="2800" b="1" dirty="0" smtClean="0"/>
              <a:t>用</a:t>
            </a:r>
            <a:r>
              <a:rPr lang="en-US" altLang="zh-CN" sz="2800" b="1" dirty="0" smtClean="0">
                <a:solidFill>
                  <a:srgbClr val="FFC000"/>
                </a:solidFill>
              </a:rPr>
              <a:t>f(x)</a:t>
            </a:r>
            <a:r>
              <a:rPr lang="zh-CN" altLang="zh-CN" sz="2800" b="1" dirty="0" smtClean="0"/>
              <a:t>代替</a:t>
            </a:r>
            <a:r>
              <a:rPr lang="en-US" altLang="zh-CN" sz="2800" b="1" dirty="0" smtClean="0"/>
              <a:t>y</a:t>
            </a:r>
            <a:r>
              <a:rPr lang="zh-CN" altLang="zh-CN" sz="2800" b="1" dirty="0" smtClean="0"/>
              <a:t>得</a:t>
            </a:r>
            <a:r>
              <a:rPr lang="en-US" altLang="zh-CN" sz="2800" b="1" dirty="0" err="1" smtClean="0"/>
              <a:t>Skolem</a:t>
            </a:r>
            <a:r>
              <a:rPr lang="zh-CN" altLang="zh-CN" sz="2800" b="1" dirty="0" smtClean="0"/>
              <a:t>范式</a:t>
            </a:r>
            <a:r>
              <a:rPr lang="en-US" altLang="zh-CN" sz="2800" b="1" dirty="0" smtClean="0"/>
              <a:t>:</a:t>
            </a:r>
            <a:endParaRPr lang="zh-CN" altLang="zh-CN" sz="2800" b="1" dirty="0" smtClean="0"/>
          </a:p>
          <a:p>
            <a:pPr>
              <a:lnSpc>
                <a:spcPts val="3500"/>
              </a:lnSpc>
              <a:buFont typeface="Wingdings" panose="05000000000000000000" pitchFamily="2" charset="2"/>
              <a:buNone/>
              <a:defRPr/>
            </a:pPr>
            <a:r>
              <a:rPr lang="en-US" altLang="zh-CN" sz="2800" b="1" dirty="0" err="1" smtClean="0">
                <a:solidFill>
                  <a:srgbClr val="FFC000"/>
                </a:solidFill>
              </a:rPr>
              <a:t>Skolem</a:t>
            </a:r>
            <a:r>
              <a:rPr lang="zh-CN" altLang="zh-CN" sz="2800" b="1" dirty="0" smtClean="0">
                <a:solidFill>
                  <a:srgbClr val="FFC000"/>
                </a:solidFill>
              </a:rPr>
              <a:t>范式</a:t>
            </a:r>
            <a:r>
              <a:rPr lang="en-US" altLang="zh-CN" sz="2800" b="1" dirty="0" smtClean="0"/>
              <a:t>: </a:t>
            </a:r>
            <a:r>
              <a:rPr lang="en-US" altLang="zh-CN" sz="2800" b="1" dirty="0" smtClean="0">
                <a:sym typeface="Symbol" pitchFamily="18" charset="2"/>
              </a:rPr>
              <a:t></a:t>
            </a:r>
            <a:r>
              <a:rPr lang="en-US" altLang="zh-CN" sz="2800" b="1" dirty="0" err="1" smtClean="0"/>
              <a:t>x</a:t>
            </a:r>
            <a:r>
              <a:rPr lang="en-US" altLang="zh-CN" sz="2800" b="1" dirty="0" err="1" smtClean="0">
                <a:sym typeface="Symbol" pitchFamily="18" charset="2"/>
              </a:rPr>
              <a:t></a:t>
            </a:r>
            <a:r>
              <a:rPr lang="en-US" altLang="zh-CN" sz="2800" b="1" dirty="0" err="1" smtClean="0"/>
              <a:t>z</a:t>
            </a:r>
            <a:r>
              <a:rPr lang="en-US" altLang="zh-CN" sz="2800" b="1" dirty="0" smtClean="0"/>
              <a:t>((E(x,0) </a:t>
            </a:r>
            <a:r>
              <a:rPr lang="en-US" altLang="zh-CN" sz="2800" b="1" dirty="0" smtClean="0">
                <a:sym typeface="Symbol" pitchFamily="18" charset="2"/>
              </a:rPr>
              <a:t></a:t>
            </a:r>
            <a:r>
              <a:rPr lang="en-US" altLang="zh-CN" sz="2800" b="1" dirty="0" smtClean="0"/>
              <a:t> E( f(x),g(x))) </a:t>
            </a:r>
            <a:r>
              <a:rPr lang="en-US" altLang="zh-CN" sz="2800" b="1" dirty="0" smtClean="0">
                <a:sym typeface="Symbol" pitchFamily="18" charset="2"/>
              </a:rPr>
              <a:t></a:t>
            </a:r>
            <a:r>
              <a:rPr lang="en-US" altLang="zh-CN" sz="2800" b="1" dirty="0" smtClean="0"/>
              <a:t> (E(x,0) </a:t>
            </a:r>
            <a:r>
              <a:rPr lang="en-US" altLang="zh-CN" sz="2800" b="1" dirty="0" smtClean="0">
                <a:sym typeface="Symbol" pitchFamily="18" charset="2"/>
              </a:rPr>
              <a:t></a:t>
            </a:r>
            <a:r>
              <a:rPr lang="en-US" altLang="zh-CN" sz="2800" b="1" dirty="0" smtClean="0"/>
              <a:t>E(</a:t>
            </a:r>
            <a:r>
              <a:rPr lang="en-US" altLang="zh-CN" sz="2800" b="1" dirty="0" err="1" smtClean="0"/>
              <a:t>z,g</a:t>
            </a:r>
            <a:r>
              <a:rPr lang="en-US" altLang="zh-CN" sz="2800" b="1" dirty="0" smtClean="0"/>
              <a:t>(x)) </a:t>
            </a:r>
            <a:r>
              <a:rPr lang="en-US" altLang="zh-CN" sz="2800" b="1" dirty="0" smtClean="0">
                <a:sym typeface="Symbol" pitchFamily="18" charset="2"/>
              </a:rPr>
              <a:t></a:t>
            </a:r>
            <a:r>
              <a:rPr lang="en-US" altLang="zh-CN" sz="2800" b="1" dirty="0" smtClean="0"/>
              <a:t> E( f(x),z)))</a:t>
            </a:r>
            <a:endParaRPr lang="zh-CN" altLang="zh-CN" sz="2800" b="1" dirty="0" smtClean="0"/>
          </a:p>
          <a:p>
            <a:pPr>
              <a:buFont typeface="Wingdings" panose="05000000000000000000" pitchFamily="2" charset="2"/>
              <a:buNone/>
              <a:defRPr/>
            </a:pPr>
            <a:r>
              <a:rPr lang="en-US" altLang="zh-CN" sz="3200" b="1" dirty="0" smtClean="0"/>
              <a:t> </a:t>
            </a:r>
            <a:endParaRPr lang="zh-CN" altLang="en-US" sz="3200" b="1" dirty="0" smtClean="0"/>
          </a:p>
          <a:p>
            <a:pPr>
              <a:buFont typeface="Wingdings" panose="05000000000000000000" pitchFamily="2" charset="2"/>
              <a:buNone/>
              <a:defRPr/>
            </a:pPr>
            <a:endParaRPr lang="zh-CN" altLang="en-US" sz="3200" dirty="0" smtClean="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4034337-9BFC-478F-A6FD-93C4FF168109}" type="slidenum">
              <a:rPr lang="en-US" altLang="zh-CN" smtClean="0"/>
              <a:pPr>
                <a:defRPr/>
              </a:pPr>
              <a:t>113</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152400" y="838200"/>
            <a:ext cx="8839200" cy="5334000"/>
          </a:xfrm>
        </p:spPr>
        <p:txBody>
          <a:bodyPr/>
          <a:lstStyle/>
          <a:p>
            <a:pPr marL="0" indent="0">
              <a:lnSpc>
                <a:spcPct val="105000"/>
              </a:lnSpc>
              <a:buFont typeface="Wingdings" panose="05000000000000000000" pitchFamily="2" charset="2"/>
              <a:buNone/>
              <a:tabLst>
                <a:tab pos="1336675" algn="l"/>
              </a:tabLst>
              <a:defRPr/>
            </a:pPr>
            <a:r>
              <a:rPr lang="zh-CN" altLang="en-US" sz="3000" b="1" dirty="0" smtClean="0">
                <a:solidFill>
                  <a:srgbClr val="FFCC00"/>
                </a:solidFill>
                <a:latin typeface="Times New Roman" pitchFamily="18" charset="0"/>
              </a:rPr>
              <a:t>定理</a:t>
            </a:r>
            <a:r>
              <a:rPr lang="en-US" altLang="zh-CN" sz="3000" b="1" dirty="0" smtClean="0">
                <a:solidFill>
                  <a:srgbClr val="FFCC00"/>
                </a:solidFill>
                <a:latin typeface="Times New Roman" pitchFamily="18" charset="0"/>
              </a:rPr>
              <a:t>1</a:t>
            </a:r>
            <a:r>
              <a:rPr lang="zh-CN" altLang="en-US" sz="3000" b="1" dirty="0" smtClean="0">
                <a:latin typeface="Times New Roman" pitchFamily="18" charset="0"/>
              </a:rPr>
              <a:t>： </a:t>
            </a:r>
            <a:r>
              <a:rPr lang="en-US" altLang="zh-CN" sz="3000" b="1" dirty="0" smtClean="0">
                <a:latin typeface="Times New Roman" pitchFamily="18" charset="0"/>
              </a:rPr>
              <a:t>G</a:t>
            </a:r>
            <a:r>
              <a:rPr lang="zh-CN" altLang="en-US" sz="3000" b="1" dirty="0" smtClean="0">
                <a:latin typeface="宋体" pitchFamily="2" charset="-122"/>
              </a:rPr>
              <a:t>与</a:t>
            </a:r>
            <a:r>
              <a:rPr lang="en-US" altLang="zh-CN" sz="3000" b="1" dirty="0" smtClean="0">
                <a:latin typeface="Times New Roman" pitchFamily="18" charset="0"/>
              </a:rPr>
              <a:t>S</a:t>
            </a:r>
            <a:r>
              <a:rPr lang="zh-CN" altLang="en-US" sz="3000" b="1" dirty="0" smtClean="0">
                <a:latin typeface="宋体" pitchFamily="2" charset="-122"/>
              </a:rPr>
              <a:t>的可满足性是等价的。</a:t>
            </a:r>
            <a:endParaRPr lang="zh-CN" altLang="en-US" sz="3000" b="1" dirty="0" smtClean="0">
              <a:solidFill>
                <a:srgbClr val="FFCC00"/>
              </a:solidFill>
              <a:latin typeface="Times New Roman" pitchFamily="18" charset="0"/>
            </a:endParaRPr>
          </a:p>
          <a:p>
            <a:pPr marL="0" indent="0">
              <a:lnSpc>
                <a:spcPct val="105000"/>
              </a:lnSpc>
              <a:buFont typeface="Wingdings" panose="05000000000000000000" pitchFamily="2" charset="2"/>
              <a:buNone/>
              <a:tabLst>
                <a:tab pos="1336675" algn="l"/>
              </a:tabLst>
              <a:defRPr/>
            </a:pPr>
            <a:r>
              <a:rPr lang="zh-CN" altLang="en-US" sz="3000" b="1" dirty="0" smtClean="0">
                <a:solidFill>
                  <a:srgbClr val="FFCC00"/>
                </a:solidFill>
                <a:latin typeface="Times New Roman" pitchFamily="18" charset="0"/>
              </a:rPr>
              <a:t>分析</a:t>
            </a:r>
            <a:r>
              <a:rPr lang="en-US" altLang="zh-CN" sz="3000" b="1" dirty="0" smtClean="0">
                <a:solidFill>
                  <a:srgbClr val="FFCC00"/>
                </a:solidFill>
                <a:latin typeface="Times New Roman" pitchFamily="18" charset="0"/>
              </a:rPr>
              <a:t>:</a:t>
            </a:r>
            <a:r>
              <a:rPr lang="zh-CN" altLang="en-US" sz="3000" b="1" dirty="0" smtClean="0">
                <a:latin typeface="Times New Roman" pitchFamily="18" charset="0"/>
              </a:rPr>
              <a:t>待证</a:t>
            </a:r>
            <a:r>
              <a:rPr lang="en-US" altLang="zh-CN" sz="3000" b="1" dirty="0" smtClean="0">
                <a:latin typeface="Times New Roman" pitchFamily="18" charset="0"/>
              </a:rPr>
              <a:t>,G</a:t>
            </a:r>
            <a:r>
              <a:rPr lang="zh-CN" altLang="en-US" sz="3000" b="1" dirty="0" smtClean="0">
                <a:latin typeface="Times New Roman" pitchFamily="18" charset="0"/>
              </a:rPr>
              <a:t>是可满足的 当且仅当 </a:t>
            </a:r>
            <a:r>
              <a:rPr lang="en-US" altLang="zh-CN" sz="3000" b="1" dirty="0" smtClean="0">
                <a:latin typeface="Times New Roman" pitchFamily="18" charset="0"/>
              </a:rPr>
              <a:t>S</a:t>
            </a:r>
            <a:r>
              <a:rPr lang="zh-CN" altLang="en-US" sz="3000" b="1" dirty="0" smtClean="0">
                <a:latin typeface="Times New Roman" pitchFamily="18" charset="0"/>
              </a:rPr>
              <a:t>是可满足的。</a:t>
            </a:r>
          </a:p>
          <a:p>
            <a:pPr marL="0" indent="0">
              <a:lnSpc>
                <a:spcPct val="105000"/>
              </a:lnSpc>
              <a:buFont typeface="Wingdings" panose="05000000000000000000" pitchFamily="2" charset="2"/>
              <a:buNone/>
              <a:tabLst>
                <a:tab pos="1336675" algn="l"/>
              </a:tabLst>
              <a:defRPr/>
            </a:pPr>
            <a:r>
              <a:rPr lang="zh-CN" altLang="en-US" sz="3000" b="1" dirty="0" smtClean="0">
                <a:latin typeface="Times New Roman" pitchFamily="18" charset="0"/>
              </a:rPr>
              <a:t>    设</a:t>
            </a:r>
            <a:r>
              <a:rPr lang="en-US" altLang="zh-CN" sz="3000" b="1" dirty="0" smtClean="0">
                <a:latin typeface="Times New Roman" pitchFamily="18" charset="0"/>
              </a:rPr>
              <a:t>G</a:t>
            </a:r>
            <a:r>
              <a:rPr lang="zh-CN" altLang="en-US" sz="3000" b="1" dirty="0" smtClean="0">
                <a:latin typeface="Times New Roman" pitchFamily="18" charset="0"/>
              </a:rPr>
              <a:t>已经化成了前束范式。</a:t>
            </a:r>
          </a:p>
          <a:p>
            <a:pPr marL="0" indent="0">
              <a:lnSpc>
                <a:spcPct val="105000"/>
              </a:lnSpc>
              <a:buFont typeface="Wingdings" panose="05000000000000000000" pitchFamily="2" charset="2"/>
              <a:buNone/>
              <a:tabLst>
                <a:tab pos="1336675" algn="l"/>
              </a:tabLst>
              <a:defRPr/>
            </a:pPr>
            <a:r>
              <a:rPr lang="zh-CN" altLang="en-US" sz="3000" b="1" dirty="0" smtClean="0">
                <a:solidFill>
                  <a:srgbClr val="FFC000"/>
                </a:solidFill>
                <a:latin typeface="Times New Roman" pitchFamily="18" charset="0"/>
              </a:rPr>
              <a:t>    </a:t>
            </a:r>
            <a:r>
              <a:rPr lang="en-US" altLang="zh-CN" sz="3000" b="1" dirty="0" smtClean="0">
                <a:solidFill>
                  <a:srgbClr val="FFC000"/>
                </a:solidFill>
                <a:latin typeface="Times New Roman" pitchFamily="18" charset="0"/>
              </a:rPr>
              <a:t>(1)</a:t>
            </a:r>
            <a:r>
              <a:rPr lang="zh-CN" altLang="en-US" sz="3000" b="1" dirty="0" smtClean="0">
                <a:latin typeface="Times New Roman" pitchFamily="18" charset="0"/>
              </a:rPr>
              <a:t>若</a:t>
            </a:r>
            <a:r>
              <a:rPr lang="en-US" altLang="zh-CN" sz="3000" b="1" dirty="0" smtClean="0">
                <a:latin typeface="Times New Roman" pitchFamily="18" charset="0"/>
              </a:rPr>
              <a:t>G</a:t>
            </a:r>
            <a:r>
              <a:rPr lang="zh-CN" altLang="en-US" sz="3000" b="1" dirty="0" smtClean="0">
                <a:latin typeface="Times New Roman" pitchFamily="18" charset="0"/>
              </a:rPr>
              <a:t>中没有存在量词，则命题显然成立</a:t>
            </a:r>
            <a:r>
              <a:rPr lang="en-US" altLang="zh-CN" sz="3000" b="1" dirty="0" smtClean="0">
                <a:latin typeface="Times New Roman" pitchFamily="18" charset="0"/>
              </a:rPr>
              <a:t>.</a:t>
            </a:r>
          </a:p>
          <a:p>
            <a:pPr marL="0" indent="0">
              <a:lnSpc>
                <a:spcPct val="105000"/>
              </a:lnSpc>
              <a:buFont typeface="Wingdings" panose="05000000000000000000" pitchFamily="2" charset="2"/>
              <a:buNone/>
              <a:tabLst>
                <a:tab pos="1336675" algn="l"/>
              </a:tabLst>
              <a:defRPr/>
            </a:pPr>
            <a:r>
              <a:rPr lang="en-US" altLang="zh-CN" sz="3000" b="1" dirty="0" smtClean="0">
                <a:latin typeface="Times New Roman" pitchFamily="18" charset="0"/>
              </a:rPr>
              <a:t>    </a:t>
            </a:r>
            <a:r>
              <a:rPr lang="en-US" altLang="zh-CN" sz="3000" b="1" dirty="0" smtClean="0">
                <a:solidFill>
                  <a:srgbClr val="FFC000"/>
                </a:solidFill>
                <a:latin typeface="Times New Roman" pitchFamily="18" charset="0"/>
              </a:rPr>
              <a:t>(2)</a:t>
            </a:r>
            <a:r>
              <a:rPr lang="en-US" altLang="zh-CN" sz="3000" b="1" dirty="0" smtClean="0">
                <a:latin typeface="Times New Roman" pitchFamily="18" charset="0"/>
              </a:rPr>
              <a:t>S</a:t>
            </a:r>
            <a:r>
              <a:rPr lang="zh-CN" altLang="en-US" sz="3000" b="1" dirty="0" smtClean="0">
                <a:latin typeface="Times New Roman" pitchFamily="18" charset="0"/>
              </a:rPr>
              <a:t>是由</a:t>
            </a:r>
            <a:r>
              <a:rPr lang="en-US" altLang="zh-CN" sz="3000" b="1" dirty="0" smtClean="0">
                <a:latin typeface="Times New Roman" pitchFamily="18" charset="0"/>
              </a:rPr>
              <a:t>G</a:t>
            </a:r>
            <a:r>
              <a:rPr lang="zh-CN" altLang="en-US" sz="3000" b="1" dirty="0" smtClean="0">
                <a:latin typeface="Times New Roman" pitchFamily="18" charset="0"/>
              </a:rPr>
              <a:t>一步步去掉存在量词得到的，因为</a:t>
            </a:r>
            <a:r>
              <a:rPr lang="en-US" altLang="zh-CN" sz="3000" b="1" dirty="0" smtClean="0">
                <a:latin typeface="Times New Roman" pitchFamily="18" charset="0"/>
              </a:rPr>
              <a:t>G</a:t>
            </a:r>
            <a:r>
              <a:rPr lang="zh-CN" altLang="en-US" sz="3000" b="1" dirty="0" smtClean="0">
                <a:latin typeface="Times New Roman" pitchFamily="18" charset="0"/>
              </a:rPr>
              <a:t>中存在量词的个数是有限的，经过有限步的转换，可以从</a:t>
            </a:r>
            <a:r>
              <a:rPr lang="en-US" altLang="zh-CN" sz="3000" b="1" dirty="0" smtClean="0">
                <a:latin typeface="Times New Roman" pitchFamily="18" charset="0"/>
              </a:rPr>
              <a:t>G</a:t>
            </a:r>
            <a:r>
              <a:rPr lang="zh-CN" altLang="en-US" sz="3000" b="1" dirty="0" smtClean="0">
                <a:latin typeface="Times New Roman" pitchFamily="18" charset="0"/>
              </a:rPr>
              <a:t>到</a:t>
            </a:r>
            <a:r>
              <a:rPr lang="en-US" altLang="zh-CN" sz="3000" b="1" dirty="0" smtClean="0">
                <a:latin typeface="Times New Roman" pitchFamily="18" charset="0"/>
              </a:rPr>
              <a:t>S</a:t>
            </a:r>
            <a:r>
              <a:rPr lang="zh-CN" altLang="en-US" sz="3000" b="1" dirty="0" smtClean="0">
                <a:latin typeface="Times New Roman" pitchFamily="18" charset="0"/>
              </a:rPr>
              <a:t>。这样，从</a:t>
            </a:r>
            <a:r>
              <a:rPr lang="en-US" altLang="zh-CN" sz="3000" b="1" dirty="0" smtClean="0">
                <a:latin typeface="Times New Roman" pitchFamily="18" charset="0"/>
              </a:rPr>
              <a:t>G</a:t>
            </a:r>
            <a:r>
              <a:rPr lang="zh-CN" altLang="en-US" sz="3000" b="1" dirty="0" smtClean="0">
                <a:latin typeface="Times New Roman" pitchFamily="18" charset="0"/>
              </a:rPr>
              <a:t>到</a:t>
            </a:r>
            <a:r>
              <a:rPr lang="en-US" altLang="zh-CN" sz="3000" b="1" dirty="0" smtClean="0">
                <a:latin typeface="Times New Roman" pitchFamily="18" charset="0"/>
              </a:rPr>
              <a:t>S</a:t>
            </a:r>
            <a:r>
              <a:rPr lang="zh-CN" altLang="en-US" sz="3000" b="1" dirty="0" smtClean="0">
                <a:latin typeface="Times New Roman" pitchFamily="18" charset="0"/>
              </a:rPr>
              <a:t>有：</a:t>
            </a:r>
            <a:r>
              <a:rPr lang="en-US" altLang="zh-CN" sz="3000" b="1" dirty="0" smtClean="0">
                <a:latin typeface="Times New Roman" pitchFamily="18" charset="0"/>
              </a:rPr>
              <a:t>G ,  G</a:t>
            </a:r>
            <a:r>
              <a:rPr lang="en-US" altLang="zh-CN" sz="3000" b="1" baseline="-25000" dirty="0" smtClean="0">
                <a:latin typeface="Times New Roman" pitchFamily="18" charset="0"/>
              </a:rPr>
              <a:t>1</a:t>
            </a:r>
            <a:r>
              <a:rPr lang="en-US" altLang="zh-CN" sz="3000" b="1" dirty="0" smtClean="0">
                <a:latin typeface="Times New Roman" pitchFamily="18" charset="0"/>
              </a:rPr>
              <a:t>, G</a:t>
            </a:r>
            <a:r>
              <a:rPr lang="en-US" altLang="zh-CN" sz="3000" b="1" baseline="-25000" dirty="0" smtClean="0">
                <a:latin typeface="Times New Roman" pitchFamily="18" charset="0"/>
              </a:rPr>
              <a:t>2</a:t>
            </a:r>
            <a:r>
              <a:rPr lang="en-US" altLang="zh-CN" sz="3000" b="1" dirty="0" smtClean="0">
                <a:latin typeface="Times New Roman" pitchFamily="18" charset="0"/>
              </a:rPr>
              <a:t>, ……, S</a:t>
            </a:r>
            <a:r>
              <a:rPr lang="zh-CN" altLang="en-US" sz="2700" b="1" dirty="0" smtClean="0">
                <a:latin typeface="Times New Roman" pitchFamily="18" charset="0"/>
              </a:rPr>
              <a:t>。</a:t>
            </a:r>
          </a:p>
          <a:p>
            <a:pPr marL="0" indent="0">
              <a:lnSpc>
                <a:spcPct val="105000"/>
              </a:lnSpc>
              <a:buFont typeface="Wingdings" panose="05000000000000000000" pitchFamily="2" charset="2"/>
              <a:buNone/>
              <a:tabLst>
                <a:tab pos="1336675" algn="l"/>
              </a:tabLst>
              <a:defRPr/>
            </a:pPr>
            <a:r>
              <a:rPr lang="zh-CN" altLang="en-US" sz="3000" b="1" dirty="0" smtClean="0">
                <a:latin typeface="Times New Roman" pitchFamily="18" charset="0"/>
              </a:rPr>
              <a:t>    如果可以证明</a:t>
            </a:r>
            <a:r>
              <a:rPr lang="en-US" altLang="zh-CN" sz="3000" b="1" dirty="0" smtClean="0">
                <a:solidFill>
                  <a:srgbClr val="FFCC00"/>
                </a:solidFill>
                <a:latin typeface="Times New Roman" pitchFamily="18" charset="0"/>
              </a:rPr>
              <a:t>G</a:t>
            </a:r>
            <a:r>
              <a:rPr lang="zh-CN" altLang="en-US" sz="3000" b="1" dirty="0" smtClean="0">
                <a:solidFill>
                  <a:srgbClr val="FFCC00"/>
                </a:solidFill>
                <a:latin typeface="Times New Roman" pitchFamily="18" charset="0"/>
              </a:rPr>
              <a:t>与</a:t>
            </a:r>
            <a:r>
              <a:rPr lang="en-US" altLang="zh-CN" sz="3000" b="1" dirty="0" smtClean="0">
                <a:solidFill>
                  <a:srgbClr val="FFCC00"/>
                </a:solidFill>
                <a:latin typeface="Times New Roman" pitchFamily="18" charset="0"/>
              </a:rPr>
              <a:t>G</a:t>
            </a:r>
            <a:r>
              <a:rPr lang="en-US" altLang="zh-CN" sz="3000" b="1" baseline="-25000" dirty="0" smtClean="0">
                <a:solidFill>
                  <a:srgbClr val="FFCC00"/>
                </a:solidFill>
                <a:latin typeface="Times New Roman" pitchFamily="18" charset="0"/>
              </a:rPr>
              <a:t>1</a:t>
            </a:r>
            <a:r>
              <a:rPr lang="zh-CN" altLang="en-US" sz="3000" b="1" dirty="0" smtClean="0">
                <a:latin typeface="Times New Roman" pitchFamily="18" charset="0"/>
              </a:rPr>
              <a:t>的可满足性等价</a:t>
            </a:r>
            <a:r>
              <a:rPr lang="en-US" altLang="zh-CN" sz="3000" b="1" dirty="0" smtClean="0">
                <a:latin typeface="Times New Roman" pitchFamily="18" charset="0"/>
              </a:rPr>
              <a:t>,G</a:t>
            </a:r>
            <a:r>
              <a:rPr lang="en-US" altLang="zh-CN" sz="3000" b="1" baseline="-25000" dirty="0" smtClean="0">
                <a:latin typeface="Times New Roman" pitchFamily="18" charset="0"/>
              </a:rPr>
              <a:t>1</a:t>
            </a:r>
            <a:r>
              <a:rPr lang="zh-CN" altLang="en-US" sz="3000" b="1" dirty="0" smtClean="0">
                <a:latin typeface="Times New Roman" pitchFamily="18" charset="0"/>
              </a:rPr>
              <a:t>与</a:t>
            </a:r>
            <a:r>
              <a:rPr lang="en-US" altLang="zh-CN" sz="3000" b="1" dirty="0" smtClean="0">
                <a:latin typeface="Times New Roman" pitchFamily="18" charset="0"/>
              </a:rPr>
              <a:t>G</a:t>
            </a:r>
            <a:r>
              <a:rPr lang="en-US" altLang="zh-CN" sz="3000" b="1" baseline="-25000" dirty="0" smtClean="0">
                <a:latin typeface="Times New Roman" pitchFamily="18" charset="0"/>
              </a:rPr>
              <a:t>2</a:t>
            </a:r>
            <a:r>
              <a:rPr lang="zh-CN" altLang="en-US" sz="3000" b="1" dirty="0" smtClean="0">
                <a:latin typeface="Times New Roman" pitchFamily="18" charset="0"/>
              </a:rPr>
              <a:t>的可满足性等价，</a:t>
            </a:r>
            <a:r>
              <a:rPr lang="en-US" altLang="zh-CN" sz="3000" b="1" dirty="0" smtClean="0">
                <a:latin typeface="Times New Roman" pitchFamily="18" charset="0"/>
              </a:rPr>
              <a:t>…, </a:t>
            </a:r>
            <a:r>
              <a:rPr lang="zh-CN" altLang="en-US" sz="3000" b="1" dirty="0" smtClean="0">
                <a:latin typeface="Times New Roman" pitchFamily="18" charset="0"/>
              </a:rPr>
              <a:t>则最后有</a:t>
            </a:r>
            <a:r>
              <a:rPr lang="en-US" altLang="zh-CN" sz="3000" b="1" dirty="0" smtClean="0">
                <a:latin typeface="Times New Roman" pitchFamily="18" charset="0"/>
              </a:rPr>
              <a:t>G</a:t>
            </a:r>
            <a:r>
              <a:rPr lang="zh-CN" altLang="en-US" sz="3000" b="1" dirty="0" smtClean="0">
                <a:latin typeface="Times New Roman" pitchFamily="18" charset="0"/>
              </a:rPr>
              <a:t>与</a:t>
            </a:r>
            <a:r>
              <a:rPr lang="en-US" altLang="zh-CN" sz="3000" b="1" dirty="0" smtClean="0">
                <a:latin typeface="Times New Roman" pitchFamily="18" charset="0"/>
              </a:rPr>
              <a:t>S</a:t>
            </a:r>
            <a:r>
              <a:rPr lang="zh-CN" altLang="en-US" sz="3000" b="1" dirty="0" smtClean="0">
                <a:latin typeface="Times New Roman" pitchFamily="18" charset="0"/>
              </a:rPr>
              <a:t>的可满足性等价</a:t>
            </a:r>
          </a:p>
        </p:txBody>
      </p:sp>
      <p:sp>
        <p:nvSpPr>
          <p:cNvPr id="172036"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4  </a:t>
            </a:r>
            <a:r>
              <a:rPr lang="zh-CN" altLang="en-US"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公式</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lang="zh-CN" altLang="en-US"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与其</a:t>
            </a:r>
            <a:r>
              <a:rPr lang="en-US" altLang="zh-CN" sz="3600" b="1" dirty="0" err="1">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Skolem</a:t>
            </a:r>
            <a:r>
              <a:rPr lang="zh-CN" altLang="en-US"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范式</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lang="zh-CN" altLang="en-US"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间的关系 </a:t>
            </a:r>
          </a:p>
        </p:txBody>
      </p:sp>
      <p:sp>
        <p:nvSpPr>
          <p:cNvPr id="2" name="页脚占位符 1"/>
          <p:cNvSpPr>
            <a:spLocks noGrp="1"/>
          </p:cNvSpPr>
          <p:nvPr>
            <p:ph type="ftr" sz="quarter" idx="11"/>
          </p:nvPr>
        </p:nvSpPr>
        <p:spPr/>
        <p:txBody>
          <a:bodyPr/>
          <a:lstStyle/>
          <a:p>
            <a:pPr>
              <a:defRPr/>
            </a:pPr>
            <a:endParaRPr lang="en-US" altLang="zh-CN" dirty="0"/>
          </a:p>
        </p:txBody>
      </p:sp>
      <p:sp>
        <p:nvSpPr>
          <p:cNvPr id="3" name="灯片编号占位符 2"/>
          <p:cNvSpPr>
            <a:spLocks noGrp="1"/>
          </p:cNvSpPr>
          <p:nvPr>
            <p:ph type="sldNum" sz="quarter" idx="12"/>
          </p:nvPr>
        </p:nvSpPr>
        <p:spPr/>
        <p:txBody>
          <a:bodyPr/>
          <a:lstStyle/>
          <a:p>
            <a:pPr>
              <a:defRPr/>
            </a:pPr>
            <a:fld id="{A498E9F7-B6FF-4F7D-B3A5-069B7A207601}" type="slidenum">
              <a:rPr lang="en-US" altLang="zh-CN" smtClean="0"/>
              <a:pPr>
                <a:defRPr/>
              </a:pPr>
              <a:t>114</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2034">
                                            <p:txEl>
                                              <p:pRg st="1" end="1"/>
                                            </p:txEl>
                                          </p:spTgt>
                                        </p:tgtEl>
                                        <p:attrNameLst>
                                          <p:attrName>style.visibility</p:attrName>
                                        </p:attrNameLst>
                                      </p:cBhvr>
                                      <p:to>
                                        <p:strVal val="visible"/>
                                      </p:to>
                                    </p:set>
                                    <p:anim calcmode="lin" valueType="num">
                                      <p:cBhvr additive="base">
                                        <p:cTn id="7" dur="500" fill="hold"/>
                                        <p:tgtEl>
                                          <p:spTgt spid="1720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2034">
                                            <p:txEl>
                                              <p:pRg st="2" end="2"/>
                                            </p:txEl>
                                          </p:spTgt>
                                        </p:tgtEl>
                                        <p:attrNameLst>
                                          <p:attrName>style.visibility</p:attrName>
                                        </p:attrNameLst>
                                      </p:cBhvr>
                                      <p:to>
                                        <p:strVal val="visible"/>
                                      </p:to>
                                    </p:set>
                                    <p:anim calcmode="lin" valueType="num">
                                      <p:cBhvr additive="base">
                                        <p:cTn id="11" dur="500" fill="hold"/>
                                        <p:tgtEl>
                                          <p:spTgt spid="17203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203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2034">
                                            <p:txEl>
                                              <p:pRg st="3" end="3"/>
                                            </p:txEl>
                                          </p:spTgt>
                                        </p:tgtEl>
                                        <p:attrNameLst>
                                          <p:attrName>style.visibility</p:attrName>
                                        </p:attrNameLst>
                                      </p:cBhvr>
                                      <p:to>
                                        <p:strVal val="visible"/>
                                      </p:to>
                                    </p:set>
                                    <p:anim calcmode="lin" valueType="num">
                                      <p:cBhvr additive="base">
                                        <p:cTn id="15" dur="500" fill="hold"/>
                                        <p:tgtEl>
                                          <p:spTgt spid="17203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2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72034">
                                            <p:txEl>
                                              <p:pRg st="4" end="4"/>
                                            </p:txEl>
                                          </p:spTgt>
                                        </p:tgtEl>
                                        <p:attrNameLst>
                                          <p:attrName>style.visibility</p:attrName>
                                        </p:attrNameLst>
                                      </p:cBhvr>
                                      <p:to>
                                        <p:strVal val="visible"/>
                                      </p:to>
                                    </p:set>
                                    <p:anim calcmode="lin" valueType="num">
                                      <p:cBhvr additive="base">
                                        <p:cTn id="21" dur="500" fill="hold"/>
                                        <p:tgtEl>
                                          <p:spTgt spid="17203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203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2034">
                                            <p:txEl>
                                              <p:pRg st="5" end="5"/>
                                            </p:txEl>
                                          </p:spTgt>
                                        </p:tgtEl>
                                        <p:attrNameLst>
                                          <p:attrName>style.visibility</p:attrName>
                                        </p:attrNameLst>
                                      </p:cBhvr>
                                      <p:to>
                                        <p:strVal val="visible"/>
                                      </p:to>
                                    </p:set>
                                    <p:anim calcmode="lin" valueType="num">
                                      <p:cBhvr additive="base">
                                        <p:cTn id="25" dur="500" fill="hold"/>
                                        <p:tgtEl>
                                          <p:spTgt spid="17203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266700" y="762000"/>
            <a:ext cx="8610600" cy="5029200"/>
          </a:xfrm>
        </p:spPr>
        <p:txBody>
          <a:bodyPr/>
          <a:lstStyle/>
          <a:p>
            <a:pPr marL="0" indent="0">
              <a:lnSpc>
                <a:spcPct val="125000"/>
              </a:lnSpc>
              <a:buFont typeface="Wingdings" panose="05000000000000000000" pitchFamily="2" charset="2"/>
              <a:buNone/>
              <a:tabLst>
                <a:tab pos="1336675" algn="l"/>
              </a:tabLst>
              <a:defRPr/>
            </a:pPr>
            <a:r>
              <a:rPr lang="zh-CN" altLang="en-US" sz="3200" b="1" dirty="0" smtClean="0">
                <a:solidFill>
                  <a:srgbClr val="FFCC00"/>
                </a:solidFill>
                <a:latin typeface="Times New Roman" pitchFamily="18" charset="0"/>
              </a:rPr>
              <a:t>证明：</a:t>
            </a:r>
            <a:r>
              <a:rPr lang="zh-CN" altLang="en-US" sz="3200" b="1" dirty="0" smtClean="0">
                <a:latin typeface="Times New Roman" pitchFamily="18" charset="0"/>
              </a:rPr>
              <a:t>设</a:t>
            </a:r>
            <a:r>
              <a:rPr lang="en-US" altLang="zh-CN" sz="3200" b="1" dirty="0" smtClean="0">
                <a:latin typeface="Times New Roman" pitchFamily="18" charset="0"/>
              </a:rPr>
              <a:t>G</a:t>
            </a:r>
            <a:r>
              <a:rPr lang="zh-CN" altLang="en-US" sz="3200" b="1" dirty="0" smtClean="0">
                <a:latin typeface="Times New Roman" pitchFamily="18" charset="0"/>
              </a:rPr>
              <a:t>是前束范式：</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G= Q</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solidFill>
                  <a:srgbClr val="FFCC00"/>
                </a:solidFill>
                <a:latin typeface="Times New Roman" pitchFamily="18" charset="0"/>
              </a:rPr>
              <a:t>Q</a:t>
            </a:r>
            <a:r>
              <a:rPr lang="en-US" altLang="zh-CN" sz="3200" b="1" baseline="-25000" dirty="0" err="1" smtClean="0">
                <a:solidFill>
                  <a:srgbClr val="FFCC00"/>
                </a:solidFill>
                <a:latin typeface="Times New Roman" pitchFamily="18" charset="0"/>
              </a:rPr>
              <a:t>r</a:t>
            </a:r>
            <a:r>
              <a:rPr lang="en-US" altLang="zh-CN" sz="3200" b="1" dirty="0" err="1" smtClean="0">
                <a:solidFill>
                  <a:srgbClr val="FFCC00"/>
                </a:solidFill>
                <a:latin typeface="Times New Roman" pitchFamily="18" charset="0"/>
              </a:rPr>
              <a:t>x</a:t>
            </a:r>
            <a:r>
              <a:rPr lang="en-US" altLang="zh-CN" sz="3200" b="1" baseline="-25000" dirty="0" err="1" smtClean="0">
                <a:solidFill>
                  <a:srgbClr val="FFCC00"/>
                </a:solidFill>
                <a:latin typeface="Times New Roman" pitchFamily="18" charset="0"/>
              </a:rPr>
              <a:t>r</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err="1" smtClean="0">
                <a:latin typeface="Times New Roman" pitchFamily="18" charset="0"/>
              </a:rPr>
              <a:t>M</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25000" dirty="0" err="1" smtClean="0">
                <a:latin typeface="Times New Roman" pitchFamily="18" charset="0"/>
              </a:rPr>
              <a:t>r</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 </a:t>
            </a:r>
            <a:r>
              <a:rPr lang="zh-CN" altLang="en-US" sz="3200" b="1" dirty="0" smtClean="0">
                <a:latin typeface="Times New Roman" pitchFamily="18" charset="0"/>
              </a:rPr>
              <a:t>其中</a:t>
            </a:r>
            <a:r>
              <a:rPr lang="en-US" altLang="zh-CN" sz="3200" b="1" dirty="0" smtClean="0">
                <a:latin typeface="Times New Roman" pitchFamily="18" charset="0"/>
              </a:rPr>
              <a:t>M(x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25000" dirty="0" err="1" smtClean="0">
                <a:latin typeface="Times New Roman" pitchFamily="18" charset="0"/>
              </a:rPr>
              <a:t>r</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r>
              <a:rPr lang="zh-CN" altLang="en-US" sz="3200" b="1" dirty="0" smtClean="0">
                <a:latin typeface="Times New Roman" pitchFamily="18" charset="0"/>
              </a:rPr>
              <a:t>为合取范式形式。 </a:t>
            </a:r>
          </a:p>
          <a:p>
            <a:pPr marL="0" indent="0">
              <a:lnSpc>
                <a:spcPct val="125000"/>
              </a:lnSpc>
              <a:buFont typeface="Wingdings" panose="05000000000000000000" pitchFamily="2" charset="2"/>
              <a:buNone/>
              <a:tabLst>
                <a:tab pos="1336675" algn="l"/>
              </a:tabLst>
              <a:defRPr/>
            </a:pPr>
            <a:r>
              <a:rPr lang="zh-CN" altLang="en-US" sz="3200" b="1" dirty="0" smtClean="0">
                <a:latin typeface="Times New Roman" pitchFamily="18" charset="0"/>
              </a:rPr>
              <a:t>设 </a:t>
            </a:r>
            <a:r>
              <a:rPr lang="en-US" altLang="zh-CN" sz="3200" b="1" dirty="0" err="1" smtClean="0">
                <a:latin typeface="Times New Roman" pitchFamily="18" charset="0"/>
              </a:rPr>
              <a:t>Q</a:t>
            </a:r>
            <a:r>
              <a:rPr lang="en-US" altLang="zh-CN" sz="3200" b="1" baseline="-30000" dirty="0" err="1" smtClean="0">
                <a:latin typeface="Times New Roman" pitchFamily="18" charset="0"/>
              </a:rPr>
              <a:t>r</a:t>
            </a:r>
            <a:r>
              <a:rPr lang="zh-CN" altLang="en-US" sz="3200" b="1" dirty="0" smtClean="0">
                <a:latin typeface="Times New Roman" pitchFamily="18" charset="0"/>
              </a:rPr>
              <a:t>是从左往右看第一个存在量词。</a:t>
            </a:r>
          </a:p>
          <a:p>
            <a:pPr marL="0" indent="0">
              <a:lnSpc>
                <a:spcPct val="125000"/>
              </a:lnSpc>
              <a:buFont typeface="Wingdings" panose="05000000000000000000" pitchFamily="2" charset="2"/>
              <a:buNone/>
              <a:tabLst>
                <a:tab pos="1336675" algn="l"/>
              </a:tabLst>
              <a:defRPr/>
            </a:pPr>
            <a:r>
              <a:rPr lang="zh-CN" altLang="en-US" sz="3200" b="1" dirty="0" smtClean="0">
                <a:latin typeface="Times New Roman" pitchFamily="18" charset="0"/>
              </a:rPr>
              <a:t>    令</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en-US" altLang="zh-CN" sz="3200" b="1" dirty="0" smtClean="0">
                <a:latin typeface="Times New Roman" pitchFamily="18" charset="0"/>
              </a:rPr>
              <a:t>= </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1</a:t>
            </a:r>
            <a:r>
              <a:rPr lang="en-US" altLang="zh-CN" sz="3200" b="1" dirty="0" smtClean="0">
                <a:solidFill>
                  <a:srgbClr val="FFCC00"/>
                </a:solidFill>
                <a:latin typeface="Times New Roman" pitchFamily="18" charset="0"/>
              </a:rPr>
              <a:t>…</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latin typeface="Times New Roman" pitchFamily="18" charset="0"/>
              </a:rPr>
              <a:t>Q</a:t>
            </a:r>
            <a:r>
              <a:rPr lang="en-US" altLang="zh-CN" sz="3200" b="1" baseline="-30000" dirty="0" smtClean="0">
                <a:latin typeface="Times New Roman" pitchFamily="18" charset="0"/>
              </a:rPr>
              <a:t>r+1 </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endParaRPr lang="en-US" altLang="zh-CN" sz="3200" b="1" baseline="-30000" dirty="0" smtClean="0">
              <a:latin typeface="Times New Roman" pitchFamily="18" charset="0"/>
            </a:endParaRPr>
          </a:p>
          <a:p>
            <a:pPr marL="0" indent="0">
              <a:lnSpc>
                <a:spcPct val="125000"/>
              </a:lnSpc>
              <a:buFont typeface="Wingdings" panose="05000000000000000000" pitchFamily="2" charset="2"/>
              <a:buNone/>
              <a:tabLst>
                <a:tab pos="1336675" algn="l"/>
              </a:tabLst>
              <a:defRPr/>
            </a:pPr>
            <a:r>
              <a:rPr lang="en-US" altLang="zh-CN" sz="3200" b="1" dirty="0" smtClean="0">
                <a:latin typeface="Times New Roman" pitchFamily="18" charset="0"/>
              </a:rPr>
              <a:t>M(x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 </a:t>
            </a: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zh-CN" altLang="en-US" sz="3200" b="1" baseline="-30000" dirty="0" smtClean="0">
                <a:latin typeface="Times New Roman" pitchFamily="18" charset="0"/>
              </a:rPr>
              <a:t>，</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r>
              <a:rPr lang="en-US" altLang="zh-CN" sz="3300" b="1" dirty="0" smtClean="0">
                <a:latin typeface="Times New Roman" pitchFamily="18" charset="0"/>
              </a:rPr>
              <a:t/>
            </a:r>
            <a:br>
              <a:rPr lang="en-US" altLang="zh-CN" sz="3300" b="1" dirty="0" smtClean="0">
                <a:latin typeface="Times New Roman" pitchFamily="18" charset="0"/>
              </a:rPr>
            </a:br>
            <a:r>
              <a:rPr lang="zh-CN" altLang="en-US" sz="3200" b="1" dirty="0" smtClean="0">
                <a:latin typeface="Times New Roman" pitchFamily="18" charset="0"/>
              </a:rPr>
              <a:t>其中</a:t>
            </a: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zh-CN" altLang="en-US" sz="3200" b="1" dirty="0" smtClean="0">
                <a:latin typeface="Times New Roman" pitchFamily="18" charset="0"/>
              </a:rPr>
              <a:t>是代替</a:t>
            </a:r>
            <a:r>
              <a:rPr lang="en-US" altLang="zh-CN" sz="3200" b="1" dirty="0" err="1" smtClean="0">
                <a:latin typeface="Times New Roman" pitchFamily="18" charset="0"/>
              </a:rPr>
              <a:t>x</a:t>
            </a:r>
            <a:r>
              <a:rPr lang="en-US" altLang="zh-CN" sz="3200" b="1" baseline="-30000" dirty="0" err="1" smtClean="0">
                <a:latin typeface="Times New Roman" pitchFamily="18" charset="0"/>
              </a:rPr>
              <a:t>r</a:t>
            </a:r>
            <a:r>
              <a:rPr lang="zh-CN" altLang="en-US" sz="3200" b="1" dirty="0" smtClean="0">
                <a:latin typeface="Times New Roman" pitchFamily="18" charset="0"/>
              </a:rPr>
              <a:t>的</a:t>
            </a:r>
            <a:r>
              <a:rPr lang="en-US" altLang="zh-CN" sz="3200" b="1" dirty="0" err="1" smtClean="0">
                <a:latin typeface="Times New Roman" pitchFamily="18" charset="0"/>
              </a:rPr>
              <a:t>Skolem</a:t>
            </a:r>
            <a:r>
              <a:rPr lang="zh-CN" altLang="en-US" sz="3200" b="1" dirty="0" smtClean="0">
                <a:latin typeface="Times New Roman" pitchFamily="18" charset="0"/>
              </a:rPr>
              <a:t>函数。</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7698A2E4-1C9E-4742-8E69-B08C23D0EBF3}" type="slidenum">
              <a:rPr lang="en-US" altLang="zh-CN" smtClean="0"/>
              <a:pPr>
                <a:defRPr/>
              </a:pPr>
              <a:t>115</a:t>
            </a:fld>
            <a:endParaRPr lang="en-US" altLang="zh-CN"/>
          </a:p>
        </p:txBody>
      </p:sp>
      <p:sp>
        <p:nvSpPr>
          <p:cNvPr id="6"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228600" y="838200"/>
            <a:ext cx="8610600" cy="4876800"/>
          </a:xfrm>
        </p:spPr>
        <p:txBody>
          <a:bodyPr/>
          <a:lstStyle/>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下面证明</a:t>
            </a:r>
            <a:r>
              <a:rPr lang="en-US" altLang="zh-CN" sz="3200" b="1" dirty="0" smtClean="0">
                <a:latin typeface="Times New Roman" pitchFamily="18" charset="0"/>
              </a:rPr>
              <a:t>: G</a:t>
            </a:r>
            <a:r>
              <a:rPr lang="zh-CN" altLang="en-US" sz="3200" b="1" dirty="0" smtClean="0">
                <a:latin typeface="Times New Roman" pitchFamily="18" charset="0"/>
              </a:rPr>
              <a:t>与</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zh-CN" altLang="en-US" sz="3200" b="1" dirty="0" smtClean="0">
                <a:latin typeface="Times New Roman" pitchFamily="18" charset="0"/>
              </a:rPr>
              <a:t>的可满足性是等价的，也即：如果有解释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，那么就存在解释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en-US" altLang="zh-CN" sz="3200" b="1" dirty="0" smtClean="0">
                <a:latin typeface="Times New Roman" pitchFamily="18" charset="0"/>
              </a:rPr>
              <a:t> ;</a:t>
            </a:r>
            <a:r>
              <a:rPr lang="zh-CN" altLang="en-US" sz="3200" b="1" dirty="0" smtClean="0">
                <a:latin typeface="Times New Roman" pitchFamily="18" charset="0"/>
              </a:rPr>
              <a:t>反之，如果有解释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en-US" altLang="zh-CN" sz="3200" b="1" dirty="0" smtClean="0">
                <a:latin typeface="Times New Roman" pitchFamily="18" charset="0"/>
              </a:rPr>
              <a:t> </a:t>
            </a:r>
            <a:r>
              <a:rPr lang="zh-CN" altLang="en-US" sz="3200" b="1" dirty="0" smtClean="0">
                <a:latin typeface="Times New Roman" pitchFamily="18" charset="0"/>
              </a:rPr>
              <a:t>，那么存在解释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a:t>
            </a:r>
          </a:p>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    有更好的结果：</a:t>
            </a:r>
          </a:p>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    </a:t>
            </a:r>
            <a:r>
              <a:rPr lang="en-US" altLang="zh-CN" sz="3200" b="1" dirty="0" smtClean="0">
                <a:latin typeface="Times New Roman" pitchFamily="18" charset="0"/>
              </a:rPr>
              <a:t>1)</a:t>
            </a:r>
            <a:r>
              <a:rPr lang="zh-CN" altLang="en-US" sz="3200" b="1" dirty="0" smtClean="0">
                <a:latin typeface="Times New Roman" pitchFamily="18" charset="0"/>
              </a:rPr>
              <a:t>满足</a:t>
            </a:r>
            <a:r>
              <a:rPr lang="en-US" altLang="zh-CN" sz="3200" b="1" dirty="0" smtClean="0">
                <a:solidFill>
                  <a:srgbClr val="FFCC00"/>
                </a:solidFill>
                <a:latin typeface="Times New Roman" pitchFamily="18" charset="0"/>
              </a:rPr>
              <a:t>G</a:t>
            </a:r>
            <a:r>
              <a:rPr lang="en-US" altLang="zh-CN" sz="3200" b="1" baseline="-30000" dirty="0" smtClean="0">
                <a:solidFill>
                  <a:srgbClr val="FFCC00"/>
                </a:solidFill>
                <a:latin typeface="Times New Roman" pitchFamily="18" charset="0"/>
              </a:rPr>
              <a:t>1</a:t>
            </a:r>
            <a:r>
              <a:rPr lang="zh-CN" altLang="en-US" sz="3200" b="1" dirty="0" smtClean="0">
                <a:latin typeface="Times New Roman" pitchFamily="18" charset="0"/>
              </a:rPr>
              <a:t>的解释满足</a:t>
            </a:r>
            <a:r>
              <a:rPr lang="en-US" altLang="zh-CN" sz="3200" b="1" dirty="0" smtClean="0">
                <a:solidFill>
                  <a:srgbClr val="FFCC00"/>
                </a:solidFill>
                <a:latin typeface="Times New Roman" pitchFamily="18" charset="0"/>
              </a:rPr>
              <a:t>G</a:t>
            </a:r>
            <a:r>
              <a:rPr lang="zh-CN" altLang="en-US" sz="3200" b="1" dirty="0" smtClean="0">
                <a:latin typeface="Times New Roman" pitchFamily="18" charset="0"/>
              </a:rPr>
              <a:t>；</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2)</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的解释，</a:t>
            </a:r>
            <a:r>
              <a:rPr lang="zh-CN" altLang="en-US" sz="3200" b="1" dirty="0" smtClean="0">
                <a:solidFill>
                  <a:srgbClr val="FFCC00"/>
                </a:solidFill>
                <a:latin typeface="Times New Roman" pitchFamily="18" charset="0"/>
              </a:rPr>
              <a:t>适当扩充后</a:t>
            </a:r>
            <a:r>
              <a:rPr lang="zh-CN" altLang="en-US" sz="3200" b="1" dirty="0" smtClean="0">
                <a:latin typeface="Times New Roman" pitchFamily="18" charset="0"/>
              </a:rPr>
              <a:t>可满足</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zh-CN" altLang="en-US" sz="3200" b="1" dirty="0" smtClean="0">
                <a:latin typeface="Times New Roman" pitchFamily="18" charset="0"/>
              </a:rPr>
              <a:t>。</a:t>
            </a:r>
            <a:r>
              <a:rPr lang="zh-CN" altLang="en-US" sz="3200" b="1" dirty="0" smtClean="0">
                <a:solidFill>
                  <a:srgbClr val="FFCC00"/>
                </a:solidFill>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DBDFA83-2E25-438D-A16A-30E839605DAA}" type="slidenum">
              <a:rPr lang="en-US" altLang="zh-CN" smtClean="0"/>
              <a:pPr>
                <a:defRPr/>
              </a:pPr>
              <a:t>116</a:t>
            </a:fld>
            <a:endParaRPr lang="en-US" altLang="zh-CN"/>
          </a:p>
        </p:txBody>
      </p:sp>
      <p:sp>
        <p:nvSpPr>
          <p:cNvPr id="5"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228600" y="762000"/>
            <a:ext cx="8763000" cy="5105400"/>
          </a:xfrm>
        </p:spPr>
        <p:txBody>
          <a:bodyPr/>
          <a:lstStyle/>
          <a:p>
            <a:pPr marL="0" indent="0">
              <a:buFont typeface="Wingdings" panose="05000000000000000000" pitchFamily="2" charset="2"/>
              <a:buNone/>
              <a:tabLst>
                <a:tab pos="1336675" algn="l"/>
              </a:tabLst>
              <a:defRPr/>
            </a:pPr>
            <a:r>
              <a:rPr lang="en-US" altLang="zh-CN" b="1" dirty="0" smtClean="0">
                <a:latin typeface="Times New Roman" pitchFamily="18" charset="0"/>
              </a:rPr>
              <a:t> </a:t>
            </a:r>
            <a:r>
              <a:rPr lang="en-US" altLang="zh-CN" sz="3200" b="1" dirty="0" smtClean="0">
                <a:solidFill>
                  <a:srgbClr val="FFCC00"/>
                </a:solidFill>
                <a:latin typeface="Times New Roman" pitchFamily="18" charset="0"/>
              </a:rPr>
              <a:t>1)</a:t>
            </a:r>
            <a:r>
              <a:rPr lang="zh-CN" altLang="en-US" sz="3200" b="1" dirty="0" smtClean="0">
                <a:solidFill>
                  <a:srgbClr val="FFCC00"/>
                </a:solidFill>
                <a:latin typeface="Times New Roman" pitchFamily="18" charset="0"/>
              </a:rPr>
              <a:t>满足</a:t>
            </a:r>
            <a:r>
              <a:rPr lang="en-US" altLang="zh-CN" sz="3200" b="1" dirty="0" smtClean="0">
                <a:solidFill>
                  <a:srgbClr val="FFCC00"/>
                </a:solidFill>
                <a:latin typeface="Times New Roman" pitchFamily="18" charset="0"/>
              </a:rPr>
              <a:t>G</a:t>
            </a:r>
            <a:r>
              <a:rPr lang="en-US" altLang="zh-CN" sz="3200" b="1" baseline="-30000" dirty="0" smtClean="0">
                <a:solidFill>
                  <a:srgbClr val="FFCC00"/>
                </a:solidFill>
                <a:latin typeface="Times New Roman" pitchFamily="18" charset="0"/>
              </a:rPr>
              <a:t>1</a:t>
            </a:r>
            <a:r>
              <a:rPr lang="zh-CN" altLang="en-US" sz="3200" b="1" dirty="0" smtClean="0">
                <a:solidFill>
                  <a:srgbClr val="FFCC00"/>
                </a:solidFill>
                <a:latin typeface="Times New Roman" pitchFamily="18" charset="0"/>
              </a:rPr>
              <a:t>的解释满足</a:t>
            </a:r>
            <a:r>
              <a:rPr lang="en-US" altLang="zh-CN" sz="3200" b="1" dirty="0" smtClean="0">
                <a:solidFill>
                  <a:srgbClr val="FFCC00"/>
                </a:solidFill>
                <a:latin typeface="Times New Roman" pitchFamily="18" charset="0"/>
              </a:rPr>
              <a:t>G</a:t>
            </a:r>
            <a:r>
              <a:rPr lang="zh-CN" altLang="en-US" sz="3200" b="1" dirty="0" smtClean="0">
                <a:solidFill>
                  <a:srgbClr val="FFCC00"/>
                </a:solidFill>
                <a:latin typeface="Times New Roman" pitchFamily="18" charset="0"/>
              </a:rPr>
              <a:t>：</a:t>
            </a:r>
          </a:p>
          <a:p>
            <a:pPr marL="0" indent="0">
              <a:buFont typeface="Wingdings" panose="05000000000000000000" pitchFamily="2" charset="2"/>
              <a:buNone/>
              <a:tabLst>
                <a:tab pos="1336675" algn="l"/>
              </a:tabLst>
              <a:defRPr/>
            </a:pPr>
            <a:r>
              <a:rPr lang="zh-CN" altLang="en-US" b="1" dirty="0" smtClean="0">
                <a:latin typeface="Times New Roman" pitchFamily="18" charset="0"/>
              </a:rPr>
              <a:t>      </a:t>
            </a:r>
            <a:r>
              <a:rPr lang="zh-CN" altLang="en-US" sz="3200" b="1" dirty="0" smtClean="0">
                <a:latin typeface="Times New Roman" pitchFamily="18" charset="0"/>
              </a:rPr>
              <a:t>取一个满足</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，设</a:t>
            </a:r>
            <a:r>
              <a:rPr lang="en-US" altLang="zh-CN" sz="3200" b="1" dirty="0" smtClean="0">
                <a:latin typeface="Times New Roman" pitchFamily="18" charset="0"/>
              </a:rPr>
              <a:t>I</a:t>
            </a:r>
            <a:r>
              <a:rPr lang="zh-CN" altLang="en-US" sz="3200" b="1" dirty="0" smtClean="0">
                <a:latin typeface="Times New Roman" pitchFamily="18" charset="0"/>
              </a:rPr>
              <a:t>规定的个体域为</a:t>
            </a:r>
            <a:r>
              <a:rPr lang="en-US" altLang="zh-CN" sz="3200" b="1" dirty="0" smtClean="0">
                <a:latin typeface="Times New Roman" pitchFamily="18" charset="0"/>
              </a:rPr>
              <a:t>D</a:t>
            </a:r>
            <a:r>
              <a:rPr lang="zh-CN" altLang="en-US" sz="3200" b="1" dirty="0" smtClean="0">
                <a:latin typeface="Times New Roman" pitchFamily="18" charset="0"/>
              </a:rPr>
              <a:t>，于是，按照</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zh-CN" altLang="en-US" sz="3200" b="1" dirty="0" smtClean="0">
                <a:latin typeface="Times New Roman" pitchFamily="18" charset="0"/>
              </a:rPr>
              <a:t>的构成，可理解为：对每一组</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en-US" altLang="zh-CN" sz="3200" b="1" baseline="30000" dirty="0" smtClean="0">
                <a:latin typeface="Times New Roman" pitchFamily="18" charset="0"/>
              </a:rPr>
              <a:t>r-1</a:t>
            </a:r>
            <a:r>
              <a:rPr lang="zh-CN" altLang="en-US" sz="3200" b="1" dirty="0" smtClean="0">
                <a:latin typeface="Times New Roman" pitchFamily="18" charset="0"/>
              </a:rPr>
              <a:t>，都有函数值</a:t>
            </a:r>
            <a:r>
              <a:rPr lang="en-US" altLang="zh-CN" sz="3200" b="1" dirty="0" smtClean="0">
                <a:solidFill>
                  <a:srgbClr val="FFCC00"/>
                </a:solidFill>
                <a:latin typeface="Times New Roman" pitchFamily="18" charset="0"/>
              </a:rPr>
              <a:t>f(x</a:t>
            </a:r>
            <a:r>
              <a:rPr lang="en-US" altLang="zh-CN" sz="3200" b="1" baseline="-30000" dirty="0" smtClean="0">
                <a:solidFill>
                  <a:srgbClr val="FFCC00"/>
                </a:solidFill>
                <a:latin typeface="Times New Roman" pitchFamily="18" charset="0"/>
              </a:rPr>
              <a:t>1</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solidFill>
                  <a:srgbClr val="FFCC00"/>
                </a:solidFill>
                <a:latin typeface="Times New Roman" pitchFamily="18" charset="0"/>
              </a:rPr>
              <a:t>’)</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D</a:t>
            </a:r>
            <a:r>
              <a:rPr lang="zh-CN" altLang="en-US" sz="3200" b="1" dirty="0" smtClean="0">
                <a:latin typeface="Times New Roman" pitchFamily="18" charset="0"/>
              </a:rPr>
              <a:t>，使得</a:t>
            </a:r>
            <a:br>
              <a:rPr lang="zh-CN" altLang="en-US" sz="3200" b="1" dirty="0" smtClean="0">
                <a:latin typeface="Times New Roman" pitchFamily="18" charset="0"/>
              </a:rPr>
            </a:br>
            <a:r>
              <a:rPr lang="en-US" altLang="zh-CN" sz="2800" b="1" dirty="0" smtClean="0">
                <a:latin typeface="Times New Roman" pitchFamily="18" charset="0"/>
              </a:rPr>
              <a:t>Q</a:t>
            </a:r>
            <a:r>
              <a:rPr lang="en-US" altLang="zh-CN" sz="2800" b="1" baseline="-30000" dirty="0" smtClean="0">
                <a:latin typeface="Times New Roman" pitchFamily="18" charset="0"/>
              </a:rPr>
              <a:t>r+1 </a:t>
            </a:r>
            <a:r>
              <a:rPr lang="en-US" altLang="zh-CN" sz="2800" b="1" dirty="0" smtClean="0">
                <a:latin typeface="Times New Roman" pitchFamily="18" charset="0"/>
              </a:rPr>
              <a:t>x</a:t>
            </a:r>
            <a:r>
              <a:rPr lang="en-US" altLang="zh-CN" sz="2800" b="1" baseline="-30000" dirty="0" smtClean="0">
                <a:latin typeface="Times New Roman" pitchFamily="18" charset="0"/>
              </a:rPr>
              <a:t>r+1</a:t>
            </a:r>
            <a:r>
              <a:rPr lang="en-US" altLang="zh-CN" sz="2800" b="1" dirty="0" smtClean="0">
                <a:latin typeface="Times New Roman" pitchFamily="18" charset="0"/>
              </a:rPr>
              <a:t>…</a:t>
            </a:r>
            <a:r>
              <a:rPr lang="en-US" altLang="zh-CN" sz="2800" b="1" dirty="0" err="1" smtClean="0">
                <a:latin typeface="Times New Roman" pitchFamily="18" charset="0"/>
              </a:rPr>
              <a:t>Q</a:t>
            </a:r>
            <a:r>
              <a:rPr lang="en-US" altLang="zh-CN" sz="2800" b="1" baseline="-30000" dirty="0" err="1" smtClean="0">
                <a:latin typeface="Times New Roman" pitchFamily="18" charset="0"/>
              </a:rPr>
              <a:t>n</a:t>
            </a:r>
            <a:r>
              <a:rPr lang="en-US" altLang="zh-CN" sz="2800" b="1" dirty="0" err="1" smtClean="0">
                <a:latin typeface="Times New Roman" pitchFamily="18" charset="0"/>
              </a:rPr>
              <a:t>x</a:t>
            </a:r>
            <a:r>
              <a:rPr lang="en-US" altLang="zh-CN" sz="2800" b="1" baseline="-30000" dirty="0" err="1" smtClean="0">
                <a:latin typeface="Times New Roman" pitchFamily="18" charset="0"/>
              </a:rPr>
              <a:t>n</a:t>
            </a:r>
            <a:r>
              <a:rPr lang="en-US" altLang="zh-CN" sz="2800" b="1" dirty="0" err="1" smtClean="0">
                <a:latin typeface="Times New Roman" pitchFamily="18" charset="0"/>
              </a:rPr>
              <a:t>M</a:t>
            </a:r>
            <a:r>
              <a:rPr lang="en-US" altLang="zh-CN" sz="2800" b="1" dirty="0" smtClean="0">
                <a:latin typeface="Times New Roman" pitchFamily="18" charset="0"/>
              </a:rPr>
              <a:t>(x</a:t>
            </a:r>
            <a:r>
              <a:rPr lang="en-US" altLang="zh-CN" sz="2800" b="1" baseline="-30000" dirty="0" smtClean="0">
                <a:latin typeface="Times New Roman" pitchFamily="18" charset="0"/>
              </a:rPr>
              <a:t>1</a:t>
            </a:r>
            <a:r>
              <a:rPr lang="en-US" altLang="zh-CN" sz="2800" b="1" dirty="0" smtClean="0">
                <a:latin typeface="Times New Roman" pitchFamily="18" charset="0"/>
              </a:rPr>
              <a:t>’,…,x</a:t>
            </a:r>
            <a:r>
              <a:rPr lang="en-US" altLang="zh-CN" sz="2800" b="1" baseline="-30000" dirty="0" smtClean="0">
                <a:latin typeface="Times New Roman" pitchFamily="18" charset="0"/>
              </a:rPr>
              <a:t>r-1</a:t>
            </a:r>
            <a:r>
              <a:rPr lang="en-US" altLang="zh-CN" sz="2800" b="1" dirty="0" smtClean="0">
                <a:latin typeface="Times New Roman" pitchFamily="18" charset="0"/>
              </a:rPr>
              <a:t>’,f(x</a:t>
            </a:r>
            <a:r>
              <a:rPr lang="en-US" altLang="zh-CN" sz="2800" b="1" baseline="-30000" dirty="0" smtClean="0">
                <a:latin typeface="Times New Roman" pitchFamily="18" charset="0"/>
              </a:rPr>
              <a:t>1</a:t>
            </a:r>
            <a:r>
              <a:rPr lang="en-US" altLang="zh-CN" sz="2800" b="1" dirty="0" smtClean="0">
                <a:latin typeface="Times New Roman" pitchFamily="18" charset="0"/>
              </a:rPr>
              <a:t>’,…,x</a:t>
            </a:r>
            <a:r>
              <a:rPr lang="en-US" altLang="zh-CN" sz="2800" b="1" baseline="-30000" dirty="0" smtClean="0">
                <a:latin typeface="Times New Roman" pitchFamily="18" charset="0"/>
              </a:rPr>
              <a:t>r-1</a:t>
            </a:r>
            <a:r>
              <a:rPr lang="en-US" altLang="zh-CN" sz="2800" b="1" dirty="0" smtClean="0">
                <a:latin typeface="Times New Roman" pitchFamily="18" charset="0"/>
              </a:rPr>
              <a:t>’), x</a:t>
            </a:r>
            <a:r>
              <a:rPr lang="en-US" altLang="zh-CN" sz="2800" b="1" baseline="-30000" dirty="0" smtClean="0">
                <a:latin typeface="Times New Roman" pitchFamily="18" charset="0"/>
              </a:rPr>
              <a:t>r+1</a:t>
            </a:r>
            <a:r>
              <a:rPr lang="en-US" altLang="zh-CN" sz="2800" b="1" dirty="0" smtClean="0">
                <a:latin typeface="Times New Roman" pitchFamily="18" charset="0"/>
              </a:rPr>
              <a:t>,…,</a:t>
            </a:r>
            <a:r>
              <a:rPr lang="en-US" altLang="zh-CN" sz="2800" b="1" dirty="0" err="1" smtClean="0">
                <a:latin typeface="Times New Roman" pitchFamily="18" charset="0"/>
              </a:rPr>
              <a:t>x</a:t>
            </a:r>
            <a:r>
              <a:rPr lang="en-US" altLang="zh-CN" sz="2800" b="1" baseline="-30000" dirty="0" err="1" smtClean="0">
                <a:latin typeface="Times New Roman" pitchFamily="18" charset="0"/>
              </a:rPr>
              <a:t>n</a:t>
            </a:r>
            <a:r>
              <a:rPr lang="en-US" altLang="zh-CN" sz="2800" b="1" dirty="0" smtClean="0">
                <a:latin typeface="Times New Roman" pitchFamily="18" charset="0"/>
              </a:rPr>
              <a:t>)</a:t>
            </a:r>
          </a:p>
          <a:p>
            <a:pPr marL="0" indent="0">
              <a:buFont typeface="Wingdings" panose="05000000000000000000" pitchFamily="2" charset="2"/>
              <a:buNone/>
              <a:tabLst>
                <a:tab pos="1336675" algn="l"/>
              </a:tabLst>
              <a:defRPr/>
            </a:pPr>
            <a:r>
              <a:rPr lang="zh-CN" altLang="en-US" sz="3200" b="1" dirty="0" smtClean="0">
                <a:latin typeface="宋体" pitchFamily="2" charset="-122"/>
              </a:rPr>
              <a:t>在</a:t>
            </a:r>
            <a:r>
              <a:rPr lang="en-US" altLang="zh-CN" sz="3200" b="1" dirty="0" smtClean="0">
                <a:latin typeface="Times New Roman" pitchFamily="18" charset="0"/>
              </a:rPr>
              <a:t>I</a:t>
            </a:r>
            <a:r>
              <a:rPr lang="zh-CN" altLang="en-US" sz="3200" b="1" dirty="0" smtClean="0">
                <a:latin typeface="宋体" pitchFamily="2" charset="-122"/>
              </a:rPr>
              <a:t>下取</a:t>
            </a:r>
            <a:r>
              <a:rPr lang="en-US" altLang="zh-CN" sz="3200" b="1" dirty="0" smtClean="0">
                <a:latin typeface="Times New Roman" pitchFamily="18" charset="0"/>
              </a:rPr>
              <a:t>1</a:t>
            </a:r>
            <a:r>
              <a:rPr lang="zh-CN" altLang="en-US" sz="3200" b="1" dirty="0" smtClean="0">
                <a:latin typeface="宋体" pitchFamily="2" charset="-122"/>
              </a:rPr>
              <a:t>值。</a:t>
            </a:r>
            <a:r>
              <a:rPr lang="zh-CN" altLang="en-US" sz="3200" b="1" dirty="0" smtClean="0">
                <a:latin typeface="Times New Roman" pitchFamily="18" charset="0"/>
              </a:rPr>
              <a:t>所以</a:t>
            </a:r>
          </a:p>
          <a:p>
            <a:pPr marL="0" indent="0">
              <a:buFont typeface="Wingdings" panose="05000000000000000000" pitchFamily="2" charset="2"/>
              <a:buNone/>
              <a:tabLst>
                <a:tab pos="1336675" algn="l"/>
              </a:tabLst>
              <a:defRPr/>
            </a:pP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 </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a:t>
            </a:r>
            <a:r>
              <a:rPr lang="en-US" altLang="zh-CN" sz="3200" b="1" dirty="0" smtClean="0">
                <a:latin typeface="Times New Roman" pitchFamily="18" charset="0"/>
              </a:rPr>
              <a:t>Q</a:t>
            </a:r>
            <a:r>
              <a:rPr lang="en-US" altLang="zh-CN" sz="3200" b="1" baseline="-30000" dirty="0" smtClean="0">
                <a:latin typeface="Times New Roman" pitchFamily="18" charset="0"/>
              </a:rPr>
              <a:t>r+1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err="1" smtClean="0">
                <a:latin typeface="Times New Roman" pitchFamily="18" charset="0"/>
              </a:rPr>
              <a:t>M</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solidFill>
                  <a:srgbClr val="FFFFFF"/>
                </a:solidFill>
                <a:latin typeface="Times New Roman" pitchFamily="18" charset="0"/>
              </a:rPr>
              <a:t>x</a:t>
            </a:r>
            <a:r>
              <a:rPr lang="en-US" altLang="zh-CN" sz="3200" b="1" baseline="-30000" dirty="0" err="1" smtClean="0">
                <a:solidFill>
                  <a:srgbClr val="FFFFFF"/>
                </a:solidFill>
                <a:latin typeface="Times New Roman" pitchFamily="18" charset="0"/>
              </a:rPr>
              <a:t>r</a:t>
            </a:r>
            <a:r>
              <a:rPr lang="en-US" altLang="zh-CN" sz="3200" b="1" dirty="0" smtClean="0">
                <a:latin typeface="Times New Roman" pitchFamily="18" charset="0"/>
              </a:rPr>
              <a:t>,</a:t>
            </a:r>
            <a:r>
              <a:rPr lang="en-US" altLang="zh-CN" sz="3200" b="1" dirty="0">
                <a:latin typeface="Times New Roman" pitchFamily="18" charset="0"/>
              </a:rPr>
              <a:t> …</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p>
          <a:p>
            <a:pPr marL="0" indent="0">
              <a:buFont typeface="Wingdings" panose="05000000000000000000" pitchFamily="2" charset="2"/>
              <a:buNone/>
              <a:tabLst>
                <a:tab pos="1336675" algn="l"/>
              </a:tabLst>
              <a:defRPr/>
            </a:pP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下为真，即</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C8652F7-5873-4E51-97B7-CD744357A74A}" type="slidenum">
              <a:rPr lang="en-US" altLang="zh-CN" smtClean="0"/>
              <a:pPr>
                <a:defRPr/>
              </a:pPr>
              <a:t>117</a:t>
            </a:fld>
            <a:endParaRPr lang="en-US" altLang="zh-CN"/>
          </a:p>
        </p:txBody>
      </p:sp>
      <p:sp>
        <p:nvSpPr>
          <p:cNvPr id="5"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228600" y="762000"/>
            <a:ext cx="8610600" cy="5486400"/>
          </a:xfrm>
        </p:spPr>
        <p:txBody>
          <a:bodyPr/>
          <a:lstStyle/>
          <a:p>
            <a:pPr marL="0" indent="0">
              <a:lnSpc>
                <a:spcPct val="90000"/>
              </a:lnSpc>
              <a:buFont typeface="Wingdings" panose="05000000000000000000" pitchFamily="2" charset="2"/>
              <a:buNone/>
              <a:tabLst>
                <a:tab pos="1336675" algn="l"/>
              </a:tabLst>
              <a:defRPr/>
            </a:pPr>
            <a:r>
              <a:rPr lang="en-US" altLang="zh-CN" sz="3200" b="1" dirty="0" smtClean="0">
                <a:solidFill>
                  <a:srgbClr val="FFCC00"/>
                </a:solidFill>
                <a:latin typeface="Times New Roman" pitchFamily="18" charset="0"/>
              </a:rPr>
              <a:t>2)</a:t>
            </a:r>
            <a:r>
              <a:rPr lang="zh-CN" altLang="en-US" sz="3200" b="1" dirty="0" smtClean="0">
                <a:solidFill>
                  <a:srgbClr val="FFCC00"/>
                </a:solidFill>
                <a:latin typeface="Times New Roman" pitchFamily="18" charset="0"/>
              </a:rPr>
              <a:t>满足</a:t>
            </a:r>
            <a:r>
              <a:rPr lang="en-US" altLang="zh-CN" sz="3200" b="1" dirty="0" smtClean="0">
                <a:solidFill>
                  <a:srgbClr val="FFCC00"/>
                </a:solidFill>
                <a:latin typeface="Times New Roman" pitchFamily="18" charset="0"/>
              </a:rPr>
              <a:t>G</a:t>
            </a:r>
            <a:r>
              <a:rPr lang="zh-CN" altLang="en-US" sz="3200" b="1" dirty="0" smtClean="0">
                <a:solidFill>
                  <a:srgbClr val="FFCC00"/>
                </a:solidFill>
                <a:latin typeface="Times New Roman" pitchFamily="18" charset="0"/>
              </a:rPr>
              <a:t>的解释，适当扩充后可满足</a:t>
            </a:r>
            <a:r>
              <a:rPr lang="en-US" altLang="zh-CN" sz="3200" b="1" dirty="0" smtClean="0">
                <a:solidFill>
                  <a:srgbClr val="FFCC00"/>
                </a:solidFill>
                <a:latin typeface="Times New Roman" pitchFamily="18" charset="0"/>
              </a:rPr>
              <a:t>G</a:t>
            </a:r>
            <a:r>
              <a:rPr lang="en-US" altLang="zh-CN" sz="3200" b="1" baseline="-30000" dirty="0" smtClean="0">
                <a:solidFill>
                  <a:srgbClr val="FFCC00"/>
                </a:solidFill>
                <a:latin typeface="Times New Roman" pitchFamily="18" charset="0"/>
              </a:rPr>
              <a:t>1</a:t>
            </a:r>
            <a:r>
              <a:rPr lang="zh-CN" altLang="en-US" sz="3200" b="1" dirty="0" smtClean="0">
                <a:solidFill>
                  <a:srgbClr val="FFCC00"/>
                </a:solidFill>
                <a:latin typeface="Times New Roman" pitchFamily="18" charset="0"/>
              </a:rPr>
              <a:t>。</a:t>
            </a:r>
            <a:r>
              <a:rPr lang="zh-CN" altLang="en-US" sz="3200" b="1" dirty="0" smtClean="0">
                <a:latin typeface="Times New Roman" pitchFamily="18" charset="0"/>
              </a:rPr>
              <a:t> </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取一个满足</a:t>
            </a:r>
            <a:r>
              <a:rPr lang="en-US" altLang="zh-CN" sz="3200" b="1" dirty="0" smtClean="0">
                <a:latin typeface="Times New Roman" pitchFamily="18" charset="0"/>
              </a:rPr>
              <a:t>G</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。于是，按照</a:t>
            </a:r>
            <a:r>
              <a:rPr lang="en-US" altLang="zh-CN" sz="3200" b="1" dirty="0" smtClean="0">
                <a:latin typeface="Times New Roman" pitchFamily="18" charset="0"/>
              </a:rPr>
              <a:t>G</a:t>
            </a:r>
            <a:r>
              <a:rPr lang="zh-CN" altLang="en-US" sz="3200" b="1" dirty="0" smtClean="0">
                <a:latin typeface="Times New Roman" pitchFamily="18" charset="0"/>
              </a:rPr>
              <a:t>的构成，可以理解为：对每一组</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en-US" altLang="zh-CN" sz="3200" b="1" baseline="30000" dirty="0" smtClean="0">
                <a:latin typeface="Times New Roman" pitchFamily="18" charset="0"/>
              </a:rPr>
              <a:t>r-1</a:t>
            </a:r>
            <a:r>
              <a:rPr lang="zh-CN" altLang="en-US" sz="3200" b="1" dirty="0" smtClean="0">
                <a:latin typeface="Times New Roman" pitchFamily="18" charset="0"/>
              </a:rPr>
              <a:t>，都</a:t>
            </a:r>
            <a:r>
              <a:rPr lang="zh-CN" altLang="en-US" sz="3200" b="1" dirty="0" smtClean="0">
                <a:solidFill>
                  <a:srgbClr val="FFCC00"/>
                </a:solidFill>
                <a:latin typeface="Times New Roman" pitchFamily="18" charset="0"/>
              </a:rPr>
              <a:t>存在</a:t>
            </a:r>
            <a:r>
              <a:rPr lang="en-US" altLang="zh-CN" sz="3200" b="1" dirty="0" err="1" smtClean="0">
                <a:solidFill>
                  <a:srgbClr val="FFCC00"/>
                </a:solidFill>
                <a:latin typeface="Times New Roman" pitchFamily="18" charset="0"/>
              </a:rPr>
              <a:t>x</a:t>
            </a:r>
            <a:r>
              <a:rPr lang="en-US" altLang="zh-CN" sz="3200" b="1" baseline="-30000" dirty="0" err="1" smtClean="0">
                <a:solidFill>
                  <a:srgbClr val="FFCC00"/>
                </a:solidFill>
                <a:latin typeface="Times New Roman" pitchFamily="18" charset="0"/>
              </a:rPr>
              <a:t>r</a:t>
            </a:r>
            <a:r>
              <a:rPr lang="en-US" altLang="zh-CN" sz="3200" b="1" dirty="0" err="1" smtClean="0">
                <a:solidFill>
                  <a:srgbClr val="FFCC00"/>
                </a:solidFill>
                <a:latin typeface="Times New Roman" pitchFamily="18" charset="0"/>
              </a:rPr>
              <a:t>’</a:t>
            </a:r>
            <a:r>
              <a:rPr lang="en-US" altLang="zh-CN" sz="3200" b="1" dirty="0" err="1"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D</a:t>
            </a:r>
            <a:r>
              <a:rPr lang="zh-CN" altLang="en-US" sz="3200" b="1" dirty="0" smtClean="0">
                <a:latin typeface="Times New Roman" pitchFamily="18" charset="0"/>
              </a:rPr>
              <a:t>，使得</a:t>
            </a:r>
          </a:p>
          <a:p>
            <a:pPr marL="0" indent="0" algn="ctr">
              <a:lnSpc>
                <a:spcPct val="90000"/>
              </a:lnSpc>
              <a:buFont typeface="Wingdings" panose="05000000000000000000" pitchFamily="2" charset="2"/>
              <a:buNone/>
              <a:tabLst>
                <a:tab pos="1336675" algn="l"/>
              </a:tabLst>
              <a:defRPr/>
            </a:pPr>
            <a:r>
              <a:rPr lang="en-US" altLang="zh-CN" sz="3200" b="1" dirty="0" smtClean="0">
                <a:solidFill>
                  <a:srgbClr val="FFCC00"/>
                </a:solidFill>
                <a:latin typeface="Times New Roman" pitchFamily="18" charset="0"/>
              </a:rPr>
              <a:t>Q</a:t>
            </a:r>
            <a:r>
              <a:rPr lang="en-US" altLang="zh-CN" sz="3200" b="1" baseline="-30000" dirty="0" smtClean="0">
                <a:solidFill>
                  <a:srgbClr val="FFCC00"/>
                </a:solidFill>
                <a:latin typeface="Times New Roman" pitchFamily="18" charset="0"/>
              </a:rPr>
              <a:t>r+1 </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solidFill>
                  <a:srgbClr val="FFCC00"/>
                </a:solidFill>
                <a:latin typeface="Times New Roman" pitchFamily="18" charset="0"/>
              </a:rPr>
              <a:t>…</a:t>
            </a:r>
            <a:r>
              <a:rPr lang="en-US" altLang="zh-CN" sz="3200" b="1" dirty="0" err="1" smtClean="0">
                <a:solidFill>
                  <a:srgbClr val="FFCC00"/>
                </a:solidFill>
                <a:latin typeface="Times New Roman" pitchFamily="18" charset="0"/>
              </a:rPr>
              <a:t>Q</a:t>
            </a:r>
            <a:r>
              <a:rPr lang="en-US" altLang="zh-CN" sz="3200" b="1" baseline="-30000" dirty="0" err="1" smtClean="0">
                <a:solidFill>
                  <a:srgbClr val="FFCC00"/>
                </a:solidFill>
                <a:latin typeface="Times New Roman" pitchFamily="18" charset="0"/>
              </a:rPr>
              <a:t>n</a:t>
            </a:r>
            <a:r>
              <a:rPr lang="en-US" altLang="zh-CN" sz="3200" b="1" dirty="0" err="1" smtClean="0">
                <a:solidFill>
                  <a:srgbClr val="FFCC00"/>
                </a:solidFill>
                <a:latin typeface="Times New Roman" pitchFamily="18" charset="0"/>
              </a:rPr>
              <a:t>x</a:t>
            </a:r>
            <a:r>
              <a:rPr lang="en-US" altLang="zh-CN" sz="3200" b="1" baseline="-30000" dirty="0" err="1" smtClean="0">
                <a:solidFill>
                  <a:srgbClr val="FFCC00"/>
                </a:solidFill>
                <a:latin typeface="Times New Roman" pitchFamily="18" charset="0"/>
              </a:rPr>
              <a:t>n</a:t>
            </a:r>
            <a:r>
              <a:rPr lang="en-US" altLang="zh-CN" sz="3200" b="1" dirty="0" err="1" smtClean="0">
                <a:solidFill>
                  <a:srgbClr val="FFCC00"/>
                </a:solidFill>
                <a:latin typeface="Times New Roman" pitchFamily="18" charset="0"/>
              </a:rPr>
              <a:t>M</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1</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solidFill>
                  <a:srgbClr val="FFCC00"/>
                </a:solidFill>
                <a:latin typeface="Times New Roman" pitchFamily="18" charset="0"/>
              </a:rPr>
              <a:t>’, x</a:t>
            </a:r>
            <a:r>
              <a:rPr lang="en-US" altLang="zh-CN" sz="3200" b="1" baseline="-30000" dirty="0" smtClean="0">
                <a:solidFill>
                  <a:srgbClr val="FFCC00"/>
                </a:solidFill>
                <a:latin typeface="Times New Roman" pitchFamily="18" charset="0"/>
              </a:rPr>
              <a:t>r</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solidFill>
                  <a:srgbClr val="FFCC00"/>
                </a:solidFill>
                <a:latin typeface="Times New Roman" pitchFamily="18" charset="0"/>
              </a:rPr>
              <a:t>,…,</a:t>
            </a:r>
            <a:r>
              <a:rPr lang="en-US" altLang="zh-CN" sz="3200" b="1" dirty="0" err="1" smtClean="0">
                <a:solidFill>
                  <a:srgbClr val="FFCC00"/>
                </a:solidFill>
                <a:latin typeface="Times New Roman" pitchFamily="18" charset="0"/>
              </a:rPr>
              <a:t>x</a:t>
            </a:r>
            <a:r>
              <a:rPr lang="en-US" altLang="zh-CN" sz="3200" b="1" baseline="-30000" dirty="0" err="1" smtClean="0">
                <a:solidFill>
                  <a:srgbClr val="FFCC00"/>
                </a:solidFill>
                <a:latin typeface="Times New Roman" pitchFamily="18" charset="0"/>
              </a:rPr>
              <a:t>n</a:t>
            </a:r>
            <a:r>
              <a:rPr lang="en-US" altLang="zh-CN" sz="3200" b="1" dirty="0" smtClean="0">
                <a:solidFill>
                  <a:srgbClr val="FFCC00"/>
                </a:solidFill>
                <a:latin typeface="Times New Roman" pitchFamily="18" charset="0"/>
              </a:rPr>
              <a:t>)</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下取</a:t>
            </a:r>
            <a:r>
              <a:rPr lang="en-US" altLang="zh-CN" sz="3200" b="1" dirty="0" smtClean="0">
                <a:latin typeface="Times New Roman" pitchFamily="18" charset="0"/>
              </a:rPr>
              <a:t>1</a:t>
            </a:r>
            <a:r>
              <a:rPr lang="zh-CN" altLang="en-US" sz="3200" b="1" dirty="0" smtClean="0">
                <a:latin typeface="Times New Roman" pitchFamily="18" charset="0"/>
              </a:rPr>
              <a:t>值。</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现在</a:t>
            </a:r>
            <a:r>
              <a:rPr lang="en-US" altLang="zh-CN" sz="3200" b="1" dirty="0" smtClean="0">
                <a:latin typeface="Times New Roman" pitchFamily="18" charset="0"/>
              </a:rPr>
              <a:t>I</a:t>
            </a:r>
            <a:r>
              <a:rPr lang="zh-CN" altLang="en-US" sz="3200" b="1" dirty="0" smtClean="0">
                <a:latin typeface="Times New Roman" pitchFamily="18" charset="0"/>
              </a:rPr>
              <a:t>还不是</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zh-CN" altLang="en-US" sz="3200" b="1" dirty="0" smtClean="0">
                <a:latin typeface="Times New Roman" pitchFamily="18" charset="0"/>
              </a:rPr>
              <a:t>的解释，因为有函数符号没有指定，扩充</a:t>
            </a:r>
            <a:r>
              <a:rPr lang="en-US" altLang="zh-CN" sz="3200" b="1" dirty="0" smtClean="0">
                <a:latin typeface="Times New Roman" pitchFamily="18" charset="0"/>
              </a:rPr>
              <a:t>I</a:t>
            </a:r>
            <a:r>
              <a:rPr lang="zh-CN" altLang="en-US" sz="3200" b="1" dirty="0" smtClean="0">
                <a:latin typeface="Times New Roman" pitchFamily="18" charset="0"/>
              </a:rPr>
              <a:t>为</a:t>
            </a:r>
            <a:r>
              <a:rPr lang="en-US" altLang="zh-CN" sz="3200" b="1" dirty="0" smtClean="0">
                <a:latin typeface="Times New Roman" pitchFamily="18" charset="0"/>
              </a:rPr>
              <a:t>I’</a:t>
            </a:r>
            <a:r>
              <a:rPr lang="zh-CN" altLang="en-US" sz="3200" b="1" dirty="0" smtClean="0">
                <a:latin typeface="Times New Roman" pitchFamily="18" charset="0"/>
              </a:rPr>
              <a:t>，使</a:t>
            </a:r>
            <a:r>
              <a:rPr lang="en-US" altLang="zh-CN" sz="3200" b="1" dirty="0" smtClean="0">
                <a:latin typeface="Times New Roman" pitchFamily="18" charset="0"/>
              </a:rPr>
              <a:t>I’</a:t>
            </a:r>
            <a:r>
              <a:rPr lang="zh-CN" altLang="en-US" sz="3200" b="1" dirty="0" smtClean="0">
                <a:latin typeface="Times New Roman" pitchFamily="18" charset="0"/>
              </a:rPr>
              <a:t>包含对函数符号</a:t>
            </a: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zh-CN" altLang="en-US" sz="3200" b="1" dirty="0" smtClean="0">
                <a:latin typeface="Times New Roman" pitchFamily="18" charset="0"/>
              </a:rPr>
              <a:t>的如下指定：</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 </a:t>
            </a:r>
            <a:r>
              <a:rPr lang="en-US" altLang="zh-CN" sz="3200" b="1" dirty="0" err="1" smtClean="0">
                <a:solidFill>
                  <a:srgbClr val="FFFF00"/>
                </a:solidFill>
                <a:latin typeface="Times New Roman" pitchFamily="18" charset="0"/>
              </a:rPr>
              <a:t>x</a:t>
            </a:r>
            <a:r>
              <a:rPr lang="en-US" altLang="zh-CN" sz="3200" b="1" baseline="-30000" dirty="0" err="1" smtClean="0">
                <a:solidFill>
                  <a:srgbClr val="FFFF00"/>
                </a:solidFill>
                <a:latin typeface="Times New Roman" pitchFamily="18" charset="0"/>
              </a:rPr>
              <a:t>r</a:t>
            </a:r>
            <a:r>
              <a:rPr lang="en-US" altLang="zh-CN" sz="3200" b="1" dirty="0" smtClean="0">
                <a:solidFill>
                  <a:srgbClr val="FFFF00"/>
                </a:solidFill>
                <a:latin typeface="Times New Roman" pitchFamily="18" charset="0"/>
              </a:rPr>
              <a:t>’</a:t>
            </a:r>
            <a:r>
              <a:rPr lang="zh-CN" altLang="en-US" sz="3200" b="1" dirty="0" smtClean="0">
                <a:latin typeface="Times New Roman" pitchFamily="18" charset="0"/>
              </a:rPr>
              <a:t>，对每一组</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D</a:t>
            </a:r>
            <a:r>
              <a:rPr lang="en-US" altLang="zh-CN" sz="3200" b="1" baseline="30000" dirty="0" smtClean="0">
                <a:latin typeface="Times New Roman" pitchFamily="18" charset="0"/>
              </a:rPr>
              <a:t>r-1</a:t>
            </a:r>
            <a:r>
              <a:rPr lang="en-US" altLang="zh-CN" sz="3200" b="1" dirty="0" smtClean="0">
                <a:latin typeface="Times New Roman" pitchFamily="18" charset="0"/>
              </a:rPr>
              <a:t>.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a:t>
            </a:r>
            <a:r>
              <a:rPr lang="zh-CN" altLang="en-US" sz="3200" b="1" dirty="0" smtClean="0">
                <a:latin typeface="Times New Roman" pitchFamily="18" charset="0"/>
              </a:rPr>
              <a:t>于是</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zh-CN" altLang="en-US" sz="32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11E78F0-787B-44DF-81A7-F53A355E6F0F}" type="slidenum">
              <a:rPr lang="en-US" altLang="zh-CN" smtClean="0"/>
              <a:pPr>
                <a:defRPr/>
              </a:pPr>
              <a:t>118</a:t>
            </a:fld>
            <a:endParaRPr lang="en-US" altLang="zh-CN"/>
          </a:p>
        </p:txBody>
      </p:sp>
      <p:sp>
        <p:nvSpPr>
          <p:cNvPr id="5"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114300" y="838200"/>
            <a:ext cx="8915400" cy="5029200"/>
          </a:xfrm>
        </p:spPr>
        <p:txBody>
          <a:bodyPr/>
          <a:lstStyle/>
          <a:p>
            <a:pPr marL="0" indent="0">
              <a:lnSpc>
                <a:spcPct val="125000"/>
              </a:lnSpc>
              <a:buFont typeface="Wingdings" panose="05000000000000000000" pitchFamily="2" charset="2"/>
              <a:buNone/>
              <a:tabLst>
                <a:tab pos="1336675" algn="l"/>
              </a:tabLst>
              <a:defRPr/>
            </a:pPr>
            <a:r>
              <a:rPr lang="en-US" altLang="zh-CN" b="1" dirty="0" smtClean="0">
                <a:latin typeface="宋体" pitchFamily="2" charset="-122"/>
              </a:rPr>
              <a:t>   </a:t>
            </a:r>
            <a:r>
              <a:rPr lang="zh-CN" altLang="en-US" sz="3300" b="1" dirty="0" smtClean="0">
                <a:latin typeface="宋体" pitchFamily="2" charset="-122"/>
              </a:rPr>
              <a:t>同理，对</a:t>
            </a:r>
            <a:r>
              <a:rPr lang="en-US" altLang="zh-CN" sz="3300" b="1" dirty="0" smtClean="0">
                <a:latin typeface="Times New Roman" pitchFamily="18" charset="0"/>
              </a:rPr>
              <a:t>G</a:t>
            </a:r>
            <a:r>
              <a:rPr lang="en-US" altLang="zh-CN" sz="3300" b="1" baseline="-30000" dirty="0" smtClean="0">
                <a:latin typeface="Times New Roman" pitchFamily="18" charset="0"/>
              </a:rPr>
              <a:t>1</a:t>
            </a:r>
            <a:r>
              <a:rPr lang="zh-CN" altLang="en-US" sz="3300" b="1" dirty="0" smtClean="0">
                <a:latin typeface="宋体" pitchFamily="2" charset="-122"/>
              </a:rPr>
              <a:t>往右找下一个存在量词，用</a:t>
            </a:r>
            <a:r>
              <a:rPr lang="en-US" altLang="zh-CN" sz="3300" b="1" dirty="0" err="1" smtClean="0">
                <a:latin typeface="Times New Roman" pitchFamily="18" charset="0"/>
              </a:rPr>
              <a:t>Skolem</a:t>
            </a:r>
            <a:r>
              <a:rPr lang="zh-CN" altLang="en-US" sz="3300" b="1" dirty="0" smtClean="0">
                <a:latin typeface="宋体" pitchFamily="2" charset="-122"/>
              </a:rPr>
              <a:t>函数代替得</a:t>
            </a:r>
            <a:r>
              <a:rPr lang="en-US" altLang="zh-CN" sz="3300" b="1" dirty="0" smtClean="0">
                <a:latin typeface="Times New Roman" pitchFamily="18" charset="0"/>
              </a:rPr>
              <a:t>G</a:t>
            </a:r>
            <a:r>
              <a:rPr lang="en-US" altLang="zh-CN" sz="3300" b="1" baseline="-30000" dirty="0" smtClean="0">
                <a:latin typeface="Times New Roman" pitchFamily="18" charset="0"/>
              </a:rPr>
              <a:t>2</a:t>
            </a:r>
            <a:r>
              <a:rPr lang="zh-CN" altLang="en-US" sz="3300" b="1" dirty="0" smtClean="0">
                <a:latin typeface="宋体" pitchFamily="2" charset="-122"/>
              </a:rPr>
              <a:t>，则</a:t>
            </a:r>
            <a:r>
              <a:rPr lang="en-US" altLang="zh-CN" sz="3300" b="1" dirty="0" smtClean="0">
                <a:latin typeface="Times New Roman" pitchFamily="18" charset="0"/>
              </a:rPr>
              <a:t>G</a:t>
            </a:r>
            <a:r>
              <a:rPr lang="en-US" altLang="zh-CN" sz="3300" b="1" baseline="-30000" dirty="0" smtClean="0">
                <a:latin typeface="Times New Roman" pitchFamily="18" charset="0"/>
              </a:rPr>
              <a:t>1</a:t>
            </a:r>
            <a:r>
              <a:rPr lang="zh-CN" altLang="en-US" sz="3300" b="1" dirty="0" smtClean="0">
                <a:latin typeface="宋体" pitchFamily="2" charset="-122"/>
              </a:rPr>
              <a:t>与</a:t>
            </a:r>
            <a:r>
              <a:rPr lang="en-US" altLang="zh-CN" sz="3300" b="1" dirty="0" smtClean="0">
                <a:latin typeface="Times New Roman" pitchFamily="18" charset="0"/>
              </a:rPr>
              <a:t>G</a:t>
            </a:r>
            <a:r>
              <a:rPr lang="en-US" altLang="zh-CN" sz="3300" b="1" baseline="-30000" dirty="0" smtClean="0">
                <a:latin typeface="Times New Roman" pitchFamily="18" charset="0"/>
              </a:rPr>
              <a:t>2</a:t>
            </a:r>
            <a:r>
              <a:rPr lang="zh-CN" altLang="en-US" sz="3300" b="1" dirty="0" smtClean="0">
                <a:latin typeface="宋体" pitchFamily="2" charset="-122"/>
              </a:rPr>
              <a:t>的可满足性是等价的；</a:t>
            </a:r>
          </a:p>
          <a:p>
            <a:pPr marL="0" indent="0">
              <a:lnSpc>
                <a:spcPct val="125000"/>
              </a:lnSpc>
              <a:buFont typeface="Wingdings" panose="05000000000000000000" pitchFamily="2" charset="2"/>
              <a:buNone/>
              <a:tabLst>
                <a:tab pos="1336675" algn="l"/>
              </a:tabLst>
              <a:defRPr/>
            </a:pPr>
            <a:r>
              <a:rPr lang="zh-CN" altLang="en-US" sz="3300" b="1" dirty="0" smtClean="0">
                <a:latin typeface="宋体" pitchFamily="2" charset="-122"/>
              </a:rPr>
              <a:t>   依此类推，可知</a:t>
            </a:r>
            <a:r>
              <a:rPr lang="en-US" altLang="zh-CN" sz="3300" b="1" dirty="0" smtClean="0">
                <a:latin typeface="Times New Roman" pitchFamily="18" charset="0"/>
              </a:rPr>
              <a:t>G</a:t>
            </a:r>
            <a:r>
              <a:rPr lang="zh-CN" altLang="en-US" sz="3300" b="1" dirty="0" smtClean="0">
                <a:latin typeface="宋体" pitchFamily="2" charset="-122"/>
              </a:rPr>
              <a:t>与</a:t>
            </a:r>
            <a:r>
              <a:rPr lang="en-US" altLang="zh-CN" sz="3300" b="1" dirty="0" smtClean="0">
                <a:latin typeface="Times New Roman" pitchFamily="18" charset="0"/>
              </a:rPr>
              <a:t>S</a:t>
            </a:r>
            <a:r>
              <a:rPr lang="zh-CN" altLang="en-US" sz="3300" b="1" dirty="0" smtClean="0">
                <a:latin typeface="宋体" pitchFamily="2" charset="-122"/>
              </a:rPr>
              <a:t>的可满足性是等价的</a:t>
            </a:r>
            <a:r>
              <a:rPr lang="zh-CN" altLang="en-US" sz="2500" b="1" dirty="0" smtClean="0">
                <a:latin typeface="宋体" pitchFamily="2" charset="-122"/>
              </a:rPr>
              <a:t>。</a:t>
            </a:r>
            <a:endParaRPr lang="en-US" altLang="zh-CN" sz="2500" b="1" dirty="0" smtClean="0">
              <a:latin typeface="宋体" pitchFamily="2" charset="-122"/>
            </a:endParaRPr>
          </a:p>
          <a:p>
            <a:pPr marL="0" indent="0" algn="r">
              <a:buFont typeface="Wingdings" panose="05000000000000000000" pitchFamily="2" charset="2"/>
              <a:buNone/>
              <a:tabLst>
                <a:tab pos="1336675" algn="l"/>
              </a:tabLst>
              <a:defRPr/>
            </a:pP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B297B21-B057-46C1-8F89-659618AB42CF}" type="slidenum">
              <a:rPr lang="en-US" altLang="zh-CN" smtClean="0"/>
              <a:pPr>
                <a:defRPr/>
              </a:pPr>
              <a:t>119</a:t>
            </a:fld>
            <a:endParaRPr lang="en-US" altLang="zh-CN"/>
          </a:p>
        </p:txBody>
      </p:sp>
      <p:sp>
        <p:nvSpPr>
          <p:cNvPr id="5"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lang="en-US" altLang="zh-CN"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lang="zh-CN" altLang="en-US" sz="32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114300" y="914400"/>
            <a:ext cx="8915400" cy="5216525"/>
          </a:xfrm>
        </p:spPr>
        <p:txBody>
          <a:bodyPr/>
          <a:lstStyle/>
          <a:p>
            <a:pPr eaLnBrk="1" hangingPunct="1">
              <a:lnSpc>
                <a:spcPct val="125000"/>
              </a:lnSpc>
              <a:tabLst>
                <a:tab pos="1716088" algn="l"/>
              </a:tabLst>
              <a:defRPr/>
            </a:pPr>
            <a:r>
              <a:rPr lang="zh-CN" altLang="en-US" sz="3200" b="1" dirty="0" smtClean="0">
                <a:latin typeface="Times New Roman" pitchFamily="18" charset="0"/>
              </a:rPr>
              <a:t>用谓词的概念可将三段论做如下的符号化： 令</a:t>
            </a:r>
            <a:br>
              <a:rPr lang="zh-CN" altLang="en-US" sz="3200" b="1" dirty="0" smtClean="0">
                <a:latin typeface="Times New Roman" pitchFamily="18" charset="0"/>
              </a:rPr>
            </a:br>
            <a:r>
              <a:rPr lang="en-US" altLang="zh-CN" sz="3200" b="1" dirty="0" smtClean="0">
                <a:latin typeface="Times New Roman" pitchFamily="18" charset="0"/>
              </a:rPr>
              <a:t>H(x)</a:t>
            </a:r>
            <a:r>
              <a:rPr lang="zh-CN" altLang="en-US" sz="3200" b="1" dirty="0" smtClean="0">
                <a:latin typeface="Times New Roman" pitchFamily="18" charset="0"/>
              </a:rPr>
              <a:t>表示 “</a:t>
            </a:r>
            <a:r>
              <a:rPr lang="en-US" altLang="zh-CN" sz="3200" b="1" dirty="0" smtClean="0">
                <a:latin typeface="Times New Roman" pitchFamily="18" charset="0"/>
              </a:rPr>
              <a:t>x</a:t>
            </a:r>
            <a:r>
              <a:rPr lang="zh-CN" altLang="en-US" sz="3200" b="1" dirty="0" smtClean="0">
                <a:latin typeface="Times New Roman" pitchFamily="18" charset="0"/>
              </a:rPr>
              <a:t>是人”，</a:t>
            </a:r>
            <a:br>
              <a:rPr lang="zh-CN" altLang="en-US" sz="3200" b="1" dirty="0" smtClean="0">
                <a:latin typeface="Times New Roman" pitchFamily="18" charset="0"/>
              </a:rPr>
            </a:br>
            <a:r>
              <a:rPr lang="en-US" altLang="zh-CN" sz="3200" b="1" dirty="0" smtClean="0">
                <a:latin typeface="Times New Roman" pitchFamily="18" charset="0"/>
              </a:rPr>
              <a:t>M(x)</a:t>
            </a:r>
            <a:r>
              <a:rPr lang="zh-CN" altLang="en-US" sz="3200" b="1" dirty="0" smtClean="0">
                <a:latin typeface="Times New Roman" pitchFamily="18" charset="0"/>
              </a:rPr>
              <a:t>表示 “</a:t>
            </a:r>
            <a:r>
              <a:rPr lang="en-US" altLang="zh-CN" sz="3200" b="1" dirty="0" smtClean="0">
                <a:latin typeface="Times New Roman" pitchFamily="18" charset="0"/>
              </a:rPr>
              <a:t>x</a:t>
            </a:r>
            <a:r>
              <a:rPr lang="zh-CN" altLang="en-US" sz="3200" b="1" dirty="0" smtClean="0">
                <a:latin typeface="Times New Roman" pitchFamily="18" charset="0"/>
              </a:rPr>
              <a:t>必死”。</a:t>
            </a:r>
          </a:p>
          <a:p>
            <a:pPr eaLnBrk="1" hangingPunct="1">
              <a:lnSpc>
                <a:spcPct val="125000"/>
              </a:lnSpc>
              <a:buFont typeface="Wingdings" panose="05000000000000000000" pitchFamily="2" charset="2"/>
              <a:buNone/>
              <a:tabLst>
                <a:tab pos="1716088" algn="l"/>
              </a:tabLst>
              <a:defRPr/>
            </a:pPr>
            <a:r>
              <a:rPr lang="zh-CN" altLang="en-US" sz="3200" b="1" dirty="0" smtClean="0">
                <a:latin typeface="Times New Roman" pitchFamily="18" charset="0"/>
              </a:rPr>
              <a:t>  则三段论的三个命题表示如下：</a:t>
            </a:r>
            <a:br>
              <a:rPr lang="zh-CN" altLang="en-US" sz="3200" b="1" dirty="0" smtClean="0">
                <a:latin typeface="Times New Roman" pitchFamily="18" charset="0"/>
              </a:rPr>
            </a:br>
            <a:r>
              <a:rPr lang="en-US" altLang="zh-CN" sz="3200" b="1" dirty="0" smtClean="0">
                <a:latin typeface="Times New Roman" pitchFamily="18" charset="0"/>
              </a:rPr>
              <a:t>P</a:t>
            </a:r>
            <a:r>
              <a:rPr lang="zh-CN" altLang="en-US" sz="3200" b="1" dirty="0" smtClean="0">
                <a:latin typeface="Times New Roman" pitchFamily="18" charset="0"/>
              </a:rPr>
              <a:t>： </a:t>
            </a:r>
            <a:r>
              <a:rPr lang="en-US" altLang="zh-CN" sz="3200" b="1" dirty="0" smtClean="0">
                <a:latin typeface="Times New Roman" pitchFamily="18" charset="0"/>
              </a:rPr>
              <a:t>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br>
              <a:rPr lang="en-US" altLang="zh-CN" sz="3200" b="1" dirty="0" smtClean="0">
                <a:latin typeface="Times New Roman" pitchFamily="18" charset="0"/>
              </a:rPr>
            </a:br>
            <a:r>
              <a:rPr lang="en-US" altLang="zh-CN" sz="3200" b="1" dirty="0" smtClean="0">
                <a:latin typeface="Times New Roman" pitchFamily="18" charset="0"/>
              </a:rPr>
              <a:t>Q</a:t>
            </a:r>
            <a:r>
              <a:rPr lang="zh-CN" altLang="en-US" sz="3200" b="1" dirty="0" smtClean="0">
                <a:latin typeface="Times New Roman" pitchFamily="18" charset="0"/>
              </a:rPr>
              <a:t>： </a:t>
            </a:r>
            <a:r>
              <a:rPr lang="en-US" altLang="zh-CN" sz="3200" b="1" dirty="0" smtClean="0">
                <a:latin typeface="Times New Roman" pitchFamily="18" charset="0"/>
              </a:rPr>
              <a:t>H(</a:t>
            </a:r>
            <a:r>
              <a:rPr lang="zh-CN" altLang="en-US" sz="3200" b="1" dirty="0" smtClean="0">
                <a:latin typeface="Times New Roman" pitchFamily="18" charset="0"/>
              </a:rPr>
              <a:t>张三</a:t>
            </a:r>
            <a:r>
              <a:rPr lang="en-US" altLang="zh-CN" sz="3200" b="1" dirty="0" smtClean="0">
                <a:latin typeface="Times New Roman" pitchFamily="18" charset="0"/>
              </a:rPr>
              <a:t>)</a:t>
            </a:r>
            <a:br>
              <a:rPr lang="en-US" altLang="zh-CN" sz="3200" b="1" dirty="0" smtClean="0">
                <a:latin typeface="Times New Roman" pitchFamily="18" charset="0"/>
              </a:rPr>
            </a:br>
            <a:r>
              <a:rPr lang="en-US" altLang="zh-CN" sz="3200" b="1" dirty="0" smtClean="0">
                <a:latin typeface="Times New Roman" pitchFamily="18" charset="0"/>
              </a:rPr>
              <a:t>R</a:t>
            </a:r>
            <a:r>
              <a:rPr lang="zh-CN" altLang="en-US" sz="3200" b="1" dirty="0" smtClean="0">
                <a:latin typeface="Times New Roman" pitchFamily="18" charset="0"/>
              </a:rPr>
              <a:t>： </a:t>
            </a:r>
            <a:r>
              <a:rPr lang="en-US" altLang="zh-CN" sz="3200" b="1" dirty="0" smtClean="0">
                <a:latin typeface="Times New Roman" pitchFamily="18" charset="0"/>
              </a:rPr>
              <a:t>M(</a:t>
            </a:r>
            <a:r>
              <a:rPr lang="zh-CN" altLang="en-US" sz="3200" b="1" dirty="0" smtClean="0">
                <a:latin typeface="Times New Roman" pitchFamily="18" charset="0"/>
              </a:rPr>
              <a:t>张三</a:t>
            </a:r>
            <a:r>
              <a:rPr lang="en-US" altLang="zh-CN" sz="32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20A8012-EAFD-4D02-A163-12B37D0292C6}" type="slidenum">
              <a:rPr lang="en-US" altLang="zh-CN" smtClean="0"/>
              <a:pPr>
                <a:defRPr/>
              </a:pPr>
              <a:t>12</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谓词的例</a:t>
            </a:r>
          </a:p>
        </p:txBody>
      </p:sp>
    </p:spTree>
  </p:cSld>
  <p:clrMapOvr>
    <a:masterClrMapping/>
  </p:clrMapOvr>
  <p:transition>
    <p:random/>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190500" y="685800"/>
            <a:ext cx="8839200" cy="5638800"/>
          </a:xfrm>
        </p:spPr>
        <p:txBody>
          <a:bodyPr/>
          <a:lstStyle/>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a:t>
            </a:r>
            <a:r>
              <a:rPr lang="zh-CN" altLang="en-US" sz="3200" b="1" dirty="0" smtClean="0">
                <a:latin typeface="Times New Roman" pitchFamily="18" charset="0"/>
              </a:rPr>
              <a:t>设</a:t>
            </a:r>
            <a:r>
              <a:rPr lang="en-US" altLang="zh-CN" sz="3200" b="1" dirty="0" smtClean="0">
                <a:solidFill>
                  <a:srgbClr val="FFCC00"/>
                </a:solidFill>
                <a:latin typeface="Times New Roman" pitchFamily="18" charset="0"/>
              </a:rPr>
              <a:t>G=</a:t>
            </a:r>
            <a:r>
              <a:rPr lang="en-US" altLang="zh-CN"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a:t>
            </a:r>
            <a:r>
              <a:rPr lang="en-US" altLang="zh-CN" sz="3200" b="1" dirty="0" err="1"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yP</a:t>
            </a:r>
            <a:r>
              <a:rPr lang="en-US" altLang="zh-CN" sz="3200" b="1" dirty="0" smtClean="0">
                <a:solidFill>
                  <a:srgbClr val="FFCC00"/>
                </a:solidFill>
                <a:latin typeface="Times New Roman" pitchFamily="18" charset="0"/>
              </a:rPr>
              <a:t>(x</a:t>
            </a:r>
            <a:r>
              <a:rPr lang="zh-CN" altLang="en-US" sz="3200" b="1" dirty="0" smtClean="0">
                <a:solidFill>
                  <a:srgbClr val="FFCC00"/>
                </a:solidFill>
                <a:latin typeface="Times New Roman" pitchFamily="18" charset="0"/>
              </a:rPr>
              <a:t>，</a:t>
            </a:r>
            <a:r>
              <a:rPr lang="en-US" altLang="zh-CN" sz="3200" b="1" dirty="0" smtClean="0">
                <a:solidFill>
                  <a:srgbClr val="FFCC00"/>
                </a:solidFill>
                <a:latin typeface="Times New Roman" pitchFamily="18" charset="0"/>
              </a:rPr>
              <a:t>y)</a:t>
            </a:r>
            <a:r>
              <a:rPr lang="zh-CN" altLang="en-US" sz="3200" b="1" dirty="0" smtClean="0">
                <a:latin typeface="Times New Roman" pitchFamily="18" charset="0"/>
              </a:rPr>
              <a:t>，则</a:t>
            </a:r>
            <a:r>
              <a:rPr lang="en-US" altLang="zh-CN" sz="3200" b="1" dirty="0" smtClean="0">
                <a:latin typeface="Times New Roman" pitchFamily="18" charset="0"/>
              </a:rPr>
              <a:t>G</a:t>
            </a:r>
            <a:r>
              <a:rPr lang="zh-CN" altLang="en-US" sz="3200" b="1" dirty="0" smtClean="0">
                <a:latin typeface="Times New Roman" pitchFamily="18" charset="0"/>
              </a:rPr>
              <a:t>的</a:t>
            </a:r>
            <a:r>
              <a:rPr lang="en-US" altLang="zh-CN" sz="3200" b="1" dirty="0" err="1" smtClean="0">
                <a:latin typeface="Times New Roman" pitchFamily="18" charset="0"/>
              </a:rPr>
              <a:t>Skolem</a:t>
            </a:r>
            <a:r>
              <a:rPr lang="zh-CN" altLang="en-US" sz="3200" b="1" dirty="0" smtClean="0">
                <a:latin typeface="Times New Roman" pitchFamily="18" charset="0"/>
              </a:rPr>
              <a:t>范式为</a:t>
            </a:r>
            <a:r>
              <a:rPr lang="en-US" altLang="zh-CN" sz="3200" b="1" dirty="0" smtClean="0">
                <a:solidFill>
                  <a:srgbClr val="FFCC00"/>
                </a:solidFill>
                <a:latin typeface="Times New Roman" pitchFamily="18" charset="0"/>
              </a:rPr>
              <a:t>S=</a:t>
            </a:r>
            <a:r>
              <a:rPr lang="en-US" altLang="zh-CN"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xP</a:t>
            </a:r>
            <a:r>
              <a:rPr lang="en-US" altLang="zh-CN" sz="3200" b="1" dirty="0" smtClean="0">
                <a:solidFill>
                  <a:srgbClr val="FFCC00"/>
                </a:solidFill>
                <a:latin typeface="Times New Roman" pitchFamily="18" charset="0"/>
              </a:rPr>
              <a:t>(x</a:t>
            </a:r>
            <a:r>
              <a:rPr lang="zh-CN" altLang="en-US" sz="3200" b="1" dirty="0" smtClean="0">
                <a:solidFill>
                  <a:srgbClr val="FFCC00"/>
                </a:solidFill>
                <a:latin typeface="Times New Roman" pitchFamily="18" charset="0"/>
              </a:rPr>
              <a:t>，</a:t>
            </a:r>
            <a:r>
              <a:rPr lang="en-US" altLang="zh-CN" sz="3200" b="1" dirty="0" smtClean="0">
                <a:solidFill>
                  <a:srgbClr val="FFCC00"/>
                </a:solidFill>
                <a:latin typeface="Times New Roman" pitchFamily="18" charset="0"/>
              </a:rPr>
              <a:t>f(x))</a:t>
            </a:r>
            <a:r>
              <a:rPr lang="en-US" altLang="zh-CN" sz="3200" b="1" dirty="0" smtClean="0">
                <a:latin typeface="Times New Roman" pitchFamily="18" charset="0"/>
              </a:rPr>
              <a:t> ;   </a:t>
            </a:r>
            <a:r>
              <a:rPr lang="zh-CN" altLang="en-US" sz="3200" b="1" dirty="0" smtClean="0">
                <a:latin typeface="Times New Roman" pitchFamily="18" charset="0"/>
              </a:rPr>
              <a:t>设</a:t>
            </a:r>
            <a:r>
              <a:rPr lang="en-US" altLang="zh-CN" sz="3200" b="1" dirty="0" smtClean="0">
                <a:latin typeface="Times New Roman" pitchFamily="18" charset="0"/>
              </a:rPr>
              <a:t>D={1</a:t>
            </a:r>
            <a:r>
              <a:rPr lang="zh-CN" altLang="en-US" sz="3200" b="1" dirty="0" smtClean="0">
                <a:latin typeface="Times New Roman" pitchFamily="18" charset="0"/>
              </a:rPr>
              <a:t>，</a:t>
            </a:r>
            <a:r>
              <a:rPr lang="en-US" altLang="zh-CN" sz="3200" b="1" dirty="0" smtClean="0">
                <a:latin typeface="Times New Roman" pitchFamily="18" charset="0"/>
              </a:rPr>
              <a:t>2}</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取满足</a:t>
            </a:r>
            <a:r>
              <a:rPr lang="en-US" altLang="zh-CN" sz="3200" b="1" dirty="0" smtClean="0">
                <a:latin typeface="Times New Roman" pitchFamily="18" charset="0"/>
              </a:rPr>
              <a:t>S</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如下： </a:t>
            </a:r>
            <a:br>
              <a:rPr lang="zh-CN" altLang="en-US" sz="3200" b="1" dirty="0" smtClean="0">
                <a:latin typeface="Times New Roman" pitchFamily="18" charset="0"/>
              </a:rPr>
            </a:br>
            <a:r>
              <a:rPr lang="zh-CN" altLang="en-US" sz="3200" b="1" dirty="0" smtClean="0">
                <a:latin typeface="Times New Roman" pitchFamily="18" charset="0"/>
              </a:rPr>
              <a:t> </a:t>
            </a:r>
            <a:r>
              <a:rPr lang="zh-CN" altLang="en-US" sz="3200" b="1" u="sng" dirty="0" smtClean="0">
                <a:latin typeface="Times New Roman" pitchFamily="18" charset="0"/>
              </a:rPr>
              <a:t> </a:t>
            </a:r>
            <a:r>
              <a:rPr lang="en-US" altLang="zh-CN" sz="3200" b="1" u="sng" dirty="0" smtClean="0">
                <a:latin typeface="Times New Roman" pitchFamily="18" charset="0"/>
              </a:rPr>
              <a:t>f(1)  f(2)  P(1,1)  P(1,2)  P(2,1)  P(2,2) </a:t>
            </a:r>
            <a:r>
              <a:rPr lang="en-US" altLang="zh-CN" sz="3200" b="1" dirty="0" smtClean="0">
                <a:latin typeface="Times New Roman" pitchFamily="18" charset="0"/>
              </a:rPr>
              <a:t> </a:t>
            </a:r>
            <a:br>
              <a:rPr lang="en-US" altLang="zh-CN" sz="3200" b="1" dirty="0" smtClean="0">
                <a:latin typeface="Times New Roman" pitchFamily="18" charset="0"/>
              </a:rPr>
            </a:br>
            <a:r>
              <a:rPr lang="en-US" altLang="zh-CN" sz="3200" b="1" dirty="0" smtClean="0">
                <a:latin typeface="Times New Roman" pitchFamily="18" charset="0"/>
              </a:rPr>
              <a:t>    2      1        0         1           1          0</a:t>
            </a:r>
          </a:p>
          <a:p>
            <a:pPr marL="0" indent="0">
              <a:lnSpc>
                <a:spcPct val="90000"/>
              </a:lnSpc>
              <a:buFont typeface="Wingdings" panose="05000000000000000000" pitchFamily="2" charset="2"/>
              <a:buNone/>
              <a:tabLst>
                <a:tab pos="1336675" algn="l"/>
              </a:tabLst>
              <a:defRPr/>
            </a:pPr>
            <a:r>
              <a:rPr lang="zh-CN" altLang="en-US" sz="3200" b="1" dirty="0" smtClean="0">
                <a:latin typeface="宋体" pitchFamily="2" charset="-122"/>
              </a:rPr>
              <a:t>则对</a:t>
            </a:r>
            <a:r>
              <a:rPr lang="en-US" altLang="zh-CN" sz="3200" b="1" dirty="0" smtClean="0">
                <a:latin typeface="Times New Roman" pitchFamily="18" charset="0"/>
              </a:rPr>
              <a:t>I</a:t>
            </a:r>
            <a:r>
              <a:rPr lang="zh-CN" altLang="en-US" sz="3200" b="1" dirty="0" smtClean="0">
                <a:latin typeface="宋体" pitchFamily="2" charset="-122"/>
              </a:rPr>
              <a:t>不看函数的解释</a:t>
            </a:r>
            <a:r>
              <a:rPr lang="en-US" altLang="zh-CN" sz="3200" b="1" dirty="0" smtClean="0">
                <a:latin typeface="宋体" pitchFamily="2" charset="-122"/>
              </a:rPr>
              <a:t>,</a:t>
            </a:r>
            <a:r>
              <a:rPr lang="zh-CN" altLang="en-US" sz="3200" b="1" dirty="0" smtClean="0">
                <a:latin typeface="宋体" pitchFamily="2" charset="-122"/>
              </a:rPr>
              <a:t>也是</a:t>
            </a:r>
            <a:r>
              <a:rPr lang="en-US" altLang="zh-CN" sz="3200" b="1" dirty="0" smtClean="0">
                <a:latin typeface="Times New Roman" pitchFamily="18" charset="0"/>
              </a:rPr>
              <a:t>G</a:t>
            </a:r>
            <a:r>
              <a:rPr lang="zh-CN" altLang="en-US" sz="3200" b="1" dirty="0" smtClean="0">
                <a:latin typeface="宋体" pitchFamily="2" charset="-122"/>
              </a:rPr>
              <a:t>的解释</a:t>
            </a:r>
            <a:r>
              <a:rPr lang="en-US" altLang="zh-CN" sz="3200" b="1" dirty="0" smtClean="0">
                <a:latin typeface="宋体" pitchFamily="2" charset="-122"/>
              </a:rPr>
              <a:t>,</a:t>
            </a:r>
            <a:r>
              <a:rPr lang="zh-CN" altLang="en-US" sz="3200" b="1" dirty="0" smtClean="0">
                <a:latin typeface="宋体" pitchFamily="2" charset="-122"/>
              </a:rPr>
              <a:t>且满足</a:t>
            </a:r>
            <a:r>
              <a:rPr lang="en-US" altLang="zh-CN" sz="3200" b="1" dirty="0" smtClean="0">
                <a:latin typeface="Times New Roman" pitchFamily="18" charset="0"/>
              </a:rPr>
              <a:t>G</a:t>
            </a:r>
            <a:r>
              <a:rPr lang="en-US" altLang="zh-CN" sz="3200" b="1" dirty="0" smtClean="0">
                <a:latin typeface="宋体" pitchFamily="2" charset="-122"/>
              </a:rPr>
              <a:t>.</a:t>
            </a:r>
          </a:p>
          <a:p>
            <a:pPr marL="0" indent="0">
              <a:lnSpc>
                <a:spcPct val="90000"/>
              </a:lnSpc>
              <a:buFont typeface="Wingdings" panose="05000000000000000000" pitchFamily="2" charset="2"/>
              <a:buNone/>
              <a:tabLst>
                <a:tab pos="1336675" algn="l"/>
              </a:tabLst>
              <a:defRPr/>
            </a:pPr>
            <a:r>
              <a:rPr lang="en-US" altLang="zh-CN" sz="3200" b="1" dirty="0" smtClean="0">
                <a:latin typeface="宋体" pitchFamily="2" charset="-122"/>
              </a:rPr>
              <a:t> </a:t>
            </a:r>
            <a:r>
              <a:rPr lang="en-US" altLang="zh-CN" sz="3200" b="1" dirty="0" smtClean="0">
                <a:solidFill>
                  <a:srgbClr val="FFCC00"/>
                </a:solidFill>
                <a:latin typeface="Times New Roman" pitchFamily="18" charset="0"/>
              </a:rPr>
              <a:t>T</a:t>
            </a:r>
            <a:r>
              <a:rPr lang="en-US" altLang="zh-CN" sz="3200" b="1" baseline="-25000" dirty="0" smtClean="0">
                <a:solidFill>
                  <a:srgbClr val="FFCC00"/>
                </a:solidFill>
                <a:latin typeface="Times New Roman" pitchFamily="18" charset="0"/>
              </a:rPr>
              <a:t>I</a:t>
            </a:r>
            <a:r>
              <a:rPr lang="en-US" altLang="zh-CN" sz="3200" b="1" dirty="0" smtClean="0">
                <a:solidFill>
                  <a:srgbClr val="FFCC00"/>
                </a:solidFill>
                <a:latin typeface="Times New Roman" pitchFamily="18" charset="0"/>
              </a:rPr>
              <a:t>(S)</a:t>
            </a: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P(1</a:t>
            </a:r>
            <a:r>
              <a:rPr lang="zh-CN" altLang="en-US" sz="3200" b="1" dirty="0" smtClean="0">
                <a:latin typeface="Times New Roman" pitchFamily="18" charset="0"/>
              </a:rPr>
              <a:t>，</a:t>
            </a:r>
            <a:r>
              <a:rPr lang="en-US" altLang="zh-CN" sz="3200" b="1" dirty="0" smtClean="0">
                <a:latin typeface="Times New Roman" pitchFamily="18" charset="0"/>
              </a:rPr>
              <a:t>f(1))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P(2</a:t>
            </a:r>
            <a:r>
              <a:rPr lang="zh-CN" altLang="en-US" sz="3200" b="1" dirty="0" smtClean="0">
                <a:latin typeface="Times New Roman" pitchFamily="18" charset="0"/>
              </a:rPr>
              <a:t>，</a:t>
            </a:r>
            <a:r>
              <a:rPr lang="en-US" altLang="zh-CN" sz="3200" b="1" dirty="0" smtClean="0">
                <a:latin typeface="Times New Roman" pitchFamily="18" charset="0"/>
              </a:rPr>
              <a:t>f(2)) ) =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P(1</a:t>
            </a:r>
            <a:r>
              <a:rPr lang="zh-CN" altLang="en-US" sz="3200" b="1" dirty="0" smtClean="0">
                <a:latin typeface="Times New Roman" pitchFamily="18" charset="0"/>
              </a:rPr>
              <a:t>，</a:t>
            </a:r>
            <a:r>
              <a:rPr lang="en-US" altLang="zh-CN" sz="3200" b="1" dirty="0" smtClean="0">
                <a:latin typeface="Times New Roman" pitchFamily="18" charset="0"/>
              </a:rPr>
              <a:t>2)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P(2</a:t>
            </a:r>
            <a:r>
              <a:rPr lang="zh-CN" altLang="en-US" sz="3200" b="1" dirty="0" smtClean="0">
                <a:latin typeface="Times New Roman" pitchFamily="18" charset="0"/>
              </a:rPr>
              <a:t>，</a:t>
            </a:r>
            <a:r>
              <a:rPr lang="en-US" altLang="zh-CN" sz="3200" b="1" dirty="0" smtClean="0">
                <a:latin typeface="Times New Roman" pitchFamily="18" charset="0"/>
              </a:rPr>
              <a:t>1) ) = 1</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a:t>
            </a:r>
            <a:r>
              <a:rPr lang="en-US" altLang="zh-CN" sz="3200" b="1" dirty="0" smtClean="0">
                <a:solidFill>
                  <a:srgbClr val="FFCC00"/>
                </a:solidFill>
                <a:latin typeface="Times New Roman" pitchFamily="18" charset="0"/>
              </a:rPr>
              <a:t>T</a:t>
            </a:r>
            <a:r>
              <a:rPr lang="en-US" altLang="zh-CN" sz="3200" b="1" baseline="-25000" dirty="0" smtClean="0">
                <a:solidFill>
                  <a:srgbClr val="FFCC00"/>
                </a:solidFill>
                <a:latin typeface="Times New Roman" pitchFamily="18" charset="0"/>
              </a:rPr>
              <a:t>I</a:t>
            </a:r>
            <a:r>
              <a:rPr lang="en-US" altLang="zh-CN" sz="3200" b="1" dirty="0" smtClean="0">
                <a:solidFill>
                  <a:srgbClr val="FFCC00"/>
                </a:solidFill>
                <a:latin typeface="Times New Roman" pitchFamily="18" charset="0"/>
              </a:rPr>
              <a:t>(G)</a:t>
            </a: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yP</a:t>
            </a:r>
            <a:r>
              <a:rPr lang="en-US" altLang="zh-CN" sz="3200" b="1" dirty="0" smtClean="0">
                <a:latin typeface="Times New Roman" pitchFamily="18" charset="0"/>
              </a:rPr>
              <a:t>(1</a:t>
            </a:r>
            <a:r>
              <a:rPr lang="zh-CN" altLang="en-US" sz="3200" b="1" dirty="0" smtClean="0">
                <a:latin typeface="Times New Roman" pitchFamily="18" charset="0"/>
              </a:rPr>
              <a:t>，</a:t>
            </a:r>
            <a:r>
              <a:rPr lang="en-US" altLang="zh-CN" sz="3200" b="1" dirty="0" smtClean="0">
                <a:latin typeface="Times New Roman" pitchFamily="18" charset="0"/>
              </a:rPr>
              <a:t>y))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yP</a:t>
            </a:r>
            <a:r>
              <a:rPr lang="en-US" altLang="zh-CN" sz="3200" b="1" dirty="0" smtClean="0">
                <a:latin typeface="Times New Roman" pitchFamily="18" charset="0"/>
              </a:rPr>
              <a:t>(2</a:t>
            </a:r>
            <a:r>
              <a:rPr lang="zh-CN" altLang="en-US" sz="3200" b="1" dirty="0" smtClean="0">
                <a:latin typeface="Times New Roman" pitchFamily="18" charset="0"/>
              </a:rPr>
              <a:t>，</a:t>
            </a:r>
            <a:r>
              <a:rPr lang="en-US" altLang="zh-CN" sz="3200" b="1" dirty="0" smtClean="0">
                <a:latin typeface="Times New Roman" pitchFamily="18" charset="0"/>
              </a:rPr>
              <a:t>y))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(P(1, 1) </a:t>
            </a:r>
            <a:r>
              <a:rPr lang="en-US" altLang="zh-CN" sz="3200" b="1" dirty="0" smtClean="0">
                <a:latin typeface="Times New Roman" pitchFamily="18" charset="0"/>
                <a:sym typeface="Symbol" pitchFamily="18" charset="2"/>
              </a:rPr>
              <a:t>P(1, 2)</a:t>
            </a:r>
            <a:r>
              <a:rPr lang="en-US" altLang="zh-CN" sz="3200" b="1" dirty="0" smtClean="0">
                <a:latin typeface="Times New Roman" pitchFamily="18" charset="0"/>
              </a:rPr>
              <a:t>) </a:t>
            </a:r>
            <a:r>
              <a:rPr lang="en-US" altLang="zh-CN" sz="3200" b="1" dirty="0" smtClean="0">
                <a:solidFill>
                  <a:srgbClr val="FFCC00"/>
                </a:solidFill>
                <a:latin typeface="Times New Roman" pitchFamily="18" charset="0"/>
                <a:sym typeface="Symbol" pitchFamily="18" charset="2"/>
              </a:rPr>
              <a:t></a:t>
            </a:r>
            <a:r>
              <a:rPr lang="en-US" altLang="zh-CN" sz="3200" b="1" dirty="0" smtClean="0">
                <a:latin typeface="Times New Roman" pitchFamily="18" charset="0"/>
              </a:rPr>
              <a:t>(P(2, 1) </a:t>
            </a:r>
            <a:r>
              <a:rPr lang="en-US" altLang="zh-CN" sz="3200" b="1" dirty="0" smtClean="0">
                <a:latin typeface="Times New Roman" pitchFamily="18" charset="0"/>
                <a:sym typeface="Symbol" pitchFamily="18" charset="2"/>
              </a:rPr>
              <a:t>P(2, 2)</a:t>
            </a:r>
            <a:r>
              <a:rPr lang="en-US" altLang="zh-CN" sz="3200" b="1" dirty="0" smtClean="0">
                <a:latin typeface="Times New Roman" pitchFamily="18" charset="0"/>
              </a:rPr>
              <a:t>))</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1</a:t>
            </a:r>
          </a:p>
        </p:txBody>
      </p:sp>
      <p:sp>
        <p:nvSpPr>
          <p:cNvPr id="126979" name="Rectangle 3"/>
          <p:cNvSpPr>
            <a:spLocks noGrp="1" noChangeArrowheads="1"/>
          </p:cNvSpPr>
          <p:nvPr>
            <p:ph type="title"/>
          </p:nvPr>
        </p:nvSpPr>
        <p:spPr>
          <a:xfrm>
            <a:off x="76200" y="0"/>
            <a:ext cx="9067800" cy="5334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3.2.3</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1C3F942-656A-4EA7-930F-73A4E2794299}" type="slidenum">
              <a:rPr lang="en-US" altLang="zh-CN" smtClean="0"/>
              <a:pPr>
                <a:defRPr/>
              </a:pPr>
              <a:t>120</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6978">
                                            <p:txEl>
                                              <p:pRg st="3" end="3"/>
                                            </p:txEl>
                                          </p:spTgt>
                                        </p:tgtEl>
                                        <p:attrNameLst>
                                          <p:attrName>style.visibility</p:attrName>
                                        </p:attrNameLst>
                                      </p:cBhvr>
                                      <p:to>
                                        <p:strVal val="visible"/>
                                      </p:to>
                                    </p:set>
                                    <p:anim calcmode="lin" valueType="num">
                                      <p:cBhvr additive="base">
                                        <p:cTn id="7" dur="500" fill="hold"/>
                                        <p:tgtEl>
                                          <p:spTgt spid="12697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6978">
                                            <p:txEl>
                                              <p:pRg st="4" end="4"/>
                                            </p:txEl>
                                          </p:spTgt>
                                        </p:tgtEl>
                                        <p:attrNameLst>
                                          <p:attrName>style.visibility</p:attrName>
                                        </p:attrNameLst>
                                      </p:cBhvr>
                                      <p:to>
                                        <p:strVal val="visible"/>
                                      </p:to>
                                    </p:set>
                                    <p:anim calcmode="lin" valueType="num">
                                      <p:cBhvr additive="base">
                                        <p:cTn id="11" dur="500" fill="hold"/>
                                        <p:tgtEl>
                                          <p:spTgt spid="12697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697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6978">
                                            <p:txEl>
                                              <p:pRg st="5" end="5"/>
                                            </p:txEl>
                                          </p:spTgt>
                                        </p:tgtEl>
                                        <p:attrNameLst>
                                          <p:attrName>style.visibility</p:attrName>
                                        </p:attrNameLst>
                                      </p:cBhvr>
                                      <p:to>
                                        <p:strVal val="visible"/>
                                      </p:to>
                                    </p:set>
                                    <p:anim calcmode="lin" valueType="num">
                                      <p:cBhvr additive="base">
                                        <p:cTn id="15" dur="500" fill="hold"/>
                                        <p:tgtEl>
                                          <p:spTgt spid="12697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6978">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6978">
                                            <p:txEl>
                                              <p:pRg st="6" end="6"/>
                                            </p:txEl>
                                          </p:spTgt>
                                        </p:tgtEl>
                                        <p:attrNameLst>
                                          <p:attrName>style.visibility</p:attrName>
                                        </p:attrNameLst>
                                      </p:cBhvr>
                                      <p:to>
                                        <p:strVal val="visible"/>
                                      </p:to>
                                    </p:set>
                                    <p:anim calcmode="lin" valueType="num">
                                      <p:cBhvr additive="base">
                                        <p:cTn id="19" dur="500" fill="hold"/>
                                        <p:tgtEl>
                                          <p:spTgt spid="12697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6978">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6978">
                                            <p:txEl>
                                              <p:pRg st="7" end="7"/>
                                            </p:txEl>
                                          </p:spTgt>
                                        </p:tgtEl>
                                        <p:attrNameLst>
                                          <p:attrName>style.visibility</p:attrName>
                                        </p:attrNameLst>
                                      </p:cBhvr>
                                      <p:to>
                                        <p:strVal val="visible"/>
                                      </p:to>
                                    </p:set>
                                    <p:anim calcmode="lin" valueType="num">
                                      <p:cBhvr additive="base">
                                        <p:cTn id="23" dur="500" fill="hold"/>
                                        <p:tgtEl>
                                          <p:spTgt spid="126978">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697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228600" y="1600200"/>
            <a:ext cx="8610600" cy="4648200"/>
          </a:xfrm>
        </p:spPr>
        <p:txBody>
          <a:bodyPr/>
          <a:lstStyle/>
          <a:p>
            <a:pPr marL="0" indent="0">
              <a:lnSpc>
                <a:spcPct val="80000"/>
              </a:lnSpc>
              <a:buFont typeface="Wingdings" panose="05000000000000000000" pitchFamily="2" charset="2"/>
              <a:buNone/>
              <a:tabLst>
                <a:tab pos="1336675" algn="l"/>
              </a:tabLst>
              <a:defRPr/>
            </a:pPr>
            <a:r>
              <a:rPr lang="zh-CN" altLang="en-US" sz="3000" b="1" dirty="0" smtClean="0">
                <a:latin typeface="Times New Roman" pitchFamily="18" charset="0"/>
              </a:rPr>
              <a:t>反之，取满足</a:t>
            </a:r>
            <a:r>
              <a:rPr lang="en-US" altLang="zh-CN" sz="3000" b="1" dirty="0" smtClean="0">
                <a:latin typeface="Times New Roman" pitchFamily="18" charset="0"/>
              </a:rPr>
              <a:t>G</a:t>
            </a:r>
            <a:r>
              <a:rPr lang="zh-CN" altLang="en-US" sz="3000" b="1" dirty="0" smtClean="0">
                <a:latin typeface="Times New Roman" pitchFamily="18" charset="0"/>
              </a:rPr>
              <a:t>的解释</a:t>
            </a:r>
            <a:r>
              <a:rPr lang="en-US" altLang="zh-CN" sz="3000" b="1" dirty="0" smtClean="0">
                <a:latin typeface="Times New Roman" pitchFamily="18" charset="0"/>
              </a:rPr>
              <a:t>I</a:t>
            </a:r>
            <a:r>
              <a:rPr lang="zh-CN" altLang="en-US" sz="3000" b="1" dirty="0" smtClean="0">
                <a:latin typeface="Times New Roman" pitchFamily="18" charset="0"/>
              </a:rPr>
              <a:t>如下：</a:t>
            </a:r>
            <a:br>
              <a:rPr lang="zh-CN" altLang="en-US" sz="3000" b="1" dirty="0" smtClean="0">
                <a:latin typeface="Times New Roman" pitchFamily="18" charset="0"/>
              </a:rPr>
            </a:br>
            <a:r>
              <a:rPr lang="zh-CN" altLang="en-US" sz="3000" b="1" u="sng" dirty="0" smtClean="0">
                <a:latin typeface="Times New Roman" pitchFamily="18" charset="0"/>
              </a:rPr>
              <a:t> </a:t>
            </a:r>
            <a:r>
              <a:rPr lang="en-US" altLang="zh-CN" sz="3000" b="1" u="sng" dirty="0" smtClean="0">
                <a:latin typeface="Times New Roman" pitchFamily="18" charset="0"/>
              </a:rPr>
              <a:t>P(1</a:t>
            </a:r>
            <a:r>
              <a:rPr lang="zh-CN" altLang="en-US" sz="3000" b="1" u="sng" dirty="0" smtClean="0">
                <a:latin typeface="Times New Roman" pitchFamily="18" charset="0"/>
              </a:rPr>
              <a:t>，</a:t>
            </a:r>
            <a:r>
              <a:rPr lang="en-US" altLang="zh-CN" sz="3000" b="1" u="sng" dirty="0" smtClean="0">
                <a:latin typeface="Times New Roman" pitchFamily="18" charset="0"/>
              </a:rPr>
              <a:t>1)   P(1</a:t>
            </a:r>
            <a:r>
              <a:rPr lang="zh-CN" altLang="en-US" sz="3000" b="1" u="sng" dirty="0" smtClean="0">
                <a:latin typeface="Times New Roman" pitchFamily="18" charset="0"/>
              </a:rPr>
              <a:t>，</a:t>
            </a:r>
            <a:r>
              <a:rPr lang="en-US" altLang="zh-CN" sz="3000" b="1" u="sng" dirty="0" smtClean="0">
                <a:latin typeface="Times New Roman" pitchFamily="18" charset="0"/>
              </a:rPr>
              <a:t>2)   P(2</a:t>
            </a:r>
            <a:r>
              <a:rPr lang="zh-CN" altLang="en-US" sz="3000" b="1" u="sng" dirty="0" smtClean="0">
                <a:latin typeface="Times New Roman" pitchFamily="18" charset="0"/>
              </a:rPr>
              <a:t>，</a:t>
            </a:r>
            <a:r>
              <a:rPr lang="en-US" altLang="zh-CN" sz="3000" b="1" u="sng" dirty="0" smtClean="0">
                <a:latin typeface="Times New Roman" pitchFamily="18" charset="0"/>
              </a:rPr>
              <a:t>1)   P(2</a:t>
            </a:r>
            <a:r>
              <a:rPr lang="zh-CN" altLang="en-US" sz="3000" b="1" u="sng" dirty="0" smtClean="0">
                <a:latin typeface="Times New Roman" pitchFamily="18" charset="0"/>
              </a:rPr>
              <a:t>，</a:t>
            </a:r>
            <a:r>
              <a:rPr lang="en-US" altLang="zh-CN" sz="3000" b="1" u="sng" dirty="0" smtClean="0">
                <a:latin typeface="Times New Roman" pitchFamily="18" charset="0"/>
              </a:rPr>
              <a:t>2) </a:t>
            </a:r>
            <a:endParaRPr lang="en-US" altLang="zh-CN" sz="3000" b="1" dirty="0" smtClean="0">
              <a:latin typeface="Times New Roman" pitchFamily="18" charset="0"/>
            </a:endParaRPr>
          </a:p>
          <a:p>
            <a:pPr marL="0" indent="0">
              <a:lnSpc>
                <a:spcPct val="80000"/>
              </a:lnSpc>
              <a:buFont typeface="Wingdings" panose="05000000000000000000" pitchFamily="2" charset="2"/>
              <a:buNone/>
              <a:tabLst>
                <a:tab pos="1336675" algn="l"/>
              </a:tabLst>
              <a:defRPr/>
            </a:pPr>
            <a:r>
              <a:rPr lang="en-US" altLang="zh-CN" sz="3000" b="1" dirty="0" smtClean="0">
                <a:latin typeface="Times New Roman" pitchFamily="18" charset="0"/>
              </a:rPr>
              <a:t>      1               0               1            0</a:t>
            </a:r>
          </a:p>
          <a:p>
            <a:pPr marL="0" indent="0">
              <a:lnSpc>
                <a:spcPct val="90000"/>
              </a:lnSpc>
              <a:buFont typeface="Wingdings" panose="05000000000000000000" pitchFamily="2" charset="2"/>
              <a:buNone/>
              <a:tabLst>
                <a:tab pos="1336675" algn="l"/>
              </a:tabLst>
              <a:defRPr/>
            </a:pPr>
            <a:r>
              <a:rPr lang="zh-CN" altLang="en-US" sz="3000" b="1" dirty="0" smtClean="0">
                <a:latin typeface="Times New Roman" pitchFamily="18" charset="0"/>
              </a:rPr>
              <a:t>现在</a:t>
            </a:r>
            <a:r>
              <a:rPr lang="en-US" altLang="zh-CN" sz="3000" b="1" dirty="0" smtClean="0">
                <a:latin typeface="Times New Roman" pitchFamily="18" charset="0"/>
              </a:rPr>
              <a:t>I</a:t>
            </a:r>
            <a:r>
              <a:rPr lang="zh-CN" altLang="en-US" sz="3000" b="1" dirty="0" smtClean="0">
                <a:latin typeface="Times New Roman" pitchFamily="18" charset="0"/>
              </a:rPr>
              <a:t>还不是</a:t>
            </a:r>
            <a:r>
              <a:rPr lang="en-US" altLang="zh-CN" sz="3000" b="1" dirty="0" smtClean="0">
                <a:latin typeface="Times New Roman" pitchFamily="18" charset="0"/>
              </a:rPr>
              <a:t>S</a:t>
            </a:r>
            <a:r>
              <a:rPr lang="zh-CN" altLang="en-US" sz="3000" b="1" dirty="0" smtClean="0">
                <a:latin typeface="Times New Roman" pitchFamily="18" charset="0"/>
              </a:rPr>
              <a:t>的解释，因为有函数符号</a:t>
            </a:r>
            <a:r>
              <a:rPr lang="en-US" altLang="zh-CN" sz="3000" b="1" dirty="0" smtClean="0">
                <a:latin typeface="Times New Roman" pitchFamily="18" charset="0"/>
              </a:rPr>
              <a:t>f(x)</a:t>
            </a:r>
            <a:r>
              <a:rPr lang="zh-CN" altLang="en-US" sz="3000" b="1" dirty="0" smtClean="0">
                <a:latin typeface="Times New Roman" pitchFamily="18" charset="0"/>
              </a:rPr>
              <a:t>没有指定，</a:t>
            </a:r>
            <a:r>
              <a:rPr lang="zh-CN" altLang="en-US" sz="3000" b="1" dirty="0" smtClean="0">
                <a:solidFill>
                  <a:srgbClr val="FFCC00"/>
                </a:solidFill>
                <a:latin typeface="Times New Roman" pitchFamily="18" charset="0"/>
              </a:rPr>
              <a:t>扩充</a:t>
            </a:r>
            <a:r>
              <a:rPr lang="en-US" altLang="zh-CN" sz="3000" b="1" dirty="0" smtClean="0">
                <a:solidFill>
                  <a:srgbClr val="FFCC00"/>
                </a:solidFill>
                <a:latin typeface="Times New Roman" pitchFamily="18" charset="0"/>
              </a:rPr>
              <a:t>I</a:t>
            </a:r>
            <a:r>
              <a:rPr lang="zh-CN" altLang="en-US" sz="3000" b="1" dirty="0" smtClean="0">
                <a:solidFill>
                  <a:srgbClr val="FFCC00"/>
                </a:solidFill>
                <a:latin typeface="Times New Roman" pitchFamily="18" charset="0"/>
              </a:rPr>
              <a:t>为</a:t>
            </a:r>
            <a:r>
              <a:rPr lang="en-US" altLang="zh-CN" sz="3000" b="1" dirty="0" smtClean="0">
                <a:solidFill>
                  <a:srgbClr val="FFCC00"/>
                </a:solidFill>
                <a:latin typeface="Times New Roman" pitchFamily="18" charset="0"/>
              </a:rPr>
              <a:t>I’</a:t>
            </a:r>
            <a:r>
              <a:rPr lang="zh-CN" altLang="en-US" sz="3000" b="1" dirty="0" smtClean="0">
                <a:latin typeface="Times New Roman" pitchFamily="18" charset="0"/>
              </a:rPr>
              <a:t>，使其包括对</a:t>
            </a:r>
            <a:r>
              <a:rPr lang="en-US" altLang="zh-CN" sz="3000" b="1" dirty="0" smtClean="0">
                <a:latin typeface="Times New Roman" pitchFamily="18" charset="0"/>
              </a:rPr>
              <a:t>f(x)</a:t>
            </a:r>
            <a:r>
              <a:rPr lang="zh-CN" altLang="en-US" sz="3000" b="1" dirty="0" smtClean="0">
                <a:latin typeface="Times New Roman" pitchFamily="18" charset="0"/>
              </a:rPr>
              <a:t>的指定 </a:t>
            </a:r>
          </a:p>
          <a:p>
            <a:pPr marL="0" indent="0">
              <a:lnSpc>
                <a:spcPct val="90000"/>
              </a:lnSpc>
              <a:buFont typeface="Wingdings" panose="05000000000000000000" pitchFamily="2" charset="2"/>
              <a:buNone/>
              <a:tabLst>
                <a:tab pos="1336675" algn="l"/>
              </a:tabLst>
              <a:defRPr/>
            </a:pPr>
            <a:r>
              <a:rPr lang="zh-CN" altLang="en-US" sz="3000" b="1" dirty="0" smtClean="0">
                <a:latin typeface="Times New Roman" pitchFamily="18" charset="0"/>
              </a:rPr>
              <a:t>              </a:t>
            </a:r>
            <a:r>
              <a:rPr lang="zh-CN" altLang="en-US" sz="3000" b="1" u="sng" dirty="0" smtClean="0">
                <a:latin typeface="Times New Roman" pitchFamily="18" charset="0"/>
              </a:rPr>
              <a:t> </a:t>
            </a:r>
            <a:r>
              <a:rPr lang="en-US" altLang="zh-CN" sz="3000" b="1" u="sng" dirty="0" smtClean="0">
                <a:latin typeface="Times New Roman" pitchFamily="18" charset="0"/>
              </a:rPr>
              <a:t>f(1)   f(2)</a:t>
            </a:r>
            <a:r>
              <a:rPr lang="en-US" altLang="zh-CN" sz="3000" b="1" dirty="0" smtClean="0">
                <a:latin typeface="Times New Roman" pitchFamily="18" charset="0"/>
              </a:rPr>
              <a:t/>
            </a:r>
            <a:br>
              <a:rPr lang="en-US" altLang="zh-CN" sz="3000" b="1" dirty="0" smtClean="0">
                <a:latin typeface="Times New Roman" pitchFamily="18" charset="0"/>
              </a:rPr>
            </a:br>
            <a:r>
              <a:rPr lang="zh-CN" altLang="en-US" sz="3000" b="1" dirty="0" smtClean="0">
                <a:latin typeface="Times New Roman" pitchFamily="18" charset="0"/>
              </a:rPr>
              <a:t>　　　　 </a:t>
            </a:r>
            <a:r>
              <a:rPr lang="en-US" altLang="zh-CN" sz="3000" b="1" dirty="0" smtClean="0">
                <a:latin typeface="Times New Roman" pitchFamily="18" charset="0"/>
              </a:rPr>
              <a:t>1     1           ,</a:t>
            </a:r>
            <a:r>
              <a:rPr lang="zh-CN" altLang="en-US" sz="3000" b="1" dirty="0" smtClean="0">
                <a:latin typeface="宋体" pitchFamily="2" charset="-122"/>
              </a:rPr>
              <a:t>则</a:t>
            </a:r>
            <a:r>
              <a:rPr lang="en-US" altLang="zh-CN" sz="3000" b="1" dirty="0" smtClean="0">
                <a:latin typeface="Times New Roman" pitchFamily="18" charset="0"/>
              </a:rPr>
              <a:t>I’</a:t>
            </a:r>
            <a:r>
              <a:rPr lang="zh-CN" altLang="en-US" sz="3000" b="1" dirty="0" smtClean="0">
                <a:latin typeface="宋体" pitchFamily="2" charset="-122"/>
              </a:rPr>
              <a:t>满足</a:t>
            </a:r>
            <a:r>
              <a:rPr lang="en-US" altLang="zh-CN" sz="3000" b="1" dirty="0" smtClean="0">
                <a:latin typeface="Times New Roman" pitchFamily="18" charset="0"/>
              </a:rPr>
              <a:t>S</a:t>
            </a:r>
            <a:r>
              <a:rPr lang="zh-CN" altLang="en-US" sz="3000" b="1" dirty="0" smtClean="0">
                <a:latin typeface="宋体" pitchFamily="2" charset="-122"/>
              </a:rPr>
              <a:t>。</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(S) = T</a:t>
            </a:r>
            <a:r>
              <a:rPr lang="en-US" altLang="zh-CN" sz="3200" b="1" baseline="-25000" dirty="0" smtClean="0">
                <a:latin typeface="Times New Roman" pitchFamily="18" charset="0"/>
              </a:rPr>
              <a:t>I’</a:t>
            </a:r>
            <a:r>
              <a:rPr lang="en-US" altLang="zh-CN" sz="3200" b="1" dirty="0" smtClean="0">
                <a:latin typeface="Times New Roman" pitchFamily="18" charset="0"/>
              </a:rPr>
              <a:t>( P(1</a:t>
            </a:r>
            <a:r>
              <a:rPr lang="zh-CN" altLang="en-US" sz="3200" b="1" dirty="0" smtClean="0">
                <a:latin typeface="Times New Roman" pitchFamily="18" charset="0"/>
              </a:rPr>
              <a:t>，</a:t>
            </a:r>
            <a:r>
              <a:rPr lang="en-US" altLang="zh-CN" sz="3200" b="1" dirty="0" smtClean="0">
                <a:latin typeface="Times New Roman" pitchFamily="18" charset="0"/>
              </a:rPr>
              <a:t>f(1))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P(2</a:t>
            </a:r>
            <a:r>
              <a:rPr lang="zh-CN" altLang="en-US" sz="3200" b="1" dirty="0" smtClean="0">
                <a:latin typeface="Times New Roman" pitchFamily="18" charset="0"/>
              </a:rPr>
              <a:t>，</a:t>
            </a:r>
            <a:r>
              <a:rPr lang="en-US" altLang="zh-CN" sz="3200" b="1" dirty="0" smtClean="0">
                <a:latin typeface="Times New Roman" pitchFamily="18" charset="0"/>
              </a:rPr>
              <a:t>f(2))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P(1</a:t>
            </a:r>
            <a:r>
              <a:rPr lang="zh-CN" altLang="en-US" sz="3200" b="1" dirty="0" smtClean="0">
                <a:latin typeface="Times New Roman" pitchFamily="18" charset="0"/>
              </a:rPr>
              <a:t>，</a:t>
            </a:r>
            <a:r>
              <a:rPr lang="en-US" altLang="zh-CN" sz="3200" b="1" dirty="0" smtClean="0">
                <a:latin typeface="Times New Roman" pitchFamily="18" charset="0"/>
              </a:rPr>
              <a:t>1)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P(2</a:t>
            </a:r>
            <a:r>
              <a:rPr lang="zh-CN" altLang="en-US" sz="3200" b="1" dirty="0" smtClean="0">
                <a:latin typeface="Times New Roman" pitchFamily="18" charset="0"/>
              </a:rPr>
              <a:t>，</a:t>
            </a:r>
            <a:r>
              <a:rPr lang="en-US" altLang="zh-CN" sz="3200" b="1" dirty="0" smtClean="0">
                <a:latin typeface="Times New Roman" pitchFamily="18" charset="0"/>
              </a:rPr>
              <a:t>1)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1                                                               </a:t>
            </a:r>
            <a:endParaRPr lang="en-US" altLang="zh-CN" sz="3200" b="1" dirty="0" smtClean="0">
              <a:solidFill>
                <a:srgbClr val="FFC000"/>
              </a:solidFill>
              <a:latin typeface="Times New Roman" pitchFamily="18" charset="0"/>
            </a:endParaRPr>
          </a:p>
        </p:txBody>
      </p:sp>
      <p:sp>
        <p:nvSpPr>
          <p:cNvPr id="129027" name="Rectangle 3"/>
          <p:cNvSpPr>
            <a:spLocks noGrp="1" noChangeArrowheads="1"/>
          </p:cNvSpPr>
          <p:nvPr>
            <p:ph type="title"/>
          </p:nvPr>
        </p:nvSpPr>
        <p:spPr>
          <a:xfrm>
            <a:off x="242207" y="685800"/>
            <a:ext cx="8915400" cy="762000"/>
          </a:xfrm>
        </p:spPr>
        <p:txBody>
          <a:bodyPr/>
          <a:lstStyle/>
          <a:p>
            <a:pPr algn="l" eaLnBrk="1" hangingPunct="1">
              <a:buClr>
                <a:srgbClr val="CC3300"/>
              </a:buClr>
              <a:defRPr/>
            </a:pPr>
            <a:r>
              <a:rPr lang="zh-CN" altLang="en-US" sz="3200" b="1" dirty="0">
                <a:latin typeface="Times New Roman" pitchFamily="18" charset="0"/>
                <a:ea typeface="+mn-ea"/>
                <a:cs typeface="+mn-cs"/>
              </a:rPr>
              <a:t>设</a:t>
            </a:r>
            <a:r>
              <a:rPr lang="en-US" altLang="zh-CN" sz="3200" b="1" dirty="0">
                <a:latin typeface="Times New Roman" pitchFamily="18" charset="0"/>
                <a:ea typeface="+mn-ea"/>
                <a:cs typeface="+mn-cs"/>
              </a:rPr>
              <a:t>G=</a:t>
            </a:r>
            <a:r>
              <a:rPr lang="en-US" altLang="zh-CN" sz="3200" b="1" dirty="0">
                <a:latin typeface="Times New Roman" pitchFamily="18" charset="0"/>
                <a:ea typeface="+mn-ea"/>
                <a:cs typeface="+mn-cs"/>
                <a:sym typeface="Symbol" pitchFamily="18" charset="2"/>
              </a:rPr>
              <a:t></a:t>
            </a:r>
            <a:r>
              <a:rPr lang="en-US" altLang="zh-CN" sz="3200" b="1" dirty="0" err="1">
                <a:latin typeface="Times New Roman" pitchFamily="18" charset="0"/>
                <a:ea typeface="+mn-ea"/>
                <a:cs typeface="+mn-cs"/>
              </a:rPr>
              <a:t>x</a:t>
            </a:r>
            <a:r>
              <a:rPr lang="en-US" altLang="zh-CN" sz="3200" b="1" dirty="0" err="1">
                <a:latin typeface="Times New Roman" pitchFamily="18" charset="0"/>
                <a:ea typeface="+mn-ea"/>
                <a:cs typeface="+mn-cs"/>
                <a:sym typeface="Symbol" pitchFamily="18" charset="2"/>
              </a:rPr>
              <a:t></a:t>
            </a:r>
            <a:r>
              <a:rPr lang="en-US" altLang="zh-CN" sz="3200" b="1" dirty="0" err="1">
                <a:latin typeface="Times New Roman" pitchFamily="18" charset="0"/>
                <a:ea typeface="+mn-ea"/>
                <a:cs typeface="+mn-cs"/>
              </a:rPr>
              <a:t>yP</a:t>
            </a:r>
            <a:r>
              <a:rPr lang="en-US" altLang="zh-CN" sz="3200" b="1" dirty="0">
                <a:latin typeface="Times New Roman" pitchFamily="18" charset="0"/>
                <a:ea typeface="+mn-ea"/>
                <a:cs typeface="+mn-cs"/>
              </a:rPr>
              <a:t>(x</a:t>
            </a:r>
            <a:r>
              <a:rPr lang="zh-CN" altLang="en-US" sz="3200" b="1" dirty="0">
                <a:latin typeface="Times New Roman" pitchFamily="18" charset="0"/>
                <a:ea typeface="+mn-ea"/>
                <a:cs typeface="+mn-cs"/>
              </a:rPr>
              <a:t>，</a:t>
            </a:r>
            <a:r>
              <a:rPr lang="en-US" altLang="zh-CN" sz="3200" b="1" dirty="0">
                <a:latin typeface="Times New Roman" pitchFamily="18" charset="0"/>
                <a:ea typeface="+mn-ea"/>
                <a:cs typeface="+mn-cs"/>
              </a:rPr>
              <a:t>y)</a:t>
            </a:r>
            <a:r>
              <a:rPr lang="zh-CN" altLang="en-US" sz="3200" b="1" dirty="0" smtClean="0">
                <a:solidFill>
                  <a:schemeClr val="tx1"/>
                </a:solidFill>
                <a:latin typeface="Times New Roman" pitchFamily="18" charset="0"/>
              </a:rPr>
              <a:t>，则</a:t>
            </a:r>
            <a:r>
              <a:rPr lang="en-US" altLang="zh-CN" sz="3200" b="1" dirty="0" smtClean="0">
                <a:solidFill>
                  <a:schemeClr val="tx1"/>
                </a:solidFill>
                <a:latin typeface="Times New Roman" pitchFamily="18" charset="0"/>
              </a:rPr>
              <a:t>G</a:t>
            </a:r>
            <a:r>
              <a:rPr lang="zh-CN" altLang="en-US" sz="3200" b="1" dirty="0" smtClean="0">
                <a:solidFill>
                  <a:schemeClr val="tx1"/>
                </a:solidFill>
                <a:latin typeface="Times New Roman" pitchFamily="18" charset="0"/>
              </a:rPr>
              <a:t>的</a:t>
            </a:r>
            <a:r>
              <a:rPr lang="en-US" altLang="zh-CN" sz="3200" b="1" dirty="0" err="1" smtClean="0">
                <a:solidFill>
                  <a:schemeClr val="tx1"/>
                </a:solidFill>
                <a:latin typeface="Times New Roman" pitchFamily="18" charset="0"/>
              </a:rPr>
              <a:t>Skolem</a:t>
            </a:r>
            <a:r>
              <a:rPr lang="zh-CN" altLang="en-US" sz="3200" b="1" dirty="0" smtClean="0">
                <a:solidFill>
                  <a:schemeClr val="tx1"/>
                </a:solidFill>
                <a:latin typeface="Times New Roman" pitchFamily="18" charset="0"/>
              </a:rPr>
              <a:t>范式为</a:t>
            </a:r>
            <a:r>
              <a:rPr lang="en-US" altLang="zh-CN" sz="3200" b="1" dirty="0" smtClean="0">
                <a:solidFill>
                  <a:srgbClr val="FFC000"/>
                </a:solidFill>
                <a:latin typeface="Times New Roman" pitchFamily="18" charset="0"/>
              </a:rPr>
              <a:t>S=</a:t>
            </a:r>
            <a:r>
              <a:rPr lang="en-US" altLang="zh-CN" sz="3200" b="1" dirty="0"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xP</a:t>
            </a:r>
            <a:r>
              <a:rPr lang="en-US" altLang="zh-CN" sz="3200" b="1" dirty="0" smtClean="0">
                <a:solidFill>
                  <a:srgbClr val="FFC000"/>
                </a:solidFill>
                <a:latin typeface="Times New Roman" pitchFamily="18" charset="0"/>
              </a:rPr>
              <a:t>(x</a:t>
            </a:r>
            <a:r>
              <a:rPr lang="zh-CN" altLang="en-US"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rPr>
              <a:t>f(x))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C0BC3B5-0274-48DB-9B6E-28D203E26669}" type="slidenum">
              <a:rPr lang="en-US" altLang="zh-CN" smtClean="0"/>
              <a:pPr>
                <a:defRPr/>
              </a:pPr>
              <a:t>121</a:t>
            </a:fld>
            <a:endParaRPr lang="en-US" altLang="zh-CN"/>
          </a:p>
        </p:txBody>
      </p:sp>
      <p:sp>
        <p:nvSpPr>
          <p:cNvPr id="6" name="Rectangle 3"/>
          <p:cNvSpPr txBox="1">
            <a:spLocks noChangeArrowheads="1"/>
          </p:cNvSpPr>
          <p:nvPr/>
        </p:nvSpPr>
        <p:spPr bwMode="auto">
          <a:xfrm>
            <a:off x="76200" y="0"/>
            <a:ext cx="90678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9pPr>
          </a:lstStyle>
          <a:p>
            <a:pPr algn="l" eaLnBrk="1" hangingPunct="1">
              <a:defRPr/>
            </a:pPr>
            <a:r>
              <a:rPr lang="zh-CN" altLang="en-US" sz="3600" b="1" kern="0" smtClean="0">
                <a:latin typeface="黑体" panose="02010609060101010101" pitchFamily="49" charset="-122"/>
                <a:ea typeface="黑体" panose="02010609060101010101" pitchFamily="49" charset="-122"/>
              </a:rPr>
              <a:t>例</a:t>
            </a:r>
            <a:r>
              <a:rPr lang="en-US" altLang="zh-CN" sz="3600" b="1" kern="0" smtClean="0">
                <a:latin typeface="黑体" panose="02010609060101010101" pitchFamily="49" charset="-122"/>
                <a:ea typeface="黑体" panose="02010609060101010101" pitchFamily="49" charset="-122"/>
              </a:rPr>
              <a:t>3.2.3</a:t>
            </a:r>
            <a:endParaRPr lang="en-US" altLang="zh-CN" sz="3600" b="1" kern="0"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9026">
                                            <p:txEl>
                                              <p:pRg st="3" end="3"/>
                                            </p:txEl>
                                          </p:spTgt>
                                        </p:tgtEl>
                                        <p:attrNameLst>
                                          <p:attrName>style.visibility</p:attrName>
                                        </p:attrNameLst>
                                      </p:cBhvr>
                                      <p:to>
                                        <p:strVal val="visible"/>
                                      </p:to>
                                    </p:set>
                                    <p:anim calcmode="lin" valueType="num">
                                      <p:cBhvr additive="base">
                                        <p:cTn id="7" dur="500" fill="hold"/>
                                        <p:tgtEl>
                                          <p:spTgt spid="1290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9026">
                                            <p:txEl>
                                              <p:pRg st="4" end="4"/>
                                            </p:txEl>
                                          </p:spTgt>
                                        </p:tgtEl>
                                        <p:attrNameLst>
                                          <p:attrName>style.visibility</p:attrName>
                                        </p:attrNameLst>
                                      </p:cBhvr>
                                      <p:to>
                                        <p:strVal val="visible"/>
                                      </p:to>
                                    </p:set>
                                    <p:anim calcmode="lin" valueType="num">
                                      <p:cBhvr additive="base">
                                        <p:cTn id="11" dur="500" fill="hold"/>
                                        <p:tgtEl>
                                          <p:spTgt spid="12902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9026">
                                            <p:txEl>
                                              <p:pRg st="5" end="5"/>
                                            </p:txEl>
                                          </p:spTgt>
                                        </p:tgtEl>
                                        <p:attrNameLst>
                                          <p:attrName>style.visibility</p:attrName>
                                        </p:attrNameLst>
                                      </p:cBhvr>
                                      <p:to>
                                        <p:strVal val="visible"/>
                                      </p:to>
                                    </p:set>
                                    <p:anim calcmode="lin" valueType="num">
                                      <p:cBhvr additive="base">
                                        <p:cTn id="15" dur="500" fill="hold"/>
                                        <p:tgtEl>
                                          <p:spTgt spid="12902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902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9026">
                                            <p:txEl>
                                              <p:pRg st="6" end="6"/>
                                            </p:txEl>
                                          </p:spTgt>
                                        </p:tgtEl>
                                        <p:attrNameLst>
                                          <p:attrName>style.visibility</p:attrName>
                                        </p:attrNameLst>
                                      </p:cBhvr>
                                      <p:to>
                                        <p:strVal val="visible"/>
                                      </p:to>
                                    </p:set>
                                    <p:anim calcmode="lin" valueType="num">
                                      <p:cBhvr additive="base">
                                        <p:cTn id="19" dur="500" fill="hold"/>
                                        <p:tgtEl>
                                          <p:spTgt spid="12902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304800" y="914400"/>
            <a:ext cx="8610600" cy="5334000"/>
          </a:xfrm>
        </p:spPr>
        <p:txBody>
          <a:bodyPr/>
          <a:lstStyle/>
          <a:p>
            <a:pPr marL="0" indent="0">
              <a:lnSpc>
                <a:spcPct val="90000"/>
              </a:lnSpc>
              <a:tabLst>
                <a:tab pos="1336675" algn="l"/>
              </a:tabLst>
              <a:defRPr/>
            </a:pPr>
            <a:r>
              <a:rPr lang="zh-CN" altLang="en-US" sz="3200" b="1" dirty="0" smtClean="0">
                <a:solidFill>
                  <a:srgbClr val="FFCC00"/>
                </a:solidFill>
                <a:latin typeface="Times New Roman" pitchFamily="18" charset="0"/>
              </a:rPr>
              <a:t>定理</a:t>
            </a:r>
            <a:r>
              <a:rPr lang="en-US" altLang="zh-CN" sz="3200" b="1" dirty="0" smtClean="0">
                <a:solidFill>
                  <a:srgbClr val="FFCC00"/>
                </a:solidFill>
                <a:latin typeface="Times New Roman" pitchFamily="18" charset="0"/>
              </a:rPr>
              <a:t>2</a:t>
            </a:r>
            <a:r>
              <a:rPr lang="zh-CN" altLang="en-US" sz="3200" b="1" dirty="0" smtClean="0">
                <a:latin typeface="Times New Roman" pitchFamily="18" charset="0"/>
              </a:rPr>
              <a:t>： </a:t>
            </a:r>
            <a:r>
              <a:rPr lang="en-US" altLang="zh-CN" sz="3200" b="1" dirty="0" smtClean="0">
                <a:latin typeface="Times New Roman" pitchFamily="18" charset="0"/>
              </a:rPr>
              <a:t>G</a:t>
            </a:r>
            <a:r>
              <a:rPr lang="zh-CN" altLang="en-US" sz="3200" b="1" dirty="0" smtClean="0">
                <a:latin typeface="宋体" pitchFamily="2" charset="-122"/>
              </a:rPr>
              <a:t>与</a:t>
            </a:r>
            <a:r>
              <a:rPr lang="en-US" altLang="zh-CN" sz="3200" b="1" dirty="0" smtClean="0">
                <a:latin typeface="Times New Roman" pitchFamily="18" charset="0"/>
              </a:rPr>
              <a:t>S</a:t>
            </a:r>
            <a:r>
              <a:rPr lang="zh-CN" altLang="en-US" sz="3200" b="1" dirty="0" smtClean="0">
                <a:latin typeface="宋体" pitchFamily="2" charset="-122"/>
              </a:rPr>
              <a:t>不等价。</a:t>
            </a:r>
            <a:endParaRPr lang="zh-CN" altLang="en-US" sz="3200" b="1" dirty="0" smtClean="0">
              <a:latin typeface="Times New Roman" pitchFamily="18" charset="0"/>
            </a:endParaRPr>
          </a:p>
          <a:p>
            <a:pPr marL="0" indent="0">
              <a:lnSpc>
                <a:spcPct val="90000"/>
              </a:lnSpc>
              <a:tabLst>
                <a:tab pos="1336675" algn="l"/>
              </a:tabLst>
              <a:defRPr/>
            </a:pPr>
            <a:r>
              <a:rPr lang="zh-CN" altLang="en-US" sz="3200" b="1" dirty="0" smtClean="0">
                <a:latin typeface="Times New Roman" pitchFamily="18" charset="0"/>
              </a:rPr>
              <a:t>由上面的证明过程可知，满足</a:t>
            </a:r>
            <a:r>
              <a:rPr lang="en-US" altLang="zh-CN" sz="3200" b="1" dirty="0" smtClean="0">
                <a:latin typeface="Times New Roman" pitchFamily="18" charset="0"/>
              </a:rPr>
              <a:t>G</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，不一定满足</a:t>
            </a:r>
            <a:r>
              <a:rPr lang="en-US" altLang="zh-CN" sz="3200" b="1" dirty="0" smtClean="0">
                <a:latin typeface="Times New Roman" pitchFamily="18" charset="0"/>
              </a:rPr>
              <a:t>S</a:t>
            </a:r>
            <a:r>
              <a:rPr lang="zh-CN" altLang="en-US" sz="3200" b="1" dirty="0" smtClean="0">
                <a:latin typeface="Times New Roman" pitchFamily="18" charset="0"/>
              </a:rPr>
              <a:t>，因为在</a:t>
            </a:r>
            <a:r>
              <a:rPr lang="zh-CN" altLang="en-US" sz="3200" b="1" dirty="0" smtClean="0">
                <a:solidFill>
                  <a:srgbClr val="FFC000"/>
                </a:solidFill>
                <a:latin typeface="Times New Roman" pitchFamily="18" charset="0"/>
              </a:rPr>
              <a:t>扩充</a:t>
            </a:r>
            <a:r>
              <a:rPr lang="zh-CN" altLang="en-US" sz="3200" b="1" dirty="0" smtClean="0">
                <a:latin typeface="Times New Roman" pitchFamily="18" charset="0"/>
              </a:rPr>
              <a:t>时，可随意指定</a:t>
            </a:r>
            <a:r>
              <a:rPr lang="en-US" altLang="zh-CN" sz="3200" b="1" dirty="0" err="1" smtClean="0">
                <a:latin typeface="Times New Roman" pitchFamily="18" charset="0"/>
              </a:rPr>
              <a:t>Skolem</a:t>
            </a:r>
            <a:r>
              <a:rPr lang="zh-CN" altLang="en-US" sz="3200" b="1" dirty="0" smtClean="0">
                <a:latin typeface="Times New Roman" pitchFamily="18" charset="0"/>
              </a:rPr>
              <a:t>函数的值。</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例如，</a:t>
            </a: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S=P(a)</a:t>
            </a:r>
            <a:r>
              <a:rPr lang="zh-CN" altLang="en-US" sz="3200" b="1" dirty="0" smtClean="0">
                <a:latin typeface="Times New Roman" pitchFamily="18" charset="0"/>
              </a:rPr>
              <a:t>。令</a:t>
            </a:r>
            <a:r>
              <a:rPr lang="en-US" altLang="zh-CN" sz="3200" b="1" dirty="0" smtClean="0">
                <a:latin typeface="Times New Roman" pitchFamily="18" charset="0"/>
              </a:rPr>
              <a:t>G</a:t>
            </a:r>
            <a:r>
              <a:rPr lang="zh-CN" altLang="en-US" sz="3200" b="1" dirty="0" smtClean="0">
                <a:latin typeface="Times New Roman" pitchFamily="18" charset="0"/>
              </a:rPr>
              <a:t>和</a:t>
            </a:r>
            <a:r>
              <a:rPr lang="en-US" altLang="zh-CN" sz="3200" b="1" dirty="0" smtClean="0">
                <a:latin typeface="Times New Roman" pitchFamily="18" charset="0"/>
              </a:rPr>
              <a:t>S</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如下：</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a:t>
            </a:r>
            <a:r>
              <a:rPr lang="en-US" altLang="zh-CN" sz="3200" b="1" dirty="0" smtClean="0">
                <a:latin typeface="Times New Roman" pitchFamily="18" charset="0"/>
              </a:rPr>
              <a:t>D={2</a:t>
            </a:r>
            <a:r>
              <a:rPr lang="zh-CN" altLang="en-US" sz="3200" b="1" dirty="0" smtClean="0">
                <a:latin typeface="Times New Roman" pitchFamily="18" charset="0"/>
              </a:rPr>
              <a:t>，</a:t>
            </a:r>
            <a:r>
              <a:rPr lang="en-US" altLang="zh-CN" sz="3200" b="1" dirty="0" smtClean="0">
                <a:latin typeface="Times New Roman" pitchFamily="18" charset="0"/>
              </a:rPr>
              <a:t>3}</a:t>
            </a:r>
            <a:r>
              <a:rPr lang="zh-CN" altLang="en-US" sz="3200" b="1" dirty="0" smtClean="0">
                <a:latin typeface="Times New Roman" pitchFamily="18" charset="0"/>
              </a:rPr>
              <a:t>，</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a:t>
            </a:r>
            <a:r>
              <a:rPr lang="en-US" altLang="zh-CN" sz="3200" b="1" u="sng" dirty="0" smtClean="0">
                <a:solidFill>
                  <a:srgbClr val="FFCC00"/>
                </a:solidFill>
                <a:latin typeface="Times New Roman" pitchFamily="18" charset="0"/>
              </a:rPr>
              <a:t>a</a:t>
            </a:r>
            <a:r>
              <a:rPr lang="en-US" altLang="zh-CN" sz="3200" b="1" u="sng" dirty="0" smtClean="0">
                <a:latin typeface="Times New Roman" pitchFamily="18" charset="0"/>
              </a:rPr>
              <a:t>    P(2)   P(3) </a:t>
            </a:r>
            <a:br>
              <a:rPr lang="en-US" altLang="zh-CN" sz="3200" b="1" u="sng" dirty="0" smtClean="0">
                <a:latin typeface="Times New Roman" pitchFamily="18" charset="0"/>
              </a:rPr>
            </a:br>
            <a:r>
              <a:rPr lang="en-US" altLang="zh-CN" sz="3200" b="1" dirty="0" smtClean="0">
                <a:latin typeface="Times New Roman" pitchFamily="18" charset="0"/>
              </a:rPr>
              <a:t>    </a:t>
            </a:r>
            <a:r>
              <a:rPr lang="en-US" altLang="zh-CN" sz="3200" b="1" dirty="0" smtClean="0">
                <a:solidFill>
                  <a:srgbClr val="FFCC00"/>
                </a:solidFill>
                <a:latin typeface="Times New Roman" pitchFamily="18" charset="0"/>
              </a:rPr>
              <a:t>2 </a:t>
            </a:r>
            <a:r>
              <a:rPr lang="en-US" altLang="zh-CN" sz="3200" b="1" dirty="0" smtClean="0">
                <a:latin typeface="Times New Roman" pitchFamily="18" charset="0"/>
              </a:rPr>
              <a:t>     0       1</a:t>
            </a:r>
          </a:p>
          <a:p>
            <a:pPr marL="0" indent="0">
              <a:lnSpc>
                <a:spcPct val="90000"/>
              </a:lnSpc>
              <a:buFont typeface="Wingdings" panose="05000000000000000000" pitchFamily="2" charset="2"/>
              <a:buNone/>
              <a:tabLst>
                <a:tab pos="1336675" algn="l"/>
              </a:tabLst>
              <a:defRPr/>
            </a:pPr>
            <a:r>
              <a:rPr lang="zh-CN" altLang="en-US" sz="3200" b="1" dirty="0" smtClean="0">
                <a:latin typeface="宋体" pitchFamily="2" charset="-122"/>
              </a:rPr>
              <a:t>则</a:t>
            </a:r>
            <a:r>
              <a:rPr lang="en-US" altLang="zh-CN" sz="3200" b="1" dirty="0" smtClean="0">
                <a:latin typeface="Times New Roman" pitchFamily="18" charset="0"/>
              </a:rPr>
              <a:t>I</a:t>
            </a:r>
            <a:r>
              <a:rPr lang="zh-CN" altLang="en-US" sz="3200" b="1" dirty="0" smtClean="0">
                <a:latin typeface="宋体" pitchFamily="2" charset="-122"/>
              </a:rPr>
              <a:t>满足</a:t>
            </a:r>
            <a:r>
              <a:rPr lang="en-US" altLang="zh-CN" sz="3200" b="1" dirty="0" smtClean="0">
                <a:latin typeface="Times New Roman" pitchFamily="18" charset="0"/>
              </a:rPr>
              <a:t>G</a:t>
            </a:r>
            <a:r>
              <a:rPr lang="zh-CN" altLang="en-US" sz="3200" b="1" dirty="0" smtClean="0">
                <a:latin typeface="宋体" pitchFamily="2" charset="-122"/>
              </a:rPr>
              <a:t>，但</a:t>
            </a:r>
            <a:r>
              <a:rPr lang="en-US" altLang="zh-CN" sz="3200" b="1" dirty="0" smtClean="0">
                <a:latin typeface="Times New Roman" pitchFamily="18" charset="0"/>
              </a:rPr>
              <a:t>I</a:t>
            </a:r>
            <a:r>
              <a:rPr lang="zh-CN" altLang="en-US" sz="3200" b="1" dirty="0" smtClean="0">
                <a:latin typeface="宋体" pitchFamily="2" charset="-122"/>
              </a:rPr>
              <a:t>弄假</a:t>
            </a:r>
            <a:r>
              <a:rPr lang="en-US" altLang="zh-CN" sz="3200" b="1" dirty="0" smtClean="0">
                <a:latin typeface="Times New Roman" pitchFamily="18" charset="0"/>
              </a:rPr>
              <a:t>S</a:t>
            </a:r>
            <a:r>
              <a:rPr lang="zh-CN" altLang="en-US" sz="3200" b="1" dirty="0" smtClean="0">
                <a:latin typeface="宋体" pitchFamily="2" charset="-122"/>
              </a:rPr>
              <a:t>。</a:t>
            </a:r>
            <a:r>
              <a:rPr lang="zh-CN" altLang="en-US" sz="3200" b="1" dirty="0" smtClean="0">
                <a:latin typeface="Times New Roman" pitchFamily="18" charset="0"/>
              </a:rPr>
              <a:t> </a:t>
            </a:r>
          </a:p>
        </p:txBody>
      </p:sp>
      <p:sp>
        <p:nvSpPr>
          <p:cNvPr id="131078" name="Rectangle 6"/>
          <p:cNvSpPr>
            <a:spLocks noGrp="1" noChangeArrowheads="1"/>
          </p:cNvSpPr>
          <p:nvPr>
            <p:ph type="title"/>
          </p:nvPr>
        </p:nvSpPr>
        <p:spPr>
          <a:xfrm>
            <a:off x="0" y="0"/>
            <a:ext cx="90678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公式</a:t>
            </a:r>
            <a:r>
              <a:rPr lang="en-US" altLang="zh-CN" sz="3600" b="1" dirty="0" smtClean="0">
                <a:latin typeface="黑体" panose="02010609060101010101" pitchFamily="49" charset="-122"/>
                <a:ea typeface="黑体" panose="02010609060101010101" pitchFamily="49" charset="-122"/>
              </a:rPr>
              <a:t>G</a:t>
            </a:r>
            <a:r>
              <a:rPr lang="zh-CN" altLang="en-US" sz="3600" b="1" dirty="0" smtClean="0">
                <a:latin typeface="黑体" panose="02010609060101010101" pitchFamily="49" charset="-122"/>
                <a:ea typeface="黑体" panose="02010609060101010101" pitchFamily="49" charset="-122"/>
              </a:rPr>
              <a:t>与其</a:t>
            </a:r>
            <a:r>
              <a:rPr lang="en-US" altLang="zh-CN" sz="3600" b="1" dirty="0" err="1" smtClean="0">
                <a:latin typeface="黑体" panose="02010609060101010101" pitchFamily="49" charset="-122"/>
                <a:ea typeface="黑体" panose="02010609060101010101" pitchFamily="49" charset="-122"/>
              </a:rPr>
              <a:t>Skolem</a:t>
            </a:r>
            <a:r>
              <a:rPr lang="zh-CN" altLang="en-US" sz="3600" b="1" dirty="0" smtClean="0">
                <a:latin typeface="黑体" panose="02010609060101010101" pitchFamily="49" charset="-122"/>
                <a:ea typeface="黑体" panose="02010609060101010101" pitchFamily="49" charset="-122"/>
              </a:rPr>
              <a:t>范式</a:t>
            </a:r>
            <a:r>
              <a:rPr lang="en-US" altLang="zh-CN" sz="3600" b="1" dirty="0" smtClean="0">
                <a:latin typeface="黑体" panose="02010609060101010101" pitchFamily="49" charset="-122"/>
                <a:ea typeface="黑体" panose="02010609060101010101" pitchFamily="49" charset="-122"/>
              </a:rPr>
              <a:t>S</a:t>
            </a:r>
            <a:r>
              <a:rPr lang="zh-CN" altLang="en-US" sz="3600" b="1" dirty="0" smtClean="0">
                <a:latin typeface="黑体" panose="02010609060101010101" pitchFamily="49" charset="-122"/>
                <a:ea typeface="黑体" panose="02010609060101010101" pitchFamily="49" charset="-122"/>
              </a:rPr>
              <a:t>间的关系</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75F6A812-73B3-45BE-B3B2-E4E721CDC635}" type="slidenum">
              <a:rPr lang="en-US" altLang="zh-CN" smtClean="0"/>
              <a:pPr>
                <a:defRPr/>
              </a:pPr>
              <a:t>122</a:t>
            </a:fld>
            <a:endParaRPr lang="en-US" altLang="zh-CN"/>
          </a:p>
        </p:txBody>
      </p:sp>
    </p:spTree>
  </p:cSld>
  <p:clrMapOvr>
    <a:masterClrMapping/>
  </p:clrMapOvr>
  <p:transition>
    <p:rand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266700" y="915081"/>
            <a:ext cx="8610600" cy="5334000"/>
          </a:xfrm>
        </p:spPr>
        <p:txBody>
          <a:bodyPr/>
          <a:lstStyle/>
          <a:p>
            <a:pPr marL="0" indent="0">
              <a:lnSpc>
                <a:spcPct val="120000"/>
              </a:lnSpc>
              <a:tabLst>
                <a:tab pos="1336675" algn="l"/>
              </a:tabLst>
              <a:defRPr/>
            </a:pPr>
            <a:r>
              <a:rPr lang="zh-CN" altLang="en-US" sz="3200" b="1" dirty="0" smtClean="0">
                <a:solidFill>
                  <a:srgbClr val="FFCC00"/>
                </a:solidFill>
                <a:latin typeface="宋体" pitchFamily="2" charset="-122"/>
              </a:rPr>
              <a:t>定理</a:t>
            </a:r>
            <a:r>
              <a:rPr lang="en-US" altLang="zh-CN" sz="3200" b="1" dirty="0" smtClean="0">
                <a:solidFill>
                  <a:srgbClr val="FFCC00"/>
                </a:solidFill>
                <a:latin typeface="Times New Roman" pitchFamily="18" charset="0"/>
              </a:rPr>
              <a:t>3.2.2</a:t>
            </a:r>
            <a:r>
              <a:rPr lang="en-US" altLang="zh-CN" sz="3200" b="1" dirty="0" smtClean="0">
                <a:latin typeface="Times New Roman" pitchFamily="18" charset="0"/>
              </a:rPr>
              <a:t> </a:t>
            </a:r>
            <a:r>
              <a:rPr lang="zh-CN" altLang="en-US" sz="3200" b="1" dirty="0" smtClean="0">
                <a:latin typeface="Times New Roman" pitchFamily="18" charset="0"/>
              </a:rPr>
              <a:t>设</a:t>
            </a:r>
            <a:r>
              <a:rPr lang="en-US" altLang="zh-CN" sz="3200" b="1" dirty="0" smtClean="0">
                <a:latin typeface="Times New Roman" pitchFamily="18" charset="0"/>
              </a:rPr>
              <a:t>S</a:t>
            </a:r>
            <a:r>
              <a:rPr lang="zh-CN" altLang="en-US" sz="3200" b="1" dirty="0" smtClean="0">
                <a:latin typeface="Times New Roman" pitchFamily="18" charset="0"/>
              </a:rPr>
              <a:t>是公式</a:t>
            </a:r>
            <a:r>
              <a:rPr lang="en-US" altLang="zh-CN" sz="3200" b="1" dirty="0" smtClean="0">
                <a:latin typeface="Times New Roman" pitchFamily="18" charset="0"/>
              </a:rPr>
              <a:t>G</a:t>
            </a:r>
            <a:r>
              <a:rPr lang="zh-CN" altLang="en-US" sz="3200" b="1" dirty="0" smtClean="0">
                <a:latin typeface="Times New Roman" pitchFamily="18" charset="0"/>
              </a:rPr>
              <a:t>的</a:t>
            </a:r>
            <a:r>
              <a:rPr lang="en-US" altLang="zh-CN" sz="3200" b="1" dirty="0" err="1" smtClean="0">
                <a:latin typeface="Times New Roman" pitchFamily="18" charset="0"/>
              </a:rPr>
              <a:t>Skolem</a:t>
            </a:r>
            <a:r>
              <a:rPr lang="zh-CN" altLang="en-US" sz="3200" b="1" dirty="0" smtClean="0">
                <a:latin typeface="Times New Roman" pitchFamily="18" charset="0"/>
              </a:rPr>
              <a:t>范式，于是，公式</a:t>
            </a:r>
            <a:r>
              <a:rPr lang="en-US" altLang="zh-CN" sz="3200" b="1" dirty="0" smtClean="0">
                <a:latin typeface="Times New Roman" pitchFamily="18" charset="0"/>
              </a:rPr>
              <a:t>G</a:t>
            </a:r>
            <a:r>
              <a:rPr lang="zh-CN" altLang="en-US" sz="3200" b="1" dirty="0" smtClean="0">
                <a:latin typeface="Times New Roman" pitchFamily="18" charset="0"/>
              </a:rPr>
              <a:t>是恒假的 当且仅当 公式</a:t>
            </a:r>
            <a:r>
              <a:rPr lang="en-US" altLang="zh-CN" sz="3200" b="1" dirty="0" smtClean="0">
                <a:latin typeface="Times New Roman" pitchFamily="18" charset="0"/>
              </a:rPr>
              <a:t>S</a:t>
            </a:r>
            <a:r>
              <a:rPr lang="zh-CN" altLang="en-US" sz="3200" b="1" dirty="0" smtClean="0">
                <a:latin typeface="Times New Roman" pitchFamily="18" charset="0"/>
              </a:rPr>
              <a:t>是恒假的</a:t>
            </a:r>
            <a:r>
              <a:rPr lang="zh-CN" altLang="en-US"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rPr>
              <a:t> (G</a:t>
            </a:r>
            <a:r>
              <a:rPr lang="zh-CN" altLang="en-US" sz="3200" b="1" dirty="0" smtClean="0">
                <a:solidFill>
                  <a:srgbClr val="FFC000"/>
                </a:solidFill>
                <a:latin typeface="宋体" pitchFamily="2" charset="-122"/>
              </a:rPr>
              <a:t>与</a:t>
            </a:r>
            <a:r>
              <a:rPr lang="en-US" altLang="zh-CN" sz="3200" b="1" dirty="0" smtClean="0">
                <a:solidFill>
                  <a:srgbClr val="FFC000"/>
                </a:solidFill>
                <a:latin typeface="Times New Roman" pitchFamily="18" charset="0"/>
              </a:rPr>
              <a:t>S</a:t>
            </a:r>
            <a:r>
              <a:rPr lang="zh-CN" altLang="en-US" sz="3200" b="1" dirty="0" smtClean="0">
                <a:solidFill>
                  <a:srgbClr val="FFC000"/>
                </a:solidFill>
                <a:latin typeface="宋体" pitchFamily="2" charset="-122"/>
              </a:rPr>
              <a:t>的恒假性等价</a:t>
            </a:r>
            <a:r>
              <a:rPr lang="en-US" altLang="zh-CN" sz="3200" b="1" dirty="0" smtClean="0">
                <a:solidFill>
                  <a:srgbClr val="FFC000"/>
                </a:solidFill>
                <a:latin typeface="宋体" pitchFamily="2" charset="-122"/>
              </a:rPr>
              <a:t>)</a:t>
            </a:r>
            <a:endParaRPr lang="zh-CN" altLang="en-US" sz="3200" b="1" dirty="0" smtClean="0">
              <a:solidFill>
                <a:srgbClr val="FFC000"/>
              </a:solidFill>
              <a:latin typeface="Times New Roman" pitchFamily="18" charset="0"/>
            </a:endParaRPr>
          </a:p>
          <a:p>
            <a:pPr marL="0" indent="0">
              <a:lnSpc>
                <a:spcPct val="120000"/>
              </a:lnSpc>
              <a:buFont typeface="Wingdings" panose="05000000000000000000" pitchFamily="2" charset="2"/>
              <a:buNone/>
              <a:tabLst>
                <a:tab pos="1336675" algn="l"/>
              </a:tabLst>
              <a:defRPr/>
            </a:pPr>
            <a:r>
              <a:rPr lang="zh-CN" altLang="en-US" sz="3200" b="1" dirty="0" smtClean="0">
                <a:solidFill>
                  <a:srgbClr val="FFCC00"/>
                </a:solidFill>
                <a:latin typeface="Times New Roman" pitchFamily="18" charset="0"/>
              </a:rPr>
              <a:t>证明：</a:t>
            </a:r>
            <a:r>
              <a:rPr lang="zh-CN" altLang="en-US" sz="3200" b="1" dirty="0" smtClean="0">
                <a:latin typeface="Times New Roman" pitchFamily="18" charset="0"/>
              </a:rPr>
              <a:t>若</a:t>
            </a:r>
            <a:r>
              <a:rPr lang="en-US" altLang="zh-CN" sz="3200" b="1" dirty="0" smtClean="0">
                <a:latin typeface="Times New Roman" pitchFamily="18" charset="0"/>
              </a:rPr>
              <a:t>G</a:t>
            </a:r>
            <a:r>
              <a:rPr lang="zh-CN" altLang="en-US" sz="3200" b="1" dirty="0" smtClean="0">
                <a:latin typeface="Times New Roman" pitchFamily="18" charset="0"/>
              </a:rPr>
              <a:t>恒假，而</a:t>
            </a:r>
            <a:r>
              <a:rPr lang="en-US" altLang="zh-CN" sz="3200" b="1" dirty="0" smtClean="0">
                <a:latin typeface="Times New Roman" pitchFamily="18" charset="0"/>
              </a:rPr>
              <a:t>S</a:t>
            </a:r>
            <a:r>
              <a:rPr lang="zh-CN" altLang="en-US" sz="3200" b="1" dirty="0" smtClean="0">
                <a:latin typeface="Times New Roman" pitchFamily="18" charset="0"/>
              </a:rPr>
              <a:t>可满足，由</a:t>
            </a:r>
            <a:r>
              <a:rPr lang="en-US" altLang="zh-CN" sz="3200" b="1" dirty="0" smtClean="0">
                <a:latin typeface="Times New Roman" pitchFamily="18" charset="0"/>
              </a:rPr>
              <a:t>G</a:t>
            </a:r>
            <a:r>
              <a:rPr lang="zh-CN" altLang="en-US" sz="3200" b="1" dirty="0" smtClean="0">
                <a:latin typeface="宋体" pitchFamily="2" charset="-122"/>
              </a:rPr>
              <a:t>与</a:t>
            </a:r>
            <a:r>
              <a:rPr lang="en-US" altLang="zh-CN" sz="3200" b="1" dirty="0" smtClean="0">
                <a:latin typeface="Times New Roman" pitchFamily="18" charset="0"/>
              </a:rPr>
              <a:t>S</a:t>
            </a:r>
            <a:r>
              <a:rPr lang="zh-CN" altLang="en-US" sz="3200" b="1" dirty="0" smtClean="0">
                <a:latin typeface="宋体" pitchFamily="2" charset="-122"/>
              </a:rPr>
              <a:t>的可满足性是等价</a:t>
            </a:r>
            <a:r>
              <a:rPr lang="zh-CN" altLang="en-US" sz="3200" b="1" dirty="0" smtClean="0">
                <a:latin typeface="Times New Roman" pitchFamily="18" charset="0"/>
              </a:rPr>
              <a:t>知，</a:t>
            </a:r>
            <a:r>
              <a:rPr lang="en-US" altLang="zh-CN" sz="3200" b="1" dirty="0" smtClean="0">
                <a:latin typeface="Times New Roman" pitchFamily="18" charset="0"/>
              </a:rPr>
              <a:t>G</a:t>
            </a:r>
            <a:r>
              <a:rPr lang="zh-CN" altLang="en-US" sz="3200" b="1" dirty="0" smtClean="0">
                <a:latin typeface="Times New Roman" pitchFamily="18" charset="0"/>
              </a:rPr>
              <a:t>是可满足的，矛盾。</a:t>
            </a:r>
          </a:p>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若</a:t>
            </a:r>
            <a:r>
              <a:rPr lang="en-US" altLang="zh-CN" sz="3200" b="1" dirty="0" smtClean="0">
                <a:latin typeface="Times New Roman" pitchFamily="18" charset="0"/>
              </a:rPr>
              <a:t>S</a:t>
            </a:r>
            <a:r>
              <a:rPr lang="zh-CN" altLang="en-US" sz="3200" b="1" dirty="0" smtClean="0">
                <a:latin typeface="Times New Roman" pitchFamily="18" charset="0"/>
              </a:rPr>
              <a:t>恒假，而</a:t>
            </a:r>
            <a:r>
              <a:rPr lang="en-US" altLang="zh-CN" sz="3200" b="1" dirty="0" smtClean="0">
                <a:latin typeface="Times New Roman" pitchFamily="18" charset="0"/>
              </a:rPr>
              <a:t>G</a:t>
            </a:r>
            <a:r>
              <a:rPr lang="zh-CN" altLang="en-US" sz="3200" b="1" dirty="0" smtClean="0">
                <a:latin typeface="Times New Roman" pitchFamily="18" charset="0"/>
              </a:rPr>
              <a:t>可满足，由</a:t>
            </a:r>
            <a:r>
              <a:rPr lang="en-US" altLang="zh-CN" sz="3200" b="1" dirty="0" smtClean="0">
                <a:latin typeface="Times New Roman" pitchFamily="18" charset="0"/>
              </a:rPr>
              <a:t>G</a:t>
            </a:r>
            <a:r>
              <a:rPr lang="zh-CN" altLang="en-US" sz="3200" b="1" dirty="0" smtClean="0">
                <a:latin typeface="宋体" pitchFamily="2" charset="-122"/>
              </a:rPr>
              <a:t>与</a:t>
            </a:r>
            <a:r>
              <a:rPr lang="en-US" altLang="zh-CN" sz="3200" b="1" dirty="0" smtClean="0">
                <a:latin typeface="Times New Roman" pitchFamily="18" charset="0"/>
              </a:rPr>
              <a:t>S</a:t>
            </a:r>
            <a:r>
              <a:rPr lang="zh-CN" altLang="en-US" sz="3200" b="1" dirty="0" smtClean="0">
                <a:latin typeface="宋体" pitchFamily="2" charset="-122"/>
              </a:rPr>
              <a:t>的可满足性是等价</a:t>
            </a:r>
            <a:r>
              <a:rPr lang="zh-CN" altLang="en-US" sz="3200" b="1" dirty="0" smtClean="0">
                <a:latin typeface="Times New Roman" pitchFamily="18" charset="0"/>
              </a:rPr>
              <a:t>知，</a:t>
            </a:r>
            <a:r>
              <a:rPr lang="en-US" altLang="zh-CN" sz="3200" b="1" dirty="0" smtClean="0">
                <a:latin typeface="Times New Roman" pitchFamily="18" charset="0"/>
              </a:rPr>
              <a:t>S</a:t>
            </a:r>
            <a:r>
              <a:rPr lang="zh-CN" altLang="en-US" sz="3200" b="1" dirty="0" smtClean="0">
                <a:latin typeface="Times New Roman" pitchFamily="18" charset="0"/>
              </a:rPr>
              <a:t>是可满足的，矛盾。</a:t>
            </a:r>
          </a:p>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故定理成立。</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1DDCB95F-4454-4C54-9BC8-9DEA9E57C765}" type="slidenum">
              <a:rPr lang="en-US" altLang="zh-CN" smtClean="0"/>
              <a:pPr>
                <a:defRPr/>
              </a:pPr>
              <a:t>123</a:t>
            </a:fld>
            <a:endParaRPr lang="en-US" altLang="zh-CN"/>
          </a:p>
        </p:txBody>
      </p:sp>
      <p:sp>
        <p:nvSpPr>
          <p:cNvPr id="6" name="Rectangle 6"/>
          <p:cNvSpPr>
            <a:spLocks noGrp="1" noChangeArrowheads="1"/>
          </p:cNvSpPr>
          <p:nvPr>
            <p:ph type="title"/>
          </p:nvPr>
        </p:nvSpPr>
        <p:spPr>
          <a:xfrm>
            <a:off x="0" y="0"/>
            <a:ext cx="90678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公式</a:t>
            </a:r>
            <a:r>
              <a:rPr lang="en-US" altLang="zh-CN" sz="3600" b="1" dirty="0" smtClean="0">
                <a:latin typeface="黑体" panose="02010609060101010101" pitchFamily="49" charset="-122"/>
                <a:ea typeface="黑体" panose="02010609060101010101" pitchFamily="49" charset="-122"/>
              </a:rPr>
              <a:t>G</a:t>
            </a:r>
            <a:r>
              <a:rPr lang="zh-CN" altLang="en-US" sz="3600" b="1" dirty="0" smtClean="0">
                <a:latin typeface="黑体" panose="02010609060101010101" pitchFamily="49" charset="-122"/>
                <a:ea typeface="黑体" panose="02010609060101010101" pitchFamily="49" charset="-122"/>
              </a:rPr>
              <a:t>与其</a:t>
            </a:r>
            <a:r>
              <a:rPr lang="en-US" altLang="zh-CN" sz="3600" b="1" dirty="0" err="1" smtClean="0">
                <a:latin typeface="黑体" panose="02010609060101010101" pitchFamily="49" charset="-122"/>
                <a:ea typeface="黑体" panose="02010609060101010101" pitchFamily="49" charset="-122"/>
              </a:rPr>
              <a:t>Skolem</a:t>
            </a:r>
            <a:r>
              <a:rPr lang="zh-CN" altLang="en-US" sz="3600" b="1" dirty="0" smtClean="0">
                <a:latin typeface="黑体" panose="02010609060101010101" pitchFamily="49" charset="-122"/>
                <a:ea typeface="黑体" panose="02010609060101010101" pitchFamily="49" charset="-122"/>
              </a:rPr>
              <a:t>范式</a:t>
            </a:r>
            <a:r>
              <a:rPr lang="en-US" altLang="zh-CN" sz="3600" b="1" dirty="0" smtClean="0">
                <a:latin typeface="黑体" panose="02010609060101010101" pitchFamily="49" charset="-122"/>
                <a:ea typeface="黑体" panose="02010609060101010101" pitchFamily="49" charset="-122"/>
              </a:rPr>
              <a:t>S</a:t>
            </a:r>
            <a:r>
              <a:rPr lang="zh-CN" altLang="en-US" sz="3600" b="1" dirty="0" smtClean="0">
                <a:latin typeface="黑体" panose="02010609060101010101" pitchFamily="49" charset="-122"/>
                <a:ea typeface="黑体" panose="02010609060101010101" pitchFamily="49" charset="-122"/>
              </a:rPr>
              <a:t>间的关系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70">
                                            <p:txEl>
                                              <p:pRg st="1" end="1"/>
                                            </p:txEl>
                                          </p:spTgt>
                                        </p:tgtEl>
                                        <p:attrNameLst>
                                          <p:attrName>style.visibility</p:attrName>
                                        </p:attrNameLst>
                                      </p:cBhvr>
                                      <p:to>
                                        <p:strVal val="visible"/>
                                      </p:to>
                                    </p:set>
                                    <p:anim calcmode="lin" valueType="num">
                                      <p:cBhvr additive="base">
                                        <p:cTn id="7" dur="5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5170">
                                            <p:txEl>
                                              <p:pRg st="2" end="2"/>
                                            </p:txEl>
                                          </p:spTgt>
                                        </p:tgtEl>
                                        <p:attrNameLst>
                                          <p:attrName>style.visibility</p:attrName>
                                        </p:attrNameLst>
                                      </p:cBhvr>
                                      <p:to>
                                        <p:strVal val="visible"/>
                                      </p:to>
                                    </p:set>
                                    <p:anim calcmode="lin" valueType="num">
                                      <p:cBhvr additive="base">
                                        <p:cTn id="11" dur="5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517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5170">
                                            <p:txEl>
                                              <p:pRg st="3" end="3"/>
                                            </p:txEl>
                                          </p:spTgt>
                                        </p:tgtEl>
                                        <p:attrNameLst>
                                          <p:attrName>style.visibility</p:attrName>
                                        </p:attrNameLst>
                                      </p:cBhvr>
                                      <p:to>
                                        <p:strVal val="visible"/>
                                      </p:to>
                                    </p:set>
                                    <p:anim calcmode="lin" valueType="num">
                                      <p:cBhvr additive="base">
                                        <p:cTn id="15" dur="5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51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0" y="0"/>
            <a:ext cx="8229600" cy="6096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讨论： </a:t>
            </a:r>
            <a:r>
              <a:rPr lang="en-US" altLang="zh-CN" sz="3600" b="1" dirty="0" smtClean="0">
                <a:latin typeface="黑体" panose="02010609060101010101" pitchFamily="49" charset="-122"/>
                <a:ea typeface="黑体" panose="02010609060101010101" pitchFamily="49" charset="-122"/>
              </a:rPr>
              <a:t>G</a:t>
            </a:r>
            <a:r>
              <a:rPr lang="zh-CN" altLang="en-US" sz="3600" b="1" dirty="0" smtClean="0">
                <a:latin typeface="黑体" panose="02010609060101010101" pitchFamily="49" charset="-122"/>
                <a:ea typeface="黑体" panose="02010609060101010101" pitchFamily="49" charset="-122"/>
              </a:rPr>
              <a:t>与</a:t>
            </a:r>
            <a:r>
              <a:rPr lang="en-US" altLang="zh-CN" sz="3600" b="1" dirty="0" smtClean="0">
                <a:latin typeface="黑体" panose="02010609060101010101" pitchFamily="49" charset="-122"/>
                <a:ea typeface="黑体" panose="02010609060101010101" pitchFamily="49" charset="-122"/>
              </a:rPr>
              <a:t>S</a:t>
            </a:r>
            <a:r>
              <a:rPr lang="zh-CN" altLang="en-US" sz="3600" b="1" dirty="0" smtClean="0">
                <a:latin typeface="黑体" panose="02010609060101010101" pitchFamily="49" charset="-122"/>
                <a:ea typeface="黑体" panose="02010609060101010101" pitchFamily="49" charset="-122"/>
              </a:rPr>
              <a:t>的恒真性是否等价</a:t>
            </a:r>
          </a:p>
        </p:txBody>
      </p:sp>
      <p:sp>
        <p:nvSpPr>
          <p:cNvPr id="160771" name="Rectangle 3"/>
          <p:cNvSpPr>
            <a:spLocks noGrp="1" noChangeArrowheads="1"/>
          </p:cNvSpPr>
          <p:nvPr>
            <p:ph type="body" idx="1"/>
          </p:nvPr>
        </p:nvSpPr>
        <p:spPr>
          <a:xfrm>
            <a:off x="457200" y="990600"/>
            <a:ext cx="8229600" cy="5410200"/>
          </a:xfrm>
        </p:spPr>
        <p:txBody>
          <a:bodyPr/>
          <a:lstStyle/>
          <a:p>
            <a:pPr eaLnBrk="1" hangingPunct="1">
              <a:lnSpc>
                <a:spcPct val="80000"/>
              </a:lnSpc>
              <a:defRPr/>
            </a:pPr>
            <a:r>
              <a:rPr lang="zh-CN" altLang="en-US" sz="3200" b="1" dirty="0" smtClean="0">
                <a:latin typeface="Times New Roman" pitchFamily="18" charset="0"/>
              </a:rPr>
              <a:t>若</a:t>
            </a:r>
            <a:r>
              <a:rPr lang="en-US" altLang="zh-CN" sz="3200" b="1" dirty="0" smtClean="0">
                <a:latin typeface="Times New Roman" pitchFamily="18" charset="0"/>
              </a:rPr>
              <a:t>G</a:t>
            </a:r>
            <a:r>
              <a:rPr lang="zh-CN" altLang="en-US" sz="3200" b="1" dirty="0" smtClean="0">
                <a:latin typeface="Times New Roman" pitchFamily="18" charset="0"/>
              </a:rPr>
              <a:t>是恒真的，</a:t>
            </a:r>
            <a:r>
              <a:rPr lang="en-US" altLang="zh-CN" sz="3200" b="1" dirty="0" smtClean="0">
                <a:latin typeface="Times New Roman" pitchFamily="18" charset="0"/>
              </a:rPr>
              <a:t>S</a:t>
            </a:r>
            <a:r>
              <a:rPr lang="zh-CN" altLang="en-US" sz="3200" b="1" dirty="0" smtClean="0">
                <a:latin typeface="Times New Roman" pitchFamily="18" charset="0"/>
              </a:rPr>
              <a:t>是否是恒真的？</a:t>
            </a:r>
          </a:p>
          <a:p>
            <a:pPr eaLnBrk="1" hangingPunct="1">
              <a:lnSpc>
                <a:spcPct val="80000"/>
              </a:lnSpc>
              <a:buFont typeface="Wingdings" panose="05000000000000000000" pitchFamily="2" charset="2"/>
              <a:buNone/>
              <a:defRPr/>
            </a:pPr>
            <a:r>
              <a:rPr lang="zh-CN" altLang="en-US" sz="3200" b="1" dirty="0" smtClean="0">
                <a:latin typeface="Times New Roman" pitchFamily="18" charset="0"/>
              </a:rPr>
              <a:t>	不一定！</a:t>
            </a:r>
          </a:p>
          <a:p>
            <a:pPr eaLnBrk="1" hangingPunct="1">
              <a:lnSpc>
                <a:spcPct val="80000"/>
              </a:lnSpc>
              <a:buFont typeface="Wingdings" panose="05000000000000000000" pitchFamily="2" charset="2"/>
              <a:buNone/>
              <a:defRPr/>
            </a:pPr>
            <a:r>
              <a:rPr lang="en-US" altLang="zh-CN" sz="3200" b="1" dirty="0" smtClean="0">
                <a:latin typeface="Times New Roman" pitchFamily="18" charset="0"/>
              </a:rPr>
              <a:t>I</a:t>
            </a:r>
            <a:r>
              <a:rPr lang="zh-CN" altLang="en-US" sz="3200" b="1" dirty="0" smtClean="0">
                <a:latin typeface="Times New Roman" pitchFamily="18" charset="0"/>
              </a:rPr>
              <a:t>：</a:t>
            </a:r>
            <a:r>
              <a:rPr lang="en-US" altLang="zh-CN" sz="3200" b="1" dirty="0" smtClean="0">
                <a:latin typeface="Times New Roman" pitchFamily="18" charset="0"/>
              </a:rPr>
              <a:t>D={2</a:t>
            </a:r>
            <a:r>
              <a:rPr lang="zh-CN" altLang="en-US" sz="3200" b="1" dirty="0" smtClean="0">
                <a:latin typeface="Times New Roman" pitchFamily="18" charset="0"/>
              </a:rPr>
              <a:t>，</a:t>
            </a:r>
            <a:r>
              <a:rPr lang="en-US" altLang="zh-CN" sz="3200" b="1" dirty="0" smtClean="0">
                <a:latin typeface="Times New Roman" pitchFamily="18" charset="0"/>
              </a:rPr>
              <a:t>3}</a:t>
            </a:r>
            <a:r>
              <a:rPr lang="zh-CN" altLang="en-US" sz="3200" b="1" dirty="0" smtClean="0">
                <a:latin typeface="Times New Roman" pitchFamily="18" charset="0"/>
              </a:rPr>
              <a:t>，</a:t>
            </a:r>
          </a:p>
          <a:p>
            <a:pPr>
              <a:lnSpc>
                <a:spcPct val="80000"/>
              </a:lnSpc>
              <a:buFont typeface="Wingdings" panose="05000000000000000000" pitchFamily="2" charset="2"/>
              <a:buNone/>
              <a:defRPr/>
            </a:pPr>
            <a:r>
              <a:rPr lang="zh-CN" altLang="en-US" sz="3200" b="1" dirty="0" smtClean="0">
                <a:latin typeface="Times New Roman" pitchFamily="18" charset="0"/>
              </a:rPr>
              <a:t>       </a:t>
            </a:r>
            <a:r>
              <a:rPr lang="en-US" altLang="zh-CN" sz="3200" b="1" u="sng" dirty="0" smtClean="0">
                <a:latin typeface="Times New Roman" pitchFamily="18" charset="0"/>
              </a:rPr>
              <a:t>a  b  P(2)   P(3) </a:t>
            </a:r>
            <a:br>
              <a:rPr lang="en-US" altLang="zh-CN" sz="3200" b="1" u="sng" dirty="0" smtClean="0">
                <a:latin typeface="Times New Roman" pitchFamily="18" charset="0"/>
              </a:rPr>
            </a:br>
            <a:r>
              <a:rPr lang="en-US" altLang="zh-CN" sz="3200" b="1" dirty="0" smtClean="0">
                <a:latin typeface="Times New Roman" pitchFamily="18" charset="0"/>
              </a:rPr>
              <a:t>    2  3    0       1</a:t>
            </a:r>
          </a:p>
          <a:p>
            <a:pPr eaLnBrk="1" hangingPunct="1">
              <a:buFont typeface="Wingdings" panose="05000000000000000000" pitchFamily="2" charset="2"/>
              <a:buNone/>
              <a:defRPr/>
            </a:pP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     </a:t>
            </a:r>
          </a:p>
          <a:p>
            <a:pPr eaLnBrk="1" hangingPunct="1">
              <a:buFont typeface="Wingdings" panose="05000000000000000000" pitchFamily="2" charset="2"/>
              <a:buNone/>
              <a:defRPr/>
            </a:pPr>
            <a:r>
              <a:rPr lang="en-US" altLang="zh-CN" sz="3200" b="1" dirty="0" smtClean="0">
                <a:latin typeface="Times New Roman" pitchFamily="18" charset="0"/>
              </a:rPr>
              <a:t>S=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P(b)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P(a) </a:t>
            </a:r>
          </a:p>
          <a:p>
            <a:pPr eaLnBrk="1" hangingPunct="1">
              <a:buFont typeface="Wingdings" panose="05000000000000000000" pitchFamily="2" charset="2"/>
              <a:buNone/>
              <a:defRPr/>
            </a:pPr>
            <a:r>
              <a:rPr lang="en-US" altLang="zh-CN" sz="3200" b="1" dirty="0" smtClean="0">
                <a:latin typeface="Times New Roman" pitchFamily="18" charset="0"/>
              </a:rPr>
              <a:t>G</a:t>
            </a:r>
            <a:r>
              <a:rPr lang="zh-CN" altLang="en-US" sz="3200" b="1" dirty="0" smtClean="0">
                <a:latin typeface="Times New Roman" pitchFamily="18" charset="0"/>
              </a:rPr>
              <a:t>是恒真的</a:t>
            </a:r>
            <a:r>
              <a:rPr lang="en-US" altLang="zh-CN" sz="3200" b="1" dirty="0" smtClean="0">
                <a:latin typeface="Times New Roman" pitchFamily="18" charset="0"/>
              </a:rPr>
              <a:t>,</a:t>
            </a:r>
            <a:r>
              <a:rPr lang="zh-CN" altLang="en-US" sz="3200" b="1" dirty="0" smtClean="0">
                <a:latin typeface="Times New Roman" pitchFamily="18" charset="0"/>
              </a:rPr>
              <a:t>而</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(S)=0</a:t>
            </a:r>
            <a:r>
              <a:rPr lang="zh-CN" altLang="en-US" sz="3200" b="1" dirty="0" smtClean="0">
                <a:latin typeface="Times New Roman" pitchFamily="18" charset="0"/>
              </a:rPr>
              <a:t>。</a:t>
            </a:r>
          </a:p>
          <a:p>
            <a:pPr eaLnBrk="1" hangingPunct="1">
              <a:defRPr/>
            </a:pPr>
            <a:r>
              <a:rPr lang="zh-CN" altLang="en-US" sz="3200" b="1" dirty="0" smtClean="0">
                <a:latin typeface="Times New Roman" pitchFamily="18" charset="0"/>
              </a:rPr>
              <a:t>若</a:t>
            </a:r>
            <a:r>
              <a:rPr lang="en-US" altLang="zh-CN" sz="3200" b="1" dirty="0" smtClean="0">
                <a:latin typeface="Times New Roman" pitchFamily="18" charset="0"/>
              </a:rPr>
              <a:t>S</a:t>
            </a:r>
            <a:r>
              <a:rPr lang="zh-CN" altLang="en-US" sz="3200" b="1" dirty="0" smtClean="0">
                <a:latin typeface="Times New Roman" pitchFamily="18" charset="0"/>
              </a:rPr>
              <a:t>是恒真的，</a:t>
            </a:r>
            <a:r>
              <a:rPr lang="en-US" altLang="zh-CN" sz="3200" b="1" dirty="0" smtClean="0">
                <a:latin typeface="Times New Roman" pitchFamily="18" charset="0"/>
              </a:rPr>
              <a:t>G</a:t>
            </a:r>
            <a:r>
              <a:rPr lang="zh-CN" altLang="en-US" sz="3200" b="1" dirty="0" smtClean="0">
                <a:latin typeface="Times New Roman" pitchFamily="18" charset="0"/>
              </a:rPr>
              <a:t>是否是恒真的？</a:t>
            </a:r>
          </a:p>
          <a:p>
            <a:pPr eaLnBrk="1" hangingPunct="1">
              <a:buFont typeface="Wingdings" panose="05000000000000000000" pitchFamily="2" charset="2"/>
              <a:buNone/>
              <a:defRPr/>
            </a:pPr>
            <a:r>
              <a:rPr lang="zh-CN" altLang="en-US" sz="3200" b="1" dirty="0" smtClean="0">
                <a:latin typeface="Times New Roman" pitchFamily="18" charset="0"/>
              </a:rPr>
              <a:t>   </a:t>
            </a:r>
            <a:r>
              <a:rPr lang="zh-CN" altLang="en-US" sz="3200" b="1" dirty="0">
                <a:latin typeface="Times New Roman" pitchFamily="18" charset="0"/>
              </a:rPr>
              <a:t>是</a:t>
            </a:r>
            <a:r>
              <a:rPr lang="zh-CN" altLang="en-US" sz="3200" b="1" dirty="0" smtClean="0">
                <a:latin typeface="Times New Roman" pitchFamily="18" charset="0"/>
              </a:rPr>
              <a:t>（ </a:t>
            </a:r>
            <a:r>
              <a:rPr lang="en-US" altLang="zh-CN" sz="3200" b="1" dirty="0" smtClean="0">
                <a:latin typeface="Times New Roman" pitchFamily="18" charset="0"/>
              </a:rPr>
              <a:t>S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G </a:t>
            </a:r>
            <a:r>
              <a:rPr lang="zh-CN" altLang="en-US" sz="32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E9058A96-14C7-47AF-97A9-8481FF258C82}" type="slidenum">
              <a:rPr lang="en-US" altLang="zh-CN" smtClean="0"/>
              <a:pPr>
                <a:defRPr/>
              </a:pPr>
              <a:t>124</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5" end="5"/>
                                            </p:txEl>
                                          </p:spTgt>
                                        </p:tgtEl>
                                        <p:attrNameLst>
                                          <p:attrName>style.visibility</p:attrName>
                                        </p:attrNameLst>
                                      </p:cBhvr>
                                      <p:to>
                                        <p:strVal val="visible"/>
                                      </p:to>
                                    </p:set>
                                    <p:anim calcmode="lin" valueType="num">
                                      <p:cBhvr additive="base">
                                        <p:cTn id="7"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0771">
                                            <p:txEl>
                                              <p:pRg st="6" end="6"/>
                                            </p:txEl>
                                          </p:spTgt>
                                        </p:tgtEl>
                                        <p:attrNameLst>
                                          <p:attrName>style.visibility</p:attrName>
                                        </p:attrNameLst>
                                      </p:cBhvr>
                                      <p:to>
                                        <p:strVal val="visible"/>
                                      </p:to>
                                    </p:set>
                                    <p:anim calcmode="lin" valueType="num">
                                      <p:cBhvr additive="base">
                                        <p:cTn id="11" dur="500" fill="hold"/>
                                        <p:tgtEl>
                                          <p:spTgt spid="16077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0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60771">
                                            <p:txEl>
                                              <p:pRg st="7" end="7"/>
                                            </p:txEl>
                                          </p:spTgt>
                                        </p:tgtEl>
                                        <p:attrNameLst>
                                          <p:attrName>style.visibility</p:attrName>
                                        </p:attrNameLst>
                                      </p:cBhvr>
                                      <p:to>
                                        <p:strVal val="visible"/>
                                      </p:to>
                                    </p:set>
                                    <p:anim calcmode="lin" valueType="num">
                                      <p:cBhvr additive="base">
                                        <p:cTn id="17" dur="500" fill="hold"/>
                                        <p:tgtEl>
                                          <p:spTgt spid="16077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1">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0771">
                                            <p:txEl>
                                              <p:pRg st="8" end="8"/>
                                            </p:txEl>
                                          </p:spTgt>
                                        </p:tgtEl>
                                        <p:attrNameLst>
                                          <p:attrName>style.visibility</p:attrName>
                                        </p:attrNameLst>
                                      </p:cBhvr>
                                      <p:to>
                                        <p:strVal val="visible"/>
                                      </p:to>
                                    </p:set>
                                    <p:anim calcmode="lin" valueType="num">
                                      <p:cBhvr additive="base">
                                        <p:cTn id="21" dur="500" fill="hold"/>
                                        <p:tgtEl>
                                          <p:spTgt spid="160771">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07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2707" y="798513"/>
            <a:ext cx="8229600" cy="5673725"/>
          </a:xfrm>
        </p:spPr>
        <p:txBody>
          <a:bodyPr/>
          <a:lstStyle/>
          <a:p>
            <a:pPr>
              <a:defRPr/>
            </a:pPr>
            <a:r>
              <a:rPr lang="zh-CN" altLang="zh-CN" sz="3200" dirty="0" smtClean="0">
                <a:solidFill>
                  <a:srgbClr val="FFC000"/>
                </a:solidFill>
              </a:rPr>
              <a:t>设</a:t>
            </a:r>
            <a:r>
              <a:rPr lang="en-US" altLang="zh-CN" sz="3200" dirty="0" smtClean="0">
                <a:solidFill>
                  <a:srgbClr val="FFC000"/>
                </a:solidFill>
              </a:rPr>
              <a:t>G</a:t>
            </a:r>
            <a:r>
              <a:rPr lang="en-US" altLang="zh-CN" sz="3200" baseline="-25000" dirty="0" smtClean="0">
                <a:solidFill>
                  <a:srgbClr val="FFC000"/>
                </a:solidFill>
              </a:rPr>
              <a:t>1</a:t>
            </a:r>
            <a:r>
              <a:rPr lang="en-US" altLang="zh-CN" sz="3200" dirty="0" smtClean="0">
                <a:solidFill>
                  <a:srgbClr val="FFC000"/>
                </a:solidFill>
              </a:rPr>
              <a:t>=</a:t>
            </a:r>
            <a:r>
              <a:rPr lang="en-US" altLang="zh-CN" sz="3200" dirty="0" smtClean="0">
                <a:solidFill>
                  <a:srgbClr val="FFC000"/>
                </a:solidFill>
                <a:sym typeface="Symbol"/>
              </a:rPr>
              <a:t></a:t>
            </a:r>
            <a:r>
              <a:rPr lang="en-US" altLang="zh-CN" sz="3200" dirty="0" smtClean="0">
                <a:solidFill>
                  <a:srgbClr val="FFC000"/>
                </a:solidFill>
              </a:rPr>
              <a:t>x(P(x)</a:t>
            </a:r>
            <a:r>
              <a:rPr lang="en-US" altLang="zh-CN" sz="3200" dirty="0" smtClean="0">
                <a:solidFill>
                  <a:srgbClr val="FFC000"/>
                </a:solidFill>
                <a:sym typeface="Symbol"/>
              </a:rPr>
              <a:t></a:t>
            </a:r>
            <a:r>
              <a:rPr lang="en-US" altLang="zh-CN" sz="3200" dirty="0" smtClean="0">
                <a:solidFill>
                  <a:srgbClr val="FFC000"/>
                </a:solidFill>
              </a:rPr>
              <a:t>Q(x))</a:t>
            </a:r>
            <a:r>
              <a:rPr lang="zh-CN" altLang="zh-CN" sz="3200" dirty="0" smtClean="0">
                <a:solidFill>
                  <a:srgbClr val="FFC000"/>
                </a:solidFill>
              </a:rPr>
              <a:t>，</a:t>
            </a:r>
            <a:r>
              <a:rPr lang="en-US" altLang="zh-CN" sz="3200" dirty="0" smtClean="0">
                <a:solidFill>
                  <a:srgbClr val="FFC000"/>
                </a:solidFill>
              </a:rPr>
              <a:t>G</a:t>
            </a:r>
            <a:r>
              <a:rPr lang="en-US" altLang="zh-CN" sz="3200" baseline="-25000" dirty="0" smtClean="0">
                <a:solidFill>
                  <a:srgbClr val="FFC000"/>
                </a:solidFill>
              </a:rPr>
              <a:t>2</a:t>
            </a:r>
            <a:r>
              <a:rPr lang="en-US" altLang="zh-CN" sz="3200" dirty="0" smtClean="0">
                <a:solidFill>
                  <a:srgbClr val="FFC000"/>
                </a:solidFill>
              </a:rPr>
              <a:t>=</a:t>
            </a:r>
            <a:r>
              <a:rPr lang="en-US" altLang="zh-CN" sz="3200" dirty="0" smtClean="0">
                <a:solidFill>
                  <a:srgbClr val="FFC000"/>
                </a:solidFill>
                <a:sym typeface="Symbol"/>
              </a:rPr>
              <a:t></a:t>
            </a:r>
            <a:r>
              <a:rPr lang="en-US" altLang="zh-CN" sz="3200" dirty="0" smtClean="0">
                <a:solidFill>
                  <a:srgbClr val="FFC000"/>
                </a:solidFill>
              </a:rPr>
              <a:t>Q(a)</a:t>
            </a:r>
            <a:r>
              <a:rPr lang="zh-CN" altLang="zh-CN" sz="3200" dirty="0" smtClean="0">
                <a:solidFill>
                  <a:srgbClr val="FFC000"/>
                </a:solidFill>
              </a:rPr>
              <a:t>，证</a:t>
            </a:r>
            <a:r>
              <a:rPr lang="zh-CN" altLang="en-US" sz="3200" dirty="0" smtClean="0">
                <a:solidFill>
                  <a:srgbClr val="FFC000"/>
                </a:solidFill>
              </a:rPr>
              <a:t>明：</a:t>
            </a:r>
            <a:r>
              <a:rPr lang="en-US" altLang="zh-CN" sz="3200" dirty="0" smtClean="0">
                <a:solidFill>
                  <a:srgbClr val="FFC000"/>
                </a:solidFill>
                <a:sym typeface="Symbol"/>
              </a:rPr>
              <a:t></a:t>
            </a:r>
            <a:r>
              <a:rPr lang="en-US" altLang="zh-CN" sz="3200" dirty="0" smtClean="0">
                <a:solidFill>
                  <a:srgbClr val="FFC000"/>
                </a:solidFill>
              </a:rPr>
              <a:t>P(a)</a:t>
            </a:r>
            <a:r>
              <a:rPr lang="zh-CN" altLang="zh-CN" sz="3200" dirty="0" smtClean="0">
                <a:solidFill>
                  <a:srgbClr val="FFC000"/>
                </a:solidFill>
              </a:rPr>
              <a:t>是</a:t>
            </a:r>
            <a:r>
              <a:rPr lang="en-US" altLang="zh-CN" sz="3200" dirty="0" smtClean="0">
                <a:solidFill>
                  <a:srgbClr val="FFC000"/>
                </a:solidFill>
              </a:rPr>
              <a:t>G</a:t>
            </a:r>
            <a:r>
              <a:rPr lang="en-US" altLang="zh-CN" sz="3200" baseline="-25000" dirty="0" smtClean="0">
                <a:solidFill>
                  <a:srgbClr val="FFC000"/>
                </a:solidFill>
              </a:rPr>
              <a:t>1</a:t>
            </a:r>
            <a:r>
              <a:rPr lang="zh-CN" altLang="zh-CN" sz="3200" dirty="0" smtClean="0">
                <a:solidFill>
                  <a:srgbClr val="FFC000"/>
                </a:solidFill>
              </a:rPr>
              <a:t>和</a:t>
            </a:r>
            <a:r>
              <a:rPr lang="en-US" altLang="zh-CN" sz="3200" dirty="0" smtClean="0">
                <a:solidFill>
                  <a:srgbClr val="FFC000"/>
                </a:solidFill>
              </a:rPr>
              <a:t>G</a:t>
            </a:r>
            <a:r>
              <a:rPr lang="en-US" altLang="zh-CN" sz="3200" baseline="-25000" dirty="0" smtClean="0">
                <a:solidFill>
                  <a:srgbClr val="FFC000"/>
                </a:solidFill>
              </a:rPr>
              <a:t>2</a:t>
            </a:r>
            <a:r>
              <a:rPr lang="zh-CN" altLang="zh-CN" sz="3200" dirty="0" smtClean="0">
                <a:solidFill>
                  <a:srgbClr val="FFC000"/>
                </a:solidFill>
              </a:rPr>
              <a:t>的逻辑结果。</a:t>
            </a:r>
          </a:p>
          <a:p>
            <a:pPr>
              <a:defRPr/>
            </a:pPr>
            <a:r>
              <a:rPr lang="zh-CN" altLang="zh-CN" sz="3200" dirty="0" smtClean="0"/>
              <a:t>证明：</a:t>
            </a:r>
            <a:endParaRPr lang="en-US" altLang="zh-CN" sz="3200" dirty="0" smtClean="0"/>
          </a:p>
          <a:p>
            <a:pPr>
              <a:lnSpc>
                <a:spcPct val="125000"/>
              </a:lnSpc>
              <a:buFont typeface="Wingdings" panose="05000000000000000000" pitchFamily="2" charset="2"/>
              <a:buNone/>
              <a:defRPr/>
            </a:pPr>
            <a:r>
              <a:rPr lang="en-US" altLang="zh-CN" sz="3200" dirty="0" smtClean="0"/>
              <a:t>  </a:t>
            </a:r>
            <a:r>
              <a:rPr lang="zh-CN" altLang="zh-CN" sz="3200" b="1" dirty="0" smtClean="0">
                <a:solidFill>
                  <a:srgbClr val="FFC000"/>
                </a:solidFill>
              </a:rPr>
              <a:t>反证法：</a:t>
            </a:r>
            <a:r>
              <a:rPr lang="zh-CN" altLang="zh-CN" sz="3200" dirty="0" smtClean="0"/>
              <a:t>若解释</a:t>
            </a:r>
            <a:r>
              <a:rPr lang="en-US" altLang="zh-CN" sz="3200" dirty="0" smtClean="0"/>
              <a:t>I</a:t>
            </a:r>
            <a:r>
              <a:rPr lang="zh-CN" altLang="zh-CN" sz="3200" dirty="0" smtClean="0"/>
              <a:t>满足</a:t>
            </a:r>
            <a:r>
              <a:rPr lang="en-US" altLang="zh-CN" sz="3200" dirty="0" smtClean="0"/>
              <a:t>G</a:t>
            </a:r>
            <a:r>
              <a:rPr lang="en-US" altLang="zh-CN" sz="3200" baseline="-25000" dirty="0" smtClean="0"/>
              <a:t>1</a:t>
            </a:r>
            <a:r>
              <a:rPr lang="en-US" altLang="zh-CN" sz="3200" dirty="0" smtClean="0"/>
              <a:t> </a:t>
            </a:r>
            <a:r>
              <a:rPr lang="en-US" altLang="zh-CN" sz="3200" dirty="0" smtClean="0">
                <a:sym typeface="Symbol"/>
              </a:rPr>
              <a:t></a:t>
            </a:r>
            <a:r>
              <a:rPr lang="en-US" altLang="zh-CN" sz="3200" dirty="0" smtClean="0"/>
              <a:t>G</a:t>
            </a:r>
            <a:r>
              <a:rPr lang="en-US" altLang="zh-CN" sz="3200" baseline="-25000" dirty="0" smtClean="0"/>
              <a:t>2</a:t>
            </a:r>
            <a:r>
              <a:rPr lang="zh-CN" altLang="zh-CN" sz="3200" dirty="0" smtClean="0"/>
              <a:t>，而弄假</a:t>
            </a:r>
            <a:r>
              <a:rPr lang="en-US" altLang="zh-CN" sz="3200" dirty="0" smtClean="0">
                <a:sym typeface="Symbol"/>
              </a:rPr>
              <a:t></a:t>
            </a:r>
            <a:r>
              <a:rPr lang="en-US" altLang="zh-CN" sz="3200" dirty="0" smtClean="0"/>
              <a:t>P(a)</a:t>
            </a:r>
            <a:r>
              <a:rPr lang="zh-CN" altLang="zh-CN" sz="3200" dirty="0" smtClean="0"/>
              <a:t>，则在解释</a:t>
            </a:r>
            <a:r>
              <a:rPr lang="en-US" altLang="zh-CN" sz="3200" dirty="0" smtClean="0"/>
              <a:t>I</a:t>
            </a:r>
            <a:r>
              <a:rPr lang="zh-CN" altLang="zh-CN" sz="3200" dirty="0" smtClean="0"/>
              <a:t>下，</a:t>
            </a:r>
            <a:r>
              <a:rPr lang="en-US" altLang="zh-CN" sz="3200" dirty="0" smtClean="0"/>
              <a:t>P(a)</a:t>
            </a:r>
            <a:r>
              <a:rPr lang="zh-CN" altLang="zh-CN" sz="3200" dirty="0" smtClean="0"/>
              <a:t>为真</a:t>
            </a:r>
            <a:r>
              <a:rPr lang="zh-CN" altLang="en-US" sz="3200" dirty="0" smtClean="0"/>
              <a:t>；而</a:t>
            </a:r>
            <a:r>
              <a:rPr lang="en-US" altLang="zh-CN" sz="3200" dirty="0" smtClean="0"/>
              <a:t>G</a:t>
            </a:r>
            <a:r>
              <a:rPr lang="en-US" altLang="zh-CN" sz="3200" baseline="-25000" dirty="0" smtClean="0"/>
              <a:t>2</a:t>
            </a:r>
            <a:r>
              <a:rPr lang="zh-CN" altLang="en-US" sz="3200" dirty="0" smtClean="0"/>
              <a:t>在</a:t>
            </a:r>
            <a:r>
              <a:rPr lang="en-US" altLang="zh-CN" sz="3200" dirty="0" smtClean="0"/>
              <a:t>I</a:t>
            </a:r>
            <a:r>
              <a:rPr lang="zh-CN" altLang="en-US" sz="3200" dirty="0" smtClean="0"/>
              <a:t>下</a:t>
            </a:r>
            <a:r>
              <a:rPr lang="zh-CN" altLang="zh-CN" sz="3200" dirty="0" smtClean="0"/>
              <a:t>为真，所以</a:t>
            </a:r>
            <a:r>
              <a:rPr lang="en-US" altLang="zh-CN" sz="3200" dirty="0" smtClean="0"/>
              <a:t>Q(a)</a:t>
            </a:r>
            <a:r>
              <a:rPr lang="zh-CN" altLang="zh-CN" sz="3200" dirty="0" smtClean="0"/>
              <a:t>为假。故</a:t>
            </a:r>
            <a:r>
              <a:rPr lang="en-US" altLang="zh-CN" sz="3200" dirty="0" smtClean="0">
                <a:solidFill>
                  <a:srgbClr val="FFC000"/>
                </a:solidFill>
              </a:rPr>
              <a:t>P(a)</a:t>
            </a:r>
            <a:r>
              <a:rPr lang="en-US" altLang="zh-CN" sz="3200" dirty="0" smtClean="0">
                <a:solidFill>
                  <a:srgbClr val="FFC000"/>
                </a:solidFill>
                <a:sym typeface="Symbol"/>
              </a:rPr>
              <a:t></a:t>
            </a:r>
            <a:r>
              <a:rPr lang="en-US" altLang="zh-CN" sz="3200" dirty="0" smtClean="0">
                <a:solidFill>
                  <a:srgbClr val="FFC000"/>
                </a:solidFill>
              </a:rPr>
              <a:t>Q(a)</a:t>
            </a:r>
            <a:r>
              <a:rPr lang="zh-CN" altLang="zh-CN" sz="3200" dirty="0" smtClean="0"/>
              <a:t>为假，</a:t>
            </a:r>
            <a:r>
              <a:rPr lang="zh-CN" altLang="en-US" sz="3200" dirty="0" smtClean="0"/>
              <a:t>即</a:t>
            </a:r>
            <a:r>
              <a:rPr lang="en-US" altLang="zh-CN" sz="3200" dirty="0" smtClean="0">
                <a:sym typeface="Symbol"/>
              </a:rPr>
              <a:t></a:t>
            </a:r>
            <a:r>
              <a:rPr lang="en-US" altLang="zh-CN" sz="3200" dirty="0" smtClean="0"/>
              <a:t>x(P(x)</a:t>
            </a:r>
            <a:r>
              <a:rPr lang="en-US" altLang="zh-CN" sz="3200" dirty="0" smtClean="0">
                <a:sym typeface="Symbol"/>
              </a:rPr>
              <a:t></a:t>
            </a:r>
            <a:r>
              <a:rPr lang="en-US" altLang="zh-CN" sz="3200" dirty="0" smtClean="0"/>
              <a:t>Q(x))</a:t>
            </a:r>
            <a:r>
              <a:rPr lang="zh-CN" altLang="en-US" sz="3200" dirty="0" smtClean="0"/>
              <a:t>为假，即</a:t>
            </a:r>
            <a:r>
              <a:rPr lang="en-US" altLang="zh-CN" sz="3200" dirty="0" smtClean="0"/>
              <a:t>G</a:t>
            </a:r>
            <a:r>
              <a:rPr lang="en-US" altLang="zh-CN" sz="3200" baseline="-25000" dirty="0" smtClean="0"/>
              <a:t>1</a:t>
            </a:r>
            <a:r>
              <a:rPr lang="zh-CN" altLang="zh-CN" sz="3200" dirty="0" smtClean="0"/>
              <a:t>为假，这与解释</a:t>
            </a:r>
            <a:r>
              <a:rPr lang="en-US" altLang="zh-CN" sz="3200" dirty="0" smtClean="0"/>
              <a:t>I</a:t>
            </a:r>
            <a:r>
              <a:rPr lang="zh-CN" altLang="zh-CN" sz="3200" dirty="0" smtClean="0"/>
              <a:t>满足</a:t>
            </a:r>
            <a:r>
              <a:rPr lang="en-US" altLang="zh-CN" sz="3200" dirty="0" smtClean="0"/>
              <a:t>G</a:t>
            </a:r>
            <a:r>
              <a:rPr lang="en-US" altLang="zh-CN" sz="3200" baseline="-25000" dirty="0" smtClean="0"/>
              <a:t>1</a:t>
            </a:r>
            <a:r>
              <a:rPr lang="zh-CN" altLang="zh-CN" sz="3200" dirty="0" smtClean="0"/>
              <a:t>矛盾。从而结论得证。</a:t>
            </a:r>
          </a:p>
          <a:p>
            <a:pPr>
              <a:defRPr/>
            </a:pPr>
            <a:endParaRPr lang="en-US" altLang="zh-CN" sz="3200" dirty="0" smtClean="0"/>
          </a:p>
          <a:p>
            <a:pPr>
              <a:defRPr/>
            </a:pPr>
            <a:endParaRPr lang="zh-CN" altLang="en-US" sz="3200"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7AE627F-15CE-4179-8CFE-ADF51C86AD4D}" type="slidenum">
              <a:rPr lang="en-US" altLang="zh-CN" smtClean="0"/>
              <a:pPr>
                <a:defRPr/>
              </a:pPr>
              <a:t>125</a:t>
            </a:fld>
            <a:endParaRPr lang="en-US" altLang="zh-CN"/>
          </a:p>
        </p:txBody>
      </p:sp>
      <p:sp>
        <p:nvSpPr>
          <p:cNvPr id="7" name="Rectangle 2"/>
          <p:cNvSpPr>
            <a:spLocks noGrp="1" noChangeArrowheads="1"/>
          </p:cNvSpPr>
          <p:nvPr>
            <p:ph type="title"/>
          </p:nvPr>
        </p:nvSpPr>
        <p:spPr>
          <a:xfrm>
            <a:off x="0" y="0"/>
            <a:ext cx="8229600" cy="6096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3.2-5</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500" y="681038"/>
            <a:ext cx="8763000" cy="5562600"/>
          </a:xfrm>
        </p:spPr>
        <p:txBody>
          <a:bodyPr/>
          <a:lstStyle/>
          <a:p>
            <a:pPr marL="0">
              <a:buFont typeface="Wingdings" panose="05000000000000000000" pitchFamily="2" charset="2"/>
              <a:buNone/>
              <a:defRPr/>
            </a:pPr>
            <a:r>
              <a:rPr lang="zh-CN" altLang="zh-CN" sz="2800" b="1" dirty="0" smtClean="0">
                <a:solidFill>
                  <a:srgbClr val="FFC000"/>
                </a:solidFill>
              </a:rPr>
              <a:t>假设</a:t>
            </a:r>
            <a:r>
              <a:rPr lang="en-US" altLang="zh-CN" sz="2800" b="1" dirty="0" smtClean="0">
                <a:solidFill>
                  <a:srgbClr val="FFC000"/>
                </a:solidFill>
                <a:sym typeface="Symbol"/>
              </a:rPr>
              <a:t></a:t>
            </a:r>
            <a:r>
              <a:rPr lang="en-US" altLang="zh-CN" sz="2800" b="1" dirty="0" err="1" smtClean="0">
                <a:solidFill>
                  <a:srgbClr val="FFC000"/>
                </a:solidFill>
              </a:rPr>
              <a:t>x</a:t>
            </a:r>
            <a:r>
              <a:rPr lang="en-US" altLang="zh-CN" sz="2800" b="1" dirty="0" err="1" smtClean="0">
                <a:solidFill>
                  <a:srgbClr val="FFC000"/>
                </a:solidFill>
                <a:sym typeface="Symbol"/>
              </a:rPr>
              <a:t></a:t>
            </a:r>
            <a:r>
              <a:rPr lang="en-US" altLang="zh-CN" sz="2800" b="1" dirty="0" err="1" smtClean="0">
                <a:solidFill>
                  <a:srgbClr val="FFC000"/>
                </a:solidFill>
              </a:rPr>
              <a:t>yM</a:t>
            </a:r>
            <a:r>
              <a:rPr lang="en-US" altLang="zh-CN" sz="2800" b="1" dirty="0" smtClean="0">
                <a:solidFill>
                  <a:srgbClr val="FFC000"/>
                </a:solidFill>
              </a:rPr>
              <a:t>(x</a:t>
            </a:r>
            <a:r>
              <a:rPr lang="zh-CN" altLang="zh-CN" sz="2800" b="1" dirty="0" smtClean="0">
                <a:solidFill>
                  <a:srgbClr val="FFC000"/>
                </a:solidFill>
              </a:rPr>
              <a:t>，</a:t>
            </a:r>
            <a:r>
              <a:rPr lang="en-US" altLang="zh-CN" sz="2800" b="1" dirty="0" smtClean="0">
                <a:solidFill>
                  <a:srgbClr val="FFC000"/>
                </a:solidFill>
              </a:rPr>
              <a:t>y)</a:t>
            </a:r>
            <a:r>
              <a:rPr lang="zh-CN" altLang="zh-CN" sz="2800" b="1" dirty="0" smtClean="0">
                <a:solidFill>
                  <a:srgbClr val="FFC000"/>
                </a:solidFill>
              </a:rPr>
              <a:t>是公式</a:t>
            </a:r>
            <a:r>
              <a:rPr lang="en-US" altLang="zh-CN" sz="2800" b="1" dirty="0" smtClean="0">
                <a:solidFill>
                  <a:srgbClr val="FFC000"/>
                </a:solidFill>
              </a:rPr>
              <a:t>G</a:t>
            </a:r>
            <a:r>
              <a:rPr lang="zh-CN" altLang="zh-CN" sz="2800" b="1" dirty="0" smtClean="0">
                <a:solidFill>
                  <a:srgbClr val="FFC000"/>
                </a:solidFill>
              </a:rPr>
              <a:t>的前束范式，其中</a:t>
            </a:r>
            <a:r>
              <a:rPr lang="en-US" altLang="zh-CN" sz="2800" b="1" dirty="0" smtClean="0">
                <a:solidFill>
                  <a:srgbClr val="FFC000"/>
                </a:solidFill>
              </a:rPr>
              <a:t>M(x</a:t>
            </a:r>
            <a:r>
              <a:rPr lang="zh-CN" altLang="zh-CN" sz="2800" b="1" dirty="0" smtClean="0">
                <a:solidFill>
                  <a:srgbClr val="FFC000"/>
                </a:solidFill>
              </a:rPr>
              <a:t>，</a:t>
            </a:r>
            <a:r>
              <a:rPr lang="en-US" altLang="zh-CN" sz="2800" b="1" dirty="0" smtClean="0">
                <a:solidFill>
                  <a:srgbClr val="FFC000"/>
                </a:solidFill>
              </a:rPr>
              <a:t>y)</a:t>
            </a:r>
            <a:r>
              <a:rPr lang="zh-CN" altLang="zh-CN" sz="2800" b="1" dirty="0" smtClean="0">
                <a:solidFill>
                  <a:srgbClr val="FFC000"/>
                </a:solidFill>
              </a:rPr>
              <a:t>是仅仅包含变量</a:t>
            </a:r>
            <a:r>
              <a:rPr lang="en-US" altLang="zh-CN" sz="2800" b="1" dirty="0" smtClean="0">
                <a:solidFill>
                  <a:srgbClr val="FFC000"/>
                </a:solidFill>
              </a:rPr>
              <a:t>x</a:t>
            </a:r>
            <a:r>
              <a:rPr lang="zh-CN" altLang="zh-CN" sz="2800" b="1" dirty="0" smtClean="0">
                <a:solidFill>
                  <a:srgbClr val="FFC000"/>
                </a:solidFill>
              </a:rPr>
              <a:t>，</a:t>
            </a:r>
            <a:r>
              <a:rPr lang="en-US" altLang="zh-CN" sz="2800" b="1" dirty="0" smtClean="0">
                <a:solidFill>
                  <a:srgbClr val="FFC000"/>
                </a:solidFill>
              </a:rPr>
              <a:t>y</a:t>
            </a:r>
            <a:r>
              <a:rPr lang="zh-CN" altLang="zh-CN" sz="2800" b="1" dirty="0" smtClean="0">
                <a:solidFill>
                  <a:srgbClr val="FFC000"/>
                </a:solidFill>
              </a:rPr>
              <a:t>的母式。设</a:t>
            </a:r>
            <a:r>
              <a:rPr lang="en-US" altLang="zh-CN" sz="2800" b="1" dirty="0" smtClean="0">
                <a:solidFill>
                  <a:srgbClr val="FFC000"/>
                </a:solidFill>
              </a:rPr>
              <a:t>f</a:t>
            </a:r>
            <a:r>
              <a:rPr lang="zh-CN" altLang="zh-CN" sz="2800" b="1" dirty="0" smtClean="0">
                <a:solidFill>
                  <a:srgbClr val="FFC000"/>
                </a:solidFill>
              </a:rPr>
              <a:t>是不出现在</a:t>
            </a:r>
            <a:r>
              <a:rPr lang="en-US" altLang="zh-CN" sz="2800" b="1" dirty="0" smtClean="0">
                <a:solidFill>
                  <a:srgbClr val="FFC000"/>
                </a:solidFill>
              </a:rPr>
              <a:t>M(x</a:t>
            </a:r>
            <a:r>
              <a:rPr lang="zh-CN" altLang="zh-CN" sz="2800" b="1" dirty="0" smtClean="0">
                <a:solidFill>
                  <a:srgbClr val="FFC000"/>
                </a:solidFill>
              </a:rPr>
              <a:t>，</a:t>
            </a:r>
            <a:r>
              <a:rPr lang="en-US" altLang="zh-CN" sz="2800" b="1" dirty="0" smtClean="0">
                <a:solidFill>
                  <a:srgbClr val="FFC000"/>
                </a:solidFill>
              </a:rPr>
              <a:t>y)</a:t>
            </a:r>
            <a:r>
              <a:rPr lang="zh-CN" altLang="zh-CN" sz="2800" b="1" dirty="0" smtClean="0">
                <a:solidFill>
                  <a:srgbClr val="FFC000"/>
                </a:solidFill>
              </a:rPr>
              <a:t>中的函数符号，证明：</a:t>
            </a:r>
            <a:r>
              <a:rPr lang="en-US" altLang="zh-CN" sz="2800" b="1" dirty="0" smtClean="0">
                <a:solidFill>
                  <a:srgbClr val="FFC000"/>
                </a:solidFill>
              </a:rPr>
              <a:t>G</a:t>
            </a:r>
            <a:r>
              <a:rPr lang="zh-CN" altLang="zh-CN" sz="2800" b="1" dirty="0" smtClean="0">
                <a:solidFill>
                  <a:srgbClr val="FFC000"/>
                </a:solidFill>
              </a:rPr>
              <a:t>是恒真的当且仅当</a:t>
            </a:r>
            <a:r>
              <a:rPr lang="en-US" altLang="zh-CN" sz="2800" b="1" dirty="0" smtClean="0">
                <a:solidFill>
                  <a:srgbClr val="FFC000"/>
                </a:solidFill>
                <a:sym typeface="Symbol"/>
              </a:rPr>
              <a:t></a:t>
            </a:r>
            <a:r>
              <a:rPr lang="en-US" altLang="zh-CN" sz="2800" b="1" dirty="0" err="1" smtClean="0">
                <a:solidFill>
                  <a:srgbClr val="FFC000"/>
                </a:solidFill>
              </a:rPr>
              <a:t>xM</a:t>
            </a:r>
            <a:r>
              <a:rPr lang="en-US" altLang="zh-CN" sz="2800" b="1" dirty="0" smtClean="0">
                <a:solidFill>
                  <a:srgbClr val="FFC000"/>
                </a:solidFill>
              </a:rPr>
              <a:t>(x</a:t>
            </a:r>
            <a:r>
              <a:rPr lang="zh-CN" altLang="zh-CN" sz="2800" b="1" dirty="0" smtClean="0">
                <a:solidFill>
                  <a:srgbClr val="FFC000"/>
                </a:solidFill>
              </a:rPr>
              <a:t>，</a:t>
            </a:r>
            <a:r>
              <a:rPr lang="en-US" altLang="zh-CN" sz="2800" b="1" dirty="0" smtClean="0">
                <a:solidFill>
                  <a:srgbClr val="FFC000"/>
                </a:solidFill>
              </a:rPr>
              <a:t>f(x))</a:t>
            </a:r>
            <a:r>
              <a:rPr lang="zh-CN" altLang="zh-CN" sz="2800" b="1" dirty="0" smtClean="0">
                <a:solidFill>
                  <a:srgbClr val="FFC000"/>
                </a:solidFill>
              </a:rPr>
              <a:t>是恒真的</a:t>
            </a:r>
            <a:r>
              <a:rPr lang="zh-CN" altLang="en-US" sz="2800" b="1" dirty="0" smtClean="0">
                <a:solidFill>
                  <a:srgbClr val="FFC000"/>
                </a:solidFill>
              </a:rPr>
              <a:t>。</a:t>
            </a:r>
            <a:endParaRPr lang="en-US" altLang="zh-CN" sz="2800" b="1" dirty="0" smtClean="0">
              <a:solidFill>
                <a:srgbClr val="FFC000"/>
              </a:solidFill>
            </a:endParaRPr>
          </a:p>
          <a:p>
            <a:pPr>
              <a:buFont typeface="Wingdings" panose="05000000000000000000" pitchFamily="2" charset="2"/>
              <a:buNone/>
              <a:defRPr/>
            </a:pPr>
            <a:r>
              <a:rPr lang="zh-CN" altLang="en-US" sz="2800" dirty="0" smtClean="0"/>
              <a:t>分析：要证</a:t>
            </a:r>
            <a:r>
              <a:rPr lang="en-US" altLang="zh-CN" sz="2800" dirty="0" smtClean="0"/>
              <a:t>G</a:t>
            </a:r>
            <a:r>
              <a:rPr lang="zh-CN" altLang="zh-CN" sz="2800" dirty="0" smtClean="0"/>
              <a:t>恒真当且仅当</a:t>
            </a:r>
            <a:r>
              <a:rPr lang="en-US" altLang="zh-CN" sz="2800" dirty="0" smtClean="0">
                <a:sym typeface="Symbol"/>
              </a:rPr>
              <a:t></a:t>
            </a:r>
            <a:r>
              <a:rPr lang="en-US" altLang="zh-CN" sz="2800" dirty="0" err="1" smtClean="0"/>
              <a:t>xM</a:t>
            </a:r>
            <a:r>
              <a:rPr lang="en-US" altLang="zh-CN" sz="2800" dirty="0" smtClean="0"/>
              <a:t>(x</a:t>
            </a:r>
            <a:r>
              <a:rPr lang="zh-CN" altLang="zh-CN" sz="2800" dirty="0" smtClean="0"/>
              <a:t>，</a:t>
            </a:r>
            <a:r>
              <a:rPr lang="en-US" altLang="zh-CN" sz="2800" dirty="0" smtClean="0"/>
              <a:t>f(x))</a:t>
            </a:r>
            <a:r>
              <a:rPr lang="zh-CN" altLang="zh-CN" sz="2800" dirty="0" smtClean="0"/>
              <a:t> 恒真</a:t>
            </a:r>
            <a:r>
              <a:rPr lang="zh-CN" altLang="en-US" sz="2800" dirty="0" smtClean="0"/>
              <a:t>，转而证明</a:t>
            </a:r>
            <a:r>
              <a:rPr lang="en-US" altLang="zh-CN" sz="2800" b="1" dirty="0" smtClean="0">
                <a:sym typeface="Symbol"/>
              </a:rPr>
              <a:t> </a:t>
            </a:r>
            <a:r>
              <a:rPr lang="en-US" altLang="zh-CN" sz="2800" b="1" dirty="0" smtClean="0"/>
              <a:t>G</a:t>
            </a:r>
            <a:r>
              <a:rPr lang="zh-CN" altLang="zh-CN" sz="2800" dirty="0" smtClean="0"/>
              <a:t>恒</a:t>
            </a:r>
            <a:r>
              <a:rPr lang="zh-CN" altLang="en-US" sz="2800" dirty="0" smtClean="0"/>
              <a:t>假</a:t>
            </a:r>
            <a:r>
              <a:rPr lang="zh-CN" altLang="zh-CN" sz="2800" dirty="0" smtClean="0"/>
              <a:t>当且仅当</a:t>
            </a:r>
            <a:r>
              <a:rPr lang="en-US" altLang="zh-CN" sz="2800" b="1" dirty="0" smtClean="0">
                <a:sym typeface="Symbol"/>
              </a:rPr>
              <a:t> </a:t>
            </a:r>
            <a:r>
              <a:rPr lang="en-US" altLang="zh-CN" sz="2800" b="1" dirty="0" err="1" smtClean="0"/>
              <a:t>xM</a:t>
            </a:r>
            <a:r>
              <a:rPr lang="en-US" altLang="zh-CN" sz="2800" b="1" dirty="0" smtClean="0"/>
              <a:t>(x</a:t>
            </a:r>
            <a:r>
              <a:rPr lang="zh-CN" altLang="zh-CN" sz="2800" b="1" dirty="0" smtClean="0"/>
              <a:t>，</a:t>
            </a:r>
            <a:r>
              <a:rPr lang="en-US" altLang="zh-CN" sz="2800" b="1" dirty="0" smtClean="0"/>
              <a:t>f(x))</a:t>
            </a:r>
            <a:r>
              <a:rPr lang="zh-CN" altLang="zh-CN" sz="2800" b="1" dirty="0" smtClean="0"/>
              <a:t> </a:t>
            </a:r>
            <a:r>
              <a:rPr lang="zh-CN" altLang="zh-CN" sz="2800" dirty="0" smtClean="0"/>
              <a:t>恒</a:t>
            </a:r>
            <a:r>
              <a:rPr lang="zh-CN" altLang="en-US" sz="2800" dirty="0" smtClean="0"/>
              <a:t>假</a:t>
            </a:r>
            <a:endParaRPr lang="en-US" altLang="zh-CN" sz="2800" dirty="0" smtClean="0"/>
          </a:p>
          <a:p>
            <a:pPr>
              <a:buFont typeface="Wingdings" panose="05000000000000000000" pitchFamily="2" charset="2"/>
              <a:buNone/>
              <a:defRPr/>
            </a:pPr>
            <a:r>
              <a:rPr lang="zh-CN" altLang="en-US" sz="3200" dirty="0" smtClean="0"/>
              <a:t>证：因</a:t>
            </a:r>
            <a:r>
              <a:rPr lang="en-US" altLang="zh-CN" sz="3200" b="1" dirty="0" smtClean="0">
                <a:sym typeface="Symbol"/>
              </a:rPr>
              <a:t> </a:t>
            </a:r>
            <a:r>
              <a:rPr lang="en-US" altLang="zh-CN" sz="3200" b="1" dirty="0" smtClean="0"/>
              <a:t>G</a:t>
            </a:r>
            <a:r>
              <a:rPr lang="en-US" altLang="zh-CN" sz="3200" dirty="0" smtClean="0"/>
              <a:t>=</a:t>
            </a:r>
            <a:r>
              <a:rPr lang="en-US" altLang="zh-CN" sz="3200" dirty="0" smtClean="0">
                <a:sym typeface="Symbol"/>
              </a:rPr>
              <a:t>(</a:t>
            </a:r>
            <a:r>
              <a:rPr lang="en-US" altLang="zh-CN" sz="3200" dirty="0" err="1" smtClean="0"/>
              <a:t>x</a:t>
            </a:r>
            <a:r>
              <a:rPr lang="en-US" altLang="zh-CN" sz="3200" dirty="0" err="1" smtClean="0">
                <a:sym typeface="Symbol"/>
              </a:rPr>
              <a:t></a:t>
            </a:r>
            <a:r>
              <a:rPr lang="en-US" altLang="zh-CN" sz="3200" dirty="0" err="1" smtClean="0"/>
              <a:t>yM</a:t>
            </a:r>
            <a:r>
              <a:rPr lang="en-US" altLang="zh-CN" sz="3200" dirty="0" smtClean="0"/>
              <a:t>(x</a:t>
            </a:r>
            <a:r>
              <a:rPr lang="zh-CN" altLang="zh-CN" sz="3200" dirty="0" smtClean="0"/>
              <a:t>，</a:t>
            </a:r>
            <a:r>
              <a:rPr lang="en-US" altLang="zh-CN" sz="3200" dirty="0" smtClean="0"/>
              <a:t>y))=</a:t>
            </a:r>
            <a:r>
              <a:rPr lang="en-US" altLang="zh-CN" sz="3200" dirty="0" smtClean="0">
                <a:solidFill>
                  <a:srgbClr val="FFC000"/>
                </a:solidFill>
                <a:sym typeface="Symbol"/>
              </a:rPr>
              <a:t></a:t>
            </a:r>
            <a:r>
              <a:rPr lang="en-US" altLang="zh-CN" sz="3200" dirty="0" err="1" smtClean="0">
                <a:solidFill>
                  <a:srgbClr val="FFC000"/>
                </a:solidFill>
              </a:rPr>
              <a:t>x</a:t>
            </a:r>
            <a:r>
              <a:rPr lang="en-US" altLang="zh-CN" sz="3200" dirty="0" err="1" smtClean="0">
                <a:solidFill>
                  <a:srgbClr val="FFC000"/>
                </a:solidFill>
                <a:sym typeface="Symbol"/>
              </a:rPr>
              <a:t></a:t>
            </a:r>
            <a:r>
              <a:rPr lang="en-US" altLang="zh-CN" sz="3200" dirty="0" err="1" smtClean="0">
                <a:solidFill>
                  <a:srgbClr val="FFC000"/>
                </a:solidFill>
              </a:rPr>
              <a:t>y</a:t>
            </a:r>
            <a:r>
              <a:rPr lang="en-US" altLang="zh-CN" sz="3200" dirty="0" smtClean="0">
                <a:solidFill>
                  <a:srgbClr val="FFC000"/>
                </a:solidFill>
              </a:rPr>
              <a:t>(</a:t>
            </a:r>
            <a:r>
              <a:rPr lang="en-US" altLang="zh-CN" sz="3200" dirty="0" smtClean="0">
                <a:solidFill>
                  <a:srgbClr val="FFC000"/>
                </a:solidFill>
                <a:sym typeface="Symbol"/>
              </a:rPr>
              <a:t></a:t>
            </a:r>
            <a:r>
              <a:rPr lang="en-US" altLang="zh-CN" sz="3200" dirty="0" smtClean="0">
                <a:solidFill>
                  <a:srgbClr val="FFC000"/>
                </a:solidFill>
              </a:rPr>
              <a:t>M(</a:t>
            </a:r>
            <a:r>
              <a:rPr lang="en-US" altLang="zh-CN" sz="3200" dirty="0" err="1" smtClean="0">
                <a:solidFill>
                  <a:srgbClr val="FFC000"/>
                </a:solidFill>
              </a:rPr>
              <a:t>x,y</a:t>
            </a:r>
            <a:r>
              <a:rPr lang="en-US" altLang="zh-CN" sz="3200" dirty="0" smtClean="0">
                <a:solidFill>
                  <a:srgbClr val="FFC000"/>
                </a:solidFill>
              </a:rPr>
              <a:t>))</a:t>
            </a:r>
          </a:p>
          <a:p>
            <a:pPr>
              <a:buFont typeface="Wingdings" panose="05000000000000000000" pitchFamily="2" charset="2"/>
              <a:buNone/>
              <a:defRPr/>
            </a:pPr>
            <a:r>
              <a:rPr lang="zh-CN" altLang="en-US" sz="3200" dirty="0" smtClean="0">
                <a:sym typeface="Symbol"/>
              </a:rPr>
              <a:t>而</a:t>
            </a:r>
            <a:r>
              <a:rPr lang="en-US" altLang="zh-CN" sz="3200" b="1" dirty="0" smtClean="0">
                <a:sym typeface="Symbol"/>
              </a:rPr>
              <a:t> </a:t>
            </a:r>
            <a:r>
              <a:rPr lang="en-US" altLang="zh-CN" sz="3200" b="1" dirty="0" err="1" smtClean="0"/>
              <a:t>xM</a:t>
            </a:r>
            <a:r>
              <a:rPr lang="en-US" altLang="zh-CN" sz="3200" b="1" dirty="0" smtClean="0"/>
              <a:t>(x</a:t>
            </a:r>
            <a:r>
              <a:rPr lang="zh-CN" altLang="zh-CN" sz="3200" b="1" dirty="0" smtClean="0"/>
              <a:t>，</a:t>
            </a:r>
            <a:r>
              <a:rPr lang="en-US" altLang="zh-CN" sz="3200" b="1" dirty="0" smtClean="0"/>
              <a:t>f(x))</a:t>
            </a:r>
            <a:r>
              <a:rPr lang="zh-CN" altLang="zh-CN" sz="3200" b="1" dirty="0" smtClean="0"/>
              <a:t> </a:t>
            </a:r>
            <a:r>
              <a:rPr lang="en-US" altLang="zh-CN" sz="3200" dirty="0" smtClean="0"/>
              <a:t>=</a:t>
            </a:r>
            <a:r>
              <a:rPr lang="en-US" altLang="zh-CN" sz="3200" dirty="0" smtClean="0">
                <a:solidFill>
                  <a:srgbClr val="FFC000"/>
                </a:solidFill>
                <a:sym typeface="Symbol"/>
              </a:rPr>
              <a:t></a:t>
            </a:r>
            <a:r>
              <a:rPr lang="en-US" altLang="zh-CN" sz="3200" dirty="0" smtClean="0">
                <a:solidFill>
                  <a:srgbClr val="FFC000"/>
                </a:solidFill>
              </a:rPr>
              <a:t>x(</a:t>
            </a:r>
            <a:r>
              <a:rPr lang="en-US" altLang="zh-CN" sz="3200" dirty="0" smtClean="0">
                <a:solidFill>
                  <a:srgbClr val="FFC000"/>
                </a:solidFill>
                <a:sym typeface="Symbol"/>
              </a:rPr>
              <a:t></a:t>
            </a:r>
            <a:r>
              <a:rPr lang="en-US" altLang="zh-CN" sz="3200" dirty="0" smtClean="0">
                <a:solidFill>
                  <a:srgbClr val="FFC000"/>
                </a:solidFill>
              </a:rPr>
              <a:t>M(x</a:t>
            </a:r>
            <a:r>
              <a:rPr lang="zh-CN" altLang="zh-CN" sz="3200" dirty="0" smtClean="0">
                <a:solidFill>
                  <a:srgbClr val="FFC000"/>
                </a:solidFill>
              </a:rPr>
              <a:t>，</a:t>
            </a:r>
            <a:r>
              <a:rPr lang="en-US" altLang="zh-CN" sz="3200" dirty="0" smtClean="0">
                <a:solidFill>
                  <a:srgbClr val="FFC000"/>
                </a:solidFill>
              </a:rPr>
              <a:t>f(x)) </a:t>
            </a:r>
            <a:r>
              <a:rPr lang="zh-CN" altLang="en-US" sz="3200" dirty="0" smtClean="0"/>
              <a:t>。</a:t>
            </a:r>
            <a:endParaRPr lang="en-US" altLang="zh-CN" sz="3200" dirty="0" smtClean="0"/>
          </a:p>
          <a:p>
            <a:pPr marL="0" indent="0">
              <a:buFont typeface="Wingdings" panose="05000000000000000000" pitchFamily="2" charset="2"/>
              <a:buNone/>
              <a:defRPr/>
            </a:pPr>
            <a:r>
              <a:rPr lang="zh-CN" altLang="en-US" sz="3200" dirty="0" smtClean="0"/>
              <a:t>又</a:t>
            </a:r>
            <a:r>
              <a:rPr lang="en-US" altLang="zh-CN" sz="3200" dirty="0" smtClean="0">
                <a:sym typeface="Symbol"/>
              </a:rPr>
              <a:t></a:t>
            </a:r>
            <a:r>
              <a:rPr lang="en-US" altLang="zh-CN" sz="3200" dirty="0" smtClean="0"/>
              <a:t>x(</a:t>
            </a:r>
            <a:r>
              <a:rPr lang="en-US" altLang="zh-CN" sz="3200" dirty="0" smtClean="0">
                <a:sym typeface="Symbol"/>
              </a:rPr>
              <a:t></a:t>
            </a:r>
            <a:r>
              <a:rPr lang="en-US" altLang="zh-CN" sz="3200" dirty="0" smtClean="0"/>
              <a:t>M(x</a:t>
            </a:r>
            <a:r>
              <a:rPr lang="zh-CN" altLang="zh-CN" sz="3200" dirty="0" smtClean="0"/>
              <a:t>，</a:t>
            </a:r>
            <a:r>
              <a:rPr lang="en-US" altLang="zh-CN" sz="3200" dirty="0" smtClean="0"/>
              <a:t>f(x)) </a:t>
            </a:r>
            <a:r>
              <a:rPr lang="zh-CN" altLang="en-US" sz="3200" dirty="0" smtClean="0"/>
              <a:t>为</a:t>
            </a:r>
            <a:r>
              <a:rPr lang="en-US" altLang="zh-CN" sz="3200" dirty="0" smtClean="0">
                <a:sym typeface="Symbol"/>
              </a:rPr>
              <a:t> </a:t>
            </a:r>
            <a:r>
              <a:rPr lang="en-US" altLang="zh-CN" sz="3200" dirty="0" smtClean="0"/>
              <a:t>G</a:t>
            </a:r>
            <a:r>
              <a:rPr lang="zh-CN" altLang="en-US" sz="3200" dirty="0" smtClean="0"/>
              <a:t>的</a:t>
            </a:r>
            <a:r>
              <a:rPr lang="en-US" altLang="zh-CN" sz="3200" dirty="0" err="1" smtClean="0"/>
              <a:t>Skolem</a:t>
            </a:r>
            <a:r>
              <a:rPr lang="zh-CN" altLang="en-US" sz="3200" dirty="0" smtClean="0"/>
              <a:t>范式，因此，二者恒假性等价。</a:t>
            </a:r>
            <a:endParaRPr lang="en-US" altLang="zh-CN" sz="3200" dirty="0" smtClean="0"/>
          </a:p>
          <a:p>
            <a:pPr>
              <a:buFont typeface="Wingdings" panose="05000000000000000000" pitchFamily="2" charset="2"/>
              <a:buNone/>
              <a:defRPr/>
            </a:pPr>
            <a:r>
              <a:rPr lang="zh-CN" altLang="en-US" sz="3200" dirty="0" smtClean="0"/>
              <a:t>所以，</a:t>
            </a:r>
            <a:r>
              <a:rPr lang="en-US" altLang="zh-CN" sz="3200" dirty="0" smtClean="0"/>
              <a:t>G</a:t>
            </a:r>
            <a:r>
              <a:rPr lang="zh-CN" altLang="en-US" sz="3200" dirty="0" smtClean="0"/>
              <a:t>和</a:t>
            </a:r>
            <a:r>
              <a:rPr lang="en-US" altLang="zh-CN" sz="3200" dirty="0" smtClean="0">
                <a:sym typeface="Symbol"/>
              </a:rPr>
              <a:t></a:t>
            </a:r>
            <a:r>
              <a:rPr lang="en-US" altLang="zh-CN" sz="3200" dirty="0" err="1" smtClean="0"/>
              <a:t>xM</a:t>
            </a:r>
            <a:r>
              <a:rPr lang="en-US" altLang="zh-CN" sz="3200" dirty="0" smtClean="0"/>
              <a:t>(x</a:t>
            </a:r>
            <a:r>
              <a:rPr lang="zh-CN" altLang="zh-CN" sz="3200" dirty="0" smtClean="0"/>
              <a:t>，</a:t>
            </a:r>
            <a:r>
              <a:rPr lang="en-US" altLang="zh-CN" sz="3200" dirty="0" smtClean="0"/>
              <a:t>f(x))</a:t>
            </a:r>
            <a:r>
              <a:rPr lang="zh-CN" altLang="en-US" sz="3200" dirty="0" smtClean="0"/>
              <a:t>恒真性等价。</a:t>
            </a:r>
          </a:p>
          <a:p>
            <a:pPr>
              <a:buFont typeface="Wingdings" panose="05000000000000000000" pitchFamily="2" charset="2"/>
              <a:buNone/>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B272061F-BDFA-41A6-9DA3-7B3DF9B4D2D5}" type="slidenum">
              <a:rPr lang="en-US" altLang="zh-CN" smtClean="0"/>
              <a:pPr>
                <a:defRPr/>
              </a:pPr>
              <a:t>126</a:t>
            </a:fld>
            <a:endParaRPr lang="en-US" altLang="zh-CN"/>
          </a:p>
        </p:txBody>
      </p:sp>
      <p:sp>
        <p:nvSpPr>
          <p:cNvPr id="6" name="Rectangle 2"/>
          <p:cNvSpPr>
            <a:spLocks noGrp="1" noChangeArrowheads="1"/>
          </p:cNvSpPr>
          <p:nvPr>
            <p:ph type="title"/>
          </p:nvPr>
        </p:nvSpPr>
        <p:spPr>
          <a:xfrm>
            <a:off x="0" y="0"/>
            <a:ext cx="8229600" cy="6096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3.2-10</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04800"/>
            <a:ext cx="8382000" cy="5791200"/>
          </a:xfrm>
        </p:spPr>
        <p:txBody>
          <a:bodyPr/>
          <a:lstStyle/>
          <a:p>
            <a:pPr>
              <a:defRPr/>
            </a:pPr>
            <a:r>
              <a:rPr lang="zh-CN" altLang="en-US" dirty="0" smtClean="0"/>
              <a:t>习题</a:t>
            </a:r>
            <a:r>
              <a:rPr lang="en-US" altLang="zh-CN" dirty="0" smtClean="0"/>
              <a:t>3.1-6  </a:t>
            </a:r>
            <a:r>
              <a:rPr lang="zh-CN" altLang="zh-CN" dirty="0" smtClean="0"/>
              <a:t>证明下面的等价式</a:t>
            </a:r>
            <a:r>
              <a:rPr lang="zh-CN" altLang="en-US" dirty="0" smtClean="0"/>
              <a:t>（公式推导）</a:t>
            </a:r>
            <a:endParaRPr lang="zh-CN" altLang="zh-CN" dirty="0" smtClean="0"/>
          </a:p>
          <a:p>
            <a:pPr marL="514350" indent="-514350">
              <a:buFont typeface="Wingdings" panose="05000000000000000000" pitchFamily="2" charset="2"/>
              <a:buAutoNum type="arabicParenBoth"/>
              <a:defRPr/>
            </a:pPr>
            <a:r>
              <a:rPr lang="en-US" altLang="zh-CN" dirty="0" smtClean="0"/>
              <a:t>(</a:t>
            </a:r>
            <a:r>
              <a:rPr lang="en-US" altLang="zh-CN" dirty="0" smtClean="0">
                <a:sym typeface="Symbol"/>
              </a:rPr>
              <a:t></a:t>
            </a:r>
            <a:r>
              <a:rPr lang="en-US" altLang="zh-CN" dirty="0" smtClean="0"/>
              <a:t>P</a:t>
            </a:r>
            <a:r>
              <a:rPr lang="en-US" altLang="zh-CN" dirty="0" smtClean="0">
                <a:sym typeface="Symbol"/>
              </a:rPr>
              <a:t></a:t>
            </a:r>
            <a:r>
              <a:rPr lang="en-US" altLang="zh-CN" dirty="0" smtClean="0"/>
              <a:t>(</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a:t>
            </a:r>
            <a:r>
              <a:rPr lang="en-US" altLang="zh-CN" dirty="0" smtClean="0"/>
              <a:t>(P</a:t>
            </a:r>
            <a:r>
              <a:rPr lang="en-US" altLang="zh-CN" dirty="0" smtClean="0">
                <a:sym typeface="Symbol"/>
              </a:rPr>
              <a:t></a:t>
            </a:r>
            <a:r>
              <a:rPr lang="en-US" altLang="zh-CN" dirty="0" smtClean="0"/>
              <a:t>R)=R</a:t>
            </a:r>
          </a:p>
          <a:p>
            <a:pPr marL="514350" indent="-514350">
              <a:buFont typeface="Wingdings" panose="05000000000000000000" pitchFamily="2" charset="2"/>
              <a:buNone/>
              <a:defRPr/>
            </a:pPr>
            <a:r>
              <a:rPr lang="zh-CN" altLang="en-US" dirty="0" smtClean="0"/>
              <a:t>左</a:t>
            </a:r>
            <a:r>
              <a:rPr lang="en-US" altLang="zh-CN" dirty="0" smtClean="0"/>
              <a:t>=(</a:t>
            </a:r>
            <a:r>
              <a:rPr lang="en-US" altLang="zh-CN" dirty="0" smtClean="0">
                <a:sym typeface="Symbol"/>
              </a:rPr>
              <a:t></a:t>
            </a:r>
            <a:r>
              <a:rPr lang="en-US" altLang="zh-CN" dirty="0" smtClean="0"/>
              <a:t>P</a:t>
            </a:r>
            <a:r>
              <a:rPr lang="en-US" altLang="zh-CN" dirty="0" smtClean="0">
                <a:sym typeface="Symbol"/>
              </a:rPr>
              <a:t></a:t>
            </a:r>
            <a:r>
              <a:rPr lang="en-US" altLang="zh-CN" dirty="0" smtClean="0"/>
              <a:t>(</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 (R(P Q))</a:t>
            </a:r>
          </a:p>
          <a:p>
            <a:pPr marL="514350" indent="-514350">
              <a:buFont typeface="Wingdings" panose="05000000000000000000" pitchFamily="2" charset="2"/>
              <a:buNone/>
              <a:defRPr/>
            </a:pPr>
            <a:r>
              <a:rPr lang="en-US" altLang="zh-CN" dirty="0" smtClean="0">
                <a:sym typeface="Symbol"/>
              </a:rPr>
              <a:t>    =(</a:t>
            </a:r>
            <a:r>
              <a:rPr lang="en-US" altLang="zh-CN" dirty="0" smtClean="0"/>
              <a:t>R</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 (R(P Q))</a:t>
            </a:r>
          </a:p>
          <a:p>
            <a:pPr marL="514350" indent="-514350">
              <a:buFont typeface="Wingdings" panose="05000000000000000000" pitchFamily="2" charset="2"/>
              <a:buNone/>
              <a:defRPr/>
            </a:pPr>
            <a:r>
              <a:rPr lang="en-US" altLang="zh-CN" dirty="0" smtClean="0">
                <a:sym typeface="Symbol"/>
              </a:rPr>
              <a:t>    =(</a:t>
            </a:r>
            <a:r>
              <a:rPr lang="en-US" altLang="zh-CN" dirty="0" smtClean="0"/>
              <a:t>R</a:t>
            </a:r>
            <a:r>
              <a:rPr lang="en-US" altLang="zh-CN" dirty="0" smtClean="0">
                <a:sym typeface="Symbol"/>
              </a:rPr>
              <a:t>(P Q)) (R(P Q))</a:t>
            </a:r>
          </a:p>
          <a:p>
            <a:pPr marL="514350" indent="-514350">
              <a:buFont typeface="Wingdings" panose="05000000000000000000" pitchFamily="2" charset="2"/>
              <a:buNone/>
              <a:defRPr/>
            </a:pPr>
            <a:r>
              <a:rPr lang="en-US" altLang="zh-CN" dirty="0" smtClean="0">
                <a:sym typeface="Symbol"/>
              </a:rPr>
              <a:t>    =</a:t>
            </a:r>
            <a:r>
              <a:rPr lang="en-US" altLang="zh-CN" dirty="0" smtClean="0"/>
              <a:t>R</a:t>
            </a:r>
            <a:r>
              <a:rPr lang="en-US" altLang="zh-CN" dirty="0" smtClean="0">
                <a:sym typeface="Symbol"/>
              </a:rPr>
              <a:t>((P Q)  (P Q))</a:t>
            </a:r>
          </a:p>
          <a:p>
            <a:pPr marL="514350" indent="-514350">
              <a:buFont typeface="Wingdings" panose="05000000000000000000" pitchFamily="2" charset="2"/>
              <a:buNone/>
              <a:defRPr/>
            </a:pPr>
            <a:r>
              <a:rPr lang="en-US" altLang="zh-CN" dirty="0" smtClean="0">
                <a:sym typeface="Symbol"/>
              </a:rPr>
              <a:t>    =R1</a:t>
            </a:r>
          </a:p>
          <a:p>
            <a:pPr marL="514350" indent="-514350">
              <a:buFont typeface="Wingdings" panose="05000000000000000000" pitchFamily="2" charset="2"/>
              <a:buNone/>
              <a:defRPr/>
            </a:pPr>
            <a:r>
              <a:rPr lang="en-US" altLang="zh-CN" dirty="0" smtClean="0">
                <a:sym typeface="Symbol"/>
              </a:rPr>
              <a:t>    =R</a:t>
            </a:r>
            <a:endParaRPr lang="zh-CN" altLang="zh-CN" dirty="0" smtClean="0"/>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B669D5F4-14D8-4D4F-AEAB-7060D784816E}" type="slidenum">
              <a:rPr lang="en-US" altLang="zh-CN" smtClean="0"/>
              <a:pPr>
                <a:defRPr/>
              </a:pPr>
              <a:t>127</a:t>
            </a:fld>
            <a:endParaRPr lang="en-US" altLang="zh-CN"/>
          </a:p>
        </p:txBody>
      </p:sp>
    </p:spTree>
  </p:cSld>
  <p:clrMapOvr>
    <a:masterClrMapping/>
  </p:clrMapOvr>
  <p:transition>
    <p:random/>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381000" y="304800"/>
            <a:ext cx="8382000" cy="6096000"/>
          </a:xfrm>
        </p:spPr>
        <p:txBody>
          <a:bodyPr/>
          <a:lstStyle/>
          <a:p>
            <a:pPr>
              <a:buFont typeface="Wingdings" panose="05000000000000000000" pitchFamily="2" charset="2"/>
              <a:buNone/>
              <a:defRPr/>
            </a:pPr>
            <a:r>
              <a:rPr lang="en-US" altLang="zh-CN" sz="3200" dirty="0" smtClean="0">
                <a:solidFill>
                  <a:schemeClr val="tx2"/>
                </a:solidFill>
              </a:rPr>
              <a:t>3.1-14  </a:t>
            </a:r>
            <a:r>
              <a:rPr lang="zh-CN" altLang="zh-CN" sz="3200" dirty="0" smtClean="0">
                <a:solidFill>
                  <a:schemeClr val="tx2"/>
                </a:solidFill>
              </a:rPr>
              <a:t>证明</a:t>
            </a:r>
            <a:r>
              <a:rPr lang="en-US" altLang="zh-CN" sz="3200" dirty="0" smtClean="0">
                <a:solidFill>
                  <a:schemeClr val="tx2"/>
                </a:solidFill>
              </a:rPr>
              <a:t>{</a:t>
            </a:r>
            <a:r>
              <a:rPr lang="en-US" altLang="zh-CN" sz="3200" dirty="0" smtClean="0">
                <a:solidFill>
                  <a:schemeClr val="tx2"/>
                </a:solidFill>
                <a:sym typeface="Symbol" pitchFamily="18" charset="2"/>
              </a:rPr>
              <a:t></a:t>
            </a:r>
            <a:r>
              <a:rPr lang="en-US" altLang="zh-CN" sz="3200" dirty="0" smtClean="0">
                <a:solidFill>
                  <a:schemeClr val="tx2"/>
                </a:solidFill>
              </a:rPr>
              <a:t>P</a:t>
            </a:r>
            <a:r>
              <a:rPr lang="en-US" altLang="zh-CN" sz="3200" dirty="0" smtClean="0">
                <a:solidFill>
                  <a:schemeClr val="tx2"/>
                </a:solidFill>
                <a:sym typeface="Symbol" pitchFamily="18" charset="2"/>
              </a:rPr>
              <a:t></a:t>
            </a:r>
            <a:r>
              <a:rPr lang="en-US" altLang="zh-CN" sz="3200" dirty="0" smtClean="0">
                <a:solidFill>
                  <a:schemeClr val="tx2"/>
                </a:solidFill>
              </a:rPr>
              <a:t>Q</a:t>
            </a:r>
            <a:r>
              <a:rPr lang="zh-CN" altLang="zh-CN" sz="3200" dirty="0" smtClean="0">
                <a:solidFill>
                  <a:schemeClr val="tx2"/>
                </a:solidFill>
              </a:rPr>
              <a:t>，</a:t>
            </a:r>
            <a:r>
              <a:rPr lang="en-US" altLang="zh-CN" sz="3200" dirty="0" smtClean="0">
                <a:solidFill>
                  <a:schemeClr val="tx2"/>
                </a:solidFill>
                <a:sym typeface="Symbol" pitchFamily="18" charset="2"/>
              </a:rPr>
              <a:t></a:t>
            </a:r>
            <a:r>
              <a:rPr lang="en-US" altLang="zh-CN" sz="3200" dirty="0" smtClean="0">
                <a:solidFill>
                  <a:schemeClr val="tx2"/>
                </a:solidFill>
              </a:rPr>
              <a:t>Q</a:t>
            </a:r>
            <a:r>
              <a:rPr lang="en-US" altLang="zh-CN" sz="3200" dirty="0" smtClean="0">
                <a:solidFill>
                  <a:schemeClr val="tx2"/>
                </a:solidFill>
                <a:sym typeface="Symbol" pitchFamily="18" charset="2"/>
              </a:rPr>
              <a:t></a:t>
            </a:r>
            <a:r>
              <a:rPr lang="en-US" altLang="zh-CN" sz="3200" dirty="0" smtClean="0">
                <a:solidFill>
                  <a:schemeClr val="tx2"/>
                </a:solidFill>
              </a:rPr>
              <a:t>R</a:t>
            </a:r>
            <a:r>
              <a:rPr lang="zh-CN" altLang="zh-CN" sz="3200" dirty="0" smtClean="0">
                <a:solidFill>
                  <a:schemeClr val="tx2"/>
                </a:solidFill>
              </a:rPr>
              <a:t>，</a:t>
            </a:r>
            <a:r>
              <a:rPr lang="en-US" altLang="zh-CN" sz="3200" dirty="0" smtClean="0">
                <a:solidFill>
                  <a:schemeClr val="tx2"/>
                </a:solidFill>
              </a:rPr>
              <a:t>R</a:t>
            </a:r>
            <a:r>
              <a:rPr lang="en-US" altLang="zh-CN" sz="3200" dirty="0" smtClean="0">
                <a:solidFill>
                  <a:schemeClr val="tx2"/>
                </a:solidFill>
                <a:sym typeface="Symbol" pitchFamily="18" charset="2"/>
              </a:rPr>
              <a:t></a:t>
            </a:r>
            <a:r>
              <a:rPr lang="en-US" altLang="zh-CN" sz="3200" dirty="0" smtClean="0">
                <a:solidFill>
                  <a:schemeClr val="tx2"/>
                </a:solidFill>
              </a:rPr>
              <a:t>S}</a:t>
            </a:r>
            <a:r>
              <a:rPr lang="zh-CN" altLang="zh-CN" sz="3200" dirty="0" smtClean="0">
                <a:solidFill>
                  <a:schemeClr val="tx2"/>
                </a:solidFill>
              </a:rPr>
              <a:t>共同蕴涵</a:t>
            </a:r>
            <a:r>
              <a:rPr lang="en-US" altLang="zh-CN" sz="3200" dirty="0" smtClean="0">
                <a:solidFill>
                  <a:schemeClr val="tx2"/>
                </a:solidFill>
              </a:rPr>
              <a:t>P</a:t>
            </a:r>
            <a:r>
              <a:rPr lang="en-US" altLang="zh-CN" sz="3200" dirty="0" smtClean="0">
                <a:solidFill>
                  <a:schemeClr val="tx2"/>
                </a:solidFill>
                <a:sym typeface="Symbol" pitchFamily="18" charset="2"/>
              </a:rPr>
              <a:t></a:t>
            </a:r>
            <a:r>
              <a:rPr lang="en-US" altLang="zh-CN" sz="3200" dirty="0" smtClean="0">
                <a:solidFill>
                  <a:schemeClr val="tx2"/>
                </a:solidFill>
              </a:rPr>
              <a:t>S</a:t>
            </a:r>
            <a:r>
              <a:rPr lang="zh-CN" altLang="zh-CN" sz="3200" dirty="0" smtClean="0">
                <a:solidFill>
                  <a:schemeClr val="tx2"/>
                </a:solidFill>
              </a:rPr>
              <a:t>。</a:t>
            </a:r>
          </a:p>
          <a:p>
            <a:pPr>
              <a:buFont typeface="Wingdings" panose="05000000000000000000" pitchFamily="2" charset="2"/>
              <a:buNone/>
              <a:defRPr/>
            </a:pPr>
            <a:r>
              <a:rPr lang="zh-CN" altLang="zh-CN" sz="3200" dirty="0" smtClean="0"/>
              <a:t>证明：</a:t>
            </a:r>
            <a:endParaRPr lang="en-US" altLang="zh-CN" sz="3200" dirty="0" smtClean="0"/>
          </a:p>
          <a:p>
            <a:pPr>
              <a:buFont typeface="Wingdings" panose="05000000000000000000" pitchFamily="2" charset="2"/>
              <a:buNone/>
              <a:defRPr/>
            </a:pPr>
            <a:r>
              <a:rPr lang="en-US" altLang="zh-CN" sz="3200" dirty="0" smtClean="0"/>
              <a:t>1) </a:t>
            </a:r>
            <a:r>
              <a:rPr lang="en-US" altLang="zh-CN" sz="3200" dirty="0" smtClean="0">
                <a:sym typeface="Symbol" pitchFamily="18" charset="2"/>
              </a:rPr>
              <a:t></a:t>
            </a:r>
            <a:r>
              <a:rPr lang="en-US" altLang="zh-CN" sz="3200" dirty="0" smtClean="0"/>
              <a:t>P</a:t>
            </a:r>
            <a:r>
              <a:rPr lang="en-US" altLang="zh-CN" sz="3200" dirty="0" smtClean="0">
                <a:sym typeface="Symbol" pitchFamily="18" charset="2"/>
              </a:rPr>
              <a:t></a:t>
            </a:r>
            <a:r>
              <a:rPr lang="en-US" altLang="zh-CN" sz="3200" dirty="0" smtClean="0"/>
              <a:t>Q          </a:t>
            </a:r>
            <a:r>
              <a:rPr lang="zh-CN" altLang="zh-CN" sz="3200" dirty="0" smtClean="0"/>
              <a:t>规则</a:t>
            </a:r>
            <a:r>
              <a:rPr lang="en-US" altLang="zh-CN" sz="3200" dirty="0" smtClean="0"/>
              <a:t>1</a:t>
            </a:r>
            <a:endParaRPr lang="zh-CN" altLang="zh-CN" sz="3200" dirty="0" smtClean="0"/>
          </a:p>
          <a:p>
            <a:pPr>
              <a:buFont typeface="Wingdings" panose="05000000000000000000" pitchFamily="2" charset="2"/>
              <a:buNone/>
              <a:defRPr/>
            </a:pPr>
            <a:r>
              <a:rPr lang="en-US" altLang="zh-CN" sz="3200" dirty="0" smtClean="0"/>
              <a:t>2) P  </a:t>
            </a:r>
            <a:r>
              <a:rPr lang="en-US" altLang="zh-CN" sz="3200" dirty="0" smtClean="0">
                <a:solidFill>
                  <a:schemeClr val="tx2"/>
                </a:solidFill>
                <a:sym typeface="Symbol" pitchFamily="18" charset="2"/>
              </a:rPr>
              <a:t></a:t>
            </a:r>
            <a:r>
              <a:rPr lang="en-US" altLang="zh-CN" sz="3200" dirty="0" smtClean="0"/>
              <a:t> Q         </a:t>
            </a:r>
            <a:r>
              <a:rPr lang="zh-CN" altLang="zh-CN" sz="3200" dirty="0" smtClean="0"/>
              <a:t>规则</a:t>
            </a:r>
            <a:r>
              <a:rPr lang="en-US" altLang="zh-CN" sz="3200" dirty="0" smtClean="0"/>
              <a:t>2,</a:t>
            </a:r>
            <a:r>
              <a:rPr lang="zh-CN" altLang="zh-CN" sz="3200" dirty="0" smtClean="0"/>
              <a:t>根据</a:t>
            </a:r>
            <a:r>
              <a:rPr lang="en-US" altLang="zh-CN" sz="3200" dirty="0" smtClean="0"/>
              <a:t>1)</a:t>
            </a:r>
            <a:endParaRPr lang="zh-CN" altLang="zh-CN" sz="3200" dirty="0" smtClean="0"/>
          </a:p>
          <a:p>
            <a:pPr>
              <a:buFont typeface="Wingdings" panose="05000000000000000000" pitchFamily="2" charset="2"/>
              <a:buNone/>
              <a:defRPr/>
            </a:pPr>
            <a:r>
              <a:rPr lang="en-US" altLang="zh-CN" sz="3200" dirty="0" smtClean="0"/>
              <a:t>3) </a:t>
            </a:r>
            <a:r>
              <a:rPr lang="en-US" altLang="zh-CN" sz="3200" dirty="0" smtClean="0">
                <a:sym typeface="Symbol" pitchFamily="18" charset="2"/>
              </a:rPr>
              <a:t></a:t>
            </a:r>
            <a:r>
              <a:rPr lang="en-US" altLang="zh-CN" sz="3200" dirty="0" smtClean="0"/>
              <a:t>Q</a:t>
            </a:r>
            <a:r>
              <a:rPr lang="en-US" altLang="zh-CN" sz="3200" dirty="0" smtClean="0">
                <a:sym typeface="Symbol" pitchFamily="18" charset="2"/>
              </a:rPr>
              <a:t></a:t>
            </a:r>
            <a:r>
              <a:rPr lang="en-US" altLang="zh-CN" sz="3200" dirty="0" smtClean="0"/>
              <a:t>R          </a:t>
            </a:r>
            <a:r>
              <a:rPr lang="zh-CN" altLang="zh-CN" sz="3200" dirty="0" smtClean="0"/>
              <a:t>规则</a:t>
            </a:r>
            <a:r>
              <a:rPr lang="en-US" altLang="zh-CN" sz="3200" dirty="0" smtClean="0"/>
              <a:t>1</a:t>
            </a:r>
            <a:endParaRPr lang="zh-CN" altLang="zh-CN" sz="3200" dirty="0" smtClean="0"/>
          </a:p>
          <a:p>
            <a:pPr>
              <a:buFont typeface="Wingdings" panose="05000000000000000000" pitchFamily="2" charset="2"/>
              <a:buNone/>
              <a:defRPr/>
            </a:pPr>
            <a:r>
              <a:rPr lang="en-US" altLang="zh-CN" sz="3200" dirty="0" smtClean="0"/>
              <a:t>4) Q</a:t>
            </a:r>
            <a:r>
              <a:rPr lang="en-US" altLang="zh-CN" sz="3200" dirty="0" smtClean="0">
                <a:solidFill>
                  <a:schemeClr val="tx2"/>
                </a:solidFill>
                <a:sym typeface="Symbol" pitchFamily="18" charset="2"/>
              </a:rPr>
              <a:t></a:t>
            </a:r>
            <a:r>
              <a:rPr lang="en-US" altLang="zh-CN" sz="3200" dirty="0" smtClean="0"/>
              <a:t>R           </a:t>
            </a:r>
            <a:r>
              <a:rPr lang="zh-CN" altLang="zh-CN" sz="3200" dirty="0" smtClean="0"/>
              <a:t>规则</a:t>
            </a:r>
            <a:r>
              <a:rPr lang="en-US" altLang="zh-CN" sz="3200" dirty="0" smtClean="0"/>
              <a:t>2,</a:t>
            </a:r>
            <a:r>
              <a:rPr lang="zh-CN" altLang="zh-CN" sz="3200" dirty="0" smtClean="0"/>
              <a:t>根据</a:t>
            </a:r>
            <a:r>
              <a:rPr lang="en-US" altLang="zh-CN" sz="3200" dirty="0" smtClean="0"/>
              <a:t>3)</a:t>
            </a:r>
            <a:endParaRPr lang="zh-CN" altLang="zh-CN" sz="3200" dirty="0" smtClean="0"/>
          </a:p>
          <a:p>
            <a:pPr>
              <a:buFont typeface="Wingdings" panose="05000000000000000000" pitchFamily="2" charset="2"/>
              <a:buNone/>
              <a:defRPr/>
            </a:pPr>
            <a:r>
              <a:rPr lang="en-US" altLang="zh-CN" sz="3200" dirty="0" smtClean="0"/>
              <a:t>5) P</a:t>
            </a:r>
            <a:r>
              <a:rPr lang="en-US" altLang="zh-CN" sz="3200" dirty="0" smtClean="0">
                <a:solidFill>
                  <a:schemeClr val="tx2"/>
                </a:solidFill>
                <a:sym typeface="Symbol" pitchFamily="18" charset="2"/>
              </a:rPr>
              <a:t></a:t>
            </a:r>
            <a:r>
              <a:rPr lang="en-US" altLang="zh-CN" sz="3200" dirty="0" smtClean="0"/>
              <a:t>R            </a:t>
            </a:r>
            <a:r>
              <a:rPr lang="zh-CN" altLang="en-US" sz="3200" dirty="0" smtClean="0"/>
              <a:t>规则</a:t>
            </a:r>
            <a:r>
              <a:rPr lang="en-US" altLang="zh-CN" sz="3200" dirty="0" smtClean="0"/>
              <a:t>2</a:t>
            </a:r>
            <a:r>
              <a:rPr lang="zh-CN" altLang="zh-CN" sz="3200" dirty="0" smtClean="0"/>
              <a:t>，根据</a:t>
            </a:r>
            <a:r>
              <a:rPr lang="en-US" altLang="zh-CN" sz="3200" dirty="0" smtClean="0"/>
              <a:t>2),4)</a:t>
            </a:r>
            <a:endParaRPr lang="zh-CN" altLang="zh-CN" sz="3200" dirty="0" smtClean="0"/>
          </a:p>
          <a:p>
            <a:pPr>
              <a:buFont typeface="Wingdings" panose="05000000000000000000" pitchFamily="2" charset="2"/>
              <a:buNone/>
              <a:defRPr/>
            </a:pPr>
            <a:r>
              <a:rPr lang="en-US" altLang="zh-CN" sz="3200" dirty="0" smtClean="0"/>
              <a:t>6) R</a:t>
            </a:r>
            <a:r>
              <a:rPr lang="en-US" altLang="zh-CN" sz="3200" dirty="0" smtClean="0">
                <a:sym typeface="Symbol" pitchFamily="18" charset="2"/>
              </a:rPr>
              <a:t></a:t>
            </a:r>
            <a:r>
              <a:rPr lang="en-US" altLang="zh-CN" sz="3200" dirty="0" smtClean="0"/>
              <a:t>S            </a:t>
            </a:r>
            <a:r>
              <a:rPr lang="zh-CN" altLang="zh-CN" sz="3200" dirty="0" smtClean="0"/>
              <a:t>规则</a:t>
            </a:r>
            <a:r>
              <a:rPr lang="en-US" altLang="zh-CN" sz="3200" dirty="0" smtClean="0"/>
              <a:t>1</a:t>
            </a:r>
            <a:endParaRPr lang="zh-CN" altLang="zh-CN" sz="3200" dirty="0" smtClean="0"/>
          </a:p>
          <a:p>
            <a:pPr>
              <a:buFont typeface="Wingdings" panose="05000000000000000000" pitchFamily="2" charset="2"/>
              <a:buNone/>
              <a:defRPr/>
            </a:pPr>
            <a:r>
              <a:rPr lang="en-US" altLang="zh-CN" sz="3200" dirty="0" smtClean="0"/>
              <a:t>7) P</a:t>
            </a:r>
            <a:r>
              <a:rPr lang="en-US" altLang="zh-CN" sz="3200" dirty="0" smtClean="0">
                <a:sym typeface="Symbol" pitchFamily="18" charset="2"/>
              </a:rPr>
              <a:t></a:t>
            </a:r>
            <a:r>
              <a:rPr lang="en-US" altLang="zh-CN" sz="3200" dirty="0" smtClean="0"/>
              <a:t>S            </a:t>
            </a:r>
            <a:r>
              <a:rPr lang="zh-CN" altLang="zh-CN" sz="3200" dirty="0" smtClean="0"/>
              <a:t>规则</a:t>
            </a:r>
            <a:r>
              <a:rPr lang="en-US" altLang="zh-CN" sz="3200" dirty="0" smtClean="0">
                <a:solidFill>
                  <a:srgbClr val="FFC000"/>
                </a:solidFill>
              </a:rPr>
              <a:t>2</a:t>
            </a:r>
            <a:r>
              <a:rPr lang="zh-CN" altLang="zh-CN" sz="3200" dirty="0" smtClean="0"/>
              <a:t>，根据</a:t>
            </a:r>
            <a:r>
              <a:rPr lang="en-US" altLang="zh-CN" sz="3200" dirty="0" smtClean="0"/>
              <a:t>5),6)</a:t>
            </a:r>
            <a:endParaRPr lang="zh-CN" altLang="zh-CN" sz="3200" dirty="0" smtClean="0"/>
          </a:p>
          <a:p>
            <a:pPr>
              <a:defRPr/>
            </a:pPr>
            <a:endParaRPr lang="zh-CN" altLang="en-US" dirty="0" smtClean="0"/>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307B8CF-74D4-4B46-AADD-481A5DC3844C}" type="slidenum">
              <a:rPr lang="en-US" altLang="zh-CN" smtClean="0"/>
              <a:pPr>
                <a:defRPr/>
              </a:pPr>
              <a:t>128</a:t>
            </a:fld>
            <a:endParaRPr lang="en-US" altLang="zh-CN"/>
          </a:p>
        </p:txBody>
      </p:sp>
    </p:spTree>
  </p:cSld>
  <p:clrMapOvr>
    <a:masterClrMapping/>
  </p:clrMapOvr>
  <p:transition>
    <p:random/>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9925"/>
          </a:xfrm>
        </p:spPr>
        <p:txBody>
          <a:bodyPr/>
          <a:lstStyle/>
          <a:p>
            <a:pPr>
              <a:defRPr/>
            </a:pPr>
            <a:r>
              <a:rPr lang="en-US" altLang="zh-CN" sz="3200" dirty="0" smtClean="0">
                <a:solidFill>
                  <a:schemeClr val="tx2"/>
                </a:solidFill>
              </a:rPr>
              <a:t>3.1-14  </a:t>
            </a:r>
            <a:r>
              <a:rPr lang="zh-CN" altLang="zh-CN" sz="3200" dirty="0" smtClean="0">
                <a:solidFill>
                  <a:schemeClr val="tx2"/>
                </a:solidFill>
              </a:rPr>
              <a:t>证明</a:t>
            </a:r>
            <a:r>
              <a:rPr lang="en-US" altLang="zh-CN" sz="3200" dirty="0" smtClean="0">
                <a:solidFill>
                  <a:schemeClr val="tx2"/>
                </a:solidFill>
              </a:rPr>
              <a:t>{</a:t>
            </a:r>
            <a:r>
              <a:rPr lang="en-US" altLang="zh-CN" sz="3200" dirty="0" smtClean="0">
                <a:solidFill>
                  <a:schemeClr val="tx2"/>
                </a:solidFill>
                <a:sym typeface="Symbol" pitchFamily="18" charset="2"/>
              </a:rPr>
              <a:t></a:t>
            </a:r>
            <a:r>
              <a:rPr lang="en-US" altLang="zh-CN" sz="3200" dirty="0" smtClean="0">
                <a:solidFill>
                  <a:schemeClr val="tx2"/>
                </a:solidFill>
              </a:rPr>
              <a:t>P</a:t>
            </a:r>
            <a:r>
              <a:rPr lang="en-US" altLang="zh-CN" sz="3200" dirty="0" smtClean="0">
                <a:solidFill>
                  <a:schemeClr val="tx2"/>
                </a:solidFill>
                <a:sym typeface="Symbol" pitchFamily="18" charset="2"/>
              </a:rPr>
              <a:t></a:t>
            </a:r>
            <a:r>
              <a:rPr lang="en-US" altLang="zh-CN" sz="3200" dirty="0" smtClean="0">
                <a:solidFill>
                  <a:schemeClr val="tx2"/>
                </a:solidFill>
              </a:rPr>
              <a:t>Q</a:t>
            </a:r>
            <a:r>
              <a:rPr lang="zh-CN" altLang="zh-CN" sz="3200" dirty="0" smtClean="0">
                <a:solidFill>
                  <a:schemeClr val="tx2"/>
                </a:solidFill>
              </a:rPr>
              <a:t>，</a:t>
            </a:r>
            <a:r>
              <a:rPr lang="en-US" altLang="zh-CN" sz="3200" dirty="0" smtClean="0">
                <a:solidFill>
                  <a:schemeClr val="tx2"/>
                </a:solidFill>
                <a:sym typeface="Symbol" pitchFamily="18" charset="2"/>
              </a:rPr>
              <a:t></a:t>
            </a:r>
            <a:r>
              <a:rPr lang="en-US" altLang="zh-CN" sz="3200" dirty="0" smtClean="0">
                <a:solidFill>
                  <a:schemeClr val="tx2"/>
                </a:solidFill>
              </a:rPr>
              <a:t>Q</a:t>
            </a:r>
            <a:r>
              <a:rPr lang="en-US" altLang="zh-CN" sz="3200" dirty="0" smtClean="0">
                <a:solidFill>
                  <a:schemeClr val="tx2"/>
                </a:solidFill>
                <a:sym typeface="Symbol" pitchFamily="18" charset="2"/>
              </a:rPr>
              <a:t></a:t>
            </a:r>
            <a:r>
              <a:rPr lang="en-US" altLang="zh-CN" sz="3200" dirty="0" smtClean="0">
                <a:solidFill>
                  <a:schemeClr val="tx2"/>
                </a:solidFill>
              </a:rPr>
              <a:t>R</a:t>
            </a:r>
            <a:r>
              <a:rPr lang="zh-CN" altLang="zh-CN" sz="3200" dirty="0" smtClean="0">
                <a:solidFill>
                  <a:schemeClr val="tx2"/>
                </a:solidFill>
              </a:rPr>
              <a:t>，</a:t>
            </a:r>
            <a:r>
              <a:rPr lang="en-US" altLang="zh-CN" sz="3200" dirty="0" smtClean="0">
                <a:solidFill>
                  <a:schemeClr val="tx2"/>
                </a:solidFill>
              </a:rPr>
              <a:t>R</a:t>
            </a:r>
            <a:r>
              <a:rPr lang="en-US" altLang="zh-CN" sz="3200" dirty="0" smtClean="0">
                <a:solidFill>
                  <a:schemeClr val="tx2"/>
                </a:solidFill>
                <a:sym typeface="Symbol" pitchFamily="18" charset="2"/>
              </a:rPr>
              <a:t></a:t>
            </a:r>
            <a:r>
              <a:rPr lang="en-US" altLang="zh-CN" sz="3200" dirty="0" smtClean="0">
                <a:solidFill>
                  <a:schemeClr val="tx2"/>
                </a:solidFill>
              </a:rPr>
              <a:t>S}</a:t>
            </a:r>
            <a:r>
              <a:rPr lang="zh-CN" altLang="zh-CN" sz="3200" dirty="0" smtClean="0">
                <a:solidFill>
                  <a:schemeClr val="tx2"/>
                </a:solidFill>
              </a:rPr>
              <a:t>共同蕴涵</a:t>
            </a:r>
            <a:r>
              <a:rPr lang="en-US" altLang="zh-CN" sz="3200" dirty="0" smtClean="0">
                <a:solidFill>
                  <a:schemeClr val="tx2"/>
                </a:solidFill>
              </a:rPr>
              <a:t>P</a:t>
            </a:r>
            <a:r>
              <a:rPr lang="en-US" altLang="zh-CN" sz="3200" dirty="0" smtClean="0">
                <a:solidFill>
                  <a:schemeClr val="tx2"/>
                </a:solidFill>
                <a:sym typeface="Symbol" pitchFamily="18" charset="2"/>
              </a:rPr>
              <a:t></a:t>
            </a:r>
            <a:r>
              <a:rPr lang="en-US" altLang="zh-CN" sz="3200" dirty="0" smtClean="0">
                <a:solidFill>
                  <a:schemeClr val="tx2"/>
                </a:solidFill>
              </a:rPr>
              <a:t>S</a:t>
            </a:r>
            <a:r>
              <a:rPr lang="zh-CN" altLang="zh-CN" sz="3200" dirty="0" smtClean="0">
                <a:solidFill>
                  <a:schemeClr val="tx2"/>
                </a:solidFill>
              </a:rPr>
              <a:t>。</a:t>
            </a:r>
          </a:p>
          <a:p>
            <a:pPr>
              <a:buFont typeface="Wingdings" panose="05000000000000000000" pitchFamily="2" charset="2"/>
              <a:buNone/>
              <a:defRPr/>
            </a:pPr>
            <a:r>
              <a:rPr lang="zh-CN" altLang="en-US" sz="3200" dirty="0" smtClean="0"/>
              <a:t>证明：</a:t>
            </a:r>
            <a:r>
              <a:rPr lang="en-US" altLang="zh-CN" sz="3200" dirty="0" smtClean="0"/>
              <a:t>1</a:t>
            </a:r>
            <a:r>
              <a:rPr lang="zh-CN" altLang="en-US" sz="3200" dirty="0" smtClean="0"/>
              <a:t>） </a:t>
            </a:r>
            <a:r>
              <a:rPr lang="en-US" altLang="zh-CN" sz="3200" dirty="0" smtClean="0"/>
              <a:t>P  </a:t>
            </a:r>
            <a:r>
              <a:rPr lang="zh-CN" altLang="en-US" sz="3200" dirty="0" smtClean="0"/>
              <a:t>规则</a:t>
            </a:r>
            <a:r>
              <a:rPr lang="en-US" altLang="zh-CN" sz="3200" dirty="0" smtClean="0"/>
              <a:t>3</a:t>
            </a:r>
          </a:p>
          <a:p>
            <a:pPr>
              <a:buFont typeface="Wingdings" panose="05000000000000000000" pitchFamily="2" charset="2"/>
              <a:buNone/>
              <a:defRPr/>
            </a:pPr>
            <a:r>
              <a:rPr lang="en-US" altLang="zh-CN" sz="3200" dirty="0" smtClean="0"/>
              <a:t>2) </a:t>
            </a:r>
            <a:r>
              <a:rPr lang="en-US" altLang="zh-CN" sz="3200" dirty="0" smtClean="0">
                <a:solidFill>
                  <a:schemeClr val="tx2"/>
                </a:solidFill>
                <a:sym typeface="Symbol" pitchFamily="18" charset="2"/>
              </a:rPr>
              <a:t></a:t>
            </a:r>
            <a:r>
              <a:rPr lang="en-US" altLang="zh-CN" sz="3200" dirty="0" smtClean="0">
                <a:solidFill>
                  <a:schemeClr val="tx2"/>
                </a:solidFill>
              </a:rPr>
              <a:t>P</a:t>
            </a:r>
            <a:r>
              <a:rPr lang="en-US" altLang="zh-CN" sz="3200" dirty="0" smtClean="0">
                <a:solidFill>
                  <a:schemeClr val="tx2"/>
                </a:solidFill>
                <a:sym typeface="Symbol" pitchFamily="18" charset="2"/>
              </a:rPr>
              <a:t></a:t>
            </a:r>
            <a:r>
              <a:rPr lang="en-US" altLang="zh-CN" sz="3200" dirty="0" smtClean="0">
                <a:solidFill>
                  <a:schemeClr val="tx2"/>
                </a:solidFill>
              </a:rPr>
              <a:t>Q        </a:t>
            </a:r>
            <a:r>
              <a:rPr lang="zh-CN" altLang="en-US" sz="3200" dirty="0" smtClean="0">
                <a:solidFill>
                  <a:schemeClr val="tx2"/>
                </a:solidFill>
              </a:rPr>
              <a:t>规则</a:t>
            </a:r>
            <a:r>
              <a:rPr lang="en-US" altLang="zh-CN" sz="3200" dirty="0" smtClean="0">
                <a:solidFill>
                  <a:schemeClr val="tx2"/>
                </a:solidFill>
              </a:rPr>
              <a:t>1</a:t>
            </a:r>
          </a:p>
          <a:p>
            <a:pPr>
              <a:buFont typeface="Wingdings" panose="05000000000000000000" pitchFamily="2" charset="2"/>
              <a:buNone/>
              <a:defRPr/>
            </a:pPr>
            <a:r>
              <a:rPr lang="en-US" altLang="zh-CN" sz="3200" dirty="0" smtClean="0"/>
              <a:t>3) Q  </a:t>
            </a:r>
            <a:r>
              <a:rPr lang="zh-CN" altLang="en-US" sz="3200" dirty="0" smtClean="0">
                <a:solidFill>
                  <a:schemeClr val="tx2"/>
                </a:solidFill>
              </a:rPr>
              <a:t>           规则</a:t>
            </a:r>
            <a:r>
              <a:rPr lang="en-US" altLang="zh-CN" sz="3200" dirty="0" smtClean="0">
                <a:solidFill>
                  <a:schemeClr val="tx2"/>
                </a:solidFill>
              </a:rPr>
              <a:t>2</a:t>
            </a:r>
            <a:r>
              <a:rPr lang="zh-CN" altLang="en-US" sz="3200" dirty="0" smtClean="0">
                <a:solidFill>
                  <a:schemeClr val="tx2"/>
                </a:solidFill>
              </a:rPr>
              <a:t>，根据</a:t>
            </a:r>
            <a:r>
              <a:rPr lang="en-US" altLang="zh-CN" sz="3200" dirty="0" smtClean="0">
                <a:solidFill>
                  <a:schemeClr val="tx2"/>
                </a:solidFill>
              </a:rPr>
              <a:t>1)</a:t>
            </a:r>
            <a:r>
              <a:rPr lang="zh-CN" altLang="en-US" sz="3200" dirty="0" smtClean="0">
                <a:solidFill>
                  <a:schemeClr val="tx2"/>
                </a:solidFill>
              </a:rPr>
              <a:t>，</a:t>
            </a:r>
            <a:r>
              <a:rPr lang="en-US" altLang="zh-CN" sz="3200" dirty="0" smtClean="0">
                <a:solidFill>
                  <a:schemeClr val="tx2"/>
                </a:solidFill>
              </a:rPr>
              <a:t>2)</a:t>
            </a:r>
          </a:p>
          <a:p>
            <a:pPr>
              <a:buFont typeface="Wingdings" panose="05000000000000000000" pitchFamily="2" charset="2"/>
              <a:buNone/>
              <a:defRPr/>
            </a:pPr>
            <a:r>
              <a:rPr lang="en-US" altLang="zh-CN" sz="3200" dirty="0" smtClean="0">
                <a:solidFill>
                  <a:schemeClr val="tx2"/>
                </a:solidFill>
              </a:rPr>
              <a:t>4)</a:t>
            </a:r>
            <a:r>
              <a:rPr lang="en-US" altLang="zh-CN" sz="3200" dirty="0" smtClean="0">
                <a:solidFill>
                  <a:schemeClr val="tx2"/>
                </a:solidFill>
                <a:sym typeface="Symbol" pitchFamily="18" charset="2"/>
              </a:rPr>
              <a:t> </a:t>
            </a:r>
            <a:r>
              <a:rPr lang="en-US" altLang="zh-CN" sz="3200" dirty="0" smtClean="0">
                <a:solidFill>
                  <a:schemeClr val="tx2"/>
                </a:solidFill>
              </a:rPr>
              <a:t>Q</a:t>
            </a:r>
            <a:r>
              <a:rPr lang="en-US" altLang="zh-CN" sz="3200" dirty="0" smtClean="0">
                <a:solidFill>
                  <a:schemeClr val="tx2"/>
                </a:solidFill>
                <a:sym typeface="Symbol" pitchFamily="18" charset="2"/>
              </a:rPr>
              <a:t></a:t>
            </a:r>
            <a:r>
              <a:rPr lang="en-US" altLang="zh-CN" sz="3200" dirty="0" smtClean="0">
                <a:solidFill>
                  <a:schemeClr val="tx2"/>
                </a:solidFill>
              </a:rPr>
              <a:t>R      </a:t>
            </a:r>
            <a:r>
              <a:rPr lang="zh-CN" altLang="en-US" sz="3200" dirty="0" smtClean="0">
                <a:solidFill>
                  <a:schemeClr val="tx2"/>
                </a:solidFill>
              </a:rPr>
              <a:t>规则</a:t>
            </a:r>
            <a:r>
              <a:rPr lang="en-US" altLang="zh-CN" sz="3200" dirty="0" smtClean="0">
                <a:solidFill>
                  <a:schemeClr val="tx2"/>
                </a:solidFill>
              </a:rPr>
              <a:t>1</a:t>
            </a:r>
          </a:p>
          <a:p>
            <a:pPr>
              <a:buFont typeface="Wingdings" panose="05000000000000000000" pitchFamily="2" charset="2"/>
              <a:buNone/>
              <a:defRPr/>
            </a:pPr>
            <a:r>
              <a:rPr lang="en-US" altLang="zh-CN" sz="3200" dirty="0" smtClean="0">
                <a:solidFill>
                  <a:schemeClr val="tx2"/>
                </a:solidFill>
              </a:rPr>
              <a:t>5)R               </a:t>
            </a:r>
            <a:r>
              <a:rPr lang="zh-CN" altLang="en-US" sz="3200" dirty="0" smtClean="0">
                <a:solidFill>
                  <a:schemeClr val="tx2"/>
                </a:solidFill>
              </a:rPr>
              <a:t>规则</a:t>
            </a:r>
            <a:r>
              <a:rPr lang="en-US" altLang="zh-CN" sz="3200" dirty="0" smtClean="0">
                <a:solidFill>
                  <a:schemeClr val="tx2"/>
                </a:solidFill>
              </a:rPr>
              <a:t>2</a:t>
            </a:r>
            <a:r>
              <a:rPr lang="zh-CN" altLang="en-US" sz="3200" dirty="0" smtClean="0">
                <a:solidFill>
                  <a:schemeClr val="tx2"/>
                </a:solidFill>
              </a:rPr>
              <a:t>，根据</a:t>
            </a:r>
            <a:r>
              <a:rPr lang="en-US" altLang="zh-CN" sz="3200" dirty="0" smtClean="0">
                <a:solidFill>
                  <a:schemeClr val="tx2"/>
                </a:solidFill>
              </a:rPr>
              <a:t>3)</a:t>
            </a:r>
            <a:r>
              <a:rPr lang="zh-CN" altLang="en-US" sz="3200" dirty="0" smtClean="0">
                <a:solidFill>
                  <a:schemeClr val="tx2"/>
                </a:solidFill>
              </a:rPr>
              <a:t>，</a:t>
            </a:r>
            <a:r>
              <a:rPr lang="en-US" altLang="zh-CN" sz="3200" dirty="0" smtClean="0">
                <a:solidFill>
                  <a:schemeClr val="tx2"/>
                </a:solidFill>
              </a:rPr>
              <a:t>4)</a:t>
            </a:r>
          </a:p>
          <a:p>
            <a:pPr>
              <a:buFont typeface="Wingdings" panose="05000000000000000000" pitchFamily="2" charset="2"/>
              <a:buNone/>
              <a:defRPr/>
            </a:pPr>
            <a:r>
              <a:rPr lang="en-US" altLang="zh-CN" sz="3200" dirty="0" smtClean="0">
                <a:solidFill>
                  <a:schemeClr val="tx2"/>
                </a:solidFill>
              </a:rPr>
              <a:t>6) R</a:t>
            </a:r>
            <a:r>
              <a:rPr lang="en-US" altLang="zh-CN" sz="3200" dirty="0" smtClean="0">
                <a:solidFill>
                  <a:schemeClr val="tx2"/>
                </a:solidFill>
                <a:sym typeface="Symbol" pitchFamily="18" charset="2"/>
              </a:rPr>
              <a:t></a:t>
            </a:r>
            <a:r>
              <a:rPr lang="en-US" altLang="zh-CN" sz="3200" dirty="0" smtClean="0">
                <a:solidFill>
                  <a:schemeClr val="tx2"/>
                </a:solidFill>
              </a:rPr>
              <a:t>S        </a:t>
            </a:r>
            <a:r>
              <a:rPr lang="zh-CN" altLang="en-US" sz="3200" dirty="0" smtClean="0">
                <a:solidFill>
                  <a:schemeClr val="tx2"/>
                </a:solidFill>
              </a:rPr>
              <a:t>规则</a:t>
            </a:r>
            <a:r>
              <a:rPr lang="en-US" altLang="zh-CN" sz="3200" dirty="0" smtClean="0">
                <a:solidFill>
                  <a:schemeClr val="tx2"/>
                </a:solidFill>
              </a:rPr>
              <a:t>1</a:t>
            </a:r>
          </a:p>
          <a:p>
            <a:pPr>
              <a:buFont typeface="Wingdings" panose="05000000000000000000" pitchFamily="2" charset="2"/>
              <a:buNone/>
              <a:defRPr/>
            </a:pPr>
            <a:r>
              <a:rPr lang="en-US" altLang="zh-CN" sz="3200" dirty="0" smtClean="0">
                <a:solidFill>
                  <a:schemeClr val="tx2"/>
                </a:solidFill>
              </a:rPr>
              <a:t>7)S               </a:t>
            </a:r>
            <a:r>
              <a:rPr lang="zh-CN" altLang="en-US" sz="3200" dirty="0" smtClean="0">
                <a:solidFill>
                  <a:schemeClr val="tx2"/>
                </a:solidFill>
              </a:rPr>
              <a:t>规则</a:t>
            </a:r>
            <a:r>
              <a:rPr lang="en-US" altLang="zh-CN" sz="3200" dirty="0" smtClean="0">
                <a:solidFill>
                  <a:schemeClr val="tx2"/>
                </a:solidFill>
              </a:rPr>
              <a:t>2</a:t>
            </a:r>
            <a:r>
              <a:rPr lang="zh-CN" altLang="en-US" sz="3200" dirty="0" smtClean="0">
                <a:solidFill>
                  <a:schemeClr val="tx2"/>
                </a:solidFill>
              </a:rPr>
              <a:t>，根据</a:t>
            </a:r>
            <a:r>
              <a:rPr lang="en-US" altLang="zh-CN" sz="3200" dirty="0" smtClean="0">
                <a:solidFill>
                  <a:schemeClr val="tx2"/>
                </a:solidFill>
              </a:rPr>
              <a:t>5)</a:t>
            </a:r>
            <a:r>
              <a:rPr lang="zh-CN" altLang="en-US" sz="3200" dirty="0" smtClean="0">
                <a:solidFill>
                  <a:schemeClr val="tx2"/>
                </a:solidFill>
              </a:rPr>
              <a:t>，</a:t>
            </a:r>
            <a:r>
              <a:rPr lang="en-US" altLang="zh-CN" sz="3200" dirty="0" smtClean="0">
                <a:solidFill>
                  <a:schemeClr val="tx2"/>
                </a:solidFill>
              </a:rPr>
              <a:t>6)</a:t>
            </a:r>
          </a:p>
          <a:p>
            <a:pPr>
              <a:buFont typeface="Wingdings" panose="05000000000000000000" pitchFamily="2" charset="2"/>
              <a:buNone/>
              <a:defRPr/>
            </a:pPr>
            <a:r>
              <a:rPr lang="en-US" altLang="zh-CN" sz="3200" dirty="0" smtClean="0">
                <a:solidFill>
                  <a:schemeClr val="tx2"/>
                </a:solidFill>
              </a:rPr>
              <a:t>8) P</a:t>
            </a:r>
            <a:r>
              <a:rPr lang="en-US" altLang="zh-CN" sz="3200" dirty="0" smtClean="0">
                <a:solidFill>
                  <a:schemeClr val="tx2"/>
                </a:solidFill>
                <a:sym typeface="Symbol" pitchFamily="18" charset="2"/>
              </a:rPr>
              <a:t></a:t>
            </a:r>
            <a:r>
              <a:rPr lang="en-US" altLang="zh-CN" sz="3200" dirty="0" smtClean="0">
                <a:solidFill>
                  <a:schemeClr val="tx2"/>
                </a:solidFill>
              </a:rPr>
              <a:t>S         </a:t>
            </a:r>
            <a:r>
              <a:rPr lang="zh-CN" altLang="en-US" sz="3200" dirty="0" smtClean="0">
                <a:solidFill>
                  <a:schemeClr val="tx2"/>
                </a:solidFill>
              </a:rPr>
              <a:t>规则</a:t>
            </a:r>
            <a:r>
              <a:rPr lang="en-US" altLang="zh-CN" sz="3200" dirty="0" smtClean="0">
                <a:solidFill>
                  <a:schemeClr val="tx2"/>
                </a:solidFill>
              </a:rPr>
              <a:t>3</a:t>
            </a:r>
            <a:r>
              <a:rPr lang="zh-CN" altLang="en-US" sz="3200" dirty="0" smtClean="0">
                <a:solidFill>
                  <a:schemeClr val="tx2"/>
                </a:solidFill>
              </a:rPr>
              <a:t>，根据</a:t>
            </a:r>
            <a:r>
              <a:rPr lang="en-US" altLang="zh-CN" sz="3200" dirty="0" smtClean="0">
                <a:solidFill>
                  <a:schemeClr val="tx2"/>
                </a:solidFill>
              </a:rPr>
              <a:t>1)</a:t>
            </a:r>
            <a:r>
              <a:rPr lang="zh-CN" altLang="en-US" sz="3200" dirty="0" smtClean="0">
                <a:solidFill>
                  <a:schemeClr val="tx2"/>
                </a:solidFill>
              </a:rPr>
              <a:t>，</a:t>
            </a:r>
            <a:r>
              <a:rPr lang="en-US" altLang="zh-CN" sz="3200" dirty="0" smtClean="0">
                <a:solidFill>
                  <a:schemeClr val="tx2"/>
                </a:solidFill>
              </a:rPr>
              <a:t>7)</a:t>
            </a:r>
          </a:p>
          <a:p>
            <a:pPr>
              <a:buFont typeface="Wingdings" panose="05000000000000000000" pitchFamily="2" charset="2"/>
              <a:buNone/>
              <a:defRPr/>
            </a:pPr>
            <a:r>
              <a:rPr lang="en-US" altLang="zh-CN" sz="3200" dirty="0" smtClean="0"/>
              <a:t>         </a:t>
            </a:r>
            <a:endParaRPr lang="zh-CN" altLang="en-US" sz="3200"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9ABE73AD-FBDA-4C5F-9B59-99E1EE1AB397}" type="slidenum">
              <a:rPr lang="en-US" altLang="zh-CN" smtClean="0"/>
              <a:pPr>
                <a:defRPr/>
              </a:pPr>
              <a:t>129</a:t>
            </a:fld>
            <a:endParaRPr lang="en-US" altLang="zh-CN"/>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04800" y="990600"/>
            <a:ext cx="8382000" cy="4953000"/>
          </a:xfrm>
        </p:spPr>
        <p:txBody>
          <a:bodyPr/>
          <a:lstStyle/>
          <a:p>
            <a:pPr eaLnBrk="1" hangingPunct="1">
              <a:lnSpc>
                <a:spcPct val="125000"/>
              </a:lnSpc>
              <a:tabLst>
                <a:tab pos="1716088" algn="l"/>
                <a:tab pos="2343150" algn="l"/>
              </a:tabLst>
              <a:defRPr/>
            </a:pPr>
            <a:r>
              <a:rPr lang="zh-CN" altLang="en-US" sz="3200" b="1" dirty="0" smtClean="0">
                <a:latin typeface="Times New Roman" pitchFamily="18" charset="0"/>
              </a:rPr>
              <a:t>若想得到 “命题”</a:t>
            </a:r>
            <a:r>
              <a:rPr lang="en-US" altLang="zh-CN" sz="3200" b="1" dirty="0" smtClean="0">
                <a:latin typeface="Times New Roman" pitchFamily="18" charset="0"/>
              </a:rPr>
              <a:t>P</a:t>
            </a:r>
            <a:r>
              <a:rPr lang="zh-CN" altLang="en-US" sz="3200" b="1" dirty="0" smtClean="0">
                <a:latin typeface="Times New Roman" pitchFamily="18" charset="0"/>
              </a:rPr>
              <a:t>的否定 “命题”，应该就是“命题”</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P</a:t>
            </a:r>
            <a:r>
              <a:rPr lang="zh-CN" altLang="en-US" sz="3200" b="1" dirty="0" smtClean="0">
                <a:latin typeface="Times New Roman" pitchFamily="18" charset="0"/>
              </a:rPr>
              <a:t>。但是，	</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P=</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br>
              <a:rPr lang="en-US" altLang="zh-CN" sz="3200" b="1" dirty="0" smtClean="0">
                <a:latin typeface="Times New Roman" pitchFamily="18" charset="0"/>
              </a:rPr>
            </a:b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br>
              <a:rPr lang="en-US" altLang="zh-CN" sz="3200" b="1" dirty="0" smtClean="0">
                <a:latin typeface="Times New Roman" pitchFamily="18" charset="0"/>
              </a:rPr>
            </a:br>
            <a:r>
              <a:rPr lang="en-US" altLang="zh-CN" sz="3200" b="1" dirty="0" smtClean="0">
                <a:latin typeface="Times New Roman" pitchFamily="18" charset="0"/>
              </a:rPr>
              <a:t>		=H(x)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p>
          <a:p>
            <a:pPr eaLnBrk="1" hangingPunct="1">
              <a:lnSpc>
                <a:spcPct val="125000"/>
              </a:lnSpc>
              <a:buFont typeface="Wingdings" panose="05000000000000000000" pitchFamily="2" charset="2"/>
              <a:buNone/>
              <a:tabLst>
                <a:tab pos="1716088" algn="l"/>
                <a:tab pos="2343150" algn="l"/>
              </a:tabLst>
              <a:defRPr/>
            </a:pPr>
            <a:r>
              <a:rPr lang="zh-CN" altLang="en-US" sz="3200" b="1" dirty="0" smtClean="0">
                <a:latin typeface="Times New Roman" pitchFamily="18" charset="0"/>
              </a:rPr>
              <a:t>　亦即，“命题”</a:t>
            </a:r>
            <a:r>
              <a:rPr lang="en-US" altLang="zh-CN" sz="3200" b="1" dirty="0" smtClean="0">
                <a:latin typeface="Times New Roman" pitchFamily="18" charset="0"/>
              </a:rPr>
              <a:t>P</a:t>
            </a:r>
            <a:r>
              <a:rPr lang="zh-CN" altLang="en-US" sz="3200" b="1" dirty="0" smtClean="0">
                <a:latin typeface="Times New Roman" pitchFamily="18" charset="0"/>
              </a:rPr>
              <a:t>的否定 “命题”是 “</a:t>
            </a:r>
            <a:r>
              <a:rPr lang="zh-CN" altLang="en-US" sz="3200" b="1" u="sng" dirty="0" smtClean="0">
                <a:solidFill>
                  <a:srgbClr val="FFCC00"/>
                </a:solidFill>
                <a:latin typeface="Times New Roman" pitchFamily="18" charset="0"/>
              </a:rPr>
              <a:t>所有人都不死</a:t>
            </a:r>
            <a:r>
              <a:rPr lang="zh-CN" altLang="en-US" sz="3200" b="1" dirty="0" smtClean="0">
                <a:latin typeface="Times New Roman" pitchFamily="18" charset="0"/>
              </a:rPr>
              <a:t>”。这和人们日常对命题 “所有人都必死”的否定的理解，相差得实在太远</a:t>
            </a:r>
            <a:endParaRPr lang="en-US" altLang="zh-CN" sz="3200"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DD257E75-6621-4702-B84D-66C34F378424}" type="slidenum">
              <a:rPr lang="en-US" altLang="zh-CN" smtClean="0"/>
              <a:pPr>
                <a:defRPr/>
              </a:pPr>
              <a:t>13</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2 </a:t>
            </a:r>
            <a:r>
              <a:rPr lang="zh-CN" altLang="en-US" sz="3600" b="1" dirty="0" smtClean="0">
                <a:latin typeface="黑体" panose="02010609060101010101" pitchFamily="49" charset="-122"/>
                <a:ea typeface="黑体" panose="02010609060101010101" pitchFamily="49" charset="-122"/>
              </a:rPr>
              <a:t>量词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4800"/>
            <a:ext cx="8229600" cy="5826125"/>
          </a:xfrm>
        </p:spPr>
        <p:txBody>
          <a:bodyPr/>
          <a:lstStyle/>
          <a:p>
            <a:pPr>
              <a:buFont typeface="Wingdings" panose="05000000000000000000" pitchFamily="2" charset="2"/>
              <a:buNone/>
              <a:defRPr/>
            </a:pPr>
            <a:r>
              <a:rPr lang="en-US" altLang="zh-CN" sz="3000" dirty="0" smtClean="0">
                <a:solidFill>
                  <a:schemeClr val="tx2"/>
                </a:solidFill>
              </a:rPr>
              <a:t>3.1-19</a:t>
            </a:r>
            <a:r>
              <a:rPr lang="zh-CN" altLang="en-US" sz="3000" dirty="0" smtClean="0">
                <a:solidFill>
                  <a:schemeClr val="tx2"/>
                </a:solidFill>
              </a:rPr>
              <a:t>将下列公式化为主析取范式、主合取范式</a:t>
            </a:r>
            <a:endParaRPr lang="en-US" altLang="zh-CN" sz="3000" dirty="0" smtClean="0"/>
          </a:p>
          <a:p>
            <a:pPr>
              <a:buFont typeface="Wingdings" panose="05000000000000000000" pitchFamily="2" charset="2"/>
              <a:buNone/>
              <a:defRPr/>
            </a:pPr>
            <a:r>
              <a:rPr lang="zh-CN" altLang="zh-CN" sz="3000" dirty="0" smtClean="0"/>
              <a:t>解：</a:t>
            </a:r>
            <a:endParaRPr lang="en-US" altLang="zh-CN" sz="3000" dirty="0" smtClean="0"/>
          </a:p>
          <a:p>
            <a:pPr>
              <a:buFont typeface="Wingdings" panose="05000000000000000000" pitchFamily="2" charset="2"/>
              <a:buNone/>
              <a:defRPr/>
            </a:pPr>
            <a:r>
              <a:rPr lang="en-US" altLang="zh-CN" sz="3000" dirty="0" smtClean="0"/>
              <a:t>(1) P</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a:t>
            </a:r>
            <a:r>
              <a:rPr lang="en-US" altLang="zh-CN" sz="3000" dirty="0" smtClean="0"/>
              <a:t>Q)</a:t>
            </a:r>
            <a:r>
              <a:rPr lang="en-US" altLang="zh-CN" sz="3000" dirty="0" smtClean="0">
                <a:sym typeface="Symbol" pitchFamily="18" charset="2"/>
              </a:rPr>
              <a:t></a:t>
            </a:r>
            <a:r>
              <a:rPr lang="en-US" altLang="zh-CN" sz="3000" dirty="0" smtClean="0"/>
              <a:t>(</a:t>
            </a:r>
            <a:r>
              <a:rPr lang="en-US" altLang="zh-CN" sz="3000" dirty="0" smtClean="0">
                <a:sym typeface="Symbol" pitchFamily="18" charset="2"/>
              </a:rPr>
              <a:t></a:t>
            </a:r>
            <a:r>
              <a:rPr lang="en-US" altLang="zh-CN" sz="3000" dirty="0" smtClean="0"/>
              <a:t>Q</a:t>
            </a:r>
            <a:r>
              <a:rPr lang="en-US" altLang="zh-CN" sz="3000" dirty="0" smtClean="0">
                <a:sym typeface="Symbol" pitchFamily="18" charset="2"/>
              </a:rPr>
              <a:t></a:t>
            </a:r>
            <a:r>
              <a:rPr lang="en-US" altLang="zh-CN" sz="3000" dirty="0" smtClean="0"/>
              <a:t>P))</a:t>
            </a:r>
            <a:endParaRPr lang="zh-CN" altLang="zh-CN" sz="3000" dirty="0" smtClean="0"/>
          </a:p>
          <a:p>
            <a:pPr>
              <a:buFont typeface="Wingdings" panose="05000000000000000000" pitchFamily="2" charset="2"/>
              <a:buNone/>
              <a:defRPr/>
            </a:pPr>
            <a:r>
              <a:rPr lang="en-US" altLang="zh-CN" sz="3000" dirty="0" smtClean="0"/>
              <a:t>=</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a:t>
            </a:r>
            <a:r>
              <a:rPr lang="en-US" altLang="zh-CN" sz="3000" dirty="0" smtClean="0"/>
              <a:t>((</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a:t>
            </a:r>
            <a:r>
              <a:rPr lang="en-US" altLang="zh-CN" sz="3000" dirty="0" smtClean="0"/>
              <a:t>Q) </a:t>
            </a:r>
            <a:r>
              <a:rPr lang="en-US" altLang="zh-CN" sz="3000" dirty="0" smtClean="0">
                <a:sym typeface="Symbol" pitchFamily="18" charset="2"/>
              </a:rPr>
              <a:t></a:t>
            </a:r>
            <a:r>
              <a:rPr lang="en-US" altLang="zh-CN" sz="3000" dirty="0" smtClean="0"/>
              <a:t> Q</a:t>
            </a:r>
            <a:r>
              <a:rPr lang="en-US" altLang="zh-CN" sz="3000" dirty="0" smtClean="0">
                <a:sym typeface="Symbol" pitchFamily="18" charset="2"/>
              </a:rPr>
              <a:t></a:t>
            </a:r>
            <a:r>
              <a:rPr lang="en-US" altLang="zh-CN" sz="3000" dirty="0" smtClean="0"/>
              <a:t>P)</a:t>
            </a:r>
            <a:endParaRPr lang="zh-CN" altLang="zh-CN" sz="3000" dirty="0" smtClean="0"/>
          </a:p>
          <a:p>
            <a:pPr>
              <a:buFont typeface="Wingdings" panose="05000000000000000000" pitchFamily="2" charset="2"/>
              <a:buNone/>
              <a:defRPr/>
            </a:pPr>
            <a:r>
              <a:rPr lang="en-US" altLang="zh-CN" sz="3000" dirty="0" smtClean="0"/>
              <a:t>=</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a:t>
            </a:r>
            <a:r>
              <a:rPr lang="en-US" altLang="zh-CN" sz="3000" dirty="0" smtClean="0"/>
              <a:t>(Q</a:t>
            </a:r>
            <a:r>
              <a:rPr lang="en-US" altLang="zh-CN" sz="3000" dirty="0" smtClean="0">
                <a:sym typeface="Symbol" pitchFamily="18" charset="2"/>
              </a:rPr>
              <a:t></a:t>
            </a:r>
            <a:r>
              <a:rPr lang="en-US" altLang="zh-CN" sz="3000" dirty="0" smtClean="0"/>
              <a:t>P)</a:t>
            </a:r>
          </a:p>
          <a:p>
            <a:pPr>
              <a:buFont typeface="Wingdings" panose="05000000000000000000" pitchFamily="2" charset="2"/>
              <a:buNone/>
              <a:defRPr/>
            </a:pPr>
            <a:r>
              <a:rPr lang="en-US" altLang="zh-CN" sz="3000" dirty="0" smtClean="0"/>
              <a:t>=(</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a:t>
            </a:r>
            <a:r>
              <a:rPr lang="en-US" altLang="zh-CN" sz="3000" dirty="0" smtClean="0"/>
              <a:t>Q) </a:t>
            </a:r>
            <a:r>
              <a:rPr lang="en-US" altLang="zh-CN" sz="3000" dirty="0" smtClean="0">
                <a:sym typeface="Symbol" pitchFamily="18" charset="2"/>
              </a:rPr>
              <a:t></a:t>
            </a:r>
            <a:r>
              <a:rPr lang="en-US" altLang="zh-CN" sz="3000" dirty="0" smtClean="0"/>
              <a:t>(</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a:t>
            </a:r>
            <a:r>
              <a:rPr lang="en-US" altLang="zh-CN" sz="3000" dirty="0" smtClean="0"/>
              <a:t>P)</a:t>
            </a:r>
            <a:endParaRPr lang="zh-CN" altLang="zh-CN" sz="3000" dirty="0" smtClean="0"/>
          </a:p>
          <a:p>
            <a:pPr>
              <a:buFont typeface="Wingdings" panose="05000000000000000000" pitchFamily="2" charset="2"/>
              <a:buNone/>
              <a:defRPr/>
            </a:pPr>
            <a:r>
              <a:rPr lang="en-US" altLang="zh-CN" sz="3000" dirty="0" smtClean="0"/>
              <a:t>=</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a:t>
            </a:r>
            <a:r>
              <a:rPr lang="en-US" altLang="zh-CN" sz="3000" dirty="0" smtClean="0"/>
              <a:t>Q </a:t>
            </a:r>
            <a:r>
              <a:rPr lang="zh-CN" altLang="zh-CN" sz="3000" dirty="0" smtClean="0"/>
              <a:t>（主合取范式）</a:t>
            </a:r>
            <a:endParaRPr lang="en-US" altLang="zh-CN" sz="3000" dirty="0" smtClean="0"/>
          </a:p>
          <a:p>
            <a:pPr>
              <a:buFont typeface="Wingdings" panose="05000000000000000000" pitchFamily="2" charset="2"/>
              <a:buNone/>
              <a:defRPr/>
            </a:pPr>
            <a:r>
              <a:rPr lang="en-US" altLang="zh-CN" sz="3000" dirty="0" smtClean="0"/>
              <a:t>=</a:t>
            </a:r>
            <a:r>
              <a:rPr lang="en-US" altLang="zh-CN" sz="3000" dirty="0" smtClean="0">
                <a:sym typeface="Symbol" pitchFamily="18" charset="2"/>
              </a:rPr>
              <a:t> (</a:t>
            </a:r>
            <a:r>
              <a:rPr lang="en-US" altLang="zh-CN" sz="3000" dirty="0" smtClean="0"/>
              <a:t>P</a:t>
            </a:r>
            <a:r>
              <a:rPr lang="en-US" altLang="zh-CN" sz="3000" dirty="0" smtClean="0">
                <a:sym typeface="Symbol" pitchFamily="18" charset="2"/>
              </a:rPr>
              <a:t> </a:t>
            </a:r>
            <a:r>
              <a:rPr lang="en-US" altLang="zh-CN" sz="3000" dirty="0" smtClean="0"/>
              <a:t>(Q</a:t>
            </a:r>
            <a:r>
              <a:rPr lang="en-US" altLang="zh-CN" sz="3000" dirty="0" smtClean="0">
                <a:sym typeface="Symbol" pitchFamily="18" charset="2"/>
              </a:rPr>
              <a:t></a:t>
            </a:r>
            <a:r>
              <a:rPr lang="en-US" altLang="zh-CN" sz="3000" dirty="0" smtClean="0"/>
              <a:t>Q)</a:t>
            </a:r>
            <a:r>
              <a:rPr lang="en-US" altLang="zh-CN" sz="3000" dirty="0" smtClean="0">
                <a:sym typeface="Symbol" pitchFamily="18" charset="2"/>
              </a:rPr>
              <a:t> )(</a:t>
            </a:r>
            <a:r>
              <a:rPr lang="en-US" altLang="zh-CN" sz="3000" dirty="0" smtClean="0"/>
              <a:t>Q </a:t>
            </a:r>
            <a:r>
              <a:rPr lang="en-US" altLang="zh-CN" sz="3000" dirty="0" smtClean="0">
                <a:sym typeface="Symbol" pitchFamily="18" charset="2"/>
              </a:rPr>
              <a:t></a:t>
            </a:r>
            <a:r>
              <a:rPr lang="en-US" altLang="zh-CN" sz="3000" dirty="0" smtClean="0"/>
              <a:t> (P</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 </a:t>
            </a:r>
            <a:r>
              <a:rPr lang="en-US" altLang="zh-CN" sz="3000" dirty="0" smtClean="0"/>
              <a:t>)</a:t>
            </a:r>
          </a:p>
          <a:p>
            <a:pPr>
              <a:buFont typeface="Wingdings" panose="05000000000000000000" pitchFamily="2" charset="2"/>
              <a:buNone/>
              <a:defRPr/>
            </a:pPr>
            <a:r>
              <a:rPr lang="en-US" altLang="zh-CN" sz="3000" dirty="0" smtClean="0"/>
              <a:t>=(</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 </a:t>
            </a:r>
            <a:r>
              <a:rPr lang="en-US" altLang="zh-CN" sz="3000" dirty="0" smtClean="0"/>
              <a:t>Q)</a:t>
            </a:r>
            <a:r>
              <a:rPr lang="en-US" altLang="zh-CN" sz="3000" dirty="0" smtClean="0">
                <a:sym typeface="Symbol" pitchFamily="18" charset="2"/>
              </a:rPr>
              <a:t> (</a:t>
            </a:r>
            <a:r>
              <a:rPr lang="en-US" altLang="zh-CN" sz="3000" dirty="0" smtClean="0"/>
              <a:t>P</a:t>
            </a:r>
            <a:r>
              <a:rPr lang="en-US" altLang="zh-CN" sz="3000" dirty="0" smtClean="0">
                <a:sym typeface="Symbol" pitchFamily="18" charset="2"/>
              </a:rPr>
              <a:t>  </a:t>
            </a:r>
            <a:r>
              <a:rPr lang="en-US" altLang="zh-CN" sz="3000" dirty="0" smtClean="0"/>
              <a:t>Q)</a:t>
            </a:r>
            <a:r>
              <a:rPr lang="en-US" altLang="zh-CN" sz="3000" dirty="0" smtClean="0">
                <a:sym typeface="Symbol" pitchFamily="18" charset="2"/>
              </a:rPr>
              <a:t> (PQ) (</a:t>
            </a:r>
            <a:r>
              <a:rPr lang="en-US" altLang="zh-CN" sz="3000" dirty="0" smtClean="0"/>
              <a:t>P</a:t>
            </a:r>
            <a:r>
              <a:rPr lang="en-US" altLang="zh-CN" sz="3000" dirty="0" smtClean="0">
                <a:sym typeface="Symbol" pitchFamily="18" charset="2"/>
              </a:rPr>
              <a:t>Q)</a:t>
            </a:r>
          </a:p>
          <a:p>
            <a:pPr>
              <a:buFont typeface="Wingdings" panose="05000000000000000000" pitchFamily="2" charset="2"/>
              <a:buNone/>
              <a:defRPr/>
            </a:pPr>
            <a:r>
              <a:rPr lang="en-US" altLang="zh-CN" sz="3000" dirty="0" smtClean="0"/>
              <a:t>=(</a:t>
            </a:r>
            <a:r>
              <a:rPr lang="en-US" altLang="zh-CN" sz="3000" dirty="0" smtClean="0">
                <a:sym typeface="Symbol" pitchFamily="18" charset="2"/>
              </a:rPr>
              <a:t></a:t>
            </a:r>
            <a:r>
              <a:rPr lang="en-US" altLang="zh-CN" sz="3000" dirty="0" smtClean="0"/>
              <a:t>P</a:t>
            </a:r>
            <a:r>
              <a:rPr lang="en-US" altLang="zh-CN" sz="3000" dirty="0" smtClean="0">
                <a:sym typeface="Symbol" pitchFamily="18" charset="2"/>
              </a:rPr>
              <a:t> </a:t>
            </a:r>
            <a:r>
              <a:rPr lang="en-US" altLang="zh-CN" sz="3000" dirty="0" smtClean="0"/>
              <a:t>Q)</a:t>
            </a:r>
            <a:r>
              <a:rPr lang="en-US" altLang="zh-CN" sz="3000" dirty="0" smtClean="0">
                <a:sym typeface="Symbol" pitchFamily="18" charset="2"/>
              </a:rPr>
              <a:t> (</a:t>
            </a:r>
            <a:r>
              <a:rPr lang="en-US" altLang="zh-CN" sz="3000" dirty="0" smtClean="0"/>
              <a:t>P</a:t>
            </a:r>
            <a:r>
              <a:rPr lang="en-US" altLang="zh-CN" sz="3000" dirty="0" smtClean="0">
                <a:sym typeface="Symbol" pitchFamily="18" charset="2"/>
              </a:rPr>
              <a:t>  </a:t>
            </a:r>
            <a:r>
              <a:rPr lang="en-US" altLang="zh-CN" sz="3000" dirty="0" smtClean="0"/>
              <a:t>Q)</a:t>
            </a:r>
            <a:r>
              <a:rPr lang="en-US" altLang="zh-CN" sz="3000" dirty="0" smtClean="0">
                <a:sym typeface="Symbol" pitchFamily="18" charset="2"/>
              </a:rPr>
              <a:t> (PQ) </a:t>
            </a:r>
            <a:r>
              <a:rPr lang="zh-CN" altLang="zh-CN" sz="3000" dirty="0" smtClean="0"/>
              <a:t>（主</a:t>
            </a:r>
            <a:r>
              <a:rPr lang="zh-CN" altLang="en-US" sz="3000" dirty="0" smtClean="0"/>
              <a:t>析</a:t>
            </a:r>
            <a:r>
              <a:rPr lang="zh-CN" altLang="zh-CN" sz="3000" dirty="0" smtClean="0"/>
              <a:t>取范式）</a:t>
            </a:r>
            <a:endParaRPr lang="zh-CN" altLang="en-US" sz="3000" dirty="0" smtClean="0"/>
          </a:p>
          <a:p>
            <a:pPr>
              <a:buFont typeface="Wingdings" panose="05000000000000000000" pitchFamily="2" charset="2"/>
              <a:buNone/>
              <a:defRPr/>
            </a:pPr>
            <a:endParaRPr lang="zh-CN" altLang="zh-CN" sz="3200" dirty="0" smtClean="0"/>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A2CA896D-66F6-4310-94D8-3F5CF71FBC79}" type="slidenum">
              <a:rPr lang="en-US" altLang="zh-CN" smtClean="0"/>
              <a:pPr>
                <a:defRPr/>
              </a:pPr>
              <a:t>130</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269875"/>
            <a:ext cx="8534400" cy="5749925"/>
          </a:xfrm>
        </p:spPr>
        <p:txBody>
          <a:bodyPr/>
          <a:lstStyle/>
          <a:p>
            <a:pPr>
              <a:defRPr/>
            </a:pPr>
            <a:r>
              <a:rPr lang="en-US" altLang="zh-CN" sz="2800" dirty="0" smtClean="0"/>
              <a:t>(2) P</a:t>
            </a:r>
            <a:r>
              <a:rPr lang="en-US" altLang="zh-CN" sz="2800" dirty="0" smtClean="0">
                <a:sym typeface="Symbol"/>
              </a:rPr>
              <a:t></a:t>
            </a:r>
            <a:r>
              <a:rPr lang="en-US" altLang="zh-CN" sz="2800" dirty="0" smtClean="0"/>
              <a:t>(</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a:t>
            </a:r>
          </a:p>
          <a:p>
            <a:pPr>
              <a:buFont typeface="Wingdings" panose="05000000000000000000" pitchFamily="2" charset="2"/>
              <a:buNone/>
              <a:defRPr/>
            </a:pPr>
            <a:r>
              <a:rPr lang="en-US" altLang="zh-CN" sz="2800" dirty="0" smtClean="0"/>
              <a:t>=P</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a:t>
            </a:r>
            <a:endParaRPr lang="zh-CN" altLang="zh-CN" sz="2800" dirty="0" smtClean="0"/>
          </a:p>
          <a:p>
            <a:pPr>
              <a:buFont typeface="Wingdings" panose="05000000000000000000" pitchFamily="2" charset="2"/>
              <a:buNone/>
              <a:defRPr/>
            </a:pPr>
            <a:r>
              <a:rPr lang="en-US" altLang="zh-CN" sz="2800" dirty="0" smtClean="0"/>
              <a:t>=P</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a:t>
            </a:r>
            <a:endParaRPr lang="zh-CN" altLang="zh-CN" sz="2800" dirty="0" smtClean="0"/>
          </a:p>
          <a:p>
            <a:pPr>
              <a:buFont typeface="Wingdings" panose="05000000000000000000" pitchFamily="2" charset="2"/>
              <a:buNone/>
              <a:defRPr/>
            </a:pP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                   </a:t>
            </a:r>
            <a:r>
              <a:rPr lang="zh-CN" altLang="zh-CN" sz="2800" dirty="0" smtClean="0"/>
              <a:t>（主合取范式）</a:t>
            </a:r>
            <a:r>
              <a:rPr lang="en-US" altLang="zh-CN" sz="2800" dirty="0" smtClean="0"/>
              <a:t> </a:t>
            </a:r>
            <a:endParaRPr lang="zh-CN" altLang="zh-CN" sz="2800" dirty="0" smtClean="0"/>
          </a:p>
          <a:p>
            <a:pPr>
              <a:buFont typeface="Wingdings" panose="05000000000000000000" pitchFamily="2" charset="2"/>
              <a:buNone/>
              <a:defRPr/>
            </a:pP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 Q) </a:t>
            </a:r>
            <a:r>
              <a:rPr lang="en-US" altLang="zh-CN" sz="2800" dirty="0" smtClean="0">
                <a:sym typeface="Symbol"/>
              </a:rPr>
              <a:t></a:t>
            </a:r>
            <a:r>
              <a:rPr lang="en-US" altLang="zh-CN" sz="2800" dirty="0" smtClean="0"/>
              <a:t>(R</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 P) </a:t>
            </a:r>
            <a:r>
              <a:rPr lang="en-US" altLang="zh-CN" sz="2800" dirty="0" smtClean="0">
                <a:sym typeface="Symbol"/>
              </a:rPr>
              <a:t></a:t>
            </a:r>
            <a:r>
              <a:rPr lang="en-US" altLang="zh-CN" sz="2800" dirty="0" smtClean="0"/>
              <a:t>(R</a:t>
            </a:r>
            <a:r>
              <a:rPr lang="en-US" altLang="zh-CN" sz="2800" dirty="0" smtClean="0">
                <a:sym typeface="Symbol"/>
              </a:rPr>
              <a:t></a:t>
            </a:r>
            <a:r>
              <a:rPr lang="en-US" altLang="zh-CN" sz="2800" dirty="0" smtClean="0"/>
              <a:t>R)) </a:t>
            </a:r>
            <a:r>
              <a:rPr lang="en-US" altLang="zh-CN" sz="2800" dirty="0" smtClean="0">
                <a:sym typeface="Symbol"/>
              </a:rPr>
              <a:t></a:t>
            </a:r>
            <a:endParaRPr lang="zh-CN" altLang="zh-CN" sz="2800" dirty="0" smtClean="0"/>
          </a:p>
          <a:p>
            <a:pPr>
              <a:buFont typeface="Wingdings" panose="05000000000000000000" pitchFamily="2" charset="2"/>
              <a:buNone/>
              <a:defRPr/>
            </a:pPr>
            <a:r>
              <a:rPr lang="en-US" altLang="zh-CN" sz="2800" dirty="0" smtClean="0"/>
              <a:t>(R</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 P) </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Q))</a:t>
            </a:r>
            <a:endParaRPr lang="zh-CN" altLang="zh-CN" sz="2800" dirty="0" smtClean="0"/>
          </a:p>
          <a:p>
            <a:pPr>
              <a:buFont typeface="Wingdings" panose="05000000000000000000" pitchFamily="2" charset="2"/>
              <a:buNone/>
              <a:defRPr/>
            </a:pP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 (P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a:t>
            </a:r>
            <a:endParaRPr lang="zh-CN" altLang="zh-CN" sz="2800" dirty="0" smtClean="0"/>
          </a:p>
          <a:p>
            <a:pPr>
              <a:buFont typeface="Wingdings" panose="05000000000000000000" pitchFamily="2" charset="2"/>
              <a:buNone/>
              <a:defRPr/>
            </a:pPr>
            <a:r>
              <a:rPr lang="en-US" altLang="zh-CN" sz="2800" dirty="0" smtClean="0">
                <a:sym typeface="Symbol"/>
              </a:rPr>
              <a:t></a:t>
            </a:r>
            <a:r>
              <a:rPr lang="en-US" altLang="zh-CN" sz="2800" dirty="0" smtClean="0"/>
              <a:t> (Q</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 (Q</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 (Q</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 (Q</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R)</a:t>
            </a:r>
            <a:endParaRPr lang="zh-CN" altLang="zh-CN" sz="2800" dirty="0" smtClean="0"/>
          </a:p>
          <a:p>
            <a:pPr>
              <a:buFont typeface="Wingdings" panose="05000000000000000000" pitchFamily="2" charset="2"/>
              <a:buNone/>
              <a:defRPr/>
            </a:pPr>
            <a:r>
              <a:rPr lang="en-US" altLang="zh-CN" sz="2800" dirty="0" smtClean="0">
                <a:sym typeface="Symbol"/>
              </a:rPr>
              <a:t></a:t>
            </a:r>
            <a:r>
              <a:rPr lang="en-US" altLang="zh-CN" sz="2800" dirty="0" smtClean="0"/>
              <a:t> (R</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 </a:t>
            </a:r>
            <a:r>
              <a:rPr lang="en-US" altLang="zh-CN" sz="2800" dirty="0" smtClean="0">
                <a:sym typeface="Symbol"/>
              </a:rPr>
              <a:t></a:t>
            </a:r>
            <a:r>
              <a:rPr lang="en-US" altLang="zh-CN" sz="2800" dirty="0" smtClean="0"/>
              <a:t> (R</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 </a:t>
            </a:r>
            <a:r>
              <a:rPr lang="en-US" altLang="zh-CN" sz="2800" dirty="0" smtClean="0">
                <a:sym typeface="Symbol"/>
              </a:rPr>
              <a:t></a:t>
            </a:r>
            <a:r>
              <a:rPr lang="en-US" altLang="zh-CN" sz="2800" dirty="0" smtClean="0"/>
              <a:t> (R</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 </a:t>
            </a:r>
            <a:r>
              <a:rPr lang="en-US" altLang="zh-CN" sz="2800" dirty="0" smtClean="0">
                <a:sym typeface="Symbol"/>
              </a:rPr>
              <a:t></a:t>
            </a:r>
            <a:r>
              <a:rPr lang="en-US" altLang="zh-CN" sz="2800" dirty="0" smtClean="0"/>
              <a:t> (R</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endParaRPr lang="zh-CN" altLang="zh-CN" sz="2800" dirty="0" smtClean="0"/>
          </a:p>
          <a:p>
            <a:pPr>
              <a:buFont typeface="Wingdings" panose="05000000000000000000" pitchFamily="2" charset="2"/>
              <a:buNone/>
              <a:defRPr/>
            </a:pP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 (P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       </a:t>
            </a:r>
            <a:endParaRPr lang="zh-CN" altLang="zh-CN" sz="2800" dirty="0" smtClean="0"/>
          </a:p>
          <a:p>
            <a:pPr>
              <a:buFont typeface="Wingdings" panose="05000000000000000000" pitchFamily="2" charset="2"/>
              <a:buNone/>
              <a:defRPr/>
            </a:pPr>
            <a:r>
              <a:rPr lang="en-US" altLang="zh-CN" sz="2800" dirty="0" smtClean="0"/>
              <a:t>(</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 (</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 </a:t>
            </a:r>
            <a:r>
              <a:rPr lang="en-US" altLang="zh-CN" sz="2800" dirty="0" smtClean="0">
                <a:sym typeface="Symbol"/>
              </a:rPr>
              <a:t></a:t>
            </a:r>
            <a:r>
              <a:rPr lang="en-US" altLang="zh-CN" sz="2800" dirty="0" smtClean="0"/>
              <a:t> (</a:t>
            </a:r>
            <a:r>
              <a:rPr lang="en-US" altLang="zh-CN" sz="2800" dirty="0" smtClean="0">
                <a:sym typeface="Symbol"/>
              </a:rPr>
              <a:t></a:t>
            </a:r>
            <a:r>
              <a:rPr lang="en-US" altLang="zh-CN" sz="2800" dirty="0" smtClean="0"/>
              <a:t>P</a:t>
            </a:r>
            <a:r>
              <a:rPr lang="en-US" altLang="zh-CN" sz="2800" dirty="0" smtClean="0">
                <a:sym typeface="Symbol"/>
              </a:rPr>
              <a:t></a:t>
            </a:r>
            <a:r>
              <a:rPr lang="en-US" altLang="zh-CN" sz="2800" dirty="0" smtClean="0"/>
              <a:t>Q</a:t>
            </a:r>
            <a:r>
              <a:rPr lang="en-US" altLang="zh-CN" sz="2800" dirty="0" smtClean="0">
                <a:sym typeface="Symbol"/>
              </a:rPr>
              <a:t></a:t>
            </a:r>
            <a:r>
              <a:rPr lang="en-US" altLang="zh-CN" sz="2800" dirty="0" smtClean="0"/>
              <a:t>R)</a:t>
            </a:r>
            <a:endParaRPr lang="zh-CN" altLang="zh-CN" sz="2800" dirty="0" smtClean="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5B89C67-0CE5-4A1F-8407-2D027A5D9A49}" type="slidenum">
              <a:rPr lang="en-US" altLang="zh-CN" smtClean="0"/>
              <a:pPr>
                <a:defRPr/>
              </a:pPr>
              <a:t>131</a:t>
            </a:fld>
            <a:endParaRPr lang="en-US" altLang="zh-CN"/>
          </a:p>
        </p:txBody>
      </p:sp>
    </p:spTree>
  </p:cSld>
  <p:clrMapOvr>
    <a:masterClrMapping/>
  </p:clrMapOvr>
  <p:transition>
    <p:rand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304800" y="152400"/>
            <a:ext cx="8686800" cy="6248400"/>
          </a:xfrm>
        </p:spPr>
        <p:txBody>
          <a:bodyPr/>
          <a:lstStyle/>
          <a:p>
            <a:pPr eaLnBrk="1" hangingPunct="1">
              <a:defRPr/>
            </a:pPr>
            <a:r>
              <a:rPr lang="zh-CN" altLang="en-US" sz="3200" b="1" dirty="0" smtClean="0">
                <a:latin typeface="Times New Roman" pitchFamily="18" charset="0"/>
              </a:rPr>
              <a:t>习题</a:t>
            </a:r>
            <a:r>
              <a:rPr lang="en-US" altLang="zh-CN" sz="3200" b="1" dirty="0" smtClean="0">
                <a:latin typeface="Times New Roman" pitchFamily="18" charset="0"/>
              </a:rPr>
              <a:t>3.2-2</a:t>
            </a:r>
            <a:r>
              <a:rPr lang="zh-CN" altLang="zh-CN" sz="3200" dirty="0" smtClean="0"/>
              <a:t>设</a:t>
            </a:r>
            <a:r>
              <a:rPr lang="en-US" altLang="zh-CN" sz="3200" dirty="0" smtClean="0"/>
              <a:t>I</a:t>
            </a:r>
            <a:r>
              <a:rPr lang="zh-CN" altLang="zh-CN" sz="3200" dirty="0" smtClean="0"/>
              <a:t>是如下一个解释：</a:t>
            </a:r>
            <a:r>
              <a:rPr lang="en-US" altLang="zh-CN" sz="3200" dirty="0" smtClean="0"/>
              <a:t>D={a</a:t>
            </a:r>
            <a:r>
              <a:rPr lang="zh-CN" altLang="zh-CN" sz="3200" dirty="0" smtClean="0"/>
              <a:t>，</a:t>
            </a:r>
            <a:r>
              <a:rPr lang="en-US" altLang="zh-CN" sz="3200" dirty="0" smtClean="0"/>
              <a:t>b}</a:t>
            </a:r>
            <a:endParaRPr lang="zh-CN" altLang="zh-CN" sz="3200" dirty="0" smtClean="0"/>
          </a:p>
          <a:p>
            <a:pPr eaLnBrk="1" hangingPunct="1">
              <a:buFont typeface="Wingdings" panose="05000000000000000000" pitchFamily="2" charset="2"/>
              <a:buNone/>
              <a:defRPr/>
            </a:pPr>
            <a:r>
              <a:rPr lang="en-US" altLang="zh-CN" sz="3200" dirty="0" smtClean="0"/>
              <a:t>         </a:t>
            </a:r>
            <a:r>
              <a:rPr lang="en-US" altLang="zh-CN" sz="3200" u="sng" dirty="0" smtClean="0"/>
              <a:t>P(a</a:t>
            </a:r>
            <a:r>
              <a:rPr lang="zh-CN" altLang="zh-CN" sz="3200" u="sng" dirty="0" smtClean="0"/>
              <a:t>，</a:t>
            </a:r>
            <a:r>
              <a:rPr lang="en-US" altLang="zh-CN" sz="3200" u="sng" dirty="0" smtClean="0"/>
              <a:t>a)  P(a</a:t>
            </a:r>
            <a:r>
              <a:rPr lang="zh-CN" altLang="zh-CN" sz="3200" u="sng" dirty="0" smtClean="0"/>
              <a:t>，</a:t>
            </a:r>
            <a:r>
              <a:rPr lang="en-US" altLang="zh-CN" sz="3200" u="sng" dirty="0" smtClean="0"/>
              <a:t>b)  P(b</a:t>
            </a:r>
            <a:r>
              <a:rPr lang="zh-CN" altLang="zh-CN" sz="3200" u="sng" dirty="0" smtClean="0"/>
              <a:t>，</a:t>
            </a:r>
            <a:r>
              <a:rPr lang="en-US" altLang="zh-CN" sz="3200" u="sng" dirty="0" smtClean="0"/>
              <a:t>a)  P(b</a:t>
            </a:r>
            <a:r>
              <a:rPr lang="zh-CN" altLang="zh-CN" sz="3200" u="sng" dirty="0" smtClean="0"/>
              <a:t>，</a:t>
            </a:r>
            <a:r>
              <a:rPr lang="en-US" altLang="zh-CN" sz="3200" u="sng" dirty="0" smtClean="0"/>
              <a:t>b)</a:t>
            </a:r>
            <a:endParaRPr lang="zh-CN" altLang="zh-CN" sz="3200" dirty="0" smtClean="0"/>
          </a:p>
          <a:p>
            <a:pPr eaLnBrk="1" hangingPunct="1">
              <a:buFont typeface="Wingdings" panose="05000000000000000000" pitchFamily="2" charset="2"/>
              <a:buNone/>
              <a:defRPr/>
            </a:pPr>
            <a:r>
              <a:rPr lang="en-US" altLang="zh-CN" sz="3200" dirty="0" smtClean="0"/>
              <a:t>         1                0             0             1</a:t>
            </a:r>
            <a:endParaRPr lang="zh-CN" altLang="zh-CN" sz="3200" dirty="0" smtClean="0"/>
          </a:p>
          <a:p>
            <a:pPr eaLnBrk="1" hangingPunct="1">
              <a:buFont typeface="Wingdings" panose="05000000000000000000" pitchFamily="2" charset="2"/>
              <a:buNone/>
              <a:defRPr/>
            </a:pPr>
            <a:r>
              <a:rPr lang="zh-CN" altLang="zh-CN" sz="3200" dirty="0" smtClean="0"/>
              <a:t>试确定下列公式在</a:t>
            </a:r>
            <a:r>
              <a:rPr lang="en-US" altLang="zh-CN" sz="3200" dirty="0" smtClean="0"/>
              <a:t>I</a:t>
            </a:r>
            <a:r>
              <a:rPr lang="zh-CN" altLang="zh-CN" sz="3200" dirty="0" smtClean="0"/>
              <a:t>下的真值：</a:t>
            </a:r>
          </a:p>
          <a:p>
            <a:pPr eaLnBrk="1" hangingPunct="1">
              <a:buFont typeface="Wingdings" panose="05000000000000000000" pitchFamily="2" charset="2"/>
              <a:buNone/>
              <a:defRPr/>
            </a:pPr>
            <a:r>
              <a:rPr lang="en-US" altLang="zh-CN" dirty="0" smtClean="0">
                <a:sym typeface="Symbol"/>
              </a:rPr>
              <a:t>  </a:t>
            </a:r>
            <a:r>
              <a:rPr lang="en-US" altLang="zh-CN" sz="3200" dirty="0" smtClean="0">
                <a:sym typeface="Symbol"/>
              </a:rPr>
              <a:t></a:t>
            </a:r>
            <a:r>
              <a:rPr lang="en-US" altLang="zh-CN" sz="3200" dirty="0" err="1" smtClean="0"/>
              <a:t>x</a:t>
            </a:r>
            <a:r>
              <a:rPr lang="en-US" altLang="zh-CN" sz="3200" dirty="0" err="1" smtClean="0">
                <a:sym typeface="Symbol"/>
              </a:rPr>
              <a:t></a:t>
            </a:r>
            <a:r>
              <a:rPr lang="en-US" altLang="zh-CN" sz="3200" dirty="0" err="1" smtClean="0"/>
              <a:t>yP</a:t>
            </a:r>
            <a:r>
              <a:rPr lang="en-US" altLang="zh-CN" sz="3200" dirty="0" smtClean="0"/>
              <a:t>(x</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yP</a:t>
            </a:r>
            <a:r>
              <a:rPr lang="en-US" altLang="zh-CN" sz="3200" dirty="0" smtClean="0"/>
              <a:t>(x</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smtClean="0">
                <a:solidFill>
                  <a:srgbClr val="FFC000"/>
                </a:solidFill>
                <a:sym typeface="Symbol"/>
              </a:rPr>
              <a:t></a:t>
            </a:r>
            <a:r>
              <a:rPr lang="en-US" altLang="zh-CN" sz="3200" dirty="0" err="1" smtClean="0">
                <a:solidFill>
                  <a:srgbClr val="FFC000"/>
                </a:solidFill>
              </a:rPr>
              <a:t>x</a:t>
            </a:r>
            <a:r>
              <a:rPr lang="en-US" altLang="zh-CN" sz="3200" dirty="0" err="1" smtClean="0">
                <a:solidFill>
                  <a:srgbClr val="FFC000"/>
                </a:solidFill>
                <a:sym typeface="Symbol"/>
              </a:rPr>
              <a:t></a:t>
            </a:r>
            <a:r>
              <a:rPr lang="en-US" altLang="zh-CN" sz="3200" dirty="0" err="1" smtClean="0">
                <a:solidFill>
                  <a:srgbClr val="FFC000"/>
                </a:solidFill>
              </a:rPr>
              <a:t>yP</a:t>
            </a:r>
            <a:r>
              <a:rPr lang="en-US" altLang="zh-CN" sz="3200" dirty="0" smtClean="0">
                <a:solidFill>
                  <a:srgbClr val="FFC000"/>
                </a:solidFill>
              </a:rPr>
              <a:t>(x</a:t>
            </a:r>
            <a:r>
              <a:rPr lang="zh-CN" altLang="zh-CN" sz="3200" dirty="0" smtClean="0">
                <a:solidFill>
                  <a:srgbClr val="FFC000"/>
                </a:solidFill>
              </a:rPr>
              <a:t>，</a:t>
            </a:r>
            <a:r>
              <a:rPr lang="en-US" altLang="zh-CN" sz="3200" dirty="0" smtClean="0">
                <a:solidFill>
                  <a:srgbClr val="FFC000"/>
                </a:solidFill>
              </a:rPr>
              <a:t>y)</a:t>
            </a:r>
            <a:r>
              <a:rPr lang="zh-CN" altLang="zh-CN" sz="3200" dirty="0" smtClean="0">
                <a:solidFill>
                  <a:srgbClr val="FFC000"/>
                </a:solidFill>
              </a:rPr>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P</a:t>
            </a:r>
            <a:r>
              <a:rPr lang="en-US" altLang="zh-CN" sz="3200" dirty="0" smtClean="0"/>
              <a:t>(a</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y</a:t>
            </a:r>
            <a:r>
              <a:rPr lang="en-US" altLang="zh-CN" sz="3200" dirty="0" smtClean="0"/>
              <a:t>(P(x</a:t>
            </a:r>
            <a:r>
              <a:rPr lang="zh-CN" altLang="zh-CN" sz="3200" dirty="0" smtClean="0"/>
              <a:t>，</a:t>
            </a:r>
            <a:r>
              <a:rPr lang="en-US" altLang="zh-CN" sz="3200" dirty="0" smtClean="0"/>
              <a:t>y)</a:t>
            </a:r>
            <a:r>
              <a:rPr lang="en-US" altLang="zh-CN" sz="3200" dirty="0" smtClean="0">
                <a:sym typeface="Symbol"/>
              </a:rPr>
              <a:t></a:t>
            </a:r>
            <a:r>
              <a:rPr lang="en-US" altLang="zh-CN" sz="3200" dirty="0" smtClean="0"/>
              <a:t>P(y</a:t>
            </a:r>
            <a:r>
              <a:rPr lang="zh-CN" altLang="zh-CN" sz="3200" dirty="0" smtClean="0"/>
              <a:t>，</a:t>
            </a:r>
            <a:r>
              <a:rPr lang="en-US" altLang="zh-CN" sz="3200" dirty="0" smtClean="0"/>
              <a:t>x))</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xP</a:t>
            </a:r>
            <a:r>
              <a:rPr lang="en-US" altLang="zh-CN" sz="3200" dirty="0" smtClean="0"/>
              <a:t>(x</a:t>
            </a:r>
            <a:r>
              <a:rPr lang="zh-CN" altLang="zh-CN" sz="3200" dirty="0" smtClean="0"/>
              <a:t>，</a:t>
            </a:r>
            <a:r>
              <a:rPr lang="en-US" altLang="zh-CN" sz="3200" dirty="0" smtClean="0"/>
              <a:t>x)    </a:t>
            </a:r>
            <a:endParaRPr lang="zh-CN" altLang="zh-CN" sz="3200" dirty="0" smtClean="0"/>
          </a:p>
          <a:p>
            <a:pPr eaLnBrk="1" hangingPunct="1">
              <a:buFont typeface="Wingdings" panose="05000000000000000000" pitchFamily="2" charset="2"/>
              <a:buNone/>
              <a:defRPr/>
            </a:pPr>
            <a:r>
              <a:rPr lang="en-US" altLang="zh-CN" b="1" dirty="0" smtClean="0">
                <a:latin typeface="Times New Roman" pitchFamily="18" charset="0"/>
              </a:rPr>
              <a:t> </a:t>
            </a:r>
          </a:p>
        </p:txBody>
      </p:sp>
      <p:grpSp>
        <p:nvGrpSpPr>
          <p:cNvPr id="2" name="组合 7"/>
          <p:cNvGrpSpPr>
            <a:grpSpLocks/>
          </p:cNvGrpSpPr>
          <p:nvPr/>
        </p:nvGrpSpPr>
        <p:grpSpPr bwMode="auto">
          <a:xfrm>
            <a:off x="3505200" y="2514600"/>
            <a:ext cx="3886200" cy="3632200"/>
            <a:chOff x="3505200" y="2514600"/>
            <a:chExt cx="3886200" cy="3632775"/>
          </a:xfrm>
        </p:grpSpPr>
        <p:sp>
          <p:nvSpPr>
            <p:cNvPr id="216070" name="TextBox 3"/>
            <p:cNvSpPr txBox="1">
              <a:spLocks noChangeArrowheads="1"/>
            </p:cNvSpPr>
            <p:nvPr/>
          </p:nvSpPr>
          <p:spPr bwMode="auto">
            <a:xfrm>
              <a:off x="3505200" y="2514600"/>
              <a:ext cx="2133600" cy="239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Tx/>
                <a:buSzTx/>
                <a:buFontTx/>
                <a:buNone/>
              </a:pPr>
              <a:r>
                <a:rPr lang="zh-CN" altLang="zh-CN" sz="3200"/>
                <a:t>真值为</a:t>
              </a:r>
              <a:r>
                <a:rPr lang="en-US" altLang="zh-CN" sz="3200"/>
                <a:t>1</a:t>
              </a:r>
            </a:p>
            <a:p>
              <a:pPr algn="ctr" eaLnBrk="1" hangingPunct="1">
                <a:lnSpc>
                  <a:spcPct val="120000"/>
                </a:lnSpc>
                <a:spcBef>
                  <a:spcPct val="0"/>
                </a:spcBef>
                <a:buClrTx/>
                <a:buSzTx/>
                <a:buFontTx/>
                <a:buNone/>
              </a:pPr>
              <a:r>
                <a:rPr lang="zh-CN" altLang="zh-CN" sz="3200"/>
                <a:t>真值为</a:t>
              </a:r>
              <a:r>
                <a:rPr lang="en-US" altLang="zh-CN" sz="3200"/>
                <a:t>0</a:t>
              </a:r>
            </a:p>
            <a:p>
              <a:pPr algn="ctr" eaLnBrk="1" hangingPunct="1">
                <a:lnSpc>
                  <a:spcPct val="120000"/>
                </a:lnSpc>
                <a:spcBef>
                  <a:spcPct val="0"/>
                </a:spcBef>
                <a:buClrTx/>
                <a:buSzTx/>
                <a:buFontTx/>
                <a:buNone/>
              </a:pPr>
              <a:r>
                <a:rPr lang="zh-CN" altLang="zh-CN" sz="3200">
                  <a:solidFill>
                    <a:srgbClr val="FFC000"/>
                  </a:solidFill>
                </a:rPr>
                <a:t>真值为</a:t>
              </a:r>
              <a:r>
                <a:rPr lang="en-US" altLang="zh-CN" sz="3200">
                  <a:solidFill>
                    <a:srgbClr val="FFC000"/>
                  </a:solidFill>
                </a:rPr>
                <a:t>0</a:t>
              </a:r>
            </a:p>
            <a:p>
              <a:pPr algn="ctr" eaLnBrk="1" hangingPunct="1">
                <a:lnSpc>
                  <a:spcPct val="120000"/>
                </a:lnSpc>
                <a:spcBef>
                  <a:spcPct val="0"/>
                </a:spcBef>
                <a:buClrTx/>
                <a:buSzTx/>
                <a:buFontTx/>
                <a:buNone/>
              </a:pPr>
              <a:r>
                <a:rPr lang="zh-CN" altLang="zh-CN" sz="3200"/>
                <a:t>真值为</a:t>
              </a:r>
              <a:r>
                <a:rPr lang="en-US" altLang="zh-CN" sz="3200"/>
                <a:t>1</a:t>
              </a:r>
              <a:endParaRPr lang="zh-CN" altLang="en-US" sz="3000"/>
            </a:p>
          </p:txBody>
        </p:sp>
        <p:sp>
          <p:nvSpPr>
            <p:cNvPr id="216071" name="TextBox 5"/>
            <p:cNvSpPr txBox="1">
              <a:spLocks noChangeArrowheads="1"/>
            </p:cNvSpPr>
            <p:nvPr/>
          </p:nvSpPr>
          <p:spPr bwMode="auto">
            <a:xfrm>
              <a:off x="5562600" y="4977825"/>
              <a:ext cx="182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3200"/>
                <a:t>真值为</a:t>
              </a:r>
              <a:r>
                <a:rPr lang="en-US" altLang="zh-CN" sz="3200"/>
                <a:t>1</a:t>
              </a:r>
              <a:endParaRPr lang="zh-CN" altLang="en-US" sz="3200"/>
            </a:p>
          </p:txBody>
        </p:sp>
        <p:sp>
          <p:nvSpPr>
            <p:cNvPr id="216072" name="TextBox 6"/>
            <p:cNvSpPr txBox="1">
              <a:spLocks noChangeArrowheads="1"/>
            </p:cNvSpPr>
            <p:nvPr/>
          </p:nvSpPr>
          <p:spPr bwMode="auto">
            <a:xfrm>
              <a:off x="3733800" y="5562600"/>
              <a:ext cx="182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zh-CN" sz="3200"/>
                <a:t>真值为</a:t>
              </a:r>
              <a:r>
                <a:rPr lang="en-US" altLang="zh-CN" sz="3200"/>
                <a:t>1</a:t>
              </a:r>
              <a:endParaRPr lang="zh-CN" altLang="en-US" sz="3200"/>
            </a:p>
          </p:txBody>
        </p:sp>
      </p:gr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754ADF97-F332-4FF3-BA3E-B63F5D3DCE9A}" type="slidenum">
              <a:rPr lang="en-US" altLang="zh-CN" smtClean="0"/>
              <a:pPr>
                <a:defRPr/>
              </a:pPr>
              <a:t>132</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52400" y="381000"/>
            <a:ext cx="8839200" cy="5749925"/>
          </a:xfrm>
        </p:spPr>
        <p:txBody>
          <a:bodyPr/>
          <a:lstStyle/>
          <a:p>
            <a:pPr eaLnBrk="1" hangingPunct="1">
              <a:defRPr/>
            </a:pPr>
            <a:r>
              <a:rPr lang="zh-CN" altLang="en-US" smtClean="0">
                <a:latin typeface="Times New Roman" pitchFamily="18" charset="0"/>
              </a:rPr>
              <a:t>习题</a:t>
            </a:r>
            <a:r>
              <a:rPr lang="en-US" altLang="zh-CN" smtClean="0">
                <a:latin typeface="Times New Roman" pitchFamily="18" charset="0"/>
              </a:rPr>
              <a:t>3.2-7  </a:t>
            </a:r>
          </a:p>
          <a:p>
            <a:pPr eaLnBrk="1" hangingPunct="1">
              <a:defRPr/>
            </a:pPr>
            <a:r>
              <a:rPr lang="en-US" altLang="zh-CN" smtClean="0">
                <a:latin typeface="Times New Roman" pitchFamily="18" charset="0"/>
              </a:rPr>
              <a:t> </a:t>
            </a:r>
            <a:r>
              <a:rPr lang="zh-CN" altLang="zh-CN" smtClean="0">
                <a:solidFill>
                  <a:srgbClr val="FFC000"/>
                </a:solidFill>
              </a:rPr>
              <a:t>若</a:t>
            </a:r>
            <a:r>
              <a:rPr lang="en-US" altLang="zh-CN" smtClean="0">
                <a:solidFill>
                  <a:srgbClr val="FFC000"/>
                </a:solidFill>
                <a:sym typeface="Symbol" pitchFamily="18" charset="2"/>
              </a:rPr>
              <a:t></a:t>
            </a:r>
            <a:r>
              <a:rPr lang="en-US" altLang="zh-CN" smtClean="0">
                <a:solidFill>
                  <a:srgbClr val="FFC000"/>
                </a:solidFill>
              </a:rPr>
              <a:t>x(P(x)</a:t>
            </a:r>
            <a:r>
              <a:rPr lang="en-US" altLang="zh-CN" smtClean="0">
                <a:solidFill>
                  <a:srgbClr val="FFC000"/>
                </a:solidFill>
                <a:sym typeface="Symbol" pitchFamily="18" charset="2"/>
              </a:rPr>
              <a:t></a:t>
            </a:r>
            <a:r>
              <a:rPr lang="en-US" altLang="zh-CN" smtClean="0">
                <a:solidFill>
                  <a:srgbClr val="FFC000"/>
                </a:solidFill>
              </a:rPr>
              <a:t>Q(x))</a:t>
            </a:r>
            <a:r>
              <a:rPr lang="zh-CN" altLang="zh-CN" smtClean="0">
                <a:solidFill>
                  <a:srgbClr val="FFC000"/>
                </a:solidFill>
              </a:rPr>
              <a:t>，</a:t>
            </a:r>
            <a:r>
              <a:rPr lang="en-US" altLang="zh-CN" smtClean="0">
                <a:solidFill>
                  <a:srgbClr val="FFC000"/>
                </a:solidFill>
                <a:sym typeface="Symbol" pitchFamily="18" charset="2"/>
              </a:rPr>
              <a:t></a:t>
            </a:r>
            <a:r>
              <a:rPr lang="en-US" altLang="zh-CN" smtClean="0">
                <a:solidFill>
                  <a:srgbClr val="FFC000"/>
                </a:solidFill>
              </a:rPr>
              <a:t>y(P(y)</a:t>
            </a:r>
            <a:r>
              <a:rPr lang="en-US" altLang="zh-CN" smtClean="0">
                <a:solidFill>
                  <a:srgbClr val="FFC000"/>
                </a:solidFill>
                <a:sym typeface="Symbol" pitchFamily="18" charset="2"/>
              </a:rPr>
              <a:t></a:t>
            </a:r>
            <a:r>
              <a:rPr lang="en-US" altLang="zh-CN" smtClean="0">
                <a:solidFill>
                  <a:srgbClr val="FFC000"/>
                </a:solidFill>
              </a:rPr>
              <a:t>R(y))</a:t>
            </a:r>
            <a:r>
              <a:rPr lang="zh-CN" altLang="zh-CN" smtClean="0">
                <a:solidFill>
                  <a:srgbClr val="FFC000"/>
                </a:solidFill>
              </a:rPr>
              <a:t>在某解释</a:t>
            </a:r>
            <a:r>
              <a:rPr lang="en-US" altLang="zh-CN" smtClean="0">
                <a:solidFill>
                  <a:srgbClr val="FFC000"/>
                </a:solidFill>
              </a:rPr>
              <a:t>I</a:t>
            </a:r>
            <a:r>
              <a:rPr lang="zh-CN" altLang="zh-CN" smtClean="0">
                <a:solidFill>
                  <a:srgbClr val="FFC000"/>
                </a:solidFill>
              </a:rPr>
              <a:t>下取</a:t>
            </a:r>
            <a:r>
              <a:rPr lang="en-US" altLang="zh-CN" smtClean="0">
                <a:solidFill>
                  <a:srgbClr val="FFC000"/>
                </a:solidFill>
              </a:rPr>
              <a:t>1</a:t>
            </a:r>
            <a:r>
              <a:rPr lang="zh-CN" altLang="zh-CN" smtClean="0">
                <a:solidFill>
                  <a:srgbClr val="FFC000"/>
                </a:solidFill>
              </a:rPr>
              <a:t>值，则</a:t>
            </a:r>
            <a:r>
              <a:rPr lang="en-US" altLang="zh-CN" smtClean="0">
                <a:solidFill>
                  <a:srgbClr val="FFC000"/>
                </a:solidFill>
                <a:sym typeface="Symbol" pitchFamily="18" charset="2"/>
              </a:rPr>
              <a:t></a:t>
            </a:r>
            <a:r>
              <a:rPr lang="en-US" altLang="zh-CN" smtClean="0">
                <a:solidFill>
                  <a:srgbClr val="FFC000"/>
                </a:solidFill>
              </a:rPr>
              <a:t>z(Q(z)</a:t>
            </a:r>
            <a:r>
              <a:rPr lang="en-US" altLang="zh-CN" smtClean="0">
                <a:solidFill>
                  <a:srgbClr val="FFC000"/>
                </a:solidFill>
                <a:sym typeface="Symbol" pitchFamily="18" charset="2"/>
              </a:rPr>
              <a:t></a:t>
            </a:r>
            <a:r>
              <a:rPr lang="en-US" altLang="zh-CN" smtClean="0">
                <a:solidFill>
                  <a:srgbClr val="FFC000"/>
                </a:solidFill>
              </a:rPr>
              <a:t>R(z))</a:t>
            </a:r>
            <a:r>
              <a:rPr lang="zh-CN" altLang="zh-CN" smtClean="0">
                <a:solidFill>
                  <a:srgbClr val="FFC000"/>
                </a:solidFill>
              </a:rPr>
              <a:t>是否在</a:t>
            </a:r>
            <a:r>
              <a:rPr lang="en-US" altLang="zh-CN" smtClean="0">
                <a:solidFill>
                  <a:srgbClr val="FFC000"/>
                </a:solidFill>
              </a:rPr>
              <a:t>I</a:t>
            </a:r>
            <a:r>
              <a:rPr lang="zh-CN" altLang="zh-CN" smtClean="0">
                <a:solidFill>
                  <a:srgbClr val="FFC000"/>
                </a:solidFill>
              </a:rPr>
              <a:t>下取</a:t>
            </a:r>
            <a:r>
              <a:rPr lang="en-US" altLang="zh-CN" smtClean="0">
                <a:solidFill>
                  <a:srgbClr val="FFC000"/>
                </a:solidFill>
              </a:rPr>
              <a:t>1</a:t>
            </a:r>
            <a:r>
              <a:rPr lang="zh-CN" altLang="zh-CN" smtClean="0">
                <a:solidFill>
                  <a:srgbClr val="FFC000"/>
                </a:solidFill>
              </a:rPr>
              <a:t>值？其中</a:t>
            </a:r>
            <a:r>
              <a:rPr lang="en-US" altLang="zh-CN" smtClean="0">
                <a:solidFill>
                  <a:srgbClr val="FFC000"/>
                </a:solidFill>
              </a:rPr>
              <a:t>P</a:t>
            </a:r>
            <a:r>
              <a:rPr lang="zh-CN" altLang="zh-CN" smtClean="0">
                <a:solidFill>
                  <a:srgbClr val="FFC000"/>
                </a:solidFill>
              </a:rPr>
              <a:t>，</a:t>
            </a:r>
            <a:r>
              <a:rPr lang="en-US" altLang="zh-CN" smtClean="0">
                <a:solidFill>
                  <a:srgbClr val="FFC000"/>
                </a:solidFill>
              </a:rPr>
              <a:t>Q</a:t>
            </a:r>
            <a:r>
              <a:rPr lang="zh-CN" altLang="zh-CN" smtClean="0">
                <a:solidFill>
                  <a:srgbClr val="FFC000"/>
                </a:solidFill>
              </a:rPr>
              <a:t>，</a:t>
            </a:r>
            <a:r>
              <a:rPr lang="en-US" altLang="zh-CN" smtClean="0">
                <a:solidFill>
                  <a:srgbClr val="FFC000"/>
                </a:solidFill>
              </a:rPr>
              <a:t>R</a:t>
            </a:r>
            <a:r>
              <a:rPr lang="zh-CN" altLang="zh-CN" smtClean="0">
                <a:solidFill>
                  <a:srgbClr val="FFC000"/>
                </a:solidFill>
              </a:rPr>
              <a:t>的定义域中有两个元素。</a:t>
            </a:r>
            <a:r>
              <a:rPr lang="en-US" altLang="zh-CN" smtClean="0">
                <a:solidFill>
                  <a:srgbClr val="FFC000"/>
                </a:solidFill>
              </a:rPr>
              <a:t>  </a:t>
            </a:r>
            <a:r>
              <a:rPr lang="zh-CN" altLang="zh-CN" smtClean="0">
                <a:solidFill>
                  <a:srgbClr val="FFC000"/>
                </a:solidFill>
              </a:rPr>
              <a:t>若将存在量词都换为全称量词，结果怎样？</a:t>
            </a:r>
          </a:p>
          <a:p>
            <a:pPr eaLnBrk="1" hangingPunct="1">
              <a:defRPr/>
            </a:pPr>
            <a:endParaRPr lang="en-US" altLang="zh-CN"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C4AF34C-1AB8-4763-B2D3-C51B31BF5CD8}" type="slidenum">
              <a:rPr lang="en-US" altLang="zh-CN" smtClean="0"/>
              <a:pPr>
                <a:defRPr/>
              </a:pPr>
              <a:t>133</a:t>
            </a:fld>
            <a:endParaRPr lang="en-US" altLang="zh-CN"/>
          </a:p>
        </p:txBody>
      </p:sp>
    </p:spTree>
  </p:cSld>
  <p:clrMapOvr>
    <a:masterClrMapping/>
  </p:clrMapOvr>
  <p:transition>
    <p:rand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248400"/>
          </a:xfrm>
        </p:spPr>
        <p:txBody>
          <a:bodyPr/>
          <a:lstStyle/>
          <a:p>
            <a:pPr eaLnBrk="1" hangingPunct="1">
              <a:defRPr/>
            </a:pPr>
            <a:r>
              <a:rPr lang="zh-CN" altLang="zh-CN" sz="3200" dirty="0" smtClean="0"/>
              <a:t>若</a:t>
            </a:r>
            <a:r>
              <a:rPr lang="en-US" altLang="zh-CN" sz="3200" dirty="0" smtClean="0">
                <a:sym typeface="Symbol"/>
              </a:rPr>
              <a:t></a:t>
            </a:r>
            <a:r>
              <a:rPr lang="en-US" altLang="zh-CN" sz="3200" dirty="0" smtClean="0"/>
              <a:t>x(P(x)</a:t>
            </a:r>
            <a:r>
              <a:rPr lang="en-US" altLang="zh-CN" sz="3200" dirty="0" smtClean="0">
                <a:sym typeface="Symbol"/>
              </a:rPr>
              <a:t></a:t>
            </a:r>
            <a:r>
              <a:rPr lang="en-US" altLang="zh-CN" sz="3200" dirty="0" smtClean="0"/>
              <a:t>Q(x))</a:t>
            </a:r>
            <a:r>
              <a:rPr lang="zh-CN" altLang="zh-CN" sz="3200" dirty="0" smtClean="0"/>
              <a:t>，</a:t>
            </a:r>
            <a:r>
              <a:rPr lang="en-US" altLang="zh-CN" sz="3200" dirty="0" smtClean="0">
                <a:sym typeface="Symbol"/>
              </a:rPr>
              <a:t></a:t>
            </a:r>
            <a:r>
              <a:rPr lang="en-US" altLang="zh-CN" sz="3200" dirty="0" smtClean="0"/>
              <a:t>y(P(y)</a:t>
            </a:r>
            <a:r>
              <a:rPr lang="en-US" altLang="zh-CN" sz="3200" dirty="0" smtClean="0">
                <a:sym typeface="Symbol"/>
              </a:rPr>
              <a:t></a:t>
            </a:r>
            <a:r>
              <a:rPr lang="en-US" altLang="zh-CN" sz="3200" dirty="0" smtClean="0"/>
              <a:t>R(y))</a:t>
            </a:r>
            <a:r>
              <a:rPr lang="zh-CN" altLang="zh-CN" sz="3200" dirty="0" smtClean="0"/>
              <a:t>在某解释</a:t>
            </a:r>
            <a:r>
              <a:rPr lang="en-US" altLang="zh-CN" sz="3200" dirty="0" smtClean="0"/>
              <a:t>I</a:t>
            </a:r>
            <a:r>
              <a:rPr lang="zh-CN" altLang="zh-CN" sz="3200" dirty="0" smtClean="0"/>
              <a:t>下取</a:t>
            </a:r>
            <a:r>
              <a:rPr lang="en-US" altLang="zh-CN" sz="3200" dirty="0" smtClean="0"/>
              <a:t>1</a:t>
            </a:r>
            <a:r>
              <a:rPr lang="zh-CN" altLang="zh-CN" sz="3200" dirty="0" smtClean="0"/>
              <a:t>值，则</a:t>
            </a:r>
            <a:r>
              <a:rPr lang="en-US" altLang="zh-CN" sz="3200" dirty="0" smtClean="0">
                <a:sym typeface="Symbol"/>
              </a:rPr>
              <a:t></a:t>
            </a:r>
            <a:r>
              <a:rPr lang="en-US" altLang="zh-CN" sz="3200" dirty="0" smtClean="0"/>
              <a:t>z(Q(z)</a:t>
            </a:r>
            <a:r>
              <a:rPr lang="en-US" altLang="zh-CN" sz="3200" dirty="0" smtClean="0">
                <a:sym typeface="Symbol"/>
              </a:rPr>
              <a:t></a:t>
            </a:r>
            <a:r>
              <a:rPr lang="en-US" altLang="zh-CN" sz="3200" dirty="0" smtClean="0"/>
              <a:t>R(z))</a:t>
            </a:r>
            <a:r>
              <a:rPr lang="zh-CN" altLang="zh-CN" sz="3200" dirty="0" smtClean="0"/>
              <a:t>是否在</a:t>
            </a:r>
            <a:r>
              <a:rPr lang="en-US" altLang="zh-CN" sz="3200" dirty="0" smtClean="0"/>
              <a:t>I</a:t>
            </a:r>
            <a:r>
              <a:rPr lang="zh-CN" altLang="zh-CN" sz="3200" dirty="0" smtClean="0"/>
              <a:t>下取</a:t>
            </a:r>
            <a:r>
              <a:rPr lang="en-US" altLang="zh-CN" sz="3200" dirty="0" smtClean="0"/>
              <a:t>1</a:t>
            </a:r>
            <a:r>
              <a:rPr lang="zh-CN" altLang="zh-CN" sz="3200" dirty="0" smtClean="0"/>
              <a:t>值？其中</a:t>
            </a:r>
            <a:r>
              <a:rPr lang="en-US" altLang="zh-CN" sz="3200" dirty="0" smtClean="0"/>
              <a:t>P</a:t>
            </a:r>
            <a:r>
              <a:rPr lang="zh-CN" altLang="zh-CN" sz="3200" dirty="0" smtClean="0"/>
              <a:t>，</a:t>
            </a:r>
            <a:r>
              <a:rPr lang="en-US" altLang="zh-CN" sz="3200" dirty="0" smtClean="0"/>
              <a:t>Q</a:t>
            </a:r>
            <a:r>
              <a:rPr lang="zh-CN" altLang="zh-CN" sz="3200" dirty="0" smtClean="0"/>
              <a:t>，</a:t>
            </a:r>
            <a:r>
              <a:rPr lang="en-US" altLang="zh-CN" sz="3200" dirty="0" smtClean="0"/>
              <a:t>R</a:t>
            </a:r>
            <a:r>
              <a:rPr lang="zh-CN" altLang="zh-CN" sz="3200" dirty="0" smtClean="0"/>
              <a:t>的定义域中有两个元素。若将存在量词都换为全称量词，结果怎样？</a:t>
            </a:r>
          </a:p>
          <a:p>
            <a:pPr eaLnBrk="1" hangingPunct="1">
              <a:buFont typeface="Wingdings" panose="05000000000000000000" pitchFamily="2" charset="2"/>
              <a:buNone/>
              <a:defRPr/>
            </a:pPr>
            <a:r>
              <a:rPr lang="zh-CN" altLang="zh-CN" sz="3200" dirty="0" smtClean="0"/>
              <a:t>答：不一定。例如：解释</a:t>
            </a:r>
            <a:r>
              <a:rPr lang="en-US" altLang="zh-CN" sz="3200" dirty="0" smtClean="0"/>
              <a:t>I</a:t>
            </a:r>
            <a:r>
              <a:rPr lang="en-US" altLang="zh-CN" sz="3200" baseline="-25000" dirty="0" smtClean="0"/>
              <a:t>1</a:t>
            </a:r>
            <a:r>
              <a:rPr lang="zh-CN" altLang="zh-CN" sz="3200" dirty="0" smtClean="0"/>
              <a:t>为：</a:t>
            </a:r>
            <a:r>
              <a:rPr lang="en-US" altLang="zh-CN" sz="3200" dirty="0" smtClean="0"/>
              <a:t>D={a</a:t>
            </a:r>
            <a:r>
              <a:rPr lang="zh-CN" altLang="zh-CN" sz="3200" dirty="0" smtClean="0"/>
              <a:t>，</a:t>
            </a:r>
            <a:r>
              <a:rPr lang="en-US" altLang="zh-CN" sz="3200" dirty="0" smtClean="0"/>
              <a:t>b}</a:t>
            </a:r>
          </a:p>
          <a:p>
            <a:pPr eaLnBrk="1" hangingPunct="1">
              <a:buFont typeface="Wingdings" panose="05000000000000000000" pitchFamily="2" charset="2"/>
              <a:buNone/>
              <a:defRPr/>
            </a:pPr>
            <a:endParaRPr lang="zh-CN" altLang="zh-CN" sz="3200" dirty="0" smtClean="0"/>
          </a:p>
          <a:p>
            <a:pPr eaLnBrk="1" hangingPunct="1">
              <a:defRPr/>
            </a:pPr>
            <a:endParaRPr lang="en-US" altLang="zh-CN" dirty="0" smtClean="0"/>
          </a:p>
          <a:p>
            <a:pPr eaLnBrk="1" hangingPunct="1">
              <a:defRPr/>
            </a:pPr>
            <a:r>
              <a:rPr lang="zh-CN" altLang="zh-CN" sz="3200" dirty="0" smtClean="0"/>
              <a:t>解释</a:t>
            </a:r>
            <a:r>
              <a:rPr lang="en-US" altLang="zh-CN" sz="3200" dirty="0" smtClean="0"/>
              <a:t>I</a:t>
            </a:r>
            <a:r>
              <a:rPr lang="en-US" altLang="zh-CN" sz="3200" baseline="-25000" dirty="0" smtClean="0"/>
              <a:t>2</a:t>
            </a:r>
            <a:r>
              <a:rPr lang="zh-CN" altLang="zh-CN" sz="3200" dirty="0" smtClean="0"/>
              <a:t>为：</a:t>
            </a:r>
            <a:r>
              <a:rPr lang="en-US" altLang="zh-CN" sz="3200" dirty="0" smtClean="0"/>
              <a:t>D={a</a:t>
            </a:r>
            <a:r>
              <a:rPr lang="zh-CN" altLang="zh-CN" sz="3200" dirty="0" smtClean="0"/>
              <a:t>，</a:t>
            </a:r>
            <a:r>
              <a:rPr lang="en-US" altLang="zh-CN" sz="3200" dirty="0" smtClean="0"/>
              <a:t>b}</a:t>
            </a:r>
          </a:p>
          <a:p>
            <a:pPr eaLnBrk="1" hangingPunct="1">
              <a:defRPr/>
            </a:pPr>
            <a:endParaRPr lang="en-US" altLang="zh-CN" sz="3200" dirty="0" smtClean="0"/>
          </a:p>
          <a:p>
            <a:pPr eaLnBrk="1" hangingPunct="1">
              <a:defRPr/>
            </a:pPr>
            <a:endParaRPr lang="en-US" altLang="zh-CN" sz="3200" dirty="0" smtClean="0"/>
          </a:p>
          <a:p>
            <a:pPr eaLnBrk="1" hangingPunct="1">
              <a:defRPr/>
            </a:pPr>
            <a:r>
              <a:rPr lang="en-US" altLang="zh-CN" sz="3200" dirty="0" smtClean="0">
                <a:sym typeface="Symbol"/>
              </a:rPr>
              <a:t></a:t>
            </a:r>
            <a:r>
              <a:rPr lang="en-US" altLang="zh-CN" sz="3200" dirty="0" smtClean="0"/>
              <a:t>z(Q(z)</a:t>
            </a:r>
            <a:r>
              <a:rPr lang="en-US" altLang="zh-CN" sz="3200" dirty="0" smtClean="0">
                <a:sym typeface="Symbol"/>
              </a:rPr>
              <a:t></a:t>
            </a:r>
            <a:r>
              <a:rPr lang="en-US" altLang="zh-CN" sz="3200" dirty="0" smtClean="0"/>
              <a:t>R(z)) </a:t>
            </a:r>
            <a:r>
              <a:rPr lang="zh-CN" altLang="zh-CN" sz="3200" dirty="0" smtClean="0"/>
              <a:t>在</a:t>
            </a:r>
            <a:r>
              <a:rPr lang="en-US" altLang="zh-CN" sz="3200" dirty="0" smtClean="0"/>
              <a:t>I</a:t>
            </a:r>
            <a:r>
              <a:rPr lang="en-US" altLang="zh-CN" sz="3200" baseline="-25000" dirty="0" smtClean="0"/>
              <a:t>1</a:t>
            </a:r>
            <a:r>
              <a:rPr lang="zh-CN" altLang="zh-CN" sz="3200" dirty="0" smtClean="0"/>
              <a:t>下取</a:t>
            </a:r>
            <a:r>
              <a:rPr lang="en-US" altLang="zh-CN" sz="3200" dirty="0" smtClean="0"/>
              <a:t>0</a:t>
            </a:r>
            <a:r>
              <a:rPr lang="zh-CN" altLang="zh-CN" sz="3200" dirty="0" smtClean="0"/>
              <a:t>值</a:t>
            </a:r>
            <a:r>
              <a:rPr lang="en-US" altLang="zh-CN" sz="3200" dirty="0" smtClean="0"/>
              <a:t>,</a:t>
            </a:r>
            <a:r>
              <a:rPr lang="zh-CN" altLang="zh-CN" sz="3200" dirty="0" smtClean="0"/>
              <a:t>在</a:t>
            </a:r>
            <a:r>
              <a:rPr lang="en-US" altLang="zh-CN" sz="3200" dirty="0" smtClean="0"/>
              <a:t>I</a:t>
            </a:r>
            <a:r>
              <a:rPr lang="en-US" altLang="zh-CN" sz="3200" baseline="-25000" dirty="0" smtClean="0"/>
              <a:t>2</a:t>
            </a:r>
            <a:r>
              <a:rPr lang="zh-CN" altLang="zh-CN" sz="3200" dirty="0" smtClean="0"/>
              <a:t>下取</a:t>
            </a:r>
            <a:r>
              <a:rPr lang="en-US" altLang="zh-CN" sz="3200" dirty="0" smtClean="0"/>
              <a:t>1</a:t>
            </a:r>
            <a:r>
              <a:rPr lang="zh-CN" altLang="zh-CN" sz="3200" dirty="0" smtClean="0"/>
              <a:t>值</a:t>
            </a:r>
            <a:r>
              <a:rPr lang="en-US" altLang="zh-CN" sz="3200" dirty="0" smtClean="0"/>
              <a:t> .</a:t>
            </a:r>
            <a:endParaRPr lang="zh-CN" altLang="en-US" sz="3200" dirty="0" smtClean="0"/>
          </a:p>
        </p:txBody>
      </p:sp>
      <p:graphicFrame>
        <p:nvGraphicFramePr>
          <p:cNvPr id="4" name="表格 3"/>
          <p:cNvGraphicFramePr>
            <a:graphicFrameLocks noGrp="1"/>
          </p:cNvGraphicFramePr>
          <p:nvPr/>
        </p:nvGraphicFramePr>
        <p:xfrm>
          <a:off x="914400" y="2895600"/>
          <a:ext cx="6096000" cy="1071563"/>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700979">
                <a:tc>
                  <a:txBody>
                    <a:bodyPr/>
                    <a:lstStyle/>
                    <a:p>
                      <a:r>
                        <a:rPr lang="en-US" altLang="zh-CN" sz="2000" dirty="0" smtClean="0"/>
                        <a:t>P(a)</a:t>
                      </a:r>
                      <a:endParaRPr lang="zh-CN" altLang="en-US" sz="2000" dirty="0"/>
                    </a:p>
                  </a:txBody>
                  <a:tcPr marT="45690" marB="456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P(b)</a:t>
                      </a:r>
                      <a:endParaRPr lang="zh-CN" altLang="en-US" sz="2000" dirty="0" smtClean="0"/>
                    </a:p>
                    <a:p>
                      <a:endParaRPr lang="zh-CN" altLang="en-US" sz="2000" dirty="0"/>
                    </a:p>
                  </a:txBody>
                  <a:tcPr marT="45690" marB="45690"/>
                </a:tc>
                <a:tc>
                  <a:txBody>
                    <a:bodyPr/>
                    <a:lstStyle/>
                    <a:p>
                      <a:r>
                        <a:rPr lang="en-US" altLang="zh-CN" sz="2000" dirty="0" smtClean="0"/>
                        <a:t>Q(a)</a:t>
                      </a:r>
                      <a:endParaRPr lang="zh-CN" altLang="en-US" sz="2000" dirty="0"/>
                    </a:p>
                  </a:txBody>
                  <a:tcPr marT="45690" marB="45690"/>
                </a:tc>
                <a:tc>
                  <a:txBody>
                    <a:bodyPr/>
                    <a:lstStyle/>
                    <a:p>
                      <a:r>
                        <a:rPr lang="en-US" altLang="zh-CN" sz="2000" dirty="0" smtClean="0"/>
                        <a:t>Q(b)</a:t>
                      </a:r>
                      <a:endParaRPr lang="zh-CN" altLang="en-US" sz="2000" dirty="0"/>
                    </a:p>
                  </a:txBody>
                  <a:tcPr marT="45690" marB="45690"/>
                </a:tc>
                <a:tc>
                  <a:txBody>
                    <a:bodyPr/>
                    <a:lstStyle/>
                    <a:p>
                      <a:r>
                        <a:rPr lang="en-US" altLang="zh-CN" sz="2000" dirty="0" smtClean="0"/>
                        <a:t>R(a)</a:t>
                      </a:r>
                      <a:endParaRPr lang="zh-CN" altLang="en-US" sz="2000" dirty="0"/>
                    </a:p>
                  </a:txBody>
                  <a:tcPr marT="45690" marB="45690"/>
                </a:tc>
                <a:tc>
                  <a:txBody>
                    <a:bodyPr/>
                    <a:lstStyle/>
                    <a:p>
                      <a:r>
                        <a:rPr lang="en-US" altLang="zh-CN" sz="2000" dirty="0" smtClean="0"/>
                        <a:t>R(b)</a:t>
                      </a:r>
                      <a:endParaRPr lang="zh-CN" altLang="en-US" sz="2000" dirty="0"/>
                    </a:p>
                  </a:txBody>
                  <a:tcPr marT="45690" marB="45690"/>
                </a:tc>
              </a:tr>
              <a:tr h="370584">
                <a:tc>
                  <a:txBody>
                    <a:bodyPr/>
                    <a:lstStyle/>
                    <a:p>
                      <a:r>
                        <a:rPr lang="en-US" altLang="zh-CN" sz="1800" dirty="0" smtClean="0"/>
                        <a:t>1</a:t>
                      </a:r>
                      <a:endParaRPr lang="zh-CN" altLang="en-US" sz="1800" dirty="0"/>
                    </a:p>
                  </a:txBody>
                  <a:tcPr marT="45690" marB="45690"/>
                </a:tc>
                <a:tc>
                  <a:txBody>
                    <a:bodyPr/>
                    <a:lstStyle/>
                    <a:p>
                      <a:r>
                        <a:rPr lang="en-US" altLang="zh-CN" sz="1800" dirty="0" smtClean="0"/>
                        <a:t>1</a:t>
                      </a:r>
                      <a:endParaRPr lang="zh-CN" altLang="en-US" sz="1800" dirty="0"/>
                    </a:p>
                  </a:txBody>
                  <a:tcPr marT="45690" marB="45690"/>
                </a:tc>
                <a:tc>
                  <a:txBody>
                    <a:bodyPr/>
                    <a:lstStyle/>
                    <a:p>
                      <a:r>
                        <a:rPr lang="en-US" altLang="zh-CN" sz="1800" dirty="0" smtClean="0"/>
                        <a:t>1</a:t>
                      </a:r>
                      <a:endParaRPr lang="zh-CN" altLang="en-US" sz="1800" dirty="0"/>
                    </a:p>
                  </a:txBody>
                  <a:tcPr marT="45690" marB="45690"/>
                </a:tc>
                <a:tc>
                  <a:txBody>
                    <a:bodyPr/>
                    <a:lstStyle/>
                    <a:p>
                      <a:r>
                        <a:rPr lang="en-US" altLang="zh-CN" sz="1800" dirty="0" smtClean="0"/>
                        <a:t>0</a:t>
                      </a:r>
                      <a:endParaRPr lang="zh-CN" altLang="en-US" sz="1800" dirty="0"/>
                    </a:p>
                  </a:txBody>
                  <a:tcPr marT="45690" marB="45690"/>
                </a:tc>
                <a:tc>
                  <a:txBody>
                    <a:bodyPr/>
                    <a:lstStyle/>
                    <a:p>
                      <a:r>
                        <a:rPr lang="en-US" altLang="zh-CN" sz="1800" dirty="0" smtClean="0"/>
                        <a:t>0</a:t>
                      </a:r>
                      <a:endParaRPr lang="zh-CN" altLang="en-US" sz="1800" dirty="0"/>
                    </a:p>
                  </a:txBody>
                  <a:tcPr marT="45690" marB="45690"/>
                </a:tc>
                <a:tc>
                  <a:txBody>
                    <a:bodyPr/>
                    <a:lstStyle/>
                    <a:p>
                      <a:r>
                        <a:rPr lang="en-US" altLang="zh-CN" sz="1800" dirty="0" smtClean="0"/>
                        <a:t>1</a:t>
                      </a:r>
                      <a:endParaRPr lang="zh-CN" altLang="en-US" sz="1800" dirty="0"/>
                    </a:p>
                  </a:txBody>
                  <a:tcPr marT="45690" marB="45690"/>
                </a:tc>
              </a:tr>
            </a:tbl>
          </a:graphicData>
        </a:graphic>
      </p:graphicFrame>
      <p:graphicFrame>
        <p:nvGraphicFramePr>
          <p:cNvPr id="5" name="表格 4"/>
          <p:cNvGraphicFramePr>
            <a:graphicFrameLocks noGrp="1"/>
          </p:cNvGraphicFramePr>
          <p:nvPr/>
        </p:nvGraphicFramePr>
        <p:xfrm>
          <a:off x="990600" y="4876800"/>
          <a:ext cx="6096000" cy="741363"/>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682">
                <a:tc>
                  <a:txBody>
                    <a:bodyPr/>
                    <a:lstStyle/>
                    <a:p>
                      <a:r>
                        <a:rPr lang="en-US" altLang="zh-CN" sz="1800" dirty="0" smtClean="0"/>
                        <a:t>P(a)</a:t>
                      </a:r>
                      <a:endParaRPr lang="zh-CN" altLang="en-US" sz="1800" dirty="0"/>
                    </a:p>
                  </a:txBody>
                  <a:tcPr marT="45700" marB="45700"/>
                </a:tc>
                <a:tc>
                  <a:txBody>
                    <a:bodyPr/>
                    <a:lstStyle/>
                    <a:p>
                      <a:r>
                        <a:rPr lang="en-US" altLang="zh-CN" sz="1800" dirty="0" smtClean="0"/>
                        <a:t>P(b)</a:t>
                      </a:r>
                      <a:endParaRPr lang="zh-CN" altLang="en-US" sz="1800" dirty="0"/>
                    </a:p>
                  </a:txBody>
                  <a:tcPr marT="45700" marB="45700"/>
                </a:tc>
                <a:tc>
                  <a:txBody>
                    <a:bodyPr/>
                    <a:lstStyle/>
                    <a:p>
                      <a:r>
                        <a:rPr lang="en-US" altLang="zh-CN" sz="1800" dirty="0" smtClean="0"/>
                        <a:t>Q(a)</a:t>
                      </a:r>
                      <a:endParaRPr lang="zh-CN" altLang="en-US" sz="1800" dirty="0"/>
                    </a:p>
                  </a:txBody>
                  <a:tcPr marT="45700" marB="45700"/>
                </a:tc>
                <a:tc>
                  <a:txBody>
                    <a:bodyPr/>
                    <a:lstStyle/>
                    <a:p>
                      <a:r>
                        <a:rPr lang="en-US" altLang="zh-CN" sz="1800" dirty="0" smtClean="0"/>
                        <a:t>Q(b)</a:t>
                      </a:r>
                      <a:endParaRPr lang="zh-CN" altLang="en-US" sz="1800" dirty="0"/>
                    </a:p>
                  </a:txBody>
                  <a:tcPr marT="45700" marB="45700"/>
                </a:tc>
                <a:tc>
                  <a:txBody>
                    <a:bodyPr/>
                    <a:lstStyle/>
                    <a:p>
                      <a:r>
                        <a:rPr lang="en-US" altLang="zh-CN" sz="1800" dirty="0" smtClean="0"/>
                        <a:t>R(a)</a:t>
                      </a:r>
                      <a:endParaRPr lang="zh-CN" altLang="en-US" sz="1800" dirty="0"/>
                    </a:p>
                  </a:txBody>
                  <a:tcPr marT="45700" marB="45700"/>
                </a:tc>
                <a:tc>
                  <a:txBody>
                    <a:bodyPr/>
                    <a:lstStyle/>
                    <a:p>
                      <a:r>
                        <a:rPr lang="en-US" altLang="zh-CN" sz="1800" dirty="0" smtClean="0"/>
                        <a:t>R(b)</a:t>
                      </a:r>
                      <a:endParaRPr lang="zh-CN" altLang="en-US" sz="1800" dirty="0"/>
                    </a:p>
                  </a:txBody>
                  <a:tcPr marT="45700" marB="45700"/>
                </a:tc>
              </a:tr>
              <a:tr h="370682">
                <a:tc>
                  <a:txBody>
                    <a:bodyPr/>
                    <a:lstStyle/>
                    <a:p>
                      <a:r>
                        <a:rPr lang="en-US" altLang="zh-CN" sz="1800" dirty="0" smtClean="0"/>
                        <a:t>1</a:t>
                      </a:r>
                      <a:endParaRPr lang="zh-CN" altLang="en-US" sz="1800" dirty="0"/>
                    </a:p>
                  </a:txBody>
                  <a:tcPr marT="45700" marB="45700"/>
                </a:tc>
                <a:tc>
                  <a:txBody>
                    <a:bodyPr/>
                    <a:lstStyle/>
                    <a:p>
                      <a:r>
                        <a:rPr lang="en-US" altLang="zh-CN" sz="1800" dirty="0" smtClean="0"/>
                        <a:t>1</a:t>
                      </a:r>
                      <a:endParaRPr lang="zh-CN" altLang="en-US" sz="1800" dirty="0"/>
                    </a:p>
                  </a:txBody>
                  <a:tcPr marT="45700" marB="45700"/>
                </a:tc>
                <a:tc>
                  <a:txBody>
                    <a:bodyPr/>
                    <a:lstStyle/>
                    <a:p>
                      <a:r>
                        <a:rPr lang="en-US" altLang="zh-CN" sz="1800" dirty="0" smtClean="0"/>
                        <a:t>1</a:t>
                      </a:r>
                      <a:endParaRPr lang="zh-CN" altLang="en-US" sz="1800" dirty="0"/>
                    </a:p>
                  </a:txBody>
                  <a:tcPr marT="45700" marB="45700"/>
                </a:tc>
                <a:tc>
                  <a:txBody>
                    <a:bodyPr/>
                    <a:lstStyle/>
                    <a:p>
                      <a:r>
                        <a:rPr lang="en-US" altLang="zh-CN" sz="1800" dirty="0" smtClean="0"/>
                        <a:t>1</a:t>
                      </a:r>
                      <a:endParaRPr lang="zh-CN" altLang="en-US" sz="1800" dirty="0"/>
                    </a:p>
                  </a:txBody>
                  <a:tcPr marT="45700" marB="45700"/>
                </a:tc>
                <a:tc>
                  <a:txBody>
                    <a:bodyPr/>
                    <a:lstStyle/>
                    <a:p>
                      <a:r>
                        <a:rPr lang="en-US" altLang="zh-CN" sz="1800" dirty="0" smtClean="0"/>
                        <a:t>1</a:t>
                      </a:r>
                      <a:endParaRPr lang="zh-CN" altLang="en-US" sz="1800" dirty="0"/>
                    </a:p>
                  </a:txBody>
                  <a:tcPr marT="45700" marB="45700"/>
                </a:tc>
                <a:tc>
                  <a:txBody>
                    <a:bodyPr/>
                    <a:lstStyle/>
                    <a:p>
                      <a:r>
                        <a:rPr lang="en-US" altLang="zh-CN" sz="1800" dirty="0" smtClean="0"/>
                        <a:t>1</a:t>
                      </a:r>
                      <a:endParaRPr lang="zh-CN" altLang="en-US" sz="1800" dirty="0"/>
                    </a:p>
                  </a:txBody>
                  <a:tcPr marT="45700" marB="45700"/>
                </a:tc>
              </a:tr>
            </a:tbl>
          </a:graphicData>
        </a:graphic>
      </p:graphicFrame>
      <p:sp>
        <p:nvSpPr>
          <p:cNvPr id="2" name="页脚占位符 1"/>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A773EDD-4549-4ACC-A168-39F38FF7F275}" type="slidenum">
              <a:rPr lang="en-US" altLang="zh-CN" smtClean="0"/>
              <a:pPr>
                <a:defRPr/>
              </a:pPr>
              <a:t>134</a:t>
            </a:fld>
            <a:endParaRPr lang="en-US" altLang="zh-CN"/>
          </a:p>
        </p:txBody>
      </p:sp>
    </p:spTree>
  </p:cSld>
  <p:clrMapOvr>
    <a:masterClrMapping/>
  </p:clrMapOvr>
  <p:transition>
    <p:random/>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304800"/>
            <a:ext cx="8382000" cy="5826125"/>
          </a:xfrm>
        </p:spPr>
        <p:txBody>
          <a:bodyPr/>
          <a:lstStyle/>
          <a:p>
            <a:pPr eaLnBrk="1" hangingPunct="1">
              <a:defRPr/>
            </a:pPr>
            <a:r>
              <a:rPr lang="en-US" altLang="zh-CN" dirty="0" smtClean="0"/>
              <a:t>(2)</a:t>
            </a:r>
            <a:r>
              <a:rPr lang="zh-CN" altLang="zh-CN" dirty="0" smtClean="0"/>
              <a:t>若将存在量词都换为全称量词，则</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在</a:t>
            </a:r>
            <a:r>
              <a:rPr lang="en-US" altLang="zh-CN" dirty="0" smtClean="0"/>
              <a:t>I</a:t>
            </a:r>
            <a:r>
              <a:rPr lang="zh-CN" altLang="zh-CN" dirty="0" smtClean="0"/>
              <a:t>下必取</a:t>
            </a:r>
            <a:r>
              <a:rPr lang="en-US" altLang="zh-CN" dirty="0" smtClean="0"/>
              <a:t>1</a:t>
            </a:r>
            <a:r>
              <a:rPr lang="zh-CN" altLang="zh-CN" dirty="0" smtClean="0"/>
              <a:t>值。</a:t>
            </a:r>
          </a:p>
          <a:p>
            <a:pPr eaLnBrk="1" hangingPunct="1">
              <a:buFont typeface="Wingdings" panose="05000000000000000000" pitchFamily="2" charset="2"/>
              <a:buNone/>
              <a:defRPr/>
            </a:pPr>
            <a:r>
              <a:rPr lang="zh-CN" altLang="zh-CN" dirty="0" smtClean="0"/>
              <a:t>证明：若</a:t>
            </a:r>
            <a:r>
              <a:rPr lang="en-US" altLang="zh-CN" dirty="0" smtClean="0">
                <a:sym typeface="Symbol"/>
              </a:rPr>
              <a:t></a:t>
            </a:r>
            <a:r>
              <a:rPr lang="en-US" altLang="zh-CN" dirty="0" smtClean="0"/>
              <a:t>x(P(x)</a:t>
            </a:r>
            <a:r>
              <a:rPr lang="en-US" altLang="zh-CN" dirty="0" smtClean="0">
                <a:sym typeface="Symbol"/>
              </a:rPr>
              <a:t></a:t>
            </a:r>
            <a:r>
              <a:rPr lang="en-US" altLang="zh-CN" dirty="0" smtClean="0"/>
              <a:t>Q(x))</a:t>
            </a:r>
            <a:r>
              <a:rPr lang="zh-CN" altLang="zh-CN" dirty="0" smtClean="0"/>
              <a:t>，</a:t>
            </a:r>
            <a:r>
              <a:rPr lang="en-US" altLang="zh-CN" dirty="0" smtClean="0">
                <a:sym typeface="Symbol"/>
              </a:rPr>
              <a:t></a:t>
            </a:r>
            <a:r>
              <a:rPr lang="en-US" altLang="zh-CN" dirty="0" smtClean="0"/>
              <a:t>y(P(y)</a:t>
            </a:r>
            <a:r>
              <a:rPr lang="en-US" altLang="zh-CN" dirty="0" smtClean="0">
                <a:sym typeface="Symbol"/>
              </a:rPr>
              <a:t></a:t>
            </a:r>
            <a:r>
              <a:rPr lang="en-US" altLang="zh-CN" dirty="0" smtClean="0"/>
              <a:t>R(y))</a:t>
            </a:r>
            <a:r>
              <a:rPr lang="zh-CN" altLang="zh-CN" dirty="0" smtClean="0"/>
              <a:t>在某解释</a:t>
            </a:r>
            <a:r>
              <a:rPr lang="en-US" altLang="zh-CN" dirty="0" smtClean="0"/>
              <a:t>I</a:t>
            </a:r>
            <a:r>
              <a:rPr lang="zh-CN" altLang="zh-CN" dirty="0" smtClean="0"/>
              <a:t>下取</a:t>
            </a:r>
            <a:r>
              <a:rPr lang="en-US" altLang="zh-CN" dirty="0" smtClean="0"/>
              <a:t>1</a:t>
            </a:r>
            <a:r>
              <a:rPr lang="zh-CN" altLang="zh-CN" dirty="0" smtClean="0"/>
              <a:t>值，则对于任意的</a:t>
            </a:r>
            <a:r>
              <a:rPr lang="en-US" altLang="zh-CN" dirty="0" err="1" smtClean="0"/>
              <a:t>x</a:t>
            </a:r>
            <a:r>
              <a:rPr lang="en-US" altLang="zh-CN" dirty="0" err="1" smtClean="0">
                <a:sym typeface="Symbol"/>
              </a:rPr>
              <a:t></a:t>
            </a:r>
            <a:r>
              <a:rPr lang="en-US" altLang="zh-CN" dirty="0" err="1" smtClean="0"/>
              <a:t>D</a:t>
            </a:r>
            <a:r>
              <a:rPr lang="zh-CN" altLang="zh-CN" dirty="0" smtClean="0"/>
              <a:t>，</a:t>
            </a:r>
            <a:r>
              <a:rPr lang="en-US" altLang="zh-CN" dirty="0" smtClean="0"/>
              <a:t>P(x)</a:t>
            </a:r>
            <a:r>
              <a:rPr lang="en-US" altLang="zh-CN" dirty="0" smtClean="0">
                <a:sym typeface="Symbol"/>
              </a:rPr>
              <a:t></a:t>
            </a:r>
            <a:r>
              <a:rPr lang="en-US" altLang="zh-CN" dirty="0" smtClean="0"/>
              <a:t>Q(x)</a:t>
            </a:r>
            <a:r>
              <a:rPr lang="zh-CN" altLang="zh-CN" dirty="0" smtClean="0"/>
              <a:t>为真，则</a:t>
            </a:r>
            <a:r>
              <a:rPr lang="en-US" altLang="zh-CN" dirty="0" smtClean="0"/>
              <a:t>P(x)</a:t>
            </a:r>
            <a:r>
              <a:rPr lang="zh-CN" altLang="zh-CN" dirty="0" smtClean="0"/>
              <a:t>，</a:t>
            </a:r>
            <a:r>
              <a:rPr lang="en-US" altLang="zh-CN" dirty="0" smtClean="0"/>
              <a:t>Q(x)</a:t>
            </a:r>
            <a:r>
              <a:rPr lang="zh-CN" altLang="zh-CN" dirty="0" smtClean="0"/>
              <a:t>同时为真，即对于任意的</a:t>
            </a:r>
            <a:r>
              <a:rPr lang="en-US" altLang="zh-CN" dirty="0" err="1" smtClean="0"/>
              <a:t>x</a:t>
            </a:r>
            <a:r>
              <a:rPr lang="en-US" altLang="zh-CN" dirty="0" err="1" smtClean="0">
                <a:sym typeface="Symbol"/>
              </a:rPr>
              <a:t></a:t>
            </a:r>
            <a:r>
              <a:rPr lang="en-US" altLang="zh-CN" dirty="0" err="1" smtClean="0"/>
              <a:t>D</a:t>
            </a:r>
            <a:r>
              <a:rPr lang="zh-CN" altLang="zh-CN" dirty="0" smtClean="0"/>
              <a:t>，</a:t>
            </a:r>
            <a:r>
              <a:rPr lang="en-US" altLang="zh-CN" dirty="0" smtClean="0"/>
              <a:t>Q(x)</a:t>
            </a:r>
            <a:r>
              <a:rPr lang="zh-CN" altLang="zh-CN" dirty="0" smtClean="0"/>
              <a:t>为真，同理，对于任意的</a:t>
            </a:r>
            <a:r>
              <a:rPr lang="en-US" altLang="zh-CN" dirty="0" err="1" smtClean="0"/>
              <a:t>y</a:t>
            </a:r>
            <a:r>
              <a:rPr lang="en-US" altLang="zh-CN" dirty="0" err="1" smtClean="0">
                <a:sym typeface="Symbol"/>
              </a:rPr>
              <a:t></a:t>
            </a:r>
            <a:r>
              <a:rPr lang="en-US" altLang="zh-CN" dirty="0" err="1" smtClean="0"/>
              <a:t>D</a:t>
            </a:r>
            <a:r>
              <a:rPr lang="zh-CN" altLang="zh-CN" dirty="0" smtClean="0"/>
              <a:t>，</a:t>
            </a:r>
            <a:r>
              <a:rPr lang="en-US" altLang="zh-CN" dirty="0" smtClean="0"/>
              <a:t>R (y)</a:t>
            </a:r>
            <a:r>
              <a:rPr lang="zh-CN" altLang="zh-CN" dirty="0" smtClean="0"/>
              <a:t>为真，所以对于任意的</a:t>
            </a:r>
            <a:r>
              <a:rPr lang="en-US" altLang="zh-CN" dirty="0" smtClean="0"/>
              <a:t>z </a:t>
            </a:r>
            <a:r>
              <a:rPr lang="en-US" altLang="zh-CN" dirty="0" smtClean="0">
                <a:sym typeface="Symbol"/>
              </a:rPr>
              <a:t></a:t>
            </a:r>
            <a:r>
              <a:rPr lang="en-US" altLang="zh-CN" dirty="0" smtClean="0"/>
              <a:t>D</a:t>
            </a:r>
            <a:r>
              <a:rPr lang="zh-CN" altLang="zh-CN" dirty="0" smtClean="0"/>
              <a:t>，</a:t>
            </a:r>
            <a:r>
              <a:rPr lang="en-US" altLang="zh-CN" dirty="0" smtClean="0"/>
              <a:t>Q(z)</a:t>
            </a:r>
            <a:r>
              <a:rPr lang="en-US" altLang="zh-CN" dirty="0" smtClean="0">
                <a:sym typeface="Symbol"/>
              </a:rPr>
              <a:t></a:t>
            </a:r>
            <a:r>
              <a:rPr lang="en-US" altLang="zh-CN" dirty="0" smtClean="0"/>
              <a:t>R(z)</a:t>
            </a:r>
            <a:r>
              <a:rPr lang="zh-CN" altLang="zh-CN" dirty="0" smtClean="0"/>
              <a:t>为真，因此</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为真，即</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在</a:t>
            </a:r>
            <a:r>
              <a:rPr lang="en-US" altLang="zh-CN" dirty="0" smtClean="0"/>
              <a:t>I</a:t>
            </a:r>
            <a:r>
              <a:rPr lang="zh-CN" altLang="zh-CN" dirty="0" smtClean="0"/>
              <a:t>下取</a:t>
            </a:r>
            <a:r>
              <a:rPr lang="en-US" altLang="zh-CN" dirty="0" smtClean="0"/>
              <a:t>1</a:t>
            </a:r>
            <a:r>
              <a:rPr lang="zh-CN" altLang="zh-CN" dirty="0" smtClean="0"/>
              <a:t>值。</a:t>
            </a:r>
          </a:p>
          <a:p>
            <a:pPr eaLnBrk="1" hangingPunct="1">
              <a:defRPr/>
            </a:pPr>
            <a:endParaRPr lang="zh-CN" altLang="en-US" dirty="0" smtClean="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485DAE03-A659-40C6-BA3E-8A351085E3E4}" type="slidenum">
              <a:rPr lang="en-US" altLang="zh-CN" smtClean="0"/>
              <a:pPr>
                <a:defRPr/>
              </a:pPr>
              <a:t>135</a:t>
            </a:fld>
            <a:endParaRPr lang="en-US" altLang="zh-CN"/>
          </a:p>
        </p:txBody>
      </p:sp>
    </p:spTree>
  </p:cSld>
  <p:clrMapOvr>
    <a:masterClrMapping/>
  </p:clrMapOvr>
  <p:transition>
    <p:random/>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5379"/>
            <a:ext cx="8229600" cy="712787"/>
          </a:xfrm>
        </p:spPr>
        <p:txBody>
          <a:bodyPr/>
          <a:lstStyle/>
          <a:p>
            <a:pPr algn="l">
              <a:defRPr/>
            </a:pPr>
            <a:r>
              <a:rPr lang="zh-CN" altLang="en-US" sz="3200" dirty="0" smtClean="0"/>
              <a:t>练习：</a:t>
            </a:r>
            <a:endParaRPr lang="zh-CN" altLang="en-US" sz="3200" dirty="0"/>
          </a:p>
        </p:txBody>
      </p:sp>
      <p:sp>
        <p:nvSpPr>
          <p:cNvPr id="3" name="内容占位符 2"/>
          <p:cNvSpPr>
            <a:spLocks noGrp="1"/>
          </p:cNvSpPr>
          <p:nvPr>
            <p:ph idx="1"/>
          </p:nvPr>
        </p:nvSpPr>
        <p:spPr>
          <a:xfrm>
            <a:off x="19050" y="864621"/>
            <a:ext cx="9144000" cy="5257800"/>
          </a:xfrm>
        </p:spPr>
        <p:txBody>
          <a:bodyPr/>
          <a:lstStyle/>
          <a:p>
            <a:pPr>
              <a:buFont typeface="Wingdings" panose="05000000000000000000" pitchFamily="2" charset="2"/>
              <a:buNone/>
              <a:defRPr/>
            </a:pPr>
            <a:r>
              <a:rPr lang="zh-CN" altLang="en-US" sz="3200" dirty="0" smtClean="0"/>
              <a:t>判断对错：</a:t>
            </a:r>
            <a:endParaRPr lang="en-US" altLang="zh-CN" sz="3200" dirty="0" smtClean="0"/>
          </a:p>
          <a:p>
            <a:pPr>
              <a:buFont typeface="Wingdings" panose="05000000000000000000" pitchFamily="2" charset="2"/>
              <a:buNone/>
              <a:defRPr/>
            </a:pPr>
            <a:r>
              <a:rPr lang="en-US" altLang="zh-CN" sz="3200" dirty="0" smtClean="0"/>
              <a:t>(1)</a:t>
            </a:r>
            <a:r>
              <a:rPr lang="zh-CN" altLang="en-US" sz="3200" dirty="0" smtClean="0"/>
              <a:t>存在集合</a:t>
            </a:r>
            <a:r>
              <a:rPr lang="en-US" altLang="zh-CN" sz="3200" dirty="0" smtClean="0"/>
              <a:t>A,B   ,</a:t>
            </a:r>
            <a:r>
              <a:rPr lang="zh-CN" altLang="en-US" sz="3200" dirty="0" smtClean="0"/>
              <a:t>使</a:t>
            </a:r>
            <a:r>
              <a:rPr lang="en-US" altLang="zh-CN" sz="3200" dirty="0" smtClean="0"/>
              <a:t>A</a:t>
            </a:r>
            <a:r>
              <a:rPr lang="en-US" altLang="zh-CN" sz="3200" dirty="0" smtClean="0">
                <a:ea typeface="华文新魏" pitchFamily="2" charset="-122"/>
                <a:sym typeface="Symbol" pitchFamily="18" charset="2"/>
              </a:rPr>
              <a:t>B</a:t>
            </a:r>
            <a:r>
              <a:rPr lang="zh-CN" altLang="en-US" sz="3200" dirty="0" smtClean="0">
                <a:latin typeface="+mn-ea"/>
                <a:sym typeface="Symbol" pitchFamily="18" charset="2"/>
              </a:rPr>
              <a:t>且</a:t>
            </a:r>
            <a:r>
              <a:rPr lang="en-US" altLang="zh-CN" sz="3200" dirty="0" smtClean="0"/>
              <a:t>A</a:t>
            </a:r>
            <a:r>
              <a:rPr lang="en-US" altLang="zh-CN" sz="3200" dirty="0" smtClean="0">
                <a:solidFill>
                  <a:srgbClr val="FFFF66"/>
                </a:solidFill>
                <a:ea typeface="华文新魏" pitchFamily="2" charset="-122"/>
                <a:sym typeface="Symbol" pitchFamily="18" charset="2"/>
              </a:rPr>
              <a:t> </a:t>
            </a:r>
            <a:r>
              <a:rPr lang="en-US" altLang="zh-CN" sz="3200" dirty="0" smtClean="0">
                <a:solidFill>
                  <a:schemeClr val="tx2"/>
                </a:solidFill>
                <a:ea typeface="华文新魏" pitchFamily="2" charset="-122"/>
                <a:sym typeface="Symbol" pitchFamily="18" charset="2"/>
              </a:rPr>
              <a:t> </a:t>
            </a:r>
            <a:r>
              <a:rPr lang="en-US" altLang="zh-CN" sz="3200" dirty="0" smtClean="0">
                <a:ea typeface="华文新魏" pitchFamily="2" charset="-122"/>
                <a:sym typeface="Symbol" pitchFamily="18" charset="2"/>
              </a:rPr>
              <a:t>B</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ym typeface="Symbol" pitchFamily="18" charset="2"/>
              </a:rPr>
              <a:t>(2)</a:t>
            </a:r>
            <a:r>
              <a:rPr lang="zh-CN" altLang="en-US" sz="3200" dirty="0" smtClean="0">
                <a:sym typeface="Symbol" pitchFamily="18" charset="2"/>
              </a:rPr>
              <a:t>设</a:t>
            </a:r>
            <a:r>
              <a:rPr lang="en-US" altLang="zh-CN" sz="3200" dirty="0" smtClean="0">
                <a:sym typeface="Symbol" pitchFamily="18" charset="2"/>
              </a:rPr>
              <a:t>A={1,3}, B={2,3} </a:t>
            </a:r>
            <a:r>
              <a:rPr lang="zh-CN" altLang="en-US" sz="3200" dirty="0" smtClean="0">
                <a:ea typeface="华文新魏" pitchFamily="2" charset="-122"/>
                <a:sym typeface="Symbol" pitchFamily="18" charset="2"/>
              </a:rPr>
              <a:t></a:t>
            </a:r>
            <a:r>
              <a:rPr lang="en-US" altLang="zh-CN" sz="3200" dirty="0" smtClean="0">
                <a:ea typeface="华文新魏" pitchFamily="2" charset="-122"/>
              </a:rPr>
              <a:t>(A)-</a:t>
            </a:r>
            <a:r>
              <a:rPr lang="zh-CN" altLang="en-US" sz="3200" dirty="0" smtClean="0">
                <a:ea typeface="华文新魏" pitchFamily="2" charset="-122"/>
                <a:sym typeface="Symbol" pitchFamily="18" charset="2"/>
              </a:rPr>
              <a:t></a:t>
            </a:r>
            <a:r>
              <a:rPr lang="en-US" altLang="zh-CN" sz="3200" dirty="0" smtClean="0">
                <a:ea typeface="华文新魏" pitchFamily="2" charset="-122"/>
              </a:rPr>
              <a:t>(B )={ {1}, {1,3}}</a:t>
            </a:r>
          </a:p>
          <a:p>
            <a:pPr>
              <a:buFont typeface="Wingdings" panose="05000000000000000000" pitchFamily="2" charset="2"/>
              <a:buNone/>
              <a:defRPr/>
            </a:pPr>
            <a:r>
              <a:rPr lang="en-US" altLang="zh-CN" sz="3200" dirty="0" smtClean="0">
                <a:solidFill>
                  <a:srgbClr val="FFFF00"/>
                </a:solidFill>
                <a:ea typeface="华文新魏" pitchFamily="2" charset="-122"/>
              </a:rPr>
              <a:t>(3)</a:t>
            </a:r>
            <a:r>
              <a:rPr lang="zh-CN" altLang="en-US" sz="3200" dirty="0" smtClean="0"/>
              <a:t>若</a:t>
            </a:r>
            <a:r>
              <a:rPr lang="en-US" altLang="zh-CN" sz="3200" dirty="0" smtClean="0"/>
              <a:t>R1,R2</a:t>
            </a:r>
            <a:r>
              <a:rPr lang="zh-CN" altLang="en-US" sz="3200" dirty="0" smtClean="0"/>
              <a:t>有反对称性</a:t>
            </a:r>
            <a:r>
              <a:rPr lang="en-US" altLang="zh-CN" sz="3200" dirty="0" smtClean="0"/>
              <a:t>,</a:t>
            </a:r>
            <a:r>
              <a:rPr lang="zh-CN" altLang="en-US" sz="3200" dirty="0" smtClean="0"/>
              <a:t>则</a:t>
            </a:r>
            <a:r>
              <a:rPr lang="en-US" altLang="zh-CN" sz="3200" dirty="0" smtClean="0"/>
              <a:t>R1</a:t>
            </a:r>
            <a:r>
              <a:rPr lang="en-US" altLang="zh-CN" sz="3200" b="1" dirty="0" smtClean="0">
                <a:sym typeface="Symbol" pitchFamily="18" charset="2"/>
              </a:rPr>
              <a:t>∪</a:t>
            </a:r>
            <a:r>
              <a:rPr lang="en-US" altLang="zh-CN" sz="3200" dirty="0" smtClean="0"/>
              <a:t>R2</a:t>
            </a:r>
            <a:r>
              <a:rPr lang="zh-CN" altLang="en-US" sz="3200" dirty="0" smtClean="0"/>
              <a:t>有反对称性</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ym typeface="Symbol" pitchFamily="18" charset="2"/>
              </a:rPr>
              <a:t>(4)</a:t>
            </a:r>
            <a:r>
              <a:rPr lang="zh-CN" altLang="en-US" sz="3200" dirty="0" smtClean="0">
                <a:sym typeface="Symbol" pitchFamily="18" charset="2"/>
              </a:rPr>
              <a:t>设：</a:t>
            </a:r>
            <a:r>
              <a:rPr lang="en-US" altLang="zh-CN" sz="3200" dirty="0" smtClean="0">
                <a:sym typeface="Symbol" pitchFamily="18" charset="2"/>
              </a:rPr>
              <a:t>x </a:t>
            </a:r>
            <a:r>
              <a:rPr lang="en-US" altLang="zh-CN" sz="3200" dirty="0" smtClean="0"/>
              <a:t> e</a:t>
            </a:r>
            <a:r>
              <a:rPr lang="en-US" altLang="zh-CN" sz="3200" baseline="30000" dirty="0" smtClean="0"/>
              <a:t>x </a:t>
            </a:r>
            <a:r>
              <a:rPr lang="en-US" altLang="zh-CN" sz="3200" dirty="0" err="1" smtClean="0">
                <a:solidFill>
                  <a:srgbClr val="FFFF00"/>
                </a:solidFill>
                <a:sym typeface="Symbol" pitchFamily="18" charset="2"/>
              </a:rPr>
              <a:t>x</a:t>
            </a:r>
            <a:r>
              <a:rPr lang="en-US" altLang="zh-CN" sz="3200" dirty="0" err="1" smtClean="0">
                <a:ea typeface="华文新魏" pitchFamily="2" charset="-122"/>
                <a:sym typeface="Symbol" pitchFamily="18" charset="2"/>
              </a:rPr>
              <a:t>R</a:t>
            </a:r>
            <a:r>
              <a:rPr lang="en-US" altLang="zh-CN" sz="3200" dirty="0" smtClean="0">
                <a:ea typeface="华文新魏" pitchFamily="2" charset="-122"/>
                <a:sym typeface="Symbol" pitchFamily="18" charset="2"/>
              </a:rPr>
              <a:t>,</a:t>
            </a:r>
            <a:r>
              <a:rPr lang="zh-CN" altLang="en-US" sz="3200" dirty="0" smtClean="0">
                <a:latin typeface="+mn-ea"/>
                <a:sym typeface="Symbol" pitchFamily="18" charset="2"/>
              </a:rPr>
              <a:t>则</a:t>
            </a:r>
            <a:r>
              <a:rPr lang="zh-CN" altLang="en-US" sz="3200" dirty="0" smtClean="0">
                <a:sym typeface="Symbol" pitchFamily="18" charset="2"/>
              </a:rPr>
              <a:t>是</a:t>
            </a:r>
            <a:r>
              <a:rPr lang="en-US" altLang="zh-CN" sz="3200" dirty="0" smtClean="0">
                <a:latin typeface="+mn-ea"/>
                <a:sym typeface="Symbol" pitchFamily="18" charset="2"/>
              </a:rPr>
              <a:t>R</a:t>
            </a:r>
            <a:r>
              <a:rPr lang="zh-CN" altLang="en-US" sz="3200" dirty="0" smtClean="0">
                <a:latin typeface="+mn-ea"/>
                <a:sym typeface="Symbol" pitchFamily="18" charset="2"/>
              </a:rPr>
              <a:t>到</a:t>
            </a:r>
            <a:r>
              <a:rPr lang="en-US" altLang="zh-CN" sz="3200" dirty="0" smtClean="0">
                <a:sym typeface="Symbol" pitchFamily="18" charset="2"/>
              </a:rPr>
              <a:t>R</a:t>
            </a:r>
            <a:r>
              <a:rPr lang="en-US" altLang="zh-CN" sz="3200" baseline="30000" dirty="0" smtClean="0">
                <a:sym typeface="Symbol" pitchFamily="18" charset="2"/>
              </a:rPr>
              <a:t>+</a:t>
            </a:r>
            <a:r>
              <a:rPr lang="zh-CN" altLang="en-US" sz="3200" dirty="0" smtClean="0">
                <a:latin typeface="+mn-ea"/>
                <a:sym typeface="Symbol" pitchFamily="18" charset="2"/>
              </a:rPr>
              <a:t>的一一映射</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ym typeface="Symbol" pitchFamily="18" charset="2"/>
              </a:rPr>
              <a:t>(5)(PQ)</a:t>
            </a:r>
            <a:r>
              <a:rPr lang="en-US" altLang="zh-CN" sz="3200" dirty="0" smtClean="0">
                <a:sym typeface="Symbol"/>
              </a:rPr>
              <a:t> (P  Q)</a:t>
            </a:r>
            <a:r>
              <a:rPr lang="zh-CN" altLang="en-US" sz="3200" dirty="0" smtClean="0">
                <a:sym typeface="Symbol"/>
              </a:rPr>
              <a:t>为恒假公式</a:t>
            </a:r>
            <a:endParaRPr lang="en-US" altLang="zh-CN" sz="3200" dirty="0" smtClean="0">
              <a:sym typeface="Symbol"/>
            </a:endParaRPr>
          </a:p>
          <a:p>
            <a:pPr>
              <a:buFont typeface="Wingdings" panose="05000000000000000000" pitchFamily="2" charset="2"/>
              <a:buNone/>
              <a:defRPr/>
            </a:pPr>
            <a:r>
              <a:rPr lang="en-US" altLang="zh-CN" sz="3200" dirty="0" smtClean="0">
                <a:solidFill>
                  <a:srgbClr val="FFFF00"/>
                </a:solidFill>
                <a:sym typeface="Symbol"/>
              </a:rPr>
              <a:t>(6)</a:t>
            </a:r>
            <a:r>
              <a:rPr lang="zh-CN" altLang="en-US" sz="3200" dirty="0" smtClean="0">
                <a:solidFill>
                  <a:srgbClr val="FFFF00"/>
                </a:solidFill>
                <a:sym typeface="Symbol"/>
              </a:rPr>
              <a:t> </a:t>
            </a:r>
            <a:r>
              <a:rPr lang="en-US" altLang="zh-CN" sz="3200" b="1" dirty="0" smtClean="0">
                <a:sym typeface="Symbol"/>
              </a:rPr>
              <a:t></a:t>
            </a:r>
            <a:r>
              <a:rPr lang="en-US" altLang="zh-CN" sz="3200" b="1" dirty="0" smtClean="0"/>
              <a:t>x(G(x)</a:t>
            </a:r>
            <a:r>
              <a:rPr lang="zh-CN" altLang="en-US" sz="3200" dirty="0" smtClean="0">
                <a:sym typeface="Symbol"/>
              </a:rPr>
              <a:t> </a:t>
            </a:r>
            <a:r>
              <a:rPr lang="en-US" altLang="zh-CN" sz="3200" b="1" dirty="0" smtClean="0">
                <a:sym typeface="Symbol"/>
              </a:rPr>
              <a:t>H(x))</a:t>
            </a:r>
            <a:r>
              <a:rPr lang="zh-CN" altLang="en-US" sz="3200" dirty="0" smtClean="0">
                <a:sym typeface="Symbol"/>
              </a:rPr>
              <a:t> </a:t>
            </a:r>
            <a:r>
              <a:rPr lang="en-US" altLang="zh-CN" sz="3200" b="1" dirty="0" smtClean="0">
                <a:latin typeface="Times New Roman" pitchFamily="18" charset="0"/>
                <a:sym typeface="Symbol" pitchFamily="18" charset="2"/>
              </a:rPr>
              <a:t></a:t>
            </a:r>
            <a:r>
              <a:rPr lang="en-US" altLang="zh-CN" sz="3200" b="1" dirty="0" smtClean="0">
                <a:sym typeface="Symbol"/>
              </a:rPr>
              <a:t></a:t>
            </a:r>
            <a:r>
              <a:rPr lang="en-US" altLang="zh-CN" sz="3200" b="1" dirty="0" err="1" smtClean="0"/>
              <a:t>xG</a:t>
            </a:r>
            <a:r>
              <a:rPr lang="en-US" altLang="zh-CN" sz="3200" b="1" dirty="0" smtClean="0"/>
              <a:t>(x)</a:t>
            </a:r>
            <a:r>
              <a:rPr lang="en-US" altLang="zh-CN" sz="3200" b="1" dirty="0" smtClean="0">
                <a:sym typeface="Symbol"/>
              </a:rPr>
              <a:t> </a:t>
            </a:r>
            <a:r>
              <a:rPr lang="zh-CN" altLang="en-US" sz="3200" dirty="0" smtClean="0">
                <a:sym typeface="Symbol"/>
              </a:rPr>
              <a:t> </a:t>
            </a:r>
            <a:r>
              <a:rPr lang="en-US" altLang="zh-CN" sz="3200" b="1" dirty="0" smtClean="0">
                <a:sym typeface="Symbol"/>
              </a:rPr>
              <a:t></a:t>
            </a:r>
            <a:r>
              <a:rPr lang="en-US" altLang="zh-CN" sz="3200" b="1" dirty="0" err="1" smtClean="0"/>
              <a:t>x</a:t>
            </a:r>
            <a:r>
              <a:rPr lang="en-US" altLang="zh-CN" sz="3200" b="1" dirty="0" err="1" smtClean="0">
                <a:sym typeface="Symbol"/>
              </a:rPr>
              <a:t>H</a:t>
            </a:r>
            <a:r>
              <a:rPr lang="en-US" altLang="zh-CN" sz="3200" b="1" dirty="0" smtClean="0">
                <a:sym typeface="Symbol"/>
              </a:rPr>
              <a:t>(x)</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olidFill>
                  <a:srgbClr val="FFFF00"/>
                </a:solidFill>
                <a:sym typeface="Symbol" pitchFamily="18" charset="2"/>
              </a:rPr>
              <a:t>(7) </a:t>
            </a:r>
            <a:r>
              <a:rPr lang="en-US" altLang="zh-CN" sz="3200" dirty="0" smtClean="0">
                <a:sym typeface="Symbol" pitchFamily="18" charset="2"/>
              </a:rPr>
              <a:t>(P</a:t>
            </a:r>
            <a:r>
              <a:rPr lang="en-US" altLang="zh-CN" dirty="0" smtClean="0">
                <a:sym typeface="Symbol" pitchFamily="18" charset="2"/>
              </a:rPr>
              <a:t>Q) R</a:t>
            </a:r>
            <a:r>
              <a:rPr lang="zh-CN" altLang="en-US" dirty="0" smtClean="0">
                <a:sym typeface="Symbol" pitchFamily="18" charset="2"/>
              </a:rPr>
              <a:t>与</a:t>
            </a:r>
            <a:r>
              <a:rPr lang="en-US" altLang="zh-CN" dirty="0" smtClean="0">
                <a:sym typeface="Symbol" pitchFamily="18" charset="2"/>
              </a:rPr>
              <a:t>(P</a:t>
            </a:r>
            <a:r>
              <a:rPr lang="en-US" altLang="zh-CN" dirty="0" smtClean="0">
                <a:sym typeface="Symbol"/>
              </a:rPr>
              <a:t>Q)</a:t>
            </a:r>
            <a:r>
              <a:rPr lang="en-US" altLang="zh-CN" dirty="0" smtClean="0">
                <a:sym typeface="Symbol" pitchFamily="18" charset="2"/>
              </a:rPr>
              <a:t> R</a:t>
            </a:r>
            <a:r>
              <a:rPr lang="zh-CN" altLang="en-US" dirty="0" smtClean="0">
                <a:sym typeface="Symbol" pitchFamily="18" charset="2"/>
              </a:rPr>
              <a:t>等价</a:t>
            </a:r>
            <a:endParaRPr lang="zh-CN" altLang="zh-CN" dirty="0" smtClean="0">
              <a:sym typeface="Symbol" pitchFamily="18" charset="2"/>
            </a:endParaRPr>
          </a:p>
          <a:p>
            <a:pPr>
              <a:buFont typeface="Wingdings" panose="05000000000000000000" pitchFamily="2" charset="2"/>
              <a:buNone/>
              <a:defRPr/>
            </a:pPr>
            <a:endParaRPr lang="zh-CN" altLang="en-US" sz="3200" dirty="0">
              <a:solidFill>
                <a:srgbClr val="FFFF00"/>
              </a:solidFill>
            </a:endParaRPr>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0433F25E-1753-4DA9-B878-4139192D2DB3}" type="slidenum">
              <a:rPr lang="en-US" altLang="zh-CN" smtClean="0"/>
              <a:pPr>
                <a:defRPr/>
              </a:pPr>
              <a:t>136</a:t>
            </a:fld>
            <a:endParaRPr lang="en-US" altLang="zh-CN"/>
          </a:p>
        </p:txBody>
      </p:sp>
    </p:spTree>
  </p:cSld>
  <p:clrMapOvr>
    <a:masterClrMapping/>
  </p:clrMapOvr>
  <p:transition>
    <p:rand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324600"/>
          </a:xfrm>
        </p:spPr>
        <p:txBody>
          <a:bodyPr/>
          <a:lstStyle/>
          <a:p>
            <a:pPr>
              <a:buFont typeface="Wingdings" panose="05000000000000000000" pitchFamily="2" charset="2"/>
              <a:buNone/>
              <a:defRPr/>
            </a:pPr>
            <a:r>
              <a:rPr lang="en-US" altLang="zh-CN" sz="3200" dirty="0" smtClean="0"/>
              <a:t>(8)</a:t>
            </a:r>
            <a:r>
              <a:rPr lang="zh-CN" altLang="en-US" sz="3200" dirty="0" smtClean="0"/>
              <a:t>对于集合</a:t>
            </a:r>
            <a:r>
              <a:rPr lang="en-US" altLang="zh-CN" sz="3200" dirty="0" smtClean="0"/>
              <a:t>A,B,C,</a:t>
            </a:r>
            <a:r>
              <a:rPr lang="zh-CN" altLang="en-US" sz="3200" dirty="0" smtClean="0"/>
              <a:t>若</a:t>
            </a:r>
            <a:r>
              <a:rPr lang="en-US" altLang="zh-CN" sz="3200" dirty="0" smtClean="0">
                <a:solidFill>
                  <a:srgbClr val="FFFF00"/>
                </a:solidFill>
              </a:rPr>
              <a:t>A</a:t>
            </a:r>
            <a:r>
              <a:rPr lang="en-US" altLang="zh-CN" sz="3200" dirty="0" smtClean="0">
                <a:solidFill>
                  <a:srgbClr val="FFFF00"/>
                </a:solidFill>
                <a:sym typeface="Symbol"/>
              </a:rPr>
              <a:t> B</a:t>
            </a:r>
            <a:r>
              <a:rPr lang="en-US" altLang="zh-CN" sz="3200" dirty="0" smtClean="0">
                <a:sym typeface="Symbol"/>
              </a:rPr>
              <a:t>=A C,</a:t>
            </a:r>
            <a:r>
              <a:rPr lang="en-US" altLang="zh-CN" sz="3200" dirty="0" smtClean="0">
                <a:ea typeface="华文新魏" pitchFamily="2" charset="-122"/>
              </a:rPr>
              <a:t> </a:t>
            </a:r>
            <a:r>
              <a:rPr lang="en-US" altLang="zh-CN" sz="3200" dirty="0" smtClean="0">
                <a:solidFill>
                  <a:srgbClr val="FFFF00"/>
                </a:solidFill>
                <a:ea typeface="华文新魏" pitchFamily="2" charset="-122"/>
              </a:rPr>
              <a:t>A</a:t>
            </a:r>
            <a:r>
              <a:rPr lang="en-US" altLang="zh-CN" sz="3200" dirty="0" smtClean="0">
                <a:solidFill>
                  <a:srgbClr val="FFFF00"/>
                </a:solidFill>
                <a:sym typeface="Symbol"/>
              </a:rPr>
              <a:t> B</a:t>
            </a:r>
            <a:r>
              <a:rPr lang="en-US" altLang="zh-CN" sz="3200" dirty="0" smtClean="0">
                <a:sym typeface="Symbol"/>
              </a:rPr>
              <a:t>=A C,</a:t>
            </a:r>
            <a:r>
              <a:rPr lang="zh-CN" altLang="en-US" sz="3200" dirty="0" smtClean="0">
                <a:sym typeface="Symbol"/>
              </a:rPr>
              <a:t>则</a:t>
            </a:r>
            <a:r>
              <a:rPr lang="en-US" altLang="zh-CN" sz="3200" dirty="0" smtClean="0">
                <a:sym typeface="Symbol"/>
              </a:rPr>
              <a:t>B=C</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olidFill>
                  <a:srgbClr val="FFFF00"/>
                </a:solidFill>
                <a:sym typeface="Symbol" pitchFamily="18" charset="2"/>
              </a:rPr>
              <a:t>(9)</a:t>
            </a:r>
            <a:r>
              <a:rPr lang="en-US" altLang="zh-CN" sz="3200" dirty="0" smtClean="0">
                <a:sym typeface="Symbol" pitchFamily="18" charset="2"/>
              </a:rPr>
              <a:t>A={1,2,3},A</a:t>
            </a:r>
            <a:r>
              <a:rPr lang="zh-CN" altLang="en-US" sz="3200" dirty="0" smtClean="0">
                <a:sym typeface="Symbol" pitchFamily="18" charset="2"/>
              </a:rPr>
              <a:t>上共有</a:t>
            </a:r>
            <a:r>
              <a:rPr lang="en-US" altLang="zh-CN" sz="3200" dirty="0" smtClean="0">
                <a:sym typeface="Symbol" pitchFamily="18" charset="2"/>
              </a:rPr>
              <a:t>6</a:t>
            </a:r>
            <a:r>
              <a:rPr lang="zh-CN" altLang="en-US" sz="3200" dirty="0" smtClean="0">
                <a:sym typeface="Symbol" pitchFamily="18" charset="2"/>
              </a:rPr>
              <a:t>个等价关系</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ym typeface="Symbol" pitchFamily="18" charset="2"/>
              </a:rPr>
              <a:t>(10)</a:t>
            </a:r>
            <a:r>
              <a:rPr lang="zh-CN" altLang="en-US" sz="3200" dirty="0" smtClean="0">
                <a:sym typeface="Symbol" pitchFamily="18" charset="2"/>
              </a:rPr>
              <a:t>若</a:t>
            </a:r>
            <a:r>
              <a:rPr lang="en-US" altLang="zh-CN" sz="3200" dirty="0" smtClean="0">
                <a:sym typeface="Symbol" pitchFamily="18" charset="2"/>
              </a:rPr>
              <a:t>A</a:t>
            </a:r>
            <a:r>
              <a:rPr lang="en-US" altLang="zh-CN" sz="3200" b="1" dirty="0" smtClean="0">
                <a:solidFill>
                  <a:srgbClr val="FFFF00"/>
                </a:solidFill>
                <a:latin typeface="Times New Roman" pitchFamily="18" charset="0"/>
                <a:sym typeface="Symbol" pitchFamily="18" charset="2"/>
              </a:rPr>
              <a:t></a:t>
            </a:r>
            <a:r>
              <a:rPr lang="en-US" altLang="zh-CN" sz="3200" b="1" dirty="0" smtClean="0">
                <a:latin typeface="Times New Roman" pitchFamily="18" charset="0"/>
                <a:sym typeface="Symbol" pitchFamily="18" charset="2"/>
              </a:rPr>
              <a:t>B,</a:t>
            </a:r>
            <a:r>
              <a:rPr lang="zh-CN" altLang="en-US" sz="3200" b="1" dirty="0" smtClean="0">
                <a:latin typeface="Times New Roman" pitchFamily="18" charset="0"/>
                <a:sym typeface="Symbol" pitchFamily="18" charset="2"/>
              </a:rPr>
              <a:t>则</a:t>
            </a:r>
            <a:r>
              <a:rPr lang="en-US" altLang="zh-CN" sz="3200" b="1" dirty="0" smtClean="0">
                <a:latin typeface="Times New Roman" pitchFamily="18" charset="0"/>
                <a:sym typeface="Symbol" pitchFamily="18" charset="2"/>
              </a:rPr>
              <a:t>A</a:t>
            </a:r>
            <a:r>
              <a:rPr lang="en-US" altLang="zh-CN" sz="3200" dirty="0" smtClean="0">
                <a:sym typeface="Symbol"/>
              </a:rPr>
              <a:t> B=</a:t>
            </a:r>
            <a:r>
              <a:rPr lang="en-US" altLang="zh-CN" sz="3200" dirty="0" smtClean="0">
                <a:solidFill>
                  <a:srgbClr val="FFFF00"/>
                </a:solidFill>
                <a:sym typeface="Symbol"/>
              </a:rPr>
              <a:t>A</a:t>
            </a:r>
            <a:r>
              <a:rPr lang="en-US" altLang="zh-CN" sz="3200" dirty="0" smtClean="0">
                <a:sym typeface="Symbol"/>
              </a:rPr>
              <a:t>, A</a:t>
            </a:r>
            <a:r>
              <a:rPr lang="en-US" altLang="zh-CN" sz="3200" b="1" dirty="0" smtClean="0">
                <a:sym typeface="Symbol"/>
              </a:rPr>
              <a:t> </a:t>
            </a:r>
            <a:r>
              <a:rPr lang="en-US" altLang="zh-CN" sz="3200" dirty="0" smtClean="0">
                <a:sym typeface="Symbol"/>
              </a:rPr>
              <a:t>B=</a:t>
            </a:r>
            <a:r>
              <a:rPr lang="en-US" altLang="zh-CN" sz="3200" dirty="0" smtClean="0">
                <a:solidFill>
                  <a:srgbClr val="FFFF00"/>
                </a:solidFill>
                <a:sym typeface="Symbol"/>
              </a:rPr>
              <a:t>B</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ym typeface="Symbol" pitchFamily="18" charset="2"/>
              </a:rPr>
              <a:t>(11)(P Q) ((</a:t>
            </a:r>
            <a:r>
              <a:rPr lang="en-US" altLang="zh-CN" sz="3200" dirty="0" smtClean="0">
                <a:solidFill>
                  <a:srgbClr val="FFFF00"/>
                </a:solidFill>
                <a:sym typeface="Symbol" pitchFamily="18" charset="2"/>
              </a:rPr>
              <a:t>Q R</a:t>
            </a:r>
            <a:r>
              <a:rPr lang="en-US" altLang="zh-CN" sz="3200" dirty="0" smtClean="0">
                <a:sym typeface="Symbol" pitchFamily="18" charset="2"/>
              </a:rPr>
              <a:t>) (PR))</a:t>
            </a:r>
            <a:r>
              <a:rPr lang="zh-CN" altLang="en-US" sz="3200" dirty="0" smtClean="0">
                <a:sym typeface="Symbol" pitchFamily="18" charset="2"/>
              </a:rPr>
              <a:t>是恒真公式</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olidFill>
                  <a:srgbClr val="FFFF00"/>
                </a:solidFill>
              </a:rPr>
              <a:t>(12)</a:t>
            </a:r>
            <a:r>
              <a:rPr lang="zh-CN" altLang="en-US" sz="3200" dirty="0" smtClean="0"/>
              <a:t>设</a:t>
            </a:r>
            <a:r>
              <a:rPr lang="en-US" altLang="zh-CN" sz="3200" dirty="0" smtClean="0"/>
              <a:t>S</a:t>
            </a:r>
            <a:r>
              <a:rPr lang="zh-CN" altLang="en-US" sz="3200" dirty="0" smtClean="0"/>
              <a:t>是</a:t>
            </a:r>
            <a:r>
              <a:rPr lang="en-US" altLang="zh-CN" sz="3200" dirty="0" smtClean="0"/>
              <a:t>G</a:t>
            </a:r>
            <a:r>
              <a:rPr lang="zh-CN" altLang="en-US" sz="3200" dirty="0" smtClean="0"/>
              <a:t>的</a:t>
            </a:r>
            <a:r>
              <a:rPr lang="en-US" altLang="zh-CN" sz="3200" dirty="0" err="1" smtClean="0"/>
              <a:t>Skolem</a:t>
            </a:r>
            <a:r>
              <a:rPr lang="zh-CN" altLang="en-US" sz="3200" dirty="0" smtClean="0"/>
              <a:t>范式</a:t>
            </a:r>
            <a:r>
              <a:rPr lang="en-US" altLang="zh-CN" sz="3200" dirty="0" smtClean="0"/>
              <a:t>,S</a:t>
            </a:r>
            <a:r>
              <a:rPr lang="zh-CN" altLang="en-US" sz="3200" dirty="0" smtClean="0"/>
              <a:t>与</a:t>
            </a:r>
            <a:r>
              <a:rPr lang="en-US" altLang="zh-CN" sz="3200" dirty="0" smtClean="0"/>
              <a:t>G</a:t>
            </a:r>
            <a:r>
              <a:rPr lang="zh-CN" altLang="en-US" sz="3200" dirty="0" smtClean="0"/>
              <a:t>恒真性等价</a:t>
            </a:r>
            <a:endParaRPr lang="en-US" altLang="zh-CN" sz="3200" dirty="0" smtClean="0">
              <a:latin typeface="+mn-ea"/>
              <a:sym typeface="Symbol" pitchFamily="18" charset="2"/>
            </a:endParaRPr>
          </a:p>
          <a:p>
            <a:pPr>
              <a:buFont typeface="Wingdings" panose="05000000000000000000" pitchFamily="2" charset="2"/>
              <a:buNone/>
              <a:defRPr/>
            </a:pPr>
            <a:r>
              <a:rPr lang="zh-CN" altLang="en-US" sz="3200" dirty="0" smtClean="0">
                <a:latin typeface="+mn-ea"/>
                <a:sym typeface="Symbol" pitchFamily="18" charset="2"/>
              </a:rPr>
              <a:t>简答题：</a:t>
            </a:r>
            <a:endParaRPr lang="en-US" altLang="zh-CN" sz="3200" dirty="0" smtClean="0">
              <a:latin typeface="+mn-ea"/>
              <a:sym typeface="Symbol" pitchFamily="18" charset="2"/>
            </a:endParaRPr>
          </a:p>
          <a:p>
            <a:pPr>
              <a:buFont typeface="Wingdings" panose="05000000000000000000" pitchFamily="2" charset="2"/>
              <a:buNone/>
              <a:defRPr/>
            </a:pPr>
            <a:r>
              <a:rPr lang="en-US" altLang="zh-CN" sz="3200" dirty="0" smtClean="0">
                <a:sym typeface="Symbol" pitchFamily="18" charset="2"/>
              </a:rPr>
              <a:t>(1)</a:t>
            </a:r>
            <a:r>
              <a:rPr lang="zh-CN" altLang="en-US" sz="3200" dirty="0" smtClean="0">
                <a:sym typeface="Symbol" pitchFamily="18" charset="2"/>
              </a:rPr>
              <a:t>集合</a:t>
            </a:r>
            <a:r>
              <a:rPr lang="en-US" altLang="zh-CN" sz="3200" dirty="0" smtClean="0">
                <a:sym typeface="Symbol" pitchFamily="18" charset="2"/>
              </a:rPr>
              <a:t>A</a:t>
            </a:r>
            <a:r>
              <a:rPr lang="zh-CN" altLang="en-US" sz="3200" dirty="0" smtClean="0">
                <a:sym typeface="Symbol" pitchFamily="18" charset="2"/>
              </a:rPr>
              <a:t>有</a:t>
            </a:r>
            <a:r>
              <a:rPr lang="en-US" altLang="zh-CN" sz="3200" dirty="0" smtClean="0">
                <a:sym typeface="Symbol" pitchFamily="18" charset="2"/>
              </a:rPr>
              <a:t>n</a:t>
            </a:r>
            <a:r>
              <a:rPr lang="zh-CN" altLang="en-US" sz="3200" dirty="0" smtClean="0">
                <a:sym typeface="Symbol" pitchFamily="18" charset="2"/>
              </a:rPr>
              <a:t>个元素，</a:t>
            </a:r>
            <a:r>
              <a:rPr lang="en-US" altLang="zh-CN" sz="3200" dirty="0" smtClean="0">
                <a:sym typeface="Symbol" pitchFamily="18" charset="2"/>
              </a:rPr>
              <a:t>A</a:t>
            </a:r>
            <a:r>
              <a:rPr lang="zh-CN" altLang="en-US" sz="3200" dirty="0" smtClean="0">
                <a:sym typeface="Symbol" pitchFamily="18" charset="2"/>
              </a:rPr>
              <a:t>上有多少个即对称又反对称的关系？</a:t>
            </a:r>
            <a:r>
              <a:rPr lang="en-US" altLang="zh-CN" sz="3200" dirty="0" smtClean="0">
                <a:sym typeface="Symbol" pitchFamily="18" charset="2"/>
              </a:rPr>
              <a:t>2</a:t>
            </a:r>
            <a:r>
              <a:rPr lang="en-US" altLang="zh-CN" sz="3200" baseline="30000" dirty="0" smtClean="0">
                <a:sym typeface="Symbol" pitchFamily="18" charset="2"/>
              </a:rPr>
              <a:t>n</a:t>
            </a:r>
          </a:p>
          <a:p>
            <a:pPr>
              <a:buFont typeface="Wingdings" panose="05000000000000000000" pitchFamily="2" charset="2"/>
              <a:buNone/>
              <a:defRPr/>
            </a:pPr>
            <a:r>
              <a:rPr lang="en-US" altLang="zh-CN" sz="3200" dirty="0" smtClean="0">
                <a:sym typeface="Symbol" pitchFamily="18" charset="2"/>
              </a:rPr>
              <a:t>(2)P,Q,R</a:t>
            </a:r>
            <a:r>
              <a:rPr lang="zh-CN" altLang="en-US" sz="3200" dirty="0" smtClean="0">
                <a:sym typeface="Symbol" pitchFamily="18" charset="2"/>
              </a:rPr>
              <a:t>共有多少个极</a:t>
            </a:r>
            <a:r>
              <a:rPr lang="zh-CN" altLang="en-US" sz="3200" dirty="0" smtClean="0">
                <a:solidFill>
                  <a:srgbClr val="FFFF00"/>
                </a:solidFill>
                <a:sym typeface="Symbol" pitchFamily="18" charset="2"/>
              </a:rPr>
              <a:t>小</a:t>
            </a:r>
            <a:r>
              <a:rPr lang="zh-CN" altLang="en-US" sz="3200" dirty="0" smtClean="0">
                <a:sym typeface="Symbol" pitchFamily="18" charset="2"/>
              </a:rPr>
              <a:t>项？满足某个极小项</a:t>
            </a:r>
            <a:r>
              <a:rPr lang="en-US" altLang="zh-CN" sz="3200" dirty="0" smtClean="0">
                <a:sym typeface="Symbol" pitchFamily="18" charset="2"/>
              </a:rPr>
              <a:t>mi</a:t>
            </a:r>
            <a:r>
              <a:rPr lang="zh-CN" altLang="en-US" sz="3200" dirty="0" smtClean="0">
                <a:sym typeface="Symbol" pitchFamily="18" charset="2"/>
              </a:rPr>
              <a:t>的解释唯一吗？弄假某个极小项</a:t>
            </a:r>
            <a:r>
              <a:rPr lang="en-US" altLang="zh-CN" sz="3200" dirty="0" smtClean="0">
                <a:sym typeface="Symbol" pitchFamily="18" charset="2"/>
              </a:rPr>
              <a:t>mi</a:t>
            </a:r>
            <a:r>
              <a:rPr lang="zh-CN" altLang="en-US" sz="3200" dirty="0" smtClean="0">
                <a:sym typeface="Symbol" pitchFamily="18" charset="2"/>
              </a:rPr>
              <a:t>的解释唯一吗？</a:t>
            </a:r>
            <a:endParaRPr lang="en-US" altLang="zh-CN" sz="3200" dirty="0" smtClean="0">
              <a:sym typeface="Symbol" pitchFamily="18" charset="2"/>
            </a:endParaRPr>
          </a:p>
          <a:p>
            <a:pPr>
              <a:buFont typeface="Wingdings" panose="05000000000000000000" pitchFamily="2" charset="2"/>
              <a:buNone/>
              <a:defRPr/>
            </a:pPr>
            <a:endParaRPr lang="en-US" altLang="zh-CN" sz="3200" dirty="0" smtClean="0">
              <a:sym typeface="Symbol" pitchFamily="18" charset="2"/>
            </a:endParaRPr>
          </a:p>
          <a:p>
            <a:pPr>
              <a:buFont typeface="Wingdings" panose="05000000000000000000" pitchFamily="2" charset="2"/>
              <a:buNone/>
              <a:defRPr/>
            </a:pPr>
            <a:endParaRPr lang="en-US" altLang="zh-CN" sz="3200" dirty="0" smtClean="0"/>
          </a:p>
          <a:p>
            <a:pPr>
              <a:buFont typeface="Wingdings" panose="05000000000000000000" pitchFamily="2" charset="2"/>
              <a:buNone/>
              <a:defRPr/>
            </a:pPr>
            <a:endParaRPr lang="zh-CN" altLang="en-US" sz="3200" dirty="0" smtClean="0"/>
          </a:p>
          <a:p>
            <a:pPr>
              <a:buFont typeface="Wingdings" panose="05000000000000000000" pitchFamily="2" charset="2"/>
              <a:buNone/>
              <a:defRPr/>
            </a:pPr>
            <a:endParaRPr lang="en-US" altLang="zh-CN" sz="3200" dirty="0" smtClean="0"/>
          </a:p>
        </p:txBody>
      </p:sp>
      <p:sp>
        <p:nvSpPr>
          <p:cNvPr id="221187" name="Line 6"/>
          <p:cNvSpPr>
            <a:spLocks noChangeShapeType="1"/>
          </p:cNvSpPr>
          <p:nvPr/>
        </p:nvSpPr>
        <p:spPr bwMode="auto">
          <a:xfrm>
            <a:off x="6248400" y="152400"/>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188" name="Line 6"/>
          <p:cNvSpPr>
            <a:spLocks noChangeShapeType="1"/>
          </p:cNvSpPr>
          <p:nvPr/>
        </p:nvSpPr>
        <p:spPr bwMode="auto">
          <a:xfrm>
            <a:off x="7467600" y="13811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33A52C0A-2CAC-4A32-BE88-56581048609B}" type="slidenum">
              <a:rPr lang="en-US" altLang="zh-CN" smtClean="0"/>
              <a:pPr>
                <a:defRPr/>
              </a:pPr>
              <a:t>137</a:t>
            </a:fld>
            <a:endParaRPr lang="en-US" altLang="zh-CN"/>
          </a:p>
        </p:txBody>
      </p:sp>
    </p:spTree>
  </p:cSld>
  <p:clrMapOvr>
    <a:masterClrMapping/>
  </p:clrMapOvr>
  <p:transition>
    <p:rand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93675"/>
            <a:ext cx="8229600" cy="6359525"/>
          </a:xfrm>
        </p:spPr>
        <p:txBody>
          <a:bodyPr/>
          <a:lstStyle/>
          <a:p>
            <a:pPr>
              <a:buFont typeface="Wingdings" panose="05000000000000000000" pitchFamily="2" charset="2"/>
              <a:buNone/>
              <a:defRPr/>
            </a:pPr>
            <a:r>
              <a:rPr lang="zh-CN" altLang="zh-CN" sz="3200" dirty="0" smtClean="0">
                <a:solidFill>
                  <a:srgbClr val="FFC000"/>
                </a:solidFill>
              </a:rPr>
              <a:t>证明</a:t>
            </a:r>
            <a:r>
              <a:rPr lang="en-US" altLang="zh-CN" sz="3200" dirty="0" smtClean="0">
                <a:solidFill>
                  <a:srgbClr val="FFC000"/>
                </a:solidFill>
              </a:rPr>
              <a:t>A</a:t>
            </a:r>
            <a:r>
              <a:rPr lang="en-US" altLang="zh-CN" sz="3200" dirty="0" smtClean="0">
                <a:solidFill>
                  <a:srgbClr val="FFC000"/>
                </a:solidFill>
                <a:sym typeface="Symbol"/>
              </a:rPr>
              <a:t></a:t>
            </a:r>
            <a:r>
              <a:rPr lang="en-US" altLang="zh-CN" sz="3200" dirty="0" smtClean="0">
                <a:solidFill>
                  <a:srgbClr val="FFC000"/>
                </a:solidFill>
              </a:rPr>
              <a:t>B</a:t>
            </a:r>
            <a:r>
              <a:rPr lang="en-US" altLang="zh-CN" sz="3200" dirty="0" smtClean="0">
                <a:solidFill>
                  <a:srgbClr val="FFC000"/>
                </a:solidFill>
                <a:sym typeface="Symbol"/>
              </a:rPr>
              <a:t></a:t>
            </a:r>
            <a:r>
              <a:rPr lang="en-US" altLang="zh-CN" sz="3200" dirty="0" smtClean="0">
                <a:solidFill>
                  <a:srgbClr val="FFC000"/>
                </a:solidFill>
              </a:rPr>
              <a:t>C</a:t>
            </a:r>
            <a:r>
              <a:rPr lang="en-US" altLang="zh-CN" sz="3200" dirty="0" smtClean="0">
                <a:solidFill>
                  <a:srgbClr val="FFC000"/>
                </a:solidFill>
                <a:sym typeface="Symbol"/>
              </a:rPr>
              <a:t></a:t>
            </a:r>
            <a:r>
              <a:rPr lang="en-US" altLang="zh-CN" sz="3200" dirty="0" smtClean="0">
                <a:solidFill>
                  <a:srgbClr val="FFC000"/>
                </a:solidFill>
              </a:rPr>
              <a:t>D,D</a:t>
            </a:r>
            <a:r>
              <a:rPr lang="en-US" altLang="zh-CN" sz="3200" dirty="0" smtClean="0">
                <a:solidFill>
                  <a:srgbClr val="FFC000"/>
                </a:solidFill>
                <a:sym typeface="Symbol"/>
              </a:rPr>
              <a:t></a:t>
            </a:r>
            <a:r>
              <a:rPr lang="en-US" altLang="zh-CN" sz="3200" dirty="0" smtClean="0">
                <a:solidFill>
                  <a:srgbClr val="FFC000"/>
                </a:solidFill>
              </a:rPr>
              <a:t>E</a:t>
            </a:r>
            <a:r>
              <a:rPr lang="en-US" altLang="zh-CN" sz="3200" dirty="0" smtClean="0">
                <a:solidFill>
                  <a:srgbClr val="FFC000"/>
                </a:solidFill>
                <a:sym typeface="Symbol"/>
              </a:rPr>
              <a:t></a:t>
            </a:r>
            <a:r>
              <a:rPr lang="en-US" altLang="zh-CN" sz="3200" dirty="0" smtClean="0">
                <a:solidFill>
                  <a:srgbClr val="FFC000"/>
                </a:solidFill>
              </a:rPr>
              <a:t>F</a:t>
            </a:r>
            <a:r>
              <a:rPr lang="zh-CN" altLang="zh-CN" sz="3200" dirty="0" smtClean="0">
                <a:solidFill>
                  <a:srgbClr val="FFC000"/>
                </a:solidFill>
              </a:rPr>
              <a:t>共同蕴涵 </a:t>
            </a:r>
            <a:r>
              <a:rPr lang="en-US" altLang="zh-CN" sz="3200" dirty="0" smtClean="0">
                <a:solidFill>
                  <a:srgbClr val="FFC000"/>
                </a:solidFill>
              </a:rPr>
              <a:t>A</a:t>
            </a:r>
            <a:r>
              <a:rPr lang="en-US" altLang="zh-CN" sz="3200" dirty="0" smtClean="0">
                <a:solidFill>
                  <a:srgbClr val="FFC000"/>
                </a:solidFill>
                <a:sym typeface="Symbol"/>
              </a:rPr>
              <a:t></a:t>
            </a:r>
            <a:r>
              <a:rPr lang="en-US" altLang="zh-CN" sz="3200" dirty="0" smtClean="0">
                <a:solidFill>
                  <a:srgbClr val="FFC000"/>
                </a:solidFill>
              </a:rPr>
              <a:t>F</a:t>
            </a:r>
            <a:r>
              <a:rPr lang="zh-CN" altLang="zh-CN" sz="3200" dirty="0" smtClean="0">
                <a:solidFill>
                  <a:srgbClr val="FFC000"/>
                </a:solidFill>
              </a:rPr>
              <a:t>。</a:t>
            </a:r>
            <a:endParaRPr lang="en-US" altLang="zh-CN" sz="3200" dirty="0" smtClean="0">
              <a:solidFill>
                <a:srgbClr val="FFC000"/>
              </a:solidFill>
            </a:endParaRPr>
          </a:p>
          <a:p>
            <a:pPr>
              <a:defRPr/>
            </a:pPr>
            <a:r>
              <a:rPr lang="en-US" altLang="zh-CN" sz="3200" dirty="0" smtClean="0"/>
              <a:t>(1) A</a:t>
            </a:r>
            <a:r>
              <a:rPr lang="en-US" altLang="zh-CN" sz="3200" dirty="0" smtClean="0">
                <a:sym typeface="Symbol"/>
              </a:rPr>
              <a:t></a:t>
            </a:r>
            <a:r>
              <a:rPr lang="en-US" altLang="zh-CN" sz="3200" dirty="0" smtClean="0"/>
              <a:t>B</a:t>
            </a:r>
            <a:r>
              <a:rPr lang="zh-CN" altLang="zh-CN" sz="3200" dirty="0" smtClean="0"/>
              <a:t>→</a:t>
            </a:r>
            <a:r>
              <a:rPr lang="en-US" altLang="zh-CN" sz="3200" dirty="0" smtClean="0"/>
              <a:t>C</a:t>
            </a:r>
            <a:r>
              <a:rPr lang="en-US" altLang="zh-CN" sz="3200" dirty="0" smtClean="0">
                <a:sym typeface="Symbol"/>
              </a:rPr>
              <a:t></a:t>
            </a:r>
            <a:r>
              <a:rPr lang="en-US" altLang="zh-CN" sz="3200" dirty="0" smtClean="0"/>
              <a:t>D                 </a:t>
            </a:r>
            <a:r>
              <a:rPr lang="zh-CN" altLang="zh-CN" sz="3200" dirty="0" smtClean="0"/>
              <a:t>规则</a:t>
            </a:r>
            <a:r>
              <a:rPr lang="en-US" altLang="zh-CN" sz="3200" dirty="0" smtClean="0"/>
              <a:t>1</a:t>
            </a:r>
            <a:endParaRPr lang="zh-CN" altLang="zh-CN" sz="3200" dirty="0" smtClean="0"/>
          </a:p>
          <a:p>
            <a:pPr>
              <a:defRPr/>
            </a:pPr>
            <a:r>
              <a:rPr lang="en-US" altLang="zh-CN" sz="3200" dirty="0" smtClean="0"/>
              <a:t>(2) (</a:t>
            </a:r>
            <a:r>
              <a:rPr lang="en-US" altLang="zh-CN" sz="3200" dirty="0" smtClean="0">
                <a:sym typeface="Symbol"/>
              </a:rPr>
              <a:t></a:t>
            </a:r>
            <a:r>
              <a:rPr lang="en-US" altLang="zh-CN" sz="3200" dirty="0" smtClean="0"/>
              <a:t>A</a:t>
            </a:r>
            <a:r>
              <a:rPr lang="en-US" altLang="zh-CN" sz="3200" dirty="0" smtClean="0">
                <a:sym typeface="Symbol"/>
              </a:rPr>
              <a:t></a:t>
            </a:r>
            <a:r>
              <a:rPr lang="en-US" altLang="zh-CN" sz="3200" dirty="0" smtClean="0"/>
              <a:t>C) </a:t>
            </a:r>
            <a:r>
              <a:rPr lang="en-US" altLang="zh-CN" sz="3200" dirty="0" smtClean="0">
                <a:sym typeface="Symbol"/>
              </a:rPr>
              <a:t></a:t>
            </a:r>
            <a:r>
              <a:rPr lang="en-US" altLang="zh-CN" sz="3200" dirty="0" smtClean="0"/>
              <a:t> (</a:t>
            </a:r>
            <a:r>
              <a:rPr lang="en-US" altLang="zh-CN" sz="3200" dirty="0" smtClean="0">
                <a:sym typeface="Symbol"/>
              </a:rPr>
              <a:t></a:t>
            </a:r>
            <a:r>
              <a:rPr lang="en-US" altLang="zh-CN" sz="3200" dirty="0" smtClean="0"/>
              <a:t>A</a:t>
            </a:r>
            <a:r>
              <a:rPr lang="en-US" altLang="zh-CN" sz="3200" dirty="0" smtClean="0">
                <a:sym typeface="Symbol"/>
              </a:rPr>
              <a:t></a:t>
            </a:r>
            <a:r>
              <a:rPr lang="en-US" altLang="zh-CN" sz="3200" dirty="0" smtClean="0"/>
              <a:t>D) </a:t>
            </a:r>
            <a:r>
              <a:rPr lang="en-US" altLang="zh-CN" sz="3200" dirty="0" smtClean="0">
                <a:sym typeface="Symbol"/>
              </a:rPr>
              <a:t></a:t>
            </a:r>
            <a:r>
              <a:rPr lang="en-US" altLang="zh-CN" sz="3200" dirty="0" smtClean="0"/>
              <a:t> (</a:t>
            </a:r>
            <a:r>
              <a:rPr lang="en-US" altLang="zh-CN" sz="3200" dirty="0" smtClean="0">
                <a:sym typeface="Symbol"/>
              </a:rPr>
              <a:t></a:t>
            </a:r>
            <a:r>
              <a:rPr lang="en-US" altLang="zh-CN" sz="3200" dirty="0" smtClean="0"/>
              <a:t>B</a:t>
            </a:r>
            <a:r>
              <a:rPr lang="en-US" altLang="zh-CN" sz="3200" dirty="0" smtClean="0">
                <a:sym typeface="Symbol"/>
              </a:rPr>
              <a:t></a:t>
            </a:r>
            <a:r>
              <a:rPr lang="en-US" altLang="zh-CN" sz="3200" dirty="0" smtClean="0"/>
              <a:t>C) </a:t>
            </a:r>
            <a:r>
              <a:rPr lang="en-US" altLang="zh-CN" sz="3200" dirty="0" smtClean="0">
                <a:sym typeface="Symbol"/>
              </a:rPr>
              <a:t></a:t>
            </a:r>
            <a:r>
              <a:rPr lang="en-US" altLang="zh-CN" sz="3200" dirty="0" smtClean="0"/>
              <a:t> (</a:t>
            </a:r>
            <a:r>
              <a:rPr lang="en-US" altLang="zh-CN" sz="3200" dirty="0" smtClean="0">
                <a:sym typeface="Symbol"/>
              </a:rPr>
              <a:t></a:t>
            </a:r>
            <a:r>
              <a:rPr lang="en-US" altLang="zh-CN" sz="3200" dirty="0" smtClean="0"/>
              <a:t>B</a:t>
            </a:r>
            <a:r>
              <a:rPr lang="en-US" altLang="zh-CN" sz="3200" dirty="0" smtClean="0">
                <a:sym typeface="Symbol"/>
              </a:rPr>
              <a:t></a:t>
            </a:r>
            <a:r>
              <a:rPr lang="en-US" altLang="zh-CN" sz="3200" dirty="0" smtClean="0"/>
              <a:t>D)     </a:t>
            </a:r>
            <a:r>
              <a:rPr lang="zh-CN" altLang="zh-CN" sz="3200" dirty="0" smtClean="0"/>
              <a:t>规则</a:t>
            </a:r>
            <a:r>
              <a:rPr lang="en-US" altLang="zh-CN" sz="3200" dirty="0" smtClean="0"/>
              <a:t>2 </a:t>
            </a:r>
            <a:r>
              <a:rPr lang="zh-CN" altLang="zh-CN" sz="3200" dirty="0" smtClean="0"/>
              <a:t>根据</a:t>
            </a:r>
            <a:r>
              <a:rPr lang="en-US" altLang="zh-CN" sz="3200" dirty="0" smtClean="0"/>
              <a:t>(1)</a:t>
            </a:r>
            <a:endParaRPr lang="zh-CN" altLang="zh-CN" sz="3200" dirty="0" smtClean="0"/>
          </a:p>
          <a:p>
            <a:pPr>
              <a:defRPr/>
            </a:pPr>
            <a:r>
              <a:rPr lang="en-US" altLang="zh-CN" sz="3200" dirty="0" smtClean="0"/>
              <a:t>(3) (</a:t>
            </a:r>
            <a:r>
              <a:rPr lang="en-US" altLang="zh-CN" sz="3200" dirty="0" smtClean="0">
                <a:sym typeface="Symbol"/>
              </a:rPr>
              <a:t></a:t>
            </a:r>
            <a:r>
              <a:rPr lang="en-US" altLang="zh-CN" sz="3200" dirty="0" smtClean="0"/>
              <a:t>A</a:t>
            </a:r>
            <a:r>
              <a:rPr lang="en-US" altLang="zh-CN" sz="3200" dirty="0" smtClean="0">
                <a:sym typeface="Symbol"/>
              </a:rPr>
              <a:t></a:t>
            </a:r>
            <a:r>
              <a:rPr lang="en-US" altLang="zh-CN" sz="3200" dirty="0" smtClean="0"/>
              <a:t>D)    </a:t>
            </a:r>
            <a:r>
              <a:rPr lang="zh-CN" altLang="zh-CN" sz="3200" dirty="0" smtClean="0"/>
              <a:t>规则</a:t>
            </a:r>
            <a:r>
              <a:rPr lang="en-US" altLang="zh-CN" sz="3200" dirty="0" smtClean="0"/>
              <a:t>2</a:t>
            </a:r>
            <a:r>
              <a:rPr lang="zh-CN" altLang="zh-CN" sz="3200" dirty="0" smtClean="0"/>
              <a:t>，根据</a:t>
            </a:r>
            <a:r>
              <a:rPr lang="en-US" altLang="zh-CN" sz="3200" dirty="0" smtClean="0"/>
              <a:t>(1)</a:t>
            </a:r>
            <a:endParaRPr lang="zh-CN" altLang="zh-CN" sz="3200" dirty="0" smtClean="0"/>
          </a:p>
          <a:p>
            <a:pPr>
              <a:defRPr/>
            </a:pPr>
            <a:r>
              <a:rPr lang="en-US" altLang="zh-CN" sz="3200" dirty="0" smtClean="0"/>
              <a:t>(4)A               </a:t>
            </a:r>
            <a:r>
              <a:rPr lang="zh-CN" altLang="zh-CN" sz="3200" dirty="0" smtClean="0"/>
              <a:t>规则</a:t>
            </a:r>
            <a:r>
              <a:rPr lang="en-US" altLang="zh-CN" sz="3200" dirty="0" smtClean="0"/>
              <a:t>3</a:t>
            </a:r>
            <a:endParaRPr lang="zh-CN" altLang="zh-CN" sz="3200" dirty="0" smtClean="0"/>
          </a:p>
          <a:p>
            <a:pPr>
              <a:defRPr/>
            </a:pPr>
            <a:r>
              <a:rPr lang="en-US" altLang="zh-CN" sz="3200" dirty="0" smtClean="0"/>
              <a:t>(5)D               </a:t>
            </a:r>
            <a:r>
              <a:rPr lang="zh-CN" altLang="zh-CN" sz="3200" dirty="0" smtClean="0"/>
              <a:t>规则</a:t>
            </a:r>
            <a:r>
              <a:rPr lang="en-US" altLang="zh-CN" sz="3200" dirty="0" smtClean="0"/>
              <a:t>2,</a:t>
            </a:r>
            <a:r>
              <a:rPr lang="zh-CN" altLang="zh-CN" sz="3200" dirty="0" smtClean="0"/>
              <a:t>根据</a:t>
            </a:r>
            <a:r>
              <a:rPr lang="en-US" altLang="zh-CN" sz="3200" dirty="0" smtClean="0"/>
              <a:t>(3) (4)</a:t>
            </a:r>
            <a:endParaRPr lang="zh-CN" altLang="zh-CN" sz="3200" dirty="0" smtClean="0"/>
          </a:p>
          <a:p>
            <a:pPr>
              <a:defRPr/>
            </a:pPr>
            <a:r>
              <a:rPr lang="en-US" altLang="zh-CN" sz="3200" dirty="0" smtClean="0"/>
              <a:t>(6) D</a:t>
            </a:r>
            <a:r>
              <a:rPr lang="en-US" altLang="zh-CN" sz="3200" dirty="0" smtClean="0">
                <a:sym typeface="Symbol"/>
              </a:rPr>
              <a:t></a:t>
            </a:r>
            <a:r>
              <a:rPr lang="en-US" altLang="zh-CN" sz="3200" dirty="0" smtClean="0"/>
              <a:t>E         </a:t>
            </a:r>
            <a:r>
              <a:rPr lang="zh-CN" altLang="zh-CN" sz="3200" dirty="0" smtClean="0"/>
              <a:t>规则</a:t>
            </a:r>
            <a:r>
              <a:rPr lang="en-US" altLang="zh-CN" sz="3200" dirty="0" smtClean="0"/>
              <a:t>2</a:t>
            </a:r>
            <a:r>
              <a:rPr lang="zh-CN" altLang="zh-CN" sz="3200" dirty="0" smtClean="0"/>
              <a:t>，根据</a:t>
            </a:r>
            <a:r>
              <a:rPr lang="en-US" altLang="zh-CN" sz="3200" dirty="0" smtClean="0"/>
              <a:t>(5)</a:t>
            </a:r>
            <a:endParaRPr lang="zh-CN" altLang="zh-CN" sz="3200" dirty="0" smtClean="0"/>
          </a:p>
          <a:p>
            <a:pPr>
              <a:defRPr/>
            </a:pPr>
            <a:r>
              <a:rPr lang="en-US" altLang="zh-CN" sz="3200" dirty="0" smtClean="0"/>
              <a:t>(7) D</a:t>
            </a:r>
            <a:r>
              <a:rPr lang="en-US" altLang="zh-CN" sz="3200" dirty="0" smtClean="0">
                <a:sym typeface="Symbol"/>
              </a:rPr>
              <a:t></a:t>
            </a:r>
            <a:r>
              <a:rPr lang="en-US" altLang="zh-CN" sz="3200" dirty="0" smtClean="0"/>
              <a:t>E</a:t>
            </a:r>
            <a:r>
              <a:rPr lang="zh-CN" altLang="zh-CN" sz="3200" dirty="0" smtClean="0"/>
              <a:t>→</a:t>
            </a:r>
            <a:r>
              <a:rPr lang="en-US" altLang="zh-CN" sz="3200" dirty="0" smtClean="0"/>
              <a:t>F   </a:t>
            </a:r>
            <a:r>
              <a:rPr lang="zh-CN" altLang="zh-CN" sz="3200" dirty="0" smtClean="0"/>
              <a:t>规则</a:t>
            </a:r>
            <a:r>
              <a:rPr lang="en-US" altLang="zh-CN" sz="3200" dirty="0" smtClean="0"/>
              <a:t>1</a:t>
            </a:r>
            <a:endParaRPr lang="zh-CN" altLang="zh-CN" sz="3200" dirty="0" smtClean="0"/>
          </a:p>
          <a:p>
            <a:pPr>
              <a:defRPr/>
            </a:pPr>
            <a:r>
              <a:rPr lang="en-US" altLang="zh-CN" sz="3200" dirty="0" smtClean="0"/>
              <a:t>(8) F              </a:t>
            </a:r>
            <a:r>
              <a:rPr lang="zh-CN" altLang="zh-CN" sz="3200" dirty="0" smtClean="0"/>
              <a:t>规则</a:t>
            </a:r>
            <a:r>
              <a:rPr lang="en-US" altLang="zh-CN" sz="3200" dirty="0" smtClean="0"/>
              <a:t>2,</a:t>
            </a:r>
            <a:r>
              <a:rPr lang="zh-CN" altLang="zh-CN" sz="3200" dirty="0" smtClean="0"/>
              <a:t>根据</a:t>
            </a:r>
            <a:r>
              <a:rPr lang="en-US" altLang="zh-CN" sz="3200" dirty="0" smtClean="0"/>
              <a:t>(6) (7)</a:t>
            </a:r>
            <a:endParaRPr lang="zh-CN" altLang="zh-CN" sz="3200" dirty="0" smtClean="0"/>
          </a:p>
          <a:p>
            <a:pPr>
              <a:defRPr/>
            </a:pPr>
            <a:r>
              <a:rPr lang="en-US" altLang="zh-CN" sz="3200" dirty="0" smtClean="0"/>
              <a:t>(10) A→F      </a:t>
            </a:r>
            <a:r>
              <a:rPr lang="zh-CN" altLang="zh-CN" sz="3200" dirty="0" smtClean="0"/>
              <a:t>规则</a:t>
            </a:r>
            <a:r>
              <a:rPr lang="en-US" altLang="zh-CN" sz="3200" dirty="0" smtClean="0"/>
              <a:t>3</a:t>
            </a:r>
            <a:r>
              <a:rPr lang="zh-CN" altLang="zh-CN" sz="3200" dirty="0" smtClean="0"/>
              <a:t>，根据</a:t>
            </a:r>
            <a:r>
              <a:rPr lang="en-US" altLang="zh-CN" sz="3200" dirty="0" smtClean="0"/>
              <a:t>(4) (8)</a:t>
            </a:r>
            <a:endParaRPr lang="zh-CN" altLang="zh-CN" sz="3200" dirty="0" smtClean="0"/>
          </a:p>
          <a:p>
            <a:pPr>
              <a:buFont typeface="Wingdings" panose="05000000000000000000" pitchFamily="2" charset="2"/>
              <a:buNone/>
              <a:defRPr/>
            </a:pPr>
            <a:endParaRPr lang="zh-CN" altLang="en-US" sz="3200"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841F3E0-073A-4539-A3DB-F768838A58F3}" type="slidenum">
              <a:rPr lang="en-US" altLang="zh-CN" smtClean="0"/>
              <a:pPr>
                <a:defRPr/>
              </a:pPr>
              <a:t>138</a:t>
            </a:fld>
            <a:endParaRPr lang="en-US" altLang="zh-CN"/>
          </a:p>
        </p:txBody>
      </p:sp>
    </p:spTree>
  </p:cSld>
  <p:clrMapOvr>
    <a:masterClrMapping/>
  </p:clrMapOvr>
  <p:transition>
    <p:random/>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991600" cy="1143000"/>
          </a:xfrm>
        </p:spPr>
        <p:txBody>
          <a:bodyPr/>
          <a:lstStyle/>
          <a:p>
            <a:pPr algn="l">
              <a:defRPr/>
            </a:pPr>
            <a:r>
              <a:rPr lang="zh-CN" altLang="zh-CN" sz="2800" dirty="0" smtClean="0"/>
              <a:t>将公式</a:t>
            </a:r>
            <a:r>
              <a:rPr lang="en-US" altLang="zh-CN" sz="2800" dirty="0" smtClean="0">
                <a:sym typeface="Symbol" pitchFamily="18" charset="2"/>
              </a:rPr>
              <a:t></a:t>
            </a:r>
            <a:r>
              <a:rPr lang="en-US" altLang="zh-CN" sz="2800" dirty="0" err="1" smtClean="0"/>
              <a:t>x</a:t>
            </a:r>
            <a:r>
              <a:rPr lang="en-US" altLang="zh-CN" sz="2800" dirty="0" err="1" smtClean="0">
                <a:sym typeface="Symbol" pitchFamily="18" charset="2"/>
              </a:rPr>
              <a:t></a:t>
            </a:r>
            <a:r>
              <a:rPr lang="en-US" altLang="zh-CN" sz="2800" dirty="0" err="1" smtClean="0"/>
              <a:t>y</a:t>
            </a:r>
            <a:r>
              <a:rPr lang="zh-CN" altLang="zh-CN" sz="2800" dirty="0" smtClean="0"/>
              <a:t>（</a:t>
            </a:r>
            <a:r>
              <a:rPr lang="en-US" altLang="zh-CN" sz="2800" dirty="0" smtClean="0"/>
              <a:t>P(x)</a:t>
            </a:r>
            <a:r>
              <a:rPr lang="en-US" altLang="zh-CN" sz="2800" dirty="0" smtClean="0">
                <a:sym typeface="Symbol" pitchFamily="18" charset="2"/>
              </a:rPr>
              <a:t></a:t>
            </a:r>
            <a:r>
              <a:rPr lang="en-US" altLang="zh-CN" sz="2800" dirty="0" smtClean="0"/>
              <a:t>Q(</a:t>
            </a:r>
            <a:r>
              <a:rPr lang="en-US" altLang="zh-CN" sz="2800" dirty="0" err="1" smtClean="0"/>
              <a:t>x,y</a:t>
            </a:r>
            <a:r>
              <a:rPr lang="en-US" altLang="zh-CN" sz="2800" dirty="0" smtClean="0"/>
              <a:t>))</a:t>
            </a:r>
            <a:r>
              <a:rPr lang="en-US" altLang="zh-CN" sz="2800" dirty="0" smtClean="0">
                <a:sym typeface="Symbol" pitchFamily="18" charset="2"/>
              </a:rPr>
              <a:t></a:t>
            </a:r>
            <a:r>
              <a:rPr lang="en-US" altLang="zh-CN" sz="2800" dirty="0" smtClean="0"/>
              <a:t>(</a:t>
            </a:r>
            <a:r>
              <a:rPr lang="en-US" altLang="zh-CN" sz="2800" dirty="0" smtClean="0">
                <a:sym typeface="Symbol" pitchFamily="18" charset="2"/>
              </a:rPr>
              <a:t></a:t>
            </a:r>
            <a:r>
              <a:rPr lang="en-US" altLang="zh-CN" sz="2800" dirty="0" err="1" smtClean="0"/>
              <a:t>yR</a:t>
            </a:r>
            <a:r>
              <a:rPr lang="en-US" altLang="zh-CN" sz="2800" dirty="0" smtClean="0"/>
              <a:t>(y)</a:t>
            </a:r>
            <a:r>
              <a:rPr lang="en-US" altLang="zh-CN" sz="2800" dirty="0" smtClean="0">
                <a:sym typeface="Symbol" pitchFamily="18" charset="2"/>
              </a:rPr>
              <a:t></a:t>
            </a:r>
            <a:r>
              <a:rPr lang="en-US" altLang="zh-CN" sz="2800" dirty="0" err="1" smtClean="0"/>
              <a:t>zT</a:t>
            </a:r>
            <a:r>
              <a:rPr lang="en-US" altLang="zh-CN" sz="2800" dirty="0" smtClean="0"/>
              <a:t>(z))</a:t>
            </a:r>
            <a:r>
              <a:rPr lang="zh-CN" altLang="zh-CN" sz="2800" dirty="0" smtClean="0"/>
              <a:t>化为</a:t>
            </a:r>
            <a:r>
              <a:rPr lang="en-US" altLang="zh-CN" sz="2800" dirty="0" err="1" smtClean="0"/>
              <a:t>Skolem</a:t>
            </a:r>
            <a:r>
              <a:rPr lang="zh-CN" altLang="zh-CN" sz="2800" dirty="0" smtClean="0"/>
              <a:t>范式。</a:t>
            </a:r>
            <a:endParaRPr lang="zh-CN" altLang="en-US" sz="2800" dirty="0" smtClean="0"/>
          </a:p>
        </p:txBody>
      </p:sp>
      <p:sp>
        <p:nvSpPr>
          <p:cNvPr id="3" name="内容占位符 2"/>
          <p:cNvSpPr>
            <a:spLocks noGrp="1"/>
          </p:cNvSpPr>
          <p:nvPr>
            <p:ph idx="1"/>
          </p:nvPr>
        </p:nvSpPr>
        <p:spPr>
          <a:xfrm>
            <a:off x="228600" y="1066800"/>
            <a:ext cx="8763000" cy="5105400"/>
          </a:xfrm>
        </p:spPr>
        <p:txBody>
          <a:bodyPr/>
          <a:lstStyle/>
          <a:p>
            <a:pPr>
              <a:buFont typeface="Wingdings" panose="05000000000000000000" pitchFamily="2" charset="2"/>
              <a:buNone/>
              <a:defRPr/>
            </a:pPr>
            <a:r>
              <a:rPr lang="en-US" altLang="zh-CN" sz="2800" dirty="0" smtClean="0">
                <a:sym typeface="Symbol"/>
              </a:rPr>
              <a:t></a:t>
            </a:r>
            <a:r>
              <a:rPr lang="en-US" altLang="zh-CN" sz="2800" dirty="0" err="1" smtClean="0"/>
              <a:t>x</a:t>
            </a:r>
            <a:r>
              <a:rPr lang="en-US" altLang="zh-CN" sz="2800" dirty="0" err="1" smtClean="0">
                <a:sym typeface="Symbol"/>
              </a:rPr>
              <a:t></a:t>
            </a:r>
            <a:r>
              <a:rPr lang="en-US" altLang="zh-CN" sz="2800" dirty="0" err="1" smtClean="0"/>
              <a:t>y</a:t>
            </a:r>
            <a:r>
              <a:rPr lang="zh-CN" altLang="zh-CN" sz="2800" dirty="0" smtClean="0"/>
              <a:t>（</a:t>
            </a:r>
            <a:r>
              <a:rPr lang="en-US" altLang="zh-CN" sz="2800" dirty="0" smtClean="0"/>
              <a:t>P(x) </a:t>
            </a:r>
            <a:r>
              <a:rPr lang="en-US" altLang="zh-CN" sz="2800" dirty="0" smtClean="0">
                <a:sym typeface="Symbol"/>
              </a:rPr>
              <a:t></a:t>
            </a:r>
            <a:r>
              <a:rPr lang="en-US" altLang="zh-CN" sz="2800" dirty="0" smtClean="0"/>
              <a:t>Q(</a:t>
            </a:r>
            <a:r>
              <a:rPr lang="en-US" altLang="zh-CN" sz="2800" dirty="0" err="1" smtClean="0"/>
              <a:t>x,y</a:t>
            </a:r>
            <a:r>
              <a:rPr lang="en-US" altLang="zh-CN" sz="2800" dirty="0" smtClean="0"/>
              <a:t>)</a:t>
            </a:r>
            <a:r>
              <a:rPr lang="zh-CN" altLang="zh-CN" sz="2800" dirty="0" smtClean="0"/>
              <a:t>）</a:t>
            </a:r>
            <a:r>
              <a:rPr lang="en-US" altLang="zh-CN" sz="2800" dirty="0" smtClean="0">
                <a:sym typeface="Symbol"/>
              </a:rPr>
              <a:t></a:t>
            </a:r>
            <a:r>
              <a:rPr lang="en-US" altLang="zh-CN" sz="2800" dirty="0" smtClean="0"/>
              <a:t>(</a:t>
            </a:r>
            <a:r>
              <a:rPr lang="en-US" altLang="zh-CN" sz="2800" dirty="0" smtClean="0">
                <a:sym typeface="Symbol"/>
              </a:rPr>
              <a:t></a:t>
            </a:r>
            <a:r>
              <a:rPr lang="en-US" altLang="zh-CN" sz="2800" dirty="0" err="1" smtClean="0"/>
              <a:t>yR</a:t>
            </a:r>
            <a:r>
              <a:rPr lang="en-US" altLang="zh-CN" sz="2800" dirty="0" smtClean="0"/>
              <a:t>(y) </a:t>
            </a:r>
            <a:r>
              <a:rPr lang="en-US" altLang="zh-CN" sz="2800" dirty="0" smtClean="0">
                <a:sym typeface="Symbol"/>
              </a:rPr>
              <a:t></a:t>
            </a:r>
            <a:r>
              <a:rPr lang="en-US" altLang="zh-CN" sz="2800" dirty="0" err="1" smtClean="0"/>
              <a:t>zT</a:t>
            </a:r>
            <a:r>
              <a:rPr lang="en-US" altLang="zh-CN" sz="2800" dirty="0" smtClean="0"/>
              <a:t>(z))</a:t>
            </a:r>
            <a:endParaRPr lang="zh-CN" altLang="zh-CN" sz="2800" dirty="0" smtClean="0"/>
          </a:p>
          <a:p>
            <a:pPr>
              <a:buFont typeface="Wingdings" panose="05000000000000000000" pitchFamily="2" charset="2"/>
              <a:buNone/>
              <a:defRPr/>
            </a:pPr>
            <a:r>
              <a:rPr lang="en-US" altLang="zh-CN" sz="2800" dirty="0" smtClean="0"/>
              <a:t>= </a:t>
            </a:r>
            <a:r>
              <a:rPr lang="en-US" altLang="zh-CN" sz="2800" dirty="0" smtClean="0">
                <a:sym typeface="Symbol"/>
              </a:rPr>
              <a:t></a:t>
            </a:r>
            <a:r>
              <a:rPr lang="en-US" altLang="zh-CN" sz="2800" dirty="0" err="1" smtClean="0"/>
              <a:t>x</a:t>
            </a:r>
            <a:r>
              <a:rPr lang="en-US" altLang="zh-CN" sz="2800" dirty="0" err="1" smtClean="0">
                <a:sym typeface="Symbol"/>
              </a:rPr>
              <a:t></a:t>
            </a:r>
            <a:r>
              <a:rPr lang="en-US" altLang="zh-CN" sz="2800" dirty="0" err="1" smtClean="0"/>
              <a:t>y</a:t>
            </a:r>
            <a:r>
              <a:rPr lang="zh-CN" altLang="zh-CN" sz="2800" dirty="0" smtClean="0"/>
              <a:t>（</a:t>
            </a:r>
            <a:r>
              <a:rPr lang="en-US" altLang="zh-CN" sz="2800" dirty="0" smtClean="0">
                <a:sym typeface="Symbol"/>
              </a:rPr>
              <a:t></a:t>
            </a:r>
            <a:r>
              <a:rPr lang="en-US" altLang="zh-CN" sz="2800" dirty="0" smtClean="0"/>
              <a:t> P(x) </a:t>
            </a:r>
            <a:r>
              <a:rPr lang="en-US" altLang="zh-CN" sz="2800" dirty="0" smtClean="0">
                <a:sym typeface="Symbol"/>
              </a:rPr>
              <a:t></a:t>
            </a:r>
            <a:r>
              <a:rPr lang="en-US" altLang="zh-CN" sz="2800" dirty="0" smtClean="0"/>
              <a:t> Q(</a:t>
            </a:r>
            <a:r>
              <a:rPr lang="en-US" altLang="zh-CN" sz="2800" dirty="0" err="1" smtClean="0"/>
              <a:t>x,y</a:t>
            </a:r>
            <a:r>
              <a:rPr lang="en-US" altLang="zh-CN" sz="2800" dirty="0" smtClean="0"/>
              <a:t>)</a:t>
            </a:r>
            <a:r>
              <a:rPr lang="zh-CN" altLang="zh-CN" sz="2800" dirty="0" smtClean="0"/>
              <a:t>）</a:t>
            </a:r>
            <a:r>
              <a:rPr lang="en-US" altLang="zh-CN" sz="2800" dirty="0" smtClean="0">
                <a:sym typeface="Symbol"/>
              </a:rPr>
              <a:t></a:t>
            </a:r>
            <a:r>
              <a:rPr lang="zh-CN" altLang="zh-CN" sz="2800" dirty="0" smtClean="0"/>
              <a:t>（</a:t>
            </a:r>
            <a:r>
              <a:rPr lang="en-US" altLang="zh-CN" sz="2800" dirty="0" smtClean="0">
                <a:sym typeface="Symbol"/>
              </a:rPr>
              <a:t></a:t>
            </a:r>
            <a:r>
              <a:rPr lang="en-US" altLang="zh-CN" sz="2800" dirty="0" err="1" smtClean="0"/>
              <a:t>y</a:t>
            </a:r>
            <a:r>
              <a:rPr lang="en-US" altLang="zh-CN" sz="2800" dirty="0" err="1" smtClean="0">
                <a:sym typeface="Symbol"/>
              </a:rPr>
              <a:t></a:t>
            </a:r>
            <a:r>
              <a:rPr lang="en-US" altLang="zh-CN" sz="2800" dirty="0" err="1" smtClean="0"/>
              <a:t>R</a:t>
            </a:r>
            <a:r>
              <a:rPr lang="en-US" altLang="zh-CN" sz="2800" dirty="0" smtClean="0"/>
              <a:t>(y) </a:t>
            </a:r>
            <a:r>
              <a:rPr lang="en-US" altLang="zh-CN" sz="2800" dirty="0" smtClean="0">
                <a:sym typeface="Symbol"/>
              </a:rPr>
              <a:t></a:t>
            </a:r>
            <a:r>
              <a:rPr lang="en-US" altLang="zh-CN" sz="2800" dirty="0" err="1" smtClean="0"/>
              <a:t>zT</a:t>
            </a:r>
            <a:r>
              <a:rPr lang="en-US" altLang="zh-CN" sz="2800" dirty="0" smtClean="0"/>
              <a:t>(z))</a:t>
            </a:r>
            <a:endParaRPr lang="zh-CN" altLang="zh-CN" sz="2800" dirty="0" smtClean="0"/>
          </a:p>
          <a:p>
            <a:pPr>
              <a:buFont typeface="Wingdings" panose="05000000000000000000" pitchFamily="2" charset="2"/>
              <a:buNone/>
              <a:defRPr/>
            </a:pPr>
            <a:r>
              <a:rPr lang="en-US" altLang="zh-CN" sz="2800" dirty="0" smtClean="0"/>
              <a:t>= </a:t>
            </a:r>
            <a:r>
              <a:rPr lang="en-US" altLang="zh-CN" sz="2800" dirty="0" smtClean="0">
                <a:sym typeface="Symbol"/>
              </a:rPr>
              <a:t></a:t>
            </a:r>
            <a:r>
              <a:rPr lang="en-US" altLang="zh-CN" sz="2800" dirty="0" err="1" smtClean="0"/>
              <a:t>x</a:t>
            </a:r>
            <a:r>
              <a:rPr lang="en-US" altLang="zh-CN" sz="2800" dirty="0" err="1" smtClean="0">
                <a:sym typeface="Symbol"/>
              </a:rPr>
              <a:t></a:t>
            </a:r>
            <a:r>
              <a:rPr lang="en-US" altLang="zh-CN" sz="2800" dirty="0" err="1" smtClean="0"/>
              <a:t>y</a:t>
            </a:r>
            <a:r>
              <a:rPr lang="en-US" altLang="zh-CN" sz="2800" dirty="0" smtClean="0"/>
              <a:t>(P(x) </a:t>
            </a:r>
            <a:r>
              <a:rPr lang="en-US" altLang="zh-CN" sz="2800" dirty="0" smtClean="0">
                <a:sym typeface="Symbol"/>
              </a:rPr>
              <a:t></a:t>
            </a:r>
            <a:r>
              <a:rPr lang="en-US" altLang="zh-CN" sz="2800" dirty="0" smtClean="0"/>
              <a:t> </a:t>
            </a:r>
            <a:r>
              <a:rPr lang="en-US" altLang="zh-CN" sz="2800" dirty="0" smtClean="0">
                <a:sym typeface="Symbol"/>
              </a:rPr>
              <a:t></a:t>
            </a:r>
            <a:r>
              <a:rPr lang="en-US" altLang="zh-CN" sz="2800" dirty="0" smtClean="0"/>
              <a:t>Q(</a:t>
            </a:r>
            <a:r>
              <a:rPr lang="en-US" altLang="zh-CN" sz="2800" dirty="0" err="1" smtClean="0"/>
              <a:t>x,y</a:t>
            </a:r>
            <a:r>
              <a:rPr lang="en-US" altLang="zh-CN" sz="2800" dirty="0" smtClean="0"/>
              <a:t>)) </a:t>
            </a:r>
            <a:r>
              <a:rPr lang="en-US" altLang="zh-CN" sz="2800" dirty="0" smtClean="0">
                <a:sym typeface="Symbol"/>
              </a:rPr>
              <a:t></a:t>
            </a:r>
            <a:r>
              <a:rPr lang="en-US" altLang="zh-CN" sz="2800" dirty="0" smtClean="0"/>
              <a:t>(</a:t>
            </a:r>
            <a:r>
              <a:rPr lang="en-US" altLang="zh-CN" sz="2800" dirty="0" smtClean="0">
                <a:sym typeface="Symbol"/>
              </a:rPr>
              <a:t></a:t>
            </a:r>
            <a:r>
              <a:rPr lang="en-US" altLang="zh-CN" sz="2800" dirty="0" smtClean="0"/>
              <a:t>y</a:t>
            </a:r>
            <a:r>
              <a:rPr lang="en-US" altLang="zh-CN" sz="2800" dirty="0" smtClean="0">
                <a:sym typeface="Symbol"/>
              </a:rPr>
              <a:t></a:t>
            </a:r>
            <a:r>
              <a:rPr lang="en-US" altLang="zh-CN" sz="2800" dirty="0" smtClean="0"/>
              <a:t> R(y) </a:t>
            </a:r>
            <a:r>
              <a:rPr lang="en-US" altLang="zh-CN" sz="2800" dirty="0" smtClean="0">
                <a:sym typeface="Symbol"/>
              </a:rPr>
              <a:t></a:t>
            </a:r>
            <a:r>
              <a:rPr lang="en-US" altLang="zh-CN" sz="2800" dirty="0" err="1" smtClean="0"/>
              <a:t>zT</a:t>
            </a:r>
            <a:r>
              <a:rPr lang="en-US" altLang="zh-CN" sz="2800" dirty="0" smtClean="0"/>
              <a:t>(z))</a:t>
            </a:r>
            <a:r>
              <a:rPr lang="en-US" altLang="zh-CN" sz="2800" b="1" dirty="0" smtClean="0"/>
              <a:t> </a:t>
            </a:r>
          </a:p>
          <a:p>
            <a:pPr>
              <a:buFont typeface="Wingdings" panose="05000000000000000000" pitchFamily="2" charset="2"/>
              <a:buNone/>
              <a:defRPr/>
            </a:pPr>
            <a:r>
              <a:rPr lang="de-DE" altLang="zh-CN" sz="2800" dirty="0" smtClean="0"/>
              <a:t>= </a:t>
            </a:r>
            <a:r>
              <a:rPr lang="en-US" altLang="zh-CN" sz="2800" dirty="0" smtClean="0">
                <a:sym typeface="Symbol"/>
              </a:rPr>
              <a:t></a:t>
            </a:r>
            <a:r>
              <a:rPr lang="de-DE" altLang="zh-CN" sz="2800" dirty="0" smtClean="0"/>
              <a:t>x</a:t>
            </a:r>
            <a:r>
              <a:rPr lang="en-US" altLang="zh-CN" sz="2800" dirty="0" smtClean="0">
                <a:sym typeface="Symbol"/>
              </a:rPr>
              <a:t></a:t>
            </a:r>
            <a:r>
              <a:rPr lang="de-DE" altLang="zh-CN" sz="2800" dirty="0" smtClean="0"/>
              <a:t>y(P(x) </a:t>
            </a:r>
            <a:r>
              <a:rPr lang="en-US" altLang="zh-CN" sz="2800" dirty="0" smtClean="0">
                <a:sym typeface="Symbol"/>
              </a:rPr>
              <a:t></a:t>
            </a:r>
            <a:r>
              <a:rPr lang="en-US" altLang="zh-CN" sz="2800" dirty="0" smtClean="0"/>
              <a:t> </a:t>
            </a:r>
            <a:r>
              <a:rPr lang="en-US" altLang="zh-CN" sz="2800" dirty="0" smtClean="0">
                <a:sym typeface="Symbol"/>
              </a:rPr>
              <a:t></a:t>
            </a:r>
            <a:r>
              <a:rPr lang="de-DE" altLang="zh-CN" sz="2800" dirty="0" smtClean="0"/>
              <a:t>Q(x,y)) </a:t>
            </a:r>
            <a:r>
              <a:rPr lang="en-US" altLang="zh-CN" sz="2800" dirty="0" smtClean="0">
                <a:sym typeface="Symbol"/>
              </a:rPr>
              <a:t></a:t>
            </a:r>
            <a:r>
              <a:rPr lang="de-DE" altLang="zh-CN" sz="2800" dirty="0" smtClean="0"/>
              <a:t> (</a:t>
            </a:r>
            <a:r>
              <a:rPr lang="en-US" altLang="zh-CN" sz="2800" dirty="0" smtClean="0">
                <a:sym typeface="Symbol"/>
              </a:rPr>
              <a:t></a:t>
            </a:r>
            <a:r>
              <a:rPr lang="de-DE" altLang="zh-CN" sz="2800" dirty="0" smtClean="0"/>
              <a:t>t</a:t>
            </a:r>
            <a:r>
              <a:rPr lang="en-US" altLang="zh-CN" sz="2800" dirty="0" smtClean="0">
                <a:sym typeface="Symbol"/>
              </a:rPr>
              <a:t></a:t>
            </a:r>
            <a:r>
              <a:rPr lang="en-US" altLang="zh-CN" sz="2800" dirty="0" smtClean="0"/>
              <a:t> </a:t>
            </a:r>
            <a:r>
              <a:rPr lang="de-DE" altLang="zh-CN" sz="2800" dirty="0" smtClean="0"/>
              <a:t>R(t) </a:t>
            </a:r>
            <a:r>
              <a:rPr lang="en-US" altLang="zh-CN" sz="2800" dirty="0" smtClean="0">
                <a:sym typeface="Symbol"/>
              </a:rPr>
              <a:t></a:t>
            </a:r>
            <a:r>
              <a:rPr lang="de-DE" altLang="zh-CN" sz="2800" dirty="0" smtClean="0"/>
              <a:t>zT(z)) </a:t>
            </a:r>
          </a:p>
          <a:p>
            <a:pPr>
              <a:buFont typeface="Wingdings" panose="05000000000000000000" pitchFamily="2" charset="2"/>
              <a:buNone/>
              <a:defRPr/>
            </a:pPr>
            <a:r>
              <a:rPr lang="de-DE" altLang="zh-CN" sz="2800" dirty="0" smtClean="0"/>
              <a:t>= </a:t>
            </a:r>
            <a:r>
              <a:rPr lang="en-US" altLang="zh-CN" sz="2800" dirty="0" smtClean="0">
                <a:sym typeface="Symbol"/>
              </a:rPr>
              <a:t></a:t>
            </a:r>
            <a:r>
              <a:rPr lang="de-DE" altLang="zh-CN" sz="2800" dirty="0" smtClean="0"/>
              <a:t>x</a:t>
            </a:r>
            <a:r>
              <a:rPr lang="en-US" altLang="zh-CN" sz="2800" dirty="0" smtClean="0">
                <a:sym typeface="Symbol"/>
              </a:rPr>
              <a:t></a:t>
            </a:r>
            <a:r>
              <a:rPr lang="de-DE" altLang="zh-CN" sz="2800" dirty="0" smtClean="0"/>
              <a:t>y</a:t>
            </a:r>
            <a:r>
              <a:rPr lang="en-US" altLang="zh-CN" sz="2800" dirty="0" smtClean="0">
                <a:sym typeface="Symbol"/>
              </a:rPr>
              <a:t></a:t>
            </a:r>
            <a:r>
              <a:rPr lang="de-DE" altLang="zh-CN" sz="2800" dirty="0" smtClean="0"/>
              <a:t>t</a:t>
            </a:r>
            <a:r>
              <a:rPr lang="en-US" altLang="zh-CN" sz="2800" dirty="0" smtClean="0">
                <a:sym typeface="Symbol"/>
              </a:rPr>
              <a:t></a:t>
            </a:r>
            <a:r>
              <a:rPr lang="de-DE" altLang="zh-CN" sz="2800" dirty="0" smtClean="0"/>
              <a:t>z </a:t>
            </a:r>
            <a:r>
              <a:rPr lang="zh-CN" altLang="zh-CN" sz="2800" dirty="0" smtClean="0"/>
              <a:t>（</a:t>
            </a:r>
            <a:r>
              <a:rPr lang="de-DE" altLang="zh-CN" sz="2800" dirty="0" smtClean="0"/>
              <a:t>(P(x) </a:t>
            </a:r>
            <a:r>
              <a:rPr lang="en-US" altLang="zh-CN" sz="2800" dirty="0" smtClean="0">
                <a:sym typeface="Symbol"/>
              </a:rPr>
              <a:t></a:t>
            </a:r>
            <a:r>
              <a:rPr lang="en-US" altLang="zh-CN" sz="2800" dirty="0" smtClean="0"/>
              <a:t> </a:t>
            </a:r>
            <a:r>
              <a:rPr lang="en-US" altLang="zh-CN" sz="2800" dirty="0" smtClean="0">
                <a:sym typeface="Symbol"/>
              </a:rPr>
              <a:t></a:t>
            </a:r>
            <a:r>
              <a:rPr lang="de-DE" altLang="zh-CN" sz="2800" dirty="0" smtClean="0"/>
              <a:t>Q(x,y)) </a:t>
            </a:r>
            <a:r>
              <a:rPr lang="en-US" altLang="zh-CN" sz="2800" dirty="0" smtClean="0">
                <a:sym typeface="Symbol"/>
              </a:rPr>
              <a:t></a:t>
            </a:r>
            <a:r>
              <a:rPr lang="en-US" altLang="zh-CN" sz="2800" dirty="0" smtClean="0"/>
              <a:t> </a:t>
            </a:r>
            <a:r>
              <a:rPr lang="en-US" altLang="zh-CN" sz="2800" dirty="0" smtClean="0">
                <a:sym typeface="Symbol"/>
              </a:rPr>
              <a:t></a:t>
            </a:r>
            <a:r>
              <a:rPr lang="en-US" altLang="zh-CN" sz="2800" dirty="0" smtClean="0"/>
              <a:t> </a:t>
            </a:r>
            <a:r>
              <a:rPr lang="de-DE" altLang="zh-CN" sz="2800" dirty="0" smtClean="0"/>
              <a:t>R(t) </a:t>
            </a:r>
            <a:r>
              <a:rPr lang="en-US" altLang="zh-CN" sz="2800" dirty="0" smtClean="0">
                <a:sym typeface="Symbol"/>
              </a:rPr>
              <a:t></a:t>
            </a:r>
            <a:r>
              <a:rPr lang="de-DE" altLang="zh-CN" sz="2800" dirty="0" smtClean="0"/>
              <a:t>T(z)</a:t>
            </a:r>
            <a:r>
              <a:rPr lang="zh-CN" altLang="zh-CN" sz="2800" dirty="0" smtClean="0"/>
              <a:t>）</a:t>
            </a:r>
          </a:p>
          <a:p>
            <a:pPr>
              <a:buFont typeface="Wingdings" panose="05000000000000000000" pitchFamily="2" charset="2"/>
              <a:buNone/>
              <a:defRPr/>
            </a:pPr>
            <a:r>
              <a:rPr lang="de-DE" altLang="zh-CN" sz="2800" dirty="0" smtClean="0"/>
              <a:t>= </a:t>
            </a:r>
            <a:r>
              <a:rPr lang="en-US" altLang="zh-CN" sz="2800" dirty="0" smtClean="0">
                <a:sym typeface="Symbol"/>
              </a:rPr>
              <a:t></a:t>
            </a:r>
            <a:r>
              <a:rPr lang="de-DE" altLang="zh-CN" sz="2800" dirty="0" smtClean="0"/>
              <a:t>x</a:t>
            </a:r>
            <a:r>
              <a:rPr lang="en-US" altLang="zh-CN" sz="2800" dirty="0" smtClean="0">
                <a:sym typeface="Symbol"/>
              </a:rPr>
              <a:t></a:t>
            </a:r>
            <a:r>
              <a:rPr lang="de-DE" altLang="zh-CN" sz="2800" dirty="0" smtClean="0"/>
              <a:t>y</a:t>
            </a:r>
            <a:r>
              <a:rPr lang="en-US" altLang="zh-CN" sz="2800" dirty="0" smtClean="0">
                <a:sym typeface="Symbol"/>
              </a:rPr>
              <a:t></a:t>
            </a:r>
            <a:r>
              <a:rPr lang="de-DE" altLang="zh-CN" sz="2800" dirty="0" smtClean="0"/>
              <a:t>t</a:t>
            </a:r>
            <a:r>
              <a:rPr lang="en-US" altLang="zh-CN" sz="2800" dirty="0" smtClean="0">
                <a:sym typeface="Symbol"/>
              </a:rPr>
              <a:t></a:t>
            </a:r>
            <a:r>
              <a:rPr lang="de-DE" altLang="zh-CN" sz="2800" dirty="0" smtClean="0"/>
              <a:t>z((P(x) </a:t>
            </a:r>
            <a:r>
              <a:rPr lang="en-US" altLang="zh-CN" sz="2800" dirty="0" smtClean="0">
                <a:sym typeface="Symbol"/>
              </a:rPr>
              <a:t></a:t>
            </a:r>
            <a:r>
              <a:rPr lang="de-DE" altLang="zh-CN" sz="2800" dirty="0" smtClean="0"/>
              <a:t>R(t)</a:t>
            </a:r>
            <a:r>
              <a:rPr lang="en-US" altLang="zh-CN" sz="2800" dirty="0" smtClean="0">
                <a:sym typeface="Symbol"/>
              </a:rPr>
              <a:t></a:t>
            </a:r>
            <a:r>
              <a:rPr lang="de-DE" altLang="zh-CN" sz="2800" dirty="0" smtClean="0"/>
              <a:t>T(z))</a:t>
            </a:r>
            <a:r>
              <a:rPr lang="en-US" altLang="zh-CN" sz="2800" dirty="0" smtClean="0">
                <a:sym typeface="Symbol"/>
              </a:rPr>
              <a:t></a:t>
            </a:r>
            <a:r>
              <a:rPr lang="de-DE" altLang="zh-CN" sz="2800" dirty="0" smtClean="0"/>
              <a:t>(</a:t>
            </a:r>
            <a:r>
              <a:rPr lang="en-US" altLang="zh-CN" sz="2800" dirty="0" smtClean="0">
                <a:sym typeface="Symbol"/>
              </a:rPr>
              <a:t></a:t>
            </a:r>
            <a:r>
              <a:rPr lang="de-DE" altLang="zh-CN" sz="2800" dirty="0" smtClean="0"/>
              <a:t>Q(x,y) </a:t>
            </a:r>
            <a:r>
              <a:rPr lang="en-US" altLang="zh-CN" sz="2800" dirty="0" smtClean="0">
                <a:sym typeface="Symbol"/>
              </a:rPr>
              <a:t></a:t>
            </a:r>
            <a:r>
              <a:rPr lang="de-DE" altLang="zh-CN" sz="2800" dirty="0" smtClean="0"/>
              <a:t>R(t)</a:t>
            </a:r>
            <a:r>
              <a:rPr lang="en-US" altLang="zh-CN" sz="2800" dirty="0" smtClean="0">
                <a:sym typeface="Symbol"/>
              </a:rPr>
              <a:t></a:t>
            </a:r>
            <a:r>
              <a:rPr lang="de-DE" altLang="zh-CN" sz="2800" dirty="0" smtClean="0"/>
              <a:t>T(z)))</a:t>
            </a:r>
            <a:endParaRPr lang="zh-CN" altLang="zh-CN" sz="2800" dirty="0" smtClean="0"/>
          </a:p>
          <a:p>
            <a:pPr>
              <a:buFont typeface="Wingdings" panose="05000000000000000000" pitchFamily="2" charset="2"/>
              <a:buNone/>
              <a:defRPr/>
            </a:pPr>
            <a:r>
              <a:rPr lang="zh-CN" altLang="zh-CN" sz="2800" dirty="0" smtClean="0"/>
              <a:t>用</a:t>
            </a:r>
            <a:r>
              <a:rPr lang="de-DE" altLang="zh-CN" sz="2800" dirty="0" smtClean="0"/>
              <a:t>a</a:t>
            </a:r>
            <a:r>
              <a:rPr lang="zh-CN" altLang="zh-CN" sz="2800" dirty="0" smtClean="0"/>
              <a:t>代替</a:t>
            </a:r>
            <a:r>
              <a:rPr lang="de-DE" altLang="zh-CN" sz="2800" dirty="0" smtClean="0"/>
              <a:t>x</a:t>
            </a:r>
            <a:r>
              <a:rPr lang="zh-CN" altLang="zh-CN" sz="2800" dirty="0" smtClean="0"/>
              <a:t>，用</a:t>
            </a:r>
            <a:r>
              <a:rPr lang="de-DE" altLang="zh-CN" sz="2800" dirty="0" smtClean="0"/>
              <a:t>b</a:t>
            </a:r>
            <a:r>
              <a:rPr lang="zh-CN" altLang="zh-CN" sz="2800" dirty="0" smtClean="0"/>
              <a:t>代替</a:t>
            </a:r>
            <a:r>
              <a:rPr lang="de-DE" altLang="zh-CN" sz="2800" dirty="0" smtClean="0"/>
              <a:t>y</a:t>
            </a:r>
            <a:r>
              <a:rPr lang="zh-CN" altLang="zh-CN" sz="2800" dirty="0" smtClean="0"/>
              <a:t>，用</a:t>
            </a:r>
            <a:r>
              <a:rPr lang="de-DE" altLang="zh-CN" sz="2800" dirty="0" smtClean="0"/>
              <a:t>f(t)</a:t>
            </a:r>
            <a:r>
              <a:rPr lang="zh-CN" altLang="zh-CN" sz="2800" dirty="0" smtClean="0"/>
              <a:t>代替</a:t>
            </a:r>
            <a:r>
              <a:rPr lang="de-DE" altLang="zh-CN" sz="2800" dirty="0" smtClean="0"/>
              <a:t>z</a:t>
            </a:r>
            <a:r>
              <a:rPr lang="zh-CN" altLang="zh-CN" sz="2800" dirty="0" smtClean="0"/>
              <a:t>，</a:t>
            </a:r>
          </a:p>
          <a:p>
            <a:pPr>
              <a:buFont typeface="Wingdings" panose="05000000000000000000" pitchFamily="2" charset="2"/>
              <a:buNone/>
              <a:defRPr/>
            </a:pPr>
            <a:r>
              <a:rPr lang="zh-CN" altLang="zh-CN" sz="2800" dirty="0" smtClean="0"/>
              <a:t>得公式的</a:t>
            </a:r>
            <a:r>
              <a:rPr lang="de-DE" altLang="zh-CN" sz="2800" dirty="0" smtClean="0"/>
              <a:t>Skolem</a:t>
            </a:r>
            <a:r>
              <a:rPr lang="zh-CN" altLang="zh-CN" sz="2800" dirty="0" smtClean="0"/>
              <a:t>范式：</a:t>
            </a:r>
          </a:p>
          <a:p>
            <a:pPr>
              <a:buFont typeface="Wingdings" panose="05000000000000000000" pitchFamily="2" charset="2"/>
              <a:buNone/>
              <a:defRPr/>
            </a:pPr>
            <a:r>
              <a:rPr lang="en-US" altLang="zh-CN" sz="2800" dirty="0" smtClean="0">
                <a:sym typeface="Symbol"/>
              </a:rPr>
              <a:t></a:t>
            </a:r>
            <a:r>
              <a:rPr lang="de-DE" altLang="zh-CN" sz="2800" dirty="0" smtClean="0"/>
              <a:t>t((P(a) </a:t>
            </a:r>
            <a:r>
              <a:rPr lang="en-US" altLang="zh-CN" sz="2800" dirty="0" smtClean="0">
                <a:sym typeface="Symbol"/>
              </a:rPr>
              <a:t></a:t>
            </a:r>
            <a:r>
              <a:rPr lang="en-US" altLang="zh-CN" sz="2800" dirty="0" smtClean="0"/>
              <a:t> </a:t>
            </a:r>
            <a:r>
              <a:rPr lang="en-US" altLang="zh-CN" sz="2800" dirty="0" smtClean="0">
                <a:sym typeface="Symbol"/>
              </a:rPr>
              <a:t></a:t>
            </a:r>
            <a:r>
              <a:rPr lang="en-US" altLang="zh-CN" sz="2800" dirty="0" smtClean="0"/>
              <a:t> </a:t>
            </a:r>
            <a:r>
              <a:rPr lang="de-DE" altLang="zh-CN" sz="2800" dirty="0" smtClean="0"/>
              <a:t>R(t) </a:t>
            </a:r>
            <a:r>
              <a:rPr lang="en-US" altLang="zh-CN" sz="2800" dirty="0" smtClean="0">
                <a:sym typeface="Symbol"/>
              </a:rPr>
              <a:t></a:t>
            </a:r>
            <a:r>
              <a:rPr lang="de-DE" altLang="zh-CN" sz="2800" dirty="0" smtClean="0"/>
              <a:t>T(f(t))) </a:t>
            </a:r>
            <a:r>
              <a:rPr lang="en-US" altLang="zh-CN" sz="2800" dirty="0" smtClean="0">
                <a:sym typeface="Symbol"/>
              </a:rPr>
              <a:t></a:t>
            </a:r>
            <a:r>
              <a:rPr lang="de-DE" altLang="zh-CN" sz="2800" dirty="0" smtClean="0"/>
              <a:t>(</a:t>
            </a:r>
            <a:r>
              <a:rPr lang="en-US" altLang="zh-CN" sz="2800" dirty="0" smtClean="0">
                <a:sym typeface="Symbol"/>
              </a:rPr>
              <a:t></a:t>
            </a:r>
            <a:r>
              <a:rPr lang="en-US" altLang="zh-CN" sz="2800" dirty="0" smtClean="0"/>
              <a:t> </a:t>
            </a:r>
            <a:r>
              <a:rPr lang="de-DE" altLang="zh-CN" sz="2800" dirty="0" smtClean="0"/>
              <a:t>Q(a,b) </a:t>
            </a:r>
            <a:r>
              <a:rPr lang="en-US" altLang="zh-CN" sz="2800" dirty="0" smtClean="0">
                <a:sym typeface="Symbol"/>
              </a:rPr>
              <a:t></a:t>
            </a:r>
            <a:r>
              <a:rPr lang="en-US" altLang="zh-CN" sz="2800" dirty="0" smtClean="0"/>
              <a:t> </a:t>
            </a:r>
            <a:r>
              <a:rPr lang="en-US" altLang="zh-CN" sz="2800" dirty="0" smtClean="0">
                <a:sym typeface="Symbol"/>
              </a:rPr>
              <a:t></a:t>
            </a:r>
            <a:r>
              <a:rPr lang="en-US" altLang="zh-CN" sz="2800" dirty="0" smtClean="0"/>
              <a:t> </a:t>
            </a:r>
            <a:r>
              <a:rPr lang="de-DE" altLang="zh-CN" sz="2800" dirty="0" smtClean="0"/>
              <a:t>R(t) </a:t>
            </a:r>
            <a:r>
              <a:rPr lang="en-US" altLang="zh-CN" sz="2800" dirty="0" smtClean="0">
                <a:sym typeface="Symbol"/>
              </a:rPr>
              <a:t></a:t>
            </a:r>
            <a:r>
              <a:rPr lang="de-DE" altLang="zh-CN" sz="2800" dirty="0" smtClean="0"/>
              <a:t>T(f(t))))</a:t>
            </a:r>
            <a:endParaRPr lang="zh-CN" altLang="en-US" sz="2800"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3C6963BF-893E-4733-B942-7B22FC0D2612}" type="slidenum">
              <a:rPr lang="en-US" altLang="zh-CN" smtClean="0"/>
              <a:pPr>
                <a:defRPr/>
              </a:pPr>
              <a:t>139</a:t>
            </a:fld>
            <a:endParaRPr lang="en-US" altLang="zh-CN"/>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81000" y="990600"/>
            <a:ext cx="8305800" cy="4876800"/>
          </a:xfrm>
        </p:spPr>
        <p:txBody>
          <a:bodyPr/>
          <a:lstStyle/>
          <a:p>
            <a:pPr eaLnBrk="1" hangingPunct="1">
              <a:lnSpc>
                <a:spcPct val="125000"/>
              </a:lnSpc>
              <a:tabLst>
                <a:tab pos="1716088" algn="l"/>
                <a:tab pos="2343150" algn="l"/>
              </a:tabLst>
              <a:defRPr/>
            </a:pPr>
            <a:r>
              <a:rPr lang="zh-CN" altLang="en-US" sz="3200" b="1" dirty="0" smtClean="0">
                <a:latin typeface="Times New Roman" pitchFamily="18" charset="0"/>
              </a:rPr>
              <a:t>原因－－命题</a:t>
            </a:r>
            <a:r>
              <a:rPr lang="en-US" altLang="zh-CN" sz="3200" b="1" dirty="0" smtClean="0">
                <a:latin typeface="Times New Roman" pitchFamily="18" charset="0"/>
              </a:rPr>
              <a:t>P</a:t>
            </a:r>
            <a:r>
              <a:rPr lang="zh-CN" altLang="en-US" sz="3200" b="1" dirty="0" smtClean="0">
                <a:latin typeface="Times New Roman" pitchFamily="18" charset="0"/>
              </a:rPr>
              <a:t>的确切意思应该是： “</a:t>
            </a:r>
            <a:r>
              <a:rPr lang="zh-CN" altLang="en-US" sz="3200" b="1" dirty="0" smtClean="0">
                <a:solidFill>
                  <a:srgbClr val="FFCC00"/>
                </a:solidFill>
                <a:latin typeface="Times New Roman" pitchFamily="18" charset="0"/>
              </a:rPr>
              <a:t>对任意</a:t>
            </a:r>
            <a:r>
              <a:rPr lang="en-US" altLang="zh-CN" sz="3200" b="1" dirty="0" smtClean="0">
                <a:solidFill>
                  <a:srgbClr val="FFCC00"/>
                </a:solidFill>
                <a:latin typeface="Times New Roman" pitchFamily="18" charset="0"/>
              </a:rPr>
              <a:t>x</a:t>
            </a:r>
            <a:r>
              <a:rPr lang="zh-CN" altLang="en-US" sz="3200" b="1" dirty="0" smtClean="0">
                <a:latin typeface="Times New Roman" pitchFamily="18" charset="0"/>
              </a:rPr>
              <a:t>，如果</a:t>
            </a:r>
            <a:r>
              <a:rPr lang="en-US" altLang="zh-CN" sz="3200" b="1" dirty="0" smtClean="0">
                <a:latin typeface="Times New Roman" pitchFamily="18" charset="0"/>
              </a:rPr>
              <a:t>x</a:t>
            </a:r>
            <a:r>
              <a:rPr lang="zh-CN" altLang="en-US" sz="3200" b="1" dirty="0" smtClean="0">
                <a:latin typeface="Times New Roman" pitchFamily="18" charset="0"/>
              </a:rPr>
              <a:t>是人，则</a:t>
            </a:r>
            <a:r>
              <a:rPr lang="en-US" altLang="zh-CN" sz="3200" b="1" dirty="0" smtClean="0">
                <a:latin typeface="Times New Roman" pitchFamily="18" charset="0"/>
              </a:rPr>
              <a:t>x</a:t>
            </a:r>
            <a:r>
              <a:rPr lang="zh-CN" altLang="en-US" sz="3200" b="1" dirty="0" smtClean="0">
                <a:latin typeface="Times New Roman" pitchFamily="18" charset="0"/>
              </a:rPr>
              <a:t>必死”。 但是</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br>
              <a:rPr lang="en-US" altLang="zh-CN" sz="3200" b="1" dirty="0" smtClean="0">
                <a:latin typeface="Times New Roman" pitchFamily="18" charset="0"/>
              </a:rPr>
            </a:br>
            <a:r>
              <a:rPr lang="zh-CN" altLang="en-US" sz="3200" b="1" dirty="0" smtClean="0">
                <a:latin typeface="Times New Roman" pitchFamily="18" charset="0"/>
              </a:rPr>
              <a:t>中并没有确切的表示出 “对任意</a:t>
            </a:r>
            <a:r>
              <a:rPr lang="en-US" altLang="zh-CN" sz="3200" b="1" dirty="0" smtClean="0">
                <a:latin typeface="Times New Roman" pitchFamily="18" charset="0"/>
              </a:rPr>
              <a:t>x”</a:t>
            </a:r>
            <a:r>
              <a:rPr lang="zh-CN" altLang="en-US" sz="3200" b="1" dirty="0" smtClean="0">
                <a:latin typeface="Times New Roman" pitchFamily="18" charset="0"/>
              </a:rPr>
              <a:t>这个意思，亦即</a:t>
            </a:r>
            <a:r>
              <a:rPr lang="en-US" altLang="zh-CN" sz="3200" b="1" dirty="0" smtClean="0">
                <a:latin typeface="Times New Roman" pitchFamily="18" charset="0"/>
              </a:rPr>
              <a:t>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r>
              <a:rPr lang="zh-CN" altLang="en-US" sz="3200" b="1" dirty="0" smtClean="0">
                <a:latin typeface="Times New Roman" pitchFamily="18" charset="0"/>
              </a:rPr>
              <a:t>不是一个命题。 因此，在谓词逻辑中除引进谓词外，还需要引进 “</a:t>
            </a:r>
            <a:r>
              <a:rPr lang="zh-CN" altLang="en-US" sz="3200" b="1" dirty="0" smtClean="0">
                <a:solidFill>
                  <a:srgbClr val="FFCC00"/>
                </a:solidFill>
                <a:latin typeface="Times New Roman" pitchFamily="18" charset="0"/>
              </a:rPr>
              <a:t>对任意</a:t>
            </a:r>
            <a:r>
              <a:rPr lang="en-US" altLang="zh-CN" sz="3200" b="1" dirty="0" smtClean="0">
                <a:solidFill>
                  <a:srgbClr val="FFCC00"/>
                </a:solidFill>
                <a:latin typeface="Times New Roman" pitchFamily="18" charset="0"/>
              </a:rPr>
              <a:t>x</a:t>
            </a:r>
            <a:r>
              <a:rPr lang="en-US" altLang="zh-CN" sz="3200" b="1" dirty="0" smtClean="0">
                <a:latin typeface="Times New Roman" pitchFamily="18" charset="0"/>
              </a:rPr>
              <a:t>”</a:t>
            </a:r>
            <a:r>
              <a:rPr lang="zh-CN" altLang="en-US" sz="3200" b="1" dirty="0" smtClean="0">
                <a:latin typeface="Times New Roman" pitchFamily="18" charset="0"/>
              </a:rPr>
              <a:t>这个语句，及其对偶的语句 “</a:t>
            </a:r>
            <a:r>
              <a:rPr lang="zh-CN" altLang="en-US" sz="3200" b="1" dirty="0" smtClean="0">
                <a:solidFill>
                  <a:srgbClr val="FFCC00"/>
                </a:solidFill>
                <a:latin typeface="Times New Roman" pitchFamily="18" charset="0"/>
              </a:rPr>
              <a:t>存在一个</a:t>
            </a:r>
            <a:r>
              <a:rPr lang="en-US" altLang="zh-CN" sz="3200" b="1" dirty="0" smtClean="0">
                <a:solidFill>
                  <a:srgbClr val="FFCC00"/>
                </a:solidFill>
                <a:latin typeface="Times New Roman" pitchFamily="18" charset="0"/>
              </a:rPr>
              <a:t>x</a:t>
            </a:r>
            <a:r>
              <a:rPr lang="en-US" altLang="zh-CN" sz="3200" b="1" dirty="0" smtClean="0">
                <a:latin typeface="Times New Roman" pitchFamily="18" charset="0"/>
              </a:rPr>
              <a:t>”</a:t>
            </a:r>
            <a:r>
              <a:rPr lang="zh-CN" altLang="en-US" sz="3200" b="1" dirty="0" smtClean="0">
                <a:latin typeface="Times New Roman" pitchFamily="18" charset="0"/>
              </a:rPr>
              <a:t>。</a:t>
            </a:r>
            <a:r>
              <a:rPr lang="zh-CN" altLang="en-US" sz="3200"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20752DE9-9880-49E1-A721-2ED90ECF7FB9}" type="slidenum">
              <a:rPr lang="en-US" altLang="zh-CN" smtClean="0"/>
              <a:pPr>
                <a:defRPr/>
              </a:pPr>
              <a:t>14</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2 </a:t>
            </a:r>
            <a:r>
              <a:rPr lang="zh-CN" altLang="en-US" sz="3600" b="1" dirty="0" smtClean="0">
                <a:latin typeface="黑体" panose="02010609060101010101" pitchFamily="49" charset="-122"/>
                <a:ea typeface="黑体" panose="02010609060101010101" pitchFamily="49" charset="-122"/>
              </a:rPr>
              <a:t>量词</a:t>
            </a: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228600" y="685800"/>
            <a:ext cx="8534400" cy="5334000"/>
          </a:xfrm>
        </p:spPr>
        <p:txBody>
          <a:bodyPr/>
          <a:lstStyle/>
          <a:p>
            <a:pPr eaLnBrk="1" hangingPunct="1">
              <a:lnSpc>
                <a:spcPct val="125000"/>
              </a:lnSpc>
              <a:tabLst>
                <a:tab pos="1716088" algn="l"/>
                <a:tab pos="2343150" algn="l"/>
              </a:tabLst>
              <a:defRPr/>
            </a:pPr>
            <a:r>
              <a:rPr lang="zh-CN" altLang="en-US" sz="3000" b="1" dirty="0" smtClean="0">
                <a:solidFill>
                  <a:srgbClr val="FFCC00"/>
                </a:solidFill>
                <a:latin typeface="Times New Roman" pitchFamily="18" charset="0"/>
              </a:rPr>
              <a:t>定义</a:t>
            </a:r>
            <a:r>
              <a:rPr lang="en-US" altLang="zh-CN" sz="3000" b="1" dirty="0" smtClean="0">
                <a:solidFill>
                  <a:srgbClr val="FFCC00"/>
                </a:solidFill>
                <a:latin typeface="Times New Roman" pitchFamily="18" charset="0"/>
              </a:rPr>
              <a:t>3.2.3</a:t>
            </a:r>
            <a:r>
              <a:rPr lang="en-US" altLang="zh-CN" sz="3000" b="1" dirty="0" smtClean="0">
                <a:latin typeface="Times New Roman" pitchFamily="18" charset="0"/>
              </a:rPr>
              <a:t>  </a:t>
            </a:r>
            <a:r>
              <a:rPr lang="zh-CN" altLang="en-US" sz="3000" b="1" dirty="0" smtClean="0">
                <a:latin typeface="Times New Roman" pitchFamily="18" charset="0"/>
              </a:rPr>
              <a:t>语句 “对任意</a:t>
            </a:r>
            <a:r>
              <a:rPr lang="en-US" altLang="zh-CN" sz="3000" b="1" dirty="0" smtClean="0">
                <a:latin typeface="Times New Roman" pitchFamily="18" charset="0"/>
              </a:rPr>
              <a:t>x”</a:t>
            </a:r>
            <a:r>
              <a:rPr lang="zh-CN" altLang="en-US" sz="3000" b="1" dirty="0" smtClean="0">
                <a:latin typeface="Times New Roman" pitchFamily="18" charset="0"/>
              </a:rPr>
              <a:t>称为</a:t>
            </a:r>
            <a:r>
              <a:rPr lang="zh-CN" altLang="en-US" sz="3000" b="1" dirty="0" smtClean="0">
                <a:solidFill>
                  <a:srgbClr val="FFCC00"/>
                </a:solidFill>
                <a:latin typeface="Times New Roman" pitchFamily="18" charset="0"/>
              </a:rPr>
              <a:t>全称量词</a:t>
            </a:r>
            <a:r>
              <a:rPr lang="zh-CN" altLang="en-US" sz="3000" b="1" dirty="0" smtClean="0">
                <a:latin typeface="Times New Roman" pitchFamily="18" charset="0"/>
              </a:rPr>
              <a:t>，记以</a:t>
            </a:r>
            <a:r>
              <a:rPr lang="zh-CN" altLang="en-US" sz="3000" b="1" dirty="0" smtClean="0">
                <a:solidFill>
                  <a:srgbClr val="FFCC00"/>
                </a:solidFill>
                <a:latin typeface="Times New Roman" pitchFamily="18" charset="0"/>
                <a:sym typeface="Symbol" pitchFamily="18" charset="2"/>
              </a:rPr>
              <a:t></a:t>
            </a:r>
            <a:r>
              <a:rPr lang="en-US" altLang="zh-CN" sz="3000" b="1" dirty="0" smtClean="0">
                <a:solidFill>
                  <a:srgbClr val="FFCC00"/>
                </a:solidFill>
                <a:latin typeface="Times New Roman" pitchFamily="18" charset="0"/>
              </a:rPr>
              <a:t>x</a:t>
            </a:r>
            <a:r>
              <a:rPr lang="zh-CN" altLang="en-US" sz="3000" b="1" dirty="0" smtClean="0">
                <a:latin typeface="Times New Roman" pitchFamily="18" charset="0"/>
              </a:rPr>
              <a:t>； 语句 “存在一个</a:t>
            </a:r>
            <a:r>
              <a:rPr lang="en-US" altLang="zh-CN" sz="3000" b="1" dirty="0" smtClean="0">
                <a:latin typeface="Times New Roman" pitchFamily="18" charset="0"/>
              </a:rPr>
              <a:t>x”</a:t>
            </a:r>
            <a:r>
              <a:rPr lang="zh-CN" altLang="en-US" sz="3000" b="1" dirty="0" smtClean="0">
                <a:latin typeface="Times New Roman" pitchFamily="18" charset="0"/>
              </a:rPr>
              <a:t>称为</a:t>
            </a:r>
            <a:r>
              <a:rPr lang="zh-CN" altLang="en-US" sz="3000" b="1" dirty="0" smtClean="0">
                <a:solidFill>
                  <a:srgbClr val="FFCC00"/>
                </a:solidFill>
                <a:latin typeface="Times New Roman" pitchFamily="18" charset="0"/>
              </a:rPr>
              <a:t>存在量词</a:t>
            </a:r>
            <a:r>
              <a:rPr lang="zh-CN" altLang="en-US" sz="3000" b="1" dirty="0" smtClean="0">
                <a:latin typeface="Times New Roman" pitchFamily="18" charset="0"/>
              </a:rPr>
              <a:t>，记以</a:t>
            </a:r>
            <a:r>
              <a:rPr lang="zh-CN" altLang="en-US" sz="3000" b="1" dirty="0" smtClean="0">
                <a:solidFill>
                  <a:srgbClr val="FFCC00"/>
                </a:solidFill>
                <a:latin typeface="Times New Roman" pitchFamily="18" charset="0"/>
                <a:sym typeface="Symbol" pitchFamily="18" charset="2"/>
              </a:rPr>
              <a:t></a:t>
            </a:r>
            <a:r>
              <a:rPr lang="en-US" altLang="zh-CN" sz="3000" b="1" dirty="0" smtClean="0">
                <a:solidFill>
                  <a:srgbClr val="FFCC00"/>
                </a:solidFill>
                <a:latin typeface="Times New Roman" pitchFamily="18" charset="0"/>
              </a:rPr>
              <a:t>x</a:t>
            </a:r>
            <a:r>
              <a:rPr lang="zh-CN" altLang="en-US" sz="3000" b="1" dirty="0" smtClean="0">
                <a:latin typeface="Times New Roman" pitchFamily="18" charset="0"/>
              </a:rPr>
              <a:t>。</a:t>
            </a:r>
          </a:p>
          <a:p>
            <a:pPr eaLnBrk="1" hangingPunct="1">
              <a:lnSpc>
                <a:spcPct val="125000"/>
              </a:lnSpc>
              <a:tabLst>
                <a:tab pos="1716088" algn="l"/>
                <a:tab pos="2343150" algn="l"/>
              </a:tabLst>
              <a:defRPr/>
            </a:pPr>
            <a:r>
              <a:rPr lang="zh-CN" altLang="en-US" sz="3000" b="1" dirty="0" smtClean="0">
                <a:latin typeface="Times New Roman" pitchFamily="18" charset="0"/>
              </a:rPr>
              <a:t>这时，命题</a:t>
            </a:r>
            <a:r>
              <a:rPr lang="en-US" altLang="zh-CN" sz="3000" b="1" dirty="0" smtClean="0">
                <a:latin typeface="Times New Roman" pitchFamily="18" charset="0"/>
              </a:rPr>
              <a:t>P</a:t>
            </a:r>
            <a:r>
              <a:rPr lang="zh-CN" altLang="en-US" sz="3000" b="1" dirty="0" smtClean="0">
                <a:latin typeface="Times New Roman" pitchFamily="18" charset="0"/>
              </a:rPr>
              <a:t>就可确切地符号化如下：	</a:t>
            </a:r>
            <a:r>
              <a:rPr lang="zh-CN" altLang="en-US" sz="3000" b="1" dirty="0" smtClean="0">
                <a:latin typeface="Times New Roman" pitchFamily="18" charset="0"/>
                <a:sym typeface="Symbol" pitchFamily="18" charset="2"/>
              </a:rPr>
              <a:t></a:t>
            </a:r>
            <a:r>
              <a:rPr lang="en-US" altLang="zh-CN" sz="3000" b="1" dirty="0" smtClean="0">
                <a:latin typeface="Times New Roman" pitchFamily="18" charset="0"/>
              </a:rPr>
              <a:t>x(H(x)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M(x))</a:t>
            </a:r>
          </a:p>
          <a:p>
            <a:pPr eaLnBrk="1" hangingPunct="1">
              <a:lnSpc>
                <a:spcPct val="125000"/>
              </a:lnSpc>
              <a:tabLst>
                <a:tab pos="1716088" algn="l"/>
                <a:tab pos="2343150" algn="l"/>
              </a:tabLst>
              <a:defRPr/>
            </a:pPr>
            <a:r>
              <a:rPr lang="zh-CN" altLang="en-US" sz="3000" b="1" dirty="0" smtClean="0">
                <a:latin typeface="Times New Roman" pitchFamily="18" charset="0"/>
              </a:rPr>
              <a:t>命题</a:t>
            </a:r>
            <a:r>
              <a:rPr lang="en-US" altLang="zh-CN" sz="3000" b="1" dirty="0" smtClean="0">
                <a:latin typeface="Times New Roman" pitchFamily="18" charset="0"/>
              </a:rPr>
              <a:t>P</a:t>
            </a:r>
            <a:r>
              <a:rPr lang="zh-CN" altLang="en-US" sz="3000" b="1" dirty="0" smtClean="0">
                <a:latin typeface="Times New Roman" pitchFamily="18" charset="0"/>
              </a:rPr>
              <a:t>的否定命题为：</a:t>
            </a:r>
            <a:r>
              <a:rPr lang="zh-CN" altLang="en-US" sz="3000" b="1" dirty="0" smtClean="0">
                <a:latin typeface="Times New Roman" pitchFamily="18" charset="0"/>
                <a:sym typeface="Symbol" pitchFamily="18" charset="2"/>
              </a:rPr>
              <a:t></a:t>
            </a:r>
            <a:r>
              <a:rPr lang="en-US" altLang="zh-CN" sz="3000" b="1" dirty="0" smtClean="0">
                <a:latin typeface="Times New Roman" pitchFamily="18" charset="0"/>
              </a:rPr>
              <a:t>P=</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x(H(x)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M(x)))</a:t>
            </a:r>
          </a:p>
          <a:p>
            <a:pPr eaLnBrk="1" hangingPunct="1">
              <a:lnSpc>
                <a:spcPct val="125000"/>
              </a:lnSpc>
              <a:buFont typeface="Wingdings" panose="05000000000000000000" pitchFamily="2" charset="2"/>
              <a:buNone/>
              <a:tabLst>
                <a:tab pos="1716088" algn="l"/>
                <a:tab pos="2343150" algn="l"/>
              </a:tabLst>
              <a:defRPr/>
            </a:pPr>
            <a:r>
              <a:rPr lang="en-US" altLang="zh-CN" sz="3000" b="1" dirty="0" smtClean="0">
                <a:latin typeface="Times New Roman" pitchFamily="18" charset="0"/>
              </a:rPr>
              <a:t>                    =</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H(x)</a:t>
            </a:r>
            <a:r>
              <a:rPr lang="en-US" altLang="zh-CN" sz="3000" b="1" dirty="0" smtClean="0">
                <a:latin typeface="Times New Roman" pitchFamily="18" charset="0"/>
                <a:sym typeface="Symbol" pitchFamily="18" charset="2"/>
              </a:rPr>
              <a:t>  </a:t>
            </a:r>
            <a:r>
              <a:rPr lang="en-US" altLang="zh-CN" sz="3000" b="1" dirty="0" smtClean="0">
                <a:latin typeface="Times New Roman" pitchFamily="18" charset="0"/>
              </a:rPr>
              <a:t>M(x) ))</a:t>
            </a:r>
            <a:br>
              <a:rPr lang="en-US" altLang="zh-CN" sz="3000" b="1" dirty="0" smtClean="0">
                <a:latin typeface="Times New Roman" pitchFamily="18" charset="0"/>
              </a:rPr>
            </a:br>
            <a:r>
              <a:rPr lang="en-US" altLang="zh-CN" sz="3000" b="1" dirty="0" smtClean="0">
                <a:latin typeface="Times New Roman" pitchFamily="18" charset="0"/>
              </a:rPr>
              <a:t>	  =</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x(H(x)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M(x))</a:t>
            </a:r>
            <a:br>
              <a:rPr lang="en-US" altLang="zh-CN" sz="3000" b="1" dirty="0" smtClean="0">
                <a:latin typeface="Times New Roman" pitchFamily="18" charset="0"/>
              </a:rPr>
            </a:br>
            <a:r>
              <a:rPr lang="zh-CN" altLang="en-US" sz="3000" b="1" dirty="0" smtClean="0">
                <a:latin typeface="Times New Roman" pitchFamily="18" charset="0"/>
              </a:rPr>
              <a:t>亦即 “有一个人是不死的”。这个命题确实是 “所有人都要死”的否定。</a:t>
            </a:r>
            <a:r>
              <a:rPr lang="zh-CN" altLang="en-US" sz="3000"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A56A9D7B-4368-4736-8756-AECF917485B1}" type="slidenum">
              <a:rPr lang="en-US" altLang="zh-CN" smtClean="0"/>
              <a:pPr>
                <a:defRPr/>
              </a:pPr>
              <a:t>15</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2 </a:t>
            </a:r>
            <a:r>
              <a:rPr lang="zh-CN" altLang="en-US" sz="3600" b="1" dirty="0" smtClean="0">
                <a:latin typeface="黑体" panose="02010609060101010101" pitchFamily="49" charset="-122"/>
                <a:ea typeface="黑体" panose="02010609060101010101" pitchFamily="49" charset="-122"/>
              </a:rPr>
              <a:t>量词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 calcmode="lin" valueType="num">
                                      <p:cBhvr additive="base">
                                        <p:cTn id="7"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 calcmode="lin" valueType="num">
                                      <p:cBhvr additive="base">
                                        <p:cTn id="13"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699">
                                            <p:txEl>
                                              <p:pRg st="3" end="3"/>
                                            </p:txEl>
                                          </p:spTgt>
                                        </p:tgtEl>
                                        <p:attrNameLst>
                                          <p:attrName>style.visibility</p:attrName>
                                        </p:attrNameLst>
                                      </p:cBhvr>
                                      <p:to>
                                        <p:strVal val="visible"/>
                                      </p:to>
                                    </p:set>
                                    <p:anim calcmode="lin" valueType="num">
                                      <p:cBhvr additive="base">
                                        <p:cTn id="17"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457200" y="838200"/>
            <a:ext cx="8153400" cy="5334000"/>
          </a:xfrm>
        </p:spPr>
        <p:txBody>
          <a:bodyPr/>
          <a:lstStyle/>
          <a:p>
            <a:pPr eaLnBrk="1" hangingPunct="1">
              <a:lnSpc>
                <a:spcPct val="125000"/>
              </a:lnSpc>
              <a:tabLst>
                <a:tab pos="1716088" algn="l"/>
                <a:tab pos="2343150" algn="l"/>
              </a:tabLst>
              <a:defRPr/>
            </a:pPr>
            <a:r>
              <a:rPr lang="zh-CN" altLang="en-US" sz="3200" b="1" dirty="0" smtClean="0">
                <a:latin typeface="Times New Roman" pitchFamily="18" charset="0"/>
              </a:rPr>
              <a:t>三段论的三个命题，在谓词逻辑中是如下这样表示的：</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P</a:t>
            </a:r>
            <a:r>
              <a:rPr lang="zh-CN" altLang="en-US" sz="3200" b="1" dirty="0" smtClean="0">
                <a:latin typeface="Times New Roman" pitchFamily="18" charset="0"/>
              </a:rPr>
              <a:t>：</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br>
              <a:rPr lang="en-US" altLang="zh-CN" sz="3200" b="1" dirty="0" smtClean="0">
                <a:latin typeface="Times New Roman" pitchFamily="18" charset="0"/>
              </a:rPr>
            </a:br>
            <a:r>
              <a:rPr lang="en-US" altLang="zh-CN" sz="3200" b="1" dirty="0" smtClean="0">
                <a:latin typeface="Times New Roman" pitchFamily="18" charset="0"/>
              </a:rPr>
              <a:t>	Q</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张三</a:t>
            </a:r>
            <a:r>
              <a:rPr lang="en-US" altLang="zh-CN" sz="3200" b="1" dirty="0" smtClean="0">
                <a:latin typeface="Times New Roman" pitchFamily="18" charset="0"/>
              </a:rPr>
              <a:t>)</a:t>
            </a:r>
            <a:br>
              <a:rPr lang="en-US" altLang="zh-CN" sz="3200" b="1" dirty="0" smtClean="0">
                <a:latin typeface="Times New Roman" pitchFamily="18" charset="0"/>
              </a:rPr>
            </a:br>
            <a:r>
              <a:rPr lang="en-US" altLang="zh-CN" sz="3200" b="1" dirty="0" smtClean="0">
                <a:latin typeface="Times New Roman" pitchFamily="18" charset="0"/>
              </a:rPr>
              <a:t>	R</a:t>
            </a:r>
            <a:r>
              <a:rPr lang="zh-CN" altLang="en-US" sz="3200" b="1" dirty="0" smtClean="0">
                <a:latin typeface="Times New Roman" pitchFamily="18" charset="0"/>
              </a:rPr>
              <a:t>：</a:t>
            </a:r>
            <a:r>
              <a:rPr lang="en-US" altLang="zh-CN" sz="3200" b="1" dirty="0" smtClean="0">
                <a:latin typeface="Times New Roman" pitchFamily="18" charset="0"/>
              </a:rPr>
              <a:t>M(</a:t>
            </a:r>
            <a:r>
              <a:rPr lang="zh-CN" altLang="en-US" sz="3200" b="1" dirty="0" smtClean="0">
                <a:latin typeface="Times New Roman" pitchFamily="18" charset="0"/>
              </a:rPr>
              <a:t>张三</a:t>
            </a:r>
            <a:r>
              <a:rPr lang="en-US" altLang="zh-CN" sz="3200" b="1" dirty="0" smtClean="0">
                <a:latin typeface="Times New Roman" pitchFamily="18" charset="0"/>
              </a:rPr>
              <a:t>)</a:t>
            </a:r>
          </a:p>
          <a:p>
            <a:pPr eaLnBrk="1" hangingPunct="1">
              <a:lnSpc>
                <a:spcPct val="125000"/>
              </a:lnSpc>
              <a:tabLst>
                <a:tab pos="1716088" algn="l"/>
                <a:tab pos="2343150" algn="l"/>
              </a:tabLst>
              <a:defRPr/>
            </a:pPr>
            <a:r>
              <a:rPr lang="zh-CN" altLang="en-US" sz="3200" b="1" dirty="0" smtClean="0">
                <a:solidFill>
                  <a:srgbClr val="FFFF00"/>
                </a:solidFill>
                <a:latin typeface="Times New Roman" pitchFamily="18" charset="0"/>
              </a:rPr>
              <a:t>以后</a:t>
            </a:r>
            <a:r>
              <a:rPr lang="zh-CN" altLang="en-US" sz="3200" b="1" dirty="0" smtClean="0">
                <a:latin typeface="Times New Roman" pitchFamily="18" charset="0"/>
              </a:rPr>
              <a:t>可以证明：在谓词逻辑中，</a:t>
            </a:r>
            <a:r>
              <a:rPr lang="en-US" altLang="zh-CN" sz="3200" b="1" dirty="0" smtClean="0">
                <a:latin typeface="Times New Roman" pitchFamily="18" charset="0"/>
              </a:rPr>
              <a:t>R</a:t>
            </a:r>
            <a:r>
              <a:rPr lang="zh-CN" altLang="en-US" sz="3200" b="1" dirty="0" smtClean="0">
                <a:latin typeface="Times New Roman" pitchFamily="18" charset="0"/>
              </a:rPr>
              <a:t>是</a:t>
            </a:r>
            <a:r>
              <a:rPr lang="en-US" altLang="zh-CN" sz="3200" b="1" dirty="0" smtClean="0">
                <a:latin typeface="Times New Roman" pitchFamily="18" charset="0"/>
              </a:rPr>
              <a:t>P</a:t>
            </a:r>
            <a:r>
              <a:rPr lang="zh-CN" altLang="en-US" sz="3200" b="1" dirty="0" smtClean="0">
                <a:latin typeface="Times New Roman" pitchFamily="18" charset="0"/>
              </a:rPr>
              <a:t>和</a:t>
            </a:r>
            <a:r>
              <a:rPr lang="en-US" altLang="zh-CN" sz="3200" b="1" dirty="0" smtClean="0">
                <a:latin typeface="Times New Roman" pitchFamily="18" charset="0"/>
              </a:rPr>
              <a:t>Q</a:t>
            </a:r>
            <a:r>
              <a:rPr lang="zh-CN" altLang="en-US" sz="3200" b="1" dirty="0" smtClean="0">
                <a:latin typeface="Times New Roman" pitchFamily="18" charset="0"/>
              </a:rPr>
              <a:t>的逻辑结果。</a:t>
            </a:r>
            <a:r>
              <a:rPr lang="zh-CN" altLang="en-US" sz="3200" dirty="0" smtClean="0"/>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E1D8516F-ACAC-4D1A-A17A-28CD060E28FD}" type="slidenum">
              <a:rPr lang="en-US" altLang="zh-CN" smtClean="0"/>
              <a:pPr>
                <a:defRPr/>
              </a:pPr>
              <a:t>16</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量词的例</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body" idx="1"/>
          </p:nvPr>
        </p:nvSpPr>
        <p:spPr>
          <a:xfrm>
            <a:off x="381000" y="914400"/>
            <a:ext cx="8305800" cy="4957763"/>
          </a:xfrm>
        </p:spPr>
        <p:txBody>
          <a:bodyPr/>
          <a:lstStyle/>
          <a:p>
            <a:pPr eaLnBrk="1" hangingPunct="1">
              <a:spcBef>
                <a:spcPts val="0"/>
              </a:spcBef>
              <a:defRPr/>
            </a:pPr>
            <a:r>
              <a:rPr lang="zh-CN" altLang="en-US" sz="3200" b="1" dirty="0" smtClean="0">
                <a:latin typeface="Times New Roman" pitchFamily="18" charset="0"/>
              </a:rPr>
              <a:t>将下列命题符号化：</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１</a:t>
            </a:r>
            <a:r>
              <a:rPr lang="en-US" altLang="zh-CN" sz="3200" b="1" dirty="0" smtClean="0">
                <a:latin typeface="Times New Roman" pitchFamily="18" charset="0"/>
              </a:rPr>
              <a:t>)</a:t>
            </a:r>
            <a:r>
              <a:rPr lang="zh-CN" altLang="en-US" sz="3200" b="1" dirty="0" smtClean="0">
                <a:latin typeface="Times New Roman" pitchFamily="18" charset="0"/>
              </a:rPr>
              <a:t>一切事物都是发展变化的　</a:t>
            </a:r>
            <a:endParaRPr lang="en-US" altLang="zh-CN" sz="3200" b="1" dirty="0" smtClean="0">
              <a:latin typeface="Times New Roman" pitchFamily="18" charset="0"/>
            </a:endParaRPr>
          </a:p>
          <a:p>
            <a:pPr eaLnBrk="1" hangingPunct="1">
              <a:spcBef>
                <a:spcPts val="0"/>
              </a:spcBef>
              <a:buFont typeface="Wingdings" panose="05000000000000000000" pitchFamily="2" charset="2"/>
              <a:buNone/>
              <a:defRPr/>
            </a:pPr>
            <a:r>
              <a:rPr lang="zh-CN" altLang="en-US" sz="3200" b="1" dirty="0" smtClean="0">
                <a:latin typeface="Times New Roman" pitchFamily="18" charset="0"/>
              </a:rPr>
              <a:t>其中</a:t>
            </a:r>
            <a:r>
              <a:rPr lang="en-US" altLang="zh-CN" sz="3200" b="1" dirty="0" smtClean="0">
                <a:latin typeface="Times New Roman" pitchFamily="18" charset="0"/>
              </a:rPr>
              <a:t>F(x)</a:t>
            </a:r>
            <a:r>
              <a:rPr lang="zh-CN" altLang="en-US" sz="3200" b="1" dirty="0" smtClean="0">
                <a:latin typeface="Times New Roman" pitchFamily="18" charset="0"/>
              </a:rPr>
              <a:t>：</a:t>
            </a:r>
            <a:r>
              <a:rPr lang="en-US" altLang="zh-CN" sz="3200" b="1" dirty="0" smtClean="0">
                <a:latin typeface="Times New Roman" pitchFamily="18" charset="0"/>
              </a:rPr>
              <a:t>x</a:t>
            </a:r>
            <a:r>
              <a:rPr lang="zh-CN" altLang="en-US" sz="3200" b="1" dirty="0" smtClean="0">
                <a:latin typeface="Times New Roman" pitchFamily="18" charset="0"/>
              </a:rPr>
              <a:t>是发展变化的</a:t>
            </a:r>
            <a:endParaRPr lang="en-US" altLang="zh-CN" sz="3200" b="1" dirty="0" smtClean="0">
              <a:latin typeface="Times New Roman" pitchFamily="18" charset="0"/>
            </a:endParaRPr>
          </a:p>
          <a:p>
            <a:pPr eaLnBrk="1" hangingPunct="1">
              <a:spcBef>
                <a:spcPts val="0"/>
              </a:spcBef>
              <a:buFont typeface="Wingdings" panose="05000000000000000000" pitchFamily="2" charset="2"/>
              <a:buNone/>
              <a:defRPr/>
            </a:pPr>
            <a:r>
              <a:rPr lang="zh-CN" altLang="en-US" sz="3200" b="1" dirty="0">
                <a:latin typeface="Times New Roman" pitchFamily="18" charset="0"/>
              </a:rPr>
              <a:t> </a:t>
            </a:r>
            <a:r>
              <a:rPr lang="zh-CN" altLang="en-US" sz="3200" b="1" dirty="0">
                <a:latin typeface="Times New Roman" pitchFamily="18" charset="0"/>
                <a:sym typeface="Symbol" pitchFamily="18" charset="2"/>
              </a:rPr>
              <a:t></a:t>
            </a:r>
            <a:r>
              <a:rPr lang="en-US" altLang="zh-CN" sz="3200" b="1" dirty="0">
                <a:latin typeface="Times New Roman" pitchFamily="18" charset="0"/>
              </a:rPr>
              <a:t>x F(x)</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２</a:t>
            </a:r>
            <a:r>
              <a:rPr lang="en-US" altLang="zh-CN" sz="3200" b="1" dirty="0" smtClean="0">
                <a:latin typeface="Times New Roman" pitchFamily="18" charset="0"/>
              </a:rPr>
              <a:t>)</a:t>
            </a:r>
            <a:r>
              <a:rPr lang="zh-CN" altLang="en-US" sz="3200" b="1" dirty="0" smtClean="0">
                <a:latin typeface="Times New Roman" pitchFamily="18" charset="0"/>
              </a:rPr>
              <a:t>存在着会说话的机器人 </a:t>
            </a:r>
            <a:endParaRPr lang="en-US" altLang="zh-CN" sz="3200" b="1" dirty="0" smtClean="0">
              <a:latin typeface="Times New Roman" pitchFamily="18" charset="0"/>
            </a:endParaRPr>
          </a:p>
          <a:p>
            <a:pPr eaLnBrk="1" hangingPunct="1">
              <a:spcBef>
                <a:spcPts val="0"/>
              </a:spcBef>
              <a:buFont typeface="Wingdings" panose="05000000000000000000" pitchFamily="2" charset="2"/>
              <a:buNone/>
              <a:defRPr/>
            </a:pPr>
            <a:r>
              <a:rPr lang="zh-CN" altLang="en-US" sz="3200" b="1" dirty="0" smtClean="0">
                <a:latin typeface="Times New Roman" pitchFamily="18" charset="0"/>
              </a:rPr>
              <a:t>其中</a:t>
            </a:r>
            <a:r>
              <a:rPr lang="en-US" altLang="zh-CN" sz="3200" b="1" dirty="0" smtClean="0">
                <a:latin typeface="Times New Roman" pitchFamily="18" charset="0"/>
              </a:rPr>
              <a:t>F(x)</a:t>
            </a:r>
            <a:r>
              <a:rPr lang="zh-CN" altLang="en-US" sz="3200" b="1" dirty="0" smtClean="0">
                <a:latin typeface="Times New Roman" pitchFamily="18" charset="0"/>
              </a:rPr>
              <a:t>：</a:t>
            </a:r>
            <a:r>
              <a:rPr lang="en-US" altLang="zh-CN" sz="3200" b="1" dirty="0" smtClean="0">
                <a:latin typeface="Times New Roman" pitchFamily="18" charset="0"/>
              </a:rPr>
              <a:t>x</a:t>
            </a:r>
            <a:r>
              <a:rPr lang="zh-CN" altLang="en-US" sz="3200" b="1" dirty="0" smtClean="0">
                <a:latin typeface="Times New Roman" pitchFamily="18" charset="0"/>
              </a:rPr>
              <a:t>会说话</a:t>
            </a:r>
          </a:p>
          <a:p>
            <a:pPr eaLnBrk="1" hangingPunct="1">
              <a:spcBef>
                <a:spcPts val="0"/>
              </a:spcBef>
              <a:buFont typeface="Wingdings" panose="05000000000000000000" pitchFamily="2" charset="2"/>
              <a:buNone/>
              <a:defRPr/>
            </a:pPr>
            <a:r>
              <a:rPr lang="zh-CN" altLang="en-US" sz="3200" b="1" dirty="0" smtClean="0">
                <a:latin typeface="Times New Roman" pitchFamily="18" charset="0"/>
                <a:sym typeface="Symbol" pitchFamily="18" charset="2"/>
              </a:rPr>
              <a:t>        </a:t>
            </a:r>
            <a:r>
              <a:rPr lang="en-US" altLang="zh-CN" sz="3200" b="1" dirty="0" smtClean="0">
                <a:latin typeface="Times New Roman" pitchFamily="18" charset="0"/>
                <a:sym typeface="Symbol" pitchFamily="18" charset="2"/>
              </a:rPr>
              <a:t>G</a:t>
            </a:r>
            <a:r>
              <a:rPr lang="en-US" altLang="zh-CN" sz="3200" b="1" dirty="0" smtClean="0">
                <a:latin typeface="Times New Roman" pitchFamily="18" charset="0"/>
              </a:rPr>
              <a:t>(x):   x</a:t>
            </a:r>
            <a:r>
              <a:rPr lang="zh-CN" altLang="en-US" sz="3200" b="1" dirty="0" smtClean="0">
                <a:latin typeface="Times New Roman" pitchFamily="18" charset="0"/>
              </a:rPr>
              <a:t>是机器人</a:t>
            </a:r>
            <a:endParaRPr lang="en-US" altLang="zh-CN" sz="3200" b="1" dirty="0" smtClean="0">
              <a:latin typeface="Times New Roman" pitchFamily="18" charset="0"/>
            </a:endParaRPr>
          </a:p>
          <a:p>
            <a:pPr eaLnBrk="1" hangingPunct="1">
              <a:spcBef>
                <a:spcPts val="0"/>
              </a:spcBef>
              <a:buFont typeface="Wingdings" panose="05000000000000000000" pitchFamily="2" charset="2"/>
              <a:buNone/>
              <a:defRPr/>
            </a:pPr>
            <a:r>
              <a:rPr lang="zh-CN" altLang="en-US" sz="3200" b="1" dirty="0">
                <a:latin typeface="Times New Roman" pitchFamily="18" charset="0"/>
                <a:sym typeface="Symbol" pitchFamily="18" charset="2"/>
              </a:rPr>
              <a:t></a:t>
            </a:r>
            <a:r>
              <a:rPr lang="en-US" altLang="zh-CN" sz="3200" b="1" dirty="0">
                <a:latin typeface="Times New Roman" pitchFamily="18" charset="0"/>
              </a:rPr>
              <a:t>x(F(x)</a:t>
            </a:r>
            <a:r>
              <a:rPr lang="en-US" altLang="zh-CN" sz="3200" b="1" dirty="0">
                <a:latin typeface="Times New Roman" pitchFamily="18" charset="0"/>
                <a:sym typeface="Symbol" pitchFamily="18" charset="2"/>
              </a:rPr>
              <a:t>G</a:t>
            </a:r>
            <a:r>
              <a:rPr lang="en-US" altLang="zh-CN" sz="3200" b="1" dirty="0">
                <a:latin typeface="Times New Roman" pitchFamily="18" charset="0"/>
              </a:rPr>
              <a:t>(x))</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如果没有明确给出个体域，则认为个体域</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为一切事物。</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FD23F63-8457-4AD8-BE93-7087FD86161A}" type="slidenum">
              <a:rPr lang="en-US" altLang="zh-CN" smtClean="0"/>
              <a:pPr>
                <a:defRPr/>
              </a:pPr>
              <a:t>17</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量词的例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8659">
                                            <p:txEl>
                                              <p:pRg st="2" end="2"/>
                                            </p:txEl>
                                          </p:spTgt>
                                        </p:tgtEl>
                                        <p:attrNameLst>
                                          <p:attrName>style.visibility</p:attrName>
                                        </p:attrNameLst>
                                      </p:cBhvr>
                                      <p:to>
                                        <p:strVal val="visible"/>
                                      </p:to>
                                    </p:set>
                                    <p:anim calcmode="lin" valueType="num">
                                      <p:cBhvr additive="base">
                                        <p:cTn id="7" dur="500" fill="hold"/>
                                        <p:tgtEl>
                                          <p:spTgt spid="1986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8659">
                                            <p:txEl>
                                              <p:pRg st="3" end="3"/>
                                            </p:txEl>
                                          </p:spTgt>
                                        </p:tgtEl>
                                        <p:attrNameLst>
                                          <p:attrName>style.visibility</p:attrName>
                                        </p:attrNameLst>
                                      </p:cBhvr>
                                      <p:to>
                                        <p:strVal val="visible"/>
                                      </p:to>
                                    </p:set>
                                    <p:anim calcmode="lin" valueType="num">
                                      <p:cBhvr additive="base">
                                        <p:cTn id="13" dur="500" fill="hold"/>
                                        <p:tgtEl>
                                          <p:spTgt spid="19865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86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8659">
                                            <p:txEl>
                                              <p:pRg st="4" end="4"/>
                                            </p:txEl>
                                          </p:spTgt>
                                        </p:tgtEl>
                                        <p:attrNameLst>
                                          <p:attrName>style.visibility</p:attrName>
                                        </p:attrNameLst>
                                      </p:cBhvr>
                                      <p:to>
                                        <p:strVal val="visible"/>
                                      </p:to>
                                    </p:set>
                                    <p:anim calcmode="lin" valueType="num">
                                      <p:cBhvr additive="base">
                                        <p:cTn id="19" dur="500" fill="hold"/>
                                        <p:tgtEl>
                                          <p:spTgt spid="19865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86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8659">
                                            <p:txEl>
                                              <p:pRg st="5" end="5"/>
                                            </p:txEl>
                                          </p:spTgt>
                                        </p:tgtEl>
                                        <p:attrNameLst>
                                          <p:attrName>style.visibility</p:attrName>
                                        </p:attrNameLst>
                                      </p:cBhvr>
                                      <p:to>
                                        <p:strVal val="visible"/>
                                      </p:to>
                                    </p:set>
                                    <p:anim calcmode="lin" valueType="num">
                                      <p:cBhvr additive="base">
                                        <p:cTn id="25" dur="500" fill="hold"/>
                                        <p:tgtEl>
                                          <p:spTgt spid="19865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865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8659">
                                            <p:txEl>
                                              <p:pRg st="6" end="6"/>
                                            </p:txEl>
                                          </p:spTgt>
                                        </p:tgtEl>
                                        <p:attrNameLst>
                                          <p:attrName>style.visibility</p:attrName>
                                        </p:attrNameLst>
                                      </p:cBhvr>
                                      <p:to>
                                        <p:strVal val="visible"/>
                                      </p:to>
                                    </p:set>
                                    <p:anim calcmode="lin" valueType="num">
                                      <p:cBhvr additive="base">
                                        <p:cTn id="29" dur="500" fill="hold"/>
                                        <p:tgtEl>
                                          <p:spTgt spid="19865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86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98659">
                                            <p:txEl>
                                              <p:pRg st="7" end="7"/>
                                            </p:txEl>
                                          </p:spTgt>
                                        </p:tgtEl>
                                        <p:attrNameLst>
                                          <p:attrName>style.visibility</p:attrName>
                                        </p:attrNameLst>
                                      </p:cBhvr>
                                      <p:to>
                                        <p:strVal val="visible"/>
                                      </p:to>
                                    </p:set>
                                    <p:anim calcmode="lin" valueType="num">
                                      <p:cBhvr additive="base">
                                        <p:cTn id="35" dur="500" fill="hold"/>
                                        <p:tgtEl>
                                          <p:spTgt spid="1986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86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198659">
                                            <p:txEl>
                                              <p:pRg st="8" end="8"/>
                                            </p:txEl>
                                          </p:spTgt>
                                        </p:tgtEl>
                                        <p:attrNameLst>
                                          <p:attrName>style.visibility</p:attrName>
                                        </p:attrNameLst>
                                      </p:cBhvr>
                                      <p:to>
                                        <p:strVal val="visible"/>
                                      </p:to>
                                    </p:set>
                                    <p:anim calcmode="lin" valueType="num">
                                      <p:cBhvr additive="base">
                                        <p:cTn id="41" dur="500" fill="hold"/>
                                        <p:tgtEl>
                                          <p:spTgt spid="19865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865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98659">
                                            <p:txEl>
                                              <p:pRg st="9" end="9"/>
                                            </p:txEl>
                                          </p:spTgt>
                                        </p:tgtEl>
                                        <p:attrNameLst>
                                          <p:attrName>style.visibility</p:attrName>
                                        </p:attrNameLst>
                                      </p:cBhvr>
                                      <p:to>
                                        <p:strVal val="visible"/>
                                      </p:to>
                                    </p:set>
                                    <p:anim calcmode="lin" valueType="num">
                                      <p:cBhvr additive="base">
                                        <p:cTn id="45" dur="500" fill="hold"/>
                                        <p:tgtEl>
                                          <p:spTgt spid="19865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865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body" idx="1"/>
          </p:nvPr>
        </p:nvSpPr>
        <p:spPr>
          <a:xfrm>
            <a:off x="457200" y="757238"/>
            <a:ext cx="8382000" cy="5486400"/>
          </a:xfrm>
        </p:spPr>
        <p:txBody>
          <a:bodyPr/>
          <a:lstStyle/>
          <a:p>
            <a:pPr eaLnBrk="1" hangingPunct="1">
              <a:lnSpc>
                <a:spcPct val="110000"/>
              </a:lnSpc>
              <a:spcBef>
                <a:spcPts val="0"/>
              </a:spcBef>
              <a:buFont typeface="Wingdings" panose="05000000000000000000" pitchFamily="2" charset="2"/>
              <a:buNone/>
              <a:defRPr/>
            </a:pPr>
            <a:r>
              <a:rPr lang="en-US" altLang="zh-CN" sz="3200" b="1" dirty="0" smtClean="0">
                <a:latin typeface="Times New Roman" pitchFamily="18" charset="0"/>
              </a:rPr>
              <a:t>3) </a:t>
            </a:r>
            <a:r>
              <a:rPr lang="zh-CN" altLang="en-US" sz="3200" b="1" dirty="0" smtClean="0">
                <a:latin typeface="Times New Roman" pitchFamily="18" charset="0"/>
              </a:rPr>
              <a:t>每个</a:t>
            </a:r>
            <a:r>
              <a:rPr lang="zh-CN" altLang="en-US" sz="3200" b="1" dirty="0">
                <a:latin typeface="Times New Roman" pitchFamily="18" charset="0"/>
              </a:rPr>
              <a:t>软件</a:t>
            </a:r>
            <a:r>
              <a:rPr lang="zh-CN" altLang="en-US" sz="3200" b="1" dirty="0" smtClean="0">
                <a:latin typeface="Times New Roman" pitchFamily="18" charset="0"/>
              </a:rPr>
              <a:t>学院的学生都学离散数学。</a:t>
            </a:r>
          </a:p>
          <a:p>
            <a:pPr eaLnBrk="1" hangingPunct="1">
              <a:lnSpc>
                <a:spcPct val="110000"/>
              </a:lnSpc>
              <a:spcBef>
                <a:spcPts val="0"/>
              </a:spcBef>
              <a:buFont typeface="Wingdings" panose="05000000000000000000" pitchFamily="2" charset="2"/>
              <a:buNone/>
              <a:defRPr/>
            </a:pPr>
            <a:r>
              <a:rPr lang="en-US" altLang="zh-CN" sz="3200" b="1" dirty="0" smtClean="0">
                <a:latin typeface="Times New Roman" pitchFamily="18" charset="0"/>
              </a:rPr>
              <a:t>D</a:t>
            </a:r>
            <a:r>
              <a:rPr lang="zh-CN" altLang="en-US" sz="3200" b="1" dirty="0" smtClean="0">
                <a:latin typeface="Times New Roman" pitchFamily="18" charset="0"/>
              </a:rPr>
              <a:t>：全校学生集合</a:t>
            </a:r>
          </a:p>
          <a:p>
            <a:pPr eaLnBrk="1" hangingPunct="1">
              <a:lnSpc>
                <a:spcPct val="110000"/>
              </a:lnSpc>
              <a:spcBef>
                <a:spcPts val="0"/>
              </a:spcBef>
              <a:buFont typeface="Wingdings" panose="05000000000000000000" pitchFamily="2" charset="2"/>
              <a:buNone/>
              <a:defRPr/>
            </a:pPr>
            <a:r>
              <a:rPr lang="en-US" altLang="zh-CN" sz="3200" b="1" dirty="0" smtClean="0">
                <a:latin typeface="Times New Roman" pitchFamily="18" charset="0"/>
              </a:rPr>
              <a:t>P(x)</a:t>
            </a:r>
            <a:r>
              <a:rPr lang="zh-CN" altLang="en-US" sz="3200" b="1" dirty="0" smtClean="0">
                <a:latin typeface="Times New Roman" pitchFamily="18" charset="0"/>
              </a:rPr>
              <a:t>：</a:t>
            </a:r>
            <a:r>
              <a:rPr lang="en-US" altLang="zh-CN" sz="3200" b="1" dirty="0" smtClean="0">
                <a:latin typeface="Times New Roman" pitchFamily="18" charset="0"/>
              </a:rPr>
              <a:t>x</a:t>
            </a:r>
            <a:r>
              <a:rPr lang="zh-CN" altLang="en-US" sz="3200" b="1" dirty="0" smtClean="0">
                <a:latin typeface="Times New Roman" pitchFamily="18" charset="0"/>
              </a:rPr>
              <a:t>是软件学院的学生</a:t>
            </a:r>
          </a:p>
          <a:p>
            <a:pPr eaLnBrk="1" hangingPunct="1">
              <a:lnSpc>
                <a:spcPct val="110000"/>
              </a:lnSpc>
              <a:spcBef>
                <a:spcPts val="0"/>
              </a:spcBef>
              <a:buFont typeface="Wingdings" panose="05000000000000000000" pitchFamily="2" charset="2"/>
              <a:buNone/>
              <a:defRPr/>
            </a:pPr>
            <a:r>
              <a:rPr lang="en-US" altLang="zh-CN" sz="3200" b="1" dirty="0" smtClean="0">
                <a:latin typeface="Times New Roman" pitchFamily="18" charset="0"/>
              </a:rPr>
              <a:t>R(x):  x</a:t>
            </a:r>
            <a:r>
              <a:rPr lang="zh-CN" altLang="en-US" sz="3200" b="1" dirty="0" smtClean="0">
                <a:latin typeface="Times New Roman" pitchFamily="18" charset="0"/>
              </a:rPr>
              <a:t>学离散数学</a:t>
            </a:r>
          </a:p>
          <a:p>
            <a:pPr algn="ctr" eaLnBrk="1" hangingPunct="1">
              <a:lnSpc>
                <a:spcPct val="110000"/>
              </a:lnSpc>
              <a:spcBef>
                <a:spcPts val="0"/>
              </a:spcBef>
              <a:buFont typeface="Wingdings" panose="05000000000000000000" pitchFamily="2" charset="2"/>
              <a:buNone/>
              <a:defRPr/>
            </a:pPr>
            <a:r>
              <a:rPr lang="zh-CN" altLang="en-US"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rPr>
              <a:t>(P(x) </a:t>
            </a:r>
            <a:r>
              <a:rPr lang="en-US" altLang="zh-CN" sz="3200" b="1" dirty="0" smtClean="0">
                <a:solidFill>
                  <a:srgbClr val="FFC000"/>
                </a:solidFill>
                <a:latin typeface="Times New Roman" pitchFamily="18" charset="0"/>
              </a:rPr>
              <a:t>→</a:t>
            </a:r>
            <a:r>
              <a:rPr lang="en-US" altLang="zh-CN" sz="3200" b="1" dirty="0" smtClean="0">
                <a:latin typeface="Times New Roman" pitchFamily="18" charset="0"/>
              </a:rPr>
              <a:t>R(x))</a:t>
            </a:r>
          </a:p>
          <a:p>
            <a:pPr eaLnBrk="1" hangingPunct="1">
              <a:lnSpc>
                <a:spcPct val="110000"/>
              </a:lnSpc>
              <a:spcBef>
                <a:spcPts val="0"/>
              </a:spcBef>
              <a:buFont typeface="Wingdings" panose="05000000000000000000" pitchFamily="2" charset="2"/>
              <a:buNone/>
              <a:defRPr/>
            </a:pPr>
            <a:r>
              <a:rPr lang="en-US" altLang="zh-CN" sz="3200" b="1" dirty="0" smtClean="0">
                <a:latin typeface="Times New Roman" pitchFamily="18" charset="0"/>
              </a:rPr>
              <a:t>4</a:t>
            </a:r>
            <a:r>
              <a:rPr lang="zh-CN" altLang="en-US" sz="3200" b="1" dirty="0" smtClean="0">
                <a:latin typeface="Times New Roman" pitchFamily="18" charset="0"/>
              </a:rPr>
              <a:t>）存在着偶素数</a:t>
            </a:r>
          </a:p>
          <a:p>
            <a:pPr eaLnBrk="1" hangingPunct="1">
              <a:lnSpc>
                <a:spcPct val="110000"/>
              </a:lnSpc>
              <a:spcBef>
                <a:spcPts val="0"/>
              </a:spcBef>
              <a:buFont typeface="Wingdings" panose="05000000000000000000" pitchFamily="2" charset="2"/>
              <a:buNone/>
              <a:defRPr/>
            </a:pPr>
            <a:r>
              <a:rPr lang="en-US" altLang="zh-CN" sz="3200" b="1" dirty="0" smtClean="0">
                <a:latin typeface="Times New Roman" pitchFamily="18" charset="0"/>
              </a:rPr>
              <a:t>D</a:t>
            </a:r>
            <a:r>
              <a:rPr lang="zh-CN" altLang="en-US" sz="3200" b="1" dirty="0" smtClean="0">
                <a:latin typeface="Times New Roman" pitchFamily="18" charset="0"/>
              </a:rPr>
              <a:t>：正整数集合</a:t>
            </a:r>
          </a:p>
          <a:p>
            <a:pPr eaLnBrk="1" hangingPunct="1">
              <a:lnSpc>
                <a:spcPct val="110000"/>
              </a:lnSpc>
              <a:spcBef>
                <a:spcPts val="0"/>
              </a:spcBef>
              <a:buFont typeface="Wingdings" panose="05000000000000000000" pitchFamily="2" charset="2"/>
              <a:buNone/>
              <a:defRPr/>
            </a:pPr>
            <a:r>
              <a:rPr lang="en-US" altLang="zh-CN" sz="3200" b="1" dirty="0" smtClean="0">
                <a:latin typeface="Times New Roman" pitchFamily="18" charset="0"/>
              </a:rPr>
              <a:t>E(x)</a:t>
            </a:r>
            <a:r>
              <a:rPr lang="zh-CN" altLang="en-US" sz="3200" b="1" dirty="0" smtClean="0">
                <a:latin typeface="Times New Roman" pitchFamily="18" charset="0"/>
              </a:rPr>
              <a:t>：</a:t>
            </a:r>
            <a:r>
              <a:rPr lang="en-US" altLang="zh-CN" sz="3200" b="1" dirty="0" smtClean="0">
                <a:latin typeface="Times New Roman" pitchFamily="18" charset="0"/>
              </a:rPr>
              <a:t>x</a:t>
            </a:r>
            <a:r>
              <a:rPr lang="zh-CN" altLang="en-US" sz="3200" b="1" dirty="0" smtClean="0">
                <a:latin typeface="Times New Roman" pitchFamily="18" charset="0"/>
              </a:rPr>
              <a:t>是偶数</a:t>
            </a:r>
          </a:p>
          <a:p>
            <a:pPr eaLnBrk="1" hangingPunct="1">
              <a:lnSpc>
                <a:spcPct val="110000"/>
              </a:lnSpc>
              <a:spcBef>
                <a:spcPts val="0"/>
              </a:spcBef>
              <a:buFont typeface="Wingdings" panose="05000000000000000000" pitchFamily="2" charset="2"/>
              <a:buNone/>
              <a:defRPr/>
            </a:pPr>
            <a:r>
              <a:rPr lang="en-US" altLang="zh-CN" sz="3200" b="1" dirty="0" smtClean="0">
                <a:latin typeface="Times New Roman" pitchFamily="18" charset="0"/>
              </a:rPr>
              <a:t>P(x)</a:t>
            </a:r>
            <a:r>
              <a:rPr lang="zh-CN" altLang="en-US" sz="3200" b="1" dirty="0" smtClean="0">
                <a:latin typeface="Times New Roman" pitchFamily="18" charset="0"/>
              </a:rPr>
              <a:t>：</a:t>
            </a:r>
            <a:r>
              <a:rPr lang="en-US" altLang="zh-CN" sz="3200" b="1" dirty="0" smtClean="0">
                <a:latin typeface="Times New Roman" pitchFamily="18" charset="0"/>
              </a:rPr>
              <a:t>x</a:t>
            </a:r>
            <a:r>
              <a:rPr lang="zh-CN" altLang="en-US" sz="3200" b="1" dirty="0" smtClean="0">
                <a:latin typeface="Times New Roman" pitchFamily="18" charset="0"/>
              </a:rPr>
              <a:t>是素数</a:t>
            </a:r>
          </a:p>
          <a:p>
            <a:pPr algn="ctr" eaLnBrk="1" hangingPunct="1">
              <a:lnSpc>
                <a:spcPct val="110000"/>
              </a:lnSpc>
              <a:spcBef>
                <a:spcPts val="0"/>
              </a:spcBef>
              <a:buFont typeface="Wingdings" panose="05000000000000000000" pitchFamily="2" charset="2"/>
              <a:buNone/>
              <a:defRPr/>
            </a:pPr>
            <a:r>
              <a:rPr lang="zh-CN" altLang="en-US"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rPr>
              <a:t>(E(x)</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sym typeface="Symbol" pitchFamily="18" charset="2"/>
              </a:rPr>
              <a:t>P</a:t>
            </a:r>
            <a:r>
              <a:rPr lang="en-US" altLang="zh-CN" sz="3200" b="1" dirty="0" smtClean="0">
                <a:latin typeface="Times New Roman" pitchFamily="18" charset="0"/>
              </a:rPr>
              <a:t>(x))</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8840765-FDB1-4BA9-A51B-AB9BBD412DCD}" type="slidenum">
              <a:rPr lang="en-US" altLang="zh-CN" smtClean="0"/>
              <a:pPr>
                <a:defRPr/>
              </a:pPr>
              <a:t>18</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量词的例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9683">
                                            <p:txEl>
                                              <p:pRg st="1" end="1"/>
                                            </p:txEl>
                                          </p:spTgt>
                                        </p:tgtEl>
                                        <p:attrNameLst>
                                          <p:attrName>style.visibility</p:attrName>
                                        </p:attrNameLst>
                                      </p:cBhvr>
                                      <p:to>
                                        <p:strVal val="visible"/>
                                      </p:to>
                                    </p:set>
                                    <p:anim calcmode="lin" valueType="num">
                                      <p:cBhvr additive="base">
                                        <p:cTn id="7" dur="500" fill="hold"/>
                                        <p:tgtEl>
                                          <p:spTgt spid="199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9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9683">
                                            <p:txEl>
                                              <p:pRg st="2" end="2"/>
                                            </p:txEl>
                                          </p:spTgt>
                                        </p:tgtEl>
                                        <p:attrNameLst>
                                          <p:attrName>style.visibility</p:attrName>
                                        </p:attrNameLst>
                                      </p:cBhvr>
                                      <p:to>
                                        <p:strVal val="visible"/>
                                      </p:to>
                                    </p:set>
                                    <p:anim calcmode="lin" valueType="num">
                                      <p:cBhvr additive="base">
                                        <p:cTn id="13" dur="500" fill="hold"/>
                                        <p:tgtEl>
                                          <p:spTgt spid="199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9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9683">
                                            <p:txEl>
                                              <p:pRg st="3" end="3"/>
                                            </p:txEl>
                                          </p:spTgt>
                                        </p:tgtEl>
                                        <p:attrNameLst>
                                          <p:attrName>style.visibility</p:attrName>
                                        </p:attrNameLst>
                                      </p:cBhvr>
                                      <p:to>
                                        <p:strVal val="visible"/>
                                      </p:to>
                                    </p:set>
                                    <p:anim calcmode="lin" valueType="num">
                                      <p:cBhvr additive="base">
                                        <p:cTn id="19" dur="500" fill="hold"/>
                                        <p:tgtEl>
                                          <p:spTgt spid="1996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9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9683">
                                            <p:txEl>
                                              <p:pRg st="4" end="4"/>
                                            </p:txEl>
                                          </p:spTgt>
                                        </p:tgtEl>
                                        <p:attrNameLst>
                                          <p:attrName>style.visibility</p:attrName>
                                        </p:attrNameLst>
                                      </p:cBhvr>
                                      <p:to>
                                        <p:strVal val="visible"/>
                                      </p:to>
                                    </p:set>
                                    <p:anim calcmode="lin" valueType="num">
                                      <p:cBhvr additive="base">
                                        <p:cTn id="25" dur="500" fill="hold"/>
                                        <p:tgtEl>
                                          <p:spTgt spid="1996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9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9683">
                                            <p:txEl>
                                              <p:pRg st="5" end="5"/>
                                            </p:txEl>
                                          </p:spTgt>
                                        </p:tgtEl>
                                        <p:attrNameLst>
                                          <p:attrName>style.visibility</p:attrName>
                                        </p:attrNameLst>
                                      </p:cBhvr>
                                      <p:to>
                                        <p:strVal val="visible"/>
                                      </p:to>
                                    </p:set>
                                    <p:anim calcmode="lin" valueType="num">
                                      <p:cBhvr additive="base">
                                        <p:cTn id="31" dur="500" fill="hold"/>
                                        <p:tgtEl>
                                          <p:spTgt spid="1996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968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9683">
                                            <p:txEl>
                                              <p:pRg st="6" end="6"/>
                                            </p:txEl>
                                          </p:spTgt>
                                        </p:tgtEl>
                                        <p:attrNameLst>
                                          <p:attrName>style.visibility</p:attrName>
                                        </p:attrNameLst>
                                      </p:cBhvr>
                                      <p:to>
                                        <p:strVal val="visible"/>
                                      </p:to>
                                    </p:set>
                                    <p:anim calcmode="lin" valueType="num">
                                      <p:cBhvr additive="base">
                                        <p:cTn id="35" dur="500" fill="hold"/>
                                        <p:tgtEl>
                                          <p:spTgt spid="19968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968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9683">
                                            <p:txEl>
                                              <p:pRg st="7" end="7"/>
                                            </p:txEl>
                                          </p:spTgt>
                                        </p:tgtEl>
                                        <p:attrNameLst>
                                          <p:attrName>style.visibility</p:attrName>
                                        </p:attrNameLst>
                                      </p:cBhvr>
                                      <p:to>
                                        <p:strVal val="visible"/>
                                      </p:to>
                                    </p:set>
                                    <p:anim calcmode="lin" valueType="num">
                                      <p:cBhvr additive="base">
                                        <p:cTn id="39" dur="500" fill="hold"/>
                                        <p:tgtEl>
                                          <p:spTgt spid="19968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968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9683">
                                            <p:txEl>
                                              <p:pRg st="8" end="8"/>
                                            </p:txEl>
                                          </p:spTgt>
                                        </p:tgtEl>
                                        <p:attrNameLst>
                                          <p:attrName>style.visibility</p:attrName>
                                        </p:attrNameLst>
                                      </p:cBhvr>
                                      <p:to>
                                        <p:strVal val="visible"/>
                                      </p:to>
                                    </p:set>
                                    <p:anim calcmode="lin" valueType="num">
                                      <p:cBhvr additive="base">
                                        <p:cTn id="43" dur="500" fill="hold"/>
                                        <p:tgtEl>
                                          <p:spTgt spid="19968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968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9683">
                                            <p:txEl>
                                              <p:pRg st="9" end="9"/>
                                            </p:txEl>
                                          </p:spTgt>
                                        </p:tgtEl>
                                        <p:attrNameLst>
                                          <p:attrName>style.visibility</p:attrName>
                                        </p:attrNameLst>
                                      </p:cBhvr>
                                      <p:to>
                                        <p:strVal val="visible"/>
                                      </p:to>
                                    </p:set>
                                    <p:anim calcmode="lin" valueType="num">
                                      <p:cBhvr additive="base">
                                        <p:cTn id="47" dur="500" fill="hold"/>
                                        <p:tgtEl>
                                          <p:spTgt spid="19968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96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381000" y="914400"/>
            <a:ext cx="8610600" cy="4724400"/>
          </a:xfrm>
        </p:spPr>
        <p:txBody>
          <a:bodyPr/>
          <a:lstStyle/>
          <a:p>
            <a:pPr eaLnBrk="1" hangingPunct="1">
              <a:buFont typeface="Wingdings" panose="05000000000000000000" pitchFamily="2" charset="2"/>
              <a:buNone/>
              <a:defRPr/>
            </a:pPr>
            <a:r>
              <a:rPr lang="en-US" altLang="zh-CN" sz="3200" b="1" dirty="0" smtClean="0">
                <a:latin typeface="Times New Roman" pitchFamily="18" charset="0"/>
              </a:rPr>
              <a:t>5) </a:t>
            </a:r>
            <a:r>
              <a:rPr lang="zh-CN" altLang="en-US" sz="3200" b="1" dirty="0" smtClean="0">
                <a:latin typeface="Times New Roman" pitchFamily="18" charset="0"/>
              </a:rPr>
              <a:t>每个人都会犯错误</a:t>
            </a:r>
          </a:p>
          <a:p>
            <a:pPr eaLnBrk="1" hangingPunct="1">
              <a:buFont typeface="Wingdings" panose="05000000000000000000" pitchFamily="2" charset="2"/>
              <a:buNone/>
              <a:defRPr/>
            </a:pPr>
            <a:r>
              <a:rPr lang="en-US" altLang="zh-CN" sz="3200" b="1" dirty="0" smtClean="0">
                <a:latin typeface="Times New Roman" pitchFamily="18" charset="0"/>
              </a:rPr>
              <a:t>R(x):x</a:t>
            </a:r>
            <a:r>
              <a:rPr lang="zh-CN" altLang="en-US" sz="3200" b="1" dirty="0" smtClean="0">
                <a:latin typeface="Times New Roman" pitchFamily="18" charset="0"/>
              </a:rPr>
              <a:t>是人</a:t>
            </a:r>
          </a:p>
          <a:p>
            <a:pPr eaLnBrk="1" hangingPunct="1">
              <a:buFont typeface="Wingdings" panose="05000000000000000000" pitchFamily="2" charset="2"/>
              <a:buNone/>
              <a:defRPr/>
            </a:pPr>
            <a:r>
              <a:rPr lang="en-US" altLang="zh-CN" sz="3200" b="1" dirty="0" smtClean="0">
                <a:latin typeface="Times New Roman" pitchFamily="18" charset="0"/>
              </a:rPr>
              <a:t>P(x):x</a:t>
            </a:r>
            <a:r>
              <a:rPr lang="zh-CN" altLang="en-US" sz="3200" b="1" dirty="0" smtClean="0">
                <a:latin typeface="Times New Roman" pitchFamily="18" charset="0"/>
              </a:rPr>
              <a:t>会犯错误</a:t>
            </a:r>
          </a:p>
          <a:p>
            <a:pPr algn="ctr" eaLnBrk="1" hangingPunct="1">
              <a:buFont typeface="Wingdings" panose="05000000000000000000" pitchFamily="2" charset="2"/>
              <a:buNone/>
              <a:defRPr/>
            </a:pPr>
            <a:r>
              <a:rPr lang="zh-CN" altLang="en-US"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rPr>
              <a:t>(R(x) </a:t>
            </a:r>
            <a:r>
              <a:rPr lang="en-US" altLang="zh-CN" sz="3200" b="1" dirty="0" smtClean="0">
                <a:solidFill>
                  <a:srgbClr val="FFC000"/>
                </a:solidFill>
                <a:latin typeface="Times New Roman" pitchFamily="18" charset="0"/>
              </a:rPr>
              <a:t>→</a:t>
            </a:r>
            <a:r>
              <a:rPr lang="en-US" altLang="zh-CN" sz="3200" b="1" dirty="0" smtClean="0">
                <a:latin typeface="Times New Roman" pitchFamily="18" charset="0"/>
              </a:rPr>
              <a:t>P(x))</a:t>
            </a:r>
          </a:p>
          <a:p>
            <a:pPr eaLnBrk="1" hangingPunct="1">
              <a:buFont typeface="Wingdings" panose="05000000000000000000" pitchFamily="2" charset="2"/>
              <a:buNone/>
              <a:defRPr/>
            </a:pPr>
            <a:r>
              <a:rPr lang="en-US" altLang="zh-CN" sz="3200" b="1" dirty="0" smtClean="0">
                <a:latin typeface="Times New Roman" pitchFamily="18" charset="0"/>
              </a:rPr>
              <a:t>6)</a:t>
            </a:r>
            <a:r>
              <a:rPr lang="zh-CN" altLang="en-US" sz="3200" b="1" dirty="0" smtClean="0">
                <a:latin typeface="Times New Roman" pitchFamily="18" charset="0"/>
              </a:rPr>
              <a:t>凡人必死</a:t>
            </a:r>
            <a:endParaRPr lang="en-US" altLang="zh-CN" sz="3200" b="1" dirty="0" smtClean="0">
              <a:latin typeface="Times New Roman" pitchFamily="18" charset="0"/>
            </a:endParaRPr>
          </a:p>
          <a:p>
            <a:pPr eaLnBrk="1" hangingPunct="1">
              <a:buFont typeface="Wingdings" panose="05000000000000000000" pitchFamily="2" charset="2"/>
              <a:buNone/>
              <a:defRPr/>
            </a:pPr>
            <a:r>
              <a:rPr lang="en-US" altLang="zh-CN" sz="3200" b="1" dirty="0" smtClean="0">
                <a:latin typeface="Times New Roman" pitchFamily="18" charset="0"/>
              </a:rPr>
              <a:t>H(x</a:t>
            </a:r>
            <a:r>
              <a:rPr lang="en-US" altLang="zh-CN" sz="3200" b="1" dirty="0">
                <a:latin typeface="Times New Roman" pitchFamily="18" charset="0"/>
              </a:rPr>
              <a:t>):x</a:t>
            </a:r>
            <a:r>
              <a:rPr lang="zh-CN" altLang="en-US" sz="3200" b="1" dirty="0">
                <a:latin typeface="Times New Roman" pitchFamily="18" charset="0"/>
              </a:rPr>
              <a:t>是人</a:t>
            </a:r>
          </a:p>
          <a:p>
            <a:pPr eaLnBrk="1" hangingPunct="1">
              <a:buFont typeface="Wingdings" panose="05000000000000000000" pitchFamily="2" charset="2"/>
              <a:buNone/>
              <a:defRPr/>
            </a:pPr>
            <a:r>
              <a:rPr lang="en-US" altLang="zh-CN" sz="3200" b="1" dirty="0" smtClean="0">
                <a:latin typeface="Times New Roman" pitchFamily="18" charset="0"/>
              </a:rPr>
              <a:t>M(x</a:t>
            </a:r>
            <a:r>
              <a:rPr lang="en-US" altLang="zh-CN" sz="3200" b="1" dirty="0">
                <a:latin typeface="Times New Roman" pitchFamily="18" charset="0"/>
              </a:rPr>
              <a:t>):x</a:t>
            </a:r>
            <a:r>
              <a:rPr lang="zh-CN" altLang="en-US" sz="3200" b="1" dirty="0" smtClean="0">
                <a:latin typeface="Times New Roman" pitchFamily="18" charset="0"/>
              </a:rPr>
              <a:t>会死</a:t>
            </a:r>
            <a:endParaRPr lang="en-US" altLang="zh-CN" sz="3200" b="1" dirty="0" smtClean="0">
              <a:latin typeface="Times New Roman" pitchFamily="18" charset="0"/>
            </a:endParaRPr>
          </a:p>
          <a:p>
            <a:pPr algn="ctr" eaLnBrk="1" hangingPunct="1">
              <a:buClr>
                <a:srgbClr val="86D1EC"/>
              </a:buClr>
              <a:buFont typeface="Wingdings" panose="05000000000000000000" pitchFamily="2" charset="2"/>
              <a:buNone/>
              <a:defRPr/>
            </a:pPr>
            <a:r>
              <a:rPr lang="zh-CN" altLang="en-US" sz="3200" b="1" dirty="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solidFill>
                  <a:srgbClr val="FFFFFF"/>
                </a:solidFill>
                <a:latin typeface="Times New Roman" pitchFamily="18" charset="0"/>
              </a:rPr>
              <a:t>(H(x</a:t>
            </a:r>
            <a:r>
              <a:rPr lang="en-US" altLang="zh-CN" sz="3200" b="1" dirty="0">
                <a:solidFill>
                  <a:srgbClr val="FFFFFF"/>
                </a:solidFill>
                <a:latin typeface="Times New Roman" pitchFamily="18" charset="0"/>
              </a:rPr>
              <a:t>) </a:t>
            </a:r>
            <a:r>
              <a:rPr lang="en-US" altLang="zh-CN" sz="3200" b="1" dirty="0" smtClean="0">
                <a:solidFill>
                  <a:srgbClr val="FFC000"/>
                </a:solidFill>
                <a:latin typeface="Times New Roman" pitchFamily="18" charset="0"/>
              </a:rPr>
              <a:t>→</a:t>
            </a:r>
            <a:r>
              <a:rPr lang="en-US" altLang="zh-CN" sz="3200" b="1" dirty="0" smtClean="0">
                <a:solidFill>
                  <a:srgbClr val="FFFFFF"/>
                </a:solidFill>
                <a:latin typeface="Times New Roman" pitchFamily="18" charset="0"/>
              </a:rPr>
              <a:t>M(x</a:t>
            </a:r>
            <a:r>
              <a:rPr lang="en-US" altLang="zh-CN" sz="3200" b="1" dirty="0">
                <a:solidFill>
                  <a:srgbClr val="FFFFFF"/>
                </a:solidFill>
                <a:latin typeface="Times New Roman" pitchFamily="18" charset="0"/>
              </a:rPr>
              <a:t>))</a:t>
            </a:r>
          </a:p>
          <a:p>
            <a:pPr eaLnBrk="1" hangingPunct="1">
              <a:buFont typeface="Wingdings" panose="05000000000000000000" pitchFamily="2" charset="2"/>
              <a:buNone/>
              <a:defRPr/>
            </a:pPr>
            <a:endParaRPr lang="zh-CN" altLang="en-US" sz="3200" b="1" dirty="0">
              <a:latin typeface="Times New Roman" pitchFamily="18" charset="0"/>
            </a:endParaRPr>
          </a:p>
          <a:p>
            <a:pPr eaLnBrk="1" hangingPunct="1">
              <a:buFont typeface="Wingdings" panose="05000000000000000000" pitchFamily="2" charset="2"/>
              <a:buNone/>
              <a:defRPr/>
            </a:pPr>
            <a:endParaRPr lang="en-US" altLang="zh-CN" sz="3200" b="1" dirty="0" smtClean="0">
              <a:latin typeface="Times New Roman" pitchFamily="18" charset="0"/>
            </a:endParaRPr>
          </a:p>
          <a:p>
            <a:pPr algn="r" eaLnBrk="1" hangingPunct="1">
              <a:buFont typeface="Wingdings" panose="05000000000000000000" pitchFamily="2" charset="2"/>
              <a:buNone/>
              <a:defRPr/>
            </a:pPr>
            <a:r>
              <a:rPr lang="en-US" altLang="zh-CN" b="1" dirty="0" smtClean="0">
                <a:latin typeface="Times New Roman" pitchFamily="18" charset="0"/>
              </a:rPr>
              <a:t>                                </a:t>
            </a:r>
            <a:endParaRPr lang="en-US" altLang="zh-CN" sz="2000" b="1" dirty="0" smtClean="0">
              <a:solidFill>
                <a:srgbClr val="FFFF00"/>
              </a:solidFill>
              <a:latin typeface="Times New Roman" pitchFamily="18" charset="0"/>
            </a:endParaRPr>
          </a:p>
          <a:p>
            <a:pPr eaLnBrk="1" hangingPunct="1">
              <a:buFont typeface="Wingdings" panose="05000000000000000000" pitchFamily="2" charset="2"/>
              <a:buNone/>
              <a:defRPr/>
            </a:pPr>
            <a:endParaRPr lang="en-US" altLang="zh-CN" b="1" dirty="0" smtClean="0">
              <a:latin typeface="Times New Roman" pitchFamily="18" charset="0"/>
            </a:endParaRPr>
          </a:p>
          <a:p>
            <a:pPr algn="ctr" eaLnBrk="1" hangingPunct="1">
              <a:buFont typeface="Wingdings" panose="05000000000000000000" pitchFamily="2" charset="2"/>
              <a:buNone/>
              <a:defRPr/>
            </a:pPr>
            <a:endParaRPr lang="en-US" altLang="zh-CN"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289E84C2-6C43-46E4-81EC-EF590955F7BD}" type="slidenum">
              <a:rPr lang="en-US" altLang="zh-CN" smtClean="0"/>
              <a:pPr>
                <a:defRPr/>
              </a:pPr>
              <a:t>19</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量词的例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07">
                                            <p:txEl>
                                              <p:pRg st="4" end="4"/>
                                            </p:txEl>
                                          </p:spTgt>
                                        </p:tgtEl>
                                        <p:attrNameLst>
                                          <p:attrName>style.visibility</p:attrName>
                                        </p:attrNameLst>
                                      </p:cBhvr>
                                      <p:to>
                                        <p:strVal val="visible"/>
                                      </p:to>
                                    </p:set>
                                    <p:anim calcmode="lin" valueType="num">
                                      <p:cBhvr additive="base">
                                        <p:cTn id="7"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0707">
                                            <p:txEl>
                                              <p:pRg st="5" end="5"/>
                                            </p:txEl>
                                          </p:spTgt>
                                        </p:tgtEl>
                                        <p:attrNameLst>
                                          <p:attrName>style.visibility</p:attrName>
                                        </p:attrNameLst>
                                      </p:cBhvr>
                                      <p:to>
                                        <p:strVal val="visible"/>
                                      </p:to>
                                    </p:set>
                                    <p:anim calcmode="lin" valueType="num">
                                      <p:cBhvr additive="base">
                                        <p:cTn id="11"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070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0707">
                                            <p:txEl>
                                              <p:pRg st="6" end="6"/>
                                            </p:txEl>
                                          </p:spTgt>
                                        </p:tgtEl>
                                        <p:attrNameLst>
                                          <p:attrName>style.visibility</p:attrName>
                                        </p:attrNameLst>
                                      </p:cBhvr>
                                      <p:to>
                                        <p:strVal val="visible"/>
                                      </p:to>
                                    </p:set>
                                    <p:anim calcmode="lin" valueType="num">
                                      <p:cBhvr additive="base">
                                        <p:cTn id="15"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0707">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0707">
                                            <p:txEl>
                                              <p:pRg st="7" end="7"/>
                                            </p:txEl>
                                          </p:spTgt>
                                        </p:tgtEl>
                                        <p:attrNameLst>
                                          <p:attrName>style.visibility</p:attrName>
                                        </p:attrNameLst>
                                      </p:cBhvr>
                                      <p:to>
                                        <p:strVal val="visible"/>
                                      </p:to>
                                    </p:set>
                                    <p:anim calcmode="lin" valueType="num">
                                      <p:cBhvr additive="base">
                                        <p:cTn id="19" dur="500" fill="hold"/>
                                        <p:tgtEl>
                                          <p:spTgt spid="20070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07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defRPr/>
            </a:pPr>
            <a:r>
              <a:rPr lang="en-US" altLang="zh-CN" sz="4000" b="1" dirty="0" smtClean="0">
                <a:latin typeface="黑体" panose="02010609060101010101" pitchFamily="49" charset="-122"/>
                <a:ea typeface="黑体" panose="02010609060101010101" pitchFamily="49" charset="-122"/>
              </a:rPr>
              <a:t>§3.2.1  </a:t>
            </a:r>
            <a:r>
              <a:rPr lang="zh-CN" altLang="en-US" sz="4000" b="1" dirty="0" smtClean="0">
                <a:latin typeface="黑体" panose="02010609060101010101" pitchFamily="49" charset="-122"/>
                <a:ea typeface="黑体" panose="02010609060101010101" pitchFamily="49" charset="-122"/>
              </a:rPr>
              <a:t>谓词逻辑的基本概念</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CD5C09B1-B83E-4297-A7FD-691AD7A99639}" type="slidenum">
              <a:rPr lang="en-US" altLang="zh-CN" smtClean="0"/>
              <a:pPr>
                <a:defRPr/>
              </a:pPr>
              <a:t>2</a:t>
            </a:fld>
            <a:endParaRPr lang="en-US" altLang="zh-CN"/>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04800" y="990600"/>
            <a:ext cx="8458200" cy="5715000"/>
          </a:xfrm>
        </p:spPr>
        <p:txBody>
          <a:bodyPr/>
          <a:lstStyle/>
          <a:p>
            <a:pPr eaLnBrk="1" hangingPunct="1">
              <a:lnSpc>
                <a:spcPct val="114000"/>
              </a:lnSpc>
              <a:tabLst>
                <a:tab pos="1716088" algn="l"/>
                <a:tab pos="2343150" algn="l"/>
              </a:tabLst>
              <a:defRPr/>
            </a:pPr>
            <a:r>
              <a:rPr lang="zh-CN" altLang="en-US" sz="3200" b="1" dirty="0" smtClean="0">
                <a:latin typeface="Times New Roman" pitchFamily="18" charset="0"/>
              </a:rPr>
              <a:t>设</a:t>
            </a:r>
            <a:r>
              <a:rPr lang="en-US" altLang="zh-CN" sz="3200" b="1" dirty="0" smtClean="0">
                <a:latin typeface="Times New Roman" pitchFamily="18" charset="0"/>
              </a:rPr>
              <a:t>G(x)</a:t>
            </a:r>
            <a:r>
              <a:rPr lang="zh-CN" altLang="en-US" sz="3200" b="1" dirty="0" smtClean="0">
                <a:latin typeface="Times New Roman" pitchFamily="18" charset="0"/>
              </a:rPr>
              <a:t>是一元谓词，任取</a:t>
            </a:r>
            <a:r>
              <a:rPr lang="en-US" altLang="zh-CN" sz="3200" b="1" dirty="0" smtClean="0">
                <a:latin typeface="Times New Roman" pitchFamily="18" charset="0"/>
              </a:rPr>
              <a:t>x</a:t>
            </a:r>
            <a:r>
              <a:rPr lang="en-US" altLang="zh-CN" sz="3200" b="1" baseline="-25000"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zh-CN" altLang="en-US" sz="3200" b="1" dirty="0" smtClean="0">
                <a:latin typeface="Times New Roman" pitchFamily="18" charset="0"/>
              </a:rPr>
              <a:t>，则</a:t>
            </a:r>
            <a:r>
              <a:rPr lang="en-US" altLang="zh-CN" sz="3200" b="1" dirty="0" smtClean="0">
                <a:latin typeface="Times New Roman" pitchFamily="18" charset="0"/>
              </a:rPr>
              <a:t>G(x</a:t>
            </a:r>
            <a:r>
              <a:rPr lang="en-US" altLang="zh-CN" sz="3200" b="1" baseline="-25000" dirty="0" smtClean="0">
                <a:latin typeface="Times New Roman" pitchFamily="18" charset="0"/>
              </a:rPr>
              <a:t>0</a:t>
            </a:r>
            <a:r>
              <a:rPr lang="en-US" altLang="zh-CN" sz="3200" b="1" dirty="0" smtClean="0">
                <a:latin typeface="Times New Roman" pitchFamily="18" charset="0"/>
              </a:rPr>
              <a:t>)</a:t>
            </a:r>
            <a:r>
              <a:rPr lang="zh-CN" altLang="en-US" sz="3200" b="1" dirty="0" smtClean="0">
                <a:latin typeface="Times New Roman" pitchFamily="18" charset="0"/>
              </a:rPr>
              <a:t>是一个命题。于是</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是这样一个命题 “对任意</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D</a:t>
            </a:r>
            <a:r>
              <a:rPr lang="zh-CN" altLang="en-US" sz="3200" b="1" dirty="0" smtClean="0">
                <a:latin typeface="Times New Roman" pitchFamily="18" charset="0"/>
              </a:rPr>
              <a:t>，都有</a:t>
            </a:r>
            <a:r>
              <a:rPr lang="en-US" altLang="zh-CN" sz="3200" b="1" dirty="0" smtClean="0">
                <a:latin typeface="Times New Roman" pitchFamily="18" charset="0"/>
              </a:rPr>
              <a:t>G(x)”</a:t>
            </a:r>
            <a:r>
              <a:rPr lang="zh-CN" altLang="en-US" sz="3200" b="1" dirty="0" smtClean="0">
                <a:latin typeface="Times New Roman" pitchFamily="18" charset="0"/>
              </a:rPr>
              <a:t>。故对命题</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的真值做如下规定：</a:t>
            </a:r>
          </a:p>
          <a:p>
            <a:pPr eaLnBrk="1" hangingPunct="1">
              <a:lnSpc>
                <a:spcPct val="114000"/>
              </a:lnSpc>
              <a:tabLst>
                <a:tab pos="1716088" algn="l"/>
                <a:tab pos="2343150" algn="l"/>
              </a:tabLst>
              <a:defRPr/>
            </a:pP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取</a:t>
            </a:r>
            <a:r>
              <a:rPr lang="en-US" altLang="zh-CN" sz="3200" b="1" dirty="0" smtClean="0">
                <a:latin typeface="Times New Roman" pitchFamily="18" charset="0"/>
              </a:rPr>
              <a:t>1</a:t>
            </a:r>
            <a:r>
              <a:rPr lang="zh-CN" altLang="en-US" sz="3200" b="1" dirty="0" smtClean="0">
                <a:latin typeface="Times New Roman" pitchFamily="18" charset="0"/>
              </a:rPr>
              <a:t>值</a:t>
            </a:r>
            <a:r>
              <a:rPr lang="zh-CN" altLang="en-US" sz="3200" b="1" dirty="0" smtClean="0">
                <a:latin typeface="Times New Roman" pitchFamily="18" charset="0"/>
                <a:sym typeface="Symbol" pitchFamily="18" charset="2"/>
              </a:rPr>
              <a:t></a:t>
            </a:r>
            <a:r>
              <a:rPr lang="zh-CN" altLang="en-US" sz="3200" b="1" dirty="0" smtClean="0">
                <a:latin typeface="Times New Roman" pitchFamily="18" charset="0"/>
              </a:rPr>
              <a:t>对任意</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D</a:t>
            </a:r>
            <a:r>
              <a:rPr lang="zh-CN" altLang="en-US" sz="3200" b="1" dirty="0" smtClean="0">
                <a:latin typeface="Times New Roman" pitchFamily="18" charset="0"/>
              </a:rPr>
              <a:t>，</a:t>
            </a:r>
            <a:r>
              <a:rPr lang="en-US" altLang="zh-CN" sz="3200" b="1" dirty="0" smtClean="0">
                <a:latin typeface="Times New Roman" pitchFamily="18" charset="0"/>
              </a:rPr>
              <a:t>G(x)</a:t>
            </a:r>
            <a:r>
              <a:rPr lang="zh-CN" altLang="en-US" sz="3200" b="1" dirty="0" smtClean="0">
                <a:latin typeface="Times New Roman" pitchFamily="18" charset="0"/>
              </a:rPr>
              <a:t>都取</a:t>
            </a:r>
            <a:r>
              <a:rPr lang="en-US" altLang="zh-CN" sz="3200" b="1" dirty="0" smtClean="0">
                <a:latin typeface="Times New Roman" pitchFamily="18" charset="0"/>
              </a:rPr>
              <a:t>1</a:t>
            </a:r>
            <a:r>
              <a:rPr lang="zh-CN" altLang="en-US" sz="3200" b="1" dirty="0" smtClean="0">
                <a:latin typeface="Times New Roman" pitchFamily="18" charset="0"/>
              </a:rPr>
              <a:t>值；</a:t>
            </a:r>
            <a:br>
              <a:rPr lang="zh-CN" altLang="en-US" sz="3200" b="1" dirty="0" smtClean="0">
                <a:latin typeface="Times New Roman" pitchFamily="18" charset="0"/>
              </a:rPr>
            </a:b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取</a:t>
            </a:r>
            <a:r>
              <a:rPr lang="en-US" altLang="zh-CN" sz="3200" b="1" dirty="0" smtClean="0">
                <a:latin typeface="Times New Roman" pitchFamily="18" charset="0"/>
              </a:rPr>
              <a:t>0</a:t>
            </a:r>
            <a:r>
              <a:rPr lang="zh-CN" altLang="en-US" sz="3200" b="1" dirty="0" smtClean="0">
                <a:latin typeface="Times New Roman" pitchFamily="18" charset="0"/>
              </a:rPr>
              <a:t>值</a:t>
            </a:r>
            <a:r>
              <a:rPr lang="zh-CN" altLang="en-US" sz="3200" b="1" dirty="0" smtClean="0">
                <a:latin typeface="Times New Roman" pitchFamily="18" charset="0"/>
                <a:sym typeface="Symbol" pitchFamily="18" charset="2"/>
              </a:rPr>
              <a:t>至少</a:t>
            </a:r>
            <a:r>
              <a:rPr lang="zh-CN" altLang="en-US" sz="3200" b="1" dirty="0" smtClean="0">
                <a:latin typeface="Times New Roman" pitchFamily="18" charset="0"/>
              </a:rPr>
              <a:t>有一个</a:t>
            </a:r>
            <a:r>
              <a:rPr lang="en-US" altLang="zh-CN" sz="3200" b="1" dirty="0" smtClean="0">
                <a:latin typeface="Times New Roman" pitchFamily="18" charset="0"/>
              </a:rPr>
              <a:t>x</a:t>
            </a:r>
            <a:r>
              <a:rPr lang="en-US" altLang="zh-CN" sz="3200" b="1" baseline="-25000"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zh-CN" altLang="en-US" sz="3200" b="1" dirty="0" smtClean="0">
                <a:latin typeface="Times New Roman" pitchFamily="18" charset="0"/>
              </a:rPr>
              <a:t>，使</a:t>
            </a:r>
            <a:r>
              <a:rPr lang="en-US" altLang="zh-CN" sz="3200" b="1" dirty="0" smtClean="0">
                <a:latin typeface="Times New Roman" pitchFamily="18" charset="0"/>
              </a:rPr>
              <a:t>G(x</a:t>
            </a:r>
            <a:r>
              <a:rPr lang="en-US" altLang="zh-CN" sz="3200" b="1" baseline="-25000" dirty="0" smtClean="0">
                <a:latin typeface="Times New Roman" pitchFamily="18" charset="0"/>
              </a:rPr>
              <a:t>0</a:t>
            </a:r>
            <a:r>
              <a:rPr lang="en-US" altLang="zh-CN" sz="3200" b="1" dirty="0" smtClean="0">
                <a:latin typeface="Times New Roman" pitchFamily="18" charset="0"/>
              </a:rPr>
              <a:t>)</a:t>
            </a:r>
            <a:r>
              <a:rPr lang="zh-CN" altLang="en-US" sz="3200" b="1" dirty="0" smtClean="0">
                <a:latin typeface="Times New Roman" pitchFamily="18" charset="0"/>
              </a:rPr>
              <a:t>取</a:t>
            </a:r>
            <a:r>
              <a:rPr lang="en-US" altLang="zh-CN" sz="3200" b="1" dirty="0" smtClean="0">
                <a:latin typeface="Times New Roman" pitchFamily="18" charset="0"/>
              </a:rPr>
              <a:t>0</a:t>
            </a:r>
            <a:r>
              <a:rPr lang="zh-CN" altLang="en-US" sz="3200" b="1" dirty="0" smtClean="0">
                <a:latin typeface="Times New Roman" pitchFamily="18" charset="0"/>
              </a:rPr>
              <a:t>值。</a:t>
            </a:r>
            <a:endParaRPr lang="en-US" altLang="zh-CN" sz="3200" b="1" dirty="0" smtClean="0">
              <a:latin typeface="Times New Roman" pitchFamily="18" charset="0"/>
            </a:endParaRPr>
          </a:p>
          <a:p>
            <a:pPr eaLnBrk="1" hangingPunct="1">
              <a:lnSpc>
                <a:spcPct val="114000"/>
              </a:lnSpc>
              <a:tabLst>
                <a:tab pos="1716088" algn="l"/>
                <a:tab pos="2343150" algn="l"/>
              </a:tabLst>
              <a:defRPr/>
            </a:pPr>
            <a:r>
              <a:rPr lang="zh-CN" altLang="en-US" sz="3200" b="1" dirty="0" smtClean="0">
                <a:latin typeface="Times New Roman" pitchFamily="18" charset="0"/>
              </a:rPr>
              <a:t>例：                              </a:t>
            </a: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AF83EA1-D84A-4D98-9995-63377B373C54}" type="slidenum">
              <a:rPr lang="en-US" altLang="zh-CN" smtClean="0"/>
              <a:pPr>
                <a:defRPr/>
              </a:pPr>
              <a:t>20</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量词的语义规定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381000" y="990600"/>
            <a:ext cx="8458200" cy="4876800"/>
          </a:xfrm>
        </p:spPr>
        <p:txBody>
          <a:bodyPr/>
          <a:lstStyle/>
          <a:p>
            <a:pPr eaLnBrk="1" hangingPunct="1">
              <a:lnSpc>
                <a:spcPct val="125000"/>
              </a:lnSpc>
              <a:tabLst>
                <a:tab pos="1716088" algn="l"/>
                <a:tab pos="2343150" algn="l"/>
              </a:tabLst>
              <a:defRPr/>
            </a:pP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是命题 “存在一个</a:t>
            </a:r>
            <a:r>
              <a:rPr lang="en-US" altLang="zh-CN" sz="3200" b="1" dirty="0" smtClean="0">
                <a:latin typeface="Times New Roman" pitchFamily="18" charset="0"/>
              </a:rPr>
              <a:t>x</a:t>
            </a:r>
            <a:r>
              <a:rPr lang="en-US" altLang="zh-CN" sz="3200" b="1" baseline="-25000"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zh-CN" altLang="en-US" sz="3200" b="1" dirty="0" smtClean="0">
                <a:latin typeface="Times New Roman" pitchFamily="18" charset="0"/>
              </a:rPr>
              <a:t>，使得</a:t>
            </a:r>
            <a:r>
              <a:rPr lang="en-US" altLang="zh-CN" sz="3200" b="1" dirty="0" smtClean="0">
                <a:latin typeface="Times New Roman" pitchFamily="18" charset="0"/>
              </a:rPr>
              <a:t>G(x</a:t>
            </a:r>
            <a:r>
              <a:rPr lang="en-US" altLang="zh-CN" sz="3200" b="1" baseline="-25000" dirty="0" smtClean="0">
                <a:latin typeface="Times New Roman" pitchFamily="18" charset="0"/>
              </a:rPr>
              <a:t>0</a:t>
            </a:r>
            <a:r>
              <a:rPr lang="en-US" altLang="zh-CN" sz="3200" b="1" dirty="0" smtClean="0">
                <a:latin typeface="Times New Roman" pitchFamily="18" charset="0"/>
              </a:rPr>
              <a:t>)</a:t>
            </a:r>
            <a:r>
              <a:rPr lang="zh-CN" altLang="en-US" sz="3200" b="1" dirty="0" smtClean="0">
                <a:latin typeface="Times New Roman" pitchFamily="18" charset="0"/>
              </a:rPr>
              <a:t>成立”。对命题</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的真值规定如下：</a:t>
            </a:r>
            <a:br>
              <a:rPr lang="zh-CN" altLang="en-US" sz="3200" b="1" dirty="0" smtClean="0">
                <a:latin typeface="Times New Roman" pitchFamily="18" charset="0"/>
              </a:rPr>
            </a:br>
            <a:endParaRPr lang="zh-CN" altLang="en-US" sz="3200" b="1" dirty="0" smtClean="0">
              <a:latin typeface="Times New Roman" pitchFamily="18" charset="0"/>
            </a:endParaRPr>
          </a:p>
          <a:p>
            <a:pPr eaLnBrk="1" hangingPunct="1">
              <a:lnSpc>
                <a:spcPct val="125000"/>
              </a:lnSpc>
              <a:tabLst>
                <a:tab pos="1716088" algn="l"/>
                <a:tab pos="2343150" algn="l"/>
              </a:tabLst>
              <a:defRPr/>
            </a:pP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取</a:t>
            </a:r>
            <a:r>
              <a:rPr lang="en-US" altLang="zh-CN" sz="3200" b="1" dirty="0" smtClean="0">
                <a:latin typeface="Times New Roman" pitchFamily="18" charset="0"/>
              </a:rPr>
              <a:t>1</a:t>
            </a:r>
            <a:r>
              <a:rPr lang="zh-CN" altLang="en-US" sz="3200" b="1" dirty="0" smtClean="0">
                <a:latin typeface="Times New Roman" pitchFamily="18" charset="0"/>
              </a:rPr>
              <a:t>值</a:t>
            </a:r>
            <a:r>
              <a:rPr lang="zh-CN" altLang="en-US" sz="3200" b="1" dirty="0" smtClean="0">
                <a:latin typeface="Times New Roman" pitchFamily="18" charset="0"/>
                <a:sym typeface="Symbol" pitchFamily="18" charset="2"/>
              </a:rPr>
              <a:t>至少</a:t>
            </a:r>
            <a:r>
              <a:rPr lang="zh-CN" altLang="en-US" sz="3200" b="1" dirty="0" smtClean="0">
                <a:latin typeface="Times New Roman" pitchFamily="18" charset="0"/>
              </a:rPr>
              <a:t>有一个</a:t>
            </a:r>
            <a:r>
              <a:rPr lang="en-US" altLang="zh-CN" sz="3200" b="1" dirty="0" smtClean="0">
                <a:latin typeface="Times New Roman" pitchFamily="18" charset="0"/>
              </a:rPr>
              <a:t>x</a:t>
            </a:r>
            <a:r>
              <a:rPr lang="en-US" altLang="zh-CN" sz="3200" b="1" baseline="-25000"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zh-CN" altLang="en-US" sz="3200" b="1" dirty="0" smtClean="0">
                <a:latin typeface="Times New Roman" pitchFamily="18" charset="0"/>
              </a:rPr>
              <a:t>，使</a:t>
            </a:r>
            <a:r>
              <a:rPr lang="en-US" altLang="zh-CN" sz="3200" b="1" dirty="0" smtClean="0">
                <a:latin typeface="Times New Roman" pitchFamily="18" charset="0"/>
              </a:rPr>
              <a:t>G(x</a:t>
            </a:r>
            <a:r>
              <a:rPr lang="en-US" altLang="zh-CN" sz="3200" b="1" baseline="-25000" dirty="0" smtClean="0">
                <a:latin typeface="Times New Roman" pitchFamily="18" charset="0"/>
              </a:rPr>
              <a:t>0</a:t>
            </a:r>
            <a:r>
              <a:rPr lang="en-US" altLang="zh-CN" sz="3200" b="1" dirty="0" smtClean="0">
                <a:latin typeface="Times New Roman" pitchFamily="18" charset="0"/>
              </a:rPr>
              <a:t>)</a:t>
            </a:r>
            <a:r>
              <a:rPr lang="zh-CN" altLang="en-US" sz="3200" b="1" dirty="0" smtClean="0">
                <a:latin typeface="Times New Roman" pitchFamily="18" charset="0"/>
              </a:rPr>
              <a:t>取</a:t>
            </a:r>
            <a:r>
              <a:rPr lang="en-US" altLang="zh-CN" sz="3200" b="1" dirty="0" smtClean="0">
                <a:latin typeface="Times New Roman" pitchFamily="18" charset="0"/>
              </a:rPr>
              <a:t>1</a:t>
            </a:r>
            <a:r>
              <a:rPr lang="zh-CN" altLang="en-US" sz="3200" b="1" dirty="0" smtClean="0">
                <a:latin typeface="Times New Roman" pitchFamily="18" charset="0"/>
              </a:rPr>
              <a:t>值；</a:t>
            </a:r>
            <a:br>
              <a:rPr lang="zh-CN" altLang="en-US" sz="3200" b="1" dirty="0" smtClean="0">
                <a:latin typeface="Times New Roman" pitchFamily="18" charset="0"/>
              </a:rPr>
            </a:b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取</a:t>
            </a:r>
            <a:r>
              <a:rPr lang="en-US" altLang="zh-CN" sz="3200" b="1" dirty="0" smtClean="0">
                <a:latin typeface="Times New Roman" pitchFamily="18" charset="0"/>
              </a:rPr>
              <a:t>0</a:t>
            </a:r>
            <a:r>
              <a:rPr lang="zh-CN" altLang="en-US" sz="3200" b="1" dirty="0" smtClean="0">
                <a:latin typeface="Times New Roman" pitchFamily="18" charset="0"/>
              </a:rPr>
              <a:t>值</a:t>
            </a:r>
            <a:r>
              <a:rPr lang="zh-CN" altLang="en-US" sz="3200" b="1" dirty="0" smtClean="0">
                <a:latin typeface="Times New Roman" pitchFamily="18" charset="0"/>
                <a:sym typeface="Symbol" pitchFamily="18" charset="2"/>
              </a:rPr>
              <a:t></a:t>
            </a:r>
            <a:r>
              <a:rPr lang="zh-CN" altLang="en-US" sz="3200" b="1" dirty="0" smtClean="0">
                <a:latin typeface="Times New Roman" pitchFamily="18" charset="0"/>
              </a:rPr>
              <a:t>对所有</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D</a:t>
            </a:r>
            <a:r>
              <a:rPr lang="zh-CN" altLang="en-US" sz="3200" b="1" dirty="0" smtClean="0">
                <a:latin typeface="Times New Roman" pitchFamily="18" charset="0"/>
              </a:rPr>
              <a:t>，</a:t>
            </a:r>
            <a:r>
              <a:rPr lang="en-US" altLang="zh-CN" sz="3200" b="1" dirty="0" smtClean="0">
                <a:latin typeface="Times New Roman" pitchFamily="18" charset="0"/>
              </a:rPr>
              <a:t>G(x)</a:t>
            </a:r>
            <a:r>
              <a:rPr lang="zh-CN" altLang="en-US" sz="3200" b="1" dirty="0" smtClean="0">
                <a:latin typeface="Times New Roman" pitchFamily="18" charset="0"/>
              </a:rPr>
              <a:t>都取</a:t>
            </a:r>
            <a:r>
              <a:rPr lang="en-US" altLang="zh-CN" sz="3200" b="1" dirty="0" smtClean="0">
                <a:latin typeface="Times New Roman" pitchFamily="18" charset="0"/>
              </a:rPr>
              <a:t>0</a:t>
            </a:r>
            <a:r>
              <a:rPr lang="zh-CN" altLang="en-US" sz="3200" b="1" dirty="0" smtClean="0">
                <a:latin typeface="Times New Roman" pitchFamily="18" charset="0"/>
              </a:rPr>
              <a:t>值。</a:t>
            </a:r>
            <a:endParaRPr lang="en-US" altLang="zh-CN" sz="3200" b="1" dirty="0" smtClean="0">
              <a:latin typeface="Times New Roman" pitchFamily="18" charset="0"/>
            </a:endParaRPr>
          </a:p>
          <a:p>
            <a:pPr eaLnBrk="1" hangingPunct="1">
              <a:lnSpc>
                <a:spcPct val="125000"/>
              </a:lnSpc>
              <a:tabLst>
                <a:tab pos="1716088" algn="l"/>
                <a:tab pos="2343150" algn="l"/>
              </a:tabLst>
              <a:defRPr/>
            </a:pPr>
            <a:r>
              <a:rPr lang="zh-CN" altLang="en-US" sz="3200" b="1" dirty="0">
                <a:latin typeface="Times New Roman" pitchFamily="18" charset="0"/>
              </a:rPr>
              <a:t>例</a:t>
            </a:r>
            <a:r>
              <a:rPr lang="zh-CN" altLang="en-US" sz="3200" dirty="0" smtClean="0">
                <a:latin typeface="Times New Roman" pitchFamily="18" charset="0"/>
              </a:rPr>
              <a:t>                                                 </a:t>
            </a:r>
            <a:endParaRPr lang="zh-CN" altLang="en-US" sz="2000" dirty="0" smtClean="0">
              <a:solidFill>
                <a:srgbClr val="FFFF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20F0E58F-46B5-40F6-95CD-E2A085421557}" type="slidenum">
              <a:rPr lang="en-US" altLang="zh-CN" smtClean="0"/>
              <a:pPr>
                <a:defRPr/>
              </a:pPr>
              <a:t>21</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量词的语义规定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 calcmode="lin" valueType="num">
                                      <p:cBhvr additive="base">
                                        <p:cTn id="13"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176213" y="1133475"/>
            <a:ext cx="8534400" cy="4724400"/>
          </a:xfrm>
        </p:spPr>
        <p:txBody>
          <a:bodyPr/>
          <a:lstStyle/>
          <a:p>
            <a:pPr eaLnBrk="1" hangingPunct="1">
              <a:lnSpc>
                <a:spcPct val="125000"/>
              </a:lnSpc>
              <a:tabLst>
                <a:tab pos="1146175" algn="l"/>
              </a:tabLst>
              <a:defRPr/>
            </a:pPr>
            <a:r>
              <a:rPr lang="zh-CN" altLang="en-US" sz="3200" b="1" dirty="0" smtClean="0">
                <a:latin typeface="Times New Roman" pitchFamily="18" charset="0"/>
              </a:rPr>
              <a:t>语义上，当</a:t>
            </a:r>
            <a:r>
              <a:rPr lang="en-US" altLang="zh-CN" sz="3200" b="1" dirty="0" smtClean="0">
                <a:latin typeface="Times New Roman" pitchFamily="18" charset="0"/>
              </a:rPr>
              <a:t>D={x</a:t>
            </a:r>
            <a:r>
              <a:rPr lang="en-US" altLang="zh-CN" sz="3200" b="1" baseline="-30000" dirty="0" smtClean="0">
                <a:latin typeface="Times New Roman" pitchFamily="18" charset="0"/>
              </a:rPr>
              <a:t>0</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zh-CN" altLang="en-US" sz="3200" b="1" dirty="0" smtClean="0">
                <a:latin typeface="Times New Roman" pitchFamily="18" charset="0"/>
              </a:rPr>
              <a:t>是可数集合时，	</a:t>
            </a:r>
            <a:br>
              <a:rPr lang="zh-CN" altLang="en-US" sz="3200" b="1" dirty="0" smtClean="0">
                <a:latin typeface="Times New Roman" pitchFamily="18" charset="0"/>
              </a:rPr>
            </a:br>
            <a:r>
              <a:rPr lang="zh-CN" altLang="en-US" sz="3200" b="1" dirty="0" smtClean="0">
                <a:latin typeface="Times New Roman" pitchFamily="18" charset="0"/>
              </a:rPr>
              <a:t/>
            </a:r>
            <a:br>
              <a:rPr lang="zh-CN" altLang="en-US" sz="3200" b="1" dirty="0" smtClean="0">
                <a:latin typeface="Times New Roman" pitchFamily="18" charset="0"/>
              </a:rPr>
            </a:br>
            <a:r>
              <a:rPr lang="zh-CN" altLang="en-US" sz="3200" b="1" dirty="0" smtClean="0">
                <a:latin typeface="Times New Roman" pitchFamily="18" charset="0"/>
              </a:rPr>
              <a:t>	</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solidFill>
                  <a:srgbClr val="FFC000"/>
                </a:solidFill>
                <a:latin typeface="Times New Roman" pitchFamily="18" charset="0"/>
              </a:rPr>
              <a:t>等价于</a:t>
            </a:r>
            <a:r>
              <a:rPr lang="en-US" altLang="zh-CN" sz="3200" b="1" dirty="0" smtClean="0">
                <a:latin typeface="Times New Roman" pitchFamily="18" charset="0"/>
              </a:rPr>
              <a:t>G(x</a:t>
            </a:r>
            <a:r>
              <a:rPr lang="en-US" altLang="zh-CN" sz="3200" b="1" baseline="-30000" dirty="0" smtClean="0">
                <a:latin typeface="Times New Roman" pitchFamily="18" charset="0"/>
              </a:rPr>
              <a:t>0</a:t>
            </a:r>
            <a:r>
              <a:rPr lang="en-US" altLang="zh-CN" sz="3200" b="1" dirty="0" smtClean="0">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G(x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a:t>
            </a:r>
            <a:br>
              <a:rPr lang="en-US" altLang="zh-CN" sz="3200" b="1" dirty="0" smtClean="0">
                <a:latin typeface="Times New Roman" pitchFamily="18" charset="0"/>
              </a:rPr>
            </a:br>
            <a:r>
              <a:rPr lang="en-US" altLang="zh-CN" sz="3200" b="1" dirty="0" smtClean="0">
                <a:latin typeface="Times New Roman" pitchFamily="18" charset="0"/>
              </a:rPr>
              <a:t>	 </a:t>
            </a:r>
            <a:br>
              <a:rPr lang="en-US" altLang="zh-CN" sz="3200" b="1" dirty="0" smtClean="0">
                <a:latin typeface="Times New Roman" pitchFamily="18" charset="0"/>
              </a:rPr>
            </a:b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solidFill>
                  <a:srgbClr val="FFC000"/>
                </a:solidFill>
                <a:latin typeface="Times New Roman" pitchFamily="18" charset="0"/>
              </a:rPr>
              <a:t>等价于</a:t>
            </a:r>
            <a:r>
              <a:rPr lang="en-US" altLang="zh-CN" sz="3200" b="1" dirty="0" smtClean="0">
                <a:latin typeface="Times New Roman" pitchFamily="18" charset="0"/>
              </a:rPr>
              <a:t>G(x</a:t>
            </a:r>
            <a:r>
              <a:rPr lang="en-US" altLang="zh-CN" sz="3200" b="1" baseline="-30000" dirty="0" smtClean="0">
                <a:latin typeface="Times New Roman" pitchFamily="18" charset="0"/>
              </a:rPr>
              <a:t>0</a:t>
            </a:r>
            <a:r>
              <a:rPr lang="en-US" altLang="zh-CN" sz="3200" b="1" dirty="0" smtClean="0">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G(x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 </a:t>
            </a:r>
          </a:p>
          <a:p>
            <a:pPr algn="r" eaLnBrk="1" hangingPunct="1">
              <a:lnSpc>
                <a:spcPct val="125000"/>
              </a:lnSpc>
              <a:buFont typeface="Wingdings" panose="05000000000000000000" pitchFamily="2" charset="2"/>
              <a:buNone/>
              <a:tabLst>
                <a:tab pos="1146175" algn="l"/>
              </a:tabLst>
              <a:defRPr/>
            </a:pPr>
            <a:endParaRPr lang="en-US" altLang="zh-CN" sz="3200" b="1" dirty="0" smtClean="0">
              <a:solidFill>
                <a:srgbClr val="FFFF00"/>
              </a:solidFill>
              <a:latin typeface="Times New Roman" pitchFamily="18" charset="0"/>
            </a:endParaRPr>
          </a:p>
          <a:p>
            <a:pPr algn="r" eaLnBrk="1" hangingPunct="1">
              <a:lnSpc>
                <a:spcPct val="125000"/>
              </a:lnSpc>
              <a:buFont typeface="Wingdings" panose="05000000000000000000" pitchFamily="2" charset="2"/>
              <a:buNone/>
              <a:tabLst>
                <a:tab pos="1146175" algn="l"/>
              </a:tabLst>
              <a:defRPr/>
            </a:pPr>
            <a:endParaRPr lang="en-US" altLang="zh-CN" sz="3200" b="1" dirty="0" smtClean="0">
              <a:solidFill>
                <a:srgbClr val="FFFF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B6823E64-0D37-4168-A993-ABAA7B53481E}" type="slidenum">
              <a:rPr lang="en-US" altLang="zh-CN" smtClean="0"/>
              <a:pPr>
                <a:defRPr/>
              </a:pPr>
              <a:t>22</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量词的语义规定</a:t>
            </a: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body" idx="1"/>
          </p:nvPr>
        </p:nvSpPr>
        <p:spPr>
          <a:xfrm>
            <a:off x="304800" y="914400"/>
            <a:ext cx="8610600" cy="5181600"/>
          </a:xfrm>
        </p:spPr>
        <p:txBody>
          <a:bodyPr/>
          <a:lstStyle/>
          <a:p>
            <a:pPr eaLnBrk="1" hangingPunct="1">
              <a:lnSpc>
                <a:spcPct val="125000"/>
              </a:lnSpc>
              <a:defRPr/>
            </a:pPr>
            <a:r>
              <a:rPr lang="zh-CN" altLang="en-US" sz="3200" b="1" dirty="0" smtClean="0">
                <a:solidFill>
                  <a:srgbClr val="FFCC00"/>
                </a:solidFill>
                <a:latin typeface="Times New Roman" pitchFamily="18" charset="0"/>
              </a:rPr>
              <a:t>例</a:t>
            </a:r>
            <a:r>
              <a:rPr lang="en-US" altLang="zh-CN" sz="3200" b="1" dirty="0" smtClean="0">
                <a:solidFill>
                  <a:srgbClr val="FFCC00"/>
                </a:solidFill>
                <a:latin typeface="Times New Roman" pitchFamily="18" charset="0"/>
              </a:rPr>
              <a:t>.</a:t>
            </a:r>
            <a:r>
              <a:rPr lang="en-US" altLang="zh-CN" sz="3200" b="1" dirty="0" smtClean="0">
                <a:latin typeface="Times New Roman" pitchFamily="18" charset="0"/>
              </a:rPr>
              <a:t>D={2</a:t>
            </a:r>
            <a:r>
              <a:rPr lang="zh-CN" altLang="en-US" sz="3200" b="1" dirty="0" smtClean="0">
                <a:latin typeface="Times New Roman" pitchFamily="18" charset="0"/>
              </a:rPr>
              <a:t>，</a:t>
            </a:r>
            <a:r>
              <a:rPr lang="en-US" altLang="zh-CN" sz="3200" b="1" dirty="0" smtClean="0">
                <a:latin typeface="Times New Roman" pitchFamily="18" charset="0"/>
              </a:rPr>
              <a:t>3</a:t>
            </a:r>
            <a:r>
              <a:rPr lang="zh-CN" altLang="en-US" sz="3200" b="1" dirty="0" smtClean="0">
                <a:latin typeface="Times New Roman" pitchFamily="18" charset="0"/>
              </a:rPr>
              <a:t>，</a:t>
            </a:r>
            <a:r>
              <a:rPr lang="en-US" altLang="zh-CN" sz="3200" b="1" dirty="0" smtClean="0">
                <a:latin typeface="Times New Roman" pitchFamily="18" charset="0"/>
              </a:rPr>
              <a:t>4}</a:t>
            </a:r>
            <a:r>
              <a:rPr lang="zh-CN" altLang="en-US" sz="3200" b="1" dirty="0" smtClean="0">
                <a:latin typeface="Times New Roman" pitchFamily="18" charset="0"/>
              </a:rPr>
              <a:t>，</a:t>
            </a:r>
            <a:r>
              <a:rPr lang="en-US" altLang="zh-CN" sz="3200" b="1" dirty="0" smtClean="0">
                <a:latin typeface="Times New Roman" pitchFamily="18" charset="0"/>
              </a:rPr>
              <a:t>P(x)</a:t>
            </a:r>
            <a:r>
              <a:rPr lang="zh-CN" altLang="en-US" sz="3200" b="1" dirty="0" smtClean="0">
                <a:latin typeface="Times New Roman" pitchFamily="18" charset="0"/>
              </a:rPr>
              <a:t>：</a:t>
            </a:r>
            <a:r>
              <a:rPr lang="en-US" altLang="zh-CN" sz="3200" b="1" dirty="0" smtClean="0">
                <a:latin typeface="Times New Roman" pitchFamily="18" charset="0"/>
              </a:rPr>
              <a:t>x&gt;3</a:t>
            </a:r>
          </a:p>
          <a:p>
            <a:pPr eaLnBrk="1" hangingPunct="1">
              <a:lnSpc>
                <a:spcPct val="125000"/>
              </a:lnSpc>
              <a:buFont typeface="Wingdings" panose="05000000000000000000" pitchFamily="2" charset="2"/>
              <a:buNone/>
              <a:defRPr/>
            </a:pPr>
            <a:r>
              <a:rPr lang="en-US" altLang="zh-CN" sz="3200" b="1" dirty="0" smtClean="0">
                <a:latin typeface="Times New Roman" pitchFamily="18" charset="0"/>
              </a:rPr>
              <a:t>   </a:t>
            </a:r>
            <a:r>
              <a:rPr lang="zh-CN" altLang="en-US" sz="3200" b="1" dirty="0" smtClean="0">
                <a:latin typeface="Times New Roman" pitchFamily="18" charset="0"/>
              </a:rPr>
              <a:t>则</a:t>
            </a:r>
            <a:r>
              <a:rPr lang="zh-CN" altLang="en-US" sz="3200" b="1" dirty="0" smtClean="0">
                <a:solidFill>
                  <a:srgbClr val="FFFF00"/>
                </a:solidFill>
                <a:latin typeface="Times New Roman" pitchFamily="18" charset="0"/>
              </a:rPr>
              <a:t>	</a:t>
            </a:r>
            <a:r>
              <a:rPr lang="zh-CN" altLang="en-US" sz="3200" b="1" dirty="0" smtClean="0">
                <a:solidFill>
                  <a:srgbClr val="FFFF00"/>
                </a:solidFill>
                <a:latin typeface="Times New Roman" pitchFamily="18" charset="0"/>
                <a:sym typeface="Symbol" pitchFamily="18" charset="2"/>
              </a:rPr>
              <a:t></a:t>
            </a:r>
            <a:r>
              <a:rPr lang="en-US" altLang="zh-CN" sz="3200" b="1" dirty="0" smtClean="0">
                <a:solidFill>
                  <a:srgbClr val="FFFF00"/>
                </a:solidFill>
                <a:latin typeface="Times New Roman" pitchFamily="18" charset="0"/>
              </a:rPr>
              <a:t>x</a:t>
            </a:r>
            <a:r>
              <a:rPr lang="en-US" altLang="zh-CN" sz="3200" b="1" dirty="0" smtClean="0">
                <a:latin typeface="Times New Roman" pitchFamily="18" charset="0"/>
              </a:rPr>
              <a:t> P(x)</a:t>
            </a:r>
            <a:r>
              <a:rPr lang="zh-CN" altLang="en-US" sz="3200" b="1" dirty="0" smtClean="0">
                <a:latin typeface="Times New Roman" pitchFamily="18" charset="0"/>
              </a:rPr>
              <a:t>等价于 </a:t>
            </a:r>
          </a:p>
          <a:p>
            <a:pPr eaLnBrk="1" hangingPunct="1">
              <a:lnSpc>
                <a:spcPct val="125000"/>
              </a:lnSpc>
              <a:buFont typeface="Wingdings" panose="05000000000000000000" pitchFamily="2" charset="2"/>
              <a:buNone/>
              <a:defRPr/>
            </a:pPr>
            <a:r>
              <a:rPr lang="zh-CN" altLang="en-US" sz="3200" b="1" dirty="0" smtClean="0">
                <a:latin typeface="Times New Roman" pitchFamily="18" charset="0"/>
              </a:rPr>
              <a:t>        </a:t>
            </a:r>
            <a:r>
              <a:rPr lang="en-US" altLang="zh-CN" sz="3200" b="1" dirty="0" smtClean="0">
                <a:latin typeface="Times New Roman" pitchFamily="18" charset="0"/>
              </a:rPr>
              <a:t>P(2)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P(3)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P(4) </a:t>
            </a:r>
          </a:p>
          <a:p>
            <a:pPr eaLnBrk="1" hangingPunct="1">
              <a:lnSpc>
                <a:spcPct val="125000"/>
              </a:lnSpc>
              <a:buFont typeface="Wingdings" panose="05000000000000000000" pitchFamily="2" charset="2"/>
              <a:buNone/>
              <a:defRPr/>
            </a:pPr>
            <a:r>
              <a:rPr lang="zh-CN" altLang="en-US" sz="3200" b="1" dirty="0" smtClean="0">
                <a:latin typeface="Times New Roman" pitchFamily="18" charset="0"/>
              </a:rPr>
              <a:t>　　所以真值为 ０</a:t>
            </a:r>
            <a:r>
              <a:rPr lang="zh-CN" altLang="en-US" sz="3200" b="1" dirty="0" smtClean="0">
                <a:latin typeface="Times New Roman" pitchFamily="18" charset="0"/>
                <a:sym typeface="Symbol" pitchFamily="18" charset="2"/>
              </a:rPr>
              <a:t>０ １＝０</a:t>
            </a:r>
          </a:p>
          <a:p>
            <a:pPr eaLnBrk="1" hangingPunct="1">
              <a:lnSpc>
                <a:spcPct val="125000"/>
              </a:lnSpc>
              <a:buFont typeface="Wingdings" panose="05000000000000000000" pitchFamily="2" charset="2"/>
              <a:buNone/>
              <a:defRPr/>
            </a:pPr>
            <a:r>
              <a:rPr lang="zh-CN" altLang="en-US" sz="3200" b="1" dirty="0" smtClean="0">
                <a:latin typeface="Times New Roman" pitchFamily="18" charset="0"/>
                <a:sym typeface="Symbol" pitchFamily="18" charset="2"/>
              </a:rPr>
              <a:t>　　</a:t>
            </a:r>
            <a:r>
              <a:rPr lang="zh-CN" altLang="en-US" sz="3200" b="1" dirty="0" smtClean="0">
                <a:solidFill>
                  <a:srgbClr val="FFFF00"/>
                </a:solidFill>
                <a:latin typeface="Times New Roman" pitchFamily="18" charset="0"/>
                <a:sym typeface="Symbol" pitchFamily="18" charset="2"/>
              </a:rPr>
              <a:t></a:t>
            </a:r>
            <a:r>
              <a:rPr lang="en-US" altLang="zh-CN" sz="3200" b="1" dirty="0" smtClean="0">
                <a:solidFill>
                  <a:srgbClr val="FFFF00"/>
                </a:solidFill>
                <a:latin typeface="Times New Roman" pitchFamily="18" charset="0"/>
              </a:rPr>
              <a:t>x</a:t>
            </a:r>
            <a:r>
              <a:rPr lang="en-US" altLang="zh-CN" sz="3200" b="1" dirty="0" smtClean="0">
                <a:latin typeface="Times New Roman" pitchFamily="18" charset="0"/>
              </a:rPr>
              <a:t> P(x)</a:t>
            </a:r>
            <a:r>
              <a:rPr lang="zh-CN" altLang="en-US" sz="3200" b="1" dirty="0" smtClean="0">
                <a:latin typeface="Times New Roman" pitchFamily="18" charset="0"/>
              </a:rPr>
              <a:t>等价于 </a:t>
            </a:r>
            <a:r>
              <a:rPr lang="en-US" altLang="zh-CN" sz="3200" b="1" dirty="0" smtClean="0">
                <a:latin typeface="Times New Roman" pitchFamily="18" charset="0"/>
              </a:rPr>
              <a:t>P(2)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P(3)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P(4) </a:t>
            </a:r>
          </a:p>
          <a:p>
            <a:pPr eaLnBrk="1" hangingPunct="1">
              <a:lnSpc>
                <a:spcPct val="125000"/>
              </a:lnSpc>
              <a:buFont typeface="Wingdings" panose="05000000000000000000" pitchFamily="2" charset="2"/>
              <a:buNone/>
              <a:defRPr/>
            </a:pPr>
            <a:r>
              <a:rPr lang="zh-CN" altLang="en-US" sz="3200" b="1" dirty="0" smtClean="0">
                <a:latin typeface="Times New Roman" pitchFamily="18" charset="0"/>
              </a:rPr>
              <a:t>　　所以真值为 ０ </a:t>
            </a:r>
            <a:r>
              <a:rPr lang="zh-CN" altLang="en-US" sz="3200" b="1" dirty="0" smtClean="0">
                <a:latin typeface="Times New Roman" pitchFamily="18" charset="0"/>
                <a:sym typeface="Symbol" pitchFamily="18" charset="2"/>
              </a:rPr>
              <a:t> ０  １＝１</a:t>
            </a:r>
            <a:endParaRPr lang="en-US" altLang="zh-CN" sz="3200" b="1" dirty="0" smtClean="0">
              <a:latin typeface="Times New Roman" pitchFamily="18" charset="0"/>
              <a:sym typeface="Symbol" pitchFamily="18" charset="2"/>
            </a:endParaRPr>
          </a:p>
          <a:p>
            <a:pPr eaLnBrk="1" hangingPunct="1">
              <a:lnSpc>
                <a:spcPct val="125000"/>
              </a:lnSpc>
              <a:buFont typeface="Wingdings" panose="05000000000000000000" pitchFamily="2" charset="2"/>
              <a:buNone/>
              <a:defRPr/>
            </a:pPr>
            <a:r>
              <a:rPr lang="en-US" altLang="zh-CN" sz="3200" b="1" dirty="0" smtClean="0">
                <a:latin typeface="Times New Roman" pitchFamily="18" charset="0"/>
                <a:sym typeface="Symbol" pitchFamily="18" charset="2"/>
              </a:rPr>
              <a:t>Note</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P(x)</a:t>
            </a:r>
            <a:r>
              <a:rPr lang="zh-CN" altLang="en-US" sz="3200" b="1" dirty="0" smtClean="0">
                <a:latin typeface="Times New Roman" pitchFamily="18" charset="0"/>
                <a:sym typeface="Symbol" pitchFamily="18" charset="2"/>
              </a:rPr>
              <a:t>和</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a:t>
            </a:r>
            <a:r>
              <a:rPr lang="en-US" altLang="zh-CN" sz="3200" b="1" dirty="0">
                <a:latin typeface="Times New Roman" pitchFamily="18" charset="0"/>
                <a:sym typeface="Symbol" pitchFamily="18" charset="2"/>
              </a:rPr>
              <a:t> </a:t>
            </a:r>
            <a:r>
              <a:rPr lang="en-US" altLang="zh-CN" sz="3200" b="1" dirty="0" err="1">
                <a:latin typeface="Times New Roman" pitchFamily="18" charset="0"/>
              </a:rPr>
              <a:t>xG</a:t>
            </a:r>
            <a:r>
              <a:rPr lang="en-US" altLang="zh-CN" sz="3200" b="1" dirty="0">
                <a:latin typeface="Times New Roman" pitchFamily="18" charset="0"/>
              </a:rPr>
              <a:t>(x)</a:t>
            </a:r>
            <a:endParaRPr lang="zh-CN" altLang="en-US" sz="3200" b="1" dirty="0" smtClean="0">
              <a:latin typeface="Times New Roman" pitchFamily="18" charset="0"/>
              <a:sym typeface="Symbol" pitchFamily="18" charset="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CB472154-BAE7-4E49-A560-D09136175CD0}" type="slidenum">
              <a:rPr lang="en-US" altLang="zh-CN" smtClean="0"/>
              <a:pPr>
                <a:defRPr/>
              </a:pPr>
              <a:t>23</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量词的语义规定</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1731">
                                            <p:txEl>
                                              <p:pRg st="6" end="6"/>
                                            </p:txEl>
                                          </p:spTgt>
                                        </p:tgtEl>
                                        <p:attrNameLst>
                                          <p:attrName>style.visibility</p:attrName>
                                        </p:attrNameLst>
                                      </p:cBhvr>
                                      <p:to>
                                        <p:strVal val="visible"/>
                                      </p:to>
                                    </p:set>
                                    <p:anim calcmode="lin" valueType="num">
                                      <p:cBhvr additive="base">
                                        <p:cTn id="7" dur="500" fill="hold"/>
                                        <p:tgtEl>
                                          <p:spTgt spid="20173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a:xfrm>
            <a:off x="533400" y="1196975"/>
            <a:ext cx="8229600" cy="4530725"/>
          </a:xfrm>
        </p:spPr>
        <p:txBody>
          <a:bodyPr/>
          <a:lstStyle/>
          <a:p>
            <a:pPr eaLnBrk="1" hangingPunct="1">
              <a:lnSpc>
                <a:spcPct val="125000"/>
              </a:lnSpc>
              <a:buFont typeface="Wingdings" panose="05000000000000000000" pitchFamily="2" charset="2"/>
              <a:buNone/>
              <a:defRPr/>
            </a:pPr>
            <a:r>
              <a:rPr lang="zh-CN" altLang="en-US" sz="3200" b="1" dirty="0" smtClean="0">
                <a:latin typeface="Times New Roman" pitchFamily="18" charset="0"/>
              </a:rPr>
              <a:t>设个体域</a:t>
            </a:r>
            <a:r>
              <a:rPr lang="en-US" altLang="zh-CN" sz="3200" b="1" dirty="0" smtClean="0">
                <a:latin typeface="Times New Roman" pitchFamily="18" charset="0"/>
              </a:rPr>
              <a:t>D={1</a:t>
            </a:r>
            <a:r>
              <a:rPr lang="zh-CN" altLang="en-US" sz="3200" b="1" dirty="0" smtClean="0">
                <a:latin typeface="Times New Roman" pitchFamily="18" charset="0"/>
              </a:rPr>
              <a:t>，</a:t>
            </a:r>
            <a:r>
              <a:rPr lang="en-US" altLang="zh-CN" sz="3200" b="1" dirty="0" smtClean="0">
                <a:latin typeface="Times New Roman" pitchFamily="18" charset="0"/>
              </a:rPr>
              <a:t>2</a:t>
            </a:r>
            <a:r>
              <a:rPr lang="zh-CN" altLang="en-US" sz="3200" b="1" dirty="0" smtClean="0">
                <a:latin typeface="Times New Roman" pitchFamily="18" charset="0"/>
              </a:rPr>
              <a:t>，</a:t>
            </a:r>
            <a:r>
              <a:rPr lang="en-US" altLang="zh-CN" sz="3200" b="1" dirty="0" smtClean="0">
                <a:latin typeface="Times New Roman" pitchFamily="18" charset="0"/>
              </a:rPr>
              <a:t>3}</a:t>
            </a:r>
            <a:r>
              <a:rPr lang="zh-CN" altLang="en-US" sz="3200" b="1" dirty="0" smtClean="0">
                <a:latin typeface="Times New Roman" pitchFamily="18" charset="0"/>
              </a:rPr>
              <a:t>，</a:t>
            </a:r>
            <a:r>
              <a:rPr lang="en-US" altLang="zh-CN" sz="3200" b="1" dirty="0" smtClean="0">
                <a:latin typeface="Times New Roman" pitchFamily="18" charset="0"/>
              </a:rPr>
              <a:t>P(x) </a:t>
            </a:r>
            <a:r>
              <a:rPr lang="zh-CN" altLang="en-US" sz="3200" b="1" dirty="0" smtClean="0">
                <a:latin typeface="Times New Roman" pitchFamily="18" charset="0"/>
              </a:rPr>
              <a:t>：</a:t>
            </a:r>
            <a:r>
              <a:rPr lang="en-US" altLang="zh-CN" sz="3200" b="1" dirty="0" smtClean="0">
                <a:latin typeface="Times New Roman" pitchFamily="18" charset="0"/>
              </a:rPr>
              <a:t>x&gt;2</a:t>
            </a:r>
            <a:r>
              <a:rPr lang="zh-CN" altLang="en-US" sz="3200" b="1" dirty="0" smtClean="0">
                <a:latin typeface="Times New Roman" pitchFamily="18" charset="0"/>
              </a:rPr>
              <a:t>。</a:t>
            </a:r>
          </a:p>
          <a:p>
            <a:pPr eaLnBrk="1" hangingPunct="1">
              <a:lnSpc>
                <a:spcPct val="125000"/>
              </a:lnSpc>
              <a:buFont typeface="Wingdings" panose="05000000000000000000" pitchFamily="2" charset="2"/>
              <a:buNone/>
              <a:defRPr/>
            </a:pPr>
            <a:r>
              <a:rPr lang="zh-CN" altLang="en-US" sz="3200" b="1" dirty="0" smtClean="0">
                <a:latin typeface="Times New Roman" pitchFamily="18" charset="0"/>
              </a:rPr>
              <a:t>试判断下列公式的真值：</a:t>
            </a:r>
          </a:p>
          <a:p>
            <a:pPr eaLnBrk="1" hangingPunct="1">
              <a:lnSpc>
                <a:spcPct val="125000"/>
              </a:lnSpc>
              <a:buFont typeface="Wingdings" panose="05000000000000000000" pitchFamily="2" charset="2"/>
              <a:buNone/>
              <a:defRPr/>
            </a:pPr>
            <a:r>
              <a:rPr lang="en-US" altLang="zh-CN" sz="3200" b="1" dirty="0" smtClean="0">
                <a:latin typeface="Times New Roman" pitchFamily="18" charset="0"/>
              </a:rPr>
              <a:t>(1) </a:t>
            </a:r>
            <a:r>
              <a:rPr lang="en-US" altLang="zh-CN" sz="3200" b="1" dirty="0"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xP</a:t>
            </a:r>
            <a:r>
              <a:rPr lang="en-US" altLang="zh-CN" sz="3200" b="1" dirty="0" smtClean="0">
                <a:solidFill>
                  <a:srgbClr val="FFC000"/>
                </a:solidFill>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P(2)</a:t>
            </a:r>
            <a:r>
              <a:rPr lang="zh-CN" altLang="en-US" sz="3200" b="1" dirty="0" smtClean="0">
                <a:latin typeface="Times New Roman" pitchFamily="18" charset="0"/>
              </a:rPr>
              <a:t>；</a:t>
            </a:r>
          </a:p>
          <a:p>
            <a:pPr eaLnBrk="1" hangingPunct="1">
              <a:lnSpc>
                <a:spcPct val="125000"/>
              </a:lnSpc>
              <a:buFont typeface="Wingdings" panose="05000000000000000000" pitchFamily="2" charset="2"/>
              <a:buNone/>
              <a:defRPr/>
            </a:pPr>
            <a:r>
              <a:rPr lang="en-US" altLang="zh-CN" sz="3200" b="1" dirty="0" smtClean="0">
                <a:latin typeface="Times New Roman" pitchFamily="18" charset="0"/>
              </a:rPr>
              <a:t>(2) P(3)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78E557F-1435-46A8-BD19-9BE58C59CC9F}" type="slidenum">
              <a:rPr lang="en-US" altLang="zh-CN" smtClean="0"/>
              <a:pPr>
                <a:defRPr/>
              </a:pPr>
              <a:t>24</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练习</a:t>
            </a:r>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a:xfrm>
            <a:off x="457200" y="762000"/>
            <a:ext cx="8229600" cy="5410200"/>
          </a:xfrm>
        </p:spPr>
        <p:txBody>
          <a:bodyPr/>
          <a:lstStyle/>
          <a:p>
            <a:pPr marL="0" eaLnBrk="1" hangingPunct="1">
              <a:spcBef>
                <a:spcPts val="0"/>
              </a:spcBef>
              <a:buFont typeface="Wingdings" panose="05000000000000000000" pitchFamily="2" charset="2"/>
              <a:buNone/>
              <a:defRPr/>
            </a:pPr>
            <a:r>
              <a:rPr lang="zh-CN" altLang="en-US" sz="3200" b="1" dirty="0" smtClean="0">
                <a:solidFill>
                  <a:srgbClr val="FFC000"/>
                </a:solidFill>
                <a:latin typeface="Times New Roman" pitchFamily="18" charset="0"/>
              </a:rPr>
              <a:t>解</a:t>
            </a:r>
            <a:r>
              <a:rPr lang="en-US" altLang="zh-CN" sz="3200" b="1" dirty="0" smtClean="0">
                <a:solidFill>
                  <a:srgbClr val="FFC000"/>
                </a:solidFill>
                <a:latin typeface="Times New Roman" pitchFamily="18" charset="0"/>
              </a:rPr>
              <a:t>:</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(1)</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P(2)</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       </a:t>
            </a:r>
            <a:r>
              <a:rPr lang="zh-CN" altLang="en-US" sz="3200" b="1" dirty="0" smtClean="0">
                <a:latin typeface="Times New Roman" pitchFamily="18" charset="0"/>
              </a:rPr>
              <a:t>等价于</a:t>
            </a:r>
            <a:r>
              <a:rPr lang="en-US" altLang="zh-CN" sz="3200" b="1" dirty="0" smtClean="0">
                <a:latin typeface="Times New Roman" pitchFamily="18" charset="0"/>
              </a:rPr>
              <a:t>(P(1)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P(2)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P(3))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P(2)</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       </a:t>
            </a:r>
            <a:r>
              <a:rPr lang="zh-CN" altLang="en-US" sz="3200" b="1" dirty="0" smtClean="0">
                <a:latin typeface="Times New Roman" pitchFamily="18" charset="0"/>
              </a:rPr>
              <a:t>所以真值为 </a:t>
            </a:r>
            <a:r>
              <a:rPr lang="en-US" altLang="zh-CN" sz="3200" b="1"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1)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0</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                          =1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0</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                          =0</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(2)  P(3)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      </a:t>
            </a:r>
            <a:r>
              <a:rPr lang="zh-CN" altLang="en-US" sz="3200" b="1" dirty="0" smtClean="0">
                <a:latin typeface="Times New Roman" pitchFamily="18" charset="0"/>
              </a:rPr>
              <a:t>等价于</a:t>
            </a:r>
            <a:r>
              <a:rPr lang="en-US" altLang="zh-CN" sz="3200" b="1" dirty="0" smtClean="0">
                <a:latin typeface="Times New Roman" pitchFamily="18" charset="0"/>
              </a:rPr>
              <a:t>1</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P(1)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P(2)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P(3))</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      </a:t>
            </a:r>
            <a:r>
              <a:rPr lang="zh-CN" altLang="en-US" sz="3200" b="1" dirty="0" smtClean="0">
                <a:latin typeface="Times New Roman" pitchFamily="18" charset="0"/>
              </a:rPr>
              <a:t>所以真值为 </a:t>
            </a:r>
            <a:r>
              <a:rPr lang="en-US" altLang="zh-CN" sz="3200" b="1" dirty="0" smtClean="0">
                <a:latin typeface="Times New Roman" pitchFamily="18" charset="0"/>
              </a:rPr>
              <a:t>1</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( 0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0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1)</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                       =1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0</a:t>
            </a:r>
          </a:p>
          <a:p>
            <a:pPr marL="0" eaLnBrk="1" hangingPunct="1">
              <a:spcBef>
                <a:spcPts val="0"/>
              </a:spcBef>
              <a:buFont typeface="Wingdings" panose="05000000000000000000" pitchFamily="2" charset="2"/>
              <a:buNone/>
              <a:defRPr/>
            </a:pPr>
            <a:r>
              <a:rPr lang="en-US" altLang="zh-CN" sz="3200" b="1" dirty="0" smtClean="0">
                <a:latin typeface="Times New Roman" pitchFamily="18" charset="0"/>
              </a:rPr>
              <a:t>                       =0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676DD3AD-DBDB-4437-B13C-44C069AEC073}" type="slidenum">
              <a:rPr lang="en-US" altLang="zh-CN" smtClean="0"/>
              <a:pPr>
                <a:defRPr/>
              </a:pPr>
              <a:t>25</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练习</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548687" cy="4530725"/>
          </a:xfrm>
        </p:spPr>
        <p:txBody>
          <a:bodyPr/>
          <a:lstStyle/>
          <a:p>
            <a:pPr marL="0" indent="0">
              <a:lnSpc>
                <a:spcPct val="110000"/>
              </a:lnSpc>
              <a:buClr>
                <a:srgbClr val="FFCC00"/>
              </a:buClr>
              <a:buSzTx/>
              <a:buFont typeface="Wingdings" panose="05000000000000000000" pitchFamily="2" charset="2"/>
              <a:buNone/>
              <a:defRPr/>
            </a:pPr>
            <a:r>
              <a:rPr kumimoji="1" lang="zh-CN" altLang="zh-CN" sz="3300" dirty="0" smtClean="0">
                <a:solidFill>
                  <a:srgbClr val="FFFFFF"/>
                </a:solidFill>
                <a:effectLst/>
              </a:rPr>
              <a:t>设</a:t>
            </a:r>
            <a:r>
              <a:rPr kumimoji="1" lang="zh-CN" altLang="zh-CN" sz="3300" dirty="0">
                <a:solidFill>
                  <a:srgbClr val="FFFFFF"/>
                </a:solidFill>
                <a:effectLst/>
              </a:rPr>
              <a:t>个体域</a:t>
            </a:r>
            <a:r>
              <a:rPr kumimoji="1" lang="en-US" altLang="zh-CN" sz="3300" dirty="0">
                <a:solidFill>
                  <a:srgbClr val="FFFFFF"/>
                </a:solidFill>
                <a:effectLst/>
              </a:rPr>
              <a:t>D={-2,3,6</a:t>
            </a:r>
            <a:r>
              <a:rPr kumimoji="1" lang="en-US" altLang="zh-CN" sz="3300" dirty="0" smtClean="0">
                <a:solidFill>
                  <a:srgbClr val="FFFFFF"/>
                </a:solidFill>
                <a:effectLst/>
              </a:rPr>
              <a:t>},</a:t>
            </a:r>
            <a:r>
              <a:rPr kumimoji="1" lang="zh-CN" altLang="zh-CN" sz="3300" dirty="0" smtClean="0">
                <a:solidFill>
                  <a:srgbClr val="FFFFFF"/>
                </a:solidFill>
                <a:effectLst/>
              </a:rPr>
              <a:t>谓词</a:t>
            </a:r>
            <a:r>
              <a:rPr kumimoji="1" lang="en-US" altLang="zh-CN" sz="3300" dirty="0">
                <a:solidFill>
                  <a:srgbClr val="FFFFFF"/>
                </a:solidFill>
                <a:effectLst/>
              </a:rPr>
              <a:t>P(x):x≤</a:t>
            </a:r>
            <a:r>
              <a:rPr kumimoji="1" lang="en-US" altLang="zh-CN" sz="3300" dirty="0" smtClean="0">
                <a:solidFill>
                  <a:srgbClr val="FFFFFF"/>
                </a:solidFill>
                <a:effectLst/>
              </a:rPr>
              <a:t>3, Q(x</a:t>
            </a:r>
            <a:r>
              <a:rPr kumimoji="1" lang="en-US" altLang="zh-CN" sz="3300" dirty="0">
                <a:solidFill>
                  <a:srgbClr val="FFFFFF"/>
                </a:solidFill>
                <a:effectLst/>
              </a:rPr>
              <a:t>):x&gt;5</a:t>
            </a:r>
            <a:r>
              <a:rPr kumimoji="1" lang="zh-CN" altLang="zh-CN" sz="3300" dirty="0">
                <a:solidFill>
                  <a:srgbClr val="FFFFFF"/>
                </a:solidFill>
                <a:effectLst/>
              </a:rPr>
              <a:t>，</a:t>
            </a:r>
            <a:r>
              <a:rPr kumimoji="1" lang="en-US" altLang="zh-CN" sz="3300" dirty="0">
                <a:solidFill>
                  <a:srgbClr val="FFFFFF"/>
                </a:solidFill>
                <a:effectLst/>
              </a:rPr>
              <a:t>R(x):x≤7</a:t>
            </a:r>
            <a:r>
              <a:rPr kumimoji="1" lang="zh-CN" altLang="zh-CN" sz="3300" dirty="0">
                <a:solidFill>
                  <a:srgbClr val="FFFFFF"/>
                </a:solidFill>
                <a:effectLst/>
              </a:rPr>
              <a:t>。试判断下列公式为真还是为假？</a:t>
            </a:r>
            <a:endParaRPr kumimoji="1" lang="en-US" altLang="zh-CN" sz="3300" dirty="0">
              <a:solidFill>
                <a:srgbClr val="FFFFFF"/>
              </a:solidFill>
              <a:effectLst/>
            </a:endParaRPr>
          </a:p>
          <a:p>
            <a:pPr marL="0" indent="0">
              <a:buClr>
                <a:srgbClr val="FFCC00"/>
              </a:buClr>
              <a:buSzTx/>
              <a:buFont typeface="Wingdings" panose="05000000000000000000" pitchFamily="2" charset="2"/>
              <a:buNone/>
              <a:defRPr/>
            </a:pPr>
            <a:r>
              <a:rPr kumimoji="1" lang="en-US" altLang="zh-CN" sz="3300" dirty="0">
                <a:solidFill>
                  <a:srgbClr val="FFFFFF"/>
                </a:solidFill>
                <a:effectLst/>
              </a:rPr>
              <a:t> (1) </a:t>
            </a:r>
            <a:r>
              <a:rPr kumimoji="1" lang="en-US" altLang="zh-CN" sz="3300" dirty="0">
                <a:solidFill>
                  <a:srgbClr val="FFFFFF"/>
                </a:solidFill>
                <a:effectLst/>
                <a:sym typeface="Symbol"/>
              </a:rPr>
              <a:t></a:t>
            </a:r>
            <a:r>
              <a:rPr kumimoji="1" lang="en-US" altLang="zh-CN" sz="3300" dirty="0">
                <a:solidFill>
                  <a:srgbClr val="FFFFFF"/>
                </a:solidFill>
                <a:effectLst/>
              </a:rPr>
              <a:t>x(P(x) </a:t>
            </a:r>
            <a:r>
              <a:rPr kumimoji="1" lang="en-US" altLang="zh-CN" sz="3300" dirty="0">
                <a:solidFill>
                  <a:srgbClr val="FFFFFF"/>
                </a:solidFill>
                <a:effectLst/>
                <a:sym typeface="Symbol"/>
              </a:rPr>
              <a:t></a:t>
            </a:r>
            <a:r>
              <a:rPr kumimoji="1" lang="en-US" altLang="zh-CN" sz="3300" dirty="0">
                <a:solidFill>
                  <a:srgbClr val="FFFFFF"/>
                </a:solidFill>
                <a:effectLst/>
              </a:rPr>
              <a:t>Q(x))   </a:t>
            </a:r>
            <a:endParaRPr kumimoji="1" lang="en-US" altLang="zh-CN" sz="3300" dirty="0" smtClean="0">
              <a:solidFill>
                <a:srgbClr val="FFFFFF"/>
              </a:solidFill>
              <a:effectLst/>
            </a:endParaRPr>
          </a:p>
          <a:p>
            <a:pPr marL="0" indent="0">
              <a:buClr>
                <a:srgbClr val="FFCC00"/>
              </a:buClr>
              <a:buSzTx/>
              <a:buFont typeface="Wingdings" panose="05000000000000000000" pitchFamily="2" charset="2"/>
              <a:buNone/>
              <a:defRPr/>
            </a:pPr>
            <a:r>
              <a:rPr kumimoji="1" lang="en-US" altLang="zh-CN" sz="3300" dirty="0" smtClean="0">
                <a:solidFill>
                  <a:srgbClr val="FFFFFF"/>
                </a:solidFill>
                <a:effectLst/>
              </a:rPr>
              <a:t> </a:t>
            </a:r>
            <a:r>
              <a:rPr kumimoji="1" lang="en-US" altLang="zh-CN" sz="3300" dirty="0">
                <a:solidFill>
                  <a:srgbClr val="FFFFFF"/>
                </a:solidFill>
                <a:effectLst/>
              </a:rPr>
              <a:t>(2) </a:t>
            </a:r>
            <a:r>
              <a:rPr kumimoji="1" lang="en-US" altLang="zh-CN" sz="3300" dirty="0">
                <a:solidFill>
                  <a:srgbClr val="FFFFFF"/>
                </a:solidFill>
                <a:effectLst/>
                <a:sym typeface="Symbol"/>
              </a:rPr>
              <a:t></a:t>
            </a:r>
            <a:r>
              <a:rPr kumimoji="1" lang="en-US" altLang="zh-CN" sz="3300" dirty="0">
                <a:solidFill>
                  <a:srgbClr val="FFFFFF"/>
                </a:solidFill>
                <a:effectLst/>
              </a:rPr>
              <a:t>x(R(x) →P(x)) </a:t>
            </a:r>
            <a:r>
              <a:rPr kumimoji="1" lang="en-US" altLang="zh-CN" sz="3300" dirty="0">
                <a:solidFill>
                  <a:srgbClr val="FFFFFF"/>
                </a:solidFill>
                <a:effectLst/>
                <a:sym typeface="Symbol"/>
              </a:rPr>
              <a:t></a:t>
            </a:r>
            <a:r>
              <a:rPr kumimoji="1" lang="en-US" altLang="zh-CN" sz="3300" dirty="0">
                <a:solidFill>
                  <a:srgbClr val="FFFFFF"/>
                </a:solidFill>
                <a:effectLst/>
              </a:rPr>
              <a:t>Q(3</a:t>
            </a:r>
            <a:r>
              <a:rPr kumimoji="1" lang="en-US" altLang="zh-CN" sz="3300" dirty="0" smtClean="0">
                <a:solidFill>
                  <a:srgbClr val="FFFFFF"/>
                </a:solidFill>
                <a:effectLst/>
              </a:rPr>
              <a:t>)</a:t>
            </a:r>
          </a:p>
          <a:p>
            <a:pPr marL="0" indent="0">
              <a:buClr>
                <a:srgbClr val="FFCC00"/>
              </a:buClr>
              <a:buSzTx/>
              <a:buFont typeface="Wingdings" panose="05000000000000000000" pitchFamily="2" charset="2"/>
              <a:buNone/>
              <a:defRPr/>
            </a:pPr>
            <a:endParaRPr kumimoji="1" lang="en-US" altLang="zh-CN" sz="3300" dirty="0" smtClean="0">
              <a:solidFill>
                <a:srgbClr val="FFFFFF"/>
              </a:solidFill>
              <a:effectLst/>
            </a:endParaRPr>
          </a:p>
          <a:p>
            <a:pPr marL="0" indent="0">
              <a:buClr>
                <a:srgbClr val="FFCC00"/>
              </a:buClr>
              <a:buSzTx/>
              <a:buFont typeface="Wingdings" panose="05000000000000000000" pitchFamily="2" charset="2"/>
              <a:buNone/>
              <a:defRPr/>
            </a:pPr>
            <a:r>
              <a:rPr kumimoji="1" lang="zh-CN" altLang="en-US" sz="3300" dirty="0" smtClean="0">
                <a:solidFill>
                  <a:srgbClr val="FFFFFF"/>
                </a:solidFill>
                <a:effectLst/>
              </a:rPr>
              <a:t>解：</a:t>
            </a:r>
            <a:r>
              <a:rPr kumimoji="1" lang="en-US" altLang="zh-CN" sz="3300" dirty="0" smtClean="0">
                <a:solidFill>
                  <a:srgbClr val="FFFFFF"/>
                </a:solidFill>
                <a:effectLst/>
              </a:rPr>
              <a:t>(1)</a:t>
            </a:r>
            <a:r>
              <a:rPr kumimoji="1" lang="en-US" altLang="zh-CN" sz="3000" b="1" dirty="0">
                <a:solidFill>
                  <a:srgbClr val="FFFFFF"/>
                </a:solidFill>
                <a:effectLst/>
                <a:sym typeface="Wingdings" pitchFamily="2" charset="2"/>
              </a:rPr>
              <a:t> </a:t>
            </a:r>
            <a:r>
              <a:rPr kumimoji="1" lang="zh-CN" altLang="en-US" sz="3000" b="1" dirty="0" smtClean="0">
                <a:solidFill>
                  <a:srgbClr val="FFFFFF"/>
                </a:solidFill>
                <a:effectLst/>
                <a:sym typeface="Wingdings" pitchFamily="2" charset="2"/>
              </a:rPr>
              <a:t>真   </a:t>
            </a:r>
            <a:r>
              <a:rPr kumimoji="1" lang="en-US" altLang="zh-CN" sz="3000" b="1" dirty="0">
                <a:solidFill>
                  <a:srgbClr val="FFFFFF"/>
                </a:solidFill>
                <a:effectLst/>
                <a:sym typeface="Wingdings" pitchFamily="2" charset="2"/>
              </a:rPr>
              <a:t>(2) </a:t>
            </a:r>
            <a:r>
              <a:rPr kumimoji="1" lang="zh-CN" altLang="en-US" sz="3000" b="1" dirty="0">
                <a:solidFill>
                  <a:srgbClr val="FFFFFF"/>
                </a:solidFill>
                <a:effectLst/>
                <a:sym typeface="Wingdings" pitchFamily="2" charset="2"/>
              </a:rPr>
              <a:t>假</a:t>
            </a:r>
            <a:endParaRPr kumimoji="1" lang="zh-CN" altLang="zh-CN" sz="3000" b="1" dirty="0">
              <a:solidFill>
                <a:srgbClr val="FFFFFF"/>
              </a:solidFill>
              <a:effectLst/>
            </a:endParaRPr>
          </a:p>
          <a:p>
            <a:pPr marL="0" indent="0">
              <a:buClr>
                <a:srgbClr val="FFCC00"/>
              </a:buClr>
              <a:buSzTx/>
              <a:buFont typeface="Wingdings" panose="05000000000000000000" pitchFamily="2" charset="2"/>
              <a:buNone/>
              <a:defRPr/>
            </a:pPr>
            <a:endParaRPr kumimoji="1" lang="en-US" altLang="zh-CN" sz="3300" dirty="0">
              <a:solidFill>
                <a:srgbClr val="FFFFFF"/>
              </a:solidFill>
              <a:effectLst/>
            </a:endParaRPr>
          </a:p>
          <a:p>
            <a:pPr>
              <a:defRPr/>
            </a:pPr>
            <a:endParaRPr lang="zh-CN" altLang="en-US"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802E2BB2-5A0D-46D3-B7BC-84B391B98D4E}" type="slidenum">
              <a:rPr lang="en-US" altLang="zh-CN" smtClean="0"/>
              <a:pPr>
                <a:defRPr/>
              </a:pPr>
              <a:t>26</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练习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00" y="990600"/>
            <a:ext cx="8229600" cy="4953000"/>
          </a:xfrm>
        </p:spPr>
        <p:txBody>
          <a:bodyPr/>
          <a:lstStyle/>
          <a:p>
            <a:pPr eaLnBrk="1" hangingPunct="1">
              <a:lnSpc>
                <a:spcPct val="125000"/>
              </a:lnSpc>
              <a:tabLst>
                <a:tab pos="1146175" algn="l"/>
              </a:tabLst>
              <a:defRPr/>
            </a:pP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3.2.4</a:t>
            </a:r>
            <a:r>
              <a:rPr lang="en-US" altLang="zh-CN" sz="3200" b="1" dirty="0" smtClean="0">
                <a:latin typeface="Times New Roman" pitchFamily="18" charset="0"/>
                <a:ea typeface="黑体" pitchFamily="2" charset="-122"/>
              </a:rPr>
              <a:t> </a:t>
            </a:r>
            <a:r>
              <a:rPr lang="en-US" altLang="zh-CN" sz="3200" b="1" dirty="0" smtClean="0">
                <a:latin typeface="Times New Roman" pitchFamily="18" charset="0"/>
              </a:rPr>
              <a:t> </a:t>
            </a:r>
            <a:r>
              <a:rPr lang="zh-CN" altLang="en-US" sz="3200" b="1" dirty="0" smtClean="0">
                <a:latin typeface="Times New Roman" pitchFamily="18" charset="0"/>
              </a:rPr>
              <a:t>在一个由谓词，量词，逻辑联结词，括号组成的有意义的符号串</a:t>
            </a:r>
            <a:r>
              <a:rPr lang="en-US" altLang="zh-CN" sz="3200" b="1" dirty="0" smtClean="0">
                <a:latin typeface="Times New Roman" pitchFamily="18" charset="0"/>
              </a:rPr>
              <a:t>(</a:t>
            </a:r>
            <a:r>
              <a:rPr lang="zh-CN" altLang="en-US" sz="3200" b="1" dirty="0" smtClean="0">
                <a:latin typeface="Times New Roman" pitchFamily="18" charset="0"/>
              </a:rPr>
              <a:t>实际是指下一节将严格定义的公式</a:t>
            </a:r>
            <a:r>
              <a:rPr lang="en-US" altLang="zh-CN" sz="3200" b="1" dirty="0" smtClean="0">
                <a:latin typeface="Times New Roman" pitchFamily="18" charset="0"/>
              </a:rPr>
              <a:t>)</a:t>
            </a:r>
            <a:r>
              <a:rPr lang="zh-CN" altLang="en-US" sz="3200" b="1" dirty="0" smtClean="0">
                <a:latin typeface="Times New Roman" pitchFamily="18" charset="0"/>
              </a:rPr>
              <a:t>中，称</a:t>
            </a:r>
            <a:r>
              <a:rPr lang="zh-CN" altLang="en-US" sz="3200" b="1" dirty="0" smtClean="0">
                <a:solidFill>
                  <a:srgbClr val="FFCC00"/>
                </a:solidFill>
                <a:latin typeface="Times New Roman" pitchFamily="18" charset="0"/>
              </a:rPr>
              <a:t>变量的出现</a:t>
            </a:r>
            <a:r>
              <a:rPr lang="zh-CN" altLang="en-US" sz="3200" b="1" dirty="0" smtClean="0">
                <a:latin typeface="Times New Roman" pitchFamily="18" charset="0"/>
              </a:rPr>
              <a:t>是</a:t>
            </a:r>
            <a:r>
              <a:rPr lang="zh-CN" altLang="en-US" sz="3200" b="1" u="sng" dirty="0" smtClean="0">
                <a:solidFill>
                  <a:srgbClr val="FFCC00"/>
                </a:solidFill>
                <a:latin typeface="Times New Roman" pitchFamily="18" charset="0"/>
              </a:rPr>
              <a:t>约束的</a:t>
            </a:r>
            <a:r>
              <a:rPr lang="zh-CN" altLang="en-US" sz="3200" b="1" dirty="0" smtClean="0">
                <a:latin typeface="Times New Roman" pitchFamily="18" charset="0"/>
              </a:rPr>
              <a:t>，当且仅当它出现在</a:t>
            </a:r>
            <a:r>
              <a:rPr lang="zh-CN" altLang="en-US" sz="3200" b="1" dirty="0" smtClean="0">
                <a:solidFill>
                  <a:srgbClr val="FFCC00"/>
                </a:solidFill>
                <a:latin typeface="Times New Roman" pitchFamily="18" charset="0"/>
              </a:rPr>
              <a:t>使用这个变量的量词范围之内</a:t>
            </a:r>
            <a:r>
              <a:rPr lang="zh-CN" altLang="en-US" sz="3200" b="1" dirty="0" smtClean="0">
                <a:latin typeface="Times New Roman" pitchFamily="18" charset="0"/>
              </a:rPr>
              <a:t>；称</a:t>
            </a:r>
            <a:r>
              <a:rPr lang="zh-CN" altLang="en-US" sz="3200" b="1" dirty="0" smtClean="0">
                <a:solidFill>
                  <a:srgbClr val="FFCC00"/>
                </a:solidFill>
                <a:latin typeface="Times New Roman" pitchFamily="18" charset="0"/>
              </a:rPr>
              <a:t>变量的出现</a:t>
            </a:r>
            <a:r>
              <a:rPr lang="zh-CN" altLang="en-US" sz="3200" b="1" dirty="0" smtClean="0">
                <a:latin typeface="Times New Roman" pitchFamily="18" charset="0"/>
              </a:rPr>
              <a:t>是</a:t>
            </a:r>
            <a:r>
              <a:rPr lang="zh-CN" altLang="en-US" sz="3200" b="1" u="sng" dirty="0" smtClean="0">
                <a:solidFill>
                  <a:srgbClr val="FFCC00"/>
                </a:solidFill>
                <a:latin typeface="Times New Roman" pitchFamily="18" charset="0"/>
              </a:rPr>
              <a:t>自由的</a:t>
            </a:r>
            <a:r>
              <a:rPr lang="zh-CN" altLang="en-US" sz="3200" b="1" dirty="0" smtClean="0">
                <a:latin typeface="Times New Roman" pitchFamily="18" charset="0"/>
              </a:rPr>
              <a:t>，当且仅当这个出现不是约束的。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BA8877D-8D4D-4DD1-8EEC-1F03F51B0935}" type="slidenum">
              <a:rPr lang="en-US" altLang="zh-CN" smtClean="0"/>
              <a:pPr>
                <a:defRPr/>
              </a:pPr>
              <a:t>27</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量词的约束范围</a:t>
            </a: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457200" y="990600"/>
            <a:ext cx="8458200" cy="3886200"/>
          </a:xfrm>
        </p:spPr>
        <p:txBody>
          <a:bodyPr/>
          <a:lstStyle/>
          <a:p>
            <a:pPr eaLnBrk="1" hangingPunct="1">
              <a:lnSpc>
                <a:spcPct val="125000"/>
              </a:lnSpc>
              <a:buFont typeface="Wingdings" panose="05000000000000000000" pitchFamily="2" charset="2"/>
              <a:buNone/>
              <a:tabLst>
                <a:tab pos="1146175" algn="l"/>
              </a:tabLst>
              <a:defRPr/>
            </a:pPr>
            <a:r>
              <a:rPr lang="zh-CN" altLang="en-US" sz="3300" b="1" dirty="0" smtClean="0">
                <a:latin typeface="Times New Roman" pitchFamily="18" charset="0"/>
                <a:sym typeface="Symbol" pitchFamily="18" charset="2"/>
              </a:rPr>
              <a:t>		</a:t>
            </a:r>
            <a:r>
              <a:rPr lang="en-US" altLang="zh-CN" sz="3300" b="1" dirty="0" smtClean="0">
                <a:latin typeface="Times New Roman" pitchFamily="18" charset="0"/>
              </a:rPr>
              <a:t>x(P(x</a:t>
            </a:r>
            <a:r>
              <a:rPr lang="zh-CN" altLang="en-US" sz="3300" b="1" dirty="0" smtClean="0">
                <a:latin typeface="宋体" pitchFamily="2" charset="-122"/>
              </a:rPr>
              <a:t>，</a:t>
            </a:r>
            <a:r>
              <a:rPr lang="en-US" altLang="zh-CN" sz="3300" b="1" dirty="0" smtClean="0">
                <a:latin typeface="Times New Roman" pitchFamily="18" charset="0"/>
              </a:rPr>
              <a:t>y)</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Q(x</a:t>
            </a:r>
            <a:r>
              <a:rPr lang="zh-CN" altLang="en-US" sz="3300" b="1" dirty="0" smtClean="0">
                <a:latin typeface="宋体" pitchFamily="2" charset="-122"/>
              </a:rPr>
              <a:t>，</a:t>
            </a:r>
            <a:r>
              <a:rPr lang="en-US" altLang="zh-CN" sz="3300" b="1" dirty="0" smtClean="0">
                <a:latin typeface="Times New Roman" pitchFamily="18" charset="0"/>
              </a:rPr>
              <a:t>z))</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R(x)</a:t>
            </a:r>
            <a:endParaRPr lang="en-US" altLang="zh-CN" sz="3300" b="1" dirty="0" smtClean="0">
              <a:latin typeface="宋体" pitchFamily="2" charset="-122"/>
            </a:endParaRPr>
          </a:p>
          <a:p>
            <a:pPr eaLnBrk="1" hangingPunct="1">
              <a:lnSpc>
                <a:spcPct val="125000"/>
              </a:lnSpc>
              <a:buFont typeface="Wingdings" panose="05000000000000000000" pitchFamily="2" charset="2"/>
              <a:buNone/>
              <a:tabLst>
                <a:tab pos="1146175" algn="l"/>
              </a:tabLst>
              <a:defRPr/>
            </a:pPr>
            <a:r>
              <a:rPr lang="en-US" altLang="zh-CN" sz="3300" b="1" dirty="0" smtClean="0">
                <a:latin typeface="宋体" pitchFamily="2" charset="-122"/>
              </a:rPr>
              <a:t>	</a:t>
            </a:r>
            <a:r>
              <a:rPr lang="zh-CN" altLang="en-US" sz="3300" b="1" dirty="0" smtClean="0">
                <a:latin typeface="宋体" pitchFamily="2" charset="-122"/>
              </a:rPr>
              <a:t>从左向右算起，变量</a:t>
            </a:r>
            <a:r>
              <a:rPr lang="en-US" altLang="zh-CN" sz="3300" b="1" dirty="0" smtClean="0">
                <a:latin typeface="Times New Roman" pitchFamily="18" charset="0"/>
              </a:rPr>
              <a:t>x</a:t>
            </a:r>
            <a:r>
              <a:rPr lang="zh-CN" altLang="en-US" sz="3300" b="1" dirty="0" smtClean="0">
                <a:latin typeface="宋体" pitchFamily="2" charset="-122"/>
              </a:rPr>
              <a:t>的第一，第二次出现是约束的，第三次出现是自由的；变量</a:t>
            </a:r>
            <a:r>
              <a:rPr lang="en-US" altLang="zh-CN" sz="3300" b="1" dirty="0" smtClean="0">
                <a:latin typeface="Times New Roman" pitchFamily="18" charset="0"/>
              </a:rPr>
              <a:t>y</a:t>
            </a:r>
            <a:r>
              <a:rPr lang="zh-CN" altLang="en-US" sz="3300" b="1" dirty="0" smtClean="0">
                <a:latin typeface="宋体" pitchFamily="2" charset="-122"/>
              </a:rPr>
              <a:t>，</a:t>
            </a:r>
            <a:r>
              <a:rPr lang="en-US" altLang="zh-CN" sz="3300" b="1" dirty="0" smtClean="0">
                <a:latin typeface="Times New Roman" pitchFamily="18" charset="0"/>
              </a:rPr>
              <a:t>z</a:t>
            </a:r>
            <a:r>
              <a:rPr lang="zh-CN" altLang="en-US" sz="3300" b="1" dirty="0" smtClean="0">
                <a:latin typeface="宋体" pitchFamily="2" charset="-122"/>
              </a:rPr>
              <a:t>的出现是自由的</a:t>
            </a:r>
            <a:r>
              <a:rPr lang="zh-CN" altLang="en-US" sz="4000" b="1" dirty="0" smtClean="0">
                <a:latin typeface="宋体" pitchFamily="2" charset="-122"/>
              </a:rPr>
              <a:t>。</a:t>
            </a: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9C51A6B-0283-4219-9AA4-486FF897CBF5}" type="slidenum">
              <a:rPr lang="en-US" altLang="zh-CN" smtClean="0"/>
              <a:pPr>
                <a:defRPr/>
              </a:pPr>
              <a:t>28</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28600" y="914400"/>
            <a:ext cx="8686800" cy="5334000"/>
          </a:xfrm>
        </p:spPr>
        <p:txBody>
          <a:bodyPr/>
          <a:lstStyle/>
          <a:p>
            <a:pPr eaLnBrk="1" hangingPunct="1">
              <a:lnSpc>
                <a:spcPct val="125000"/>
              </a:lnSpc>
              <a:tabLst>
                <a:tab pos="1146175" algn="l"/>
              </a:tabLst>
              <a:defRPr/>
            </a:pP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3.2.5</a:t>
            </a:r>
            <a:r>
              <a:rPr lang="en-US" altLang="zh-CN" sz="3200" b="1" dirty="0" smtClean="0">
                <a:latin typeface="Times New Roman" pitchFamily="18" charset="0"/>
              </a:rPr>
              <a:t>  </a:t>
            </a:r>
            <a:r>
              <a:rPr lang="zh-CN" altLang="en-US" sz="3200" b="1" dirty="0" smtClean="0">
                <a:latin typeface="Times New Roman" pitchFamily="18" charset="0"/>
              </a:rPr>
              <a:t>称</a:t>
            </a:r>
            <a:r>
              <a:rPr lang="zh-CN" altLang="en-US" sz="3200" b="1" dirty="0" smtClean="0">
                <a:solidFill>
                  <a:srgbClr val="FFCC00"/>
                </a:solidFill>
                <a:latin typeface="Times New Roman" pitchFamily="18" charset="0"/>
              </a:rPr>
              <a:t>变量是约束的</a:t>
            </a:r>
            <a:r>
              <a:rPr lang="zh-CN" altLang="en-US" sz="3200" b="1" dirty="0" smtClean="0">
                <a:latin typeface="Times New Roman" pitchFamily="18" charset="0"/>
              </a:rPr>
              <a:t>，如果至少有一个它的出现是约束的；称变量是自由的，如果至少有一个它的出现是自由的。</a:t>
            </a:r>
          </a:p>
          <a:p>
            <a:pPr eaLnBrk="1" hangingPunct="1">
              <a:lnSpc>
                <a:spcPct val="125000"/>
              </a:lnSpc>
              <a:tabLst>
                <a:tab pos="1146175" algn="l"/>
              </a:tabLst>
              <a:defRPr/>
            </a:pPr>
            <a:r>
              <a:rPr lang="zh-CN" altLang="en-US" sz="3200" b="1" dirty="0" smtClean="0">
                <a:latin typeface="Times New Roman" pitchFamily="18" charset="0"/>
              </a:rPr>
              <a:t>由定义可以看出一个变量可以既是约束变量又是自由变量。</a:t>
            </a:r>
          </a:p>
          <a:p>
            <a:pPr eaLnBrk="1" hangingPunct="1">
              <a:lnSpc>
                <a:spcPct val="125000"/>
              </a:lnSpc>
              <a:tabLst>
                <a:tab pos="1146175" algn="l"/>
              </a:tabLst>
              <a:defRPr/>
            </a:pPr>
            <a:r>
              <a:rPr lang="zh-CN" altLang="en-US" sz="3200" b="1" dirty="0" smtClean="0">
                <a:solidFill>
                  <a:srgbClr val="FFCC00"/>
                </a:solidFill>
                <a:latin typeface="Times New Roman" pitchFamily="18" charset="0"/>
              </a:rPr>
              <a:t>例</a:t>
            </a:r>
            <a:r>
              <a:rPr lang="en-US" altLang="zh-CN" sz="3200" b="1" dirty="0" smtClean="0">
                <a:solidFill>
                  <a:srgbClr val="FFCC00"/>
                </a:solidFill>
                <a:latin typeface="Times New Roman" pitchFamily="18" charset="0"/>
              </a:rPr>
              <a:t>.</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x(P(x</a:t>
            </a:r>
            <a:r>
              <a:rPr lang="zh-CN" altLang="en-US" sz="3200" b="1" dirty="0" smtClean="0">
                <a:latin typeface="Times New Roman" pitchFamily="18" charset="0"/>
              </a:rPr>
              <a:t>，</a:t>
            </a:r>
            <a:r>
              <a:rPr lang="en-US" altLang="zh-CN" sz="3200" b="1" dirty="0" smtClean="0">
                <a:latin typeface="Times New Roman" pitchFamily="18" charset="0"/>
              </a:rPr>
              <a:t>y)</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Q(x</a:t>
            </a:r>
            <a:r>
              <a:rPr lang="zh-CN" altLang="en-US" sz="3200" b="1" dirty="0" smtClean="0">
                <a:latin typeface="Times New Roman" pitchFamily="18" charset="0"/>
              </a:rPr>
              <a:t>，</a:t>
            </a:r>
            <a:r>
              <a:rPr lang="en-US" altLang="zh-CN" sz="3200" b="1" dirty="0" smtClean="0">
                <a:latin typeface="Times New Roman" pitchFamily="18" charset="0"/>
              </a:rPr>
              <a:t>z))</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R(x) </a:t>
            </a:r>
            <a:r>
              <a:rPr lang="zh-CN" altLang="en-US" sz="3200" b="1" dirty="0" smtClean="0">
                <a:latin typeface="Times New Roman" pitchFamily="18" charset="0"/>
              </a:rPr>
              <a:t>中的</a:t>
            </a:r>
            <a:r>
              <a:rPr lang="en-US" altLang="zh-CN" sz="3200" b="1" dirty="0" smtClean="0">
                <a:latin typeface="Times New Roman" pitchFamily="18" charset="0"/>
              </a:rPr>
              <a:t>x</a:t>
            </a:r>
            <a:r>
              <a:rPr lang="zh-CN" altLang="en-US" sz="3200" b="1" dirty="0" smtClean="0">
                <a:latin typeface="Times New Roman" pitchFamily="18" charset="0"/>
              </a:rPr>
              <a:t>既是约束变量，又是自由变量；</a:t>
            </a:r>
            <a:r>
              <a:rPr lang="en-US" altLang="zh-CN" sz="3200" b="1" dirty="0" smtClean="0">
                <a:latin typeface="Times New Roman" pitchFamily="18" charset="0"/>
              </a:rPr>
              <a:t>y</a:t>
            </a:r>
            <a:r>
              <a:rPr lang="zh-CN" altLang="en-US" sz="3200" b="1" dirty="0" smtClean="0">
                <a:latin typeface="Times New Roman" pitchFamily="18" charset="0"/>
              </a:rPr>
              <a:t>，</a:t>
            </a:r>
            <a:r>
              <a:rPr lang="en-US" altLang="zh-CN" sz="3200" b="1" dirty="0" smtClean="0">
                <a:latin typeface="Times New Roman" pitchFamily="18" charset="0"/>
              </a:rPr>
              <a:t>z</a:t>
            </a:r>
            <a:r>
              <a:rPr lang="zh-CN" altLang="en-US" sz="3200" b="1" dirty="0" smtClean="0">
                <a:latin typeface="Times New Roman" pitchFamily="18" charset="0"/>
              </a:rPr>
              <a:t>只是自由变量。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122FDAE-98DB-4036-959E-62280C5BC25A}" type="slidenum">
              <a:rPr lang="en-US" altLang="zh-CN" smtClean="0"/>
              <a:pPr>
                <a:defRPr/>
              </a:pPr>
              <a:t>29</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约束变量、自由变量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命题逻辑的缺陷</a:t>
            </a:r>
          </a:p>
        </p:txBody>
      </p:sp>
      <p:sp>
        <p:nvSpPr>
          <p:cNvPr id="196611" name="Rectangle 3"/>
          <p:cNvSpPr>
            <a:spLocks noGrp="1" noChangeArrowheads="1"/>
          </p:cNvSpPr>
          <p:nvPr>
            <p:ph type="body" idx="1"/>
          </p:nvPr>
        </p:nvSpPr>
        <p:spPr>
          <a:xfrm>
            <a:off x="304800" y="914400"/>
            <a:ext cx="8458200" cy="5486400"/>
          </a:xfrm>
        </p:spPr>
        <p:txBody>
          <a:bodyPr/>
          <a:lstStyle/>
          <a:p>
            <a:pPr eaLnBrk="1" hangingPunct="1">
              <a:lnSpc>
                <a:spcPct val="110000"/>
              </a:lnSpc>
              <a:buFont typeface="Wingdings" panose="05000000000000000000" pitchFamily="2" charset="2"/>
              <a:buNone/>
              <a:defRPr/>
            </a:pPr>
            <a:r>
              <a:rPr lang="en-US" altLang="zh-CN" sz="3200" b="1" dirty="0" smtClean="0">
                <a:solidFill>
                  <a:srgbClr val="FFCC00"/>
                </a:solidFill>
                <a:latin typeface="黑体" panose="02010609060101010101" pitchFamily="49" charset="-122"/>
                <a:ea typeface="黑体" panose="02010609060101010101" pitchFamily="49" charset="-122"/>
              </a:rPr>
              <a:t>1 </a:t>
            </a:r>
            <a:r>
              <a:rPr lang="zh-CN" altLang="en-US" sz="3200" b="1" dirty="0" smtClean="0">
                <a:solidFill>
                  <a:srgbClr val="FFCC00"/>
                </a:solidFill>
                <a:latin typeface="黑体" panose="02010609060101010101" pitchFamily="49" charset="-122"/>
                <a:ea typeface="黑体" panose="02010609060101010101" pitchFamily="49" charset="-122"/>
              </a:rPr>
              <a:t>繁琐</a:t>
            </a:r>
          </a:p>
          <a:p>
            <a:pPr eaLnBrk="1" hangingPunct="1">
              <a:lnSpc>
                <a:spcPct val="110000"/>
              </a:lnSpc>
              <a:buFont typeface="Wingdings" panose="05000000000000000000" pitchFamily="2" charset="2"/>
              <a:buNone/>
              <a:defRPr/>
            </a:pPr>
            <a:r>
              <a:rPr lang="zh-CN" altLang="en-US" sz="3200" b="1" dirty="0" smtClean="0">
                <a:solidFill>
                  <a:srgbClr val="FFCC00"/>
                </a:solidFill>
                <a:latin typeface="黑体" panose="02010609060101010101" pitchFamily="49" charset="-122"/>
                <a:ea typeface="黑体" panose="02010609060101010101" pitchFamily="49" charset="-122"/>
              </a:rPr>
              <a:t>例</a:t>
            </a:r>
            <a:r>
              <a:rPr lang="en-US" altLang="zh-CN" sz="3200" b="1" dirty="0" smtClean="0">
                <a:solidFill>
                  <a:srgbClr val="FFCC00"/>
                </a:solidFill>
                <a:latin typeface="黑体" panose="02010609060101010101" pitchFamily="49" charset="-122"/>
                <a:ea typeface="黑体" panose="02010609060101010101" pitchFamily="49" charset="-122"/>
              </a:rPr>
              <a:t>.</a:t>
            </a:r>
            <a:r>
              <a:rPr lang="zh-CN" altLang="en-US" sz="3200" b="1" dirty="0" smtClean="0">
                <a:latin typeface="Times New Roman" pitchFamily="18" charset="0"/>
              </a:rPr>
              <a:t>表述集合个体性质及相互关系</a:t>
            </a:r>
          </a:p>
          <a:p>
            <a:pPr eaLnBrk="1" hangingPunct="1">
              <a:lnSpc>
                <a:spcPct val="110000"/>
              </a:lnSpc>
              <a:buFont typeface="Wingdings" panose="05000000000000000000" pitchFamily="2" charset="2"/>
              <a:buNone/>
              <a:defRPr/>
            </a:pPr>
            <a:r>
              <a:rPr lang="zh-CN" altLang="en-US" sz="3200" b="1" dirty="0" smtClean="0">
                <a:latin typeface="Times New Roman" pitchFamily="18" charset="0"/>
              </a:rPr>
              <a:t>     </a:t>
            </a:r>
            <a:r>
              <a:rPr lang="en-US" altLang="zh-CN" sz="3200" b="1" dirty="0" smtClean="0">
                <a:latin typeface="Times New Roman" pitchFamily="18" charset="0"/>
              </a:rPr>
              <a:t>S={1,2,…,50}</a:t>
            </a:r>
          </a:p>
          <a:p>
            <a:pPr eaLnBrk="1" hangingPunct="1">
              <a:lnSpc>
                <a:spcPct val="110000"/>
              </a:lnSpc>
              <a:buFont typeface="Wingdings" panose="05000000000000000000" pitchFamily="2" charset="2"/>
              <a:buNone/>
              <a:defRPr/>
            </a:pPr>
            <a:r>
              <a:rPr lang="zh-CN" altLang="en-US" sz="3200" b="1" dirty="0" smtClean="0">
                <a:latin typeface="Times New Roman" pitchFamily="18" charset="0"/>
              </a:rPr>
              <a:t>表述</a:t>
            </a:r>
            <a:r>
              <a:rPr lang="en-US" altLang="zh-CN" sz="3200" b="1" dirty="0" smtClean="0">
                <a:latin typeface="Times New Roman" pitchFamily="18" charset="0"/>
              </a:rPr>
              <a:t>S</a:t>
            </a:r>
            <a:r>
              <a:rPr lang="zh-CN" altLang="en-US" sz="3200" b="1" dirty="0" smtClean="0">
                <a:latin typeface="Times New Roman" pitchFamily="18" charset="0"/>
              </a:rPr>
              <a:t>中元素大于</a:t>
            </a:r>
            <a:r>
              <a:rPr lang="en-US" altLang="zh-CN" sz="3200" b="1" dirty="0" smtClean="0">
                <a:latin typeface="Times New Roman" pitchFamily="18" charset="0"/>
              </a:rPr>
              <a:t>3</a:t>
            </a:r>
            <a:r>
              <a:rPr lang="zh-CN" altLang="en-US" sz="3200" b="1" dirty="0" smtClean="0">
                <a:latin typeface="Times New Roman" pitchFamily="18" charset="0"/>
              </a:rPr>
              <a:t>这样一个性质，需要</a:t>
            </a:r>
          </a:p>
          <a:p>
            <a:pPr eaLnBrk="1" hangingPunct="1">
              <a:lnSpc>
                <a:spcPct val="110000"/>
              </a:lnSpc>
              <a:buFont typeface="Wingdings" panose="05000000000000000000" pitchFamily="2" charset="2"/>
              <a:buNone/>
              <a:defRPr/>
            </a:pPr>
            <a:r>
              <a:rPr lang="en-US" altLang="zh-CN" sz="3200" b="1" dirty="0" smtClean="0">
                <a:latin typeface="Times New Roman" pitchFamily="18" charset="0"/>
              </a:rPr>
              <a:t>1&gt;3,2&gt;3,…,50&gt;3</a:t>
            </a:r>
            <a:r>
              <a:rPr lang="zh-CN" altLang="en-US" sz="3200" b="1" dirty="0" smtClean="0">
                <a:latin typeface="Times New Roman" pitchFamily="18" charset="0"/>
              </a:rPr>
              <a:t>等</a:t>
            </a:r>
            <a:r>
              <a:rPr lang="en-US" altLang="zh-CN" sz="3200" b="1" dirty="0" smtClean="0">
                <a:latin typeface="Times New Roman" pitchFamily="18" charset="0"/>
              </a:rPr>
              <a:t>50</a:t>
            </a:r>
            <a:r>
              <a:rPr lang="zh-CN" altLang="en-US" sz="3200" b="1" dirty="0" smtClean="0">
                <a:latin typeface="Times New Roman" pitchFamily="18" charset="0"/>
              </a:rPr>
              <a:t>个命题。</a:t>
            </a:r>
            <a:endParaRPr lang="en-US" altLang="zh-CN" sz="3200" b="1" dirty="0" smtClean="0">
              <a:latin typeface="Times New Roman" pitchFamily="18" charset="0"/>
            </a:endParaRPr>
          </a:p>
          <a:p>
            <a:pPr marL="0" indent="0" eaLnBrk="1" hangingPunct="1">
              <a:lnSpc>
                <a:spcPct val="110000"/>
              </a:lnSpc>
              <a:spcBef>
                <a:spcPts val="0"/>
              </a:spcBef>
              <a:buFont typeface="Wingdings" panose="05000000000000000000" pitchFamily="2" charset="2"/>
              <a:buNone/>
              <a:defRPr/>
            </a:pPr>
            <a:r>
              <a:rPr lang="zh-CN" altLang="en-US" sz="3200"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4F9244D-4465-4E8F-BD7D-8ED47500DAEE}" type="slidenum">
              <a:rPr lang="en-US" altLang="zh-CN" smtClean="0"/>
              <a:pPr>
                <a:defRPr/>
              </a:pPr>
              <a:t>3</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 calcmode="lin" valueType="num">
                                      <p:cBhvr additive="base">
                                        <p:cTn id="7" dur="500" fill="hold"/>
                                        <p:tgtEl>
                                          <p:spTgt spid="196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6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6611">
                                            <p:txEl>
                                              <p:pRg st="1" end="1"/>
                                            </p:txEl>
                                          </p:spTgt>
                                        </p:tgtEl>
                                        <p:attrNameLst>
                                          <p:attrName>style.visibility</p:attrName>
                                        </p:attrNameLst>
                                      </p:cBhvr>
                                      <p:to>
                                        <p:strVal val="visible"/>
                                      </p:to>
                                    </p:set>
                                    <p:anim calcmode="lin" valueType="num">
                                      <p:cBhvr additive="base">
                                        <p:cTn id="11" dur="500" fill="hold"/>
                                        <p:tgtEl>
                                          <p:spTgt spid="1966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66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6611">
                                            <p:txEl>
                                              <p:pRg st="2" end="2"/>
                                            </p:txEl>
                                          </p:spTgt>
                                        </p:tgtEl>
                                        <p:attrNameLst>
                                          <p:attrName>style.visibility</p:attrName>
                                        </p:attrNameLst>
                                      </p:cBhvr>
                                      <p:to>
                                        <p:strVal val="visible"/>
                                      </p:to>
                                    </p:set>
                                    <p:anim calcmode="lin" valueType="num">
                                      <p:cBhvr additive="base">
                                        <p:cTn id="15" dur="500" fill="hold"/>
                                        <p:tgtEl>
                                          <p:spTgt spid="1966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66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6611">
                                            <p:txEl>
                                              <p:pRg st="3" end="3"/>
                                            </p:txEl>
                                          </p:spTgt>
                                        </p:tgtEl>
                                        <p:attrNameLst>
                                          <p:attrName>style.visibility</p:attrName>
                                        </p:attrNameLst>
                                      </p:cBhvr>
                                      <p:to>
                                        <p:strVal val="visible"/>
                                      </p:to>
                                    </p:set>
                                    <p:anim calcmode="lin" valueType="num">
                                      <p:cBhvr additive="base">
                                        <p:cTn id="19" dur="500" fill="hold"/>
                                        <p:tgtEl>
                                          <p:spTgt spid="1966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66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6611">
                                            <p:txEl>
                                              <p:pRg st="4" end="4"/>
                                            </p:txEl>
                                          </p:spTgt>
                                        </p:tgtEl>
                                        <p:attrNameLst>
                                          <p:attrName>style.visibility</p:attrName>
                                        </p:attrNameLst>
                                      </p:cBhvr>
                                      <p:to>
                                        <p:strVal val="visible"/>
                                      </p:to>
                                    </p:set>
                                    <p:anim calcmode="lin" valueType="num">
                                      <p:cBhvr additive="base">
                                        <p:cTn id="23" dur="500" fill="hold"/>
                                        <p:tgtEl>
                                          <p:spTgt spid="1966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66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52400" y="1066800"/>
            <a:ext cx="8610600" cy="5867400"/>
          </a:xfrm>
        </p:spPr>
        <p:txBody>
          <a:bodyPr/>
          <a:lstStyle/>
          <a:p>
            <a:pPr eaLnBrk="1" hangingPunct="1">
              <a:lnSpc>
                <a:spcPct val="105000"/>
              </a:lnSpc>
              <a:buFont typeface="Wingdings" panose="05000000000000000000" pitchFamily="2" charset="2"/>
              <a:buNone/>
              <a:tabLst>
                <a:tab pos="1146175" algn="l"/>
              </a:tabLst>
              <a:defRPr/>
            </a:pPr>
            <a:r>
              <a:rPr lang="zh-CN" altLang="en-US" sz="3200" b="1" dirty="0" smtClean="0">
                <a:solidFill>
                  <a:srgbClr val="FFCC00"/>
                </a:solidFill>
                <a:latin typeface="Times New Roman" pitchFamily="18" charset="0"/>
              </a:rPr>
              <a:t>改名规则的理论依据</a:t>
            </a:r>
          </a:p>
          <a:p>
            <a:pPr eaLnBrk="1" hangingPunct="1">
              <a:lnSpc>
                <a:spcPct val="125000"/>
              </a:lnSpc>
              <a:tabLst>
                <a:tab pos="1146175" algn="l"/>
              </a:tabLst>
              <a:defRPr/>
            </a:pP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xP</a:t>
            </a:r>
            <a:r>
              <a:rPr lang="en-US" altLang="zh-CN" sz="3000" b="1" dirty="0" smtClean="0">
                <a:latin typeface="Times New Roman" pitchFamily="18" charset="0"/>
              </a:rPr>
              <a:t>(x)</a:t>
            </a:r>
            <a:r>
              <a:rPr lang="zh-CN" altLang="en-US" sz="3000" b="1" dirty="0" smtClean="0">
                <a:latin typeface="Times New Roman" pitchFamily="18" charset="0"/>
              </a:rPr>
              <a:t>与</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yP</a:t>
            </a:r>
            <a:r>
              <a:rPr lang="en-US" altLang="zh-CN" sz="3000" b="1" dirty="0" smtClean="0">
                <a:latin typeface="Times New Roman" pitchFamily="18" charset="0"/>
              </a:rPr>
              <a:t>(y)</a:t>
            </a:r>
            <a:r>
              <a:rPr lang="zh-CN" altLang="en-US" sz="3000" b="1" dirty="0" smtClean="0">
                <a:latin typeface="Times New Roman" pitchFamily="18" charset="0"/>
              </a:rPr>
              <a:t>都是表示个体域</a:t>
            </a:r>
            <a:r>
              <a:rPr lang="en-US" altLang="zh-CN" sz="3000" b="1" dirty="0" smtClean="0">
                <a:latin typeface="Times New Roman" pitchFamily="18" charset="0"/>
              </a:rPr>
              <a:t>D</a:t>
            </a:r>
            <a:r>
              <a:rPr lang="zh-CN" altLang="en-US" sz="3000" b="1" dirty="0" smtClean="0">
                <a:latin typeface="Times New Roman" pitchFamily="18" charset="0"/>
              </a:rPr>
              <a:t>中的“每个个体都具有性质</a:t>
            </a:r>
            <a:r>
              <a:rPr lang="en-US" altLang="zh-CN" sz="3000" b="1" dirty="0" smtClean="0">
                <a:latin typeface="Times New Roman" pitchFamily="18" charset="0"/>
              </a:rPr>
              <a:t>P”</a:t>
            </a:r>
            <a:r>
              <a:rPr lang="zh-CN" altLang="en-US" sz="3000" b="1" dirty="0" smtClean="0">
                <a:latin typeface="Times New Roman" pitchFamily="18" charset="0"/>
              </a:rPr>
              <a:t>，所以可以把</a:t>
            </a:r>
            <a:r>
              <a:rPr lang="en-US" altLang="zh-CN" sz="3000" b="1" dirty="0" smtClean="0">
                <a:latin typeface="Times New Roman" pitchFamily="18" charset="0"/>
              </a:rPr>
              <a:t>x</a:t>
            </a:r>
            <a:r>
              <a:rPr lang="zh-CN" altLang="en-US" sz="3000" b="1" dirty="0" smtClean="0">
                <a:latin typeface="Times New Roman" pitchFamily="18" charset="0"/>
              </a:rPr>
              <a:t>改名为</a:t>
            </a:r>
            <a:r>
              <a:rPr lang="en-US" altLang="zh-CN" sz="3000" b="1" dirty="0" smtClean="0">
                <a:latin typeface="Times New Roman" pitchFamily="18" charset="0"/>
              </a:rPr>
              <a:t>y</a:t>
            </a:r>
            <a:r>
              <a:rPr lang="zh-CN" altLang="en-US" sz="3000" b="1" dirty="0" smtClean="0">
                <a:latin typeface="Times New Roman" pitchFamily="18" charset="0"/>
              </a:rPr>
              <a:t>，即把</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xP</a:t>
            </a:r>
            <a:r>
              <a:rPr lang="en-US" altLang="zh-CN" sz="3000" b="1" dirty="0" smtClean="0">
                <a:latin typeface="Times New Roman" pitchFamily="18" charset="0"/>
              </a:rPr>
              <a:t>(x)</a:t>
            </a:r>
            <a:r>
              <a:rPr lang="zh-CN" altLang="en-US" sz="3000" b="1" dirty="0" smtClean="0">
                <a:latin typeface="Times New Roman" pitchFamily="18" charset="0"/>
              </a:rPr>
              <a:t>改成为</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yP</a:t>
            </a:r>
            <a:r>
              <a:rPr lang="en-US" altLang="zh-CN" sz="3000" b="1" dirty="0" smtClean="0">
                <a:latin typeface="Times New Roman" pitchFamily="18" charset="0"/>
              </a:rPr>
              <a:t>(y)</a:t>
            </a:r>
            <a:r>
              <a:rPr lang="zh-CN" altLang="en-US" sz="3000" b="1" dirty="0" smtClean="0">
                <a:latin typeface="Times New Roman" pitchFamily="18" charset="0"/>
              </a:rPr>
              <a:t>。</a:t>
            </a:r>
          </a:p>
          <a:p>
            <a:pPr eaLnBrk="1" hangingPunct="1">
              <a:lnSpc>
                <a:spcPct val="125000"/>
              </a:lnSpc>
              <a:tabLst>
                <a:tab pos="1146175" algn="l"/>
              </a:tabLst>
              <a:defRPr/>
            </a:pP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xP</a:t>
            </a:r>
            <a:r>
              <a:rPr lang="en-US" altLang="zh-CN" sz="3000" b="1" dirty="0" smtClean="0">
                <a:latin typeface="Times New Roman" pitchFamily="18" charset="0"/>
              </a:rPr>
              <a:t>(x)</a:t>
            </a:r>
            <a:r>
              <a:rPr lang="zh-CN" altLang="en-US" sz="3000" b="1" dirty="0" smtClean="0">
                <a:latin typeface="Times New Roman" pitchFamily="18" charset="0"/>
              </a:rPr>
              <a:t>与</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yP</a:t>
            </a:r>
            <a:r>
              <a:rPr lang="en-US" altLang="zh-CN" sz="3000" b="1" dirty="0" smtClean="0">
                <a:latin typeface="Times New Roman" pitchFamily="18" charset="0"/>
              </a:rPr>
              <a:t>(y)</a:t>
            </a:r>
            <a:r>
              <a:rPr lang="zh-CN" altLang="en-US" sz="3000" b="1" dirty="0" smtClean="0">
                <a:latin typeface="Times New Roman" pitchFamily="18" charset="0"/>
              </a:rPr>
              <a:t>都是表示个体域</a:t>
            </a:r>
            <a:r>
              <a:rPr lang="en-US" altLang="zh-CN" sz="3000" b="1" dirty="0" smtClean="0">
                <a:latin typeface="Times New Roman" pitchFamily="18" charset="0"/>
              </a:rPr>
              <a:t>D</a:t>
            </a:r>
            <a:r>
              <a:rPr lang="zh-CN" altLang="en-US" sz="3000" b="1" dirty="0" smtClean="0">
                <a:latin typeface="Times New Roman" pitchFamily="18" charset="0"/>
              </a:rPr>
              <a:t>中的“某个个体具有性质</a:t>
            </a:r>
            <a:r>
              <a:rPr lang="en-US" altLang="zh-CN" sz="3000" b="1" dirty="0" smtClean="0">
                <a:latin typeface="Times New Roman" pitchFamily="18" charset="0"/>
              </a:rPr>
              <a:t>P” </a:t>
            </a:r>
            <a:r>
              <a:rPr lang="zh-CN" altLang="en-US" sz="3000" b="1" dirty="0" smtClean="0">
                <a:latin typeface="Times New Roman" pitchFamily="18" charset="0"/>
              </a:rPr>
              <a:t>，所以也可以把</a:t>
            </a:r>
            <a:r>
              <a:rPr lang="en-US" altLang="zh-CN" sz="3000" b="1" dirty="0" smtClean="0">
                <a:latin typeface="Times New Roman" pitchFamily="18" charset="0"/>
              </a:rPr>
              <a:t>x</a:t>
            </a:r>
            <a:r>
              <a:rPr lang="zh-CN" altLang="en-US" sz="3000" b="1" dirty="0" smtClean="0">
                <a:latin typeface="Times New Roman" pitchFamily="18" charset="0"/>
              </a:rPr>
              <a:t>改名为</a:t>
            </a:r>
            <a:r>
              <a:rPr lang="en-US" altLang="zh-CN" sz="3000" b="1" dirty="0" smtClean="0">
                <a:latin typeface="Times New Roman" pitchFamily="18" charset="0"/>
              </a:rPr>
              <a:t>y</a:t>
            </a:r>
            <a:r>
              <a:rPr lang="zh-CN" altLang="en-US" sz="3000" b="1" dirty="0" smtClean="0">
                <a:latin typeface="Times New Roman" pitchFamily="18" charset="0"/>
              </a:rPr>
              <a:t>，即把</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xP</a:t>
            </a:r>
            <a:r>
              <a:rPr lang="en-US" altLang="zh-CN" sz="3000" b="1" dirty="0" smtClean="0">
                <a:latin typeface="Times New Roman" pitchFamily="18" charset="0"/>
              </a:rPr>
              <a:t>(x)</a:t>
            </a:r>
            <a:r>
              <a:rPr lang="zh-CN" altLang="en-US" sz="3000" b="1" dirty="0" smtClean="0">
                <a:latin typeface="Times New Roman" pitchFamily="18" charset="0"/>
              </a:rPr>
              <a:t>改成为</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yP</a:t>
            </a:r>
            <a:r>
              <a:rPr lang="en-US" altLang="zh-CN" sz="3000" b="1" dirty="0" smtClean="0">
                <a:latin typeface="Times New Roman" pitchFamily="18" charset="0"/>
              </a:rPr>
              <a:t>(y)</a:t>
            </a:r>
            <a:r>
              <a:rPr lang="zh-CN" altLang="en-US" sz="3000" b="1" dirty="0" smtClean="0">
                <a:latin typeface="Times New Roman" pitchFamily="18" charset="0"/>
              </a:rPr>
              <a:t>。</a:t>
            </a:r>
          </a:p>
        </p:txBody>
      </p:sp>
      <p:sp>
        <p:nvSpPr>
          <p:cNvPr id="5" name="TextBox 4"/>
          <p:cNvSpPr txBox="1">
            <a:spLocks noChangeArrowheads="1"/>
          </p:cNvSpPr>
          <p:nvPr/>
        </p:nvSpPr>
        <p:spPr bwMode="auto">
          <a:xfrm>
            <a:off x="914400" y="2590800"/>
            <a:ext cx="7086600" cy="221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tabLst>
                <a:tab pos="1146175" algn="l"/>
              </a:tabLst>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114617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tabLst>
                <a:tab pos="114617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114617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tabLst>
                <a:tab pos="114617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tabLst>
                <a:tab pos="114617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tabLst>
                <a:tab pos="114617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tabLst>
                <a:tab pos="114617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tabLst>
                <a:tab pos="1146175" algn="l"/>
              </a:tabLst>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 typeface="Wingdings" panose="05000000000000000000" pitchFamily="2" charset="2"/>
              <a:buNone/>
            </a:pPr>
            <a:r>
              <a:rPr lang="zh-CN" altLang="en-US" sz="3200" b="1">
                <a:solidFill>
                  <a:schemeClr val="bg1"/>
                </a:solidFill>
                <a:latin typeface="Times New Roman" panose="02020603050405020304" pitchFamily="18" charset="0"/>
              </a:rPr>
              <a:t>亦即，谓词逻辑中命题的真值，与命题中的约束变量的记法无关。这就引出了谓词逻辑中的改名规则。</a:t>
            </a:r>
            <a:r>
              <a:rPr lang="zh-CN" altLang="en-US" sz="1800" b="1">
                <a:solidFill>
                  <a:schemeClr val="bg1"/>
                </a:solidFill>
                <a:latin typeface="Times New Roman" panose="02020603050405020304" pitchFamily="18" charset="0"/>
              </a:rPr>
              <a:t> </a:t>
            </a:r>
          </a:p>
          <a:p>
            <a:pPr algn="ctr" eaLnBrk="1" hangingPunct="1">
              <a:spcBef>
                <a:spcPct val="0"/>
              </a:spcBef>
              <a:buClrTx/>
              <a:buSzTx/>
              <a:buFontTx/>
              <a:buNone/>
            </a:pPr>
            <a:endParaRPr lang="zh-CN" altLang="en-US" sz="1800"/>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E6D0F60-C445-4391-9B3A-AE9E3676CAF1}" type="slidenum">
              <a:rPr lang="en-US" altLang="zh-CN" smtClean="0"/>
              <a:pPr>
                <a:defRPr/>
              </a:pPr>
              <a:t>30</a:t>
            </a:fld>
            <a:endParaRPr lang="en-US" altLang="zh-CN"/>
          </a:p>
        </p:txBody>
      </p:sp>
      <p:sp>
        <p:nvSpPr>
          <p:cNvPr id="8"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5 </a:t>
            </a:r>
            <a:r>
              <a:rPr lang="zh-CN" altLang="en-US" sz="3600" b="1" dirty="0" smtClean="0">
                <a:latin typeface="黑体" panose="02010609060101010101" pitchFamily="49" charset="-122"/>
                <a:ea typeface="黑体" panose="02010609060101010101" pitchFamily="49" charset="-122"/>
              </a:rPr>
              <a:t>约束变量的改名规则</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anim calcmode="lin" valueType="num">
                                      <p:cBhvr additive="base">
                                        <p:cTn id="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277813"/>
            <a:ext cx="8229600" cy="1143000"/>
          </a:xfrm>
        </p:spPr>
        <p:txBody>
          <a:bodyPr/>
          <a:lstStyle/>
          <a:p>
            <a:pPr algn="l" eaLnBrk="1" hangingPunct="1">
              <a:defRPr/>
            </a:pPr>
            <a:r>
              <a:rPr lang="en-US" altLang="zh-CN" sz="4000" b="1" dirty="0" smtClean="0">
                <a:latin typeface="Times New Roman" pitchFamily="18" charset="0"/>
              </a:rPr>
              <a:t>5  </a:t>
            </a:r>
            <a:r>
              <a:rPr lang="zh-CN" altLang="en-US" sz="4000" b="1" dirty="0" smtClean="0">
                <a:latin typeface="Times New Roman" pitchFamily="18" charset="0"/>
              </a:rPr>
              <a:t>约束变量的改名规则</a:t>
            </a:r>
          </a:p>
        </p:txBody>
      </p:sp>
      <p:sp>
        <p:nvSpPr>
          <p:cNvPr id="38915" name="Rectangle 3"/>
          <p:cNvSpPr>
            <a:spLocks noGrp="1" noChangeArrowheads="1"/>
          </p:cNvSpPr>
          <p:nvPr>
            <p:ph type="body" idx="1"/>
          </p:nvPr>
        </p:nvSpPr>
        <p:spPr>
          <a:xfrm>
            <a:off x="457200" y="1371600"/>
            <a:ext cx="8305800" cy="5029200"/>
          </a:xfrm>
        </p:spPr>
        <p:txBody>
          <a:bodyPr/>
          <a:lstStyle/>
          <a:p>
            <a:pPr marL="0" indent="0" eaLnBrk="1" hangingPunct="1">
              <a:lnSpc>
                <a:spcPct val="114000"/>
              </a:lnSpc>
              <a:tabLst>
                <a:tab pos="1146175" algn="l"/>
              </a:tabLst>
              <a:defRPr/>
            </a:pPr>
            <a:r>
              <a:rPr lang="zh-CN" altLang="en-US" sz="3200" b="1" dirty="0" smtClean="0">
                <a:latin typeface="宋体" pitchFamily="2" charset="-122"/>
              </a:rPr>
              <a:t>在由谓词，量词，逻辑联结词，括号组成的有意义的符号串</a:t>
            </a:r>
            <a:r>
              <a:rPr lang="en-US" altLang="zh-CN" sz="3200" b="1" dirty="0" smtClean="0">
                <a:latin typeface="Times New Roman" pitchFamily="18" charset="0"/>
              </a:rPr>
              <a:t>(</a:t>
            </a:r>
            <a:r>
              <a:rPr lang="zh-CN" altLang="en-US" sz="3200" b="1" dirty="0" smtClean="0">
                <a:latin typeface="宋体" pitchFamily="2" charset="-122"/>
              </a:rPr>
              <a:t>实际是下节定义的公式</a:t>
            </a:r>
            <a:r>
              <a:rPr lang="en-US" altLang="zh-CN" sz="3200" b="1" dirty="0" smtClean="0">
                <a:latin typeface="Times New Roman" pitchFamily="18" charset="0"/>
              </a:rPr>
              <a:t>)</a:t>
            </a:r>
            <a:r>
              <a:rPr lang="zh-CN" altLang="en-US" sz="3200" b="1" dirty="0" smtClean="0">
                <a:latin typeface="宋体" pitchFamily="2" charset="-122"/>
              </a:rPr>
              <a:t>中，可将其中出现的约束变量改为另一个约束变量，这种改名必须在</a:t>
            </a:r>
            <a:r>
              <a:rPr lang="zh-CN" altLang="en-US" sz="3200" b="1" dirty="0" smtClean="0">
                <a:solidFill>
                  <a:srgbClr val="FFCC00"/>
                </a:solidFill>
                <a:latin typeface="宋体" pitchFamily="2" charset="-122"/>
              </a:rPr>
              <a:t>量词</a:t>
            </a:r>
            <a:r>
              <a:rPr lang="zh-CN" altLang="en-US" sz="3200" b="1" u="sng" dirty="0" smtClean="0">
                <a:solidFill>
                  <a:srgbClr val="FFCC00"/>
                </a:solidFill>
                <a:latin typeface="宋体" pitchFamily="2" charset="-122"/>
              </a:rPr>
              <a:t>作用区域内</a:t>
            </a:r>
            <a:r>
              <a:rPr lang="zh-CN" altLang="en-US" sz="3200" b="1" dirty="0" smtClean="0">
                <a:solidFill>
                  <a:srgbClr val="FFCC00"/>
                </a:solidFill>
                <a:latin typeface="宋体" pitchFamily="2" charset="-122"/>
              </a:rPr>
              <a:t>各处</a:t>
            </a:r>
            <a:r>
              <a:rPr lang="zh-CN" altLang="en-US" sz="3200" b="1" dirty="0" smtClean="0">
                <a:latin typeface="宋体" pitchFamily="2" charset="-122"/>
              </a:rPr>
              <a:t>以及</a:t>
            </a:r>
            <a:r>
              <a:rPr lang="zh-CN" altLang="en-US" sz="3200" b="1" dirty="0" smtClean="0">
                <a:solidFill>
                  <a:srgbClr val="FFCC00"/>
                </a:solidFill>
                <a:latin typeface="宋体" pitchFamily="2" charset="-122"/>
              </a:rPr>
              <a:t>该量词符号中</a:t>
            </a:r>
            <a:r>
              <a:rPr lang="zh-CN" altLang="en-US" sz="3200" b="1" dirty="0" smtClean="0">
                <a:latin typeface="宋体" pitchFamily="2" charset="-122"/>
              </a:rPr>
              <a:t>实行，并且改成的新约束变量要</a:t>
            </a:r>
            <a:r>
              <a:rPr lang="zh-CN" altLang="en-US" sz="3200" b="1" dirty="0" smtClean="0">
                <a:solidFill>
                  <a:srgbClr val="FFCC00"/>
                </a:solidFill>
                <a:latin typeface="宋体" pitchFamily="2" charset="-122"/>
              </a:rPr>
              <a:t>有别于</a:t>
            </a:r>
            <a:r>
              <a:rPr lang="zh-CN" altLang="en-US" sz="3200" b="1" dirty="0" smtClean="0">
                <a:latin typeface="宋体" pitchFamily="2" charset="-122"/>
              </a:rPr>
              <a:t>改名区域中的所有其它变量。</a:t>
            </a:r>
          </a:p>
          <a:p>
            <a:pPr marL="0" indent="0" eaLnBrk="1" hangingPunct="1">
              <a:lnSpc>
                <a:spcPct val="114000"/>
              </a:lnSpc>
              <a:tabLst>
                <a:tab pos="1146175" algn="l"/>
              </a:tabLst>
              <a:defRPr/>
            </a:pPr>
            <a:r>
              <a:rPr lang="zh-CN" altLang="en-US" sz="3200" b="1" dirty="0" smtClean="0">
                <a:latin typeface="宋体" pitchFamily="2" charset="-122"/>
              </a:rPr>
              <a:t>显然改名规则不改变原符号串的真值</a:t>
            </a:r>
            <a:r>
              <a:rPr lang="zh-CN" altLang="en-US" b="1" dirty="0" smtClean="0">
                <a:latin typeface="宋体" pitchFamily="2" charset="-122"/>
              </a:rPr>
              <a:t>。</a:t>
            </a: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CC4DBA5-80B4-471E-A85A-91E346E6851A}" type="slidenum">
              <a:rPr lang="en-US" altLang="zh-CN" smtClean="0"/>
              <a:pPr>
                <a:defRPr/>
              </a:pPr>
              <a:t>31</a:t>
            </a:fld>
            <a:endParaRPr lang="en-US" altLang="zh-CN"/>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304800" y="914400"/>
            <a:ext cx="8610600" cy="5486400"/>
          </a:xfrm>
        </p:spPr>
        <p:txBody>
          <a:bodyPr/>
          <a:lstStyle/>
          <a:p>
            <a:pPr marL="0" indent="0" eaLnBrk="1" hangingPunct="1">
              <a:lnSpc>
                <a:spcPct val="105000"/>
              </a:lnSpc>
              <a:tabLst>
                <a:tab pos="1146175" algn="l"/>
              </a:tabLst>
              <a:defRPr/>
            </a:pPr>
            <a:r>
              <a:rPr lang="zh-CN" altLang="en-US" sz="3200" b="1" dirty="0" smtClean="0">
                <a:latin typeface="Times New Roman" pitchFamily="18" charset="0"/>
              </a:rPr>
              <a:t>对于</a:t>
            </a:r>
            <a:r>
              <a:rPr lang="zh-CN" altLang="en-US"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x(P(x</a:t>
            </a:r>
            <a:r>
              <a:rPr lang="zh-CN" altLang="en-US"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rPr>
              <a:t>y)</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Q(x</a:t>
            </a:r>
            <a:r>
              <a:rPr lang="zh-CN" altLang="en-US"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rPr>
              <a:t>z))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 R(x, v)</a:t>
            </a:r>
            <a:r>
              <a:rPr lang="zh-CN" altLang="en-US" sz="3200" b="1" dirty="0" smtClean="0">
                <a:solidFill>
                  <a:srgbClr val="FFC000"/>
                </a:solidFill>
                <a:latin typeface="Times New Roman" pitchFamily="18" charset="0"/>
              </a:rPr>
              <a:t>，</a:t>
            </a:r>
          </a:p>
          <a:p>
            <a:pPr marL="0" indent="0" eaLnBrk="1" hangingPunct="1">
              <a:lnSpc>
                <a:spcPct val="105000"/>
              </a:lnSpc>
              <a:tabLst>
                <a:tab pos="1146175" algn="l"/>
              </a:tabLst>
              <a:defRPr/>
            </a:pPr>
            <a:r>
              <a:rPr lang="zh-CN" altLang="en-US" sz="3200" b="1" dirty="0" smtClean="0">
                <a:latin typeface="Times New Roman" pitchFamily="18" charset="0"/>
              </a:rPr>
              <a:t>可改名为</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u(P(u</a:t>
            </a:r>
            <a:r>
              <a:rPr lang="zh-CN" altLang="en-US" sz="3200" b="1" dirty="0" smtClean="0">
                <a:latin typeface="Times New Roman" pitchFamily="18" charset="0"/>
              </a:rPr>
              <a:t>，</a:t>
            </a:r>
            <a:r>
              <a:rPr lang="en-US" altLang="zh-CN" sz="3200" b="1" dirty="0" smtClean="0">
                <a:latin typeface="Times New Roman" pitchFamily="18" charset="0"/>
              </a:rPr>
              <a:t>y)</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Q(u</a:t>
            </a:r>
            <a:r>
              <a:rPr lang="zh-CN" altLang="en-US" sz="3200" b="1" dirty="0" smtClean="0">
                <a:latin typeface="Times New Roman" pitchFamily="18" charset="0"/>
              </a:rPr>
              <a:t>，</a:t>
            </a:r>
            <a:r>
              <a:rPr lang="en-US" altLang="zh-CN" sz="3200" b="1" dirty="0" smtClean="0">
                <a:latin typeface="Times New Roman" pitchFamily="18" charset="0"/>
              </a:rPr>
              <a:t>z))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R(x, v) </a:t>
            </a:r>
            <a:r>
              <a:rPr lang="zh-CN" altLang="en-US" sz="3200" b="1" dirty="0" smtClean="0">
                <a:latin typeface="Times New Roman" pitchFamily="18" charset="0"/>
              </a:rPr>
              <a:t>。</a:t>
            </a:r>
          </a:p>
          <a:p>
            <a:pPr marL="0" indent="0" eaLnBrk="1" hangingPunct="1">
              <a:lnSpc>
                <a:spcPct val="105000"/>
              </a:lnSpc>
              <a:tabLst>
                <a:tab pos="1146175" algn="l"/>
              </a:tabLst>
              <a:defRPr/>
            </a:pPr>
            <a:r>
              <a:rPr lang="zh-CN" altLang="en-US" sz="3200" b="1" dirty="0" smtClean="0">
                <a:latin typeface="Times New Roman" pitchFamily="18" charset="0"/>
              </a:rPr>
              <a:t>但下面的改名都是不对的：</a:t>
            </a:r>
          </a:p>
          <a:p>
            <a:pPr marL="0" indent="0" eaLnBrk="1" hangingPunct="1">
              <a:lnSpc>
                <a:spcPct val="105000"/>
              </a:lnSpc>
              <a:buFont typeface="Wingdings" panose="05000000000000000000" pitchFamily="2" charset="2"/>
              <a:buNone/>
              <a:tabLst>
                <a:tab pos="1146175" algn="l"/>
              </a:tabLst>
              <a:defRPr/>
            </a:pPr>
            <a:r>
              <a:rPr lang="zh-CN" altLang="en-US" sz="3200" b="1" dirty="0" smtClean="0">
                <a:latin typeface="Times New Roman" pitchFamily="18" charset="0"/>
              </a:rPr>
              <a:t>        </a:t>
            </a:r>
            <a:r>
              <a:rPr lang="en-US" altLang="zh-CN" sz="3200" b="1" dirty="0" smtClean="0">
                <a:solidFill>
                  <a:srgbClr val="FFCC00"/>
                </a:solidFill>
                <a:latin typeface="Times New Roman" pitchFamily="18" charset="0"/>
              </a:rPr>
              <a:t>a.</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u(P(u</a:t>
            </a:r>
            <a:r>
              <a:rPr lang="zh-CN" altLang="en-US" sz="3200" b="1" dirty="0" smtClean="0">
                <a:latin typeface="Times New Roman" pitchFamily="18" charset="0"/>
              </a:rPr>
              <a:t>，</a:t>
            </a:r>
            <a:r>
              <a:rPr lang="en-US" altLang="zh-CN" sz="3200" b="1" dirty="0" smtClean="0">
                <a:latin typeface="Times New Roman" pitchFamily="18" charset="0"/>
              </a:rPr>
              <a:t>y)</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a:t>
            </a:r>
            <a:r>
              <a:rPr lang="en-US" altLang="zh-CN" sz="3200" b="1" dirty="0" smtClean="0">
                <a:solidFill>
                  <a:srgbClr val="FFCC00"/>
                </a:solidFill>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z))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R(x, v)</a:t>
            </a:r>
          </a:p>
          <a:p>
            <a:pPr marL="0" indent="0" eaLnBrk="1" hangingPunct="1">
              <a:lnSpc>
                <a:spcPct val="105000"/>
              </a:lnSpc>
              <a:buFont typeface="Wingdings" panose="05000000000000000000" pitchFamily="2" charset="2"/>
              <a:buNone/>
              <a:tabLst>
                <a:tab pos="1146175" algn="l"/>
              </a:tabLst>
              <a:defRPr/>
            </a:pPr>
            <a:r>
              <a:rPr lang="en-US" altLang="zh-CN" sz="3200" b="1" dirty="0" smtClean="0">
                <a:latin typeface="Times New Roman" pitchFamily="18" charset="0"/>
              </a:rPr>
              <a:t>        </a:t>
            </a:r>
            <a:r>
              <a:rPr lang="en-US" altLang="zh-CN" sz="3200" b="1" dirty="0" smtClean="0">
                <a:solidFill>
                  <a:srgbClr val="FFCC00"/>
                </a:solidFill>
                <a:latin typeface="Times New Roman" pitchFamily="18" charset="0"/>
              </a:rPr>
              <a:t>b.</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solidFill>
                  <a:srgbClr val="FFCC00"/>
                </a:solidFill>
                <a:latin typeface="Times New Roman" pitchFamily="18" charset="0"/>
              </a:rPr>
              <a:t>x</a:t>
            </a:r>
            <a:r>
              <a:rPr lang="en-US" altLang="zh-CN" sz="3200" b="1" dirty="0" smtClean="0">
                <a:latin typeface="Times New Roman" pitchFamily="18" charset="0"/>
              </a:rPr>
              <a:t>(P(u</a:t>
            </a:r>
            <a:r>
              <a:rPr lang="zh-CN" altLang="en-US" sz="3200" b="1" dirty="0" smtClean="0">
                <a:latin typeface="Times New Roman" pitchFamily="18" charset="0"/>
              </a:rPr>
              <a:t>，</a:t>
            </a:r>
            <a:r>
              <a:rPr lang="en-US" altLang="zh-CN" sz="3200" b="1" dirty="0" smtClean="0">
                <a:latin typeface="Times New Roman" pitchFamily="18" charset="0"/>
              </a:rPr>
              <a:t>y)</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Q(u</a:t>
            </a:r>
            <a:r>
              <a:rPr lang="zh-CN" altLang="en-US" sz="3200" b="1" dirty="0" smtClean="0">
                <a:latin typeface="Times New Roman" pitchFamily="18" charset="0"/>
              </a:rPr>
              <a:t>，</a:t>
            </a:r>
            <a:r>
              <a:rPr lang="en-US" altLang="zh-CN" sz="3200" b="1" dirty="0" smtClean="0">
                <a:latin typeface="Times New Roman" pitchFamily="18" charset="0"/>
              </a:rPr>
              <a:t>z))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R(x, v)</a:t>
            </a:r>
          </a:p>
          <a:p>
            <a:pPr marL="0" indent="0" eaLnBrk="1" hangingPunct="1">
              <a:lnSpc>
                <a:spcPct val="105000"/>
              </a:lnSpc>
              <a:buFont typeface="Wingdings" panose="05000000000000000000" pitchFamily="2" charset="2"/>
              <a:buNone/>
              <a:tabLst>
                <a:tab pos="1146175" algn="l"/>
              </a:tabLst>
              <a:defRPr/>
            </a:pPr>
            <a:r>
              <a:rPr lang="en-US" altLang="zh-CN" sz="3200" b="1" dirty="0" smtClean="0">
                <a:latin typeface="Times New Roman" pitchFamily="18" charset="0"/>
              </a:rPr>
              <a:t>        </a:t>
            </a:r>
            <a:r>
              <a:rPr lang="en-US" altLang="zh-CN" sz="3200" b="1" dirty="0" smtClean="0">
                <a:solidFill>
                  <a:srgbClr val="FFCC00"/>
                </a:solidFill>
                <a:latin typeface="Times New Roman" pitchFamily="18" charset="0"/>
              </a:rPr>
              <a:t>c.</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u(P(</a:t>
            </a:r>
            <a:r>
              <a:rPr lang="en-US" altLang="zh-CN" sz="3200" b="1" dirty="0" smtClean="0">
                <a:solidFill>
                  <a:srgbClr val="FFCC00"/>
                </a:solidFill>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y)</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a:t>
            </a:r>
            <a:r>
              <a:rPr lang="en-US" altLang="zh-CN" sz="3200" b="1" dirty="0" smtClean="0">
                <a:solidFill>
                  <a:srgbClr val="FFCC00"/>
                </a:solidFill>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z))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R(x, v)</a:t>
            </a:r>
          </a:p>
          <a:p>
            <a:pPr marL="0" indent="0" eaLnBrk="1" hangingPunct="1">
              <a:lnSpc>
                <a:spcPct val="105000"/>
              </a:lnSpc>
              <a:buFont typeface="Wingdings" panose="05000000000000000000" pitchFamily="2" charset="2"/>
              <a:buNone/>
              <a:tabLst>
                <a:tab pos="1146175" algn="l"/>
              </a:tabLst>
              <a:defRPr/>
            </a:pPr>
            <a:r>
              <a:rPr lang="en-US" altLang="zh-CN" sz="3200" b="1" dirty="0" smtClean="0">
                <a:latin typeface="Times New Roman" pitchFamily="18" charset="0"/>
              </a:rPr>
              <a:t>        </a:t>
            </a:r>
            <a:r>
              <a:rPr lang="en-US" altLang="zh-CN" sz="3200" b="1" dirty="0" smtClean="0">
                <a:solidFill>
                  <a:srgbClr val="FFCC00"/>
                </a:solidFill>
                <a:latin typeface="Times New Roman" pitchFamily="18" charset="0"/>
              </a:rPr>
              <a:t>d.</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y(P(</a:t>
            </a:r>
            <a:r>
              <a:rPr lang="en-US" altLang="zh-CN" sz="3200" b="1" dirty="0" smtClean="0">
                <a:solidFill>
                  <a:srgbClr val="FFCC00"/>
                </a:solidFill>
                <a:latin typeface="Times New Roman" pitchFamily="18" charset="0"/>
              </a:rPr>
              <a:t>y</a:t>
            </a:r>
            <a:r>
              <a:rPr lang="zh-CN" altLang="en-US" sz="3200" b="1" dirty="0" smtClean="0">
                <a:latin typeface="Times New Roman" pitchFamily="18" charset="0"/>
              </a:rPr>
              <a:t>，</a:t>
            </a:r>
            <a:r>
              <a:rPr lang="en-US" altLang="zh-CN" sz="3200" b="1" dirty="0" smtClean="0">
                <a:solidFill>
                  <a:srgbClr val="FFCC00"/>
                </a:solidFill>
                <a:latin typeface="Times New Roman" pitchFamily="18" charset="0"/>
              </a:rPr>
              <a:t>y</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Q(y</a:t>
            </a:r>
            <a:r>
              <a:rPr lang="zh-CN" altLang="en-US" sz="3200" b="1" dirty="0" smtClean="0">
                <a:latin typeface="Times New Roman" pitchFamily="18" charset="0"/>
              </a:rPr>
              <a:t>，</a:t>
            </a:r>
            <a:r>
              <a:rPr lang="en-US" altLang="zh-CN" sz="3200" b="1" dirty="0" smtClean="0">
                <a:latin typeface="Times New Roman" pitchFamily="18" charset="0"/>
              </a:rPr>
              <a:t>z))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R(x, v)</a:t>
            </a:r>
          </a:p>
          <a:p>
            <a:pPr marL="0" indent="0" eaLnBrk="1" hangingPunct="1">
              <a:lnSpc>
                <a:spcPct val="105000"/>
              </a:lnSpc>
              <a:buFont typeface="Wingdings" panose="05000000000000000000" pitchFamily="2" charset="2"/>
              <a:buNone/>
              <a:tabLst>
                <a:tab pos="1146175" algn="l"/>
              </a:tabLst>
              <a:defRPr/>
            </a:pPr>
            <a:r>
              <a:rPr lang="en-US" altLang="zh-CN" sz="3200" b="1" dirty="0" smtClean="0">
                <a:latin typeface="Times New Roman" pitchFamily="18" charset="0"/>
              </a:rPr>
              <a:t>        </a:t>
            </a:r>
            <a:r>
              <a:rPr lang="en-US" altLang="zh-CN" sz="3200" b="1" dirty="0" smtClean="0">
                <a:solidFill>
                  <a:srgbClr val="FFCC00"/>
                </a:solidFill>
                <a:latin typeface="Times New Roman" pitchFamily="18" charset="0"/>
              </a:rPr>
              <a:t>e.</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z(P(z</a:t>
            </a:r>
            <a:r>
              <a:rPr lang="zh-CN" altLang="en-US" sz="3200" b="1" dirty="0" smtClean="0">
                <a:latin typeface="Times New Roman" pitchFamily="18" charset="0"/>
              </a:rPr>
              <a:t>，</a:t>
            </a:r>
            <a:r>
              <a:rPr lang="en-US" altLang="zh-CN" sz="3200" b="1" dirty="0" smtClean="0">
                <a:latin typeface="Times New Roman" pitchFamily="18" charset="0"/>
              </a:rPr>
              <a:t>y)</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a:t>
            </a:r>
            <a:r>
              <a:rPr lang="en-US" altLang="zh-CN" sz="3200" b="1" dirty="0" smtClean="0">
                <a:solidFill>
                  <a:srgbClr val="FFCC00"/>
                </a:solidFill>
                <a:latin typeface="Times New Roman" pitchFamily="18" charset="0"/>
              </a:rPr>
              <a:t>z</a:t>
            </a:r>
            <a:r>
              <a:rPr lang="zh-CN" altLang="en-US" sz="3200" b="1" dirty="0" smtClean="0">
                <a:latin typeface="Times New Roman" pitchFamily="18" charset="0"/>
              </a:rPr>
              <a:t>，</a:t>
            </a:r>
            <a:r>
              <a:rPr lang="en-US" altLang="zh-CN" sz="3200" b="1" dirty="0" smtClean="0">
                <a:solidFill>
                  <a:srgbClr val="FFCC00"/>
                </a:solidFill>
                <a:latin typeface="Times New Roman" pitchFamily="18" charset="0"/>
              </a:rPr>
              <a:t>z</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R(x, v)</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2A12516-8BDC-4A88-99ED-928D22C737A7}" type="slidenum">
              <a:rPr lang="en-US" altLang="zh-CN" smtClean="0"/>
              <a:pPr>
                <a:defRPr/>
              </a:pPr>
              <a:t>32</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 calcmode="lin" valueType="num">
                                      <p:cBhvr additive="base">
                                        <p:cTn id="7"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anim calcmode="lin" valueType="num">
                                      <p:cBhvr additive="base">
                                        <p:cTn id="11"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anim calcmode="lin" valueType="num">
                                      <p:cBhvr additive="base">
                                        <p:cTn id="15"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anim calcmode="lin" valueType="num">
                                      <p:cBhvr additive="base">
                                        <p:cTn id="19"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939">
                                            <p:txEl>
                                              <p:pRg st="6" end="6"/>
                                            </p:txEl>
                                          </p:spTgt>
                                        </p:tgtEl>
                                        <p:attrNameLst>
                                          <p:attrName>style.visibility</p:attrName>
                                        </p:attrNameLst>
                                      </p:cBhvr>
                                      <p:to>
                                        <p:strVal val="visible"/>
                                      </p:to>
                                    </p:set>
                                    <p:anim calcmode="lin" valueType="num">
                                      <p:cBhvr additive="base">
                                        <p:cTn id="23"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9939">
                                            <p:txEl>
                                              <p:pRg st="7" end="7"/>
                                            </p:txEl>
                                          </p:spTgt>
                                        </p:tgtEl>
                                        <p:attrNameLst>
                                          <p:attrName>style.visibility</p:attrName>
                                        </p:attrNameLst>
                                      </p:cBhvr>
                                      <p:to>
                                        <p:strVal val="visible"/>
                                      </p:to>
                                    </p:set>
                                    <p:anim calcmode="lin" valueType="num">
                                      <p:cBhvr additive="base">
                                        <p:cTn id="27"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93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p:cNvSpPr>
            <a:spLocks noGrp="1" noChangeArrowheads="1"/>
          </p:cNvSpPr>
          <p:nvPr>
            <p:ph type="body" idx="1"/>
          </p:nvPr>
        </p:nvSpPr>
        <p:spPr>
          <a:xfrm>
            <a:off x="304800" y="762000"/>
            <a:ext cx="8458200" cy="4419600"/>
          </a:xfrm>
        </p:spPr>
        <p:txBody>
          <a:bodyPr/>
          <a:lstStyle/>
          <a:p>
            <a:pPr marL="0" eaLnBrk="1" hangingPunct="1">
              <a:lnSpc>
                <a:spcPct val="125000"/>
              </a:lnSpc>
              <a:buFont typeface="Wingdings" panose="05000000000000000000" pitchFamily="2" charset="2"/>
              <a:buNone/>
              <a:defRPr/>
            </a:pPr>
            <a:r>
              <a:rPr lang="zh-CN" altLang="zh-CN" sz="3200" b="1" dirty="0" smtClean="0"/>
              <a:t>指出下列表达式中的自由变量和约束变量，并指明量词的作用域：</a:t>
            </a:r>
            <a:endParaRPr lang="en-US" altLang="zh-CN" sz="3200" b="1" dirty="0" smtClean="0"/>
          </a:p>
          <a:p>
            <a:pPr eaLnBrk="1" hangingPunct="1">
              <a:lnSpc>
                <a:spcPct val="125000"/>
              </a:lnSpc>
              <a:buFont typeface="Wingdings" panose="05000000000000000000" pitchFamily="2" charset="2"/>
              <a:buNone/>
              <a:defRPr/>
            </a:pPr>
            <a:r>
              <a:rPr lang="en-US" altLang="zh-CN" sz="3200" b="1" dirty="0" smtClean="0"/>
              <a:t>(1) (</a:t>
            </a:r>
            <a:r>
              <a:rPr lang="en-US" altLang="zh-CN" sz="3200" b="1" dirty="0" smtClean="0">
                <a:sym typeface="Symbol"/>
              </a:rPr>
              <a:t></a:t>
            </a:r>
            <a:r>
              <a:rPr lang="en-US" altLang="zh-CN" sz="3200" b="1" dirty="0" err="1" smtClean="0"/>
              <a:t>xP</a:t>
            </a:r>
            <a:r>
              <a:rPr lang="en-US" altLang="zh-CN" sz="3200" b="1" dirty="0" smtClean="0"/>
              <a:t>(x)</a:t>
            </a:r>
            <a:r>
              <a:rPr lang="en-US" altLang="zh-CN" sz="3200" b="1" dirty="0" smtClean="0">
                <a:sym typeface="Symbol"/>
              </a:rPr>
              <a:t></a:t>
            </a:r>
            <a:r>
              <a:rPr lang="en-US" altLang="zh-CN" sz="3200" b="1" dirty="0" err="1" smtClean="0"/>
              <a:t>xQ</a:t>
            </a:r>
            <a:r>
              <a:rPr lang="en-US" altLang="zh-CN" sz="3200" b="1" dirty="0" smtClean="0"/>
              <a:t>(x))</a:t>
            </a:r>
            <a:r>
              <a:rPr lang="en-US" altLang="zh-CN" sz="3200" b="1" dirty="0" smtClean="0">
                <a:sym typeface="Symbol"/>
              </a:rPr>
              <a:t></a:t>
            </a:r>
            <a:r>
              <a:rPr lang="en-US" altLang="zh-CN" sz="3200" b="1" dirty="0" smtClean="0"/>
              <a:t>(</a:t>
            </a:r>
            <a:r>
              <a:rPr lang="en-US" altLang="zh-CN" sz="3200" b="1" dirty="0" smtClean="0">
                <a:sym typeface="Symbol"/>
              </a:rPr>
              <a:t></a:t>
            </a:r>
            <a:r>
              <a:rPr lang="en-US" altLang="zh-CN" sz="3200" b="1" dirty="0" err="1" smtClean="0"/>
              <a:t>xP</a:t>
            </a:r>
            <a:r>
              <a:rPr lang="en-US" altLang="zh-CN" sz="3200" b="1" dirty="0" smtClean="0"/>
              <a:t>(x)</a:t>
            </a:r>
            <a:r>
              <a:rPr lang="en-US" altLang="zh-CN" sz="3200" b="1" dirty="0" smtClean="0">
                <a:sym typeface="Symbol"/>
              </a:rPr>
              <a:t></a:t>
            </a:r>
            <a:r>
              <a:rPr lang="en-US" altLang="zh-CN" sz="3200" b="1" dirty="0" smtClean="0"/>
              <a:t>Q(y))</a:t>
            </a:r>
          </a:p>
          <a:p>
            <a:pPr eaLnBrk="1" hangingPunct="1">
              <a:lnSpc>
                <a:spcPct val="125000"/>
              </a:lnSpc>
              <a:buFont typeface="Wingdings" panose="05000000000000000000" pitchFamily="2" charset="2"/>
              <a:buNone/>
              <a:defRPr/>
            </a:pPr>
            <a:r>
              <a:rPr lang="en-US" altLang="zh-CN" sz="3200" b="1" dirty="0" smtClean="0"/>
              <a:t>(2) </a:t>
            </a:r>
            <a:r>
              <a:rPr lang="en-US" altLang="zh-CN" sz="3200" b="1" dirty="0" smtClean="0">
                <a:sym typeface="Symbol"/>
              </a:rPr>
              <a:t></a:t>
            </a:r>
            <a:r>
              <a:rPr lang="en-US" altLang="zh-CN" sz="3200" b="1" dirty="0" err="1" smtClean="0"/>
              <a:t>x</a:t>
            </a:r>
            <a:r>
              <a:rPr lang="en-US" altLang="zh-CN" sz="3200" b="1" dirty="0" err="1" smtClean="0">
                <a:sym typeface="Symbol"/>
              </a:rPr>
              <a:t></a:t>
            </a:r>
            <a:r>
              <a:rPr lang="en-US" altLang="zh-CN" sz="3200" b="1" dirty="0" err="1" smtClean="0"/>
              <a:t>y</a:t>
            </a:r>
            <a:r>
              <a:rPr lang="en-US" altLang="zh-CN" sz="3200" b="1" dirty="0" smtClean="0"/>
              <a:t>((P(x)</a:t>
            </a:r>
            <a:r>
              <a:rPr lang="en-US" altLang="zh-CN" sz="3200" b="1" dirty="0" smtClean="0">
                <a:sym typeface="Symbol"/>
              </a:rPr>
              <a:t></a:t>
            </a:r>
            <a:r>
              <a:rPr lang="en-US" altLang="zh-CN" sz="3200" b="1" dirty="0" smtClean="0"/>
              <a:t>Q(y))</a:t>
            </a:r>
            <a:r>
              <a:rPr lang="en-US" altLang="zh-CN" sz="3200" b="1" dirty="0" smtClean="0">
                <a:sym typeface="Symbol"/>
              </a:rPr>
              <a:t></a:t>
            </a:r>
            <a:r>
              <a:rPr lang="en-US" altLang="zh-CN" sz="3200" b="1" dirty="0" err="1" smtClean="0"/>
              <a:t>zR</a:t>
            </a:r>
            <a:r>
              <a:rPr lang="en-US" altLang="zh-CN" sz="3200" b="1" dirty="0" smtClean="0"/>
              <a:t>(z))</a:t>
            </a:r>
          </a:p>
          <a:p>
            <a:pPr eaLnBrk="1" hangingPunct="1">
              <a:lnSpc>
                <a:spcPct val="125000"/>
              </a:lnSpc>
              <a:buFont typeface="Wingdings" panose="05000000000000000000" pitchFamily="2" charset="2"/>
              <a:buNone/>
              <a:defRPr/>
            </a:pPr>
            <a:r>
              <a:rPr lang="en-US" altLang="zh-CN" sz="3200" b="1" dirty="0" smtClean="0"/>
              <a:t>(3) A(z)</a:t>
            </a:r>
            <a:r>
              <a:rPr lang="en-US" altLang="zh-CN" sz="3200" b="1" dirty="0" smtClean="0">
                <a:sym typeface="Symbol"/>
              </a:rPr>
              <a:t></a:t>
            </a:r>
            <a:r>
              <a:rPr lang="en-US" altLang="zh-CN" sz="3200" b="1" dirty="0" smtClean="0"/>
              <a:t>(</a:t>
            </a:r>
            <a:r>
              <a:rPr lang="en-US" altLang="zh-CN" sz="3200" b="1" dirty="0" smtClean="0">
                <a:sym typeface="Symbol"/>
              </a:rPr>
              <a:t></a:t>
            </a:r>
            <a:r>
              <a:rPr lang="en-US" altLang="zh-CN" sz="3200" b="1" dirty="0" err="1" smtClean="0"/>
              <a:t>x</a:t>
            </a:r>
            <a:r>
              <a:rPr lang="en-US" altLang="zh-CN" sz="3200" b="1" dirty="0" err="1" smtClean="0">
                <a:sym typeface="Symbol"/>
              </a:rPr>
              <a:t></a:t>
            </a:r>
            <a:r>
              <a:rPr lang="en-US" altLang="zh-CN" sz="3200" b="1" dirty="0" err="1" smtClean="0"/>
              <a:t>yB</a:t>
            </a:r>
            <a:r>
              <a:rPr lang="en-US" altLang="zh-CN" sz="3200" b="1" dirty="0" smtClean="0"/>
              <a:t>(x</a:t>
            </a:r>
            <a:r>
              <a:rPr lang="zh-CN" altLang="zh-CN" sz="3200" b="1" dirty="0" smtClean="0"/>
              <a:t>，</a:t>
            </a:r>
            <a:r>
              <a:rPr lang="en-US" altLang="zh-CN" sz="3200" b="1" dirty="0" smtClean="0"/>
              <a:t>y</a:t>
            </a:r>
            <a:r>
              <a:rPr lang="zh-CN" altLang="zh-CN" sz="3200" b="1" dirty="0" smtClean="0"/>
              <a:t>，</a:t>
            </a:r>
            <a:r>
              <a:rPr lang="en-US" altLang="zh-CN" sz="3200" b="1" dirty="0" smtClean="0"/>
              <a:t>a))</a:t>
            </a:r>
            <a:endParaRPr lang="zh-CN" altLang="zh-CN" sz="3200" b="1" dirty="0" smtClean="0"/>
          </a:p>
          <a:p>
            <a:pPr eaLnBrk="1" hangingPunct="1">
              <a:lnSpc>
                <a:spcPct val="115000"/>
              </a:lnSpc>
              <a:buFont typeface="Wingdings" panose="05000000000000000000" pitchFamily="2" charset="2"/>
              <a:buNone/>
              <a:defRPr/>
            </a:pPr>
            <a:endParaRPr lang="zh-CN" altLang="zh-CN" sz="3200" dirty="0" smtClean="0"/>
          </a:p>
          <a:p>
            <a:pPr eaLnBrk="1" hangingPunct="1">
              <a:lnSpc>
                <a:spcPct val="115000"/>
              </a:lnSpc>
              <a:buFont typeface="Wingdings" panose="05000000000000000000" pitchFamily="2" charset="2"/>
              <a:buNone/>
              <a:defRPr/>
            </a:pPr>
            <a:endParaRPr lang="zh-CN" altLang="zh-CN" sz="3200" dirty="0" smtClean="0"/>
          </a:p>
          <a:p>
            <a:pPr eaLnBrk="1" hangingPunct="1">
              <a:lnSpc>
                <a:spcPct val="115000"/>
              </a:lnSpc>
              <a:buFont typeface="Wingdings" panose="05000000000000000000" pitchFamily="2" charset="2"/>
              <a:buNone/>
              <a:defRPr/>
            </a:pPr>
            <a:endParaRPr lang="en-US" altLang="zh-CN" sz="3200" b="1" dirty="0" smtClean="0">
              <a:latin typeface="Times New Roman" pitchFamily="18" charset="0"/>
            </a:endParaRPr>
          </a:p>
        </p:txBody>
      </p:sp>
      <p:sp>
        <p:nvSpPr>
          <p:cNvPr id="3"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3.2-1</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685800"/>
            <a:ext cx="8382000" cy="5791200"/>
          </a:xfrm>
        </p:spPr>
        <p:txBody>
          <a:bodyPr/>
          <a:lstStyle/>
          <a:p>
            <a:pPr eaLnBrk="1" hangingPunct="1">
              <a:defRPr/>
            </a:pPr>
            <a:r>
              <a:rPr lang="zh-CN" altLang="en-US" sz="2900" b="1" dirty="0" smtClean="0">
                <a:solidFill>
                  <a:srgbClr val="FFC000"/>
                </a:solidFill>
              </a:rPr>
              <a:t>（</a:t>
            </a:r>
            <a:r>
              <a:rPr lang="en-US" altLang="zh-CN" sz="2900" b="1" dirty="0" smtClean="0">
                <a:solidFill>
                  <a:srgbClr val="FFC000"/>
                </a:solidFill>
              </a:rPr>
              <a:t>1</a:t>
            </a:r>
            <a:r>
              <a:rPr lang="zh-CN" altLang="zh-CN" sz="2900" b="1" dirty="0" smtClean="0">
                <a:solidFill>
                  <a:srgbClr val="FFC000"/>
                </a:solidFill>
              </a:rPr>
              <a:t>）</a:t>
            </a:r>
            <a:r>
              <a:rPr lang="en-US" altLang="zh-CN" sz="2900" b="1" dirty="0" smtClean="0">
                <a:solidFill>
                  <a:srgbClr val="FFC000"/>
                </a:solidFill>
              </a:rPr>
              <a:t>(</a:t>
            </a:r>
            <a:r>
              <a:rPr lang="en-US" altLang="zh-CN" sz="2900" b="1" dirty="0" smtClean="0">
                <a:solidFill>
                  <a:srgbClr val="FFC000"/>
                </a:solidFill>
                <a:sym typeface="Symbol"/>
              </a:rPr>
              <a:t></a:t>
            </a:r>
            <a:r>
              <a:rPr lang="en-US" altLang="zh-CN" sz="2900" b="1" dirty="0" err="1" smtClean="0">
                <a:solidFill>
                  <a:srgbClr val="FFC000"/>
                </a:solidFill>
              </a:rPr>
              <a:t>xP</a:t>
            </a:r>
            <a:r>
              <a:rPr lang="en-US" altLang="zh-CN" sz="2900" b="1" dirty="0" smtClean="0">
                <a:solidFill>
                  <a:srgbClr val="FFC000"/>
                </a:solidFill>
              </a:rPr>
              <a:t>(x)</a:t>
            </a:r>
            <a:r>
              <a:rPr lang="en-US" altLang="zh-CN" sz="2900" b="1" dirty="0" smtClean="0">
                <a:solidFill>
                  <a:srgbClr val="FFC000"/>
                </a:solidFill>
                <a:sym typeface="Symbol"/>
              </a:rPr>
              <a:t></a:t>
            </a:r>
            <a:r>
              <a:rPr lang="en-US" altLang="zh-CN" sz="2900" b="1" dirty="0" err="1" smtClean="0">
                <a:solidFill>
                  <a:srgbClr val="FFC000"/>
                </a:solidFill>
              </a:rPr>
              <a:t>xQ</a:t>
            </a:r>
            <a:r>
              <a:rPr lang="en-US" altLang="zh-CN" sz="2900" b="1" dirty="0" smtClean="0">
                <a:solidFill>
                  <a:srgbClr val="FFC000"/>
                </a:solidFill>
              </a:rPr>
              <a:t>(x))</a:t>
            </a:r>
            <a:r>
              <a:rPr lang="en-US" altLang="zh-CN" sz="2900" b="1" dirty="0" smtClean="0">
                <a:solidFill>
                  <a:srgbClr val="FFC000"/>
                </a:solidFill>
                <a:sym typeface="Symbol"/>
              </a:rPr>
              <a:t></a:t>
            </a:r>
            <a:r>
              <a:rPr lang="en-US" altLang="zh-CN" sz="2900" b="1" dirty="0" smtClean="0">
                <a:solidFill>
                  <a:srgbClr val="FFC000"/>
                </a:solidFill>
              </a:rPr>
              <a:t>(</a:t>
            </a:r>
            <a:r>
              <a:rPr lang="en-US" altLang="zh-CN" sz="2900" b="1" dirty="0" smtClean="0">
                <a:solidFill>
                  <a:srgbClr val="FFC000"/>
                </a:solidFill>
                <a:sym typeface="Symbol"/>
              </a:rPr>
              <a:t></a:t>
            </a:r>
            <a:r>
              <a:rPr lang="en-US" altLang="zh-CN" sz="2900" b="1" dirty="0" err="1" smtClean="0">
                <a:solidFill>
                  <a:srgbClr val="FFC000"/>
                </a:solidFill>
              </a:rPr>
              <a:t>xP</a:t>
            </a:r>
            <a:r>
              <a:rPr lang="en-US" altLang="zh-CN" sz="2900" b="1" dirty="0" smtClean="0">
                <a:solidFill>
                  <a:srgbClr val="FFC000"/>
                </a:solidFill>
              </a:rPr>
              <a:t>(x)</a:t>
            </a:r>
            <a:r>
              <a:rPr lang="en-US" altLang="zh-CN" sz="2900" b="1" dirty="0" smtClean="0">
                <a:solidFill>
                  <a:srgbClr val="FFC000"/>
                </a:solidFill>
                <a:sym typeface="Symbol"/>
              </a:rPr>
              <a:t></a:t>
            </a:r>
            <a:r>
              <a:rPr lang="en-US" altLang="zh-CN" sz="2900" b="1" dirty="0" smtClean="0">
                <a:solidFill>
                  <a:srgbClr val="FFC000"/>
                </a:solidFill>
              </a:rPr>
              <a:t>Q(y))</a:t>
            </a:r>
          </a:p>
          <a:p>
            <a:pPr marL="0" eaLnBrk="1" hangingPunct="1">
              <a:spcBef>
                <a:spcPts val="0"/>
              </a:spcBef>
              <a:buFont typeface="Wingdings" panose="05000000000000000000" pitchFamily="2" charset="2"/>
              <a:buNone/>
              <a:defRPr/>
            </a:pPr>
            <a:r>
              <a:rPr lang="zh-CN" altLang="zh-CN" sz="2900" b="1" dirty="0" smtClean="0"/>
              <a:t>解： </a:t>
            </a:r>
            <a:r>
              <a:rPr lang="zh-CN" altLang="en-US" sz="2900" b="1" dirty="0" smtClean="0"/>
              <a:t>此式</a:t>
            </a:r>
            <a:r>
              <a:rPr lang="zh-CN" altLang="zh-CN" sz="2900" b="1" dirty="0" smtClean="0"/>
              <a:t>中的自由变量是</a:t>
            </a:r>
            <a:r>
              <a:rPr lang="en-US" altLang="zh-CN" sz="2900" b="1" dirty="0" smtClean="0"/>
              <a:t>Q(y)</a:t>
            </a:r>
            <a:r>
              <a:rPr lang="zh-CN" altLang="zh-CN" sz="2900" b="1" dirty="0" smtClean="0"/>
              <a:t>中的</a:t>
            </a:r>
            <a:r>
              <a:rPr lang="en-US" altLang="zh-CN" sz="2900" b="1" dirty="0" smtClean="0"/>
              <a:t>y</a:t>
            </a:r>
            <a:r>
              <a:rPr lang="zh-CN" altLang="zh-CN" sz="2900" b="1" dirty="0" smtClean="0"/>
              <a:t>，约束变量是</a:t>
            </a:r>
            <a:r>
              <a:rPr lang="en-US" altLang="zh-CN" sz="2900" b="1" dirty="0" smtClean="0"/>
              <a:t>P(x)</a:t>
            </a:r>
            <a:r>
              <a:rPr lang="zh-CN" altLang="zh-CN" sz="2900" b="1" dirty="0" smtClean="0"/>
              <a:t>、</a:t>
            </a:r>
            <a:r>
              <a:rPr lang="en-US" altLang="zh-CN" sz="2900" b="1" dirty="0" smtClean="0"/>
              <a:t>Q(x))</a:t>
            </a:r>
            <a:r>
              <a:rPr lang="zh-CN" altLang="zh-CN" sz="2900" b="1" dirty="0" smtClean="0"/>
              <a:t>和</a:t>
            </a:r>
            <a:r>
              <a:rPr lang="en-US" altLang="zh-CN" sz="2900" b="1" dirty="0" smtClean="0"/>
              <a:t>P(x)</a:t>
            </a:r>
            <a:r>
              <a:rPr lang="zh-CN" altLang="zh-CN" sz="2900" b="1" dirty="0" smtClean="0"/>
              <a:t>中的</a:t>
            </a:r>
            <a:r>
              <a:rPr lang="en-US" altLang="zh-CN" sz="2900" b="1" dirty="0" smtClean="0"/>
              <a:t>x</a:t>
            </a:r>
            <a:r>
              <a:rPr lang="zh-CN" altLang="zh-CN" sz="2900" b="1" dirty="0" smtClean="0"/>
              <a:t>，第一个量词</a:t>
            </a:r>
            <a:r>
              <a:rPr lang="en-US" altLang="zh-CN" sz="2900" b="1" dirty="0" smtClean="0">
                <a:sym typeface="Symbol"/>
              </a:rPr>
              <a:t></a:t>
            </a:r>
            <a:r>
              <a:rPr lang="en-US" altLang="zh-CN" sz="2900" b="1" dirty="0" smtClean="0"/>
              <a:t>x</a:t>
            </a:r>
            <a:r>
              <a:rPr lang="zh-CN" altLang="zh-CN" sz="2900" b="1" dirty="0" smtClean="0"/>
              <a:t>的作用域是</a:t>
            </a:r>
            <a:r>
              <a:rPr lang="en-US" altLang="zh-CN" sz="2900" b="1" dirty="0" smtClean="0"/>
              <a:t>P(x)</a:t>
            </a:r>
            <a:r>
              <a:rPr lang="zh-CN" altLang="zh-CN" sz="2900" b="1" dirty="0" smtClean="0"/>
              <a:t>，第</a:t>
            </a:r>
            <a:r>
              <a:rPr lang="en-US" altLang="zh-CN" sz="2900" b="1" dirty="0" smtClean="0"/>
              <a:t>2</a:t>
            </a:r>
            <a:r>
              <a:rPr lang="zh-CN" altLang="zh-CN" sz="2900" b="1" dirty="0" smtClean="0"/>
              <a:t>个量词</a:t>
            </a:r>
            <a:r>
              <a:rPr lang="en-US" altLang="zh-CN" sz="2900" b="1" dirty="0" smtClean="0">
                <a:sym typeface="Symbol"/>
              </a:rPr>
              <a:t></a:t>
            </a:r>
            <a:r>
              <a:rPr lang="en-US" altLang="zh-CN" sz="2900" b="1" dirty="0" smtClean="0"/>
              <a:t>x</a:t>
            </a:r>
            <a:r>
              <a:rPr lang="zh-CN" altLang="zh-CN" sz="2900" b="1" dirty="0" smtClean="0"/>
              <a:t>的作用域是</a:t>
            </a:r>
            <a:r>
              <a:rPr lang="en-US" altLang="zh-CN" sz="2900" b="1" dirty="0" smtClean="0"/>
              <a:t>Q(x)</a:t>
            </a:r>
            <a:r>
              <a:rPr lang="zh-CN" altLang="zh-CN" sz="2900" b="1" dirty="0" smtClean="0"/>
              <a:t>，第三个量词</a:t>
            </a:r>
            <a:r>
              <a:rPr lang="en-US" altLang="zh-CN" sz="2900" b="1" dirty="0" smtClean="0">
                <a:sym typeface="Symbol"/>
              </a:rPr>
              <a:t></a:t>
            </a:r>
            <a:r>
              <a:rPr lang="en-US" altLang="zh-CN" sz="2900" b="1" dirty="0" smtClean="0"/>
              <a:t>x</a:t>
            </a:r>
            <a:r>
              <a:rPr lang="zh-CN" altLang="zh-CN" sz="2900" b="1" dirty="0" smtClean="0"/>
              <a:t>的作用域是</a:t>
            </a:r>
            <a:r>
              <a:rPr lang="en-US" altLang="zh-CN" sz="2900" b="1" dirty="0" smtClean="0"/>
              <a:t>P(x)</a:t>
            </a:r>
            <a:r>
              <a:rPr lang="zh-CN" altLang="zh-CN" sz="2900" b="1" dirty="0" smtClean="0"/>
              <a:t>。</a:t>
            </a:r>
          </a:p>
          <a:p>
            <a:pPr eaLnBrk="1" hangingPunct="1">
              <a:defRPr/>
            </a:pPr>
            <a:r>
              <a:rPr lang="zh-CN" altLang="zh-CN" sz="2900" b="1" dirty="0" smtClean="0">
                <a:solidFill>
                  <a:srgbClr val="FFC000"/>
                </a:solidFill>
              </a:rPr>
              <a:t>（</a:t>
            </a:r>
            <a:r>
              <a:rPr lang="en-US" altLang="zh-CN" sz="2900" b="1" dirty="0" smtClean="0">
                <a:solidFill>
                  <a:srgbClr val="FFC000"/>
                </a:solidFill>
              </a:rPr>
              <a:t>2</a:t>
            </a:r>
            <a:r>
              <a:rPr lang="zh-CN" altLang="zh-CN" sz="2900" b="1" dirty="0" smtClean="0">
                <a:solidFill>
                  <a:srgbClr val="FFC000"/>
                </a:solidFill>
              </a:rPr>
              <a:t>）</a:t>
            </a:r>
            <a:r>
              <a:rPr lang="en-US" altLang="zh-CN" sz="2900" b="1" dirty="0" smtClean="0">
                <a:solidFill>
                  <a:srgbClr val="FFC000"/>
                </a:solidFill>
                <a:sym typeface="Symbol"/>
              </a:rPr>
              <a:t></a:t>
            </a:r>
            <a:r>
              <a:rPr lang="en-US" altLang="zh-CN" sz="2900" b="1" dirty="0" err="1" smtClean="0">
                <a:solidFill>
                  <a:srgbClr val="FFC000"/>
                </a:solidFill>
              </a:rPr>
              <a:t>x</a:t>
            </a:r>
            <a:r>
              <a:rPr lang="en-US" altLang="zh-CN" sz="2900" b="1" dirty="0" err="1" smtClean="0">
                <a:solidFill>
                  <a:srgbClr val="FFC000"/>
                </a:solidFill>
                <a:sym typeface="Symbol"/>
              </a:rPr>
              <a:t></a:t>
            </a:r>
            <a:r>
              <a:rPr lang="en-US" altLang="zh-CN" sz="2900" b="1" dirty="0" err="1" smtClean="0">
                <a:solidFill>
                  <a:srgbClr val="FFC000"/>
                </a:solidFill>
              </a:rPr>
              <a:t>y</a:t>
            </a:r>
            <a:r>
              <a:rPr lang="en-US" altLang="zh-CN" sz="2900" b="1" dirty="0" smtClean="0">
                <a:solidFill>
                  <a:srgbClr val="FFC000"/>
                </a:solidFill>
              </a:rPr>
              <a:t>((P(x)</a:t>
            </a:r>
            <a:r>
              <a:rPr lang="en-US" altLang="zh-CN" sz="2900" b="1" dirty="0" smtClean="0">
                <a:solidFill>
                  <a:srgbClr val="FFC000"/>
                </a:solidFill>
                <a:sym typeface="Symbol"/>
              </a:rPr>
              <a:t></a:t>
            </a:r>
            <a:r>
              <a:rPr lang="en-US" altLang="zh-CN" sz="2900" b="1" dirty="0" smtClean="0">
                <a:solidFill>
                  <a:srgbClr val="FFC000"/>
                </a:solidFill>
              </a:rPr>
              <a:t>Q(y))</a:t>
            </a:r>
            <a:r>
              <a:rPr lang="en-US" altLang="zh-CN" sz="2900" b="1" dirty="0" smtClean="0">
                <a:solidFill>
                  <a:srgbClr val="FFC000"/>
                </a:solidFill>
                <a:sym typeface="Symbol"/>
              </a:rPr>
              <a:t></a:t>
            </a:r>
            <a:r>
              <a:rPr lang="en-US" altLang="zh-CN" sz="2900" b="1" dirty="0" err="1" smtClean="0">
                <a:solidFill>
                  <a:srgbClr val="FFC000"/>
                </a:solidFill>
              </a:rPr>
              <a:t>zR</a:t>
            </a:r>
            <a:r>
              <a:rPr lang="en-US" altLang="zh-CN" sz="2900" b="1" dirty="0" smtClean="0">
                <a:solidFill>
                  <a:srgbClr val="FFC000"/>
                </a:solidFill>
              </a:rPr>
              <a:t>(z))</a:t>
            </a:r>
          </a:p>
          <a:p>
            <a:pPr marL="0" eaLnBrk="1" hangingPunct="1">
              <a:buFont typeface="Wingdings" panose="05000000000000000000" pitchFamily="2" charset="2"/>
              <a:buNone/>
              <a:defRPr/>
            </a:pPr>
            <a:r>
              <a:rPr lang="zh-CN" altLang="zh-CN" sz="2900" b="1" dirty="0" smtClean="0"/>
              <a:t>解： 此式中没有自由变量，</a:t>
            </a:r>
            <a:r>
              <a:rPr lang="en-US" altLang="zh-CN" sz="2900" b="1" dirty="0" smtClean="0"/>
              <a:t>x</a:t>
            </a:r>
            <a:r>
              <a:rPr lang="zh-CN" altLang="zh-CN" sz="2900" b="1" dirty="0" smtClean="0"/>
              <a:t>，</a:t>
            </a:r>
            <a:r>
              <a:rPr lang="en-US" altLang="zh-CN" sz="2900" b="1" dirty="0" smtClean="0"/>
              <a:t>y</a:t>
            </a:r>
            <a:r>
              <a:rPr lang="zh-CN" altLang="zh-CN" sz="2900" b="1" dirty="0" smtClean="0"/>
              <a:t>，</a:t>
            </a:r>
            <a:r>
              <a:rPr lang="en-US" altLang="zh-CN" sz="2900" b="1" dirty="0" smtClean="0"/>
              <a:t>z</a:t>
            </a:r>
            <a:r>
              <a:rPr lang="zh-CN" altLang="zh-CN" sz="2900" b="1" dirty="0" smtClean="0"/>
              <a:t>都是约束变量，</a:t>
            </a:r>
            <a:r>
              <a:rPr lang="en-US" altLang="zh-CN" sz="2900" b="1" dirty="0" smtClean="0">
                <a:sym typeface="Symbol"/>
              </a:rPr>
              <a:t></a:t>
            </a:r>
            <a:r>
              <a:rPr lang="en-US" altLang="zh-CN" sz="2900" b="1" dirty="0" smtClean="0"/>
              <a:t>x</a:t>
            </a:r>
            <a:r>
              <a:rPr lang="zh-CN" altLang="zh-CN" sz="2900" b="1" dirty="0" smtClean="0"/>
              <a:t>和</a:t>
            </a:r>
            <a:r>
              <a:rPr lang="en-US" altLang="zh-CN" sz="2900" b="1" dirty="0" smtClean="0">
                <a:sym typeface="Symbol"/>
              </a:rPr>
              <a:t></a:t>
            </a:r>
            <a:r>
              <a:rPr lang="en-US" altLang="zh-CN" sz="2900" b="1" dirty="0" smtClean="0"/>
              <a:t>y</a:t>
            </a:r>
            <a:r>
              <a:rPr lang="zh-CN" altLang="zh-CN" sz="2900" b="1" dirty="0" smtClean="0"/>
              <a:t>的作用域都是</a:t>
            </a:r>
            <a:r>
              <a:rPr lang="en-US" altLang="zh-CN" sz="2900" b="1" dirty="0" smtClean="0"/>
              <a:t> (P(x)</a:t>
            </a:r>
            <a:r>
              <a:rPr lang="en-US" altLang="zh-CN" sz="2900" b="1" dirty="0" smtClean="0">
                <a:sym typeface="Symbol"/>
              </a:rPr>
              <a:t></a:t>
            </a:r>
            <a:r>
              <a:rPr lang="en-US" altLang="zh-CN" sz="2900" b="1" dirty="0" smtClean="0"/>
              <a:t>Q(y))</a:t>
            </a:r>
            <a:r>
              <a:rPr lang="en-US" altLang="zh-CN" sz="2900" b="1" dirty="0" smtClean="0">
                <a:sym typeface="Symbol"/>
              </a:rPr>
              <a:t></a:t>
            </a:r>
            <a:r>
              <a:rPr lang="en-US" altLang="zh-CN" sz="2900" b="1" dirty="0" err="1" smtClean="0"/>
              <a:t>zR</a:t>
            </a:r>
            <a:r>
              <a:rPr lang="en-US" altLang="zh-CN" sz="2900" b="1" dirty="0" smtClean="0"/>
              <a:t>(z)</a:t>
            </a:r>
            <a:r>
              <a:rPr lang="zh-CN" altLang="zh-CN" sz="2900" b="1" dirty="0" smtClean="0"/>
              <a:t>，而</a:t>
            </a:r>
            <a:r>
              <a:rPr lang="en-US" altLang="zh-CN" sz="2900" b="1" dirty="0" smtClean="0">
                <a:sym typeface="Symbol"/>
              </a:rPr>
              <a:t></a:t>
            </a:r>
            <a:r>
              <a:rPr lang="en-US" altLang="zh-CN" sz="2900" b="1" dirty="0" smtClean="0"/>
              <a:t>z</a:t>
            </a:r>
            <a:r>
              <a:rPr lang="zh-CN" altLang="zh-CN" sz="2900" b="1" dirty="0" smtClean="0"/>
              <a:t>的作用域是</a:t>
            </a:r>
            <a:r>
              <a:rPr lang="en-US" altLang="zh-CN" sz="2900" b="1" dirty="0" smtClean="0"/>
              <a:t>R(z)</a:t>
            </a:r>
            <a:r>
              <a:rPr lang="zh-CN" altLang="zh-CN" sz="2900" b="1" dirty="0" smtClean="0"/>
              <a:t>。</a:t>
            </a:r>
          </a:p>
          <a:p>
            <a:pPr eaLnBrk="1" hangingPunct="1">
              <a:defRPr/>
            </a:pPr>
            <a:r>
              <a:rPr lang="zh-CN" altLang="zh-CN" sz="2900" b="1" dirty="0" smtClean="0">
                <a:solidFill>
                  <a:srgbClr val="FFC000"/>
                </a:solidFill>
              </a:rPr>
              <a:t>（</a:t>
            </a:r>
            <a:r>
              <a:rPr lang="en-US" altLang="zh-CN" sz="2900" b="1" dirty="0" smtClean="0">
                <a:solidFill>
                  <a:srgbClr val="FFC000"/>
                </a:solidFill>
              </a:rPr>
              <a:t>3</a:t>
            </a:r>
            <a:r>
              <a:rPr lang="zh-CN" altLang="zh-CN" sz="2900" b="1" dirty="0" smtClean="0">
                <a:solidFill>
                  <a:srgbClr val="FFC000"/>
                </a:solidFill>
              </a:rPr>
              <a:t>）</a:t>
            </a:r>
            <a:r>
              <a:rPr lang="en-US" altLang="zh-CN" sz="2900" b="1" dirty="0" smtClean="0">
                <a:solidFill>
                  <a:srgbClr val="FFC000"/>
                </a:solidFill>
              </a:rPr>
              <a:t>A(z)</a:t>
            </a:r>
            <a:r>
              <a:rPr lang="en-US" altLang="zh-CN" sz="2900" b="1" dirty="0" smtClean="0">
                <a:solidFill>
                  <a:srgbClr val="FFC000"/>
                </a:solidFill>
                <a:sym typeface="Symbol"/>
              </a:rPr>
              <a:t></a:t>
            </a:r>
            <a:r>
              <a:rPr lang="en-US" altLang="zh-CN" sz="2900" b="1" dirty="0" smtClean="0">
                <a:solidFill>
                  <a:srgbClr val="FFC000"/>
                </a:solidFill>
              </a:rPr>
              <a:t>(</a:t>
            </a:r>
            <a:r>
              <a:rPr lang="en-US" altLang="zh-CN" sz="2900" b="1" dirty="0" smtClean="0">
                <a:solidFill>
                  <a:srgbClr val="FFC000"/>
                </a:solidFill>
                <a:sym typeface="Symbol"/>
              </a:rPr>
              <a:t></a:t>
            </a:r>
            <a:r>
              <a:rPr lang="en-US" altLang="zh-CN" sz="2900" b="1" dirty="0" err="1" smtClean="0">
                <a:solidFill>
                  <a:srgbClr val="FFC000"/>
                </a:solidFill>
              </a:rPr>
              <a:t>x</a:t>
            </a:r>
            <a:r>
              <a:rPr lang="en-US" altLang="zh-CN" sz="2900" b="1" dirty="0" err="1" smtClean="0">
                <a:solidFill>
                  <a:srgbClr val="FFC000"/>
                </a:solidFill>
                <a:sym typeface="Symbol"/>
              </a:rPr>
              <a:t></a:t>
            </a:r>
            <a:r>
              <a:rPr lang="en-US" altLang="zh-CN" sz="2900" b="1" dirty="0" err="1" smtClean="0">
                <a:solidFill>
                  <a:srgbClr val="FFC000"/>
                </a:solidFill>
              </a:rPr>
              <a:t>yB</a:t>
            </a:r>
            <a:r>
              <a:rPr lang="en-US" altLang="zh-CN" sz="2900" b="1" dirty="0" smtClean="0">
                <a:solidFill>
                  <a:srgbClr val="FFC000"/>
                </a:solidFill>
              </a:rPr>
              <a:t>(x</a:t>
            </a:r>
            <a:r>
              <a:rPr lang="zh-CN" altLang="zh-CN" sz="2900" b="1" dirty="0" smtClean="0">
                <a:solidFill>
                  <a:srgbClr val="FFC000"/>
                </a:solidFill>
              </a:rPr>
              <a:t>，</a:t>
            </a:r>
            <a:r>
              <a:rPr lang="en-US" altLang="zh-CN" sz="2900" b="1" dirty="0" smtClean="0">
                <a:solidFill>
                  <a:srgbClr val="FFC000"/>
                </a:solidFill>
              </a:rPr>
              <a:t>y</a:t>
            </a:r>
            <a:r>
              <a:rPr lang="zh-CN" altLang="zh-CN" sz="2900" b="1" dirty="0" smtClean="0">
                <a:solidFill>
                  <a:srgbClr val="FFC000"/>
                </a:solidFill>
              </a:rPr>
              <a:t>，</a:t>
            </a:r>
            <a:r>
              <a:rPr lang="en-US" altLang="zh-CN" sz="2900" b="1" dirty="0" smtClean="0">
                <a:solidFill>
                  <a:srgbClr val="FFC000"/>
                </a:solidFill>
              </a:rPr>
              <a:t>a))</a:t>
            </a:r>
            <a:endParaRPr lang="zh-CN" altLang="zh-CN" sz="2900" b="1" dirty="0" smtClean="0">
              <a:solidFill>
                <a:srgbClr val="FFC000"/>
              </a:solidFill>
            </a:endParaRPr>
          </a:p>
          <a:p>
            <a:pPr marL="0" eaLnBrk="1" hangingPunct="1">
              <a:buFont typeface="Wingdings" panose="05000000000000000000" pitchFamily="2" charset="2"/>
              <a:buNone/>
              <a:defRPr/>
            </a:pPr>
            <a:r>
              <a:rPr lang="zh-CN" altLang="en-US" sz="2900" b="1" dirty="0" smtClean="0"/>
              <a:t>此式中，</a:t>
            </a:r>
            <a:r>
              <a:rPr lang="en-US" altLang="zh-CN" sz="2900" b="1" dirty="0" smtClean="0"/>
              <a:t>z</a:t>
            </a:r>
            <a:r>
              <a:rPr lang="zh-CN" altLang="zh-CN" sz="2900" b="1" dirty="0" smtClean="0"/>
              <a:t>是自由变量，</a:t>
            </a:r>
            <a:r>
              <a:rPr lang="en-US" altLang="zh-CN" sz="2900" b="1" dirty="0" smtClean="0"/>
              <a:t>x</a:t>
            </a:r>
            <a:r>
              <a:rPr lang="zh-CN" altLang="zh-CN" sz="2900" b="1" dirty="0" smtClean="0"/>
              <a:t>和</a:t>
            </a:r>
            <a:r>
              <a:rPr lang="en-US" altLang="zh-CN" sz="2900" b="1" dirty="0" smtClean="0"/>
              <a:t>y</a:t>
            </a:r>
            <a:r>
              <a:rPr lang="zh-CN" altLang="zh-CN" sz="2900" b="1" dirty="0" smtClean="0"/>
              <a:t>是约束变量，</a:t>
            </a:r>
            <a:r>
              <a:rPr lang="en-US" altLang="zh-CN" sz="2900" b="1" dirty="0" smtClean="0">
                <a:sym typeface="Symbol"/>
              </a:rPr>
              <a:t></a:t>
            </a:r>
            <a:r>
              <a:rPr lang="en-US" altLang="zh-CN" sz="2900" b="1" dirty="0" err="1" smtClean="0"/>
              <a:t>x</a:t>
            </a:r>
            <a:r>
              <a:rPr lang="en-US" altLang="zh-CN" sz="2900" b="1" dirty="0" err="1" smtClean="0">
                <a:sym typeface="Symbol"/>
              </a:rPr>
              <a:t></a:t>
            </a:r>
            <a:r>
              <a:rPr lang="en-US" altLang="zh-CN" sz="2900" b="1" dirty="0" err="1" smtClean="0"/>
              <a:t>y</a:t>
            </a:r>
            <a:r>
              <a:rPr lang="zh-CN" altLang="zh-CN" sz="2900" b="1" dirty="0" smtClean="0"/>
              <a:t>的作用域是</a:t>
            </a:r>
            <a:r>
              <a:rPr lang="en-US" altLang="zh-CN" sz="2900" b="1" dirty="0" smtClean="0"/>
              <a:t>B(x</a:t>
            </a:r>
            <a:r>
              <a:rPr lang="zh-CN" altLang="zh-CN" sz="2900" b="1" dirty="0" smtClean="0"/>
              <a:t>，</a:t>
            </a:r>
            <a:r>
              <a:rPr lang="en-US" altLang="zh-CN" sz="2900" b="1" dirty="0" smtClean="0"/>
              <a:t>y</a:t>
            </a:r>
            <a:r>
              <a:rPr lang="zh-CN" altLang="zh-CN" sz="2900" b="1" dirty="0" smtClean="0"/>
              <a:t>，</a:t>
            </a:r>
            <a:r>
              <a:rPr lang="en-US" altLang="zh-CN" sz="2900" b="1" dirty="0" smtClean="0"/>
              <a:t>a)</a:t>
            </a:r>
            <a:r>
              <a:rPr lang="zh-CN" altLang="zh-CN" sz="2900" b="1" dirty="0" smtClean="0"/>
              <a:t>。</a:t>
            </a:r>
          </a:p>
          <a:p>
            <a:pPr eaLnBrk="1" hangingPunct="1">
              <a:buFont typeface="Wingdings" panose="05000000000000000000" pitchFamily="2" charset="2"/>
              <a:buNone/>
              <a:defRPr/>
            </a:pPr>
            <a:endParaRPr lang="zh-CN" altLang="en-US" dirty="0" smtClean="0"/>
          </a:p>
        </p:txBody>
      </p:sp>
      <p:sp>
        <p:nvSpPr>
          <p:cNvPr id="4"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3.2-1</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p:txBody>
          <a:bodyPr/>
          <a:lstStyle/>
          <a:p>
            <a:pPr eaLnBrk="1" hangingPunct="1">
              <a:defRPr/>
            </a:pPr>
            <a:r>
              <a:rPr lang="en-US" altLang="zh-CN" sz="4500" b="1" dirty="0" smtClean="0">
                <a:latin typeface="黑体" panose="02010609060101010101" pitchFamily="49" charset="-122"/>
                <a:ea typeface="黑体" panose="02010609060101010101" pitchFamily="49" charset="-122"/>
              </a:rPr>
              <a:t>§</a:t>
            </a:r>
            <a:r>
              <a:rPr lang="en-US" altLang="zh-CN" sz="4500" b="1" dirty="0" smtClean="0">
                <a:latin typeface="黑体" panose="02010609060101010101" pitchFamily="49" charset="-122"/>
                <a:ea typeface="黑体" panose="02010609060101010101" pitchFamily="49" charset="-122"/>
                <a:cs typeface="Times New Roman" pitchFamily="18" charset="0"/>
              </a:rPr>
              <a:t>3.2.2  </a:t>
            </a:r>
            <a:r>
              <a:rPr lang="zh-CN" altLang="en-US" sz="4500" b="1" dirty="0" smtClean="0">
                <a:solidFill>
                  <a:srgbClr val="FFC000"/>
                </a:solidFill>
                <a:latin typeface="黑体" panose="02010609060101010101" pitchFamily="49" charset="-122"/>
                <a:ea typeface="黑体" panose="02010609060101010101" pitchFamily="49" charset="-122"/>
              </a:rPr>
              <a:t>谓词</a:t>
            </a:r>
            <a:r>
              <a:rPr lang="zh-CN" altLang="en-US" sz="4500" b="1" dirty="0" smtClean="0">
                <a:latin typeface="黑体" panose="02010609060101010101" pitchFamily="49" charset="-122"/>
                <a:ea typeface="黑体" panose="02010609060101010101" pitchFamily="49" charset="-122"/>
              </a:rPr>
              <a:t>公式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AE2833E2-79B5-408E-9023-D06693F3ED07}" type="slidenum">
              <a:rPr lang="en-US" altLang="zh-CN" smtClean="0"/>
              <a:pPr>
                <a:defRPr/>
              </a:pPr>
              <a:t>35</a:t>
            </a:fld>
            <a:endParaRPr lang="en-US" altLang="zh-CN"/>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419100" y="1143000"/>
            <a:ext cx="8305800" cy="5029200"/>
          </a:xfrm>
        </p:spPr>
        <p:txBody>
          <a:bodyPr/>
          <a:lstStyle/>
          <a:p>
            <a:pPr marL="0" indent="0" eaLnBrk="1" hangingPunct="1">
              <a:lnSpc>
                <a:spcPct val="114000"/>
              </a:lnSpc>
              <a:tabLst>
                <a:tab pos="1146175" algn="l"/>
              </a:tabLst>
              <a:defRPr/>
            </a:pPr>
            <a:r>
              <a:rPr lang="zh-CN" altLang="en-US" sz="3200" b="1" dirty="0" smtClean="0">
                <a:latin typeface="Times New Roman" pitchFamily="18" charset="0"/>
              </a:rPr>
              <a:t>在形式化中，将使用如下四种符号：</a:t>
            </a:r>
          </a:p>
          <a:p>
            <a:pPr marL="0" indent="0" eaLnBrk="1" hangingPunct="1">
              <a:lnSpc>
                <a:spcPct val="114000"/>
              </a:lnSpc>
              <a:buFont typeface="Wingdings" panose="05000000000000000000" pitchFamily="2" charset="2"/>
              <a:buNone/>
              <a:tabLst>
                <a:tab pos="1146175" algn="l"/>
              </a:tabLst>
              <a:defRPr/>
            </a:pPr>
            <a:r>
              <a:rPr lang="en-US" altLang="zh-CN" sz="3200" b="1" dirty="0" smtClean="0">
                <a:solidFill>
                  <a:srgbClr val="FFCC00"/>
                </a:solidFill>
                <a:latin typeface="Times New Roman" pitchFamily="18" charset="0"/>
              </a:rPr>
              <a:t>1) </a:t>
            </a:r>
            <a:r>
              <a:rPr lang="zh-CN" altLang="en-US" sz="3200" b="1" dirty="0" smtClean="0">
                <a:solidFill>
                  <a:srgbClr val="FFCC00"/>
                </a:solidFill>
                <a:latin typeface="Times New Roman" pitchFamily="18" charset="0"/>
              </a:rPr>
              <a:t>常量符号</a:t>
            </a:r>
            <a:r>
              <a:rPr lang="zh-CN" altLang="en-US" sz="3200" b="1" dirty="0" smtClean="0">
                <a:latin typeface="Times New Roman" pitchFamily="18" charset="0"/>
              </a:rPr>
              <a:t>：用小写英文字母</a:t>
            </a:r>
            <a:r>
              <a:rPr lang="en-US" altLang="zh-CN" sz="3200" b="1" dirty="0" smtClean="0">
                <a:latin typeface="Times New Roman" pitchFamily="18" charset="0"/>
              </a:rPr>
              <a:t>a</a:t>
            </a:r>
            <a:r>
              <a:rPr lang="zh-CN" altLang="en-US" sz="3200" b="1" dirty="0" smtClean="0">
                <a:latin typeface="Times New Roman" pitchFamily="18" charset="0"/>
              </a:rPr>
              <a:t>，</a:t>
            </a:r>
            <a:r>
              <a:rPr lang="en-US" altLang="zh-CN" sz="3200" b="1" dirty="0" smtClean="0">
                <a:latin typeface="Times New Roman" pitchFamily="18" charset="0"/>
              </a:rPr>
              <a:t>b</a:t>
            </a:r>
            <a:r>
              <a:rPr lang="zh-CN" altLang="en-US" sz="3200" b="1" dirty="0" smtClean="0">
                <a:latin typeface="Times New Roman" pitchFamily="18" charset="0"/>
              </a:rPr>
              <a:t>，</a:t>
            </a:r>
            <a:r>
              <a:rPr lang="en-US" altLang="zh-CN" sz="3200" b="1" dirty="0" smtClean="0">
                <a:latin typeface="Times New Roman" pitchFamily="18" charset="0"/>
              </a:rPr>
              <a:t>c</a:t>
            </a:r>
            <a:r>
              <a:rPr lang="zh-CN" altLang="en-US" sz="3200" b="1" dirty="0" smtClean="0">
                <a:latin typeface="Times New Roman" pitchFamily="18" charset="0"/>
              </a:rPr>
              <a:t>，</a:t>
            </a:r>
            <a:r>
              <a:rPr lang="en-US" altLang="zh-CN" sz="3200" b="1" dirty="0" smtClean="0">
                <a:latin typeface="Times New Roman" pitchFamily="18" charset="0"/>
              </a:rPr>
              <a:t>…</a:t>
            </a:r>
            <a:r>
              <a:rPr lang="zh-CN" altLang="en-US" sz="3200" b="1" dirty="0" smtClean="0">
                <a:latin typeface="Times New Roman" pitchFamily="18" charset="0"/>
              </a:rPr>
              <a:t>表示，当个体名称集合</a:t>
            </a:r>
            <a:r>
              <a:rPr lang="en-US" altLang="zh-CN" sz="3200" b="1" dirty="0" smtClean="0">
                <a:latin typeface="Times New Roman" pitchFamily="18" charset="0"/>
              </a:rPr>
              <a:t>D</a:t>
            </a:r>
            <a:r>
              <a:rPr lang="zh-CN" altLang="en-US" sz="3200" b="1" dirty="0" smtClean="0">
                <a:latin typeface="Times New Roman" pitchFamily="18" charset="0"/>
              </a:rPr>
              <a:t>给出时，它可以是</a:t>
            </a:r>
            <a:r>
              <a:rPr lang="en-US" altLang="zh-CN" sz="3200" b="1" dirty="0" smtClean="0">
                <a:latin typeface="Times New Roman" pitchFamily="18" charset="0"/>
              </a:rPr>
              <a:t>D</a:t>
            </a:r>
            <a:r>
              <a:rPr lang="zh-CN" altLang="en-US" sz="3200" b="1" dirty="0" smtClean="0">
                <a:latin typeface="Times New Roman" pitchFamily="18" charset="0"/>
              </a:rPr>
              <a:t>中某个元素。</a:t>
            </a:r>
          </a:p>
          <a:p>
            <a:pPr marL="0" indent="0" eaLnBrk="1" hangingPunct="1">
              <a:lnSpc>
                <a:spcPct val="114000"/>
              </a:lnSpc>
              <a:buFont typeface="Wingdings" panose="05000000000000000000" pitchFamily="2" charset="2"/>
              <a:buNone/>
              <a:tabLst>
                <a:tab pos="1146175" algn="l"/>
              </a:tabLst>
              <a:defRPr/>
            </a:pPr>
            <a:r>
              <a:rPr lang="en-US" altLang="zh-CN" sz="3200" b="1" dirty="0" smtClean="0">
                <a:solidFill>
                  <a:srgbClr val="FFCC00"/>
                </a:solidFill>
                <a:latin typeface="Times New Roman" pitchFamily="18" charset="0"/>
              </a:rPr>
              <a:t>2) </a:t>
            </a:r>
            <a:r>
              <a:rPr lang="zh-CN" altLang="en-US" sz="3200" b="1" dirty="0" smtClean="0">
                <a:solidFill>
                  <a:srgbClr val="FFCC00"/>
                </a:solidFill>
                <a:latin typeface="Times New Roman" pitchFamily="18" charset="0"/>
              </a:rPr>
              <a:t>变量符号</a:t>
            </a:r>
            <a:r>
              <a:rPr lang="zh-CN" altLang="en-US" sz="3200" b="1" dirty="0" smtClean="0">
                <a:latin typeface="Times New Roman" pitchFamily="18" charset="0"/>
              </a:rPr>
              <a:t>：用小写英文字母</a:t>
            </a:r>
            <a:r>
              <a:rPr lang="en-US" altLang="zh-CN" sz="3200" b="1" dirty="0" smtClean="0">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y</a:t>
            </a:r>
            <a:r>
              <a:rPr lang="zh-CN" altLang="en-US" sz="3200" b="1" dirty="0" smtClean="0">
                <a:latin typeface="Times New Roman" pitchFamily="18" charset="0"/>
              </a:rPr>
              <a:t>，</a:t>
            </a:r>
            <a:r>
              <a:rPr lang="en-US" altLang="zh-CN" sz="3200" b="1" dirty="0" smtClean="0">
                <a:latin typeface="Times New Roman" pitchFamily="18" charset="0"/>
              </a:rPr>
              <a:t>z</a:t>
            </a:r>
            <a:r>
              <a:rPr lang="zh-CN" altLang="en-US" sz="3200" b="1" dirty="0" smtClean="0">
                <a:latin typeface="Times New Roman" pitchFamily="18" charset="0"/>
              </a:rPr>
              <a:t>，</a:t>
            </a:r>
            <a:r>
              <a:rPr lang="en-US" altLang="zh-CN" sz="3200" b="1" dirty="0" smtClean="0">
                <a:latin typeface="Times New Roman" pitchFamily="18" charset="0"/>
              </a:rPr>
              <a:t>…</a:t>
            </a:r>
            <a:r>
              <a:rPr lang="zh-CN" altLang="en-US" sz="3200" b="1" dirty="0" smtClean="0">
                <a:latin typeface="Times New Roman" pitchFamily="18" charset="0"/>
              </a:rPr>
              <a:t>表示，当个体名称集合</a:t>
            </a:r>
            <a:r>
              <a:rPr lang="en-US" altLang="zh-CN" sz="3200" b="1" dirty="0" smtClean="0">
                <a:latin typeface="Times New Roman" pitchFamily="18" charset="0"/>
              </a:rPr>
              <a:t>D</a:t>
            </a:r>
            <a:r>
              <a:rPr lang="zh-CN" altLang="en-US" sz="3200" b="1" dirty="0" smtClean="0">
                <a:latin typeface="Times New Roman" pitchFamily="18" charset="0"/>
              </a:rPr>
              <a:t>给出时，</a:t>
            </a:r>
            <a:r>
              <a:rPr lang="en-US" altLang="zh-CN" sz="3200" b="1" dirty="0" smtClean="0">
                <a:latin typeface="Times New Roman" pitchFamily="18" charset="0"/>
              </a:rPr>
              <a:t>D</a:t>
            </a:r>
            <a:r>
              <a:rPr lang="zh-CN" altLang="en-US" sz="3200" b="1" dirty="0" smtClean="0">
                <a:latin typeface="Times New Roman" pitchFamily="18" charset="0"/>
              </a:rPr>
              <a:t>中</a:t>
            </a:r>
            <a:r>
              <a:rPr lang="zh-CN" altLang="en-US" sz="3200" b="1" dirty="0" smtClean="0">
                <a:solidFill>
                  <a:srgbClr val="FFCC00"/>
                </a:solidFill>
                <a:latin typeface="Times New Roman" pitchFamily="18" charset="0"/>
              </a:rPr>
              <a:t>任意元素</a:t>
            </a:r>
            <a:r>
              <a:rPr lang="zh-CN" altLang="en-US" sz="3200" b="1" dirty="0" smtClean="0">
                <a:latin typeface="Times New Roman" pitchFamily="18" charset="0"/>
              </a:rPr>
              <a:t>可代入变量符号。</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602214E4-DB82-4378-829F-98839E0409A7}" type="slidenum">
              <a:rPr lang="en-US" altLang="zh-CN" smtClean="0"/>
              <a:pPr>
                <a:defRPr/>
              </a:pPr>
              <a:t>36</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1 </a:t>
            </a:r>
            <a:r>
              <a:rPr lang="zh-CN" altLang="en-US" sz="3600" b="1" dirty="0" smtClean="0">
                <a:latin typeface="黑体" panose="02010609060101010101" pitchFamily="49" charset="-122"/>
                <a:ea typeface="黑体" panose="02010609060101010101" pitchFamily="49" charset="-122"/>
              </a:rPr>
              <a:t>基本符号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anim calcmode="lin" valueType="num">
                                      <p:cBhvr additive="base">
                                        <p:cTn id="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533400" y="838200"/>
            <a:ext cx="8305800" cy="5029200"/>
          </a:xfrm>
        </p:spPr>
        <p:txBody>
          <a:bodyPr/>
          <a:lstStyle/>
          <a:p>
            <a:pPr marL="0" indent="0" eaLnBrk="1" hangingPunct="1">
              <a:lnSpc>
                <a:spcPct val="125000"/>
              </a:lnSpc>
              <a:buFont typeface="Wingdings" panose="05000000000000000000" pitchFamily="2" charset="2"/>
              <a:buNone/>
              <a:tabLst>
                <a:tab pos="1146175" algn="l"/>
              </a:tabLst>
              <a:defRPr/>
            </a:pPr>
            <a:r>
              <a:rPr lang="en-US" altLang="zh-CN" sz="3200" b="1" dirty="0" smtClean="0">
                <a:solidFill>
                  <a:srgbClr val="FFCC00"/>
                </a:solidFill>
                <a:latin typeface="Times New Roman" pitchFamily="18" charset="0"/>
              </a:rPr>
              <a:t>3) </a:t>
            </a:r>
            <a:r>
              <a:rPr lang="zh-CN" altLang="en-US" sz="3200" b="1" dirty="0" smtClean="0">
                <a:solidFill>
                  <a:srgbClr val="FFCC00"/>
                </a:solidFill>
                <a:latin typeface="Times New Roman" pitchFamily="18" charset="0"/>
              </a:rPr>
              <a:t>函数符号</a:t>
            </a:r>
            <a:r>
              <a:rPr lang="zh-CN" altLang="en-US" sz="3200" b="1" dirty="0" smtClean="0">
                <a:latin typeface="Times New Roman" pitchFamily="18" charset="0"/>
              </a:rPr>
              <a:t>：用小写英文字母</a:t>
            </a:r>
            <a:r>
              <a:rPr lang="en-US" altLang="zh-CN" sz="3200" b="1" dirty="0" smtClean="0">
                <a:latin typeface="Times New Roman" pitchFamily="18" charset="0"/>
              </a:rPr>
              <a:t>f</a:t>
            </a:r>
            <a:r>
              <a:rPr lang="zh-CN" altLang="en-US" sz="3200" b="1" dirty="0" smtClean="0">
                <a:latin typeface="Times New Roman" pitchFamily="18" charset="0"/>
              </a:rPr>
              <a:t>，</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a:t>
            </a:r>
            <a:r>
              <a:rPr lang="zh-CN" altLang="en-US" sz="3200" b="1" dirty="0" smtClean="0">
                <a:latin typeface="Times New Roman" pitchFamily="18" charset="0"/>
              </a:rPr>
              <a:t>表示，当个体名称集合</a:t>
            </a:r>
            <a:r>
              <a:rPr lang="en-US" altLang="zh-CN" sz="3200" b="1" dirty="0" smtClean="0">
                <a:latin typeface="Times New Roman" pitchFamily="18" charset="0"/>
              </a:rPr>
              <a:t>D</a:t>
            </a:r>
            <a:r>
              <a:rPr lang="zh-CN" altLang="en-US" sz="3200" b="1" dirty="0" smtClean="0">
                <a:latin typeface="Times New Roman" pitchFamily="18" charset="0"/>
              </a:rPr>
              <a:t>给出时，</a:t>
            </a:r>
            <a:r>
              <a:rPr lang="en-US" altLang="zh-CN" sz="3200" b="1" dirty="0" smtClean="0">
                <a:latin typeface="Times New Roman" pitchFamily="18" charset="0"/>
              </a:rPr>
              <a:t>n</a:t>
            </a:r>
            <a:r>
              <a:rPr lang="zh-CN" altLang="en-US" sz="3200" b="1" dirty="0" smtClean="0">
                <a:latin typeface="Times New Roman" pitchFamily="18" charset="0"/>
              </a:rPr>
              <a:t>元函数符号</a:t>
            </a:r>
            <a:r>
              <a:rPr lang="en-US" altLang="zh-CN" sz="3200" b="1" dirty="0" smtClean="0">
                <a:latin typeface="Times New Roman" pitchFamily="18" charset="0"/>
              </a:rPr>
              <a:t>f(x</a:t>
            </a:r>
            <a:r>
              <a:rPr lang="en-US" altLang="zh-CN" sz="3200" b="1" baseline="-30000" dirty="0" smtClean="0">
                <a:latin typeface="Times New Roman" pitchFamily="18" charset="0"/>
              </a:rPr>
              <a:t>1</a:t>
            </a:r>
            <a:r>
              <a:rPr lang="zh-CN" altLang="en-US" sz="3200" b="1" dirty="0" smtClean="0">
                <a:latin typeface="Times New Roman" pitchFamily="18" charset="0"/>
              </a:rPr>
              <a:t>，</a:t>
            </a:r>
            <a:r>
              <a:rPr lang="en-US" altLang="zh-CN" sz="3200" b="1" dirty="0" smtClean="0">
                <a:latin typeface="Times New Roman" pitchFamily="18" charset="0"/>
              </a:rPr>
              <a:t>…</a:t>
            </a:r>
            <a:r>
              <a:rPr lang="zh-CN" altLang="en-US"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r>
              <a:rPr lang="zh-CN" altLang="en-US" sz="3200" b="1" dirty="0" smtClean="0">
                <a:latin typeface="Times New Roman" pitchFamily="18" charset="0"/>
              </a:rPr>
              <a:t>可以是</a:t>
            </a:r>
            <a:r>
              <a:rPr lang="en-US" altLang="zh-CN" sz="3200" b="1" dirty="0" smtClean="0">
                <a:latin typeface="Times New Roman" pitchFamily="18" charset="0"/>
              </a:rPr>
              <a:t>D</a:t>
            </a:r>
            <a:r>
              <a:rPr lang="en-US" altLang="zh-CN" sz="3200" b="1" baseline="30000" dirty="0" smtClean="0">
                <a:latin typeface="Times New Roman" pitchFamily="18" charset="0"/>
              </a:rPr>
              <a:t>n</a:t>
            </a:r>
            <a:r>
              <a:rPr lang="zh-CN" altLang="en-US" sz="3200" b="1" dirty="0" smtClean="0">
                <a:latin typeface="Times New Roman" pitchFamily="18" charset="0"/>
              </a:rPr>
              <a:t>到</a:t>
            </a:r>
            <a:r>
              <a:rPr lang="en-US" altLang="zh-CN" sz="3200" b="1" dirty="0" smtClean="0">
                <a:solidFill>
                  <a:srgbClr val="FFCC00"/>
                </a:solidFill>
                <a:latin typeface="Times New Roman" pitchFamily="18" charset="0"/>
              </a:rPr>
              <a:t>D</a:t>
            </a:r>
            <a:r>
              <a:rPr lang="zh-CN" altLang="en-US" sz="3200" b="1" dirty="0" smtClean="0">
                <a:latin typeface="Times New Roman" pitchFamily="18" charset="0"/>
              </a:rPr>
              <a:t>的任意一个映射。</a:t>
            </a:r>
          </a:p>
          <a:p>
            <a:pPr marL="0" indent="0" eaLnBrk="1" hangingPunct="1">
              <a:lnSpc>
                <a:spcPct val="125000"/>
              </a:lnSpc>
              <a:buFont typeface="Wingdings" panose="05000000000000000000" pitchFamily="2" charset="2"/>
              <a:buNone/>
              <a:tabLst>
                <a:tab pos="1146175" algn="l"/>
              </a:tabLst>
              <a:defRPr/>
            </a:pPr>
            <a:r>
              <a:rPr lang="en-US" altLang="zh-CN" sz="3200" b="1" dirty="0" smtClean="0">
                <a:solidFill>
                  <a:srgbClr val="FFCC00"/>
                </a:solidFill>
                <a:latin typeface="Times New Roman" pitchFamily="18" charset="0"/>
              </a:rPr>
              <a:t>4)</a:t>
            </a:r>
            <a:r>
              <a:rPr lang="en-US" altLang="zh-CN" sz="3200" b="1" dirty="0" smtClean="0">
                <a:latin typeface="Times New Roman" pitchFamily="18" charset="0"/>
              </a:rPr>
              <a:t> </a:t>
            </a:r>
            <a:r>
              <a:rPr lang="zh-CN" altLang="en-US" sz="3200" b="1" dirty="0" smtClean="0">
                <a:solidFill>
                  <a:srgbClr val="FFCC00"/>
                </a:solidFill>
                <a:latin typeface="宋体" pitchFamily="2" charset="-122"/>
              </a:rPr>
              <a:t>谓词符号</a:t>
            </a:r>
            <a:r>
              <a:rPr lang="zh-CN" altLang="en-US" sz="3200" b="1" dirty="0" smtClean="0">
                <a:latin typeface="宋体" pitchFamily="2" charset="-122"/>
              </a:rPr>
              <a:t>：用大写英文字母</a:t>
            </a:r>
            <a:r>
              <a:rPr lang="en-US" altLang="zh-CN" sz="3200" b="1" dirty="0" smtClean="0">
                <a:latin typeface="Times New Roman" pitchFamily="18" charset="0"/>
              </a:rPr>
              <a:t>P</a:t>
            </a:r>
            <a:r>
              <a:rPr lang="zh-CN" altLang="en-US" sz="3200" b="1" dirty="0" smtClean="0">
                <a:latin typeface="宋体" pitchFamily="2" charset="-122"/>
              </a:rPr>
              <a:t>，</a:t>
            </a:r>
            <a:r>
              <a:rPr lang="en-US" altLang="zh-CN" sz="3200" b="1" dirty="0" smtClean="0">
                <a:latin typeface="Times New Roman" pitchFamily="18" charset="0"/>
              </a:rPr>
              <a:t>Q</a:t>
            </a:r>
            <a:r>
              <a:rPr lang="zh-CN" altLang="en-US" sz="3200" b="1" dirty="0" smtClean="0">
                <a:latin typeface="宋体" pitchFamily="2" charset="-122"/>
              </a:rPr>
              <a:t>，</a:t>
            </a:r>
            <a:r>
              <a:rPr lang="en-US" altLang="zh-CN" sz="3200" b="1" dirty="0" smtClean="0">
                <a:latin typeface="Times New Roman" pitchFamily="18" charset="0"/>
              </a:rPr>
              <a:t>R</a:t>
            </a:r>
            <a:r>
              <a:rPr lang="zh-CN" altLang="en-US" sz="3200" b="1" dirty="0" smtClean="0">
                <a:latin typeface="宋体" pitchFamily="2" charset="-122"/>
              </a:rPr>
              <a:t>，</a:t>
            </a:r>
            <a:r>
              <a:rPr lang="en-US" altLang="zh-CN" sz="3200" b="1" dirty="0" smtClean="0">
                <a:latin typeface="Times New Roman"/>
              </a:rPr>
              <a:t>…</a:t>
            </a:r>
            <a:r>
              <a:rPr lang="zh-CN" altLang="en-US" sz="3200" b="1" dirty="0" smtClean="0">
                <a:latin typeface="宋体" pitchFamily="2" charset="-122"/>
              </a:rPr>
              <a:t>表示，当个体名称集合</a:t>
            </a:r>
            <a:r>
              <a:rPr lang="en-US" altLang="zh-CN" sz="3200" b="1" dirty="0" smtClean="0">
                <a:latin typeface="Times New Roman" pitchFamily="18" charset="0"/>
              </a:rPr>
              <a:t>D</a:t>
            </a:r>
            <a:r>
              <a:rPr lang="zh-CN" altLang="en-US" sz="3200" b="1" dirty="0" smtClean="0">
                <a:latin typeface="宋体" pitchFamily="2" charset="-122"/>
              </a:rPr>
              <a:t>给出时，</a:t>
            </a:r>
            <a:r>
              <a:rPr lang="en-US" altLang="zh-CN" sz="3200" b="1" dirty="0" smtClean="0">
                <a:latin typeface="Times New Roman" pitchFamily="18" charset="0"/>
              </a:rPr>
              <a:t>n</a:t>
            </a:r>
            <a:r>
              <a:rPr lang="zh-CN" altLang="en-US" sz="3200" b="1" dirty="0" smtClean="0">
                <a:latin typeface="宋体" pitchFamily="2" charset="-122"/>
              </a:rPr>
              <a:t>元谓词符号</a:t>
            </a:r>
            <a:r>
              <a:rPr lang="en-US" altLang="zh-CN" sz="3200" b="1" dirty="0" smtClean="0">
                <a:latin typeface="Times New Roman" pitchFamily="18" charset="0"/>
              </a:rPr>
              <a:t>P(x</a:t>
            </a:r>
            <a:r>
              <a:rPr lang="en-US" altLang="zh-CN" sz="3200" b="1" baseline="-30000" dirty="0" smtClean="0">
                <a:latin typeface="Times New Roman" pitchFamily="18" charset="0"/>
              </a:rPr>
              <a:t>1</a:t>
            </a:r>
            <a:r>
              <a:rPr lang="zh-CN" altLang="en-US" sz="3200" b="1" dirty="0" smtClean="0">
                <a:latin typeface="宋体" pitchFamily="2" charset="-122"/>
              </a:rPr>
              <a:t>，</a:t>
            </a:r>
            <a:r>
              <a:rPr lang="en-US" altLang="zh-CN" sz="3200" b="1" dirty="0" smtClean="0">
                <a:latin typeface="Times New Roman"/>
              </a:rPr>
              <a:t>…</a:t>
            </a:r>
            <a:r>
              <a:rPr lang="zh-CN" altLang="en-US" sz="3200" b="1" dirty="0" smtClean="0">
                <a:latin typeface="宋体" pitchFamily="2" charset="-122"/>
              </a:rPr>
              <a:t>，</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r>
              <a:rPr lang="zh-CN" altLang="en-US" sz="3200" b="1" dirty="0" smtClean="0">
                <a:latin typeface="宋体" pitchFamily="2" charset="-122"/>
              </a:rPr>
              <a:t>可以是</a:t>
            </a:r>
            <a:r>
              <a:rPr lang="en-US" altLang="zh-CN" sz="3200" b="1" dirty="0" smtClean="0">
                <a:latin typeface="Times New Roman" pitchFamily="18" charset="0"/>
              </a:rPr>
              <a:t>D</a:t>
            </a:r>
            <a:r>
              <a:rPr lang="en-US" altLang="zh-CN" sz="3200" b="1" baseline="30000" dirty="0" smtClean="0">
                <a:latin typeface="Times New Roman" pitchFamily="18" charset="0"/>
              </a:rPr>
              <a:t>n</a:t>
            </a:r>
            <a:r>
              <a:rPr lang="zh-CN" altLang="en-US" sz="3200" b="1" dirty="0" smtClean="0">
                <a:latin typeface="宋体" pitchFamily="2" charset="-122"/>
              </a:rPr>
              <a:t>上的任意一个谓词，可以是</a:t>
            </a:r>
            <a:r>
              <a:rPr lang="en-US" altLang="zh-CN" sz="3200" b="1" dirty="0">
                <a:latin typeface="Times New Roman" pitchFamily="18" charset="0"/>
              </a:rPr>
              <a:t>D</a:t>
            </a:r>
            <a:r>
              <a:rPr lang="en-US" altLang="zh-CN" sz="3200" b="1" baseline="30000" dirty="0">
                <a:latin typeface="Times New Roman" pitchFamily="18" charset="0"/>
              </a:rPr>
              <a:t>n</a:t>
            </a:r>
            <a:r>
              <a:rPr lang="zh-CN" altLang="en-US" sz="3200" b="1" dirty="0" smtClean="0">
                <a:latin typeface="Times New Roman" pitchFamily="18" charset="0"/>
              </a:rPr>
              <a:t>到</a:t>
            </a:r>
            <a:r>
              <a:rPr lang="en-US" altLang="zh-CN" sz="3200" b="1" dirty="0" smtClean="0">
                <a:latin typeface="Times New Roman" pitchFamily="18" charset="0"/>
              </a:rPr>
              <a:t>{0, 1}</a:t>
            </a:r>
            <a:r>
              <a:rPr lang="zh-CN" altLang="en-US" sz="3200" b="1" dirty="0" smtClean="0">
                <a:latin typeface="Times New Roman" pitchFamily="18" charset="0"/>
              </a:rPr>
              <a:t>的</a:t>
            </a:r>
            <a:r>
              <a:rPr lang="zh-CN" altLang="en-US" sz="3200" b="1" dirty="0">
                <a:latin typeface="Times New Roman" pitchFamily="18" charset="0"/>
              </a:rPr>
              <a:t>任意一个</a:t>
            </a:r>
            <a:r>
              <a:rPr lang="zh-CN" altLang="en-US" sz="3200" b="1" dirty="0" smtClean="0">
                <a:latin typeface="Times New Roman" pitchFamily="18" charset="0"/>
              </a:rPr>
              <a:t>映射</a:t>
            </a:r>
            <a:r>
              <a:rPr lang="en-US" altLang="zh-CN" sz="3200" b="1" dirty="0" smtClean="0">
                <a:latin typeface="Times New Roman" pitchFamily="18" charset="0"/>
              </a:rPr>
              <a:t>.</a:t>
            </a:r>
            <a:endParaRPr lang="zh-CN" altLang="en-US" sz="3200"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F73CB34-6B2C-4810-9B19-4002585B7CDE}" type="slidenum">
              <a:rPr lang="en-US" altLang="zh-CN" smtClean="0"/>
              <a:pPr>
                <a:defRPr/>
              </a:pPr>
              <a:t>37</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1 </a:t>
            </a:r>
            <a:r>
              <a:rPr lang="zh-CN" altLang="en-US" sz="3600" b="1" dirty="0" smtClean="0">
                <a:latin typeface="黑体" panose="02010609060101010101" pitchFamily="49" charset="-122"/>
                <a:ea typeface="黑体" panose="02010609060101010101" pitchFamily="49" charset="-122"/>
              </a:rPr>
              <a:t>基本符号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a:xfrm>
            <a:off x="381000" y="914400"/>
            <a:ext cx="8610600" cy="5029200"/>
          </a:xfrm>
        </p:spPr>
        <p:txBody>
          <a:bodyPr/>
          <a:lstStyle/>
          <a:p>
            <a:pPr marL="0" indent="0" eaLnBrk="1" hangingPunct="1">
              <a:lnSpc>
                <a:spcPct val="105000"/>
              </a:lnSpc>
              <a:tabLst>
                <a:tab pos="568325" algn="l"/>
              </a:tabLst>
              <a:defRPr/>
            </a:pPr>
            <a:r>
              <a:rPr lang="zh-CN" altLang="en-US" sz="3200" b="1" dirty="0" smtClean="0">
                <a:solidFill>
                  <a:srgbClr val="FFC000"/>
                </a:solidFill>
                <a:latin typeface="Times New Roman" pitchFamily="18" charset="0"/>
              </a:rPr>
              <a:t>定义</a:t>
            </a:r>
            <a:r>
              <a:rPr lang="en-US" altLang="zh-CN" sz="3200" b="1" dirty="0" smtClean="0">
                <a:solidFill>
                  <a:srgbClr val="FFC000"/>
                </a:solidFill>
                <a:latin typeface="Times New Roman" pitchFamily="18" charset="0"/>
              </a:rPr>
              <a:t>3.2.6   </a:t>
            </a:r>
            <a:r>
              <a:rPr lang="zh-CN" altLang="en-US" sz="3200" b="1" dirty="0" smtClean="0">
                <a:solidFill>
                  <a:srgbClr val="FFC000"/>
                </a:solidFill>
                <a:latin typeface="Times New Roman" pitchFamily="18" charset="0"/>
              </a:rPr>
              <a:t>项</a:t>
            </a:r>
            <a:endParaRPr lang="en-US" altLang="zh-CN" sz="3200" b="1" dirty="0" smtClean="0">
              <a:solidFill>
                <a:srgbClr val="FFC000"/>
              </a:solidFill>
              <a:latin typeface="Times New Roman" pitchFamily="18" charset="0"/>
            </a:endParaRPr>
          </a:p>
          <a:p>
            <a:pPr marL="0" indent="0" eaLnBrk="1" hangingPunct="1">
              <a:lnSpc>
                <a:spcPct val="105000"/>
              </a:lnSpc>
              <a:buFont typeface="Wingdings" panose="05000000000000000000" pitchFamily="2" charset="2"/>
              <a:buNone/>
              <a:tabLst>
                <a:tab pos="568325" algn="l"/>
              </a:tabLst>
              <a:defRPr/>
            </a:pPr>
            <a:r>
              <a:rPr lang="zh-CN" altLang="en-US" sz="3200" b="1" dirty="0" smtClean="0">
                <a:latin typeface="Times New Roman" pitchFamily="18" charset="0"/>
              </a:rPr>
              <a:t>谓词逻辑中的</a:t>
            </a:r>
            <a:r>
              <a:rPr lang="zh-CN" altLang="en-US" sz="3200" b="1" dirty="0" smtClean="0">
                <a:solidFill>
                  <a:srgbClr val="FFCC00"/>
                </a:solidFill>
                <a:latin typeface="Times New Roman" pitchFamily="18" charset="0"/>
              </a:rPr>
              <a:t>项</a:t>
            </a:r>
            <a:r>
              <a:rPr lang="zh-CN" altLang="en-US" sz="3200" b="1" dirty="0" smtClean="0">
                <a:latin typeface="Times New Roman" pitchFamily="18" charset="0"/>
              </a:rPr>
              <a:t>，被递归定义为：</a:t>
            </a:r>
          </a:p>
          <a:p>
            <a:pPr marL="0" indent="0" eaLnBrk="1" hangingPunct="1">
              <a:lnSpc>
                <a:spcPct val="105000"/>
              </a:lnSpc>
              <a:buFont typeface="Wingdings" panose="05000000000000000000" pitchFamily="2" charset="2"/>
              <a:buNone/>
              <a:tabLst>
                <a:tab pos="568325" algn="l"/>
              </a:tabLst>
              <a:defRPr/>
            </a:pPr>
            <a:r>
              <a:rPr lang="en-US" altLang="zh-CN" sz="3200" b="1" dirty="0" smtClean="0">
                <a:solidFill>
                  <a:srgbClr val="FFCC00"/>
                </a:solidFill>
                <a:latin typeface="Times New Roman" pitchFamily="18" charset="0"/>
              </a:rPr>
              <a:t>1)</a:t>
            </a:r>
            <a:r>
              <a:rPr lang="en-US" altLang="zh-CN" sz="3200" b="1" dirty="0" smtClean="0">
                <a:latin typeface="Times New Roman" pitchFamily="18" charset="0"/>
              </a:rPr>
              <a:t> 	</a:t>
            </a:r>
            <a:r>
              <a:rPr lang="zh-CN" altLang="en-US" sz="3200" b="1" dirty="0" smtClean="0">
                <a:latin typeface="Times New Roman" pitchFamily="18" charset="0"/>
              </a:rPr>
              <a:t>常量符号是项；</a:t>
            </a:r>
          </a:p>
          <a:p>
            <a:pPr marL="0" indent="0" eaLnBrk="1" hangingPunct="1">
              <a:lnSpc>
                <a:spcPct val="105000"/>
              </a:lnSpc>
              <a:buFont typeface="Wingdings" panose="05000000000000000000" pitchFamily="2" charset="2"/>
              <a:buNone/>
              <a:tabLst>
                <a:tab pos="568325" algn="l"/>
              </a:tabLst>
              <a:defRPr/>
            </a:pPr>
            <a:r>
              <a:rPr lang="en-US" altLang="zh-CN" sz="3200" b="1" dirty="0" smtClean="0">
                <a:solidFill>
                  <a:srgbClr val="FFCC00"/>
                </a:solidFill>
                <a:latin typeface="Times New Roman" pitchFamily="18" charset="0"/>
              </a:rPr>
              <a:t>2)</a:t>
            </a:r>
            <a:r>
              <a:rPr lang="en-US" altLang="zh-CN" sz="3200" b="1" dirty="0" smtClean="0">
                <a:latin typeface="Times New Roman" pitchFamily="18" charset="0"/>
              </a:rPr>
              <a:t> 	</a:t>
            </a:r>
            <a:r>
              <a:rPr lang="zh-CN" altLang="en-US" sz="3200" b="1" dirty="0" smtClean="0">
                <a:latin typeface="Times New Roman" pitchFamily="18" charset="0"/>
              </a:rPr>
              <a:t>变量符号是项；</a:t>
            </a:r>
          </a:p>
          <a:p>
            <a:pPr marL="0" indent="0" eaLnBrk="1" hangingPunct="1">
              <a:lnSpc>
                <a:spcPct val="105000"/>
              </a:lnSpc>
              <a:buFont typeface="Wingdings" panose="05000000000000000000" pitchFamily="2" charset="2"/>
              <a:buNone/>
              <a:tabLst>
                <a:tab pos="568325" algn="l"/>
              </a:tabLst>
              <a:defRPr/>
            </a:pPr>
            <a:r>
              <a:rPr lang="en-US" altLang="zh-CN" sz="3200" b="1" dirty="0" smtClean="0">
                <a:solidFill>
                  <a:srgbClr val="FFCC00"/>
                </a:solidFill>
                <a:latin typeface="Times New Roman" pitchFamily="18" charset="0"/>
              </a:rPr>
              <a:t>3)</a:t>
            </a:r>
            <a:r>
              <a:rPr lang="en-US" altLang="zh-CN" sz="3200" b="1" dirty="0" smtClean="0">
                <a:latin typeface="Times New Roman" pitchFamily="18" charset="0"/>
              </a:rPr>
              <a:t> 	</a:t>
            </a:r>
            <a:r>
              <a:rPr lang="zh-CN" altLang="en-US" sz="3200" b="1" dirty="0" smtClean="0">
                <a:latin typeface="Times New Roman" pitchFamily="18" charset="0"/>
              </a:rPr>
              <a:t>若</a:t>
            </a: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 …, </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r>
              <a:rPr lang="zh-CN" altLang="en-US" sz="3200" b="1" dirty="0" smtClean="0">
                <a:latin typeface="Times New Roman" pitchFamily="18" charset="0"/>
              </a:rPr>
              <a:t>是</a:t>
            </a:r>
            <a:r>
              <a:rPr lang="en-US" altLang="zh-CN" sz="3200" b="1" dirty="0" smtClean="0">
                <a:latin typeface="Times New Roman" pitchFamily="18" charset="0"/>
              </a:rPr>
              <a:t>n</a:t>
            </a:r>
            <a:r>
              <a:rPr lang="zh-CN" altLang="en-US" sz="3200" b="1" dirty="0" smtClean="0">
                <a:latin typeface="Times New Roman" pitchFamily="18" charset="0"/>
              </a:rPr>
              <a:t>元函数符号，</a:t>
            </a:r>
            <a:r>
              <a:rPr lang="en-US" altLang="zh-CN" sz="3200" b="1" dirty="0" smtClean="0">
                <a:latin typeface="Times New Roman" pitchFamily="18" charset="0"/>
              </a:rPr>
              <a:t>t</a:t>
            </a:r>
            <a:r>
              <a:rPr lang="en-US" altLang="zh-CN" sz="3200" b="1" baseline="-30000" dirty="0" smtClean="0">
                <a:latin typeface="Times New Roman" pitchFamily="18" charset="0"/>
              </a:rPr>
              <a:t>1</a:t>
            </a:r>
            <a:r>
              <a:rPr lang="en-US" altLang="zh-CN" sz="3200" b="1" dirty="0" smtClean="0">
                <a:latin typeface="Times New Roman" pitchFamily="18" charset="0"/>
              </a:rPr>
              <a:t>, …, </a:t>
            </a:r>
            <a:r>
              <a:rPr lang="en-US" altLang="zh-CN" sz="3200" b="1" dirty="0" err="1" smtClean="0">
                <a:latin typeface="Times New Roman" pitchFamily="18" charset="0"/>
              </a:rPr>
              <a:t>t</a:t>
            </a:r>
            <a:r>
              <a:rPr lang="en-US" altLang="zh-CN" sz="3200" b="1" baseline="-30000" dirty="0" err="1" smtClean="0">
                <a:latin typeface="Times New Roman" pitchFamily="18" charset="0"/>
              </a:rPr>
              <a:t>n</a:t>
            </a:r>
            <a:r>
              <a:rPr lang="en-US" altLang="zh-CN" sz="3200" b="1" baseline="-30000" dirty="0" smtClean="0">
                <a:latin typeface="Times New Roman" pitchFamily="18" charset="0"/>
              </a:rPr>
              <a:t/>
            </a:r>
            <a:br>
              <a:rPr lang="en-US" altLang="zh-CN" sz="3200" b="1" baseline="-30000" dirty="0" smtClean="0">
                <a:latin typeface="Times New Roman" pitchFamily="18" charset="0"/>
              </a:rPr>
            </a:br>
            <a:r>
              <a:rPr lang="en-US" altLang="zh-CN" sz="3200" b="1" baseline="-30000" dirty="0" smtClean="0">
                <a:latin typeface="Times New Roman" pitchFamily="18" charset="0"/>
              </a:rPr>
              <a:t>	</a:t>
            </a:r>
            <a:r>
              <a:rPr lang="zh-CN" altLang="en-US" sz="3200" b="1" dirty="0" smtClean="0">
                <a:latin typeface="Times New Roman" pitchFamily="18" charset="0"/>
              </a:rPr>
              <a:t>是项，则</a:t>
            </a:r>
            <a:r>
              <a:rPr lang="en-US" altLang="zh-CN" sz="3200" b="1" dirty="0" smtClean="0">
                <a:latin typeface="Times New Roman" pitchFamily="18" charset="0"/>
              </a:rPr>
              <a:t>f(t</a:t>
            </a:r>
            <a:r>
              <a:rPr lang="en-US" altLang="zh-CN" sz="3200" b="1" baseline="-30000" dirty="0" smtClean="0">
                <a:latin typeface="Times New Roman" pitchFamily="18" charset="0"/>
              </a:rPr>
              <a:t>1</a:t>
            </a:r>
            <a:r>
              <a:rPr lang="en-US" altLang="zh-CN" sz="3200" b="1" dirty="0" smtClean="0">
                <a:latin typeface="Times New Roman" pitchFamily="18" charset="0"/>
              </a:rPr>
              <a:t>, …, </a:t>
            </a:r>
            <a:r>
              <a:rPr lang="en-US" altLang="zh-CN" sz="3200" b="1" dirty="0" err="1" smtClean="0">
                <a:latin typeface="Times New Roman" pitchFamily="18" charset="0"/>
              </a:rPr>
              <a:t>t</a:t>
            </a:r>
            <a:r>
              <a:rPr lang="en-US" altLang="zh-CN" sz="3200" b="1" baseline="-30000" dirty="0" err="1" smtClean="0">
                <a:latin typeface="Times New Roman" pitchFamily="18" charset="0"/>
              </a:rPr>
              <a:t>n</a:t>
            </a:r>
            <a:r>
              <a:rPr lang="en-US" altLang="zh-CN" sz="3200" b="1" dirty="0" smtClean="0">
                <a:latin typeface="Times New Roman" pitchFamily="18" charset="0"/>
              </a:rPr>
              <a:t>)</a:t>
            </a:r>
            <a:r>
              <a:rPr lang="zh-CN" altLang="en-US" sz="3200" b="1" dirty="0" smtClean="0">
                <a:latin typeface="Times New Roman" pitchFamily="18" charset="0"/>
              </a:rPr>
              <a:t>是项；</a:t>
            </a:r>
          </a:p>
          <a:p>
            <a:pPr marL="0" indent="0" eaLnBrk="1" hangingPunct="1">
              <a:lnSpc>
                <a:spcPct val="105000"/>
              </a:lnSpc>
              <a:buFont typeface="Wingdings" panose="05000000000000000000" pitchFamily="2" charset="2"/>
              <a:buNone/>
              <a:tabLst>
                <a:tab pos="568325" algn="l"/>
              </a:tabLst>
              <a:defRPr/>
            </a:pPr>
            <a:r>
              <a:rPr lang="en-US" altLang="zh-CN" sz="3200" b="1" dirty="0" smtClean="0">
                <a:solidFill>
                  <a:srgbClr val="FFCC00"/>
                </a:solidFill>
                <a:latin typeface="Times New Roman" pitchFamily="18" charset="0"/>
              </a:rPr>
              <a:t>4)	</a:t>
            </a:r>
            <a:r>
              <a:rPr lang="zh-CN" altLang="en-US" sz="3200" b="1" dirty="0" smtClean="0">
                <a:latin typeface="宋体" pitchFamily="2" charset="-122"/>
              </a:rPr>
              <a:t>所有项都是有限次使用</a:t>
            </a:r>
            <a:r>
              <a:rPr lang="en-US" altLang="zh-CN" sz="3200" b="1" dirty="0" smtClean="0">
                <a:latin typeface="Times New Roman" pitchFamily="18" charset="0"/>
              </a:rPr>
              <a:t>1)</a:t>
            </a:r>
            <a:r>
              <a:rPr lang="zh-CN" altLang="en-US" sz="3200" b="1" dirty="0" smtClean="0">
                <a:latin typeface="宋体" pitchFamily="2" charset="-122"/>
              </a:rPr>
              <a:t>，</a:t>
            </a:r>
            <a:r>
              <a:rPr lang="en-US" altLang="zh-CN" sz="3200" b="1" dirty="0" smtClean="0">
                <a:latin typeface="Times New Roman" pitchFamily="18" charset="0"/>
              </a:rPr>
              <a:t>2)</a:t>
            </a:r>
            <a:r>
              <a:rPr lang="zh-CN" altLang="en-US" sz="3200" b="1" dirty="0" smtClean="0">
                <a:latin typeface="宋体" pitchFamily="2" charset="-122"/>
              </a:rPr>
              <a:t>，</a:t>
            </a:r>
            <a:r>
              <a:rPr lang="en-US" altLang="zh-CN" sz="3200" b="1" dirty="0" smtClean="0">
                <a:latin typeface="Times New Roman" pitchFamily="18" charset="0"/>
              </a:rPr>
              <a:t>3)</a:t>
            </a:r>
            <a:r>
              <a:rPr lang="zh-CN" altLang="en-US" sz="3200" b="1" dirty="0" smtClean="0">
                <a:latin typeface="宋体" pitchFamily="2" charset="-122"/>
              </a:rPr>
              <a:t>生成</a:t>
            </a:r>
            <a:br>
              <a:rPr lang="zh-CN" altLang="en-US" sz="3200" b="1" dirty="0" smtClean="0">
                <a:latin typeface="宋体" pitchFamily="2" charset="-122"/>
              </a:rPr>
            </a:br>
            <a:r>
              <a:rPr lang="zh-CN" altLang="en-US" sz="3200" b="1" dirty="0" smtClean="0">
                <a:latin typeface="宋体" pitchFamily="2" charset="-122"/>
              </a:rPr>
              <a:t>	的符号串。</a:t>
            </a:r>
            <a:endParaRPr lang="zh-CN" altLang="en-US" sz="3200" b="1" dirty="0" smtClean="0">
              <a:solidFill>
                <a:srgbClr val="FFC0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2E0AD66-E26A-434D-9315-835A80ACA5B5}" type="slidenum">
              <a:rPr lang="en-US" altLang="zh-CN" smtClean="0"/>
              <a:pPr>
                <a:defRPr/>
              </a:pPr>
              <a:t>38</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2 </a:t>
            </a:r>
            <a:r>
              <a:rPr lang="zh-CN" altLang="en-US" sz="3600" b="1" dirty="0" smtClean="0">
                <a:latin typeface="黑体" panose="02010609060101010101" pitchFamily="49" charset="-122"/>
                <a:ea typeface="黑体" panose="02010609060101010101" pitchFamily="49" charset="-122"/>
              </a:rPr>
              <a:t>项</a:t>
            </a:r>
          </a:p>
        </p:txBody>
      </p:sp>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304800" y="972231"/>
            <a:ext cx="8610600" cy="5029200"/>
          </a:xfrm>
        </p:spPr>
        <p:txBody>
          <a:bodyPr/>
          <a:lstStyle/>
          <a:p>
            <a:pPr marL="0" indent="0" eaLnBrk="1" hangingPunct="1">
              <a:lnSpc>
                <a:spcPct val="105000"/>
              </a:lnSpc>
              <a:buFont typeface="Wingdings" panose="05000000000000000000" pitchFamily="2" charset="2"/>
              <a:buNone/>
              <a:tabLst>
                <a:tab pos="1146175" algn="l"/>
              </a:tabLst>
              <a:defRPr/>
            </a:pPr>
            <a:r>
              <a:rPr lang="zh-CN" altLang="en-US" sz="3200" b="1" dirty="0" smtClean="0">
                <a:solidFill>
                  <a:srgbClr val="FFC000"/>
                </a:solidFill>
                <a:latin typeface="Times New Roman" pitchFamily="18" charset="0"/>
                <a:cs typeface="Times New Roman" pitchFamily="18" charset="0"/>
              </a:rPr>
              <a:t>定义</a:t>
            </a:r>
            <a:r>
              <a:rPr lang="en-US" altLang="zh-CN" sz="3200" b="1" dirty="0" smtClean="0">
                <a:solidFill>
                  <a:srgbClr val="FFC000"/>
                </a:solidFill>
                <a:latin typeface="Times New Roman" pitchFamily="18" charset="0"/>
                <a:cs typeface="Times New Roman" pitchFamily="18" charset="0"/>
              </a:rPr>
              <a:t>3.2.7   </a:t>
            </a:r>
            <a:r>
              <a:rPr lang="zh-CN" altLang="en-US" sz="3200" b="1" dirty="0" smtClean="0">
                <a:solidFill>
                  <a:srgbClr val="FFC000"/>
                </a:solidFill>
                <a:latin typeface="Times New Roman" pitchFamily="18" charset="0"/>
                <a:cs typeface="Times New Roman" pitchFamily="18" charset="0"/>
              </a:rPr>
              <a:t>原子</a:t>
            </a:r>
            <a:endParaRPr lang="en-US" altLang="zh-CN" sz="3200" b="1" dirty="0" smtClean="0">
              <a:solidFill>
                <a:srgbClr val="FFC000"/>
              </a:solidFill>
              <a:latin typeface="Times New Roman" pitchFamily="18" charset="0"/>
              <a:cs typeface="Times New Roman" pitchFamily="18" charset="0"/>
            </a:endParaRPr>
          </a:p>
          <a:p>
            <a:pPr marL="0" indent="0" eaLnBrk="1" hangingPunct="1">
              <a:lnSpc>
                <a:spcPct val="125000"/>
              </a:lnSpc>
              <a:buFont typeface="Wingdings" panose="05000000000000000000" pitchFamily="2" charset="2"/>
              <a:buNone/>
              <a:tabLst>
                <a:tab pos="1146175" algn="l"/>
              </a:tabLst>
              <a:defRPr/>
            </a:pPr>
            <a:r>
              <a:rPr lang="zh-CN" altLang="en-US" sz="3300" b="1" dirty="0" smtClean="0">
                <a:latin typeface="宋体" pitchFamily="2" charset="-122"/>
              </a:rPr>
              <a:t>若</a:t>
            </a:r>
            <a:r>
              <a:rPr lang="en-US" altLang="zh-CN" sz="3300" b="1" dirty="0" smtClean="0">
                <a:latin typeface="Times New Roman" pitchFamily="18" charset="0"/>
              </a:rPr>
              <a:t>P(x</a:t>
            </a:r>
            <a:r>
              <a:rPr lang="en-US" altLang="zh-CN" sz="3300" b="1" baseline="-30000" dirty="0" smtClean="0">
                <a:latin typeface="Times New Roman" pitchFamily="18" charset="0"/>
              </a:rPr>
              <a:t>1</a:t>
            </a:r>
            <a:r>
              <a:rPr lang="en-US" altLang="zh-CN" sz="3300" b="1" dirty="0" smtClean="0">
                <a:latin typeface="宋体" pitchFamily="2" charset="-122"/>
              </a:rPr>
              <a:t>,</a:t>
            </a:r>
            <a:r>
              <a:rPr lang="en-US" altLang="zh-CN" sz="3300" b="1" dirty="0" smtClean="0">
                <a:latin typeface="Times New Roman"/>
              </a:rPr>
              <a:t>…</a:t>
            </a:r>
            <a:r>
              <a:rPr lang="en-US" altLang="zh-CN" sz="3300" b="1" dirty="0" smtClean="0">
                <a:latin typeface="宋体" pitchFamily="2" charset="-122"/>
              </a:rPr>
              <a:t>,</a:t>
            </a:r>
            <a:r>
              <a:rPr lang="en-US" altLang="zh-CN" sz="3300" b="1" dirty="0" err="1" smtClean="0">
                <a:latin typeface="Times New Roman" pitchFamily="18" charset="0"/>
              </a:rPr>
              <a:t>x</a:t>
            </a:r>
            <a:r>
              <a:rPr lang="en-US" altLang="zh-CN" sz="3300" b="1" baseline="-30000" dirty="0" err="1" smtClean="0">
                <a:latin typeface="Times New Roman" pitchFamily="18" charset="0"/>
              </a:rPr>
              <a:t>n</a:t>
            </a:r>
            <a:r>
              <a:rPr lang="en-US" altLang="zh-CN" sz="3300" b="1" dirty="0" smtClean="0">
                <a:latin typeface="Times New Roman" pitchFamily="18" charset="0"/>
              </a:rPr>
              <a:t>)</a:t>
            </a:r>
            <a:r>
              <a:rPr lang="zh-CN" altLang="en-US" sz="3300" b="1" dirty="0" smtClean="0">
                <a:latin typeface="宋体" pitchFamily="2" charset="-122"/>
              </a:rPr>
              <a:t>是</a:t>
            </a:r>
            <a:r>
              <a:rPr lang="en-US" altLang="zh-CN" sz="3300" b="1" dirty="0" smtClean="0">
                <a:latin typeface="Times New Roman" pitchFamily="18" charset="0"/>
              </a:rPr>
              <a:t>n</a:t>
            </a:r>
            <a:r>
              <a:rPr lang="zh-CN" altLang="en-US" sz="3300" b="1" dirty="0" smtClean="0">
                <a:latin typeface="宋体" pitchFamily="2" charset="-122"/>
              </a:rPr>
              <a:t>元谓词符号，</a:t>
            </a:r>
            <a:r>
              <a:rPr lang="en-US" altLang="zh-CN" sz="3300" b="1" dirty="0" smtClean="0">
                <a:latin typeface="Times New Roman" pitchFamily="18" charset="0"/>
              </a:rPr>
              <a:t>t</a:t>
            </a:r>
            <a:r>
              <a:rPr lang="en-US" altLang="zh-CN" sz="3300" b="1" baseline="-30000" dirty="0" smtClean="0">
                <a:latin typeface="Times New Roman" pitchFamily="18" charset="0"/>
              </a:rPr>
              <a:t>1</a:t>
            </a:r>
            <a:r>
              <a:rPr lang="en-US" altLang="zh-CN" sz="3300" b="1" dirty="0" smtClean="0">
                <a:latin typeface="宋体" pitchFamily="2" charset="-122"/>
              </a:rPr>
              <a:t>,</a:t>
            </a:r>
            <a:r>
              <a:rPr lang="en-US" altLang="zh-CN" sz="3300" b="1" dirty="0" smtClean="0">
                <a:latin typeface="Times New Roman"/>
              </a:rPr>
              <a:t>…</a:t>
            </a:r>
            <a:r>
              <a:rPr lang="en-US" altLang="zh-CN" sz="3300" b="1" dirty="0" smtClean="0">
                <a:latin typeface="宋体" pitchFamily="2" charset="-122"/>
              </a:rPr>
              <a:t>,</a:t>
            </a:r>
            <a:r>
              <a:rPr lang="en-US" altLang="zh-CN" sz="3300" b="1" dirty="0" err="1" smtClean="0">
                <a:latin typeface="Times New Roman" pitchFamily="18" charset="0"/>
              </a:rPr>
              <a:t>t</a:t>
            </a:r>
            <a:r>
              <a:rPr lang="en-US" altLang="zh-CN" sz="3300" b="1" baseline="-30000" dirty="0" err="1" smtClean="0">
                <a:latin typeface="Times New Roman" pitchFamily="18" charset="0"/>
              </a:rPr>
              <a:t>n</a:t>
            </a:r>
            <a:r>
              <a:rPr lang="zh-CN" altLang="en-US" sz="3300" b="1" dirty="0" smtClean="0">
                <a:latin typeface="宋体" pitchFamily="2" charset="-122"/>
              </a:rPr>
              <a:t>是项，则</a:t>
            </a:r>
            <a:r>
              <a:rPr lang="en-US" altLang="zh-CN" sz="3300" b="1" dirty="0" smtClean="0">
                <a:latin typeface="Times New Roman" pitchFamily="18" charset="0"/>
              </a:rPr>
              <a:t>P(t</a:t>
            </a:r>
            <a:r>
              <a:rPr lang="en-US" altLang="zh-CN" sz="3300" b="1" baseline="-30000" dirty="0" smtClean="0">
                <a:latin typeface="Times New Roman" pitchFamily="18" charset="0"/>
              </a:rPr>
              <a:t>1</a:t>
            </a:r>
            <a:r>
              <a:rPr lang="en-US" altLang="zh-CN" sz="3300" b="1" dirty="0" smtClean="0">
                <a:latin typeface="宋体" pitchFamily="2" charset="-122"/>
              </a:rPr>
              <a:t>,</a:t>
            </a:r>
            <a:r>
              <a:rPr lang="en-US" altLang="zh-CN" sz="3300" b="1" dirty="0" smtClean="0">
                <a:latin typeface="Times New Roman"/>
              </a:rPr>
              <a:t>…</a:t>
            </a:r>
            <a:r>
              <a:rPr lang="en-US" altLang="zh-CN" sz="3300" b="1" dirty="0" smtClean="0">
                <a:latin typeface="宋体" pitchFamily="2" charset="-122"/>
              </a:rPr>
              <a:t>,</a:t>
            </a:r>
            <a:r>
              <a:rPr lang="en-US" altLang="zh-CN" sz="3300" b="1" dirty="0" err="1" smtClean="0">
                <a:latin typeface="宋体" pitchFamily="2" charset="-122"/>
              </a:rPr>
              <a:t>t</a:t>
            </a:r>
            <a:r>
              <a:rPr lang="en-US" altLang="zh-CN" sz="3300" b="1" baseline="-30000" dirty="0" err="1" smtClean="0">
                <a:latin typeface="Times New Roman" pitchFamily="18" charset="0"/>
              </a:rPr>
              <a:t>n</a:t>
            </a:r>
            <a:r>
              <a:rPr lang="en-US" altLang="zh-CN" sz="3300" b="1" dirty="0" smtClean="0">
                <a:latin typeface="Times New Roman" pitchFamily="18" charset="0"/>
              </a:rPr>
              <a:t>)</a:t>
            </a:r>
            <a:r>
              <a:rPr lang="zh-CN" altLang="en-US" sz="3300" b="1" dirty="0" smtClean="0">
                <a:latin typeface="宋体" pitchFamily="2" charset="-122"/>
              </a:rPr>
              <a:t>是</a:t>
            </a:r>
            <a:r>
              <a:rPr lang="zh-CN" altLang="en-US" sz="3300" b="1" dirty="0" smtClean="0">
                <a:solidFill>
                  <a:srgbClr val="FFCC00"/>
                </a:solidFill>
                <a:latin typeface="宋体" pitchFamily="2" charset="-122"/>
              </a:rPr>
              <a:t>原子</a:t>
            </a:r>
            <a:r>
              <a:rPr lang="zh-CN" altLang="en-US" sz="3300" b="1" dirty="0" smtClean="0">
                <a:latin typeface="宋体" pitchFamily="2" charset="-122"/>
              </a:rPr>
              <a:t>。</a:t>
            </a:r>
            <a:r>
              <a:rPr lang="zh-CN" altLang="en-US" sz="3300" b="1" dirty="0" smtClean="0">
                <a:latin typeface="Times New Roman" pitchFamily="18" charset="0"/>
              </a:rPr>
              <a:t> </a:t>
            </a:r>
            <a:endParaRPr lang="en-US" altLang="zh-CN" sz="3300"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047C606-EC8E-47F1-9F16-EBB84476E269}" type="slidenum">
              <a:rPr lang="en-US" altLang="zh-CN" smtClean="0"/>
              <a:pPr>
                <a:defRPr/>
              </a:pPr>
              <a:t>39</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公式</a:t>
            </a: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1066800"/>
            <a:ext cx="8229600" cy="4530725"/>
          </a:xfrm>
        </p:spPr>
        <p:txBody>
          <a:bodyPr/>
          <a:lstStyle/>
          <a:p>
            <a:pPr eaLnBrk="1" hangingPunct="1">
              <a:lnSpc>
                <a:spcPct val="125000"/>
              </a:lnSpc>
              <a:buClr>
                <a:srgbClr val="86D1EC"/>
              </a:buClr>
              <a:buFont typeface="Wingdings" panose="05000000000000000000" pitchFamily="2" charset="2"/>
              <a:buNone/>
              <a:tabLst>
                <a:tab pos="1716088" algn="l"/>
              </a:tabLst>
              <a:defRPr/>
            </a:pPr>
            <a:r>
              <a:rPr lang="en-US" altLang="zh-CN" sz="3200" b="1" dirty="0">
                <a:solidFill>
                  <a:srgbClr val="FFCC00"/>
                </a:solidFill>
                <a:latin typeface="黑体" panose="02010609060101010101" pitchFamily="49" charset="-122"/>
                <a:ea typeface="黑体" panose="02010609060101010101" pitchFamily="49" charset="-122"/>
              </a:rPr>
              <a:t>2 </a:t>
            </a:r>
            <a:r>
              <a:rPr lang="zh-CN" altLang="en-US" sz="3200" b="1" dirty="0">
                <a:solidFill>
                  <a:srgbClr val="FFC000"/>
                </a:solidFill>
                <a:latin typeface="黑体" panose="02010609060101010101" pitchFamily="49" charset="-122"/>
                <a:ea typeface="黑体" panose="02010609060101010101" pitchFamily="49" charset="-122"/>
              </a:rPr>
              <a:t>不能描述问题间的逻辑联系</a:t>
            </a:r>
          </a:p>
          <a:p>
            <a:pPr marL="0" indent="0" eaLnBrk="1" hangingPunct="1">
              <a:lnSpc>
                <a:spcPct val="110000"/>
              </a:lnSpc>
              <a:spcBef>
                <a:spcPts val="0"/>
              </a:spcBef>
              <a:buClr>
                <a:srgbClr val="86D1EC"/>
              </a:buClr>
              <a:buFont typeface="Wingdings" panose="05000000000000000000" pitchFamily="2" charset="2"/>
              <a:buNone/>
              <a:defRPr/>
            </a:pPr>
            <a:r>
              <a:rPr lang="zh-CN" altLang="en-US" sz="3200" b="1" dirty="0" smtClean="0">
                <a:solidFill>
                  <a:srgbClr val="FFFFFF"/>
                </a:solidFill>
                <a:latin typeface="Times New Roman" pitchFamily="18" charset="0"/>
              </a:rPr>
              <a:t>命题</a:t>
            </a:r>
            <a:r>
              <a:rPr lang="zh-CN" altLang="en-US" sz="3200" b="1" dirty="0">
                <a:solidFill>
                  <a:srgbClr val="FFFFFF"/>
                </a:solidFill>
                <a:latin typeface="Times New Roman" pitchFamily="18" charset="0"/>
              </a:rPr>
              <a:t>是有真假意义的一句话，而不考虑这句话的结构 和成分。从而把问题看成一个个孤立的命题，忽略了问题之间的联系，不能反映某些重要的常见的逻辑思维过程。</a:t>
            </a:r>
          </a:p>
          <a:p>
            <a:pPr>
              <a:defRPr/>
            </a:pPr>
            <a:endParaRPr lang="zh-CN" altLang="en-US"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5491CE98-7068-4D00-BA66-762C6ACDD836}" type="slidenum">
              <a:rPr lang="en-US" altLang="zh-CN" smtClean="0"/>
              <a:pPr>
                <a:defRPr/>
              </a:pPr>
              <a:t>4</a:t>
            </a:fld>
            <a:endParaRPr lang="en-US" altLang="zh-CN"/>
          </a:p>
        </p:txBody>
      </p:sp>
      <p:sp>
        <p:nvSpPr>
          <p:cNvPr id="6"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命题逻辑的缺陷</a:t>
            </a: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304800" y="914400"/>
            <a:ext cx="8610600" cy="5562600"/>
          </a:xfrm>
        </p:spPr>
        <p:txBody>
          <a:bodyPr/>
          <a:lstStyle/>
          <a:p>
            <a:pPr marL="0" indent="0" eaLnBrk="1" hangingPunct="1">
              <a:lnSpc>
                <a:spcPct val="105000"/>
              </a:lnSpc>
              <a:tabLst>
                <a:tab pos="568325" algn="l"/>
              </a:tabLst>
              <a:defRPr/>
            </a:pPr>
            <a:r>
              <a:rPr lang="zh-CN" altLang="en-US" sz="3200" b="1" dirty="0" smtClean="0">
                <a:solidFill>
                  <a:srgbClr val="FFC000"/>
                </a:solidFill>
                <a:latin typeface="Times New Roman" pitchFamily="18" charset="0"/>
              </a:rPr>
              <a:t>定义</a:t>
            </a:r>
            <a:r>
              <a:rPr lang="en-US" altLang="zh-CN" sz="3200" b="1" dirty="0" smtClean="0">
                <a:solidFill>
                  <a:srgbClr val="FFC000"/>
                </a:solidFill>
                <a:latin typeface="Times New Roman" pitchFamily="18" charset="0"/>
              </a:rPr>
              <a:t>3.2.8  </a:t>
            </a:r>
            <a:r>
              <a:rPr lang="zh-CN" altLang="en-US" sz="3200" b="1" dirty="0" smtClean="0">
                <a:solidFill>
                  <a:srgbClr val="FFC000"/>
                </a:solidFill>
                <a:latin typeface="Times New Roman" pitchFamily="18" charset="0"/>
              </a:rPr>
              <a:t>公式 </a:t>
            </a:r>
            <a:endParaRPr lang="en-US" altLang="zh-CN" sz="3200" b="1" dirty="0" smtClean="0">
              <a:solidFill>
                <a:srgbClr val="FFC000"/>
              </a:solidFill>
              <a:latin typeface="Times New Roman" pitchFamily="18" charset="0"/>
            </a:endParaRPr>
          </a:p>
          <a:p>
            <a:pPr marL="0" indent="0" eaLnBrk="1" hangingPunct="1">
              <a:lnSpc>
                <a:spcPct val="105000"/>
              </a:lnSpc>
              <a:buFont typeface="Wingdings" panose="05000000000000000000" pitchFamily="2" charset="2"/>
              <a:buNone/>
              <a:tabLst>
                <a:tab pos="568325" algn="l"/>
              </a:tabLst>
              <a:defRPr/>
            </a:pPr>
            <a:r>
              <a:rPr lang="zh-CN" altLang="en-US" sz="3000" b="1" dirty="0" smtClean="0">
                <a:latin typeface="Times New Roman" pitchFamily="18" charset="0"/>
              </a:rPr>
              <a:t>谓词逻辑中的公式，被递归定义如下：</a:t>
            </a:r>
          </a:p>
          <a:p>
            <a:pPr marL="514350" indent="-514350" eaLnBrk="1" hangingPunct="1">
              <a:lnSpc>
                <a:spcPct val="105000"/>
              </a:lnSpc>
              <a:buFont typeface="Wingdings" panose="05000000000000000000" pitchFamily="2" charset="2"/>
              <a:buNone/>
              <a:tabLst>
                <a:tab pos="568325" algn="l"/>
              </a:tabLst>
              <a:defRPr/>
            </a:pPr>
            <a:r>
              <a:rPr lang="en-US" altLang="zh-CN" sz="3000" b="1" dirty="0" smtClean="0">
                <a:solidFill>
                  <a:srgbClr val="FFC000"/>
                </a:solidFill>
                <a:latin typeface="Times New Roman" pitchFamily="18" charset="0"/>
              </a:rPr>
              <a:t>1)  </a:t>
            </a:r>
            <a:r>
              <a:rPr lang="zh-CN" altLang="en-US" sz="3000" b="1" dirty="0" smtClean="0">
                <a:latin typeface="Times New Roman" pitchFamily="18" charset="0"/>
              </a:rPr>
              <a:t>原子是公式；</a:t>
            </a:r>
            <a:endParaRPr lang="en-US" altLang="zh-CN" sz="3000" b="1" dirty="0" smtClean="0">
              <a:latin typeface="Times New Roman" pitchFamily="18" charset="0"/>
            </a:endParaRPr>
          </a:p>
          <a:p>
            <a:pPr marL="0" indent="0" eaLnBrk="1" hangingPunct="1">
              <a:lnSpc>
                <a:spcPct val="105000"/>
              </a:lnSpc>
              <a:buFont typeface="Wingdings" panose="05000000000000000000" pitchFamily="2" charset="2"/>
              <a:buNone/>
              <a:tabLst>
                <a:tab pos="568325" algn="l"/>
              </a:tabLst>
              <a:defRPr/>
            </a:pPr>
            <a:r>
              <a:rPr lang="en-US" altLang="zh-CN" sz="3000" b="1" dirty="0" smtClean="0">
                <a:solidFill>
                  <a:srgbClr val="FFCC00"/>
                </a:solidFill>
                <a:latin typeface="Times New Roman" pitchFamily="18" charset="0"/>
              </a:rPr>
              <a:t>2)</a:t>
            </a:r>
            <a:r>
              <a:rPr lang="en-US" altLang="zh-CN" sz="3000" b="1" dirty="0" smtClean="0">
                <a:latin typeface="Times New Roman" pitchFamily="18" charset="0"/>
              </a:rPr>
              <a:t> 	</a:t>
            </a:r>
            <a:r>
              <a:rPr lang="zh-CN" altLang="en-US" sz="3000" b="1" dirty="0" smtClean="0">
                <a:latin typeface="Times New Roman" pitchFamily="18" charset="0"/>
              </a:rPr>
              <a:t>若</a:t>
            </a:r>
            <a:r>
              <a:rPr lang="en-US" altLang="zh-CN" sz="3000" b="1" dirty="0" smtClean="0">
                <a:latin typeface="Times New Roman" pitchFamily="18" charset="0"/>
              </a:rPr>
              <a:t>G</a:t>
            </a:r>
            <a:r>
              <a:rPr lang="zh-CN" altLang="en-US" sz="3000" b="1" dirty="0" smtClean="0">
                <a:latin typeface="Times New Roman" pitchFamily="18" charset="0"/>
              </a:rPr>
              <a:t>，</a:t>
            </a:r>
            <a:r>
              <a:rPr lang="en-US" altLang="zh-CN" sz="3000" b="1" dirty="0" smtClean="0">
                <a:latin typeface="Times New Roman" pitchFamily="18" charset="0"/>
              </a:rPr>
              <a:t>H</a:t>
            </a:r>
            <a:r>
              <a:rPr lang="zh-CN" altLang="en-US" sz="3000" b="1" dirty="0" smtClean="0">
                <a:latin typeface="Times New Roman" pitchFamily="18" charset="0"/>
              </a:rPr>
              <a:t>是公式，则</a:t>
            </a:r>
            <a:r>
              <a:rPr lang="en-US" altLang="zh-CN" sz="3000" b="1" dirty="0" smtClean="0">
                <a:latin typeface="Times New Roman" pitchFamily="18" charset="0"/>
              </a:rPr>
              <a:t>(</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G)</a:t>
            </a:r>
            <a:r>
              <a:rPr lang="zh-CN" altLang="en-US" sz="3000" b="1" dirty="0" smtClean="0">
                <a:latin typeface="Times New Roman" pitchFamily="18" charset="0"/>
              </a:rPr>
              <a:t>，</a:t>
            </a:r>
            <a:r>
              <a:rPr lang="en-US" altLang="zh-CN" sz="3000" b="1" dirty="0" smtClean="0">
                <a:latin typeface="Times New Roman" pitchFamily="18" charset="0"/>
              </a:rPr>
              <a:t>(G</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Times New Roman" pitchFamily="18" charset="0"/>
              </a:rPr>
              <a:t>， </a:t>
            </a:r>
          </a:p>
          <a:p>
            <a:pPr marL="0" indent="0" eaLnBrk="1" hangingPunct="1">
              <a:lnSpc>
                <a:spcPct val="105000"/>
              </a:lnSpc>
              <a:buFont typeface="Wingdings" panose="05000000000000000000" pitchFamily="2" charset="2"/>
              <a:buNone/>
              <a:tabLst>
                <a:tab pos="568325" algn="l"/>
              </a:tabLst>
              <a:defRPr/>
            </a:pPr>
            <a:r>
              <a:rPr lang="zh-CN" altLang="en-US" sz="3000" b="1" dirty="0" smtClean="0">
                <a:latin typeface="Times New Roman" pitchFamily="18" charset="0"/>
              </a:rPr>
              <a:t>      </a:t>
            </a:r>
            <a:r>
              <a:rPr lang="en-US" altLang="zh-CN" sz="3000" b="1" dirty="0" smtClean="0">
                <a:latin typeface="Times New Roman" pitchFamily="18" charset="0"/>
              </a:rPr>
              <a:t>(G</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Times New Roman" pitchFamily="18" charset="0"/>
              </a:rPr>
              <a:t>， </a:t>
            </a:r>
            <a:r>
              <a:rPr lang="en-US" altLang="zh-CN" sz="3000" b="1" dirty="0" smtClean="0">
                <a:latin typeface="Times New Roman" pitchFamily="18" charset="0"/>
              </a:rPr>
              <a:t>(G</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Times New Roman" pitchFamily="18" charset="0"/>
              </a:rPr>
              <a:t>，</a:t>
            </a:r>
            <a:r>
              <a:rPr lang="en-US" altLang="zh-CN" sz="3000" b="1" dirty="0" smtClean="0">
                <a:latin typeface="Times New Roman" pitchFamily="18" charset="0"/>
              </a:rPr>
              <a:t>(G</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Times New Roman" pitchFamily="18" charset="0"/>
              </a:rPr>
              <a:t>是公式；</a:t>
            </a:r>
          </a:p>
          <a:p>
            <a:pPr marL="0" indent="0" eaLnBrk="1" hangingPunct="1">
              <a:lnSpc>
                <a:spcPct val="105000"/>
              </a:lnSpc>
              <a:buFont typeface="Wingdings" panose="05000000000000000000" pitchFamily="2" charset="2"/>
              <a:buNone/>
              <a:tabLst>
                <a:tab pos="568325" algn="l"/>
              </a:tabLst>
              <a:defRPr/>
            </a:pPr>
            <a:r>
              <a:rPr lang="en-US" altLang="zh-CN" sz="3000" b="1" dirty="0" smtClean="0">
                <a:solidFill>
                  <a:srgbClr val="FFCC00"/>
                </a:solidFill>
                <a:latin typeface="Times New Roman" pitchFamily="18" charset="0"/>
              </a:rPr>
              <a:t>3)</a:t>
            </a:r>
            <a:r>
              <a:rPr lang="en-US" altLang="zh-CN" sz="3000" b="1" dirty="0" smtClean="0">
                <a:latin typeface="Times New Roman" pitchFamily="18" charset="0"/>
              </a:rPr>
              <a:t> 	</a:t>
            </a:r>
            <a:r>
              <a:rPr lang="zh-CN" altLang="en-US" sz="3000" b="1" dirty="0" smtClean="0">
                <a:latin typeface="Times New Roman" pitchFamily="18" charset="0"/>
              </a:rPr>
              <a:t>若</a:t>
            </a:r>
            <a:r>
              <a:rPr lang="en-US" altLang="zh-CN" sz="3000" b="1" dirty="0" smtClean="0">
                <a:latin typeface="Times New Roman" pitchFamily="18" charset="0"/>
              </a:rPr>
              <a:t>G</a:t>
            </a:r>
            <a:r>
              <a:rPr lang="zh-CN" altLang="en-US" sz="3000" b="1" dirty="0" smtClean="0">
                <a:latin typeface="Times New Roman" pitchFamily="18" charset="0"/>
              </a:rPr>
              <a:t>是公式，</a:t>
            </a:r>
            <a:r>
              <a:rPr lang="en-US" altLang="zh-CN" sz="3000" b="1" dirty="0" smtClean="0">
                <a:latin typeface="Times New Roman" pitchFamily="18" charset="0"/>
              </a:rPr>
              <a:t>x</a:t>
            </a:r>
            <a:r>
              <a:rPr lang="zh-CN" altLang="en-US" sz="3000" b="1" dirty="0" smtClean="0">
                <a:latin typeface="Times New Roman" pitchFamily="18" charset="0"/>
              </a:rPr>
              <a:t>是</a:t>
            </a:r>
            <a:r>
              <a:rPr lang="en-US" altLang="zh-CN" sz="3000" b="1" dirty="0" smtClean="0">
                <a:latin typeface="Times New Roman" pitchFamily="18" charset="0"/>
              </a:rPr>
              <a:t>G</a:t>
            </a:r>
            <a:r>
              <a:rPr lang="zh-CN" altLang="en-US" sz="3000" b="1" dirty="0" smtClean="0">
                <a:latin typeface="Times New Roman" pitchFamily="18" charset="0"/>
              </a:rPr>
              <a:t>中的自由变量，则</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zh-CN" altLang="en-US" sz="3000" b="1" dirty="0" smtClean="0">
                <a:latin typeface="Times New Roman" pitchFamily="18" charset="0"/>
              </a:rPr>
              <a:t>，</a:t>
            </a:r>
            <a:br>
              <a:rPr lang="zh-CN" altLang="en-US" sz="3000" b="1" dirty="0" smtClean="0">
                <a:latin typeface="Times New Roman" pitchFamily="18" charset="0"/>
              </a:rPr>
            </a:br>
            <a:r>
              <a:rPr lang="zh-CN" altLang="en-US" sz="3000" b="1" dirty="0" smtClean="0">
                <a:latin typeface="Times New Roman" pitchFamily="18" charset="0"/>
              </a:rPr>
              <a:t>	</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zh-CN" altLang="en-US" sz="3000" b="1" dirty="0" smtClean="0">
                <a:latin typeface="Times New Roman" pitchFamily="18" charset="0"/>
              </a:rPr>
              <a:t>是公式；</a:t>
            </a:r>
          </a:p>
          <a:p>
            <a:pPr marL="0" indent="0" eaLnBrk="1" hangingPunct="1">
              <a:lnSpc>
                <a:spcPct val="105000"/>
              </a:lnSpc>
              <a:buFont typeface="Wingdings" panose="05000000000000000000" pitchFamily="2" charset="2"/>
              <a:buNone/>
              <a:tabLst>
                <a:tab pos="568325" algn="l"/>
              </a:tabLst>
              <a:defRPr/>
            </a:pPr>
            <a:r>
              <a:rPr lang="en-US" altLang="zh-CN" sz="3000" b="1" dirty="0" smtClean="0">
                <a:solidFill>
                  <a:srgbClr val="FFCC00"/>
                </a:solidFill>
                <a:latin typeface="Times New Roman" pitchFamily="18" charset="0"/>
              </a:rPr>
              <a:t>4)</a:t>
            </a:r>
            <a:r>
              <a:rPr lang="en-US" altLang="zh-CN" sz="3000" b="1" dirty="0" smtClean="0">
                <a:latin typeface="Times New Roman" pitchFamily="18" charset="0"/>
              </a:rPr>
              <a:t> 	</a:t>
            </a:r>
            <a:r>
              <a:rPr lang="zh-CN" altLang="en-US" sz="3000" b="1" dirty="0" smtClean="0">
                <a:latin typeface="宋体" pitchFamily="2" charset="-122"/>
              </a:rPr>
              <a:t>所有公式都是有限次使用</a:t>
            </a:r>
            <a:r>
              <a:rPr lang="en-US" altLang="zh-CN" sz="3000" b="1" dirty="0" smtClean="0">
                <a:latin typeface="Times New Roman" pitchFamily="18" charset="0"/>
              </a:rPr>
              <a:t>1)</a:t>
            </a:r>
            <a:r>
              <a:rPr lang="zh-CN" altLang="en-US" sz="3000" b="1" dirty="0" smtClean="0">
                <a:latin typeface="宋体" pitchFamily="2" charset="-122"/>
              </a:rPr>
              <a:t>～</a:t>
            </a:r>
            <a:r>
              <a:rPr lang="en-US" altLang="zh-CN" sz="3000" b="1" dirty="0" smtClean="0">
                <a:latin typeface="Times New Roman" pitchFamily="18" charset="0"/>
              </a:rPr>
              <a:t>3)</a:t>
            </a:r>
            <a:r>
              <a:rPr lang="zh-CN" altLang="en-US" sz="3000" b="1" dirty="0" smtClean="0">
                <a:latin typeface="宋体" pitchFamily="2" charset="-122"/>
              </a:rPr>
              <a:t>生成的</a:t>
            </a:r>
            <a:r>
              <a:rPr lang="zh-CN" altLang="en-US" sz="3000" b="1" dirty="0" smtClean="0">
                <a:solidFill>
                  <a:srgbClr val="FFC000"/>
                </a:solidFill>
                <a:latin typeface="宋体" pitchFamily="2" charset="-122"/>
              </a:rPr>
              <a:t>符号</a:t>
            </a:r>
            <a:br>
              <a:rPr lang="zh-CN" altLang="en-US" sz="3000" b="1" dirty="0" smtClean="0">
                <a:solidFill>
                  <a:srgbClr val="FFC000"/>
                </a:solidFill>
                <a:latin typeface="宋体" pitchFamily="2" charset="-122"/>
              </a:rPr>
            </a:br>
            <a:r>
              <a:rPr lang="zh-CN" altLang="en-US" sz="3000" b="1" dirty="0" smtClean="0">
                <a:solidFill>
                  <a:srgbClr val="FFC000"/>
                </a:solidFill>
                <a:latin typeface="宋体" pitchFamily="2" charset="-122"/>
              </a:rPr>
              <a:t>	串。</a:t>
            </a:r>
            <a:r>
              <a:rPr lang="zh-CN" altLang="en-US" sz="3000" b="1" dirty="0" smtClean="0">
                <a:solidFill>
                  <a:srgbClr val="FFC000"/>
                </a:solidFill>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D2EFED5-4186-437B-91D6-85E496FE7497}" type="slidenum">
              <a:rPr lang="en-US" altLang="zh-CN" smtClean="0"/>
              <a:pPr>
                <a:defRPr/>
              </a:pPr>
              <a:t>40</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公式</a:t>
            </a: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342900" y="838200"/>
            <a:ext cx="8458200" cy="5638800"/>
          </a:xfrm>
        </p:spPr>
        <p:txBody>
          <a:bodyPr/>
          <a:lstStyle/>
          <a:p>
            <a:pPr marL="0" indent="0" eaLnBrk="1" hangingPunct="1">
              <a:lnSpc>
                <a:spcPct val="114000"/>
              </a:lnSpc>
              <a:tabLst>
                <a:tab pos="476250" algn="l"/>
              </a:tabLst>
              <a:defRPr/>
            </a:pPr>
            <a:r>
              <a:rPr lang="zh-CN" altLang="en-US" sz="2900" b="1" dirty="0" smtClean="0">
                <a:solidFill>
                  <a:srgbClr val="FFC000"/>
                </a:solidFill>
                <a:latin typeface="Times New Roman" pitchFamily="18" charset="0"/>
              </a:rPr>
              <a:t>定义</a:t>
            </a:r>
            <a:r>
              <a:rPr lang="en-US" altLang="zh-CN" sz="2900" b="1" dirty="0" smtClean="0">
                <a:solidFill>
                  <a:srgbClr val="FFC000"/>
                </a:solidFill>
                <a:latin typeface="Times New Roman" pitchFamily="18" charset="0"/>
              </a:rPr>
              <a:t>3.2.9  </a:t>
            </a:r>
            <a:r>
              <a:rPr lang="zh-CN" altLang="en-US" sz="2900" b="1" dirty="0" smtClean="0">
                <a:solidFill>
                  <a:srgbClr val="FFCC00"/>
                </a:solidFill>
                <a:latin typeface="Times New Roman" pitchFamily="18" charset="0"/>
              </a:rPr>
              <a:t>解释</a:t>
            </a:r>
            <a:endParaRPr lang="en-US" altLang="zh-CN" sz="2900" b="1" dirty="0" smtClean="0">
              <a:solidFill>
                <a:srgbClr val="FFCC00"/>
              </a:solidFill>
              <a:latin typeface="Times New Roman" pitchFamily="18" charset="0"/>
            </a:endParaRPr>
          </a:p>
          <a:p>
            <a:pPr marL="0" indent="0" eaLnBrk="1" hangingPunct="1">
              <a:lnSpc>
                <a:spcPct val="114000"/>
              </a:lnSpc>
              <a:buFont typeface="Wingdings" panose="05000000000000000000" pitchFamily="2" charset="2"/>
              <a:buNone/>
              <a:tabLst>
                <a:tab pos="476250" algn="l"/>
              </a:tabLst>
              <a:defRPr/>
            </a:pPr>
            <a:r>
              <a:rPr lang="zh-CN" altLang="en-US" sz="2900" b="1" dirty="0" smtClean="0">
                <a:latin typeface="Times New Roman" pitchFamily="18" charset="0"/>
              </a:rPr>
              <a:t>谓词逻辑中公式</a:t>
            </a:r>
            <a:r>
              <a:rPr lang="en-US" altLang="zh-CN" sz="2900" b="1" dirty="0" smtClean="0">
                <a:latin typeface="Times New Roman" pitchFamily="18" charset="0"/>
              </a:rPr>
              <a:t>G</a:t>
            </a:r>
            <a:r>
              <a:rPr lang="zh-CN" altLang="en-US" sz="2900" b="1" dirty="0" smtClean="0">
                <a:latin typeface="Times New Roman" pitchFamily="18" charset="0"/>
              </a:rPr>
              <a:t>的一个解释</a:t>
            </a:r>
            <a:r>
              <a:rPr lang="en-US" altLang="zh-CN" sz="2900" b="1" dirty="0" smtClean="0">
                <a:latin typeface="Times New Roman" pitchFamily="18" charset="0"/>
              </a:rPr>
              <a:t>I</a:t>
            </a:r>
            <a:r>
              <a:rPr lang="zh-CN" altLang="en-US" sz="2900" b="1" dirty="0" smtClean="0">
                <a:latin typeface="Times New Roman" pitchFamily="18" charset="0"/>
              </a:rPr>
              <a:t>，是由非空区域</a:t>
            </a:r>
            <a:r>
              <a:rPr lang="en-US" altLang="zh-CN" sz="2900" b="1" dirty="0" smtClean="0">
                <a:latin typeface="Times New Roman" pitchFamily="18" charset="0"/>
              </a:rPr>
              <a:t>D</a:t>
            </a:r>
            <a:r>
              <a:rPr lang="zh-CN" altLang="en-US" sz="2900" b="1" dirty="0" smtClean="0">
                <a:latin typeface="Times New Roman" pitchFamily="18" charset="0"/>
              </a:rPr>
              <a:t>和对</a:t>
            </a:r>
            <a:r>
              <a:rPr lang="en-US" altLang="zh-CN" sz="2900" b="1" dirty="0" smtClean="0">
                <a:latin typeface="Times New Roman" pitchFamily="18" charset="0"/>
              </a:rPr>
              <a:t>G</a:t>
            </a:r>
            <a:r>
              <a:rPr lang="zh-CN" altLang="en-US" sz="2900" b="1" dirty="0" smtClean="0">
                <a:latin typeface="Times New Roman" pitchFamily="18" charset="0"/>
              </a:rPr>
              <a:t>中常量符号，函数符号，谓词符号以下列规则进行的一组指定组成：</a:t>
            </a:r>
          </a:p>
          <a:p>
            <a:pPr marL="0" indent="0" eaLnBrk="1" hangingPunct="1">
              <a:lnSpc>
                <a:spcPct val="114000"/>
              </a:lnSpc>
              <a:buFont typeface="Wingdings" panose="05000000000000000000" pitchFamily="2" charset="2"/>
              <a:buNone/>
              <a:tabLst>
                <a:tab pos="476250" algn="l"/>
              </a:tabLst>
              <a:defRPr/>
            </a:pPr>
            <a:r>
              <a:rPr lang="en-US" altLang="zh-CN" sz="2900" b="1" dirty="0" smtClean="0">
                <a:solidFill>
                  <a:srgbClr val="FFCC00"/>
                </a:solidFill>
                <a:latin typeface="Times New Roman" pitchFamily="18" charset="0"/>
              </a:rPr>
              <a:t>1.</a:t>
            </a:r>
            <a:r>
              <a:rPr lang="en-US" altLang="zh-CN" sz="2900" b="1" dirty="0" smtClean="0">
                <a:latin typeface="Times New Roman" pitchFamily="18" charset="0"/>
              </a:rPr>
              <a:t> 	</a:t>
            </a:r>
            <a:r>
              <a:rPr lang="zh-CN" altLang="en-US" sz="2900" b="1" dirty="0" smtClean="0">
                <a:latin typeface="Times New Roman" pitchFamily="18" charset="0"/>
              </a:rPr>
              <a:t>对每个常量符号，指定</a:t>
            </a:r>
            <a:r>
              <a:rPr lang="en-US" altLang="zh-CN" sz="2900" b="1" dirty="0" smtClean="0">
                <a:latin typeface="Times New Roman" pitchFamily="18" charset="0"/>
              </a:rPr>
              <a:t>D</a:t>
            </a:r>
            <a:r>
              <a:rPr lang="zh-CN" altLang="en-US" sz="2900" b="1" dirty="0" smtClean="0">
                <a:latin typeface="Times New Roman" pitchFamily="18" charset="0"/>
              </a:rPr>
              <a:t>中一个元素；</a:t>
            </a:r>
          </a:p>
          <a:p>
            <a:pPr marL="0" indent="0" eaLnBrk="1" hangingPunct="1">
              <a:lnSpc>
                <a:spcPct val="114000"/>
              </a:lnSpc>
              <a:buFont typeface="Wingdings" panose="05000000000000000000" pitchFamily="2" charset="2"/>
              <a:buNone/>
              <a:tabLst>
                <a:tab pos="476250" algn="l"/>
              </a:tabLst>
              <a:defRPr/>
            </a:pPr>
            <a:r>
              <a:rPr lang="en-US" altLang="zh-CN" sz="2900" b="1" dirty="0" smtClean="0">
                <a:solidFill>
                  <a:srgbClr val="FFCC00"/>
                </a:solidFill>
                <a:latin typeface="Times New Roman" pitchFamily="18" charset="0"/>
              </a:rPr>
              <a:t>2.</a:t>
            </a:r>
            <a:r>
              <a:rPr lang="en-US" altLang="zh-CN" sz="2900" b="1" dirty="0" smtClean="0">
                <a:latin typeface="Times New Roman" pitchFamily="18" charset="0"/>
              </a:rPr>
              <a:t> 	</a:t>
            </a:r>
            <a:r>
              <a:rPr lang="zh-CN" altLang="en-US" sz="2900" b="1" dirty="0" smtClean="0">
                <a:latin typeface="Times New Roman" pitchFamily="18" charset="0"/>
              </a:rPr>
              <a:t>对每个</a:t>
            </a:r>
            <a:r>
              <a:rPr lang="en-US" altLang="zh-CN" sz="2900" b="1" dirty="0" smtClean="0">
                <a:latin typeface="Times New Roman" pitchFamily="18" charset="0"/>
              </a:rPr>
              <a:t>n</a:t>
            </a:r>
            <a:r>
              <a:rPr lang="zh-CN" altLang="en-US" sz="2900" b="1" dirty="0" smtClean="0">
                <a:latin typeface="Times New Roman" pitchFamily="18" charset="0"/>
              </a:rPr>
              <a:t>元函数符号，指定一个函数，即指</a:t>
            </a:r>
            <a:br>
              <a:rPr lang="zh-CN" altLang="en-US" sz="2900" b="1" dirty="0" smtClean="0">
                <a:latin typeface="Times New Roman" pitchFamily="18" charset="0"/>
              </a:rPr>
            </a:br>
            <a:r>
              <a:rPr lang="zh-CN" altLang="en-US" sz="2900" b="1" dirty="0" smtClean="0">
                <a:latin typeface="Times New Roman" pitchFamily="18" charset="0"/>
              </a:rPr>
              <a:t>	定</a:t>
            </a:r>
            <a:r>
              <a:rPr lang="en-US" altLang="zh-CN" sz="2900" b="1" dirty="0" smtClean="0">
                <a:latin typeface="Times New Roman" pitchFamily="18" charset="0"/>
              </a:rPr>
              <a:t>D</a:t>
            </a:r>
            <a:r>
              <a:rPr lang="en-US" altLang="zh-CN" sz="2900" b="1" baseline="30000" dirty="0" smtClean="0">
                <a:latin typeface="Times New Roman" pitchFamily="18" charset="0"/>
              </a:rPr>
              <a:t>n</a:t>
            </a:r>
            <a:r>
              <a:rPr lang="zh-CN" altLang="en-US" sz="2900" b="1" dirty="0" smtClean="0">
                <a:latin typeface="Times New Roman" pitchFamily="18" charset="0"/>
              </a:rPr>
              <a:t>到</a:t>
            </a:r>
            <a:r>
              <a:rPr lang="en-US" altLang="zh-CN" sz="2900" b="1" dirty="0" smtClean="0">
                <a:latin typeface="Times New Roman" pitchFamily="18" charset="0"/>
              </a:rPr>
              <a:t>D</a:t>
            </a:r>
            <a:r>
              <a:rPr lang="zh-CN" altLang="en-US" sz="2900" b="1" dirty="0" smtClean="0">
                <a:latin typeface="Times New Roman" pitchFamily="18" charset="0"/>
              </a:rPr>
              <a:t>的一个映射；</a:t>
            </a:r>
          </a:p>
          <a:p>
            <a:pPr marL="514350" indent="-514350" eaLnBrk="1" hangingPunct="1">
              <a:lnSpc>
                <a:spcPct val="114000"/>
              </a:lnSpc>
              <a:buFont typeface="Wingdings" panose="05000000000000000000" pitchFamily="2" charset="2"/>
              <a:buAutoNum type="arabicPeriod" startAt="3"/>
              <a:tabLst>
                <a:tab pos="476250" algn="l"/>
              </a:tabLst>
              <a:defRPr/>
            </a:pPr>
            <a:r>
              <a:rPr lang="zh-CN" altLang="en-US" sz="2900" b="1" dirty="0" smtClean="0">
                <a:latin typeface="Times New Roman" pitchFamily="18" charset="0"/>
              </a:rPr>
              <a:t>对每个</a:t>
            </a:r>
            <a:r>
              <a:rPr lang="en-US" altLang="zh-CN" sz="2900" b="1" dirty="0" smtClean="0">
                <a:latin typeface="Times New Roman" pitchFamily="18" charset="0"/>
              </a:rPr>
              <a:t>n</a:t>
            </a:r>
            <a:r>
              <a:rPr lang="zh-CN" altLang="en-US" sz="2900" b="1" dirty="0" smtClean="0">
                <a:latin typeface="Times New Roman" pitchFamily="18" charset="0"/>
              </a:rPr>
              <a:t>元谓词符号，指定一个谓词，即指</a:t>
            </a:r>
            <a:br>
              <a:rPr lang="zh-CN" altLang="en-US" sz="2900" b="1" dirty="0" smtClean="0">
                <a:latin typeface="Times New Roman" pitchFamily="18" charset="0"/>
              </a:rPr>
            </a:br>
            <a:r>
              <a:rPr lang="zh-CN" altLang="en-US" sz="2900" b="1" dirty="0" smtClean="0">
                <a:latin typeface="Times New Roman" pitchFamily="18" charset="0"/>
              </a:rPr>
              <a:t>	定</a:t>
            </a:r>
            <a:r>
              <a:rPr lang="en-US" altLang="zh-CN" sz="2900" b="1" dirty="0" smtClean="0">
                <a:latin typeface="Times New Roman" pitchFamily="18" charset="0"/>
              </a:rPr>
              <a:t>D</a:t>
            </a:r>
            <a:r>
              <a:rPr lang="en-US" altLang="zh-CN" sz="2900" b="1" baseline="30000" dirty="0" smtClean="0">
                <a:latin typeface="Times New Roman" pitchFamily="18" charset="0"/>
              </a:rPr>
              <a:t>n</a:t>
            </a:r>
            <a:r>
              <a:rPr lang="zh-CN" altLang="en-US" sz="2900" b="1" dirty="0" smtClean="0">
                <a:latin typeface="Times New Roman" pitchFamily="18" charset="0"/>
              </a:rPr>
              <a:t>到</a:t>
            </a:r>
            <a:r>
              <a:rPr lang="en-US" altLang="zh-CN" sz="2900" b="1" dirty="0" smtClean="0">
                <a:latin typeface="Times New Roman" pitchFamily="18" charset="0"/>
              </a:rPr>
              <a:t>{0</a:t>
            </a:r>
            <a:r>
              <a:rPr lang="zh-CN" altLang="en-US" sz="2900" b="1" dirty="0" smtClean="0">
                <a:latin typeface="Times New Roman" pitchFamily="18" charset="0"/>
              </a:rPr>
              <a:t>，</a:t>
            </a:r>
            <a:r>
              <a:rPr lang="en-US" altLang="zh-CN" sz="2900" b="1" dirty="0" smtClean="0">
                <a:latin typeface="Times New Roman" pitchFamily="18" charset="0"/>
              </a:rPr>
              <a:t>1}</a:t>
            </a:r>
            <a:r>
              <a:rPr lang="zh-CN" altLang="en-US" sz="2900" b="1" dirty="0" smtClean="0">
                <a:latin typeface="Times New Roman" pitchFamily="18" charset="0"/>
              </a:rPr>
              <a:t>的一个映射。 </a:t>
            </a:r>
            <a:endParaRPr lang="en-US" altLang="zh-CN" sz="2900" b="1" dirty="0" smtClean="0">
              <a:latin typeface="Times New Roman" pitchFamily="18" charset="0"/>
            </a:endParaRPr>
          </a:p>
          <a:p>
            <a:pPr marL="0" indent="0" eaLnBrk="1" hangingPunct="1">
              <a:lnSpc>
                <a:spcPct val="114000"/>
              </a:lnSpc>
              <a:buFont typeface="Wingdings" panose="05000000000000000000" pitchFamily="2" charset="2"/>
              <a:buNone/>
              <a:tabLst>
                <a:tab pos="476250" algn="l"/>
              </a:tabLst>
              <a:defRPr/>
            </a:pPr>
            <a:r>
              <a:rPr lang="en-US" altLang="zh-CN" sz="2900" b="1" dirty="0" smtClean="0">
                <a:latin typeface="Times New Roman" pitchFamily="18" charset="0"/>
              </a:rPr>
              <a:t>note:</a:t>
            </a:r>
            <a:r>
              <a:rPr lang="zh-CN" altLang="en-US" sz="2900" b="1" dirty="0" smtClean="0">
                <a:latin typeface="Times New Roman" pitchFamily="18" charset="0"/>
              </a:rPr>
              <a:t>   解释要求                  </a:t>
            </a:r>
            <a:endParaRPr lang="zh-CN" altLang="en-US" sz="2900" b="1" dirty="0" smtClean="0">
              <a:solidFill>
                <a:srgbClr val="FFC0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F611F60-7055-49C1-A919-B61F5FFFD503}" type="slidenum">
              <a:rPr lang="en-US" altLang="zh-CN" smtClean="0"/>
              <a:pPr>
                <a:defRPr/>
              </a:pPr>
              <a:t>41</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解释</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5" end="5"/>
                                            </p:txEl>
                                          </p:spTgt>
                                        </p:tgtEl>
                                        <p:attrNameLst>
                                          <p:attrName>style.visibility</p:attrName>
                                        </p:attrNameLst>
                                      </p:cBhvr>
                                      <p:to>
                                        <p:strVal val="visible"/>
                                      </p:to>
                                    </p:set>
                                    <p:anim calcmode="lin" valueType="num">
                                      <p:cBhvr additive="base">
                                        <p:cTn id="7"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304800" y="838200"/>
            <a:ext cx="8610600" cy="5334000"/>
          </a:xfrm>
        </p:spPr>
        <p:txBody>
          <a:bodyPr/>
          <a:lstStyle/>
          <a:p>
            <a:pPr marL="0" indent="0" eaLnBrk="1" hangingPunct="1">
              <a:lnSpc>
                <a:spcPct val="105000"/>
              </a:lnSpc>
              <a:tabLst>
                <a:tab pos="193675" algn="l"/>
              </a:tabLst>
              <a:defRPr/>
            </a:pPr>
            <a:r>
              <a:rPr lang="zh-CN" altLang="en-US" sz="3200" b="1" dirty="0" smtClean="0">
                <a:latin typeface="Times New Roman" pitchFamily="18" charset="0"/>
              </a:rPr>
              <a:t>给出如下两个公式：</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1) G=</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solidFill>
                  <a:srgbClr val="FFC000"/>
                </a:solidFill>
                <a:latin typeface="Times New Roman" pitchFamily="18" charset="0"/>
              </a:rPr>
              <a:t>(</a:t>
            </a:r>
            <a:r>
              <a:rPr lang="en-US" altLang="zh-CN" sz="3200" b="1" dirty="0" smtClean="0">
                <a:latin typeface="Times New Roman" pitchFamily="18" charset="0"/>
              </a:rPr>
              <a:t>P(f(x))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Q(x</a:t>
            </a:r>
            <a:r>
              <a:rPr lang="zh-CN" altLang="en-US" sz="3200" b="1" dirty="0" smtClean="0">
                <a:latin typeface="Times New Roman" pitchFamily="18" charset="0"/>
              </a:rPr>
              <a:t>，</a:t>
            </a:r>
            <a:r>
              <a:rPr lang="en-US" altLang="zh-CN" sz="3200" b="1" dirty="0" smtClean="0">
                <a:latin typeface="Times New Roman" pitchFamily="18" charset="0"/>
              </a:rPr>
              <a:t>f(a))</a:t>
            </a:r>
            <a:r>
              <a:rPr lang="en-US" altLang="zh-CN" sz="3200" b="1" dirty="0" smtClean="0">
                <a:solidFill>
                  <a:srgbClr val="FFC000"/>
                </a:solidFill>
                <a:latin typeface="Times New Roman" pitchFamily="18" charset="0"/>
              </a:rPr>
              <a:t>)</a:t>
            </a:r>
            <a:r>
              <a:rPr lang="en-US" altLang="zh-CN" sz="3200" b="1" dirty="0" smtClean="0">
                <a:latin typeface="Times New Roman" pitchFamily="18" charset="0"/>
              </a:rPr>
              <a:t/>
            </a:r>
            <a:br>
              <a:rPr lang="en-US" altLang="zh-CN" sz="3200" b="1" dirty="0" smtClean="0">
                <a:latin typeface="Times New Roman" pitchFamily="18" charset="0"/>
              </a:rPr>
            </a:br>
            <a:r>
              <a:rPr lang="en-US" altLang="zh-CN" sz="3200" b="1" dirty="0" smtClean="0">
                <a:latin typeface="Times New Roman" pitchFamily="18" charset="0"/>
              </a:rPr>
              <a:t>	2) H=</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solidFill>
                  <a:srgbClr val="FFC000"/>
                </a:solidFill>
                <a:latin typeface="Times New Roman" pitchFamily="18" charset="0"/>
              </a:rPr>
              <a:t>(</a:t>
            </a:r>
            <a:r>
              <a:rPr lang="en-US" altLang="zh-CN" sz="3200" b="1" dirty="0" smtClean="0">
                <a:latin typeface="Times New Roman" pitchFamily="18" charset="0"/>
              </a:rPr>
              <a:t>P(x)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Q(x</a:t>
            </a:r>
            <a:r>
              <a:rPr lang="zh-CN" altLang="en-US" sz="3200" b="1" dirty="0" smtClean="0">
                <a:latin typeface="Times New Roman" pitchFamily="18" charset="0"/>
              </a:rPr>
              <a:t>，</a:t>
            </a:r>
            <a:r>
              <a:rPr lang="en-US" altLang="zh-CN" sz="3200" b="1" dirty="0" smtClean="0">
                <a:latin typeface="Times New Roman" pitchFamily="18" charset="0"/>
              </a:rPr>
              <a:t>a)</a:t>
            </a:r>
            <a:r>
              <a:rPr lang="en-US" altLang="zh-CN" sz="3200" b="1" dirty="0" smtClean="0">
                <a:solidFill>
                  <a:srgbClr val="FFC000"/>
                </a:solidFill>
                <a:latin typeface="Times New Roman" pitchFamily="18" charset="0"/>
              </a:rPr>
              <a:t>)</a:t>
            </a:r>
          </a:p>
          <a:p>
            <a:pPr marL="0" indent="0" eaLnBrk="1" hangingPunct="1">
              <a:lnSpc>
                <a:spcPct val="90000"/>
              </a:lnSpc>
              <a:tabLst>
                <a:tab pos="193675" algn="l"/>
              </a:tabLst>
              <a:defRPr/>
            </a:pPr>
            <a:r>
              <a:rPr lang="zh-CN" altLang="en-US" sz="3200" b="1" dirty="0" smtClean="0">
                <a:latin typeface="Times New Roman" pitchFamily="18" charset="0"/>
              </a:rPr>
              <a:t>设解释</a:t>
            </a:r>
            <a:r>
              <a:rPr lang="en-US" altLang="zh-CN" sz="3200" b="1" dirty="0" smtClean="0">
                <a:latin typeface="Times New Roman" pitchFamily="18" charset="0"/>
              </a:rPr>
              <a:t>I</a:t>
            </a:r>
            <a:r>
              <a:rPr lang="zh-CN" altLang="en-US" sz="3200" b="1" dirty="0" smtClean="0">
                <a:latin typeface="Times New Roman" pitchFamily="18" charset="0"/>
              </a:rPr>
              <a:t>：</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D=</a:t>
            </a:r>
            <a:r>
              <a:rPr lang="en-US" altLang="zh-CN" sz="3200" b="1" dirty="0" smtClean="0">
                <a:solidFill>
                  <a:srgbClr val="FFC000"/>
                </a:solidFill>
                <a:latin typeface="Times New Roman" pitchFamily="18" charset="0"/>
              </a:rPr>
              <a:t>{2</a:t>
            </a:r>
            <a:r>
              <a:rPr lang="zh-CN" altLang="en-US"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rPr>
              <a:t>3}</a:t>
            </a:r>
            <a:r>
              <a:rPr lang="en-US" altLang="zh-CN" sz="3200" b="1" dirty="0" smtClean="0">
                <a:latin typeface="Times New Roman" pitchFamily="18" charset="0"/>
              </a:rPr>
              <a:t/>
            </a:r>
            <a:br>
              <a:rPr lang="en-US" altLang="zh-CN" sz="3200" b="1" dirty="0" smtClean="0">
                <a:latin typeface="Times New Roman" pitchFamily="18" charset="0"/>
              </a:rPr>
            </a:br>
            <a:r>
              <a:rPr lang="en-US" altLang="zh-CN" sz="3200" b="1" dirty="0" smtClean="0">
                <a:latin typeface="Times New Roman" pitchFamily="18" charset="0"/>
              </a:rPr>
              <a:t> 	</a:t>
            </a:r>
            <a:r>
              <a:rPr lang="en-US" altLang="zh-CN" sz="3200" b="1" u="sng" dirty="0" smtClean="0">
                <a:latin typeface="Times New Roman" pitchFamily="18" charset="0"/>
              </a:rPr>
              <a:t> a  </a:t>
            </a:r>
            <a:r>
              <a:rPr lang="en-US" altLang="zh-CN" sz="3200" b="1" dirty="0" smtClean="0">
                <a:latin typeface="Times New Roman" pitchFamily="18" charset="0"/>
              </a:rPr>
              <a:t> </a:t>
            </a:r>
            <a:r>
              <a:rPr lang="en-US" altLang="zh-CN" sz="3200" b="1" u="sng" dirty="0" smtClean="0">
                <a:latin typeface="Times New Roman" pitchFamily="18" charset="0"/>
              </a:rPr>
              <a:t> </a:t>
            </a:r>
            <a:br>
              <a:rPr lang="en-US" altLang="zh-CN" sz="3200" b="1" u="sng" dirty="0" smtClean="0">
                <a:latin typeface="Times New Roman" pitchFamily="18" charset="0"/>
              </a:rPr>
            </a:br>
            <a:r>
              <a:rPr lang="en-US" altLang="zh-CN" sz="3200" b="1" dirty="0" smtClean="0">
                <a:latin typeface="Times New Roman" pitchFamily="18" charset="0"/>
              </a:rPr>
              <a:t> 	 2</a:t>
            </a:r>
            <a:br>
              <a:rPr lang="en-US" altLang="zh-CN" sz="3200" b="1" dirty="0" smtClean="0">
                <a:latin typeface="Times New Roman" pitchFamily="18" charset="0"/>
              </a:rPr>
            </a:br>
            <a:r>
              <a:rPr lang="en-US" altLang="zh-CN" sz="3200" b="1" dirty="0" smtClean="0">
                <a:latin typeface="Times New Roman" pitchFamily="18" charset="0"/>
              </a:rPr>
              <a:t>	</a:t>
            </a:r>
            <a:r>
              <a:rPr lang="en-US" altLang="zh-CN" sz="3200" b="1" u="sng" dirty="0" smtClean="0">
                <a:latin typeface="Times New Roman" pitchFamily="18" charset="0"/>
              </a:rPr>
              <a:t> f(2)   f(3)  </a:t>
            </a:r>
            <a:br>
              <a:rPr lang="en-US" altLang="zh-CN" sz="3200" b="1" u="sng" dirty="0" smtClean="0">
                <a:latin typeface="Times New Roman" pitchFamily="18" charset="0"/>
              </a:rPr>
            </a:br>
            <a:r>
              <a:rPr lang="en-US" altLang="zh-CN" sz="3200" b="1" dirty="0" smtClean="0">
                <a:latin typeface="Times New Roman" pitchFamily="18" charset="0"/>
              </a:rPr>
              <a:t> 	   3       2</a:t>
            </a:r>
            <a:br>
              <a:rPr lang="en-US" altLang="zh-CN" sz="3200" b="1" dirty="0" smtClean="0">
                <a:latin typeface="Times New Roman" pitchFamily="18" charset="0"/>
              </a:rPr>
            </a:br>
            <a:r>
              <a:rPr lang="en-US" altLang="zh-CN" sz="3200" b="1" dirty="0" smtClean="0">
                <a:latin typeface="Times New Roman" pitchFamily="18" charset="0"/>
              </a:rPr>
              <a:t>	</a:t>
            </a:r>
            <a:r>
              <a:rPr lang="en-US" altLang="zh-CN" sz="3200" b="1" u="sng" dirty="0" smtClean="0">
                <a:latin typeface="Times New Roman" pitchFamily="18" charset="0"/>
              </a:rPr>
              <a:t> P(2)   P(3)   Q(2, 2)   Q(2, 3)   Q(3, 2)   Q(3, 3)  </a:t>
            </a:r>
            <a:br>
              <a:rPr lang="en-US" altLang="zh-CN" sz="3200" b="1" u="sng" dirty="0" smtClean="0">
                <a:latin typeface="Times New Roman" pitchFamily="18" charset="0"/>
              </a:rPr>
            </a:br>
            <a:r>
              <a:rPr lang="en-US" altLang="zh-CN" sz="3200" b="1" dirty="0" smtClean="0">
                <a:latin typeface="Times New Roman" pitchFamily="18" charset="0"/>
              </a:rPr>
              <a:t>	    0        1           1             1             0             1</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6C540AD-8FBE-42A6-A712-E8781E50C7B8}" type="slidenum">
              <a:rPr lang="en-US" altLang="zh-CN" smtClean="0"/>
              <a:pPr>
                <a:defRPr/>
              </a:pPr>
              <a:t>42</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228600" y="947738"/>
            <a:ext cx="8686800" cy="5029200"/>
          </a:xfrm>
        </p:spPr>
        <p:txBody>
          <a:bodyPr/>
          <a:lstStyle/>
          <a:p>
            <a:pPr marL="0" indent="0" eaLnBrk="1" hangingPunct="1">
              <a:lnSpc>
                <a:spcPct val="125000"/>
              </a:lnSpc>
              <a:tabLst>
                <a:tab pos="1428750" algn="l"/>
                <a:tab pos="1814513" algn="l"/>
              </a:tabLst>
              <a:defRPr/>
            </a:pPr>
            <a:r>
              <a:rPr lang="en-US" altLang="zh-CN" sz="3200" b="1" dirty="0" smtClean="0">
                <a:latin typeface="Times New Roman" pitchFamily="18" charset="0"/>
              </a:rPr>
              <a:t>T</a:t>
            </a:r>
            <a:r>
              <a:rPr lang="en-US" altLang="zh-CN" sz="3200" b="1" baseline="-30000" dirty="0" smtClean="0">
                <a:latin typeface="Times New Roman" pitchFamily="18" charset="0"/>
              </a:rPr>
              <a:t>I</a:t>
            </a:r>
            <a:r>
              <a:rPr lang="en-US" altLang="zh-CN" sz="3200" b="1" dirty="0" smtClean="0">
                <a:latin typeface="Times New Roman" pitchFamily="18" charset="0"/>
              </a:rPr>
              <a:t>(G)	= T</a:t>
            </a:r>
            <a:r>
              <a:rPr lang="en-US" altLang="zh-CN" sz="3200" b="1" baseline="-30000" dirty="0" smtClean="0">
                <a:latin typeface="Times New Roman" pitchFamily="18" charset="0"/>
              </a:rPr>
              <a:t>I</a:t>
            </a:r>
            <a:r>
              <a:rPr lang="en-US" altLang="zh-CN" sz="3200" b="1" dirty="0" smtClean="0">
                <a:latin typeface="Times New Roman" pitchFamily="18" charset="0"/>
              </a:rPr>
              <a:t>((P(f(2))</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Q(2</a:t>
            </a:r>
            <a:r>
              <a:rPr lang="zh-CN" altLang="en-US" sz="3200" b="1" dirty="0" smtClean="0">
                <a:latin typeface="Times New Roman" pitchFamily="18" charset="0"/>
              </a:rPr>
              <a:t>，</a:t>
            </a:r>
            <a:r>
              <a:rPr lang="en-US" altLang="zh-CN" sz="3200" b="1" dirty="0" smtClean="0">
                <a:latin typeface="Times New Roman" pitchFamily="18" charset="0"/>
              </a:rPr>
              <a:t>f(2)))</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(P(f(3))</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Q(3</a:t>
            </a:r>
            <a:r>
              <a:rPr lang="zh-CN" altLang="en-US" sz="3200" b="1" dirty="0" smtClean="0">
                <a:latin typeface="Times New Roman" pitchFamily="18" charset="0"/>
              </a:rPr>
              <a:t>，</a:t>
            </a:r>
            <a:r>
              <a:rPr lang="en-US" altLang="zh-CN" sz="3200" b="1" dirty="0" smtClean="0">
                <a:latin typeface="Times New Roman" pitchFamily="18" charset="0"/>
              </a:rPr>
              <a:t>f(2))))</a:t>
            </a:r>
            <a:br>
              <a:rPr lang="en-US" altLang="zh-CN" sz="3200" b="1" dirty="0" smtClean="0">
                <a:latin typeface="Times New Roman" pitchFamily="18" charset="0"/>
              </a:rPr>
            </a:br>
            <a:r>
              <a:rPr lang="en-US" altLang="zh-CN" sz="3200" b="1" dirty="0" smtClean="0">
                <a:latin typeface="Times New Roman" pitchFamily="18" charset="0"/>
              </a:rPr>
              <a:t>	= T</a:t>
            </a:r>
            <a:r>
              <a:rPr lang="en-US" altLang="zh-CN" sz="3200" b="1" baseline="-30000" dirty="0" smtClean="0">
                <a:latin typeface="Times New Roman" pitchFamily="18" charset="0"/>
              </a:rPr>
              <a:t>I</a:t>
            </a:r>
            <a:r>
              <a:rPr lang="en-US" altLang="zh-CN" sz="3200" b="1" dirty="0" smtClean="0">
                <a:latin typeface="Times New Roman" pitchFamily="18" charset="0"/>
              </a:rPr>
              <a:t>((P(3)</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Q(2</a:t>
            </a:r>
            <a:r>
              <a:rPr lang="zh-CN" altLang="en-US" sz="3200" b="1" dirty="0" smtClean="0">
                <a:latin typeface="Times New Roman" pitchFamily="18" charset="0"/>
              </a:rPr>
              <a:t>，</a:t>
            </a:r>
            <a:r>
              <a:rPr lang="en-US" altLang="zh-CN" sz="3200" b="1" dirty="0" smtClean="0">
                <a:latin typeface="Times New Roman" pitchFamily="18" charset="0"/>
              </a:rPr>
              <a:t>3))</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(P(2)</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Q(3</a:t>
            </a:r>
            <a:r>
              <a:rPr lang="zh-CN" altLang="en-US" sz="3200" b="1" dirty="0" smtClean="0">
                <a:latin typeface="Times New Roman" pitchFamily="18" charset="0"/>
              </a:rPr>
              <a:t>，</a:t>
            </a:r>
            <a:r>
              <a:rPr lang="en-US" altLang="zh-CN" sz="3200" b="1" dirty="0" smtClean="0">
                <a:latin typeface="Times New Roman" pitchFamily="18" charset="0"/>
              </a:rPr>
              <a:t>3)))</a:t>
            </a:r>
            <a:br>
              <a:rPr lang="en-US" altLang="zh-CN" sz="3200" b="1" dirty="0" smtClean="0">
                <a:latin typeface="Times New Roman" pitchFamily="18" charset="0"/>
              </a:rPr>
            </a:br>
            <a:r>
              <a:rPr lang="en-US" altLang="zh-CN" sz="3200" b="1" dirty="0" smtClean="0">
                <a:latin typeface="Times New Roman" pitchFamily="18" charset="0"/>
              </a:rPr>
              <a:t>	=(1</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1)</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1)</a:t>
            </a:r>
            <a:br>
              <a:rPr lang="en-US" altLang="zh-CN" sz="3200" b="1" dirty="0" smtClean="0">
                <a:latin typeface="Times New Roman" pitchFamily="18" charset="0"/>
              </a:rPr>
            </a:br>
            <a:r>
              <a:rPr lang="en-US" altLang="zh-CN" sz="3200" b="1" dirty="0" smtClean="0">
                <a:latin typeface="Times New Roman" pitchFamily="18" charset="0"/>
              </a:rPr>
              <a:t>	=1</a:t>
            </a:r>
          </a:p>
          <a:p>
            <a:pPr marL="0" indent="0" eaLnBrk="1" hangingPunct="1">
              <a:lnSpc>
                <a:spcPct val="125000"/>
              </a:lnSpc>
              <a:tabLst>
                <a:tab pos="1428750" algn="l"/>
                <a:tab pos="1814513" algn="l"/>
              </a:tabLst>
              <a:defRPr/>
            </a:pPr>
            <a:r>
              <a:rPr lang="en-US" altLang="zh-CN" sz="3200" b="1" dirty="0" smtClean="0">
                <a:latin typeface="Times New Roman" pitchFamily="18" charset="0"/>
              </a:rPr>
              <a:t>T</a:t>
            </a:r>
            <a:r>
              <a:rPr lang="en-US" altLang="zh-CN" sz="3200" b="1" baseline="-30000" dirty="0" smtClean="0">
                <a:latin typeface="Times New Roman" pitchFamily="18" charset="0"/>
              </a:rPr>
              <a:t>I</a:t>
            </a:r>
            <a:r>
              <a:rPr lang="en-US" altLang="zh-CN" sz="3200" b="1" dirty="0" smtClean="0">
                <a:latin typeface="Times New Roman" pitchFamily="18" charset="0"/>
              </a:rPr>
              <a:t>(H)	= T</a:t>
            </a:r>
            <a:r>
              <a:rPr lang="en-US" altLang="zh-CN" sz="3200" b="1" baseline="-30000" dirty="0" smtClean="0">
                <a:latin typeface="Times New Roman" pitchFamily="18" charset="0"/>
              </a:rPr>
              <a:t>I</a:t>
            </a:r>
            <a:r>
              <a:rPr lang="en-US" altLang="zh-CN" sz="3200" b="1" dirty="0" smtClean="0">
                <a:latin typeface="Times New Roman" pitchFamily="18" charset="0"/>
              </a:rPr>
              <a:t>(P(2)</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Q(2</a:t>
            </a:r>
            <a:r>
              <a:rPr lang="zh-CN" altLang="en-US" sz="3200" b="1" dirty="0" smtClean="0">
                <a:latin typeface="Times New Roman" pitchFamily="18" charset="0"/>
              </a:rPr>
              <a:t>，</a:t>
            </a:r>
            <a:r>
              <a:rPr lang="en-US" altLang="zh-CN" sz="3200" b="1" dirty="0" smtClean="0">
                <a:latin typeface="Times New Roman" pitchFamily="18" charset="0"/>
              </a:rPr>
              <a:t>2)</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P(3)</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Q(3</a:t>
            </a:r>
            <a:r>
              <a:rPr lang="zh-CN" altLang="en-US" sz="3200" b="1" dirty="0" smtClean="0">
                <a:latin typeface="Times New Roman" pitchFamily="18" charset="0"/>
              </a:rPr>
              <a:t>，</a:t>
            </a:r>
            <a:r>
              <a:rPr lang="en-US" altLang="zh-CN" sz="3200" b="1" dirty="0" smtClean="0">
                <a:latin typeface="Times New Roman" pitchFamily="18" charset="0"/>
              </a:rPr>
              <a:t>2))</a:t>
            </a:r>
            <a:br>
              <a:rPr lang="en-US" altLang="zh-CN" sz="3200" b="1" dirty="0" smtClean="0">
                <a:latin typeface="Times New Roman" pitchFamily="18" charset="0"/>
              </a:rPr>
            </a:br>
            <a:r>
              <a:rPr lang="en-US" altLang="zh-CN" sz="3200" b="1" dirty="0" smtClean="0">
                <a:latin typeface="Times New Roman" pitchFamily="18" charset="0"/>
              </a:rPr>
              <a:t>	=0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1</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1</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0</a:t>
            </a:r>
            <a:br>
              <a:rPr lang="en-US" altLang="zh-CN" sz="3200" b="1" dirty="0" smtClean="0">
                <a:latin typeface="Times New Roman" pitchFamily="18" charset="0"/>
              </a:rPr>
            </a:br>
            <a:r>
              <a:rPr lang="en-US" altLang="zh-CN" sz="3200" b="1" dirty="0" smtClean="0">
                <a:latin typeface="Times New Roman" pitchFamily="18" charset="0"/>
              </a:rPr>
              <a:t>	=0</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A61F0C67-2311-4D6D-B498-8856F6C2FD44}" type="slidenum">
              <a:rPr lang="en-US" altLang="zh-CN" smtClean="0"/>
              <a:pPr>
                <a:defRPr/>
              </a:pPr>
              <a:t>43</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Grp="1" noChangeArrowheads="1"/>
          </p:cNvSpPr>
          <p:nvPr>
            <p:ph type="body" idx="1"/>
          </p:nvPr>
        </p:nvSpPr>
        <p:spPr>
          <a:xfrm>
            <a:off x="228600" y="1219200"/>
            <a:ext cx="8686800" cy="4191000"/>
          </a:xfrm>
        </p:spPr>
        <p:txBody>
          <a:bodyPr/>
          <a:lstStyle/>
          <a:p>
            <a:pPr eaLnBrk="1" hangingPunct="1">
              <a:lnSpc>
                <a:spcPct val="90000"/>
              </a:lnSpc>
              <a:buFont typeface="Wingdings" panose="05000000000000000000" pitchFamily="2" charset="2"/>
              <a:buNone/>
              <a:defRPr/>
            </a:pPr>
            <a:r>
              <a:rPr lang="en-US" altLang="zh-CN" sz="3200" b="1" dirty="0" smtClean="0">
                <a:latin typeface="Times New Roman" pitchFamily="18" charset="0"/>
              </a:rPr>
              <a:t>(1) </a:t>
            </a:r>
            <a:r>
              <a:rPr lang="zh-CN" altLang="en-US" sz="3200" b="1" dirty="0" smtClean="0">
                <a:latin typeface="Times New Roman" pitchFamily="18" charset="0"/>
              </a:rPr>
              <a:t>量词的</a:t>
            </a:r>
            <a:r>
              <a:rPr lang="zh-CN" altLang="en-US" sz="3200" b="1" dirty="0" smtClean="0">
                <a:solidFill>
                  <a:srgbClr val="FFC000"/>
                </a:solidFill>
                <a:latin typeface="Times New Roman" pitchFamily="18" charset="0"/>
              </a:rPr>
              <a:t>论域</a:t>
            </a:r>
            <a:r>
              <a:rPr lang="en-US" altLang="zh-CN" sz="3200" b="1" dirty="0" smtClean="0">
                <a:solidFill>
                  <a:srgbClr val="FFC000"/>
                </a:solidFill>
                <a:latin typeface="Times New Roman" pitchFamily="18" charset="0"/>
              </a:rPr>
              <a:t>D</a:t>
            </a:r>
            <a:r>
              <a:rPr lang="en-US" altLang="zh-CN" sz="3200" b="1" dirty="0" smtClean="0">
                <a:latin typeface="Times New Roman" pitchFamily="18" charset="0"/>
              </a:rPr>
              <a:t> </a:t>
            </a:r>
            <a:r>
              <a:rPr lang="zh-CN" altLang="en-US" sz="3200" b="1" dirty="0" smtClean="0">
                <a:latin typeface="Times New Roman" pitchFamily="18" charset="0"/>
              </a:rPr>
              <a:t>，即</a:t>
            </a:r>
            <a:r>
              <a:rPr lang="en-US" altLang="zh-CN" sz="3200" b="1" dirty="0" smtClean="0">
                <a:latin typeface="Times New Roman" pitchFamily="18" charset="0"/>
              </a:rPr>
              <a:t>D</a:t>
            </a:r>
            <a:r>
              <a:rPr lang="zh-CN" altLang="en-US" sz="3200" b="1" dirty="0" smtClean="0">
                <a:latin typeface="Times New Roman" pitchFamily="18" charset="0"/>
              </a:rPr>
              <a:t>中都有哪些元素</a:t>
            </a:r>
            <a:endParaRPr lang="zh-CN" altLang="en-US" sz="3200" dirty="0" smtClean="0">
              <a:latin typeface="Times New Roman" pitchFamily="18" charset="0"/>
            </a:endParaRPr>
          </a:p>
          <a:p>
            <a:pPr eaLnBrk="1" hangingPunct="1">
              <a:lnSpc>
                <a:spcPct val="90000"/>
              </a:lnSpc>
              <a:buFont typeface="Wingdings" panose="05000000000000000000" pitchFamily="2" charset="2"/>
              <a:buNone/>
              <a:defRPr/>
            </a:pPr>
            <a:endParaRPr lang="zh-CN" altLang="en-US" sz="3200" dirty="0" smtClean="0">
              <a:latin typeface="Times New Roman" pitchFamily="18" charset="0"/>
            </a:endParaRPr>
          </a:p>
          <a:p>
            <a:pPr eaLnBrk="1" hangingPunct="1">
              <a:lnSpc>
                <a:spcPct val="90000"/>
              </a:lnSpc>
              <a:buFont typeface="Wingdings" panose="05000000000000000000" pitchFamily="2" charset="2"/>
              <a:buNone/>
              <a:defRPr/>
            </a:pPr>
            <a:r>
              <a:rPr lang="zh-CN" altLang="en-US" sz="3200" b="1" dirty="0" smtClean="0">
                <a:solidFill>
                  <a:srgbClr val="FFCC00"/>
                </a:solidFill>
                <a:latin typeface="Times New Roman" pitchFamily="18" charset="0"/>
              </a:rPr>
              <a:t>例</a:t>
            </a:r>
            <a:r>
              <a:rPr lang="en-US" altLang="zh-CN" sz="3200" b="1" dirty="0" smtClean="0">
                <a:solidFill>
                  <a:srgbClr val="FFCC00"/>
                </a:solidFill>
                <a:latin typeface="Times New Roman" pitchFamily="18" charset="0"/>
              </a:rPr>
              <a:t>. </a:t>
            </a:r>
            <a:r>
              <a:rPr lang="en-US" altLang="zh-CN" sz="3200" b="1" dirty="0" smtClean="0">
                <a:latin typeface="Times New Roman" pitchFamily="18" charset="0"/>
              </a:rPr>
              <a:t>I</a:t>
            </a:r>
            <a:r>
              <a:rPr lang="zh-CN" altLang="en-US" sz="3200" b="1" dirty="0" smtClean="0">
                <a:latin typeface="Times New Roman" pitchFamily="18" charset="0"/>
              </a:rPr>
              <a:t>：</a:t>
            </a:r>
            <a:r>
              <a:rPr lang="en-US" altLang="zh-CN" sz="3200" b="1" dirty="0" smtClean="0">
                <a:solidFill>
                  <a:srgbClr val="FFC000"/>
                </a:solidFill>
                <a:latin typeface="Times New Roman" pitchFamily="18" charset="0"/>
              </a:rPr>
              <a:t>D={2,3}</a:t>
            </a:r>
            <a:r>
              <a:rPr lang="zh-CN" altLang="en-US" sz="3200" b="1" dirty="0" smtClean="0">
                <a:latin typeface="Times New Roman" pitchFamily="18" charset="0"/>
              </a:rPr>
              <a:t>，</a:t>
            </a:r>
            <a:r>
              <a:rPr lang="en-US" altLang="zh-CN" sz="3200" b="1" dirty="0" smtClean="0">
                <a:latin typeface="Times New Roman" pitchFamily="18" charset="0"/>
              </a:rPr>
              <a:t>P(x):</a:t>
            </a:r>
            <a:r>
              <a:rPr lang="en-US" altLang="zh-CN" sz="3200" b="1" dirty="0" smtClean="0">
                <a:solidFill>
                  <a:srgbClr val="FFCC00"/>
                </a:solidFill>
                <a:latin typeface="Times New Roman" pitchFamily="18" charset="0"/>
              </a:rPr>
              <a:t>x&gt;3</a:t>
            </a:r>
          </a:p>
          <a:p>
            <a:pPr eaLnBrk="1" hangingPunct="1">
              <a:lnSpc>
                <a:spcPct val="90000"/>
              </a:lnSpc>
              <a:buFont typeface="Wingdings" panose="05000000000000000000" pitchFamily="2" charset="2"/>
              <a:buNone/>
              <a:defRPr/>
            </a:pPr>
            <a:r>
              <a:rPr lang="zh-CN" altLang="en-US" sz="3200" b="1" dirty="0" smtClean="0">
                <a:latin typeface="Times New Roman" pitchFamily="18" charset="0"/>
              </a:rPr>
              <a:t>则</a:t>
            </a:r>
            <a:r>
              <a:rPr lang="zh-CN" altLang="en-US" sz="3200" b="1" dirty="0" smtClean="0">
                <a:latin typeface="Times New Roman" pitchFamily="18" charset="0"/>
                <a:sym typeface="Symbol" pitchFamily="18" charset="2"/>
              </a:rPr>
              <a:t>　　 </a:t>
            </a:r>
            <a:r>
              <a:rPr lang="en-US" altLang="zh-CN" sz="3200" b="1" dirty="0" smtClean="0">
                <a:latin typeface="Times New Roman" pitchFamily="18" charset="0"/>
                <a:sym typeface="Symbol" pitchFamily="18" charset="2"/>
              </a:rPr>
              <a:t>T</a:t>
            </a:r>
            <a:r>
              <a:rPr lang="en-US" altLang="zh-CN" sz="3200" b="1" baseline="-25000" dirty="0" smtClean="0">
                <a:latin typeface="Times New Roman" pitchFamily="18" charset="0"/>
                <a:sym typeface="Symbol" pitchFamily="18" charset="2"/>
              </a:rPr>
              <a:t>I</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 P(x))</a:t>
            </a:r>
            <a:r>
              <a:rPr lang="zh-CN" altLang="en-US" sz="3200" b="1" dirty="0" smtClean="0">
                <a:latin typeface="Times New Roman" pitchFamily="18" charset="0"/>
              </a:rPr>
              <a:t>＝</a:t>
            </a:r>
            <a:r>
              <a:rPr lang="en-US" altLang="zh-CN" sz="3200" b="1" dirty="0">
                <a:latin typeface="Times New Roman" pitchFamily="18" charset="0"/>
                <a:sym typeface="Symbol" pitchFamily="18" charset="2"/>
              </a:rPr>
              <a:t>T</a:t>
            </a:r>
            <a:r>
              <a:rPr lang="en-US" altLang="zh-CN" sz="3200" b="1" baseline="-25000" dirty="0">
                <a:latin typeface="Times New Roman" pitchFamily="18" charset="0"/>
                <a:sym typeface="Symbol" pitchFamily="18" charset="2"/>
              </a:rPr>
              <a:t>I</a:t>
            </a:r>
            <a:r>
              <a:rPr lang="zh-CN" altLang="en-US" sz="3200" b="1" dirty="0" smtClean="0">
                <a:latin typeface="Times New Roman" pitchFamily="18" charset="0"/>
              </a:rPr>
              <a:t> </a:t>
            </a:r>
            <a:r>
              <a:rPr lang="en-US" altLang="zh-CN" sz="3200" b="1" dirty="0" smtClean="0">
                <a:latin typeface="Times New Roman" pitchFamily="18" charset="0"/>
              </a:rPr>
              <a:t>(P(2)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P(3))</a:t>
            </a:r>
          </a:p>
          <a:p>
            <a:pPr eaLnBrk="1" hangingPunct="1">
              <a:lnSpc>
                <a:spcPct val="90000"/>
              </a:lnSpc>
              <a:buFont typeface="Wingdings" panose="05000000000000000000" pitchFamily="2" charset="2"/>
              <a:buNone/>
              <a:defRPr/>
            </a:pPr>
            <a:r>
              <a:rPr lang="zh-CN" altLang="en-US" sz="3200" b="1" dirty="0" smtClean="0">
                <a:latin typeface="Times New Roman" pitchFamily="18" charset="0"/>
              </a:rPr>
              <a:t>　　　　　 　       ＝ ０ </a:t>
            </a:r>
            <a:r>
              <a:rPr lang="zh-CN" altLang="en-US" sz="3200" b="1" dirty="0" smtClean="0">
                <a:latin typeface="Times New Roman" pitchFamily="18" charset="0"/>
                <a:sym typeface="Symbol" pitchFamily="18" charset="2"/>
              </a:rPr>
              <a:t> ０ ＝０</a:t>
            </a:r>
            <a:endParaRPr lang="en-US" altLang="zh-CN" sz="3200" b="1" dirty="0" smtClean="0">
              <a:latin typeface="Times New Roman" pitchFamily="18" charset="0"/>
              <a:sym typeface="Symbol" pitchFamily="18" charset="2"/>
            </a:endParaRPr>
          </a:p>
          <a:p>
            <a:pPr eaLnBrk="1" hangingPunct="1">
              <a:lnSpc>
                <a:spcPct val="90000"/>
              </a:lnSpc>
              <a:buClr>
                <a:srgbClr val="86D1EC"/>
              </a:buClr>
              <a:buFont typeface="Wingdings" panose="05000000000000000000" pitchFamily="2" charset="2"/>
              <a:buNone/>
              <a:defRPr/>
            </a:pPr>
            <a:r>
              <a:rPr lang="zh-CN" altLang="en-US" sz="3200" b="1" dirty="0" smtClean="0">
                <a:solidFill>
                  <a:srgbClr val="FFCC00"/>
                </a:solidFill>
                <a:latin typeface="Times New Roman" pitchFamily="18" charset="0"/>
                <a:sym typeface="Symbol" pitchFamily="18" charset="2"/>
              </a:rPr>
              <a:t>例：</a:t>
            </a:r>
            <a:r>
              <a:rPr lang="en-US" altLang="zh-CN" sz="3200" b="1" dirty="0">
                <a:solidFill>
                  <a:srgbClr val="FFFFFF"/>
                </a:solidFill>
                <a:latin typeface="Times New Roman" pitchFamily="18" charset="0"/>
              </a:rPr>
              <a:t>I</a:t>
            </a:r>
            <a:r>
              <a:rPr lang="zh-CN" altLang="en-US" sz="3200" b="1" dirty="0">
                <a:solidFill>
                  <a:srgbClr val="FFFFFF"/>
                </a:solidFill>
                <a:latin typeface="Times New Roman" pitchFamily="18" charset="0"/>
              </a:rPr>
              <a:t>：</a:t>
            </a:r>
            <a:r>
              <a:rPr lang="en-US" altLang="zh-CN" sz="3200" b="1" dirty="0">
                <a:solidFill>
                  <a:srgbClr val="FFC000"/>
                </a:solidFill>
                <a:latin typeface="Times New Roman" pitchFamily="18" charset="0"/>
              </a:rPr>
              <a:t>D</a:t>
            </a:r>
            <a:r>
              <a:rPr lang="en-US" altLang="zh-CN" sz="3200" b="1" dirty="0" smtClean="0">
                <a:solidFill>
                  <a:srgbClr val="FFC000"/>
                </a:solidFill>
                <a:latin typeface="Times New Roman" pitchFamily="18" charset="0"/>
              </a:rPr>
              <a:t>={3,4}</a:t>
            </a:r>
            <a:r>
              <a:rPr lang="zh-CN" altLang="en-US" sz="3200" b="1" dirty="0">
                <a:solidFill>
                  <a:srgbClr val="FFFFFF"/>
                </a:solidFill>
                <a:latin typeface="Times New Roman" pitchFamily="18" charset="0"/>
              </a:rPr>
              <a:t>，</a:t>
            </a:r>
            <a:r>
              <a:rPr lang="en-US" altLang="zh-CN" sz="3200" b="1" dirty="0">
                <a:solidFill>
                  <a:srgbClr val="FFFFFF"/>
                </a:solidFill>
                <a:latin typeface="Times New Roman" pitchFamily="18" charset="0"/>
              </a:rPr>
              <a:t>P(x):</a:t>
            </a:r>
            <a:r>
              <a:rPr lang="en-US" altLang="zh-CN" sz="3200" b="1" dirty="0" smtClean="0">
                <a:solidFill>
                  <a:srgbClr val="FFCC00"/>
                </a:solidFill>
                <a:latin typeface="Times New Roman" pitchFamily="18" charset="0"/>
              </a:rPr>
              <a:t>x&gt;3</a:t>
            </a:r>
          </a:p>
          <a:p>
            <a:pPr eaLnBrk="1" hangingPunct="1">
              <a:lnSpc>
                <a:spcPct val="90000"/>
              </a:lnSpc>
              <a:buClr>
                <a:srgbClr val="86D1EC"/>
              </a:buClr>
              <a:buFont typeface="Wingdings" panose="05000000000000000000" pitchFamily="2" charset="2"/>
              <a:buNone/>
              <a:defRPr/>
            </a:pPr>
            <a:r>
              <a:rPr lang="en-US" altLang="zh-CN" sz="3200" b="1" dirty="0">
                <a:solidFill>
                  <a:srgbClr val="FFCC00"/>
                </a:solidFill>
                <a:latin typeface="Times New Roman" pitchFamily="18" charset="0"/>
              </a:rPr>
              <a:t> </a:t>
            </a:r>
            <a:r>
              <a:rPr lang="en-US" altLang="zh-CN" sz="3200" b="1" dirty="0" smtClean="0">
                <a:solidFill>
                  <a:srgbClr val="FFCC00"/>
                </a:solidFill>
                <a:latin typeface="Times New Roman" pitchFamily="18" charset="0"/>
              </a:rPr>
              <a:t>      </a:t>
            </a:r>
            <a:r>
              <a:rPr lang="en-US" altLang="zh-CN" sz="3200" b="1" dirty="0" smtClean="0">
                <a:latin typeface="Times New Roman" pitchFamily="18" charset="0"/>
                <a:sym typeface="Symbol" pitchFamily="18" charset="2"/>
              </a:rPr>
              <a:t>T</a:t>
            </a:r>
            <a:r>
              <a:rPr lang="en-US" altLang="zh-CN" sz="3200" b="1" baseline="-25000" dirty="0" smtClean="0">
                <a:latin typeface="Times New Roman" pitchFamily="18" charset="0"/>
                <a:sym typeface="Symbol" pitchFamily="18" charset="2"/>
              </a:rPr>
              <a:t>I</a:t>
            </a:r>
            <a:r>
              <a:rPr lang="en-US" altLang="zh-CN" sz="3200" b="1" dirty="0">
                <a:latin typeface="Times New Roman" pitchFamily="18" charset="0"/>
                <a:sym typeface="Symbol" pitchFamily="18" charset="2"/>
              </a:rPr>
              <a:t>(</a:t>
            </a:r>
            <a:r>
              <a:rPr lang="en-US" altLang="zh-CN" sz="3200" b="1" dirty="0">
                <a:latin typeface="Times New Roman" pitchFamily="18" charset="0"/>
              </a:rPr>
              <a:t>x P(x))</a:t>
            </a:r>
            <a:r>
              <a:rPr lang="zh-CN" altLang="en-US" sz="3200" b="1" dirty="0" smtClean="0">
                <a:latin typeface="Times New Roman" pitchFamily="18" charset="0"/>
              </a:rPr>
              <a:t>＝？</a:t>
            </a:r>
            <a:endParaRPr lang="en-US" altLang="zh-CN" sz="3200" b="1" dirty="0">
              <a:solidFill>
                <a:srgbClr val="FFCC00"/>
              </a:solidFill>
              <a:latin typeface="Times New Roman" pitchFamily="18" charset="0"/>
            </a:endParaRPr>
          </a:p>
          <a:p>
            <a:pPr eaLnBrk="1" hangingPunct="1">
              <a:lnSpc>
                <a:spcPct val="90000"/>
              </a:lnSpc>
              <a:buFont typeface="Wingdings" panose="05000000000000000000" pitchFamily="2" charset="2"/>
              <a:buNone/>
              <a:defRPr/>
            </a:pPr>
            <a:endParaRPr lang="zh-CN" altLang="en-US" sz="3200" b="1" dirty="0" smtClean="0">
              <a:solidFill>
                <a:srgbClr val="FFCC00"/>
              </a:solidFill>
              <a:latin typeface="Times New Roman" pitchFamily="18" charset="0"/>
              <a:sym typeface="Symbol" pitchFamily="18" charset="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FF521D2C-AE12-4EAA-9E3E-E23CED2F722E}" type="slidenum">
              <a:rPr lang="en-US" altLang="zh-CN" smtClean="0"/>
              <a:pPr>
                <a:defRPr/>
              </a:pPr>
              <a:t>44</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5 </a:t>
            </a:r>
            <a:r>
              <a:rPr lang="zh-CN" altLang="en-US" sz="3600" b="1" dirty="0" smtClean="0">
                <a:latin typeface="黑体" panose="02010609060101010101" pitchFamily="49" charset="-122"/>
                <a:ea typeface="黑体" panose="02010609060101010101" pitchFamily="49" charset="-122"/>
              </a:rPr>
              <a:t>使用</a:t>
            </a:r>
            <a:r>
              <a:rPr lang="zh-CN" altLang="en-US" sz="3600" b="1" dirty="0" smtClean="0">
                <a:latin typeface="黑体" panose="02010609060101010101" pitchFamily="49" charset="-122"/>
                <a:ea typeface="黑体" panose="02010609060101010101" pitchFamily="49" charset="-122"/>
              </a:rPr>
              <a:t>量词时应注意以下几个问题：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0948">
                                            <p:txEl>
                                              <p:pRg st="5" end="5"/>
                                            </p:txEl>
                                          </p:spTgt>
                                        </p:tgtEl>
                                        <p:attrNameLst>
                                          <p:attrName>style.visibility</p:attrName>
                                        </p:attrNameLst>
                                      </p:cBhvr>
                                      <p:to>
                                        <p:strVal val="visible"/>
                                      </p:to>
                                    </p:set>
                                    <p:anim calcmode="lin" valueType="num">
                                      <p:cBhvr additive="base">
                                        <p:cTn id="7" dur="500" fill="hold"/>
                                        <p:tgtEl>
                                          <p:spTgt spid="21094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09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0948">
                                            <p:txEl>
                                              <p:pRg st="6" end="6"/>
                                            </p:txEl>
                                          </p:spTgt>
                                        </p:tgtEl>
                                        <p:attrNameLst>
                                          <p:attrName>style.visibility</p:attrName>
                                        </p:attrNameLst>
                                      </p:cBhvr>
                                      <p:to>
                                        <p:strVal val="visible"/>
                                      </p:to>
                                    </p:set>
                                    <p:anim calcmode="lin" valueType="num">
                                      <p:cBhvr additive="base">
                                        <p:cTn id="13" dur="500" fill="hold"/>
                                        <p:tgtEl>
                                          <p:spTgt spid="210948">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09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xfrm>
            <a:off x="304800" y="990600"/>
            <a:ext cx="8686800" cy="5410200"/>
          </a:xfrm>
        </p:spPr>
        <p:txBody>
          <a:bodyPr/>
          <a:lstStyle/>
          <a:p>
            <a:pPr eaLnBrk="1" hangingPunct="1">
              <a:lnSpc>
                <a:spcPct val="90000"/>
              </a:lnSpc>
              <a:buFont typeface="Wingdings" panose="05000000000000000000" pitchFamily="2" charset="2"/>
              <a:buNone/>
              <a:defRPr/>
            </a:pPr>
            <a:r>
              <a:rPr lang="en-US" altLang="zh-CN" sz="3200" b="1" dirty="0" smtClean="0">
                <a:solidFill>
                  <a:srgbClr val="FFCC00"/>
                </a:solidFill>
                <a:latin typeface="Times New Roman" pitchFamily="18" charset="0"/>
              </a:rPr>
              <a:t>(2) </a:t>
            </a:r>
            <a:r>
              <a:rPr lang="zh-CN" altLang="en-US" sz="3200" b="1" dirty="0" smtClean="0">
                <a:solidFill>
                  <a:srgbClr val="FFCC00"/>
                </a:solidFill>
                <a:latin typeface="Times New Roman" pitchFamily="18" charset="0"/>
              </a:rPr>
              <a:t>在多重量词时，应注意量词的顺序</a:t>
            </a:r>
          </a:p>
          <a:p>
            <a:pPr eaLnBrk="1" hangingPunct="1">
              <a:lnSpc>
                <a:spcPct val="90000"/>
              </a:lnSpc>
              <a:buClr>
                <a:srgbClr val="FFCC00"/>
              </a:buClr>
              <a:buFont typeface="Wingdings" panose="05000000000000000000" pitchFamily="2" charset="2"/>
              <a:buChar char="n"/>
              <a:defRPr/>
            </a:pPr>
            <a:r>
              <a:rPr lang="zh-CN" altLang="en-US" sz="3200" b="1" dirty="0" smtClean="0">
                <a:solidFill>
                  <a:srgbClr val="FFCC00"/>
                </a:solidFill>
                <a:latin typeface="Times New Roman" pitchFamily="18" charset="0"/>
              </a:rPr>
              <a:t>	</a:t>
            </a:r>
            <a:r>
              <a:rPr lang="zh-CN" altLang="en-US"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 </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y P(</a:t>
            </a:r>
            <a:r>
              <a:rPr lang="en-US" altLang="zh-CN" sz="3200" b="1" dirty="0" err="1" smtClean="0">
                <a:solidFill>
                  <a:srgbClr val="FFCC00"/>
                </a:solidFill>
                <a:latin typeface="Times New Roman" pitchFamily="18" charset="0"/>
              </a:rPr>
              <a:t>x,y</a:t>
            </a:r>
            <a:r>
              <a:rPr lang="en-US" altLang="zh-CN" sz="3200" b="1" dirty="0" smtClean="0">
                <a:solidFill>
                  <a:srgbClr val="FFCC00"/>
                </a:solidFill>
                <a:latin typeface="Times New Roman" pitchFamily="18" charset="0"/>
              </a:rPr>
              <a:t>) </a:t>
            </a:r>
            <a:r>
              <a:rPr lang="en-US" altLang="zh-CN" sz="3200" b="1" dirty="0" smtClean="0">
                <a:solidFill>
                  <a:srgbClr val="FFCC00"/>
                </a:solidFill>
              </a:rPr>
              <a:t>≠</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y </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 P(</a:t>
            </a:r>
            <a:r>
              <a:rPr lang="en-US" altLang="zh-CN" sz="3200" b="1" dirty="0" err="1" smtClean="0">
                <a:solidFill>
                  <a:srgbClr val="FFCC00"/>
                </a:solidFill>
                <a:latin typeface="Times New Roman" pitchFamily="18" charset="0"/>
              </a:rPr>
              <a:t>x,y</a:t>
            </a:r>
            <a:r>
              <a:rPr lang="en-US" altLang="zh-CN" sz="3200" b="1" dirty="0" smtClean="0">
                <a:solidFill>
                  <a:srgbClr val="FFCC00"/>
                </a:solidFill>
                <a:latin typeface="Times New Roman" pitchFamily="18" charset="0"/>
              </a:rPr>
              <a:t>) </a:t>
            </a:r>
            <a:endParaRPr lang="en-US" altLang="zh-CN" sz="3200" dirty="0" smtClean="0">
              <a:solidFill>
                <a:srgbClr val="FFCC00"/>
              </a:solidFill>
            </a:endParaRPr>
          </a:p>
          <a:p>
            <a:pPr eaLnBrk="1" hangingPunct="1">
              <a:lnSpc>
                <a:spcPct val="90000"/>
              </a:lnSpc>
              <a:buFont typeface="Wingdings" panose="05000000000000000000" pitchFamily="2" charset="2"/>
              <a:buNone/>
              <a:defRPr/>
            </a:pPr>
            <a:r>
              <a:rPr lang="zh-CN" altLang="en-US" sz="3200" b="1" dirty="0" smtClean="0">
                <a:solidFill>
                  <a:srgbClr val="FFCC00"/>
                </a:solidFill>
                <a:latin typeface="Times New Roman" pitchFamily="18" charset="0"/>
              </a:rPr>
              <a:t>例</a:t>
            </a:r>
            <a:r>
              <a:rPr lang="en-US" altLang="zh-CN" sz="3200" b="1" dirty="0" smtClean="0">
                <a:solidFill>
                  <a:srgbClr val="FFCC00"/>
                </a:solidFill>
                <a:latin typeface="Times New Roman" pitchFamily="18" charset="0"/>
              </a:rPr>
              <a:t>. </a:t>
            </a:r>
            <a:r>
              <a:rPr lang="en-US" altLang="zh-CN" sz="3200" b="1" dirty="0" smtClean="0">
                <a:latin typeface="Times New Roman" pitchFamily="18" charset="0"/>
              </a:rPr>
              <a:t>I:D={2,3,4}</a:t>
            </a:r>
            <a:r>
              <a:rPr lang="zh-CN" altLang="en-US" sz="3200" b="1" dirty="0" smtClean="0">
                <a:latin typeface="Times New Roman" pitchFamily="18" charset="0"/>
              </a:rPr>
              <a:t>，</a:t>
            </a:r>
            <a:r>
              <a:rPr lang="en-US" altLang="zh-CN" sz="3200" b="1" dirty="0" smtClean="0">
                <a:latin typeface="Times New Roman" pitchFamily="18" charset="0"/>
              </a:rPr>
              <a:t>P(</a:t>
            </a:r>
            <a:r>
              <a:rPr lang="en-US" altLang="zh-CN" sz="3200" b="1" dirty="0" err="1" smtClean="0">
                <a:latin typeface="Times New Roman" pitchFamily="18" charset="0"/>
              </a:rPr>
              <a:t>x,y</a:t>
            </a:r>
            <a:r>
              <a:rPr lang="en-US" altLang="zh-CN" sz="3200" b="1" dirty="0" smtClean="0">
                <a:latin typeface="Times New Roman" pitchFamily="18" charset="0"/>
              </a:rPr>
              <a:t>):x=y</a:t>
            </a:r>
          </a:p>
          <a:p>
            <a:pPr eaLnBrk="1" hangingPunct="1">
              <a:lnSpc>
                <a:spcPct val="90000"/>
              </a:lnSpc>
              <a:buFont typeface="Wingdings" panose="05000000000000000000" pitchFamily="2" charset="2"/>
              <a:buNone/>
              <a:defRPr/>
            </a:pPr>
            <a:r>
              <a:rPr lang="en-US" altLang="zh-CN" sz="3200" b="1" dirty="0" smtClean="0">
                <a:latin typeface="Times New Roman" pitchFamily="18" charset="0"/>
              </a:rPr>
              <a:t>	T</a:t>
            </a:r>
            <a:r>
              <a:rPr lang="en-US" altLang="zh-CN" sz="3200" b="1" baseline="-25000" dirty="0" smtClean="0">
                <a:latin typeface="Times New Roman" pitchFamily="18" charset="0"/>
              </a:rPr>
              <a:t>I</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y P(</a:t>
            </a:r>
            <a:r>
              <a:rPr lang="en-US" altLang="zh-CN" sz="3200" b="1" dirty="0" err="1" smtClean="0">
                <a:latin typeface="Times New Roman" pitchFamily="18" charset="0"/>
              </a:rPr>
              <a:t>x,y</a:t>
            </a:r>
            <a:r>
              <a:rPr lang="en-US" altLang="zh-CN" sz="3200" b="1" dirty="0" smtClean="0">
                <a:latin typeface="Times New Roman" pitchFamily="18" charset="0"/>
              </a:rPr>
              <a:t>))</a:t>
            </a:r>
          </a:p>
          <a:p>
            <a:pPr eaLnBrk="1" hangingPunct="1">
              <a:lnSpc>
                <a:spcPct val="90000"/>
              </a:lnSpc>
              <a:buFont typeface="Wingdings" panose="05000000000000000000" pitchFamily="2" charset="2"/>
              <a:buNone/>
              <a:defRPr/>
            </a:pPr>
            <a:r>
              <a:rPr lang="en-US" altLang="zh-CN" sz="3200" b="1" dirty="0" smtClean="0">
                <a:latin typeface="Times New Roman" pitchFamily="18" charset="0"/>
              </a:rPr>
              <a:t>= T</a:t>
            </a:r>
            <a:r>
              <a:rPr lang="en-US" altLang="zh-CN" sz="3200" b="1" baseline="-25000" dirty="0" smtClean="0">
                <a:latin typeface="Times New Roman" pitchFamily="18" charset="0"/>
              </a:rPr>
              <a:t>I</a:t>
            </a:r>
            <a:r>
              <a:rPr lang="en-US" altLang="zh-CN" sz="3200" b="1" dirty="0" smtClean="0">
                <a:latin typeface="Times New Roman" pitchFamily="18" charset="0"/>
              </a:rPr>
              <a:t> (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y P(</a:t>
            </a:r>
            <a:r>
              <a:rPr lang="en-US" altLang="zh-CN" sz="3200" b="1" dirty="0" err="1" smtClean="0">
                <a:latin typeface="Times New Roman" pitchFamily="18" charset="0"/>
              </a:rPr>
              <a:t>x,y</a:t>
            </a:r>
            <a:r>
              <a:rPr lang="en-US" altLang="zh-CN" sz="3200" b="1" dirty="0" smtClean="0">
                <a:latin typeface="Times New Roman" pitchFamily="18" charset="0"/>
              </a:rPr>
              <a:t>)))</a:t>
            </a:r>
          </a:p>
          <a:p>
            <a:pPr eaLnBrk="1" hangingPunct="1">
              <a:lnSpc>
                <a:spcPct val="90000"/>
              </a:lnSpc>
              <a:buFont typeface="Wingdings" panose="05000000000000000000" pitchFamily="2" charset="2"/>
              <a:buNone/>
              <a:defRPr/>
            </a:pPr>
            <a:r>
              <a:rPr lang="en-US" altLang="zh-CN" sz="3200" b="1" dirty="0" smtClean="0">
                <a:latin typeface="Times New Roman" pitchFamily="18" charset="0"/>
              </a:rPr>
              <a:t>= T</a:t>
            </a:r>
            <a:r>
              <a:rPr lang="en-US" altLang="zh-CN" sz="3200" b="1" baseline="-25000" dirty="0" smtClean="0">
                <a:latin typeface="Times New Roman" pitchFamily="18" charset="0"/>
              </a:rPr>
              <a:t>I</a:t>
            </a:r>
            <a:r>
              <a:rPr lang="en-US" altLang="zh-CN" sz="3200" b="1" dirty="0" smtClean="0">
                <a:latin typeface="Times New Roman" pitchFamily="18" charset="0"/>
              </a:rPr>
              <a:t> (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y</a:t>
            </a:r>
            <a:r>
              <a:rPr lang="en-US" altLang="zh-CN" sz="3200" b="1" dirty="0" smtClean="0">
                <a:latin typeface="Times New Roman" pitchFamily="18" charset="0"/>
              </a:rPr>
              <a:t> P(2,y)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y P(3,y)</a:t>
            </a:r>
            <a:r>
              <a:rPr lang="en-US" altLang="zh-CN" sz="3200" b="1" dirty="0" smtClean="0">
                <a:latin typeface="Times New Roman" pitchFamily="18" charset="0"/>
                <a:sym typeface="Symbol" pitchFamily="18" charset="2"/>
              </a:rPr>
              <a:t>  </a:t>
            </a:r>
            <a:r>
              <a:rPr lang="en-US" altLang="zh-CN" sz="3200" b="1" dirty="0" smtClean="0">
                <a:latin typeface="Times New Roman" pitchFamily="18" charset="0"/>
              </a:rPr>
              <a:t>y P(4,y) )</a:t>
            </a:r>
          </a:p>
          <a:p>
            <a:pPr eaLnBrk="1" hangingPunct="1">
              <a:lnSpc>
                <a:spcPct val="90000"/>
              </a:lnSpc>
              <a:buFont typeface="Wingdings" panose="05000000000000000000" pitchFamily="2" charset="2"/>
              <a:buNone/>
              <a:defRPr/>
            </a:pPr>
            <a:r>
              <a:rPr lang="en-US" altLang="zh-CN" sz="3200" b="1" dirty="0" smtClean="0">
                <a:latin typeface="Times New Roman" pitchFamily="18" charset="0"/>
              </a:rPr>
              <a:t>=</a:t>
            </a:r>
            <a:r>
              <a:rPr lang="en-US" altLang="zh-CN" sz="3200" b="1" dirty="0">
                <a:latin typeface="Times New Roman" pitchFamily="18" charset="0"/>
              </a:rPr>
              <a:t> T</a:t>
            </a:r>
            <a:r>
              <a:rPr lang="en-US" altLang="zh-CN" sz="3200" b="1" baseline="-25000" dirty="0">
                <a:latin typeface="Times New Roman" pitchFamily="18" charset="0"/>
              </a:rPr>
              <a:t>I</a:t>
            </a:r>
            <a:r>
              <a:rPr lang="en-US" altLang="zh-CN" sz="3200" b="1" dirty="0" smtClean="0">
                <a:latin typeface="Times New Roman" pitchFamily="18" charset="0"/>
              </a:rPr>
              <a:t>((</a:t>
            </a:r>
            <a:r>
              <a:rPr lang="en-US" altLang="zh-CN" sz="3200" b="1" dirty="0" smtClean="0">
                <a:solidFill>
                  <a:srgbClr val="FFC000"/>
                </a:solidFill>
                <a:latin typeface="Times New Roman" pitchFamily="18" charset="0"/>
              </a:rPr>
              <a:t>P(2,2)</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P(2,3)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P(2,4) ) </a:t>
            </a:r>
            <a:r>
              <a:rPr lang="en-US" altLang="zh-CN" sz="3200" b="1" dirty="0" smtClean="0">
                <a:latin typeface="Times New Roman" pitchFamily="18" charset="0"/>
                <a:sym typeface="Symbol" pitchFamily="18" charset="2"/>
              </a:rPr>
              <a:t></a:t>
            </a:r>
          </a:p>
          <a:p>
            <a:pPr eaLnBrk="1" hangingPunct="1">
              <a:lnSpc>
                <a:spcPct val="90000"/>
              </a:lnSpc>
              <a:buFont typeface="Wingdings" panose="05000000000000000000" pitchFamily="2" charset="2"/>
              <a:buNone/>
              <a:defRPr/>
            </a:pP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(P(3,2) </a:t>
            </a:r>
            <a:r>
              <a:rPr lang="en-US" altLang="zh-CN" sz="3200" b="1" dirty="0" smtClean="0">
                <a:latin typeface="Times New Roman" pitchFamily="18" charset="0"/>
                <a:sym typeface="Symbol" pitchFamily="18" charset="2"/>
              </a:rPr>
              <a:t> </a:t>
            </a:r>
            <a:r>
              <a:rPr lang="en-US" altLang="zh-CN" sz="3200" b="1" dirty="0" smtClean="0">
                <a:solidFill>
                  <a:srgbClr val="FFC000"/>
                </a:solidFill>
                <a:latin typeface="Times New Roman" pitchFamily="18" charset="0"/>
              </a:rPr>
              <a:t>P(3,3)</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P(3,4) ) </a:t>
            </a:r>
            <a:r>
              <a:rPr lang="en-US" altLang="zh-CN" sz="3200" b="1" dirty="0" smtClean="0">
                <a:latin typeface="Times New Roman" pitchFamily="18" charset="0"/>
                <a:sym typeface="Symbol" pitchFamily="18" charset="2"/>
              </a:rPr>
              <a:t></a:t>
            </a:r>
          </a:p>
          <a:p>
            <a:pPr eaLnBrk="1" hangingPunct="1">
              <a:lnSpc>
                <a:spcPct val="90000"/>
              </a:lnSpc>
              <a:buFont typeface="Wingdings" panose="05000000000000000000" pitchFamily="2" charset="2"/>
              <a:buNone/>
              <a:defRPr/>
            </a:pP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(P(4,2)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P(4,3)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a:t>
            </a:r>
            <a:r>
              <a:rPr lang="en-US" altLang="zh-CN" sz="3200" b="1" dirty="0" smtClean="0">
                <a:solidFill>
                  <a:srgbClr val="FFC000"/>
                </a:solidFill>
                <a:latin typeface="Times New Roman" pitchFamily="18" charset="0"/>
              </a:rPr>
              <a:t>P(4,4)</a:t>
            </a:r>
            <a:r>
              <a:rPr lang="en-US" altLang="zh-CN" sz="3200" b="1" dirty="0" smtClean="0">
                <a:latin typeface="Times New Roman" pitchFamily="18" charset="0"/>
              </a:rPr>
              <a:t> ))</a:t>
            </a:r>
          </a:p>
          <a:p>
            <a:pPr eaLnBrk="1" hangingPunct="1">
              <a:lnSpc>
                <a:spcPct val="90000"/>
              </a:lnSpc>
              <a:buFont typeface="Wingdings" panose="05000000000000000000" pitchFamily="2" charset="2"/>
              <a:buNone/>
              <a:defRPr/>
            </a:pPr>
            <a:r>
              <a:rPr lang="en-US" altLang="zh-CN" sz="3200" b="1" dirty="0" smtClean="0">
                <a:latin typeface="Times New Roman" pitchFamily="18" charset="0"/>
              </a:rPr>
              <a:t>=1</a:t>
            </a:r>
            <a:r>
              <a:rPr lang="en-US" altLang="zh-CN" sz="3200" b="1" dirty="0" smtClean="0">
                <a:latin typeface="Times New Roman" pitchFamily="18" charset="0"/>
                <a:sym typeface="Symbol" pitchFamily="18" charset="2"/>
              </a:rPr>
              <a:t>11=1</a:t>
            </a:r>
            <a:endParaRPr lang="en-US" altLang="zh-CN" sz="3200"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93E99EE-B865-48C3-8302-93F4D62C3E32}" type="slidenum">
              <a:rPr lang="en-US" altLang="zh-CN" smtClean="0"/>
              <a:pPr>
                <a:defRPr/>
              </a:pPr>
              <a:t>45</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5 </a:t>
            </a:r>
            <a:r>
              <a:rPr lang="zh-CN" altLang="en-US" sz="3600" b="1" dirty="0" smtClean="0">
                <a:latin typeface="黑体" panose="02010609060101010101" pitchFamily="49" charset="-122"/>
                <a:ea typeface="黑体" panose="02010609060101010101" pitchFamily="49" charset="-122"/>
              </a:rPr>
              <a:t>使用</a:t>
            </a:r>
            <a:r>
              <a:rPr lang="zh-CN" altLang="en-US" sz="3600" b="1" dirty="0" smtClean="0">
                <a:latin typeface="黑体" panose="02010609060101010101" pitchFamily="49" charset="-122"/>
                <a:ea typeface="黑体" panose="02010609060101010101" pitchFamily="49" charset="-122"/>
              </a:rPr>
              <a:t>量词时应注意以下几个问题：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1970">
                                            <p:txEl>
                                              <p:pRg st="4" end="4"/>
                                            </p:txEl>
                                          </p:spTgt>
                                        </p:tgtEl>
                                        <p:attrNameLst>
                                          <p:attrName>style.visibility</p:attrName>
                                        </p:attrNameLst>
                                      </p:cBhvr>
                                      <p:to>
                                        <p:strVal val="visible"/>
                                      </p:to>
                                    </p:set>
                                    <p:anim calcmode="lin" valueType="num">
                                      <p:cBhvr additive="base">
                                        <p:cTn id="7" dur="500" fill="hold"/>
                                        <p:tgtEl>
                                          <p:spTgt spid="21197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19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1970">
                                            <p:txEl>
                                              <p:pRg st="5" end="5"/>
                                            </p:txEl>
                                          </p:spTgt>
                                        </p:tgtEl>
                                        <p:attrNameLst>
                                          <p:attrName>style.visibility</p:attrName>
                                        </p:attrNameLst>
                                      </p:cBhvr>
                                      <p:to>
                                        <p:strVal val="visible"/>
                                      </p:to>
                                    </p:set>
                                    <p:anim calcmode="lin" valueType="num">
                                      <p:cBhvr additive="base">
                                        <p:cTn id="13" dur="500" fill="hold"/>
                                        <p:tgtEl>
                                          <p:spTgt spid="211970">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19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1970">
                                            <p:txEl>
                                              <p:pRg st="6" end="6"/>
                                            </p:txEl>
                                          </p:spTgt>
                                        </p:tgtEl>
                                        <p:attrNameLst>
                                          <p:attrName>style.visibility</p:attrName>
                                        </p:attrNameLst>
                                      </p:cBhvr>
                                      <p:to>
                                        <p:strVal val="visible"/>
                                      </p:to>
                                    </p:set>
                                    <p:anim calcmode="lin" valueType="num">
                                      <p:cBhvr additive="base">
                                        <p:cTn id="19" dur="500" fill="hold"/>
                                        <p:tgtEl>
                                          <p:spTgt spid="211970">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1970">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1970">
                                            <p:txEl>
                                              <p:pRg st="7" end="7"/>
                                            </p:txEl>
                                          </p:spTgt>
                                        </p:tgtEl>
                                        <p:attrNameLst>
                                          <p:attrName>style.visibility</p:attrName>
                                        </p:attrNameLst>
                                      </p:cBhvr>
                                      <p:to>
                                        <p:strVal val="visible"/>
                                      </p:to>
                                    </p:set>
                                    <p:anim calcmode="lin" valueType="num">
                                      <p:cBhvr additive="base">
                                        <p:cTn id="23" dur="500" fill="hold"/>
                                        <p:tgtEl>
                                          <p:spTgt spid="211970">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1970">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1970">
                                            <p:txEl>
                                              <p:pRg st="8" end="8"/>
                                            </p:txEl>
                                          </p:spTgt>
                                        </p:tgtEl>
                                        <p:attrNameLst>
                                          <p:attrName>style.visibility</p:attrName>
                                        </p:attrNameLst>
                                      </p:cBhvr>
                                      <p:to>
                                        <p:strVal val="visible"/>
                                      </p:to>
                                    </p:set>
                                    <p:anim calcmode="lin" valueType="num">
                                      <p:cBhvr additive="base">
                                        <p:cTn id="27" dur="500" fill="hold"/>
                                        <p:tgtEl>
                                          <p:spTgt spid="211970">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197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11970">
                                            <p:txEl>
                                              <p:pRg st="9" end="9"/>
                                            </p:txEl>
                                          </p:spTgt>
                                        </p:tgtEl>
                                        <p:attrNameLst>
                                          <p:attrName>style.visibility</p:attrName>
                                        </p:attrNameLst>
                                      </p:cBhvr>
                                      <p:to>
                                        <p:strVal val="visible"/>
                                      </p:to>
                                    </p:set>
                                    <p:anim calcmode="lin" valueType="num">
                                      <p:cBhvr additive="base">
                                        <p:cTn id="33" dur="500" fill="hold"/>
                                        <p:tgtEl>
                                          <p:spTgt spid="211970">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197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xfrm>
            <a:off x="421821" y="457200"/>
            <a:ext cx="8229600" cy="5486400"/>
          </a:xfrm>
        </p:spPr>
        <p:txBody>
          <a:bodyPr/>
          <a:lstStyle/>
          <a:p>
            <a:pPr lvl="0" eaLnBrk="1" hangingPunct="1">
              <a:lnSpc>
                <a:spcPct val="90000"/>
              </a:lnSpc>
              <a:buClr>
                <a:srgbClr val="FFCC00"/>
              </a:buClr>
              <a:buFont typeface="Wingdings" panose="05000000000000000000" pitchFamily="2" charset="2"/>
              <a:buChar char="n"/>
              <a:defRPr/>
            </a:pPr>
            <a:r>
              <a:rPr lang="en-US" altLang="zh-CN" b="1" dirty="0" smtClean="0">
                <a:latin typeface="Times New Roman" pitchFamily="18" charset="0"/>
                <a:sym typeface="Symbol" pitchFamily="18" charset="2"/>
              </a:rPr>
              <a:t> </a:t>
            </a:r>
            <a:r>
              <a:rPr lang="zh-CN" altLang="en-US" sz="3200" b="1" dirty="0">
                <a:solidFill>
                  <a:srgbClr val="FFCC00"/>
                </a:solidFill>
                <a:latin typeface="Times New Roman" pitchFamily="18" charset="0"/>
              </a:rPr>
              <a:t>	</a:t>
            </a:r>
            <a:r>
              <a:rPr lang="zh-CN" altLang="en-US" sz="3200" b="1" dirty="0">
                <a:solidFill>
                  <a:srgbClr val="FFCC00"/>
                </a:solidFill>
                <a:latin typeface="Times New Roman" pitchFamily="18" charset="0"/>
                <a:sym typeface="Symbol" pitchFamily="18" charset="2"/>
              </a:rPr>
              <a:t></a:t>
            </a:r>
            <a:r>
              <a:rPr lang="en-US" altLang="zh-CN" sz="3200" b="1" dirty="0">
                <a:solidFill>
                  <a:srgbClr val="FFCC00"/>
                </a:solidFill>
                <a:latin typeface="Times New Roman" pitchFamily="18" charset="0"/>
              </a:rPr>
              <a:t>x </a:t>
            </a:r>
            <a:r>
              <a:rPr lang="en-US" altLang="zh-CN" sz="3200" b="1" dirty="0">
                <a:solidFill>
                  <a:srgbClr val="FFCC00"/>
                </a:solidFill>
                <a:latin typeface="Times New Roman" pitchFamily="18" charset="0"/>
                <a:sym typeface="Symbol" pitchFamily="18" charset="2"/>
              </a:rPr>
              <a:t></a:t>
            </a:r>
            <a:r>
              <a:rPr lang="en-US" altLang="zh-CN" sz="3200" b="1" dirty="0">
                <a:solidFill>
                  <a:srgbClr val="FFCC00"/>
                </a:solidFill>
                <a:latin typeface="Times New Roman" pitchFamily="18" charset="0"/>
              </a:rPr>
              <a:t>y P(</a:t>
            </a:r>
            <a:r>
              <a:rPr lang="en-US" altLang="zh-CN" sz="3200" b="1" dirty="0" err="1">
                <a:solidFill>
                  <a:srgbClr val="FFCC00"/>
                </a:solidFill>
                <a:latin typeface="Times New Roman" pitchFamily="18" charset="0"/>
              </a:rPr>
              <a:t>x,y</a:t>
            </a:r>
            <a:r>
              <a:rPr lang="en-US" altLang="zh-CN" sz="3200" b="1" dirty="0">
                <a:solidFill>
                  <a:srgbClr val="FFCC00"/>
                </a:solidFill>
                <a:latin typeface="Times New Roman" pitchFamily="18" charset="0"/>
              </a:rPr>
              <a:t>) </a:t>
            </a:r>
            <a:r>
              <a:rPr lang="en-US" altLang="zh-CN" sz="3200" b="1" dirty="0">
                <a:solidFill>
                  <a:srgbClr val="FFCC00"/>
                </a:solidFill>
              </a:rPr>
              <a:t>≠</a:t>
            </a:r>
            <a:r>
              <a:rPr lang="en-US" altLang="zh-CN" sz="3200" b="1" dirty="0">
                <a:solidFill>
                  <a:srgbClr val="FFCC00"/>
                </a:solidFill>
                <a:latin typeface="Times New Roman" pitchFamily="18" charset="0"/>
                <a:sym typeface="Symbol" pitchFamily="18" charset="2"/>
              </a:rPr>
              <a:t></a:t>
            </a:r>
            <a:r>
              <a:rPr lang="en-US" altLang="zh-CN" sz="3200" b="1" dirty="0">
                <a:solidFill>
                  <a:srgbClr val="FFCC00"/>
                </a:solidFill>
                <a:latin typeface="Times New Roman" pitchFamily="18" charset="0"/>
              </a:rPr>
              <a:t>y </a:t>
            </a:r>
            <a:r>
              <a:rPr lang="en-US" altLang="zh-CN" sz="3200" b="1" dirty="0">
                <a:solidFill>
                  <a:srgbClr val="FFCC00"/>
                </a:solidFill>
                <a:latin typeface="Times New Roman" pitchFamily="18" charset="0"/>
                <a:sym typeface="Symbol" pitchFamily="18" charset="2"/>
              </a:rPr>
              <a:t></a:t>
            </a:r>
            <a:r>
              <a:rPr lang="en-US" altLang="zh-CN" sz="3200" b="1" dirty="0">
                <a:solidFill>
                  <a:srgbClr val="FFCC00"/>
                </a:solidFill>
                <a:latin typeface="Times New Roman" pitchFamily="18" charset="0"/>
              </a:rPr>
              <a:t>x P(</a:t>
            </a:r>
            <a:r>
              <a:rPr lang="en-US" altLang="zh-CN" sz="3200" b="1" dirty="0" err="1">
                <a:solidFill>
                  <a:srgbClr val="FFCC00"/>
                </a:solidFill>
                <a:latin typeface="Times New Roman" pitchFamily="18" charset="0"/>
              </a:rPr>
              <a:t>x,y</a:t>
            </a:r>
            <a:r>
              <a:rPr lang="en-US" altLang="zh-CN" sz="3200" b="1" dirty="0">
                <a:solidFill>
                  <a:srgbClr val="FFCC00"/>
                </a:solidFill>
                <a:latin typeface="Times New Roman" pitchFamily="18" charset="0"/>
              </a:rPr>
              <a:t>) </a:t>
            </a:r>
            <a:endParaRPr lang="en-US" altLang="zh-CN" sz="3200" dirty="0">
              <a:solidFill>
                <a:srgbClr val="FFCC00"/>
              </a:solidFill>
            </a:endParaRPr>
          </a:p>
          <a:p>
            <a:pPr eaLnBrk="1" hangingPunct="1">
              <a:buFont typeface="Wingdings" panose="05000000000000000000" pitchFamily="2" charset="2"/>
              <a:buNone/>
              <a:defRPr/>
            </a:pPr>
            <a:r>
              <a:rPr lang="en-US" altLang="zh-CN" sz="3300" b="1" dirty="0" smtClean="0">
                <a:latin typeface="Times New Roman" pitchFamily="18" charset="0"/>
              </a:rPr>
              <a:t>I:D={2,3,4}</a:t>
            </a:r>
            <a:r>
              <a:rPr lang="zh-CN" altLang="en-US" sz="3300" b="1" dirty="0" smtClean="0">
                <a:latin typeface="Times New Roman" pitchFamily="18" charset="0"/>
              </a:rPr>
              <a:t>，</a:t>
            </a:r>
            <a:r>
              <a:rPr lang="en-US" altLang="zh-CN" sz="3300" b="1" dirty="0" smtClean="0">
                <a:latin typeface="Times New Roman" pitchFamily="18" charset="0"/>
              </a:rPr>
              <a:t>P(</a:t>
            </a:r>
            <a:r>
              <a:rPr lang="en-US" altLang="zh-CN" sz="3300" b="1" dirty="0" err="1" smtClean="0">
                <a:latin typeface="Times New Roman" pitchFamily="18" charset="0"/>
              </a:rPr>
              <a:t>x,y</a:t>
            </a:r>
            <a:r>
              <a:rPr lang="en-US" altLang="zh-CN" sz="3300" b="1" dirty="0" smtClean="0">
                <a:latin typeface="Times New Roman" pitchFamily="18" charset="0"/>
              </a:rPr>
              <a:t>):x=y</a:t>
            </a:r>
            <a:endParaRPr lang="en-US" altLang="zh-CN" sz="3300" b="1" dirty="0" smtClean="0">
              <a:latin typeface="Times New Roman" pitchFamily="18" charset="0"/>
              <a:sym typeface="Symbol" pitchFamily="18" charset="2"/>
            </a:endParaRPr>
          </a:p>
          <a:p>
            <a:pPr eaLnBrk="1" hangingPunct="1">
              <a:buFont typeface="Wingdings" panose="05000000000000000000" pitchFamily="2" charset="2"/>
              <a:buNone/>
              <a:defRPr/>
            </a:pPr>
            <a:r>
              <a:rPr lang="en-US" altLang="zh-CN" sz="3300" b="1" dirty="0" smtClean="0">
                <a:latin typeface="Times New Roman" pitchFamily="18" charset="0"/>
              </a:rPr>
              <a:t>T</a:t>
            </a:r>
            <a:r>
              <a:rPr lang="en-US" altLang="zh-CN" sz="3300" b="1" baseline="-25000" dirty="0" smtClean="0">
                <a:latin typeface="Times New Roman" pitchFamily="18" charset="0"/>
              </a:rPr>
              <a:t>I</a:t>
            </a:r>
            <a:r>
              <a:rPr lang="en-US" altLang="zh-CN" sz="3300" dirty="0" smtClean="0">
                <a:latin typeface="Times New Roman" pitchFamily="18" charset="0"/>
              </a:rPr>
              <a:t>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y </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x P(</a:t>
            </a:r>
            <a:r>
              <a:rPr lang="en-US" altLang="zh-CN" sz="3300" b="1" dirty="0" err="1" smtClean="0">
                <a:latin typeface="Times New Roman" pitchFamily="18" charset="0"/>
              </a:rPr>
              <a:t>x,y</a:t>
            </a:r>
            <a:r>
              <a:rPr lang="en-US" altLang="zh-CN" sz="3300" b="1" dirty="0" smtClean="0">
                <a:latin typeface="Times New Roman" pitchFamily="18" charset="0"/>
              </a:rPr>
              <a:t>))</a:t>
            </a:r>
          </a:p>
          <a:p>
            <a:pPr eaLnBrk="1" hangingPunct="1">
              <a:buFont typeface="Wingdings" panose="05000000000000000000" pitchFamily="2" charset="2"/>
              <a:buNone/>
              <a:defRPr/>
            </a:pPr>
            <a:r>
              <a:rPr lang="en-US" altLang="zh-CN" sz="3300" b="1" dirty="0" smtClean="0">
                <a:latin typeface="Times New Roman" pitchFamily="18" charset="0"/>
              </a:rPr>
              <a:t>= T</a:t>
            </a:r>
            <a:r>
              <a:rPr lang="en-US" altLang="zh-CN" sz="3300" b="1" baseline="-25000" dirty="0" smtClean="0">
                <a:latin typeface="Times New Roman" pitchFamily="18" charset="0"/>
              </a:rPr>
              <a:t>I</a:t>
            </a:r>
            <a:r>
              <a:rPr lang="en-US" altLang="zh-CN" sz="3300" dirty="0" smtClean="0">
                <a:latin typeface="Times New Roman" pitchFamily="18" charset="0"/>
              </a:rPr>
              <a:t> (</a:t>
            </a:r>
            <a:r>
              <a:rPr lang="en-US" altLang="zh-CN" sz="3300" b="1" dirty="0" smtClean="0">
                <a:latin typeface="Times New Roman" pitchFamily="18" charset="0"/>
              </a:rPr>
              <a:t> </a:t>
            </a:r>
            <a:r>
              <a:rPr lang="en-US" altLang="zh-CN" sz="3300" b="1" dirty="0" smtClean="0">
                <a:solidFill>
                  <a:srgbClr val="FFCC00"/>
                </a:solidFill>
                <a:latin typeface="Times New Roman" pitchFamily="18" charset="0"/>
                <a:sym typeface="Symbol" pitchFamily="18" charset="2"/>
              </a:rPr>
              <a:t></a:t>
            </a:r>
            <a:r>
              <a:rPr lang="en-US" altLang="zh-CN" sz="3300" b="1" dirty="0" smtClean="0">
                <a:solidFill>
                  <a:srgbClr val="FFCC00"/>
                </a:solidFill>
                <a:latin typeface="Times New Roman" pitchFamily="18" charset="0"/>
              </a:rPr>
              <a:t>y</a:t>
            </a:r>
            <a:r>
              <a:rPr lang="en-US" altLang="zh-CN" sz="3300" b="1" dirty="0" smtClean="0">
                <a:latin typeface="Times New Roman" pitchFamily="18" charset="0"/>
              </a:rPr>
              <a:t> (</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x P(</a:t>
            </a:r>
            <a:r>
              <a:rPr lang="en-US" altLang="zh-CN" sz="3300" b="1" dirty="0" err="1" smtClean="0">
                <a:latin typeface="Times New Roman" pitchFamily="18" charset="0"/>
              </a:rPr>
              <a:t>x,y</a:t>
            </a:r>
            <a:r>
              <a:rPr lang="en-US" altLang="zh-CN" sz="3300" b="1" dirty="0" smtClean="0">
                <a:latin typeface="Times New Roman" pitchFamily="18" charset="0"/>
              </a:rPr>
              <a:t>)))</a:t>
            </a:r>
          </a:p>
          <a:p>
            <a:pPr eaLnBrk="1" hangingPunct="1">
              <a:buFont typeface="Wingdings" panose="05000000000000000000" pitchFamily="2" charset="2"/>
              <a:buNone/>
              <a:defRPr/>
            </a:pPr>
            <a:r>
              <a:rPr lang="en-US" altLang="zh-CN" sz="3300" b="1" dirty="0" smtClean="0">
                <a:latin typeface="Times New Roman" pitchFamily="18" charset="0"/>
              </a:rPr>
              <a:t>= T</a:t>
            </a:r>
            <a:r>
              <a:rPr lang="en-US" altLang="zh-CN" sz="3300" b="1" baseline="-25000" dirty="0" smtClean="0">
                <a:latin typeface="Times New Roman" pitchFamily="18" charset="0"/>
              </a:rPr>
              <a:t>I</a:t>
            </a:r>
            <a:r>
              <a:rPr lang="en-US" altLang="zh-CN" sz="3300" dirty="0" smtClean="0">
                <a:latin typeface="Times New Roman" pitchFamily="18" charset="0"/>
              </a:rPr>
              <a:t> (</a:t>
            </a:r>
            <a:r>
              <a:rPr lang="en-US" altLang="zh-CN" sz="3300" b="1" dirty="0" smtClean="0">
                <a:latin typeface="Times New Roman" pitchFamily="18" charset="0"/>
              </a:rPr>
              <a:t> </a:t>
            </a:r>
            <a:r>
              <a:rPr lang="en-US" altLang="zh-CN" sz="3300" b="1" dirty="0" smtClean="0">
                <a:solidFill>
                  <a:srgbClr val="FFCC00"/>
                </a:solidFill>
                <a:latin typeface="Times New Roman" pitchFamily="18" charset="0"/>
                <a:sym typeface="Symbol" pitchFamily="18" charset="2"/>
              </a:rPr>
              <a:t></a:t>
            </a:r>
            <a:r>
              <a:rPr lang="en-US" altLang="zh-CN" sz="3300" b="1" dirty="0" smtClean="0">
                <a:solidFill>
                  <a:srgbClr val="FFCC00"/>
                </a:solidFill>
                <a:latin typeface="Times New Roman" pitchFamily="18" charset="0"/>
              </a:rPr>
              <a:t>x</a:t>
            </a:r>
            <a:r>
              <a:rPr lang="en-US" altLang="zh-CN" sz="3300" b="1" dirty="0" smtClean="0">
                <a:latin typeface="Times New Roman" pitchFamily="18" charset="0"/>
              </a:rPr>
              <a:t> P(x,2)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x P(x,3)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x P(x,4))</a:t>
            </a:r>
          </a:p>
          <a:p>
            <a:pPr eaLnBrk="1" hangingPunct="1">
              <a:buFont typeface="Wingdings" panose="05000000000000000000" pitchFamily="2" charset="2"/>
              <a:buNone/>
              <a:defRPr/>
            </a:pPr>
            <a:r>
              <a:rPr lang="en-US" altLang="zh-CN" sz="3300" b="1" dirty="0" smtClean="0">
                <a:latin typeface="Times New Roman" pitchFamily="18" charset="0"/>
              </a:rPr>
              <a:t>=</a:t>
            </a:r>
            <a:r>
              <a:rPr lang="en-US" altLang="zh-CN" sz="3300" b="1" dirty="0">
                <a:latin typeface="Times New Roman" pitchFamily="18" charset="0"/>
              </a:rPr>
              <a:t>T</a:t>
            </a:r>
            <a:r>
              <a:rPr lang="en-US" altLang="zh-CN" sz="3300" b="1" baseline="-25000" dirty="0">
                <a:latin typeface="Times New Roman" pitchFamily="18" charset="0"/>
              </a:rPr>
              <a:t>I</a:t>
            </a:r>
            <a:r>
              <a:rPr lang="en-US" altLang="zh-CN" sz="3300" dirty="0">
                <a:latin typeface="Times New Roman" pitchFamily="18" charset="0"/>
              </a:rPr>
              <a:t> ( </a:t>
            </a:r>
            <a:r>
              <a:rPr lang="en-US" altLang="zh-CN" sz="3300" b="1" dirty="0" smtClean="0">
                <a:latin typeface="Times New Roman" pitchFamily="18" charset="0"/>
              </a:rPr>
              <a:t>( P(2,2)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P(3,2)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P(4,2)) </a:t>
            </a:r>
            <a:r>
              <a:rPr lang="en-US" altLang="zh-CN" sz="3300" b="1" dirty="0" smtClean="0">
                <a:latin typeface="Times New Roman" pitchFamily="18" charset="0"/>
                <a:sym typeface="Symbol" pitchFamily="18" charset="2"/>
              </a:rPr>
              <a:t></a:t>
            </a:r>
          </a:p>
          <a:p>
            <a:pPr eaLnBrk="1" hangingPunct="1">
              <a:buFont typeface="Wingdings" panose="05000000000000000000" pitchFamily="2" charset="2"/>
              <a:buNone/>
              <a:defRPr/>
            </a:pP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 P(2,3)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P(3,3)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P(4,3)) </a:t>
            </a:r>
            <a:r>
              <a:rPr lang="en-US" altLang="zh-CN" sz="3300" b="1" dirty="0" smtClean="0">
                <a:latin typeface="Times New Roman" pitchFamily="18" charset="0"/>
                <a:sym typeface="Symbol" pitchFamily="18" charset="2"/>
              </a:rPr>
              <a:t></a:t>
            </a:r>
          </a:p>
          <a:p>
            <a:pPr eaLnBrk="1" hangingPunct="1">
              <a:buFont typeface="Wingdings" panose="05000000000000000000" pitchFamily="2" charset="2"/>
              <a:buNone/>
              <a:defRPr/>
            </a:pP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 P(2,4)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P(3,4) </a:t>
            </a:r>
            <a:r>
              <a:rPr lang="en-US" altLang="zh-CN" sz="3300" b="1" dirty="0" smtClean="0">
                <a:latin typeface="Times New Roman" pitchFamily="18" charset="0"/>
                <a:sym typeface="Symbol" pitchFamily="18" charset="2"/>
              </a:rPr>
              <a:t> </a:t>
            </a:r>
            <a:r>
              <a:rPr lang="en-US" altLang="zh-CN" sz="3300" b="1" dirty="0" smtClean="0">
                <a:latin typeface="Times New Roman" pitchFamily="18" charset="0"/>
              </a:rPr>
              <a:t>P(4,4)) )</a:t>
            </a:r>
          </a:p>
          <a:p>
            <a:pPr eaLnBrk="1" hangingPunct="1">
              <a:buFont typeface="Wingdings" panose="05000000000000000000" pitchFamily="2" charset="2"/>
              <a:buNone/>
              <a:defRPr/>
            </a:pPr>
            <a:r>
              <a:rPr lang="en-US" altLang="zh-CN" sz="3300" b="1" dirty="0" smtClean="0">
                <a:latin typeface="Times New Roman" pitchFamily="18" charset="0"/>
              </a:rPr>
              <a:t>= 0 </a:t>
            </a:r>
            <a:r>
              <a:rPr lang="en-US" altLang="zh-CN" sz="3300" b="1" dirty="0" smtClean="0">
                <a:latin typeface="Times New Roman" pitchFamily="18" charset="0"/>
                <a:sym typeface="Symbol" pitchFamily="18" charset="2"/>
              </a:rPr>
              <a:t>0 0=0</a:t>
            </a:r>
            <a:endParaRPr lang="en-US" altLang="zh-CN" sz="3300" b="1" dirty="0" smtClean="0">
              <a:solidFill>
                <a:srgbClr val="FFC000"/>
              </a:solidFill>
              <a:latin typeface="Times New Roman" pitchFamily="18" charset="0"/>
            </a:endParaRPr>
          </a:p>
          <a:p>
            <a:pPr eaLnBrk="1" hangingPunct="1">
              <a:buFont typeface="Wingdings" panose="05000000000000000000" pitchFamily="2" charset="2"/>
              <a:buNone/>
              <a:defRPr/>
            </a:pPr>
            <a:endParaRPr lang="en-US" altLang="zh-CN"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F93D0736-BD2F-495B-AC5D-F21E93F59DB9}" type="slidenum">
              <a:rPr lang="en-US" altLang="zh-CN" smtClean="0"/>
              <a:pPr>
                <a:defRPr/>
              </a:pPr>
              <a:t>46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2994">
                                            <p:txEl>
                                              <p:pRg st="3" end="3"/>
                                            </p:txEl>
                                          </p:spTgt>
                                        </p:tgtEl>
                                        <p:attrNameLst>
                                          <p:attrName>style.visibility</p:attrName>
                                        </p:attrNameLst>
                                      </p:cBhvr>
                                      <p:to>
                                        <p:strVal val="visible"/>
                                      </p:to>
                                    </p:set>
                                    <p:anim calcmode="lin" valueType="num">
                                      <p:cBhvr additive="base">
                                        <p:cTn id="7" dur="500" fill="hold"/>
                                        <p:tgtEl>
                                          <p:spTgt spid="21299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299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2994">
                                            <p:txEl>
                                              <p:pRg st="4" end="4"/>
                                            </p:txEl>
                                          </p:spTgt>
                                        </p:tgtEl>
                                        <p:attrNameLst>
                                          <p:attrName>style.visibility</p:attrName>
                                        </p:attrNameLst>
                                      </p:cBhvr>
                                      <p:to>
                                        <p:strVal val="visible"/>
                                      </p:to>
                                    </p:set>
                                    <p:anim calcmode="lin" valueType="num">
                                      <p:cBhvr additive="base">
                                        <p:cTn id="11" dur="500" fill="hold"/>
                                        <p:tgtEl>
                                          <p:spTgt spid="21299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299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2994">
                                            <p:txEl>
                                              <p:pRg st="5" end="5"/>
                                            </p:txEl>
                                          </p:spTgt>
                                        </p:tgtEl>
                                        <p:attrNameLst>
                                          <p:attrName>style.visibility</p:attrName>
                                        </p:attrNameLst>
                                      </p:cBhvr>
                                      <p:to>
                                        <p:strVal val="visible"/>
                                      </p:to>
                                    </p:set>
                                    <p:anim calcmode="lin" valueType="num">
                                      <p:cBhvr additive="base">
                                        <p:cTn id="15" dur="500" fill="hold"/>
                                        <p:tgtEl>
                                          <p:spTgt spid="21299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299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2994">
                                            <p:txEl>
                                              <p:pRg st="6" end="6"/>
                                            </p:txEl>
                                          </p:spTgt>
                                        </p:tgtEl>
                                        <p:attrNameLst>
                                          <p:attrName>style.visibility</p:attrName>
                                        </p:attrNameLst>
                                      </p:cBhvr>
                                      <p:to>
                                        <p:strVal val="visible"/>
                                      </p:to>
                                    </p:set>
                                    <p:anim calcmode="lin" valueType="num">
                                      <p:cBhvr additive="base">
                                        <p:cTn id="19" dur="500" fill="hold"/>
                                        <p:tgtEl>
                                          <p:spTgt spid="21299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2994">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2994">
                                            <p:txEl>
                                              <p:pRg st="7" end="7"/>
                                            </p:txEl>
                                          </p:spTgt>
                                        </p:tgtEl>
                                        <p:attrNameLst>
                                          <p:attrName>style.visibility</p:attrName>
                                        </p:attrNameLst>
                                      </p:cBhvr>
                                      <p:to>
                                        <p:strVal val="visible"/>
                                      </p:to>
                                    </p:set>
                                    <p:anim calcmode="lin" valueType="num">
                                      <p:cBhvr additive="base">
                                        <p:cTn id="23" dur="500" fill="hold"/>
                                        <p:tgtEl>
                                          <p:spTgt spid="212994">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2994">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2994">
                                            <p:txEl>
                                              <p:pRg st="8" end="8"/>
                                            </p:txEl>
                                          </p:spTgt>
                                        </p:tgtEl>
                                        <p:attrNameLst>
                                          <p:attrName>style.visibility</p:attrName>
                                        </p:attrNameLst>
                                      </p:cBhvr>
                                      <p:to>
                                        <p:strVal val="visible"/>
                                      </p:to>
                                    </p:set>
                                    <p:anim calcmode="lin" valueType="num">
                                      <p:cBhvr additive="base">
                                        <p:cTn id="27" dur="500" fill="hold"/>
                                        <p:tgtEl>
                                          <p:spTgt spid="212994">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299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xfrm>
            <a:off x="304800" y="909638"/>
            <a:ext cx="8229600" cy="5334000"/>
          </a:xfrm>
        </p:spPr>
        <p:txBody>
          <a:bodyPr/>
          <a:lstStyle/>
          <a:p>
            <a:pPr eaLnBrk="1" hangingPunct="1">
              <a:lnSpc>
                <a:spcPct val="110000"/>
              </a:lnSpc>
              <a:defRPr/>
            </a:pPr>
            <a:r>
              <a:rPr lang="zh-CN" altLang="en-US" sz="3200" b="1" dirty="0" smtClean="0">
                <a:latin typeface="Times New Roman" pitchFamily="18" charset="0"/>
              </a:rPr>
              <a:t>设个体域</a:t>
            </a:r>
            <a:r>
              <a:rPr lang="en-US" altLang="zh-CN" sz="3200" b="1" dirty="0" smtClean="0">
                <a:latin typeface="Times New Roman" pitchFamily="18" charset="0"/>
              </a:rPr>
              <a:t>D</a:t>
            </a:r>
            <a:r>
              <a:rPr lang="zh-CN" altLang="en-US" sz="3200" b="1" dirty="0" smtClean="0">
                <a:latin typeface="Times New Roman" pitchFamily="18" charset="0"/>
              </a:rPr>
              <a:t>为实数集合，</a:t>
            </a:r>
          </a:p>
          <a:p>
            <a:pPr eaLnBrk="1" hangingPunct="1">
              <a:lnSpc>
                <a:spcPct val="110000"/>
              </a:lnSpc>
              <a:buFont typeface="Wingdings" panose="05000000000000000000" pitchFamily="2" charset="2"/>
              <a:buNone/>
              <a:defRPr/>
            </a:pPr>
            <a:r>
              <a:rPr lang="zh-CN" altLang="en-US" sz="3200" b="1" dirty="0" smtClean="0">
                <a:latin typeface="Times New Roman" pitchFamily="18" charset="0"/>
              </a:rPr>
              <a:t>         </a:t>
            </a:r>
            <a:r>
              <a:rPr lang="en-US" altLang="zh-CN" sz="3200" b="1" dirty="0" smtClean="0">
                <a:latin typeface="Times New Roman" pitchFamily="18" charset="0"/>
              </a:rPr>
              <a:t>P(x, y)</a:t>
            </a:r>
            <a:r>
              <a:rPr lang="zh-CN" altLang="en-US" sz="3200" b="1" dirty="0" smtClean="0">
                <a:latin typeface="Times New Roman" pitchFamily="18" charset="0"/>
              </a:rPr>
              <a:t>表示</a:t>
            </a:r>
            <a:r>
              <a:rPr lang="en-US" altLang="zh-CN" sz="3200" b="1" dirty="0" smtClean="0">
                <a:latin typeface="Times New Roman" pitchFamily="18" charset="0"/>
              </a:rPr>
              <a:t>x&lt;y</a:t>
            </a:r>
            <a:r>
              <a:rPr lang="zh-CN" altLang="en-US" sz="3200" b="1" dirty="0" smtClean="0">
                <a:latin typeface="Times New Roman" pitchFamily="18" charset="0"/>
              </a:rPr>
              <a:t>，则</a:t>
            </a:r>
          </a:p>
          <a:p>
            <a:pPr eaLnBrk="1" hangingPunct="1">
              <a:lnSpc>
                <a:spcPct val="110000"/>
              </a:lnSpc>
              <a:buFont typeface="Wingdings" panose="05000000000000000000" pitchFamily="2" charset="2"/>
              <a:buNone/>
              <a:defRPr/>
            </a:pPr>
            <a:r>
              <a:rPr lang="zh-CN" altLang="en-US"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a:t>
            </a:r>
            <a:r>
              <a:rPr lang="en-US" altLang="zh-CN" sz="3200" b="1" dirty="0" err="1"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yP</a:t>
            </a:r>
            <a:r>
              <a:rPr lang="en-US" altLang="zh-CN" sz="3200" b="1" dirty="0" smtClean="0">
                <a:solidFill>
                  <a:srgbClr val="FFCC00"/>
                </a:solidFill>
                <a:latin typeface="Times New Roman" pitchFamily="18" charset="0"/>
              </a:rPr>
              <a:t>(x, y)</a:t>
            </a:r>
            <a:r>
              <a:rPr lang="zh-CN" altLang="en-US" sz="3200" b="1" dirty="0" smtClean="0">
                <a:latin typeface="Times New Roman" pitchFamily="18" charset="0"/>
              </a:rPr>
              <a:t>与</a:t>
            </a:r>
            <a:r>
              <a:rPr lang="zh-CN" altLang="en-US"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y</a:t>
            </a:r>
            <a:r>
              <a:rPr lang="en-US" altLang="zh-CN" sz="3200" b="1" dirty="0" err="1"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xP</a:t>
            </a:r>
            <a:r>
              <a:rPr lang="en-US" altLang="zh-CN" sz="3200" b="1" dirty="0" smtClean="0">
                <a:solidFill>
                  <a:srgbClr val="FFCC00"/>
                </a:solidFill>
                <a:latin typeface="Times New Roman" pitchFamily="18" charset="0"/>
              </a:rPr>
              <a:t>(x, y)</a:t>
            </a:r>
            <a:r>
              <a:rPr lang="zh-CN" altLang="en-US" sz="3200" b="1" dirty="0" smtClean="0">
                <a:latin typeface="Times New Roman" pitchFamily="18" charset="0"/>
              </a:rPr>
              <a:t>含义是不同的：</a:t>
            </a:r>
          </a:p>
          <a:p>
            <a:pPr marL="0" eaLnBrk="1" hangingPunct="1">
              <a:lnSpc>
                <a:spcPct val="110000"/>
              </a:lnSpc>
              <a:buFont typeface="Wingdings" panose="05000000000000000000" pitchFamily="2" charset="2"/>
              <a:buNone/>
              <a:defRPr/>
            </a:pP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yP</a:t>
            </a:r>
            <a:r>
              <a:rPr lang="en-US" altLang="zh-CN" sz="3200" b="1" dirty="0" smtClean="0">
                <a:latin typeface="Times New Roman" pitchFamily="18" charset="0"/>
              </a:rPr>
              <a:t>(x, y) </a:t>
            </a:r>
            <a:r>
              <a:rPr lang="zh-CN" altLang="en-US" sz="3200" b="1" dirty="0" smtClean="0">
                <a:latin typeface="Times New Roman" pitchFamily="18" charset="0"/>
              </a:rPr>
              <a:t>表示对任意一个实数</a:t>
            </a:r>
            <a:r>
              <a:rPr lang="en-US" altLang="zh-CN" sz="3200" b="1" dirty="0" smtClean="0">
                <a:latin typeface="Times New Roman" pitchFamily="18" charset="0"/>
              </a:rPr>
              <a:t>x</a:t>
            </a:r>
            <a:r>
              <a:rPr lang="zh-CN" altLang="en-US" sz="3200" b="1" dirty="0" smtClean="0">
                <a:latin typeface="Times New Roman" pitchFamily="18" charset="0"/>
              </a:rPr>
              <a:t>，都存在实数</a:t>
            </a:r>
            <a:r>
              <a:rPr lang="en-US" altLang="zh-CN" sz="3200" b="1" dirty="0" smtClean="0">
                <a:latin typeface="Times New Roman" pitchFamily="18" charset="0"/>
              </a:rPr>
              <a:t>y</a:t>
            </a:r>
            <a:r>
              <a:rPr lang="zh-CN" altLang="en-US" sz="3200" b="1" dirty="0" smtClean="0">
                <a:latin typeface="Times New Roman" pitchFamily="18" charset="0"/>
              </a:rPr>
              <a:t>，使得</a:t>
            </a:r>
            <a:r>
              <a:rPr lang="en-US" altLang="zh-CN" sz="3200" b="1" dirty="0" smtClean="0">
                <a:latin typeface="Times New Roman" pitchFamily="18" charset="0"/>
              </a:rPr>
              <a:t>x&lt;y</a:t>
            </a:r>
            <a:r>
              <a:rPr lang="zh-CN" altLang="en-US" sz="3200" b="1" dirty="0" smtClean="0">
                <a:latin typeface="Times New Roman" pitchFamily="18" charset="0"/>
              </a:rPr>
              <a:t>；即对任意实数</a:t>
            </a:r>
            <a:r>
              <a:rPr lang="en-US" altLang="zh-CN" sz="3200" b="1" dirty="0" smtClean="0">
                <a:latin typeface="Times New Roman" pitchFamily="18" charset="0"/>
              </a:rPr>
              <a:t>x</a:t>
            </a:r>
            <a:r>
              <a:rPr lang="zh-CN" altLang="en-US" sz="3200" b="1" dirty="0" smtClean="0">
                <a:latin typeface="Times New Roman" pitchFamily="18" charset="0"/>
              </a:rPr>
              <a:t>，都有比</a:t>
            </a:r>
            <a:r>
              <a:rPr lang="en-US" altLang="zh-CN" sz="3200" b="1" dirty="0" smtClean="0">
                <a:latin typeface="Times New Roman" pitchFamily="18" charset="0"/>
              </a:rPr>
              <a:t>x</a:t>
            </a:r>
            <a:r>
              <a:rPr lang="zh-CN" altLang="en-US" sz="3200" b="1" dirty="0" smtClean="0">
                <a:latin typeface="Times New Roman" pitchFamily="18" charset="0"/>
              </a:rPr>
              <a:t>大的实数存在；</a:t>
            </a:r>
          </a:p>
          <a:p>
            <a:pPr marL="0" eaLnBrk="1" hangingPunct="1">
              <a:lnSpc>
                <a:spcPct val="110000"/>
              </a:lnSpc>
              <a:buFont typeface="Wingdings" panose="05000000000000000000" pitchFamily="2" charset="2"/>
              <a:buNone/>
              <a:defRPr/>
            </a:pP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y) </a:t>
            </a:r>
            <a:r>
              <a:rPr lang="zh-CN" altLang="en-US" sz="3200" b="1" dirty="0" smtClean="0">
                <a:latin typeface="Times New Roman" pitchFamily="18" charset="0"/>
              </a:rPr>
              <a:t>表示存在一个实数</a:t>
            </a:r>
            <a:r>
              <a:rPr lang="en-US" altLang="zh-CN" sz="3200" b="1" dirty="0" smtClean="0">
                <a:latin typeface="Times New Roman" pitchFamily="18" charset="0"/>
              </a:rPr>
              <a:t>y</a:t>
            </a:r>
            <a:r>
              <a:rPr lang="zh-CN" altLang="en-US" sz="3200" b="1" dirty="0" smtClean="0">
                <a:latin typeface="Times New Roman" pitchFamily="18" charset="0"/>
              </a:rPr>
              <a:t>，对任意实数</a:t>
            </a:r>
            <a:r>
              <a:rPr lang="en-US" altLang="zh-CN" sz="3200" b="1" dirty="0" smtClean="0">
                <a:latin typeface="Times New Roman" pitchFamily="18" charset="0"/>
              </a:rPr>
              <a:t>x</a:t>
            </a:r>
            <a:r>
              <a:rPr lang="zh-CN" altLang="en-US" sz="3200" b="1" dirty="0" smtClean="0">
                <a:latin typeface="Times New Roman" pitchFamily="18" charset="0"/>
              </a:rPr>
              <a:t>，都有</a:t>
            </a:r>
            <a:r>
              <a:rPr lang="en-US" altLang="zh-CN" sz="3200" b="1" dirty="0" smtClean="0">
                <a:latin typeface="Times New Roman" pitchFamily="18" charset="0"/>
              </a:rPr>
              <a:t>x&lt;y</a:t>
            </a:r>
            <a:r>
              <a:rPr lang="zh-CN" altLang="en-US" sz="3200" b="1" dirty="0" smtClean="0">
                <a:latin typeface="Times New Roman" pitchFamily="18" charset="0"/>
              </a:rPr>
              <a:t>；即有一个实数</a:t>
            </a:r>
            <a:r>
              <a:rPr lang="en-US" altLang="zh-CN" sz="3200" b="1" dirty="0" smtClean="0">
                <a:latin typeface="Times New Roman" pitchFamily="18" charset="0"/>
              </a:rPr>
              <a:t>y</a:t>
            </a:r>
            <a:r>
              <a:rPr lang="zh-CN" altLang="en-US" sz="3200" b="1" dirty="0" smtClean="0">
                <a:latin typeface="Times New Roman" pitchFamily="18" charset="0"/>
              </a:rPr>
              <a:t>比所有实数都大。</a:t>
            </a:r>
            <a:endParaRPr lang="zh-CN" altLang="en-US" sz="3200"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14834066-9B6F-4AE8-97D1-B7BB0CF3FB4B}" type="slidenum">
              <a:rPr lang="en-US" altLang="zh-CN" smtClean="0"/>
              <a:pPr>
                <a:defRPr/>
              </a:pPr>
              <a:t>47</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4018">
                                            <p:txEl>
                                              <p:pRg st="3" end="3"/>
                                            </p:txEl>
                                          </p:spTgt>
                                        </p:tgtEl>
                                        <p:attrNameLst>
                                          <p:attrName>style.visibility</p:attrName>
                                        </p:attrNameLst>
                                      </p:cBhvr>
                                      <p:to>
                                        <p:strVal val="visible"/>
                                      </p:to>
                                    </p:set>
                                    <p:anim calcmode="lin" valueType="num">
                                      <p:cBhvr additive="base">
                                        <p:cTn id="7" dur="500" fill="hold"/>
                                        <p:tgtEl>
                                          <p:spTgt spid="21401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40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4018">
                                            <p:txEl>
                                              <p:pRg st="4" end="4"/>
                                            </p:txEl>
                                          </p:spTgt>
                                        </p:tgtEl>
                                        <p:attrNameLst>
                                          <p:attrName>style.visibility</p:attrName>
                                        </p:attrNameLst>
                                      </p:cBhvr>
                                      <p:to>
                                        <p:strVal val="visible"/>
                                      </p:to>
                                    </p:set>
                                    <p:anim calcmode="lin" valueType="num">
                                      <p:cBhvr additive="base">
                                        <p:cTn id="13" dur="500" fill="hold"/>
                                        <p:tgtEl>
                                          <p:spTgt spid="214018">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40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a:xfrm>
            <a:off x="228600" y="152400"/>
            <a:ext cx="8686800" cy="6477000"/>
          </a:xfrm>
        </p:spPr>
        <p:txBody>
          <a:bodyPr/>
          <a:lstStyle/>
          <a:p>
            <a:pPr eaLnBrk="1" hangingPunct="1">
              <a:lnSpc>
                <a:spcPct val="80000"/>
              </a:lnSpc>
              <a:buClr>
                <a:srgbClr val="FFCC00"/>
              </a:buClr>
              <a:buFont typeface="Wingdings" panose="05000000000000000000" pitchFamily="2" charset="2"/>
              <a:buChar char="n"/>
              <a:defRPr/>
            </a:pPr>
            <a:r>
              <a:rPr lang="en-US" altLang="zh-CN" sz="3200" b="1" dirty="0" smtClean="0">
                <a:solidFill>
                  <a:srgbClr val="FFCC00"/>
                </a:solidFill>
                <a:latin typeface="Times New Roman" pitchFamily="18" charset="0"/>
              </a:rPr>
              <a:t>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y P(</a:t>
            </a:r>
            <a:r>
              <a:rPr lang="en-US" altLang="zh-CN" sz="3200" b="1" dirty="0" err="1" smtClean="0">
                <a:solidFill>
                  <a:srgbClr val="FFC000"/>
                </a:solidFill>
                <a:latin typeface="Times New Roman" pitchFamily="18" charset="0"/>
              </a:rPr>
              <a:t>x,y</a:t>
            </a:r>
            <a:r>
              <a:rPr lang="en-US" altLang="zh-CN" sz="3200" b="1" dirty="0" smtClean="0">
                <a:solidFill>
                  <a:srgbClr val="FFC000"/>
                </a:solidFill>
                <a:latin typeface="Times New Roman" pitchFamily="18" charset="0"/>
              </a:rPr>
              <a:t>)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y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 P(</a:t>
            </a:r>
            <a:r>
              <a:rPr lang="en-US" altLang="zh-CN" sz="3200" b="1" dirty="0" err="1" smtClean="0">
                <a:solidFill>
                  <a:srgbClr val="FFC000"/>
                </a:solidFill>
                <a:latin typeface="Times New Roman" pitchFamily="18" charset="0"/>
              </a:rPr>
              <a:t>x,y</a:t>
            </a:r>
            <a:r>
              <a:rPr lang="en-US" altLang="zh-CN" sz="3200" b="1" dirty="0" smtClean="0">
                <a:solidFill>
                  <a:srgbClr val="FFC000"/>
                </a:solidFill>
                <a:latin typeface="Times New Roman" pitchFamily="18" charset="0"/>
              </a:rPr>
              <a:t>) </a:t>
            </a:r>
          </a:p>
          <a:p>
            <a:pPr marL="0" eaLnBrk="1" hangingPunct="1">
              <a:spcBef>
                <a:spcPts val="0"/>
              </a:spcBef>
              <a:buFont typeface="Wingdings" panose="05000000000000000000" pitchFamily="2" charset="2"/>
              <a:buNone/>
              <a:defRPr/>
            </a:pPr>
            <a:r>
              <a:rPr lang="zh-CN" altLang="en-US" sz="2800" b="1" dirty="0" smtClean="0">
                <a:solidFill>
                  <a:srgbClr val="FFCC00"/>
                </a:solidFill>
                <a:latin typeface="Times New Roman" pitchFamily="18" charset="0"/>
              </a:rPr>
              <a:t>例</a:t>
            </a:r>
            <a:r>
              <a:rPr lang="en-US" altLang="zh-CN" sz="2800" b="1" dirty="0" smtClean="0">
                <a:solidFill>
                  <a:srgbClr val="FFCC00"/>
                </a:solidFill>
                <a:latin typeface="Times New Roman" pitchFamily="18" charset="0"/>
              </a:rPr>
              <a:t>.</a:t>
            </a:r>
            <a:r>
              <a:rPr lang="zh-CN" altLang="en-US" sz="2800" b="1" dirty="0" smtClean="0">
                <a:latin typeface="Times New Roman" pitchFamily="18" charset="0"/>
              </a:rPr>
              <a:t>设</a:t>
            </a:r>
            <a:r>
              <a:rPr lang="en-US" altLang="zh-CN" sz="2800" b="1" dirty="0" smtClean="0">
                <a:latin typeface="Times New Roman" pitchFamily="18" charset="0"/>
              </a:rPr>
              <a:t>D</a:t>
            </a:r>
            <a:r>
              <a:rPr lang="zh-CN" altLang="en-US" sz="2800" b="1" dirty="0" smtClean="0">
                <a:latin typeface="Times New Roman" pitchFamily="18" charset="0"/>
              </a:rPr>
              <a:t>为自然数的集合，</a:t>
            </a:r>
            <a:r>
              <a:rPr lang="en-US" altLang="zh-CN" sz="2800" b="1" dirty="0" smtClean="0">
                <a:latin typeface="Times New Roman" pitchFamily="18" charset="0"/>
              </a:rPr>
              <a:t>P(</a:t>
            </a:r>
            <a:r>
              <a:rPr lang="en-US" altLang="zh-CN" sz="2800" b="1" dirty="0" err="1" smtClean="0">
                <a:latin typeface="Times New Roman" pitchFamily="18" charset="0"/>
              </a:rPr>
              <a:t>x,y</a:t>
            </a:r>
            <a:r>
              <a:rPr lang="en-US" altLang="zh-CN" sz="2800" b="1" dirty="0" smtClean="0">
                <a:latin typeface="Times New Roman" pitchFamily="18" charset="0"/>
              </a:rPr>
              <a:t>)</a:t>
            </a:r>
            <a:r>
              <a:rPr lang="zh-CN" altLang="en-US" sz="2800" b="1" dirty="0" smtClean="0">
                <a:latin typeface="Times New Roman" pitchFamily="18" charset="0"/>
              </a:rPr>
              <a:t>：</a:t>
            </a:r>
            <a:r>
              <a:rPr lang="en-US" altLang="zh-CN" sz="2800" b="1" dirty="0" smtClean="0">
                <a:latin typeface="Times New Roman" pitchFamily="18" charset="0"/>
              </a:rPr>
              <a:t>x&gt;y</a:t>
            </a:r>
            <a:r>
              <a:rPr lang="zh-CN" altLang="en-US" sz="2800" b="1" dirty="0" smtClean="0">
                <a:latin typeface="Times New Roman" pitchFamily="18" charset="0"/>
              </a:rPr>
              <a:t>。判断下列谓词公式所表达的命题的真值：</a:t>
            </a:r>
          </a:p>
          <a:p>
            <a:pPr eaLnBrk="1" hangingPunct="1">
              <a:lnSpc>
                <a:spcPct val="80000"/>
              </a:lnSpc>
              <a:buFont typeface="Wingdings" panose="05000000000000000000" pitchFamily="2" charset="2"/>
              <a:buNone/>
              <a:defRPr/>
            </a:pPr>
            <a:r>
              <a:rPr lang="zh-CN" altLang="en-US" sz="2900" b="1" dirty="0" smtClean="0">
                <a:latin typeface="Times New Roman" pitchFamily="18" charset="0"/>
              </a:rPr>
              <a:t>（</a:t>
            </a:r>
            <a:r>
              <a:rPr lang="en-US" altLang="zh-CN" sz="2900" b="1" dirty="0" smtClean="0">
                <a:latin typeface="Times New Roman" pitchFamily="18" charset="0"/>
              </a:rPr>
              <a:t>1</a:t>
            </a:r>
            <a:r>
              <a:rPr lang="zh-CN" altLang="en-US" sz="2900" b="1" dirty="0" smtClean="0">
                <a:latin typeface="Times New Roman" pitchFamily="18" charset="0"/>
              </a:rPr>
              <a:t>）</a:t>
            </a:r>
            <a:r>
              <a:rPr lang="zh-CN" altLang="en-US" sz="2900" b="1" dirty="0" smtClean="0">
                <a:latin typeface="Times New Roman" pitchFamily="18" charset="0"/>
                <a:sym typeface="Symbol" pitchFamily="18" charset="2"/>
              </a:rPr>
              <a:t></a:t>
            </a:r>
            <a:r>
              <a:rPr lang="en-US" altLang="zh-CN" sz="2900" b="1" dirty="0" err="1" smtClean="0">
                <a:latin typeface="Times New Roman" pitchFamily="18" charset="0"/>
              </a:rPr>
              <a:t>x</a:t>
            </a:r>
            <a:r>
              <a:rPr lang="en-US" altLang="zh-CN" sz="2900" b="1" dirty="0" err="1" smtClean="0">
                <a:latin typeface="Times New Roman" pitchFamily="18" charset="0"/>
                <a:sym typeface="Symbol" pitchFamily="18" charset="2"/>
              </a:rPr>
              <a:t></a:t>
            </a:r>
            <a:r>
              <a:rPr lang="en-US" altLang="zh-CN" sz="2900" b="1" dirty="0" err="1" smtClean="0">
                <a:latin typeface="Times New Roman" pitchFamily="18" charset="0"/>
              </a:rPr>
              <a:t>yP</a:t>
            </a:r>
            <a:r>
              <a:rPr lang="en-US" altLang="zh-CN" sz="2900" b="1" dirty="0" smtClean="0">
                <a:latin typeface="Times New Roman" pitchFamily="18" charset="0"/>
              </a:rPr>
              <a:t>(</a:t>
            </a:r>
            <a:r>
              <a:rPr lang="en-US" altLang="zh-CN" sz="2900" b="1" dirty="0" err="1" smtClean="0">
                <a:latin typeface="Times New Roman" pitchFamily="18" charset="0"/>
              </a:rPr>
              <a:t>x,y</a:t>
            </a:r>
            <a:r>
              <a:rPr lang="en-US" altLang="zh-CN" sz="2900" b="1" dirty="0" smtClean="0">
                <a:latin typeface="Times New Roman" pitchFamily="18" charset="0"/>
              </a:rPr>
              <a:t>)</a:t>
            </a:r>
            <a:r>
              <a:rPr lang="zh-CN" altLang="en-US" sz="2900" b="1" dirty="0" smtClean="0">
                <a:latin typeface="Times New Roman" pitchFamily="18" charset="0"/>
              </a:rPr>
              <a:t>；</a:t>
            </a:r>
          </a:p>
          <a:p>
            <a:pPr eaLnBrk="1" hangingPunct="1">
              <a:lnSpc>
                <a:spcPct val="80000"/>
              </a:lnSpc>
              <a:buFont typeface="Wingdings" panose="05000000000000000000" pitchFamily="2" charset="2"/>
              <a:buNone/>
              <a:defRPr/>
            </a:pPr>
            <a:r>
              <a:rPr lang="zh-CN" altLang="en-US" sz="2900" b="1" dirty="0" smtClean="0">
                <a:latin typeface="Times New Roman" pitchFamily="18" charset="0"/>
              </a:rPr>
              <a:t>（</a:t>
            </a:r>
            <a:r>
              <a:rPr lang="en-US" altLang="zh-CN" sz="2900" b="1" dirty="0" smtClean="0">
                <a:latin typeface="Times New Roman" pitchFamily="18" charset="0"/>
              </a:rPr>
              <a:t>2</a:t>
            </a:r>
            <a:r>
              <a:rPr lang="zh-CN" altLang="en-US" sz="2900" b="1" dirty="0" smtClean="0">
                <a:latin typeface="Times New Roman" pitchFamily="18" charset="0"/>
              </a:rPr>
              <a:t>）</a:t>
            </a:r>
            <a:r>
              <a:rPr lang="zh-CN" altLang="en-US" sz="2900" b="1" dirty="0" smtClean="0">
                <a:latin typeface="Times New Roman" pitchFamily="18" charset="0"/>
                <a:sym typeface="Symbol" pitchFamily="18" charset="2"/>
              </a:rPr>
              <a:t></a:t>
            </a:r>
            <a:r>
              <a:rPr lang="en-US" altLang="zh-CN" sz="2900" b="1" dirty="0" err="1" smtClean="0">
                <a:latin typeface="Times New Roman" pitchFamily="18" charset="0"/>
              </a:rPr>
              <a:t>y</a:t>
            </a:r>
            <a:r>
              <a:rPr lang="en-US" altLang="zh-CN" sz="2900" b="1" dirty="0" err="1" smtClean="0">
                <a:latin typeface="Times New Roman" pitchFamily="18" charset="0"/>
                <a:sym typeface="Symbol" pitchFamily="18" charset="2"/>
              </a:rPr>
              <a:t></a:t>
            </a:r>
            <a:r>
              <a:rPr lang="en-US" altLang="zh-CN" sz="2900" b="1" dirty="0" err="1" smtClean="0">
                <a:latin typeface="Times New Roman" pitchFamily="18" charset="0"/>
              </a:rPr>
              <a:t>xP</a:t>
            </a:r>
            <a:r>
              <a:rPr lang="en-US" altLang="zh-CN" sz="2900" b="1" dirty="0" smtClean="0">
                <a:latin typeface="Times New Roman" pitchFamily="18" charset="0"/>
              </a:rPr>
              <a:t>(</a:t>
            </a:r>
            <a:r>
              <a:rPr lang="en-US" altLang="zh-CN" sz="2900" b="1" dirty="0" err="1" smtClean="0">
                <a:latin typeface="Times New Roman" pitchFamily="18" charset="0"/>
              </a:rPr>
              <a:t>x,y</a:t>
            </a:r>
            <a:r>
              <a:rPr lang="en-US" altLang="zh-CN" sz="2900" b="1" dirty="0" smtClean="0">
                <a:latin typeface="Times New Roman" pitchFamily="18" charset="0"/>
              </a:rPr>
              <a:t>)</a:t>
            </a:r>
            <a:r>
              <a:rPr lang="zh-CN" altLang="en-US" sz="2900" b="1" dirty="0" smtClean="0">
                <a:latin typeface="Times New Roman" pitchFamily="18" charset="0"/>
              </a:rPr>
              <a:t>；</a:t>
            </a:r>
          </a:p>
          <a:p>
            <a:pPr eaLnBrk="1" hangingPunct="1">
              <a:lnSpc>
                <a:spcPct val="80000"/>
              </a:lnSpc>
              <a:buFont typeface="Wingdings" panose="05000000000000000000" pitchFamily="2" charset="2"/>
              <a:buNone/>
              <a:defRPr/>
            </a:pPr>
            <a:r>
              <a:rPr lang="zh-CN" altLang="en-US" sz="2900" b="1" dirty="0" smtClean="0">
                <a:latin typeface="Times New Roman" pitchFamily="18" charset="0"/>
              </a:rPr>
              <a:t>（</a:t>
            </a:r>
            <a:r>
              <a:rPr lang="en-US" altLang="zh-CN" sz="2900" b="1" dirty="0" smtClean="0">
                <a:latin typeface="Times New Roman" pitchFamily="18" charset="0"/>
              </a:rPr>
              <a:t>3</a:t>
            </a:r>
            <a:r>
              <a:rPr lang="zh-CN" altLang="en-US" sz="2900" b="1" dirty="0" smtClean="0">
                <a:latin typeface="Times New Roman" pitchFamily="18" charset="0"/>
              </a:rPr>
              <a:t>）</a:t>
            </a:r>
            <a:r>
              <a:rPr lang="zh-CN" altLang="en-US" sz="2900" b="1" dirty="0" smtClean="0">
                <a:latin typeface="Times New Roman" pitchFamily="18" charset="0"/>
                <a:sym typeface="Symbol" pitchFamily="18" charset="2"/>
              </a:rPr>
              <a:t></a:t>
            </a:r>
            <a:r>
              <a:rPr lang="en-US" altLang="zh-CN" sz="2900" b="1" dirty="0" err="1" smtClean="0">
                <a:latin typeface="Times New Roman" pitchFamily="18" charset="0"/>
              </a:rPr>
              <a:t>x</a:t>
            </a:r>
            <a:r>
              <a:rPr lang="en-US" altLang="zh-CN" sz="2900" b="1" dirty="0" err="1" smtClean="0">
                <a:latin typeface="Times New Roman" pitchFamily="18" charset="0"/>
                <a:sym typeface="Symbol" pitchFamily="18" charset="2"/>
              </a:rPr>
              <a:t></a:t>
            </a:r>
            <a:r>
              <a:rPr lang="en-US" altLang="zh-CN" sz="2900" b="1" dirty="0" err="1" smtClean="0">
                <a:latin typeface="Times New Roman" pitchFamily="18" charset="0"/>
              </a:rPr>
              <a:t>yP</a:t>
            </a:r>
            <a:r>
              <a:rPr lang="en-US" altLang="zh-CN" sz="2900" b="1" dirty="0" smtClean="0">
                <a:latin typeface="Times New Roman" pitchFamily="18" charset="0"/>
              </a:rPr>
              <a:t>(</a:t>
            </a:r>
            <a:r>
              <a:rPr lang="en-US" altLang="zh-CN" sz="2900" b="1" dirty="0" err="1" smtClean="0">
                <a:latin typeface="Times New Roman" pitchFamily="18" charset="0"/>
              </a:rPr>
              <a:t>x,y</a:t>
            </a:r>
            <a:r>
              <a:rPr lang="en-US" altLang="zh-CN" sz="2900" b="1" dirty="0" smtClean="0">
                <a:latin typeface="Times New Roman" pitchFamily="18" charset="0"/>
              </a:rPr>
              <a:t>)</a:t>
            </a:r>
            <a:r>
              <a:rPr lang="zh-CN" altLang="en-US" sz="2900" b="1" dirty="0" smtClean="0">
                <a:latin typeface="Times New Roman" pitchFamily="18" charset="0"/>
              </a:rPr>
              <a:t>。</a:t>
            </a:r>
          </a:p>
          <a:p>
            <a:pPr eaLnBrk="1" hangingPunct="1">
              <a:lnSpc>
                <a:spcPct val="80000"/>
              </a:lnSpc>
              <a:buFont typeface="Wingdings" panose="05000000000000000000" pitchFamily="2" charset="2"/>
              <a:buNone/>
              <a:defRPr/>
            </a:pPr>
            <a:r>
              <a:rPr lang="zh-CN" altLang="en-US" sz="2900" b="1" dirty="0" smtClean="0">
                <a:latin typeface="Times New Roman" pitchFamily="18" charset="0"/>
                <a:sym typeface="Symbol" pitchFamily="18" charset="2"/>
              </a:rPr>
              <a:t>解：</a:t>
            </a:r>
          </a:p>
          <a:p>
            <a:pPr eaLnBrk="1" hangingPunct="1">
              <a:buFont typeface="Wingdings" panose="05000000000000000000" pitchFamily="2" charset="2"/>
              <a:buNone/>
              <a:defRPr/>
            </a:pPr>
            <a:r>
              <a:rPr lang="en-US" altLang="zh-CN" sz="2900" b="1" dirty="0" smtClean="0">
                <a:latin typeface="Times New Roman" pitchFamily="18" charset="0"/>
                <a:sym typeface="Symbol" pitchFamily="18" charset="2"/>
              </a:rPr>
              <a:t>(1)   T</a:t>
            </a:r>
            <a:r>
              <a:rPr lang="en-US" altLang="zh-CN" sz="2900" b="1" baseline="-30000" dirty="0" smtClean="0">
                <a:latin typeface="Times New Roman" pitchFamily="18" charset="0"/>
                <a:sym typeface="Symbol" pitchFamily="18" charset="2"/>
              </a:rPr>
              <a:t>I</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sym typeface="Symbol" pitchFamily="18" charset="2"/>
              </a:rPr>
              <a:t>xyP</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sym typeface="Symbol" pitchFamily="18" charset="2"/>
              </a:rPr>
              <a:t>x,y</a:t>
            </a:r>
            <a:r>
              <a:rPr lang="en-US" altLang="zh-CN" sz="2900" b="1" dirty="0" smtClean="0">
                <a:latin typeface="Times New Roman" pitchFamily="18" charset="0"/>
                <a:sym typeface="Symbol" pitchFamily="18" charset="2"/>
              </a:rPr>
              <a:t>))</a:t>
            </a:r>
          </a:p>
          <a:p>
            <a:pPr algn="just" eaLnBrk="1" hangingPunct="1">
              <a:buFont typeface="Wingdings" panose="05000000000000000000" pitchFamily="2" charset="2"/>
              <a:buNone/>
              <a:defRPr/>
            </a:pPr>
            <a:r>
              <a:rPr lang="en-US" altLang="zh-CN" sz="2900" b="1" dirty="0" smtClean="0">
                <a:latin typeface="Times New Roman" pitchFamily="18" charset="0"/>
                <a:sym typeface="Symbol" pitchFamily="18" charset="2"/>
              </a:rPr>
              <a:t> = T</a:t>
            </a:r>
            <a:r>
              <a:rPr lang="en-US" altLang="zh-CN" sz="2900" b="1" baseline="-30000" dirty="0" smtClean="0">
                <a:latin typeface="Times New Roman" pitchFamily="18" charset="0"/>
                <a:sym typeface="Symbol" pitchFamily="18" charset="2"/>
              </a:rPr>
              <a:t>I</a:t>
            </a:r>
            <a:r>
              <a:rPr lang="en-US" altLang="zh-CN" sz="2900" b="1" dirty="0" smtClean="0">
                <a:latin typeface="Times New Roman" pitchFamily="18" charset="0"/>
                <a:sym typeface="Symbol" pitchFamily="18" charset="2"/>
              </a:rPr>
              <a:t>(</a:t>
            </a:r>
            <a:r>
              <a:rPr lang="en-US" altLang="zh-CN" sz="2900" b="1" dirty="0" smtClean="0">
                <a:solidFill>
                  <a:srgbClr val="FFC000"/>
                </a:solidFill>
                <a:latin typeface="Times New Roman" pitchFamily="18" charset="0"/>
                <a:sym typeface="Symbol" pitchFamily="18" charset="2"/>
              </a:rPr>
              <a:t></a:t>
            </a:r>
            <a:r>
              <a:rPr lang="en-US" altLang="zh-CN" sz="2900" b="1" dirty="0" err="1" smtClean="0">
                <a:solidFill>
                  <a:srgbClr val="FFC000"/>
                </a:solidFill>
                <a:latin typeface="Times New Roman" pitchFamily="18" charset="0"/>
                <a:sym typeface="Symbol" pitchFamily="18" charset="2"/>
              </a:rPr>
              <a:t>yP</a:t>
            </a:r>
            <a:r>
              <a:rPr lang="en-US" altLang="zh-CN" sz="2900" b="1" dirty="0" smtClean="0">
                <a:solidFill>
                  <a:srgbClr val="FFC000"/>
                </a:solidFill>
                <a:latin typeface="Times New Roman" pitchFamily="18" charset="0"/>
                <a:sym typeface="Symbol" pitchFamily="18" charset="2"/>
              </a:rPr>
              <a:t>(0,y) </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sym typeface="Symbol" pitchFamily="18" charset="2"/>
              </a:rPr>
              <a:t>yP</a:t>
            </a:r>
            <a:r>
              <a:rPr lang="en-US" altLang="zh-CN" sz="2900" b="1" dirty="0" smtClean="0">
                <a:latin typeface="Times New Roman" pitchFamily="18" charset="0"/>
                <a:sym typeface="Symbol" pitchFamily="18" charset="2"/>
              </a:rPr>
              <a:t>(1,y) …</a:t>
            </a:r>
            <a:r>
              <a:rPr lang="en-US" altLang="zh-CN" sz="2900" b="1" dirty="0" err="1" smtClean="0">
                <a:latin typeface="Times New Roman" pitchFamily="18" charset="0"/>
                <a:sym typeface="Symbol" pitchFamily="18" charset="2"/>
              </a:rPr>
              <a:t>yP</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sym typeface="Symbol" pitchFamily="18" charset="2"/>
              </a:rPr>
              <a:t>n,y</a:t>
            </a:r>
            <a:r>
              <a:rPr lang="en-US" altLang="zh-CN" sz="2900" b="1" dirty="0" smtClean="0">
                <a:latin typeface="Times New Roman" pitchFamily="18" charset="0"/>
                <a:sym typeface="Symbol" pitchFamily="18" charset="2"/>
              </a:rPr>
              <a:t>) …)</a:t>
            </a:r>
          </a:p>
          <a:p>
            <a:pPr algn="just" eaLnBrk="1" hangingPunct="1">
              <a:buFont typeface="Wingdings" panose="05000000000000000000" pitchFamily="2" charset="2"/>
              <a:buNone/>
              <a:defRPr/>
            </a:pPr>
            <a:r>
              <a:rPr lang="zh-CN" altLang="en-US" sz="2900" b="1" dirty="0" smtClean="0">
                <a:latin typeface="Times New Roman" pitchFamily="18" charset="0"/>
                <a:sym typeface="Symbol" pitchFamily="18" charset="2"/>
              </a:rPr>
              <a:t>而   </a:t>
            </a:r>
            <a:r>
              <a:rPr lang="en-US" altLang="zh-CN" sz="2900" b="1" dirty="0" smtClean="0">
                <a:latin typeface="Times New Roman" pitchFamily="18" charset="0"/>
                <a:sym typeface="Symbol" pitchFamily="18" charset="2"/>
              </a:rPr>
              <a:t>T</a:t>
            </a:r>
            <a:r>
              <a:rPr lang="en-US" altLang="zh-CN" sz="2900" b="1" baseline="-30000" dirty="0" smtClean="0">
                <a:latin typeface="Times New Roman" pitchFamily="18" charset="0"/>
                <a:sym typeface="Symbol" pitchFamily="18" charset="2"/>
              </a:rPr>
              <a:t>I</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sym typeface="Symbol" pitchFamily="18" charset="2"/>
              </a:rPr>
              <a:t>yP</a:t>
            </a:r>
            <a:r>
              <a:rPr lang="en-US" altLang="zh-CN" sz="2900" b="1" dirty="0" smtClean="0">
                <a:latin typeface="Times New Roman" pitchFamily="18" charset="0"/>
                <a:sym typeface="Symbol" pitchFamily="18" charset="2"/>
              </a:rPr>
              <a:t>(0,y))</a:t>
            </a:r>
          </a:p>
          <a:p>
            <a:pPr algn="just" eaLnBrk="1" hangingPunct="1">
              <a:buFont typeface="Wingdings" panose="05000000000000000000" pitchFamily="2" charset="2"/>
              <a:buNone/>
              <a:defRPr/>
            </a:pPr>
            <a:r>
              <a:rPr lang="en-US" altLang="zh-CN" sz="2900" b="1" dirty="0" smtClean="0">
                <a:latin typeface="Times New Roman" pitchFamily="18" charset="0"/>
                <a:sym typeface="Symbol" pitchFamily="18" charset="2"/>
              </a:rPr>
              <a:t>=  T</a:t>
            </a:r>
            <a:r>
              <a:rPr lang="en-US" altLang="zh-CN" sz="2900" b="1" baseline="-30000" dirty="0" smtClean="0">
                <a:latin typeface="Times New Roman" pitchFamily="18" charset="0"/>
                <a:sym typeface="Symbol" pitchFamily="18" charset="2"/>
              </a:rPr>
              <a:t>I</a:t>
            </a:r>
            <a:r>
              <a:rPr lang="en-US" altLang="zh-CN" sz="2900" b="1" dirty="0" smtClean="0">
                <a:latin typeface="Times New Roman" pitchFamily="18" charset="0"/>
                <a:sym typeface="Symbol" pitchFamily="18" charset="2"/>
              </a:rPr>
              <a:t>(P(0,0)  P(0,1) …)=  0</a:t>
            </a:r>
            <a:endParaRPr lang="en-US" altLang="zh-CN" sz="2900" b="1" dirty="0" smtClean="0">
              <a:latin typeface="Times New Roman" pitchFamily="18" charset="0"/>
              <a:cs typeface="Times New Roman" pitchFamily="18" charset="0"/>
              <a:sym typeface="Symbol" pitchFamily="18" charset="2"/>
            </a:endParaRPr>
          </a:p>
          <a:p>
            <a:pPr marL="0" indent="0" eaLnBrk="1" hangingPunct="1">
              <a:spcBef>
                <a:spcPts val="0"/>
              </a:spcBef>
              <a:buFont typeface="Wingdings" panose="05000000000000000000" pitchFamily="2" charset="2"/>
              <a:buNone/>
              <a:defRPr/>
            </a:pPr>
            <a:r>
              <a:rPr lang="en-US" altLang="zh-CN" sz="2900" b="1" dirty="0" smtClean="0">
                <a:latin typeface="Times New Roman" pitchFamily="18" charset="0"/>
                <a:cs typeface="Times New Roman" pitchFamily="18" charset="0"/>
                <a:sym typeface="Symbol" pitchFamily="18" charset="2"/>
              </a:rPr>
              <a:t></a:t>
            </a:r>
            <a:r>
              <a:rPr lang="en-US" altLang="zh-CN" sz="2900" b="1" dirty="0" err="1" smtClean="0">
                <a:latin typeface="Times New Roman" pitchFamily="18" charset="0"/>
                <a:sym typeface="Symbol" pitchFamily="18" charset="2"/>
              </a:rPr>
              <a:t>yP</a:t>
            </a:r>
            <a:r>
              <a:rPr lang="en-US" altLang="zh-CN" sz="2900" b="1" dirty="0" smtClean="0">
                <a:latin typeface="Times New Roman" pitchFamily="18" charset="0"/>
                <a:sym typeface="Symbol" pitchFamily="18" charset="2"/>
              </a:rPr>
              <a:t>(0,y)</a:t>
            </a:r>
            <a:r>
              <a:rPr lang="zh-CN" altLang="en-US" sz="2900" b="1" dirty="0" smtClean="0">
                <a:latin typeface="Times New Roman" pitchFamily="18" charset="0"/>
                <a:cs typeface="Times New Roman" pitchFamily="18" charset="0"/>
                <a:sym typeface="Symbol" pitchFamily="18" charset="2"/>
              </a:rPr>
              <a:t>表达的含义是：存在比</a:t>
            </a:r>
            <a:r>
              <a:rPr lang="en-US" altLang="zh-CN" sz="2900" b="1" dirty="0" smtClean="0">
                <a:latin typeface="Times New Roman" pitchFamily="18" charset="0"/>
                <a:cs typeface="Times New Roman" pitchFamily="18" charset="0"/>
                <a:sym typeface="Symbol" pitchFamily="18" charset="2"/>
              </a:rPr>
              <a:t>0</a:t>
            </a:r>
            <a:r>
              <a:rPr lang="zh-CN" altLang="en-US" sz="2900" b="1" dirty="0" smtClean="0">
                <a:latin typeface="Times New Roman" pitchFamily="18" charset="0"/>
                <a:cs typeface="Times New Roman" pitchFamily="18" charset="0"/>
                <a:sym typeface="Symbol" pitchFamily="18" charset="2"/>
              </a:rPr>
              <a:t>小的自然数，当然是假命题。</a:t>
            </a:r>
            <a:r>
              <a:rPr lang="zh-CN" altLang="en-US" sz="2900" b="1" dirty="0" smtClean="0">
                <a:latin typeface="Times New Roman" pitchFamily="18" charset="0"/>
                <a:sym typeface="Symbol" pitchFamily="18" charset="2"/>
              </a:rPr>
              <a:t> 故，</a:t>
            </a:r>
            <a:r>
              <a:rPr lang="zh-CN" altLang="en-US" sz="2900" b="1" dirty="0" smtClean="0">
                <a:solidFill>
                  <a:schemeClr val="tx2"/>
                </a:solidFill>
                <a:latin typeface="Times New Roman" pitchFamily="18" charset="0"/>
                <a:sym typeface="Symbol" pitchFamily="18" charset="2"/>
              </a:rPr>
              <a:t></a:t>
            </a:r>
            <a:r>
              <a:rPr lang="en-US" altLang="zh-CN" sz="2900" b="1" dirty="0" smtClean="0">
                <a:solidFill>
                  <a:schemeClr val="tx2"/>
                </a:solidFill>
                <a:latin typeface="Times New Roman" pitchFamily="18" charset="0"/>
              </a:rPr>
              <a:t>x </a:t>
            </a:r>
            <a:r>
              <a:rPr lang="en-US" altLang="zh-CN" sz="2900" b="1" dirty="0" smtClean="0">
                <a:solidFill>
                  <a:schemeClr val="tx2"/>
                </a:solidFill>
                <a:latin typeface="Times New Roman" pitchFamily="18" charset="0"/>
                <a:sym typeface="Symbol" pitchFamily="18" charset="2"/>
              </a:rPr>
              <a:t></a:t>
            </a:r>
            <a:r>
              <a:rPr lang="en-US" altLang="zh-CN" sz="2900" b="1" dirty="0" smtClean="0">
                <a:solidFill>
                  <a:schemeClr val="tx2"/>
                </a:solidFill>
                <a:latin typeface="Times New Roman" pitchFamily="18" charset="0"/>
              </a:rPr>
              <a:t>y P(</a:t>
            </a:r>
            <a:r>
              <a:rPr lang="en-US" altLang="zh-CN" sz="2900" b="1" dirty="0" err="1" smtClean="0">
                <a:solidFill>
                  <a:schemeClr val="tx2"/>
                </a:solidFill>
                <a:latin typeface="Times New Roman" pitchFamily="18" charset="0"/>
              </a:rPr>
              <a:t>x,y</a:t>
            </a:r>
            <a:r>
              <a:rPr lang="en-US" altLang="zh-CN" sz="2900" b="1" dirty="0" smtClean="0">
                <a:solidFill>
                  <a:schemeClr val="tx2"/>
                </a:solidFill>
                <a:latin typeface="Times New Roman" pitchFamily="18" charset="0"/>
              </a:rPr>
              <a:t>)</a:t>
            </a:r>
            <a:r>
              <a:rPr lang="zh-CN" altLang="en-US" sz="2900" b="1" dirty="0" smtClean="0">
                <a:solidFill>
                  <a:schemeClr val="tx2"/>
                </a:solidFill>
                <a:latin typeface="Times New Roman" pitchFamily="18" charset="0"/>
              </a:rPr>
              <a:t>＝０</a:t>
            </a:r>
            <a:endParaRPr lang="zh-CN" altLang="en-US" sz="2900" b="1" dirty="0" smtClean="0">
              <a:latin typeface="Times New Roman" pitchFamily="18" charset="0"/>
              <a:sym typeface="Symbol"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42">
                                            <p:txEl>
                                              <p:pRg st="6" end="6"/>
                                            </p:txEl>
                                          </p:spTgt>
                                        </p:tgtEl>
                                        <p:attrNameLst>
                                          <p:attrName>style.visibility</p:attrName>
                                        </p:attrNameLst>
                                      </p:cBhvr>
                                      <p:to>
                                        <p:strVal val="visible"/>
                                      </p:to>
                                    </p:set>
                                    <p:anim calcmode="lin" valueType="num">
                                      <p:cBhvr additive="base">
                                        <p:cTn id="7" dur="500" fill="hold"/>
                                        <p:tgtEl>
                                          <p:spTgt spid="21504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42">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42">
                                            <p:txEl>
                                              <p:pRg st="7" end="7"/>
                                            </p:txEl>
                                          </p:spTgt>
                                        </p:tgtEl>
                                        <p:attrNameLst>
                                          <p:attrName>style.visibility</p:attrName>
                                        </p:attrNameLst>
                                      </p:cBhvr>
                                      <p:to>
                                        <p:strVal val="visible"/>
                                      </p:to>
                                    </p:set>
                                    <p:anim calcmode="lin" valueType="num">
                                      <p:cBhvr additive="base">
                                        <p:cTn id="11" dur="500" fill="hold"/>
                                        <p:tgtEl>
                                          <p:spTgt spid="215042">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4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5042">
                                            <p:txEl>
                                              <p:pRg st="8" end="8"/>
                                            </p:txEl>
                                          </p:spTgt>
                                        </p:tgtEl>
                                        <p:attrNameLst>
                                          <p:attrName>style.visibility</p:attrName>
                                        </p:attrNameLst>
                                      </p:cBhvr>
                                      <p:to>
                                        <p:strVal val="visible"/>
                                      </p:to>
                                    </p:set>
                                    <p:anim calcmode="lin" valueType="num">
                                      <p:cBhvr additive="base">
                                        <p:cTn id="17" dur="500" fill="hold"/>
                                        <p:tgtEl>
                                          <p:spTgt spid="215042">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42">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42">
                                            <p:txEl>
                                              <p:pRg st="9" end="9"/>
                                            </p:txEl>
                                          </p:spTgt>
                                        </p:tgtEl>
                                        <p:attrNameLst>
                                          <p:attrName>style.visibility</p:attrName>
                                        </p:attrNameLst>
                                      </p:cBhvr>
                                      <p:to>
                                        <p:strVal val="visible"/>
                                      </p:to>
                                    </p:set>
                                    <p:anim calcmode="lin" valueType="num">
                                      <p:cBhvr additive="base">
                                        <p:cTn id="21" dur="500" fill="hold"/>
                                        <p:tgtEl>
                                          <p:spTgt spid="215042">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4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15042">
                                            <p:txEl>
                                              <p:pRg st="10" end="10"/>
                                            </p:txEl>
                                          </p:spTgt>
                                        </p:tgtEl>
                                        <p:attrNameLst>
                                          <p:attrName>style.visibility</p:attrName>
                                        </p:attrNameLst>
                                      </p:cBhvr>
                                      <p:to>
                                        <p:strVal val="visible"/>
                                      </p:to>
                                    </p:set>
                                    <p:anim calcmode="lin" valueType="num">
                                      <p:cBhvr additive="base">
                                        <p:cTn id="27" dur="500" fill="hold"/>
                                        <p:tgtEl>
                                          <p:spTgt spid="215042">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504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228600" y="228600"/>
            <a:ext cx="8610600" cy="6400800"/>
          </a:xfrm>
        </p:spPr>
        <p:txBody>
          <a:bodyPr/>
          <a:lstStyle/>
          <a:p>
            <a:pPr eaLnBrk="1" hangingPunct="1">
              <a:lnSpc>
                <a:spcPct val="80000"/>
              </a:lnSpc>
              <a:buClr>
                <a:srgbClr val="FFCC00"/>
              </a:buClr>
              <a:buFont typeface="Wingdings" panose="05000000000000000000" pitchFamily="2" charset="2"/>
              <a:buChar char="n"/>
              <a:defRPr/>
            </a:pPr>
            <a:r>
              <a:rPr lang="en-US" altLang="zh-CN" sz="3200" b="1" dirty="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x </a:t>
            </a:r>
            <a:r>
              <a:rPr lang="en-US" altLang="zh-CN" sz="3200" b="1" dirty="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y P(</a:t>
            </a:r>
            <a:r>
              <a:rPr lang="en-US" altLang="zh-CN" sz="3200" b="1" dirty="0" err="1">
                <a:solidFill>
                  <a:srgbClr val="FFC000"/>
                </a:solidFill>
                <a:latin typeface="Times New Roman" pitchFamily="18" charset="0"/>
              </a:rPr>
              <a:t>x,y</a:t>
            </a:r>
            <a:r>
              <a:rPr lang="en-US" altLang="zh-CN" sz="3200" b="1" dirty="0">
                <a:solidFill>
                  <a:srgbClr val="FFC000"/>
                </a:solidFill>
                <a:latin typeface="Times New Roman" pitchFamily="18" charset="0"/>
              </a:rPr>
              <a:t>) ≠</a:t>
            </a:r>
            <a:r>
              <a:rPr lang="en-US" altLang="zh-CN" sz="3200" b="1" dirty="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y </a:t>
            </a:r>
            <a:r>
              <a:rPr lang="en-US" altLang="zh-CN" sz="3200" b="1" dirty="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x P(</a:t>
            </a:r>
            <a:r>
              <a:rPr lang="en-US" altLang="zh-CN" sz="3200" b="1" dirty="0" err="1">
                <a:solidFill>
                  <a:srgbClr val="FFC000"/>
                </a:solidFill>
                <a:latin typeface="Times New Roman" pitchFamily="18" charset="0"/>
              </a:rPr>
              <a:t>x,y</a:t>
            </a:r>
            <a:r>
              <a:rPr lang="en-US" altLang="zh-CN" sz="3200" b="1" dirty="0">
                <a:solidFill>
                  <a:srgbClr val="FFC000"/>
                </a:solidFill>
                <a:latin typeface="Times New Roman" pitchFamily="18" charset="0"/>
              </a:rPr>
              <a:t>) </a:t>
            </a:r>
          </a:p>
          <a:p>
            <a:pPr marL="0" eaLnBrk="1" hangingPunct="1">
              <a:spcBef>
                <a:spcPts val="0"/>
              </a:spcBef>
              <a:buClr>
                <a:srgbClr val="86D1EC"/>
              </a:buClr>
              <a:buFont typeface="Wingdings" panose="05000000000000000000" pitchFamily="2" charset="2"/>
              <a:buNone/>
              <a:defRPr/>
            </a:pPr>
            <a:r>
              <a:rPr lang="zh-CN" altLang="en-US" sz="2800" b="1" dirty="0">
                <a:solidFill>
                  <a:srgbClr val="FFCC00"/>
                </a:solidFill>
                <a:latin typeface="Times New Roman" pitchFamily="18" charset="0"/>
              </a:rPr>
              <a:t>例</a:t>
            </a:r>
            <a:r>
              <a:rPr lang="en-US" altLang="zh-CN" sz="2800" b="1" dirty="0">
                <a:solidFill>
                  <a:srgbClr val="FFCC00"/>
                </a:solidFill>
                <a:latin typeface="Times New Roman" pitchFamily="18" charset="0"/>
              </a:rPr>
              <a:t>.</a:t>
            </a:r>
            <a:r>
              <a:rPr lang="zh-CN" altLang="en-US" sz="2800" b="1" dirty="0">
                <a:solidFill>
                  <a:srgbClr val="FFFFFF"/>
                </a:solidFill>
                <a:latin typeface="Times New Roman" pitchFamily="18" charset="0"/>
              </a:rPr>
              <a:t>设</a:t>
            </a:r>
            <a:r>
              <a:rPr lang="en-US" altLang="zh-CN" sz="2800" b="1" dirty="0">
                <a:solidFill>
                  <a:srgbClr val="FFFFFF"/>
                </a:solidFill>
                <a:latin typeface="Times New Roman" pitchFamily="18" charset="0"/>
              </a:rPr>
              <a:t>D</a:t>
            </a:r>
            <a:r>
              <a:rPr lang="zh-CN" altLang="en-US" sz="2800" b="1" dirty="0">
                <a:solidFill>
                  <a:srgbClr val="FFFFFF"/>
                </a:solidFill>
                <a:latin typeface="Times New Roman" pitchFamily="18" charset="0"/>
              </a:rPr>
              <a:t>为自然数的集合，</a:t>
            </a:r>
            <a:r>
              <a:rPr lang="en-US" altLang="zh-CN" sz="2800" b="1" dirty="0">
                <a:solidFill>
                  <a:srgbClr val="FFFFFF"/>
                </a:solidFill>
                <a:latin typeface="Times New Roman" pitchFamily="18" charset="0"/>
              </a:rPr>
              <a:t>P(</a:t>
            </a:r>
            <a:r>
              <a:rPr lang="en-US" altLang="zh-CN" sz="2800" b="1" dirty="0" err="1">
                <a:solidFill>
                  <a:srgbClr val="FFFFFF"/>
                </a:solidFill>
                <a:latin typeface="Times New Roman" pitchFamily="18" charset="0"/>
              </a:rPr>
              <a:t>x,y</a:t>
            </a:r>
            <a:r>
              <a:rPr lang="en-US" altLang="zh-CN" sz="2800" b="1" dirty="0">
                <a:solidFill>
                  <a:srgbClr val="FFFFFF"/>
                </a:solidFill>
                <a:latin typeface="Times New Roman" pitchFamily="18" charset="0"/>
              </a:rPr>
              <a:t>)</a:t>
            </a:r>
            <a:r>
              <a:rPr lang="zh-CN" altLang="en-US" sz="2800" b="1" dirty="0">
                <a:solidFill>
                  <a:srgbClr val="FFFFFF"/>
                </a:solidFill>
                <a:latin typeface="Times New Roman" pitchFamily="18" charset="0"/>
              </a:rPr>
              <a:t>：</a:t>
            </a:r>
            <a:r>
              <a:rPr lang="en-US" altLang="zh-CN" sz="2800" b="1" dirty="0">
                <a:solidFill>
                  <a:srgbClr val="FFFFFF"/>
                </a:solidFill>
                <a:latin typeface="Times New Roman" pitchFamily="18" charset="0"/>
              </a:rPr>
              <a:t>x&gt;y</a:t>
            </a:r>
            <a:r>
              <a:rPr lang="zh-CN" altLang="en-US" sz="2800" b="1" dirty="0">
                <a:solidFill>
                  <a:srgbClr val="FFFFFF"/>
                </a:solidFill>
                <a:latin typeface="Times New Roman" pitchFamily="18" charset="0"/>
              </a:rPr>
              <a:t>。判断下列谓词公式所表达的命题的真值：</a:t>
            </a:r>
            <a:endParaRPr lang="en-US" altLang="zh-CN" sz="3200" b="1" dirty="0" smtClean="0">
              <a:latin typeface="Times New Roman" pitchFamily="18" charset="0"/>
              <a:sym typeface="Symbol" pitchFamily="18" charset="2"/>
            </a:endParaRPr>
          </a:p>
          <a:p>
            <a:pPr eaLnBrk="1" hangingPunct="1">
              <a:lnSpc>
                <a:spcPct val="80000"/>
              </a:lnSpc>
              <a:buFont typeface="Wingdings" panose="05000000000000000000" pitchFamily="2" charset="2"/>
              <a:buNone/>
              <a:defRPr/>
            </a:pPr>
            <a:r>
              <a:rPr lang="zh-CN"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2</a:t>
            </a:r>
            <a:r>
              <a:rPr lang="zh-CN" altLang="en-US" sz="3200" b="1" dirty="0" smtClean="0">
                <a:latin typeface="Times New Roman" pitchFamily="18" charset="0"/>
                <a:sym typeface="Symbol" pitchFamily="18" charset="2"/>
              </a:rPr>
              <a:t>） </a:t>
            </a:r>
            <a:r>
              <a:rPr lang="en-US" altLang="zh-CN" sz="3200" b="1" dirty="0" smtClean="0">
                <a:latin typeface="Times New Roman" pitchFamily="18" charset="0"/>
                <a:sym typeface="Symbol" pitchFamily="18" charset="2"/>
              </a:rPr>
              <a:t>T</a:t>
            </a:r>
            <a:r>
              <a:rPr lang="en-US" altLang="zh-CN" b="1" baseline="-30000" dirty="0" smtClean="0">
                <a:latin typeface="Times New Roman" pitchFamily="18" charset="0"/>
                <a:sym typeface="Symbol" pitchFamily="18" charset="2"/>
              </a:rPr>
              <a:t>I</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sym typeface="Symbol" pitchFamily="18" charset="2"/>
              </a:rPr>
              <a:t>yxP</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sym typeface="Symbol" pitchFamily="18" charset="2"/>
              </a:rPr>
              <a:t>x,y</a:t>
            </a:r>
            <a:r>
              <a:rPr lang="en-US" altLang="zh-CN" sz="3200" b="1" dirty="0" smtClean="0">
                <a:latin typeface="Times New Roman" pitchFamily="18" charset="0"/>
                <a:sym typeface="Symbol" pitchFamily="18" charset="2"/>
              </a:rPr>
              <a:t>))</a:t>
            </a:r>
          </a:p>
          <a:p>
            <a:pPr eaLnBrk="1" hangingPunct="1">
              <a:lnSpc>
                <a:spcPct val="80000"/>
              </a:lnSpc>
              <a:buFont typeface="Wingdings" panose="05000000000000000000" pitchFamily="2" charset="2"/>
              <a:buNone/>
              <a:defRPr/>
            </a:pPr>
            <a:r>
              <a:rPr lang="en-US" altLang="zh-CN" sz="3200" b="1" dirty="0" smtClean="0">
                <a:latin typeface="Times New Roman" pitchFamily="18" charset="0"/>
                <a:sym typeface="Symbol" pitchFamily="18" charset="2"/>
              </a:rPr>
              <a:t>       =T</a:t>
            </a:r>
            <a:r>
              <a:rPr lang="en-US" altLang="zh-CN" b="1" baseline="-30000" dirty="0" smtClean="0">
                <a:latin typeface="Times New Roman" pitchFamily="18" charset="0"/>
                <a:sym typeface="Symbol" pitchFamily="18" charset="2"/>
              </a:rPr>
              <a:t>I</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sym typeface="Symbol" pitchFamily="18" charset="2"/>
              </a:rPr>
              <a:t>xP</a:t>
            </a:r>
            <a:r>
              <a:rPr lang="en-US" altLang="zh-CN" sz="3200" b="1" dirty="0" smtClean="0">
                <a:latin typeface="Times New Roman" pitchFamily="18" charset="0"/>
                <a:sym typeface="Symbol" pitchFamily="18" charset="2"/>
              </a:rPr>
              <a:t>(x,0) </a:t>
            </a:r>
            <a:r>
              <a:rPr lang="en-US" altLang="zh-CN" sz="3200" b="1" dirty="0" err="1" smtClean="0">
                <a:latin typeface="Times New Roman" pitchFamily="18" charset="0"/>
                <a:sym typeface="Symbol" pitchFamily="18" charset="2"/>
              </a:rPr>
              <a:t>xP</a:t>
            </a:r>
            <a:r>
              <a:rPr lang="en-US" altLang="zh-CN" sz="3200" b="1" dirty="0" smtClean="0">
                <a:latin typeface="Times New Roman" pitchFamily="18" charset="0"/>
                <a:sym typeface="Symbol" pitchFamily="18" charset="2"/>
              </a:rPr>
              <a:t>(x,1) …</a:t>
            </a:r>
            <a:r>
              <a:rPr lang="en-US" altLang="zh-CN" sz="3200" b="1" dirty="0" err="1" smtClean="0">
                <a:latin typeface="Times New Roman" pitchFamily="18" charset="0"/>
                <a:sym typeface="Symbol" pitchFamily="18" charset="2"/>
              </a:rPr>
              <a:t>xP</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sym typeface="Symbol" pitchFamily="18" charset="2"/>
              </a:rPr>
              <a:t>x,n</a:t>
            </a:r>
            <a:r>
              <a:rPr lang="en-US" altLang="zh-CN" sz="3200" b="1" dirty="0" smtClean="0">
                <a:latin typeface="Times New Roman" pitchFamily="18" charset="0"/>
                <a:sym typeface="Symbol" pitchFamily="18" charset="2"/>
              </a:rPr>
              <a:t>) …)</a:t>
            </a:r>
          </a:p>
          <a:p>
            <a:pPr eaLnBrk="1" hangingPunct="1">
              <a:lnSpc>
                <a:spcPct val="80000"/>
              </a:lnSpc>
              <a:buFont typeface="Wingdings" panose="05000000000000000000" pitchFamily="2" charset="2"/>
              <a:buNone/>
              <a:defRPr/>
            </a:pPr>
            <a:r>
              <a:rPr lang="en-US" altLang="zh-CN" sz="3200" b="1" dirty="0" smtClean="0">
                <a:latin typeface="Times New Roman" pitchFamily="18" charset="0"/>
                <a:sym typeface="Symbol" pitchFamily="18" charset="2"/>
              </a:rPr>
              <a:t>       =  1  1 …1 …</a:t>
            </a:r>
          </a:p>
          <a:p>
            <a:pPr eaLnBrk="1" hangingPunct="1">
              <a:lnSpc>
                <a:spcPct val="80000"/>
              </a:lnSpc>
              <a:buFont typeface="Wingdings" panose="05000000000000000000" pitchFamily="2" charset="2"/>
              <a:buNone/>
              <a:defRPr/>
            </a:pPr>
            <a:r>
              <a:rPr lang="en-US" altLang="zh-CN" sz="3200" b="1" dirty="0" smtClean="0">
                <a:latin typeface="Times New Roman" pitchFamily="18" charset="0"/>
                <a:sym typeface="Symbol" pitchFamily="18" charset="2"/>
              </a:rPr>
              <a:t>       =  1</a:t>
            </a:r>
          </a:p>
          <a:p>
            <a:pPr eaLnBrk="1" hangingPunct="1">
              <a:lnSpc>
                <a:spcPct val="80000"/>
              </a:lnSpc>
              <a:buFont typeface="Wingdings" panose="05000000000000000000" pitchFamily="2" charset="2"/>
              <a:buNone/>
              <a:defRPr/>
            </a:pPr>
            <a:r>
              <a:rPr lang="en-US" altLang="zh-CN" sz="3200" b="1" dirty="0" smtClean="0">
                <a:latin typeface="Times New Roman" pitchFamily="18" charset="0"/>
                <a:sym typeface="Symbol" pitchFamily="18" charset="2"/>
              </a:rPr>
              <a:t>         (</a:t>
            </a:r>
            <a:r>
              <a:rPr lang="en-US" altLang="zh-CN" sz="3200" b="1" dirty="0" smtClean="0">
                <a:solidFill>
                  <a:schemeClr val="tx2"/>
                </a:solidFill>
                <a:latin typeface="Times New Roman" pitchFamily="18" charset="0"/>
                <a:sym typeface="Symbol" pitchFamily="18" charset="2"/>
              </a:rPr>
              <a:t></a:t>
            </a:r>
            <a:r>
              <a:rPr lang="en-US" altLang="zh-CN" sz="3200" b="1" dirty="0" smtClean="0">
                <a:solidFill>
                  <a:schemeClr val="tx2"/>
                </a:solidFill>
                <a:latin typeface="Times New Roman" pitchFamily="18" charset="0"/>
              </a:rPr>
              <a:t>x P(</a:t>
            </a:r>
            <a:r>
              <a:rPr lang="en-US" altLang="zh-CN" sz="3200" b="1" dirty="0" err="1" smtClean="0">
                <a:solidFill>
                  <a:schemeClr val="tx2"/>
                </a:solidFill>
                <a:latin typeface="Times New Roman" pitchFamily="18" charset="0"/>
              </a:rPr>
              <a:t>x,n</a:t>
            </a:r>
            <a:r>
              <a:rPr lang="en-US" altLang="zh-CN" sz="3200" b="1" dirty="0" smtClean="0">
                <a:solidFill>
                  <a:schemeClr val="tx2"/>
                </a:solidFill>
                <a:latin typeface="Times New Roman" pitchFamily="18" charset="0"/>
              </a:rPr>
              <a:t>) = P(0,n) </a:t>
            </a:r>
            <a:r>
              <a:rPr lang="en-US" altLang="zh-CN" sz="3200" b="1" dirty="0" smtClean="0">
                <a:latin typeface="Times New Roman" pitchFamily="18" charset="0"/>
                <a:sym typeface="Symbol" pitchFamily="18" charset="2"/>
              </a:rPr>
              <a:t>…</a:t>
            </a:r>
            <a:r>
              <a:rPr lang="en-US" altLang="zh-CN" sz="3200" b="1" dirty="0" smtClean="0">
                <a:solidFill>
                  <a:schemeClr val="tx2"/>
                </a:solidFill>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solidFill>
                  <a:srgbClr val="FFCC00"/>
                </a:solidFill>
                <a:latin typeface="Times New Roman" pitchFamily="18" charset="0"/>
                <a:sym typeface="Symbol" pitchFamily="18" charset="2"/>
              </a:rPr>
              <a:t>P(n+1,n)</a:t>
            </a:r>
            <a:r>
              <a:rPr lang="en-US" altLang="zh-CN" sz="3200" b="1" dirty="0" smtClean="0">
                <a:latin typeface="Times New Roman" pitchFamily="18" charset="0"/>
                <a:sym typeface="Symbol" pitchFamily="18" charset="2"/>
              </a:rPr>
              <a:t>  …)</a:t>
            </a:r>
          </a:p>
          <a:p>
            <a:pPr eaLnBrk="1" hangingPunct="1">
              <a:lnSpc>
                <a:spcPct val="80000"/>
              </a:lnSpc>
              <a:buFont typeface="Wingdings" panose="05000000000000000000" pitchFamily="2" charset="2"/>
              <a:buNone/>
              <a:defRPr/>
            </a:pPr>
            <a:r>
              <a:rPr lang="zh-CN"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3</a:t>
            </a:r>
            <a:r>
              <a:rPr lang="zh-CN" altLang="en-US" sz="3200" b="1" dirty="0" smtClean="0">
                <a:latin typeface="Times New Roman" pitchFamily="18" charset="0"/>
                <a:sym typeface="Symbol" pitchFamily="18" charset="2"/>
              </a:rPr>
              <a:t>） </a:t>
            </a:r>
            <a:r>
              <a:rPr lang="en-US" altLang="zh-CN" sz="3200" b="1" dirty="0" smtClean="0">
                <a:latin typeface="Times New Roman" pitchFamily="18" charset="0"/>
                <a:sym typeface="Symbol" pitchFamily="18" charset="2"/>
              </a:rPr>
              <a:t>T</a:t>
            </a:r>
            <a:r>
              <a:rPr lang="en-US" altLang="zh-CN" b="1" baseline="-30000" dirty="0" smtClean="0">
                <a:latin typeface="Times New Roman" pitchFamily="18" charset="0"/>
                <a:sym typeface="Symbol" pitchFamily="18" charset="2"/>
              </a:rPr>
              <a:t>I</a:t>
            </a:r>
            <a:r>
              <a:rPr lang="en-US" altLang="zh-CN" sz="3200" b="1" dirty="0" smtClean="0">
                <a:latin typeface="Times New Roman" pitchFamily="18" charset="0"/>
                <a:sym typeface="Symbol" pitchFamily="18" charset="2"/>
              </a:rPr>
              <a:t>(x </a:t>
            </a:r>
            <a:r>
              <a:rPr lang="en-US" altLang="zh-CN" sz="3200" b="1" dirty="0" err="1" smtClean="0">
                <a:latin typeface="Times New Roman" pitchFamily="18" charset="0"/>
                <a:sym typeface="Symbol" pitchFamily="18" charset="2"/>
              </a:rPr>
              <a:t>yP</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sym typeface="Symbol" pitchFamily="18" charset="2"/>
              </a:rPr>
              <a:t>x,y</a:t>
            </a:r>
            <a:r>
              <a:rPr lang="en-US" altLang="zh-CN" sz="3200" b="1" dirty="0" smtClean="0">
                <a:latin typeface="Times New Roman" pitchFamily="18" charset="0"/>
                <a:sym typeface="Symbol" pitchFamily="18" charset="2"/>
              </a:rPr>
              <a:t>))</a:t>
            </a:r>
          </a:p>
          <a:p>
            <a:pPr eaLnBrk="1" hangingPunct="1">
              <a:lnSpc>
                <a:spcPct val="80000"/>
              </a:lnSpc>
              <a:buFont typeface="Wingdings" panose="05000000000000000000" pitchFamily="2" charset="2"/>
              <a:buNone/>
              <a:defRPr/>
            </a:pPr>
            <a:r>
              <a:rPr lang="en-US" altLang="zh-CN" sz="3200" b="1" dirty="0" smtClean="0">
                <a:latin typeface="Times New Roman" pitchFamily="18" charset="0"/>
                <a:sym typeface="Symbol" pitchFamily="18" charset="2"/>
              </a:rPr>
              <a:t>       = T</a:t>
            </a:r>
            <a:r>
              <a:rPr lang="en-US" altLang="zh-CN" b="1" baseline="-30000" dirty="0" smtClean="0">
                <a:latin typeface="Times New Roman" pitchFamily="18" charset="0"/>
                <a:sym typeface="Symbol" pitchFamily="18" charset="2"/>
              </a:rPr>
              <a:t>I</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sym typeface="Symbol" pitchFamily="18" charset="2"/>
              </a:rPr>
              <a:t>yP</a:t>
            </a:r>
            <a:r>
              <a:rPr lang="en-US" altLang="zh-CN" sz="3200" b="1" dirty="0" smtClean="0">
                <a:latin typeface="Times New Roman" pitchFamily="18" charset="0"/>
                <a:sym typeface="Symbol" pitchFamily="18" charset="2"/>
              </a:rPr>
              <a:t>(0,y) </a:t>
            </a:r>
            <a:r>
              <a:rPr lang="en-US" altLang="zh-CN" sz="3200" b="1" dirty="0" err="1" smtClean="0">
                <a:latin typeface="Times New Roman" pitchFamily="18" charset="0"/>
                <a:sym typeface="Symbol" pitchFamily="18" charset="2"/>
              </a:rPr>
              <a:t>yP</a:t>
            </a:r>
            <a:r>
              <a:rPr lang="en-US" altLang="zh-CN" sz="3200" b="1" dirty="0" smtClean="0">
                <a:latin typeface="Times New Roman" pitchFamily="18" charset="0"/>
                <a:sym typeface="Symbol" pitchFamily="18" charset="2"/>
              </a:rPr>
              <a:t>(1,y) …) </a:t>
            </a:r>
          </a:p>
          <a:p>
            <a:pPr eaLnBrk="1" hangingPunct="1">
              <a:lnSpc>
                <a:spcPct val="80000"/>
              </a:lnSpc>
              <a:buFont typeface="Wingdings" panose="05000000000000000000" pitchFamily="2" charset="2"/>
              <a:buNone/>
              <a:defRPr/>
            </a:pPr>
            <a:r>
              <a:rPr lang="en-US" altLang="zh-CN" sz="3200" b="1" dirty="0" smtClean="0">
                <a:latin typeface="Times New Roman" pitchFamily="18" charset="0"/>
                <a:sym typeface="Symbol" pitchFamily="18" charset="2"/>
              </a:rPr>
              <a:t>       = 0 0…</a:t>
            </a:r>
          </a:p>
          <a:p>
            <a:pPr eaLnBrk="1" hangingPunct="1">
              <a:lnSpc>
                <a:spcPct val="80000"/>
              </a:lnSpc>
              <a:buFont typeface="Wingdings" panose="05000000000000000000" pitchFamily="2" charset="2"/>
              <a:buNone/>
              <a:defRPr/>
            </a:pPr>
            <a:r>
              <a:rPr lang="en-US" altLang="zh-CN" sz="3200" b="1" dirty="0" smtClean="0">
                <a:latin typeface="Times New Roman" pitchFamily="18" charset="0"/>
                <a:sym typeface="Symbol" pitchFamily="18" charset="2"/>
              </a:rPr>
              <a:t>       = 0</a:t>
            </a:r>
            <a:r>
              <a:rPr lang="en-US" altLang="zh-CN" sz="3200" b="1" dirty="0" smtClean="0">
                <a:solidFill>
                  <a:schemeClr val="tx2"/>
                </a:solidFill>
                <a:latin typeface="Times New Roman" pitchFamily="18" charset="0"/>
                <a:sym typeface="Symbol" pitchFamily="18" charset="2"/>
              </a:rPr>
              <a:t> </a:t>
            </a:r>
          </a:p>
          <a:p>
            <a:pPr eaLnBrk="1" hangingPunct="1">
              <a:lnSpc>
                <a:spcPct val="80000"/>
              </a:lnSpc>
              <a:buFont typeface="Wingdings" panose="05000000000000000000" pitchFamily="2" charset="2"/>
              <a:buNone/>
              <a:defRPr/>
            </a:pPr>
            <a:r>
              <a:rPr lang="en-US" altLang="zh-CN" sz="3200" b="1" dirty="0">
                <a:solidFill>
                  <a:schemeClr val="tx2"/>
                </a:solidFill>
                <a:latin typeface="Times New Roman" pitchFamily="18" charset="0"/>
                <a:sym typeface="Symbol" pitchFamily="18" charset="2"/>
              </a:rPr>
              <a:t> </a:t>
            </a:r>
            <a:r>
              <a:rPr lang="en-US" altLang="zh-CN" sz="3200" b="1" dirty="0" smtClean="0">
                <a:solidFill>
                  <a:schemeClr val="tx2"/>
                </a:solidFill>
                <a:latin typeface="Times New Roman" pitchFamily="18" charset="0"/>
                <a:sym typeface="Symbol" pitchFamily="18" charset="2"/>
              </a:rPr>
              <a:t>        (</a:t>
            </a:r>
            <a:r>
              <a:rPr lang="en-US" altLang="zh-CN" sz="3200" b="1" dirty="0" smtClean="0">
                <a:latin typeface="Times New Roman" pitchFamily="18" charset="0"/>
                <a:sym typeface="Symbol" pitchFamily="18" charset="2"/>
              </a:rPr>
              <a:t> </a:t>
            </a:r>
            <a:r>
              <a:rPr lang="en-US" altLang="zh-CN" sz="3200" b="1" dirty="0" err="1" smtClean="0">
                <a:latin typeface="Times New Roman" pitchFamily="18" charset="0"/>
                <a:sym typeface="Symbol" pitchFamily="18" charset="2"/>
              </a:rPr>
              <a:t>yP</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sym typeface="Symbol" pitchFamily="18" charset="2"/>
              </a:rPr>
              <a:t>n,y</a:t>
            </a:r>
            <a:r>
              <a:rPr lang="en-US" altLang="zh-CN" sz="3200" b="1" dirty="0" smtClean="0">
                <a:latin typeface="Times New Roman" pitchFamily="18" charset="0"/>
                <a:sym typeface="Symbol" pitchFamily="18" charset="2"/>
              </a:rPr>
              <a:t>)=P(n,0)…</a:t>
            </a:r>
            <a:r>
              <a:rPr lang="en-US" altLang="zh-CN" sz="3200" b="1" dirty="0">
                <a:latin typeface="Times New Roman" pitchFamily="18" charset="0"/>
                <a:sym typeface="Symbol" pitchFamily="18" charset="2"/>
              </a:rPr>
              <a:t>  </a:t>
            </a:r>
            <a:r>
              <a:rPr lang="en-US" altLang="zh-CN" sz="3200" b="1" dirty="0" smtClean="0">
                <a:latin typeface="Times New Roman" pitchFamily="18" charset="0"/>
                <a:sym typeface="Symbol" pitchFamily="18" charset="2"/>
              </a:rPr>
              <a:t>P(</a:t>
            </a:r>
            <a:r>
              <a:rPr lang="en-US" altLang="zh-CN" sz="3200" b="1" dirty="0" err="1" smtClean="0">
                <a:latin typeface="Times New Roman" pitchFamily="18" charset="0"/>
                <a:sym typeface="Symbol" pitchFamily="18" charset="2"/>
              </a:rPr>
              <a:t>n,n</a:t>
            </a:r>
            <a:r>
              <a:rPr lang="en-US" altLang="zh-CN" sz="3200" b="1" dirty="0" smtClean="0">
                <a:latin typeface="Times New Roman" pitchFamily="18" charset="0"/>
                <a:sym typeface="Symbol" pitchFamily="18" charset="2"/>
              </a:rPr>
              <a:t>)</a:t>
            </a:r>
            <a:r>
              <a:rPr lang="en-US" altLang="zh-CN" sz="3200" b="1" dirty="0">
                <a:latin typeface="Times New Roman" pitchFamily="18" charset="0"/>
                <a:sym typeface="Symbol" pitchFamily="18" charset="2"/>
              </a:rPr>
              <a:t> </a:t>
            </a:r>
            <a:r>
              <a:rPr lang="en-US" altLang="zh-CN" sz="3200" b="1" dirty="0" smtClean="0">
                <a:latin typeface="Times New Roman" pitchFamily="18" charset="0"/>
                <a:sym typeface="Symbol" pitchFamily="18" charset="2"/>
              </a:rPr>
              <a:t>… </a:t>
            </a:r>
            <a:r>
              <a:rPr lang="en-US" altLang="zh-CN" sz="3200" b="1" dirty="0" smtClean="0">
                <a:solidFill>
                  <a:schemeClr val="tx2"/>
                </a:solidFill>
                <a:latin typeface="Times New Roman" pitchFamily="18" charset="0"/>
                <a:sym typeface="Symbol" pitchFamily="18" charset="2"/>
              </a:rPr>
              <a:t>)</a:t>
            </a:r>
            <a:endParaRPr lang="en-US" altLang="zh-CN" sz="3200" b="1" dirty="0" smtClean="0">
              <a:latin typeface="Times New Roman" pitchFamily="18" charset="0"/>
              <a:sym typeface="Symbol"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6066">
                                            <p:txEl>
                                              <p:pRg st="7" end="7"/>
                                            </p:txEl>
                                          </p:spTgt>
                                        </p:tgtEl>
                                        <p:attrNameLst>
                                          <p:attrName>style.visibility</p:attrName>
                                        </p:attrNameLst>
                                      </p:cBhvr>
                                      <p:to>
                                        <p:strVal val="visible"/>
                                      </p:to>
                                    </p:set>
                                    <p:anim calcmode="lin" valueType="num">
                                      <p:cBhvr additive="base">
                                        <p:cTn id="7" dur="500" fill="hold"/>
                                        <p:tgtEl>
                                          <p:spTgt spid="21606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6066">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6066">
                                            <p:txEl>
                                              <p:pRg st="8" end="8"/>
                                            </p:txEl>
                                          </p:spTgt>
                                        </p:tgtEl>
                                        <p:attrNameLst>
                                          <p:attrName>style.visibility</p:attrName>
                                        </p:attrNameLst>
                                      </p:cBhvr>
                                      <p:to>
                                        <p:strVal val="visible"/>
                                      </p:to>
                                    </p:set>
                                    <p:anim calcmode="lin" valueType="num">
                                      <p:cBhvr additive="base">
                                        <p:cTn id="11" dur="500" fill="hold"/>
                                        <p:tgtEl>
                                          <p:spTgt spid="216066">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6066">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6066">
                                            <p:txEl>
                                              <p:pRg st="9" end="9"/>
                                            </p:txEl>
                                          </p:spTgt>
                                        </p:tgtEl>
                                        <p:attrNameLst>
                                          <p:attrName>style.visibility</p:attrName>
                                        </p:attrNameLst>
                                      </p:cBhvr>
                                      <p:to>
                                        <p:strVal val="visible"/>
                                      </p:to>
                                    </p:set>
                                    <p:anim calcmode="lin" valueType="num">
                                      <p:cBhvr additive="base">
                                        <p:cTn id="15" dur="500" fill="hold"/>
                                        <p:tgtEl>
                                          <p:spTgt spid="216066">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6066">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6066">
                                            <p:txEl>
                                              <p:pRg st="10" end="10"/>
                                            </p:txEl>
                                          </p:spTgt>
                                        </p:tgtEl>
                                        <p:attrNameLst>
                                          <p:attrName>style.visibility</p:attrName>
                                        </p:attrNameLst>
                                      </p:cBhvr>
                                      <p:to>
                                        <p:strVal val="visible"/>
                                      </p:to>
                                    </p:set>
                                    <p:anim calcmode="lin" valueType="num">
                                      <p:cBhvr additive="base">
                                        <p:cTn id="19" dur="500" fill="hold"/>
                                        <p:tgtEl>
                                          <p:spTgt spid="216066">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6066">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6066">
                                            <p:txEl>
                                              <p:pRg st="11" end="11"/>
                                            </p:txEl>
                                          </p:spTgt>
                                        </p:tgtEl>
                                        <p:attrNameLst>
                                          <p:attrName>style.visibility</p:attrName>
                                        </p:attrNameLst>
                                      </p:cBhvr>
                                      <p:to>
                                        <p:strVal val="visible"/>
                                      </p:to>
                                    </p:set>
                                    <p:anim calcmode="lin" valueType="num">
                                      <p:cBhvr additive="base">
                                        <p:cTn id="23" dur="500" fill="hold"/>
                                        <p:tgtEl>
                                          <p:spTgt spid="216066">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606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81000" y="871538"/>
            <a:ext cx="8458200" cy="5181600"/>
          </a:xfrm>
        </p:spPr>
        <p:txBody>
          <a:bodyPr/>
          <a:lstStyle/>
          <a:p>
            <a:pPr eaLnBrk="1" hangingPunct="1">
              <a:lnSpc>
                <a:spcPct val="110000"/>
              </a:lnSpc>
              <a:buFont typeface="Wingdings" panose="05000000000000000000" pitchFamily="2" charset="2"/>
              <a:buNone/>
              <a:tabLst>
                <a:tab pos="1716088" algn="l"/>
              </a:tabLst>
              <a:defRPr/>
            </a:pPr>
            <a:r>
              <a:rPr lang="en-US" altLang="zh-CN" sz="3200" b="1" dirty="0" smtClean="0">
                <a:solidFill>
                  <a:srgbClr val="FFC000"/>
                </a:solidFill>
                <a:latin typeface="黑体" panose="02010609060101010101" pitchFamily="49" charset="-122"/>
                <a:ea typeface="黑体" panose="02010609060101010101" pitchFamily="49" charset="-122"/>
              </a:rPr>
              <a:t>2 </a:t>
            </a:r>
            <a:r>
              <a:rPr lang="zh-CN" altLang="en-US" sz="3200" b="1" dirty="0" smtClean="0">
                <a:solidFill>
                  <a:srgbClr val="FFC000"/>
                </a:solidFill>
                <a:latin typeface="黑体" panose="02010609060101010101" pitchFamily="49" charset="-122"/>
                <a:ea typeface="黑体" panose="02010609060101010101" pitchFamily="49" charset="-122"/>
              </a:rPr>
              <a:t>不能描述问题间的逻辑联系</a:t>
            </a:r>
          </a:p>
          <a:p>
            <a:pPr eaLnBrk="1" hangingPunct="1">
              <a:lnSpc>
                <a:spcPct val="110000"/>
              </a:lnSpc>
              <a:tabLst>
                <a:tab pos="1716088" algn="l"/>
              </a:tabLst>
              <a:defRPr/>
            </a:pPr>
            <a:r>
              <a:rPr lang="zh-CN" altLang="en-US" sz="3200" b="1" dirty="0" smtClean="0">
                <a:latin typeface="Times New Roman" pitchFamily="18" charset="0"/>
              </a:rPr>
              <a:t>例如，逻辑学中著名的三段论：</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P</a:t>
            </a:r>
            <a:r>
              <a:rPr lang="zh-CN" altLang="en-US" sz="3200" b="1" dirty="0" smtClean="0">
                <a:latin typeface="Times New Roman" pitchFamily="18" charset="0"/>
              </a:rPr>
              <a:t>：凡人必死</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Q</a:t>
            </a:r>
            <a:r>
              <a:rPr lang="zh-CN" altLang="en-US" sz="3200" b="1" dirty="0" smtClean="0">
                <a:latin typeface="Times New Roman" pitchFamily="18" charset="0"/>
              </a:rPr>
              <a:t>：张三是人</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R</a:t>
            </a:r>
            <a:r>
              <a:rPr lang="zh-CN" altLang="en-US" sz="3200" b="1" dirty="0" smtClean="0">
                <a:latin typeface="Times New Roman" pitchFamily="18" charset="0"/>
              </a:rPr>
              <a:t>：张三必死</a:t>
            </a:r>
            <a:r>
              <a:rPr lang="zh-CN" altLang="en-US" sz="3200" dirty="0" smtClean="0">
                <a:latin typeface="Times New Roman" pitchFamily="18" charset="0"/>
              </a:rPr>
              <a:t> </a:t>
            </a:r>
          </a:p>
          <a:p>
            <a:pPr eaLnBrk="1" hangingPunct="1">
              <a:lnSpc>
                <a:spcPct val="110000"/>
              </a:lnSpc>
              <a:tabLst>
                <a:tab pos="1716088" algn="l"/>
              </a:tabLst>
              <a:defRPr/>
            </a:pPr>
            <a:r>
              <a:rPr lang="zh-CN" altLang="en-US" sz="3200" b="1" dirty="0" smtClean="0">
                <a:latin typeface="Times New Roman" pitchFamily="18" charset="0"/>
              </a:rPr>
              <a:t>在命题逻辑中：	应该有</a:t>
            </a:r>
            <a:r>
              <a:rPr lang="en-US" altLang="zh-CN" sz="3200" b="1" dirty="0" smtClean="0">
                <a:latin typeface="Times New Roman" pitchFamily="18" charset="0"/>
              </a:rPr>
              <a:t>(P</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 </a:t>
            </a:r>
            <a:r>
              <a:rPr lang="en-US" altLang="zh-CN" sz="3200" dirty="0" smtClean="0">
                <a:latin typeface="Times New Roman" pitchFamily="18" charset="0"/>
                <a:sym typeface="Symbol" pitchFamily="18" charset="2"/>
              </a:rPr>
              <a:t></a:t>
            </a:r>
            <a:r>
              <a:rPr lang="en-US" altLang="zh-CN" sz="3200" b="1" dirty="0" smtClean="0">
                <a:latin typeface="Times New Roman" pitchFamily="18" charset="0"/>
              </a:rPr>
              <a:t>R</a:t>
            </a:r>
            <a:r>
              <a:rPr lang="zh-CN" altLang="en-US" sz="3200" b="1" dirty="0" smtClean="0">
                <a:latin typeface="Times New Roman" pitchFamily="18" charset="0"/>
              </a:rPr>
              <a:t>，从而公式</a:t>
            </a:r>
            <a:r>
              <a:rPr lang="en-US" altLang="zh-CN" sz="3200" b="1" dirty="0" smtClean="0">
                <a:latin typeface="Times New Roman" pitchFamily="18" charset="0"/>
              </a:rPr>
              <a:t>(P</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R</a:t>
            </a:r>
            <a:r>
              <a:rPr lang="zh-CN" altLang="en-US" sz="3200" b="1" dirty="0" smtClean="0">
                <a:latin typeface="Times New Roman" pitchFamily="18" charset="0"/>
              </a:rPr>
              <a:t>应该是恒真的。</a:t>
            </a:r>
          </a:p>
          <a:p>
            <a:pPr eaLnBrk="1" hangingPunct="1">
              <a:lnSpc>
                <a:spcPct val="110000"/>
              </a:lnSpc>
              <a:tabLst>
                <a:tab pos="1716088" algn="l"/>
              </a:tabLst>
              <a:defRPr/>
            </a:pPr>
            <a:r>
              <a:rPr lang="zh-CN" altLang="en-US" sz="3200" b="1" dirty="0" smtClean="0">
                <a:latin typeface="Times New Roman" pitchFamily="18" charset="0"/>
              </a:rPr>
              <a:t>显然该公式不是恒真的，解释</a:t>
            </a:r>
            <a:r>
              <a:rPr lang="en-US" altLang="zh-CN" sz="3200" b="1" dirty="0" smtClean="0">
                <a:latin typeface="Times New Roman" pitchFamily="18" charset="0"/>
              </a:rPr>
              <a:t>{P</a:t>
            </a:r>
            <a:r>
              <a:rPr lang="zh-CN" altLang="en-US" sz="3200" b="1" dirty="0" smtClean="0">
                <a:latin typeface="Times New Roman" pitchFamily="18" charset="0"/>
              </a:rPr>
              <a:t>，</a:t>
            </a:r>
            <a:r>
              <a:rPr lang="en-US" altLang="zh-CN" sz="3200" b="1" dirty="0" smtClean="0">
                <a:latin typeface="Times New Roman" pitchFamily="18" charset="0"/>
              </a:rPr>
              <a:t>Q</a:t>
            </a:r>
            <a:r>
              <a:rPr lang="zh-CN" altLang="en-US" sz="3200" b="1" dirty="0" smtClean="0">
                <a:latin typeface="Times New Roman" pitchFamily="18" charset="0"/>
              </a:rPr>
              <a:t>，</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R}</a:t>
            </a:r>
            <a:r>
              <a:rPr lang="zh-CN" altLang="en-US" sz="3200" b="1" dirty="0" smtClean="0">
                <a:latin typeface="Times New Roman" pitchFamily="18" charset="0"/>
              </a:rPr>
              <a:t>就能弄假该公式。</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D6C137CB-9CED-4126-ABB3-1BED749342EF}" type="slidenum">
              <a:rPr lang="en-US" altLang="zh-CN" smtClean="0"/>
              <a:pPr>
                <a:defRPr/>
              </a:pPr>
              <a:t>5</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命题逻辑的缺陷</a:t>
            </a: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pPr eaLnBrk="1" hangingPunct="1">
              <a:lnSpc>
                <a:spcPct val="80000"/>
              </a:lnSpc>
              <a:buClr>
                <a:srgbClr val="FFCC00"/>
              </a:buClr>
              <a:buFont typeface="Wingdings" panose="05000000000000000000" pitchFamily="2" charset="2"/>
              <a:buChar char="n"/>
              <a:defRPr/>
            </a:pPr>
            <a:r>
              <a:rPr lang="zh-CN" altLang="en-US" sz="3200" b="1" dirty="0">
                <a:solidFill>
                  <a:srgbClr val="FFCC00"/>
                </a:solidFill>
                <a:latin typeface="Times New Roman" pitchFamily="18" charset="0"/>
                <a:sym typeface="Symbol" pitchFamily="18" charset="2"/>
              </a:rPr>
              <a:t>当</a:t>
            </a:r>
            <a:r>
              <a:rPr lang="en-US" altLang="zh-CN" sz="3200" b="1" dirty="0">
                <a:solidFill>
                  <a:srgbClr val="FFCC00"/>
                </a:solidFill>
                <a:latin typeface="Times New Roman" pitchFamily="18" charset="0"/>
                <a:sym typeface="Symbol" pitchFamily="18" charset="2"/>
              </a:rPr>
              <a:t>D</a:t>
            </a:r>
            <a:r>
              <a:rPr lang="zh-CN" altLang="en-US" sz="3200" b="1" dirty="0">
                <a:solidFill>
                  <a:srgbClr val="FFCC00"/>
                </a:solidFill>
                <a:latin typeface="Times New Roman" pitchFamily="18" charset="0"/>
                <a:sym typeface="Symbol" pitchFamily="18" charset="2"/>
              </a:rPr>
              <a:t>可数时</a:t>
            </a:r>
            <a:r>
              <a:rPr lang="en-US" altLang="zh-CN" sz="3200" b="1" dirty="0">
                <a:solidFill>
                  <a:srgbClr val="FFCC00"/>
                </a:solidFill>
                <a:latin typeface="Times New Roman" pitchFamily="18" charset="0"/>
                <a:sym typeface="Symbol" pitchFamily="18" charset="2"/>
              </a:rPr>
              <a:t>,</a:t>
            </a:r>
          </a:p>
          <a:p>
            <a:pPr eaLnBrk="1" hangingPunct="1">
              <a:lnSpc>
                <a:spcPct val="80000"/>
              </a:lnSpc>
              <a:buClr>
                <a:srgbClr val="FFCC00"/>
              </a:buClr>
              <a:buFont typeface="Wingdings" panose="05000000000000000000" pitchFamily="2" charset="2"/>
              <a:buNone/>
              <a:defRPr/>
            </a:pPr>
            <a:r>
              <a:rPr lang="en-US" altLang="zh-CN" sz="3200" b="1" dirty="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a:t>
            </a:r>
            <a:r>
              <a:rPr lang="en-US" altLang="zh-CN" sz="3200" b="1" dirty="0" smtClean="0">
                <a:solidFill>
                  <a:srgbClr val="FFCC00"/>
                </a:solidFill>
                <a:latin typeface="Times New Roman" pitchFamily="18" charset="0"/>
                <a:sym typeface="Symbol" pitchFamily="18" charset="2"/>
              </a:rPr>
              <a:t> </a:t>
            </a:r>
            <a:r>
              <a:rPr lang="en-US" altLang="zh-CN" sz="3200" b="1" dirty="0">
                <a:solidFill>
                  <a:srgbClr val="FFCC00"/>
                </a:solidFill>
                <a:latin typeface="Times New Roman" pitchFamily="18" charset="0"/>
              </a:rPr>
              <a:t>y P(</a:t>
            </a:r>
            <a:r>
              <a:rPr lang="en-US" altLang="zh-CN" sz="3200" b="1" dirty="0" err="1">
                <a:solidFill>
                  <a:srgbClr val="FFCC00"/>
                </a:solidFill>
                <a:latin typeface="Times New Roman" pitchFamily="18" charset="0"/>
              </a:rPr>
              <a:t>x,y</a:t>
            </a:r>
            <a:r>
              <a:rPr lang="en-US" altLang="zh-CN" sz="3200" b="1" dirty="0">
                <a:solidFill>
                  <a:srgbClr val="FFCC00"/>
                </a:solidFill>
                <a:latin typeface="Times New Roman" pitchFamily="18" charset="0"/>
              </a:rPr>
              <a:t>)= </a:t>
            </a:r>
            <a:r>
              <a:rPr lang="en-US" altLang="zh-CN" sz="3200" b="1" dirty="0">
                <a:solidFill>
                  <a:srgbClr val="FFCC00"/>
                </a:solidFill>
                <a:latin typeface="Times New Roman" pitchFamily="18" charset="0"/>
                <a:sym typeface="Symbol" pitchFamily="18" charset="2"/>
              </a:rPr>
              <a:t></a:t>
            </a:r>
            <a:r>
              <a:rPr lang="en-US" altLang="zh-CN" sz="3200" b="1" dirty="0" err="1">
                <a:solidFill>
                  <a:srgbClr val="FFCC00"/>
                </a:solidFill>
                <a:latin typeface="Times New Roman" pitchFamily="18" charset="0"/>
              </a:rPr>
              <a:t>y</a:t>
            </a:r>
            <a:r>
              <a:rPr lang="en-US" altLang="zh-CN" sz="3200" b="1" dirty="0" err="1">
                <a:solidFill>
                  <a:srgbClr val="FFCC00"/>
                </a:solidFill>
                <a:latin typeface="Times New Roman" pitchFamily="18" charset="0"/>
                <a:sym typeface="Symbol" pitchFamily="18" charset="2"/>
              </a:rPr>
              <a:t></a:t>
            </a:r>
            <a:r>
              <a:rPr lang="en-US" altLang="zh-CN" sz="3200" b="1" dirty="0" err="1">
                <a:solidFill>
                  <a:srgbClr val="FFCC00"/>
                </a:solidFill>
                <a:latin typeface="Times New Roman" pitchFamily="18" charset="0"/>
              </a:rPr>
              <a:t>x</a:t>
            </a:r>
            <a:r>
              <a:rPr lang="en-US" altLang="zh-CN" sz="3200" b="1" dirty="0">
                <a:solidFill>
                  <a:srgbClr val="FFCC00"/>
                </a:solidFill>
                <a:latin typeface="Times New Roman" pitchFamily="18" charset="0"/>
              </a:rPr>
              <a:t> P(</a:t>
            </a:r>
            <a:r>
              <a:rPr lang="en-US" altLang="zh-CN" sz="3200" b="1" dirty="0" err="1">
                <a:solidFill>
                  <a:srgbClr val="FFCC00"/>
                </a:solidFill>
                <a:latin typeface="Times New Roman" pitchFamily="18" charset="0"/>
              </a:rPr>
              <a:t>x,y</a:t>
            </a:r>
            <a:r>
              <a:rPr lang="en-US" altLang="zh-CN" sz="3200" b="1" dirty="0">
                <a:solidFill>
                  <a:srgbClr val="FFCC00"/>
                </a:solidFill>
                <a:latin typeface="Times New Roman" pitchFamily="18" charset="0"/>
              </a:rPr>
              <a:t>)</a:t>
            </a:r>
          </a:p>
          <a:p>
            <a:pPr eaLnBrk="1" hangingPunct="1">
              <a:lnSpc>
                <a:spcPct val="80000"/>
              </a:lnSpc>
              <a:buClr>
                <a:srgbClr val="FFCC00"/>
              </a:buClr>
              <a:buFont typeface="Wingdings" panose="05000000000000000000" pitchFamily="2" charset="2"/>
              <a:buNone/>
              <a:defRPr/>
            </a:pPr>
            <a:r>
              <a:rPr lang="en-US" altLang="zh-CN" sz="3200" b="1" dirty="0">
                <a:solidFill>
                  <a:srgbClr val="FFCC00"/>
                </a:solidFill>
                <a:latin typeface="Times New Roman" pitchFamily="18" charset="0"/>
                <a:sym typeface="Symbol" pitchFamily="18" charset="2"/>
              </a:rPr>
              <a:t> </a:t>
            </a:r>
            <a:r>
              <a:rPr lang="en-US" altLang="zh-CN" sz="3200" b="1" dirty="0">
                <a:solidFill>
                  <a:srgbClr val="FFCC00"/>
                </a:solidFill>
                <a:latin typeface="Times New Roman" pitchFamily="18" charset="0"/>
              </a:rPr>
              <a:t>x </a:t>
            </a:r>
            <a:r>
              <a:rPr lang="en-US" altLang="zh-CN" sz="3200" b="1" dirty="0">
                <a:solidFill>
                  <a:srgbClr val="FFCC00"/>
                </a:solidFill>
                <a:latin typeface="Times New Roman" pitchFamily="18" charset="0"/>
                <a:sym typeface="Symbol" pitchFamily="18" charset="2"/>
              </a:rPr>
              <a:t>y </a:t>
            </a:r>
            <a:r>
              <a:rPr lang="en-US" altLang="zh-CN" sz="3200" b="1" dirty="0">
                <a:solidFill>
                  <a:srgbClr val="FFCC00"/>
                </a:solidFill>
                <a:latin typeface="Times New Roman" pitchFamily="18" charset="0"/>
              </a:rPr>
              <a:t>P(</a:t>
            </a:r>
            <a:r>
              <a:rPr lang="en-US" altLang="zh-CN" sz="3200" b="1" dirty="0" err="1">
                <a:solidFill>
                  <a:srgbClr val="FFCC00"/>
                </a:solidFill>
                <a:latin typeface="Times New Roman" pitchFamily="18" charset="0"/>
              </a:rPr>
              <a:t>x,y</a:t>
            </a:r>
            <a:r>
              <a:rPr lang="en-US" altLang="zh-CN" sz="3200" b="1" dirty="0">
                <a:solidFill>
                  <a:srgbClr val="FFCC00"/>
                </a:solidFill>
                <a:latin typeface="Times New Roman" pitchFamily="18" charset="0"/>
              </a:rPr>
              <a:t>)= </a:t>
            </a:r>
            <a:r>
              <a:rPr lang="en-US" altLang="zh-CN" sz="3200" b="1" dirty="0">
                <a:solidFill>
                  <a:srgbClr val="FFCC00"/>
                </a:solidFill>
                <a:latin typeface="Times New Roman" pitchFamily="18" charset="0"/>
                <a:sym typeface="Symbol" pitchFamily="18" charset="2"/>
              </a:rPr>
              <a:t> </a:t>
            </a:r>
            <a:r>
              <a:rPr lang="en-US" altLang="zh-CN" sz="3200" b="1" dirty="0">
                <a:solidFill>
                  <a:srgbClr val="FFCC00"/>
                </a:solidFill>
                <a:latin typeface="Times New Roman" pitchFamily="18" charset="0"/>
              </a:rPr>
              <a:t>y </a:t>
            </a:r>
            <a:r>
              <a:rPr lang="en-US" altLang="zh-CN" sz="3200" b="1" dirty="0">
                <a:solidFill>
                  <a:srgbClr val="FFCC00"/>
                </a:solidFill>
                <a:latin typeface="Times New Roman" pitchFamily="18" charset="0"/>
                <a:sym typeface="Symbol" pitchFamily="18" charset="2"/>
              </a:rPr>
              <a:t>x </a:t>
            </a:r>
            <a:r>
              <a:rPr lang="en-US" altLang="zh-CN" sz="3200" b="1" dirty="0">
                <a:solidFill>
                  <a:srgbClr val="FFCC00"/>
                </a:solidFill>
                <a:latin typeface="Times New Roman" pitchFamily="18" charset="0"/>
              </a:rPr>
              <a:t>P(</a:t>
            </a:r>
            <a:r>
              <a:rPr lang="en-US" altLang="zh-CN" sz="3200" b="1" dirty="0" err="1">
                <a:solidFill>
                  <a:srgbClr val="FFCC00"/>
                </a:solidFill>
                <a:latin typeface="Times New Roman" pitchFamily="18" charset="0"/>
              </a:rPr>
              <a:t>x,y</a:t>
            </a:r>
            <a:r>
              <a:rPr lang="en-US" altLang="zh-CN" sz="3200" b="1" dirty="0">
                <a:solidFill>
                  <a:srgbClr val="FFCC00"/>
                </a:solidFill>
                <a:latin typeface="Times New Roman" pitchFamily="18" charset="0"/>
              </a:rPr>
              <a:t>)</a:t>
            </a:r>
          </a:p>
          <a:p>
            <a:pPr>
              <a:defRPr/>
            </a:pPr>
            <a:endParaRPr lang="zh-CN" altLang="en-US" dirty="0"/>
          </a:p>
        </p:txBody>
      </p:sp>
    </p:spTree>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body" idx="1"/>
          </p:nvPr>
        </p:nvSpPr>
        <p:spPr>
          <a:xfrm>
            <a:off x="114300" y="757238"/>
            <a:ext cx="8915400" cy="5943600"/>
          </a:xfrm>
        </p:spPr>
        <p:txBody>
          <a:bodyPr/>
          <a:lstStyle/>
          <a:p>
            <a:pPr marL="609600" indent="-609600" eaLnBrk="1" hangingPunct="1">
              <a:buFont typeface="Wingdings" panose="05000000000000000000" pitchFamily="2" charset="2"/>
              <a:buNone/>
              <a:defRPr/>
            </a:pPr>
            <a:r>
              <a:rPr lang="en-US" altLang="zh-CN" sz="3200" b="1" dirty="0" smtClean="0">
                <a:solidFill>
                  <a:srgbClr val="FFCC00"/>
                </a:solidFill>
                <a:latin typeface="Times New Roman" pitchFamily="18" charset="0"/>
              </a:rPr>
              <a:t>(3)</a:t>
            </a:r>
            <a:r>
              <a:rPr lang="zh-CN" altLang="en-US" sz="3200" b="1" dirty="0" smtClean="0">
                <a:solidFill>
                  <a:srgbClr val="FFCC00"/>
                </a:solidFill>
                <a:latin typeface="Times New Roman" pitchFamily="18" charset="0"/>
              </a:rPr>
              <a:t>注意量词的作用范围</a:t>
            </a:r>
          </a:p>
          <a:p>
            <a:pPr marL="609600" indent="-609600" eaLnBrk="1" hangingPunct="1">
              <a:buFont typeface="Wingdings" panose="05000000000000000000" pitchFamily="2" charset="2"/>
              <a:buNone/>
              <a:defRPr/>
            </a:pPr>
            <a:r>
              <a:rPr lang="zh-CN" altLang="en-US" sz="3200" b="1" dirty="0" smtClean="0">
                <a:solidFill>
                  <a:srgbClr val="FFCC00"/>
                </a:solidFill>
                <a:latin typeface="Times New Roman" pitchFamily="18" charset="0"/>
              </a:rPr>
              <a:t>例</a:t>
            </a:r>
            <a:r>
              <a:rPr lang="en-US" altLang="zh-CN" sz="3200" b="1" dirty="0" smtClean="0">
                <a:solidFill>
                  <a:srgbClr val="FFCC00"/>
                </a:solidFill>
                <a:latin typeface="Times New Roman" pitchFamily="18" charset="0"/>
              </a:rPr>
              <a:t>.</a:t>
            </a:r>
            <a:r>
              <a:rPr lang="en-US" altLang="zh-CN" sz="3200" b="1" dirty="0" smtClean="0">
                <a:latin typeface="Times New Roman" pitchFamily="18" charset="0"/>
              </a:rPr>
              <a:t> </a:t>
            </a:r>
            <a:r>
              <a:rPr lang="zh-CN" altLang="en-US" sz="3200" b="1" dirty="0" smtClean="0">
                <a:latin typeface="Times New Roman" pitchFamily="18" charset="0"/>
              </a:rPr>
              <a:t>设个体域为</a:t>
            </a:r>
            <a:r>
              <a:rPr lang="en-US" altLang="zh-CN" sz="3200" b="1" dirty="0" smtClean="0">
                <a:latin typeface="Times New Roman" pitchFamily="18" charset="0"/>
              </a:rPr>
              <a:t>D</a:t>
            </a:r>
            <a:r>
              <a:rPr lang="zh-CN" altLang="en-US" sz="3200" b="1" dirty="0" smtClean="0">
                <a:latin typeface="Times New Roman" pitchFamily="18" charset="0"/>
              </a:rPr>
              <a:t>，</a:t>
            </a:r>
            <a:r>
              <a:rPr lang="en-US" altLang="zh-CN" sz="3200" b="1" dirty="0" err="1" smtClean="0">
                <a:latin typeface="Times New Roman" pitchFamily="18" charset="0"/>
              </a:rPr>
              <a:t>a∈D</a:t>
            </a:r>
            <a:r>
              <a:rPr lang="zh-CN" altLang="en-US" sz="3200" b="1" dirty="0" smtClean="0">
                <a:latin typeface="Times New Roman" pitchFamily="18" charset="0"/>
              </a:rPr>
              <a:t>，</a:t>
            </a:r>
            <a:r>
              <a:rPr lang="en-US" altLang="zh-CN" sz="3200" b="1" dirty="0" smtClean="0">
                <a:latin typeface="Times New Roman" pitchFamily="18" charset="0"/>
              </a:rPr>
              <a:t>P(x)</a:t>
            </a:r>
            <a:r>
              <a:rPr lang="zh-CN" altLang="en-US" sz="3200" b="1" dirty="0" smtClean="0">
                <a:latin typeface="Times New Roman" pitchFamily="18" charset="0"/>
              </a:rPr>
              <a:t>为</a:t>
            </a:r>
            <a:r>
              <a:rPr lang="en-US" altLang="zh-CN" sz="3200" b="1" dirty="0" smtClean="0">
                <a:latin typeface="Times New Roman" pitchFamily="18" charset="0"/>
              </a:rPr>
              <a:t>D</a:t>
            </a:r>
            <a:r>
              <a:rPr lang="zh-CN" altLang="en-US" sz="3200" b="1" dirty="0" smtClean="0">
                <a:latin typeface="Times New Roman" pitchFamily="18" charset="0"/>
              </a:rPr>
              <a:t>上任意一个谓词。</a:t>
            </a:r>
          </a:p>
          <a:p>
            <a:pPr marL="609600" indent="-609600" eaLnBrk="1" hangingPunct="1">
              <a:buFont typeface="Wingdings" panose="05000000000000000000" pitchFamily="2" charset="2"/>
              <a:buNone/>
              <a:defRPr/>
            </a:pPr>
            <a:r>
              <a:rPr lang="en-US" altLang="zh-CN" sz="3200" b="1" dirty="0" smtClean="0">
                <a:latin typeface="Times New Roman" pitchFamily="18" charset="0"/>
              </a:rPr>
              <a:t>(1)</a:t>
            </a:r>
            <a:r>
              <a:rPr lang="zh-CN" altLang="en-US" sz="3200" b="1" dirty="0" smtClean="0">
                <a:latin typeface="Times New Roman" pitchFamily="18" charset="0"/>
              </a:rPr>
              <a:t>判断</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solidFill>
                  <a:srgbClr val="FFC000"/>
                </a:solidFill>
                <a:latin typeface="Times New Roman" pitchFamily="18" charset="0"/>
              </a:rPr>
              <a:t>(</a:t>
            </a:r>
            <a:r>
              <a:rPr lang="en-US" altLang="zh-CN" sz="3200" b="1" dirty="0" smtClean="0">
                <a:latin typeface="Times New Roman" pitchFamily="18" charset="0"/>
              </a:rPr>
              <a:t>P(x)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a:t>
            </a:r>
            <a:r>
              <a:rPr lang="en-US" altLang="zh-CN" sz="3200" b="1" dirty="0" smtClean="0">
                <a:solidFill>
                  <a:srgbClr val="FFC000"/>
                </a:solidFill>
                <a:latin typeface="Times New Roman" pitchFamily="18" charset="0"/>
              </a:rPr>
              <a:t>)</a:t>
            </a:r>
            <a:r>
              <a:rPr lang="zh-CN" altLang="en-US" sz="3200" b="1" dirty="0" smtClean="0">
                <a:latin typeface="Times New Roman" pitchFamily="18" charset="0"/>
              </a:rPr>
              <a:t>和</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solidFill>
                  <a:srgbClr val="FFC000"/>
                </a:solidFill>
                <a:latin typeface="Times New Roman" pitchFamily="18" charset="0"/>
              </a:rPr>
              <a:t>P</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a:t>
            </a:r>
            <a:r>
              <a:rPr lang="zh-CN" altLang="en-US" sz="3200" b="1" dirty="0" smtClean="0">
                <a:latin typeface="Times New Roman" pitchFamily="18" charset="0"/>
              </a:rPr>
              <a:t>是否等价。</a:t>
            </a:r>
          </a:p>
          <a:p>
            <a:pPr marL="609600" indent="-609600" eaLnBrk="1" hangingPunct="1">
              <a:buFont typeface="Wingdings" panose="05000000000000000000" pitchFamily="2" charset="2"/>
              <a:buNone/>
              <a:defRPr/>
            </a:pPr>
            <a:r>
              <a:rPr lang="en-US" altLang="zh-CN" sz="3200" b="1" dirty="0" smtClean="0">
                <a:latin typeface="Times New Roman" pitchFamily="18" charset="0"/>
              </a:rPr>
              <a:t>(2)</a:t>
            </a:r>
            <a:r>
              <a:rPr lang="zh-CN" altLang="en-US" sz="3200" b="1" dirty="0" smtClean="0">
                <a:latin typeface="Times New Roman" pitchFamily="18" charset="0"/>
              </a:rPr>
              <a:t>判断</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x(P(x)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a:t>
            </a:r>
            <a:r>
              <a:rPr lang="zh-CN" altLang="en-US" sz="3200" b="1" dirty="0" smtClean="0">
                <a:latin typeface="Times New Roman" pitchFamily="18" charset="0"/>
              </a:rPr>
              <a:t>和</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a:t>
            </a:r>
            <a:r>
              <a:rPr lang="zh-CN" altLang="en-US" sz="3200" b="1" dirty="0" smtClean="0">
                <a:latin typeface="Times New Roman" pitchFamily="18" charset="0"/>
              </a:rPr>
              <a:t>是否等价。</a:t>
            </a:r>
            <a:endParaRPr lang="zh-CN" altLang="en-US" sz="3200" b="1" dirty="0" smtClean="0">
              <a:solidFill>
                <a:srgbClr val="FFCC00"/>
              </a:solidFill>
              <a:latin typeface="Times New Roman" pitchFamily="18" charset="0"/>
            </a:endParaRPr>
          </a:p>
          <a:p>
            <a:pPr marL="609600" indent="-609600" eaLnBrk="1" hangingPunct="1">
              <a:buFont typeface="Wingdings" panose="05000000000000000000" pitchFamily="2" charset="2"/>
              <a:buNone/>
              <a:defRPr/>
            </a:pPr>
            <a:r>
              <a:rPr lang="zh-CN" altLang="zh-CN" sz="3200" b="1" dirty="0" smtClean="0">
                <a:solidFill>
                  <a:srgbClr val="FFCC00"/>
                </a:solidFill>
                <a:latin typeface="Times New Roman" pitchFamily="18" charset="0"/>
                <a:sym typeface="Symbol" pitchFamily="18" charset="2"/>
              </a:rPr>
              <a:t>解：</a:t>
            </a:r>
            <a:r>
              <a:rPr lang="en-US" altLang="zh-CN" sz="3200" b="1" dirty="0" smtClean="0">
                <a:latin typeface="Times New Roman" pitchFamily="18" charset="0"/>
                <a:sym typeface="Symbol" pitchFamily="18" charset="2"/>
              </a:rPr>
              <a:t>(1)</a:t>
            </a:r>
            <a:r>
              <a:rPr lang="en-US" altLang="zh-CN" sz="3200" dirty="0" smtClean="0">
                <a:latin typeface="Times New Roman" pitchFamily="18" charset="0"/>
                <a:sym typeface="Symbol" pitchFamily="18" charset="2"/>
              </a:rPr>
              <a:t> </a:t>
            </a:r>
            <a:r>
              <a:rPr lang="zh-CN" altLang="en-US" sz="3200" b="1" dirty="0" smtClean="0">
                <a:latin typeface="Times New Roman" pitchFamily="18" charset="0"/>
              </a:rPr>
              <a:t>任取解释</a:t>
            </a:r>
            <a:r>
              <a:rPr lang="en-US" altLang="zh-CN" sz="3200" b="1" dirty="0" smtClean="0">
                <a:latin typeface="Times New Roman" pitchFamily="18" charset="0"/>
              </a:rPr>
              <a:t>I</a:t>
            </a:r>
            <a:r>
              <a:rPr lang="zh-CN" altLang="en-US" sz="3200" b="1" dirty="0" smtClean="0">
                <a:latin typeface="Times New Roman" pitchFamily="18" charset="0"/>
              </a:rPr>
              <a:t>，</a:t>
            </a:r>
          </a:p>
          <a:p>
            <a:pPr marL="609600" indent="-609600" eaLnBrk="1" hangingPunct="1">
              <a:buFont typeface="Wingdings" panose="05000000000000000000" pitchFamily="2" charset="2"/>
              <a:buNone/>
              <a:defRPr/>
            </a:pPr>
            <a:r>
              <a:rPr lang="zh-CN" altLang="en-US" sz="3200" b="1" dirty="0" smtClean="0">
                <a:latin typeface="Times New Roman" pitchFamily="18" charset="0"/>
              </a:rPr>
              <a:t>若</a:t>
            </a:r>
            <a:r>
              <a:rPr lang="en-US" altLang="zh-CN" sz="3200" b="1" dirty="0" smtClean="0">
                <a:latin typeface="Times New Roman" pitchFamily="18" charset="0"/>
              </a:rPr>
              <a:t>P(a) </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下为真</a:t>
            </a:r>
            <a:r>
              <a:rPr lang="en-US" altLang="zh-CN" sz="3200" b="1" dirty="0" smtClean="0">
                <a:latin typeface="Times New Roman" pitchFamily="18" charset="0"/>
              </a:rPr>
              <a:t>,</a:t>
            </a:r>
            <a:r>
              <a:rPr lang="zh-CN" altLang="en-US" sz="3200" b="1" dirty="0" smtClean="0">
                <a:latin typeface="Times New Roman" pitchFamily="18" charset="0"/>
              </a:rPr>
              <a:t>则</a:t>
            </a:r>
            <a:r>
              <a:rPr lang="zh-CN" altLang="en-US" sz="3200" b="1" dirty="0" smtClean="0">
                <a:solidFill>
                  <a:schemeClr val="tx2"/>
                </a:solidFill>
                <a:latin typeface="Times New Roman" pitchFamily="18" charset="0"/>
                <a:sym typeface="Symbol" pitchFamily="18" charset="2"/>
              </a:rPr>
              <a:t></a:t>
            </a:r>
            <a:r>
              <a:rPr lang="en-US" altLang="zh-CN" sz="3200" b="1" dirty="0" err="1" smtClean="0">
                <a:solidFill>
                  <a:schemeClr val="tx2"/>
                </a:solidFill>
                <a:latin typeface="Times New Roman" pitchFamily="18" charset="0"/>
              </a:rPr>
              <a:t>xP</a:t>
            </a:r>
            <a:r>
              <a:rPr lang="en-US" altLang="zh-CN" sz="3200" b="1" dirty="0" smtClean="0">
                <a:solidFill>
                  <a:schemeClr val="tx2"/>
                </a:solidFill>
                <a:latin typeface="Times New Roman" pitchFamily="18" charset="0"/>
              </a:rPr>
              <a:t>(x)</a:t>
            </a:r>
            <a:r>
              <a:rPr lang="en-US" altLang="zh-CN" sz="3200" b="1" dirty="0" smtClean="0">
                <a:latin typeface="Times New Roman" pitchFamily="18" charset="0"/>
              </a:rPr>
              <a:t>→P(a)</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下为真</a:t>
            </a:r>
            <a:r>
              <a:rPr lang="en-US" altLang="zh-CN" sz="3200" b="1" dirty="0" smtClean="0">
                <a:latin typeface="Times New Roman" pitchFamily="18" charset="0"/>
              </a:rPr>
              <a:t>;</a:t>
            </a:r>
          </a:p>
          <a:p>
            <a:pPr marL="609600" indent="-609600" eaLnBrk="1" hangingPunct="1">
              <a:buFont typeface="Wingdings" panose="05000000000000000000" pitchFamily="2" charset="2"/>
              <a:buNone/>
              <a:defRPr/>
            </a:pPr>
            <a:r>
              <a:rPr lang="zh-CN" altLang="en-US" sz="3200" b="1" dirty="0" smtClean="0">
                <a:latin typeface="Times New Roman" pitchFamily="18" charset="0"/>
              </a:rPr>
              <a:t>若</a:t>
            </a:r>
            <a:r>
              <a:rPr lang="en-US" altLang="zh-CN" sz="3200" b="1" dirty="0" smtClean="0">
                <a:latin typeface="Times New Roman" pitchFamily="18" charset="0"/>
              </a:rPr>
              <a:t>P(a) </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下为假</a:t>
            </a:r>
            <a:r>
              <a:rPr lang="en-US" altLang="zh-CN" sz="3200" b="1" dirty="0" smtClean="0">
                <a:latin typeface="Times New Roman" pitchFamily="18" charset="0"/>
              </a:rPr>
              <a:t>,</a:t>
            </a:r>
            <a:r>
              <a:rPr lang="zh-CN" altLang="en-US" sz="3200" b="1" dirty="0" smtClean="0">
                <a:latin typeface="Times New Roman" pitchFamily="18" charset="0"/>
              </a:rPr>
              <a:t>则</a:t>
            </a:r>
            <a:r>
              <a:rPr lang="zh-CN" altLang="en-US" sz="3200" b="1" dirty="0" smtClean="0">
                <a:solidFill>
                  <a:schemeClr val="tx2"/>
                </a:solidFill>
                <a:latin typeface="Times New Roman" pitchFamily="18" charset="0"/>
                <a:sym typeface="Symbol" pitchFamily="18" charset="2"/>
              </a:rPr>
              <a:t></a:t>
            </a:r>
            <a:r>
              <a:rPr lang="en-US" altLang="zh-CN" sz="3200" b="1" dirty="0" err="1" smtClean="0">
                <a:solidFill>
                  <a:schemeClr val="tx2"/>
                </a:solidFill>
                <a:latin typeface="Times New Roman" pitchFamily="18" charset="0"/>
              </a:rPr>
              <a:t>xP</a:t>
            </a:r>
            <a:r>
              <a:rPr lang="en-US" altLang="zh-CN" sz="3200" b="1" dirty="0" smtClean="0">
                <a:solidFill>
                  <a:schemeClr val="tx2"/>
                </a:solidFill>
                <a:latin typeface="Times New Roman" pitchFamily="18" charset="0"/>
              </a:rPr>
              <a:t>(x)</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下为假</a:t>
            </a:r>
            <a:r>
              <a:rPr lang="en-US" altLang="zh-CN" sz="3200" b="1" dirty="0" smtClean="0">
                <a:latin typeface="Times New Roman" pitchFamily="18" charset="0"/>
              </a:rPr>
              <a:t>,</a:t>
            </a:r>
            <a:r>
              <a:rPr lang="zh-CN" altLang="en-US" sz="3200" b="1" dirty="0" smtClean="0">
                <a:latin typeface="Times New Roman" pitchFamily="18" charset="0"/>
              </a:rPr>
              <a:t>故</a:t>
            </a:r>
          </a:p>
          <a:p>
            <a:pPr marL="609600" indent="-609600" eaLnBrk="1" hangingPunct="1">
              <a:buFont typeface="Wingdings" panose="05000000000000000000" pitchFamily="2" charset="2"/>
              <a:buNone/>
              <a:defRPr/>
            </a:pPr>
            <a:r>
              <a:rPr lang="zh-CN" altLang="en-US" sz="3200" b="1" dirty="0" smtClean="0">
                <a:solidFill>
                  <a:schemeClr val="tx2"/>
                </a:solidFill>
                <a:latin typeface="Times New Roman" pitchFamily="18" charset="0"/>
                <a:sym typeface="Symbol" pitchFamily="18" charset="2"/>
              </a:rPr>
              <a:t></a:t>
            </a:r>
            <a:r>
              <a:rPr lang="en-US" altLang="zh-CN" sz="3200" b="1" dirty="0" err="1" smtClean="0">
                <a:solidFill>
                  <a:schemeClr val="tx2"/>
                </a:solidFill>
                <a:latin typeface="Times New Roman" pitchFamily="18" charset="0"/>
              </a:rPr>
              <a:t>xP</a:t>
            </a:r>
            <a:r>
              <a:rPr lang="en-US" altLang="zh-CN" sz="3200" b="1" dirty="0" smtClean="0">
                <a:solidFill>
                  <a:schemeClr val="tx2"/>
                </a:solidFill>
                <a:latin typeface="Times New Roman" pitchFamily="18" charset="0"/>
              </a:rPr>
              <a:t>(x)</a:t>
            </a:r>
            <a:r>
              <a:rPr lang="en-US" altLang="zh-CN" sz="3200" b="1" dirty="0" smtClean="0">
                <a:latin typeface="Times New Roman" pitchFamily="18" charset="0"/>
              </a:rPr>
              <a:t>→P(a)</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下为真．</a:t>
            </a:r>
          </a:p>
          <a:p>
            <a:pPr marL="609600" indent="-609600" eaLnBrk="1" hangingPunct="1">
              <a:buFont typeface="Wingdings" panose="05000000000000000000" pitchFamily="2" charset="2"/>
              <a:buNone/>
              <a:defRPr/>
            </a:pPr>
            <a:r>
              <a:rPr lang="zh-CN" altLang="en-US" sz="3200" b="1" dirty="0" smtClean="0">
                <a:latin typeface="Times New Roman" pitchFamily="18" charset="0"/>
              </a:rPr>
              <a:t>因此</a:t>
            </a:r>
            <a:r>
              <a:rPr lang="en-US" altLang="zh-CN" sz="3200" b="1" dirty="0" smtClean="0">
                <a:latin typeface="Times New Roman" pitchFamily="18" charset="0"/>
              </a:rPr>
              <a:t>,</a:t>
            </a:r>
            <a:r>
              <a:rPr lang="en-US" altLang="zh-CN"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xP</a:t>
            </a:r>
            <a:r>
              <a:rPr lang="en-US" altLang="zh-CN" sz="3200" b="1" dirty="0" smtClean="0">
                <a:solidFill>
                  <a:srgbClr val="FFCC00"/>
                </a:solidFill>
                <a:latin typeface="Times New Roman" pitchFamily="18" charset="0"/>
              </a:rPr>
              <a:t>(x)→P(a) </a:t>
            </a:r>
            <a:r>
              <a:rPr lang="zh-CN" altLang="en-US" sz="3200" b="1" dirty="0" smtClean="0">
                <a:solidFill>
                  <a:srgbClr val="FFCC00"/>
                </a:solidFill>
                <a:latin typeface="Times New Roman" pitchFamily="18" charset="0"/>
              </a:rPr>
              <a:t>是恒真公式。</a:t>
            </a:r>
            <a:endParaRPr lang="en-US" altLang="zh-CN" sz="3200"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dirty="0"/>
          </a:p>
        </p:txBody>
      </p:sp>
      <p:sp>
        <p:nvSpPr>
          <p:cNvPr id="3" name="灯片编号占位符 2"/>
          <p:cNvSpPr>
            <a:spLocks noGrp="1"/>
          </p:cNvSpPr>
          <p:nvPr>
            <p:ph type="sldNum" sz="quarter" idx="12"/>
          </p:nvPr>
        </p:nvSpPr>
        <p:spPr/>
        <p:txBody>
          <a:bodyPr/>
          <a:lstStyle/>
          <a:p>
            <a:pPr>
              <a:defRPr/>
            </a:pPr>
            <a:fld id="{22148463-DBAC-4813-AB9E-A314490AE58E}" type="slidenum">
              <a:rPr lang="en-US" altLang="zh-CN" smtClean="0"/>
              <a:pPr>
                <a:defRPr/>
              </a:pPr>
              <a:t>51</a:t>
            </a:fld>
            <a:endParaRPr lang="en-US" altLang="zh-CN"/>
          </a:p>
        </p:txBody>
      </p:sp>
      <p:sp>
        <p:nvSpPr>
          <p:cNvPr id="6"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5 </a:t>
            </a:r>
            <a:r>
              <a:rPr lang="zh-CN" altLang="en-US" sz="3600" b="1" dirty="0" smtClean="0">
                <a:latin typeface="黑体" panose="02010609060101010101" pitchFamily="49" charset="-122"/>
                <a:ea typeface="黑体" panose="02010609060101010101" pitchFamily="49" charset="-122"/>
              </a:rPr>
              <a:t>使用</a:t>
            </a:r>
            <a:r>
              <a:rPr lang="zh-CN" altLang="en-US" sz="3600" b="1" dirty="0" smtClean="0">
                <a:latin typeface="黑体" panose="02010609060101010101" pitchFamily="49" charset="-122"/>
                <a:ea typeface="黑体" panose="02010609060101010101" pitchFamily="49" charset="-122"/>
              </a:rPr>
              <a:t>量词时应注意以下几个问题：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7090">
                                            <p:txEl>
                                              <p:pRg st="4" end="4"/>
                                            </p:txEl>
                                          </p:spTgt>
                                        </p:tgtEl>
                                        <p:attrNameLst>
                                          <p:attrName>style.visibility</p:attrName>
                                        </p:attrNameLst>
                                      </p:cBhvr>
                                      <p:to>
                                        <p:strVal val="visible"/>
                                      </p:to>
                                    </p:set>
                                    <p:anim calcmode="lin" valueType="num">
                                      <p:cBhvr additive="base">
                                        <p:cTn id="7" dur="500" fill="hold"/>
                                        <p:tgtEl>
                                          <p:spTgt spid="21709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7090">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7090">
                                            <p:txEl>
                                              <p:pRg st="5" end="5"/>
                                            </p:txEl>
                                          </p:spTgt>
                                        </p:tgtEl>
                                        <p:attrNameLst>
                                          <p:attrName>style.visibility</p:attrName>
                                        </p:attrNameLst>
                                      </p:cBhvr>
                                      <p:to>
                                        <p:strVal val="visible"/>
                                      </p:to>
                                    </p:set>
                                    <p:anim calcmode="lin" valueType="num">
                                      <p:cBhvr additive="base">
                                        <p:cTn id="11" dur="500" fill="hold"/>
                                        <p:tgtEl>
                                          <p:spTgt spid="217090">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7090">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7090">
                                            <p:txEl>
                                              <p:pRg st="6" end="6"/>
                                            </p:txEl>
                                          </p:spTgt>
                                        </p:tgtEl>
                                        <p:attrNameLst>
                                          <p:attrName>style.visibility</p:attrName>
                                        </p:attrNameLst>
                                      </p:cBhvr>
                                      <p:to>
                                        <p:strVal val="visible"/>
                                      </p:to>
                                    </p:set>
                                    <p:anim calcmode="lin" valueType="num">
                                      <p:cBhvr additive="base">
                                        <p:cTn id="15" dur="500" fill="hold"/>
                                        <p:tgtEl>
                                          <p:spTgt spid="217090">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7090">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7090">
                                            <p:txEl>
                                              <p:pRg st="7" end="7"/>
                                            </p:txEl>
                                          </p:spTgt>
                                        </p:tgtEl>
                                        <p:attrNameLst>
                                          <p:attrName>style.visibility</p:attrName>
                                        </p:attrNameLst>
                                      </p:cBhvr>
                                      <p:to>
                                        <p:strVal val="visible"/>
                                      </p:to>
                                    </p:set>
                                    <p:anim calcmode="lin" valueType="num">
                                      <p:cBhvr additive="base">
                                        <p:cTn id="19" dur="500" fill="hold"/>
                                        <p:tgtEl>
                                          <p:spTgt spid="217090">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7090">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7090">
                                            <p:txEl>
                                              <p:pRg st="8" end="8"/>
                                            </p:txEl>
                                          </p:spTgt>
                                        </p:tgtEl>
                                        <p:attrNameLst>
                                          <p:attrName>style.visibility</p:attrName>
                                        </p:attrNameLst>
                                      </p:cBhvr>
                                      <p:to>
                                        <p:strVal val="visible"/>
                                      </p:to>
                                    </p:set>
                                    <p:anim calcmode="lin" valueType="num">
                                      <p:cBhvr additive="base">
                                        <p:cTn id="23" dur="500" fill="hold"/>
                                        <p:tgtEl>
                                          <p:spTgt spid="217090">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709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457200" y="533400"/>
            <a:ext cx="8229600" cy="5867400"/>
          </a:xfrm>
        </p:spPr>
        <p:txBody>
          <a:bodyPr/>
          <a:lstStyle/>
          <a:p>
            <a:pPr eaLnBrk="1" hangingPunct="1">
              <a:lnSpc>
                <a:spcPct val="80000"/>
              </a:lnSpc>
              <a:buFont typeface="Wingdings" panose="05000000000000000000" pitchFamily="2" charset="2"/>
              <a:buNone/>
              <a:defRPr/>
            </a:pPr>
            <a:r>
              <a:rPr lang="zh-CN" altLang="en-US" sz="3300" b="1" dirty="0" smtClean="0">
                <a:latin typeface="Times New Roman" pitchFamily="18" charset="0"/>
              </a:rPr>
              <a:t>而</a:t>
            </a:r>
            <a:r>
              <a:rPr lang="zh-CN" altLang="en-US" sz="3300" b="1" dirty="0" smtClean="0">
                <a:solidFill>
                  <a:srgbClr val="FFCC00"/>
                </a:solidFill>
                <a:latin typeface="Times New Roman" pitchFamily="18" charset="0"/>
                <a:sym typeface="Symbol" pitchFamily="18" charset="2"/>
              </a:rPr>
              <a:t></a:t>
            </a:r>
            <a:r>
              <a:rPr lang="en-US" altLang="zh-CN" sz="3300" b="1" dirty="0" smtClean="0">
                <a:solidFill>
                  <a:srgbClr val="FFCC00"/>
                </a:solidFill>
                <a:latin typeface="Times New Roman" pitchFamily="18" charset="0"/>
              </a:rPr>
              <a:t>x(P(x) </a:t>
            </a:r>
            <a:r>
              <a:rPr lang="en-US" altLang="zh-CN" sz="3300" b="1" dirty="0" smtClean="0">
                <a:solidFill>
                  <a:srgbClr val="FFCC00"/>
                </a:solidFill>
                <a:latin typeface="Times New Roman" pitchFamily="18" charset="0"/>
                <a:sym typeface="Symbol" pitchFamily="18" charset="2"/>
              </a:rPr>
              <a:t></a:t>
            </a:r>
            <a:r>
              <a:rPr lang="en-US" altLang="zh-CN" sz="3300" b="1" dirty="0" smtClean="0">
                <a:solidFill>
                  <a:srgbClr val="FFCC00"/>
                </a:solidFill>
                <a:latin typeface="Times New Roman" pitchFamily="18" charset="0"/>
              </a:rPr>
              <a:t>P(a))</a:t>
            </a:r>
            <a:r>
              <a:rPr lang="zh-CN" altLang="en-US" sz="3300" b="1" dirty="0" smtClean="0">
                <a:solidFill>
                  <a:srgbClr val="FFCC00"/>
                </a:solidFill>
                <a:latin typeface="Times New Roman" pitchFamily="18" charset="0"/>
              </a:rPr>
              <a:t>不是恒真公式</a:t>
            </a:r>
            <a:r>
              <a:rPr lang="zh-CN" altLang="en-US" sz="3300" b="1" dirty="0" smtClean="0">
                <a:latin typeface="Times New Roman" pitchFamily="18" charset="0"/>
              </a:rPr>
              <a:t>。设</a:t>
            </a:r>
          </a:p>
          <a:p>
            <a:pPr eaLnBrk="1" hangingPunct="1">
              <a:lnSpc>
                <a:spcPct val="80000"/>
              </a:lnSpc>
              <a:buFont typeface="Wingdings" panose="05000000000000000000" pitchFamily="2" charset="2"/>
              <a:buNone/>
              <a:defRPr/>
            </a:pPr>
            <a:r>
              <a:rPr lang="zh-CN" altLang="en-US" sz="3300" b="1" dirty="0" smtClean="0">
                <a:latin typeface="Times New Roman" pitchFamily="18" charset="0"/>
              </a:rPr>
              <a:t>解释</a:t>
            </a:r>
            <a:r>
              <a:rPr lang="en-US" altLang="zh-CN" sz="3300" b="1" dirty="0" smtClean="0">
                <a:latin typeface="Times New Roman" pitchFamily="18" charset="0"/>
              </a:rPr>
              <a:t>I</a:t>
            </a:r>
            <a:r>
              <a:rPr lang="zh-CN" altLang="en-US" sz="3300" b="1" dirty="0" smtClean="0">
                <a:latin typeface="Times New Roman" pitchFamily="18" charset="0"/>
              </a:rPr>
              <a:t>为： </a:t>
            </a:r>
          </a:p>
          <a:p>
            <a:pPr eaLnBrk="1" hangingPunct="1">
              <a:lnSpc>
                <a:spcPct val="80000"/>
              </a:lnSpc>
              <a:buFont typeface="Wingdings" panose="05000000000000000000" pitchFamily="2" charset="2"/>
              <a:buNone/>
              <a:defRPr/>
            </a:pPr>
            <a:r>
              <a:rPr lang="en-US" altLang="zh-CN" sz="3300" b="1" dirty="0" smtClean="0">
                <a:latin typeface="Times New Roman" pitchFamily="18" charset="0"/>
              </a:rPr>
              <a:t>D={1</a:t>
            </a:r>
            <a:r>
              <a:rPr lang="zh-CN" altLang="en-US" sz="3300" b="1" dirty="0" smtClean="0">
                <a:latin typeface="Times New Roman" pitchFamily="18" charset="0"/>
              </a:rPr>
              <a:t>，</a:t>
            </a:r>
            <a:r>
              <a:rPr lang="en-US" altLang="zh-CN" sz="3300" b="1" dirty="0" smtClean="0">
                <a:latin typeface="Times New Roman" pitchFamily="18" charset="0"/>
              </a:rPr>
              <a:t>2}</a:t>
            </a:r>
            <a:endParaRPr lang="en-US" altLang="zh-CN" sz="3300" b="1" u="sng" dirty="0" smtClean="0">
              <a:latin typeface="Times New Roman" pitchFamily="18" charset="0"/>
            </a:endParaRPr>
          </a:p>
          <a:p>
            <a:pPr eaLnBrk="1" hangingPunct="1">
              <a:lnSpc>
                <a:spcPct val="80000"/>
              </a:lnSpc>
              <a:buFont typeface="Wingdings" panose="05000000000000000000" pitchFamily="2" charset="2"/>
              <a:buNone/>
              <a:defRPr/>
            </a:pPr>
            <a:r>
              <a:rPr lang="en-US" altLang="zh-CN" sz="3300" b="1" u="sng" dirty="0" smtClean="0">
                <a:latin typeface="Times New Roman" pitchFamily="18" charset="0"/>
              </a:rPr>
              <a:t> a</a:t>
            </a:r>
            <a:r>
              <a:rPr lang="en-US" altLang="zh-CN" sz="3300" b="1" u="sng" dirty="0" smtClean="0">
                <a:solidFill>
                  <a:schemeClr val="tx2"/>
                </a:solidFill>
                <a:latin typeface="Times New Roman" pitchFamily="18" charset="0"/>
              </a:rPr>
              <a:t>    </a:t>
            </a:r>
            <a:r>
              <a:rPr lang="en-US" altLang="zh-CN" sz="3300" b="1" u="sng" dirty="0" smtClean="0">
                <a:latin typeface="Times New Roman" pitchFamily="18" charset="0"/>
              </a:rPr>
              <a:t> </a:t>
            </a:r>
            <a:endParaRPr lang="en-US" altLang="zh-CN" sz="3300" b="1" dirty="0" smtClean="0">
              <a:latin typeface="Times New Roman" pitchFamily="18" charset="0"/>
            </a:endParaRPr>
          </a:p>
          <a:p>
            <a:pPr eaLnBrk="1" hangingPunct="1">
              <a:lnSpc>
                <a:spcPct val="80000"/>
              </a:lnSpc>
              <a:buFont typeface="Wingdings" panose="05000000000000000000" pitchFamily="2" charset="2"/>
              <a:buNone/>
              <a:defRPr/>
            </a:pPr>
            <a:r>
              <a:rPr lang="en-US" altLang="zh-CN" sz="3300" b="1" dirty="0" smtClean="0">
                <a:latin typeface="Times New Roman" pitchFamily="18" charset="0"/>
              </a:rPr>
              <a:t> 1  </a:t>
            </a:r>
            <a:endParaRPr lang="en-US" altLang="zh-CN" sz="3300" b="1" u="sng" dirty="0" smtClean="0">
              <a:latin typeface="Times New Roman" pitchFamily="18" charset="0"/>
            </a:endParaRPr>
          </a:p>
          <a:p>
            <a:pPr eaLnBrk="1" hangingPunct="1">
              <a:lnSpc>
                <a:spcPct val="80000"/>
              </a:lnSpc>
              <a:buFont typeface="Wingdings" panose="05000000000000000000" pitchFamily="2" charset="2"/>
              <a:buNone/>
              <a:defRPr/>
            </a:pPr>
            <a:r>
              <a:rPr lang="en-US" altLang="zh-CN" sz="3300" b="1" u="sng" dirty="0" smtClean="0">
                <a:latin typeface="Times New Roman" pitchFamily="18" charset="0"/>
              </a:rPr>
              <a:t>   P(1)   P(2)  </a:t>
            </a:r>
            <a:endParaRPr lang="en-US" altLang="zh-CN" sz="3300" b="1" dirty="0" smtClean="0">
              <a:latin typeface="Times New Roman" pitchFamily="18" charset="0"/>
            </a:endParaRPr>
          </a:p>
          <a:p>
            <a:pPr eaLnBrk="1" hangingPunct="1">
              <a:lnSpc>
                <a:spcPct val="80000"/>
              </a:lnSpc>
              <a:buFont typeface="Wingdings" panose="05000000000000000000" pitchFamily="2" charset="2"/>
              <a:buNone/>
              <a:defRPr/>
            </a:pPr>
            <a:r>
              <a:rPr lang="en-US" altLang="zh-CN" sz="3300" b="1" dirty="0" smtClean="0">
                <a:latin typeface="Times New Roman" pitchFamily="18" charset="0"/>
              </a:rPr>
              <a:t>     0         1     </a:t>
            </a:r>
          </a:p>
          <a:p>
            <a:pPr eaLnBrk="1" hangingPunct="1">
              <a:lnSpc>
                <a:spcPct val="80000"/>
              </a:lnSpc>
              <a:buFont typeface="Wingdings" panose="05000000000000000000" pitchFamily="2" charset="2"/>
              <a:buNone/>
              <a:defRPr/>
            </a:pPr>
            <a:r>
              <a:rPr lang="zh-CN" altLang="en-US" sz="3300" b="1" dirty="0" smtClean="0">
                <a:latin typeface="Times New Roman" pitchFamily="18" charset="0"/>
              </a:rPr>
              <a:t>则 </a:t>
            </a:r>
            <a:r>
              <a:rPr lang="en-US" altLang="zh-CN" sz="3300" b="1" dirty="0" smtClean="0">
                <a:latin typeface="Times New Roman" pitchFamily="18" charset="0"/>
              </a:rPr>
              <a:t>T</a:t>
            </a:r>
            <a:r>
              <a:rPr lang="en-US" altLang="zh-CN" sz="3300" b="1" baseline="-25000" dirty="0" smtClean="0">
                <a:latin typeface="Times New Roman" pitchFamily="18" charset="0"/>
              </a:rPr>
              <a:t>I</a:t>
            </a:r>
            <a:r>
              <a:rPr lang="en-US" altLang="zh-CN" sz="3300" b="1" dirty="0" smtClean="0">
                <a:latin typeface="Times New Roman" pitchFamily="18" charset="0"/>
              </a:rPr>
              <a:t>(</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x(P(x) </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P(a)))</a:t>
            </a:r>
          </a:p>
          <a:p>
            <a:pPr eaLnBrk="1" hangingPunct="1">
              <a:lnSpc>
                <a:spcPct val="80000"/>
              </a:lnSpc>
              <a:buFont typeface="Wingdings" panose="05000000000000000000" pitchFamily="2" charset="2"/>
              <a:buNone/>
              <a:defRPr/>
            </a:pPr>
            <a:r>
              <a:rPr lang="en-US" altLang="zh-CN" sz="3300" b="1" dirty="0" smtClean="0">
                <a:latin typeface="Times New Roman" pitchFamily="18" charset="0"/>
              </a:rPr>
              <a:t>  = T</a:t>
            </a:r>
            <a:r>
              <a:rPr lang="en-US" altLang="zh-CN" sz="3300" b="1" baseline="-25000" dirty="0" smtClean="0">
                <a:latin typeface="Times New Roman" pitchFamily="18" charset="0"/>
              </a:rPr>
              <a:t>I</a:t>
            </a:r>
            <a:r>
              <a:rPr lang="en-US" altLang="zh-CN" sz="3300" b="1" dirty="0" smtClean="0">
                <a:latin typeface="Times New Roman" pitchFamily="18" charset="0"/>
              </a:rPr>
              <a:t> ((P(1) </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P(1)) </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P(2) </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P(1)))</a:t>
            </a:r>
          </a:p>
          <a:p>
            <a:pPr eaLnBrk="1" hangingPunct="1">
              <a:lnSpc>
                <a:spcPct val="80000"/>
              </a:lnSpc>
              <a:buFont typeface="Wingdings" panose="05000000000000000000" pitchFamily="2" charset="2"/>
              <a:buNone/>
              <a:defRPr/>
            </a:pPr>
            <a:r>
              <a:rPr lang="en-US" altLang="zh-CN" sz="3300" b="1" dirty="0" smtClean="0">
                <a:latin typeface="Times New Roman" pitchFamily="18" charset="0"/>
              </a:rPr>
              <a:t>  =  1 </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 0 =  0</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A5079E13-7249-448A-83FF-14556BCD3ABA}" type="slidenum">
              <a:rPr lang="en-US" altLang="zh-CN" smtClean="0"/>
              <a:pPr>
                <a:defRPr/>
              </a:pPr>
              <a:t>52</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1187">
                                            <p:txEl>
                                              <p:pRg st="5" end="5"/>
                                            </p:txEl>
                                          </p:spTgt>
                                        </p:tgtEl>
                                        <p:attrNameLst>
                                          <p:attrName>style.visibility</p:attrName>
                                        </p:attrNameLst>
                                      </p:cBhvr>
                                      <p:to>
                                        <p:strVal val="visible"/>
                                      </p:to>
                                    </p:set>
                                    <p:anim calcmode="lin" valueType="num">
                                      <p:cBhvr additive="base">
                                        <p:cTn id="7" dur="500" fill="hold"/>
                                        <p:tgtEl>
                                          <p:spTgt spid="22118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1187">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1187">
                                            <p:txEl>
                                              <p:pRg st="6" end="6"/>
                                            </p:txEl>
                                          </p:spTgt>
                                        </p:tgtEl>
                                        <p:attrNameLst>
                                          <p:attrName>style.visibility</p:attrName>
                                        </p:attrNameLst>
                                      </p:cBhvr>
                                      <p:to>
                                        <p:strVal val="visible"/>
                                      </p:to>
                                    </p:set>
                                    <p:anim calcmode="lin" valueType="num">
                                      <p:cBhvr additive="base">
                                        <p:cTn id="11" dur="500" fill="hold"/>
                                        <p:tgtEl>
                                          <p:spTgt spid="22118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1187">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1187">
                                            <p:txEl>
                                              <p:pRg st="7" end="7"/>
                                            </p:txEl>
                                          </p:spTgt>
                                        </p:tgtEl>
                                        <p:attrNameLst>
                                          <p:attrName>style.visibility</p:attrName>
                                        </p:attrNameLst>
                                      </p:cBhvr>
                                      <p:to>
                                        <p:strVal val="visible"/>
                                      </p:to>
                                    </p:set>
                                    <p:anim calcmode="lin" valueType="num">
                                      <p:cBhvr additive="base">
                                        <p:cTn id="15" dur="500" fill="hold"/>
                                        <p:tgtEl>
                                          <p:spTgt spid="221187">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1187">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1187">
                                            <p:txEl>
                                              <p:pRg st="8" end="8"/>
                                            </p:txEl>
                                          </p:spTgt>
                                        </p:tgtEl>
                                        <p:attrNameLst>
                                          <p:attrName>style.visibility</p:attrName>
                                        </p:attrNameLst>
                                      </p:cBhvr>
                                      <p:to>
                                        <p:strVal val="visible"/>
                                      </p:to>
                                    </p:set>
                                    <p:anim calcmode="lin" valueType="num">
                                      <p:cBhvr additive="base">
                                        <p:cTn id="19" dur="500" fill="hold"/>
                                        <p:tgtEl>
                                          <p:spTgt spid="22118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1187">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1187">
                                            <p:txEl>
                                              <p:pRg st="9" end="9"/>
                                            </p:txEl>
                                          </p:spTgt>
                                        </p:tgtEl>
                                        <p:attrNameLst>
                                          <p:attrName>style.visibility</p:attrName>
                                        </p:attrNameLst>
                                      </p:cBhvr>
                                      <p:to>
                                        <p:strVal val="visible"/>
                                      </p:to>
                                    </p:set>
                                    <p:anim calcmode="lin" valueType="num">
                                      <p:cBhvr additive="base">
                                        <p:cTn id="23" dur="500" fill="hold"/>
                                        <p:tgtEl>
                                          <p:spTgt spid="221187">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11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304800" y="609600"/>
            <a:ext cx="8610600" cy="4343400"/>
          </a:xfrm>
        </p:spPr>
        <p:txBody>
          <a:bodyPr/>
          <a:lstStyle/>
          <a:p>
            <a:pPr algn="just" eaLnBrk="1" hangingPunct="1">
              <a:lnSpc>
                <a:spcPct val="125000"/>
              </a:lnSpc>
              <a:buClr>
                <a:srgbClr val="FFCC00"/>
              </a:buClr>
              <a:buFont typeface="Wingdings" panose="05000000000000000000" pitchFamily="2" charset="2"/>
              <a:buNone/>
              <a:defRPr/>
            </a:pPr>
            <a:r>
              <a:rPr lang="en-US" altLang="zh-CN" sz="3300" b="1" dirty="0" smtClean="0">
                <a:latin typeface="Times New Roman" pitchFamily="18" charset="0"/>
              </a:rPr>
              <a:t>(2)</a:t>
            </a:r>
            <a:r>
              <a:rPr lang="zh-CN" altLang="en-US" sz="3300" b="1" dirty="0" smtClean="0">
                <a:latin typeface="Times New Roman" pitchFamily="18" charset="0"/>
              </a:rPr>
              <a:t>判断</a:t>
            </a:r>
            <a:r>
              <a:rPr lang="zh-CN" altLang="en-US" sz="3300" b="1" dirty="0" smtClean="0">
                <a:solidFill>
                  <a:srgbClr val="FFC000"/>
                </a:solidFill>
                <a:latin typeface="Times New Roman" pitchFamily="18" charset="0"/>
                <a:sym typeface="Symbol" pitchFamily="18" charset="2"/>
              </a:rPr>
              <a:t></a:t>
            </a:r>
            <a:r>
              <a:rPr lang="en-US" altLang="zh-CN" sz="3300" b="1" dirty="0" smtClean="0">
                <a:solidFill>
                  <a:srgbClr val="FFC000"/>
                </a:solidFill>
                <a:latin typeface="Times New Roman" pitchFamily="18" charset="0"/>
              </a:rPr>
              <a:t>x(</a:t>
            </a:r>
            <a:r>
              <a:rPr lang="en-US" altLang="zh-CN" sz="3300" b="1" dirty="0" smtClean="0">
                <a:latin typeface="Times New Roman" pitchFamily="18" charset="0"/>
              </a:rPr>
              <a:t>P(x)</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P(a)</a:t>
            </a:r>
            <a:r>
              <a:rPr lang="en-US" altLang="zh-CN" sz="3300" b="1" dirty="0" smtClean="0">
                <a:solidFill>
                  <a:srgbClr val="FFC000"/>
                </a:solidFill>
                <a:latin typeface="Times New Roman" pitchFamily="18" charset="0"/>
              </a:rPr>
              <a:t>)</a:t>
            </a:r>
            <a:r>
              <a:rPr lang="zh-CN" altLang="en-US" sz="3300" b="1" dirty="0" smtClean="0">
                <a:latin typeface="Times New Roman" pitchFamily="18" charset="0"/>
              </a:rPr>
              <a:t>和</a:t>
            </a:r>
            <a:r>
              <a:rPr lang="zh-CN" altLang="en-US" sz="3300" b="1" dirty="0" smtClean="0">
                <a:solidFill>
                  <a:srgbClr val="FFC000"/>
                </a:solidFill>
                <a:latin typeface="Times New Roman" pitchFamily="18" charset="0"/>
                <a:sym typeface="Symbol" pitchFamily="18" charset="2"/>
              </a:rPr>
              <a:t></a:t>
            </a:r>
            <a:r>
              <a:rPr lang="en-US" altLang="zh-CN" sz="3300" b="1" dirty="0" err="1" smtClean="0">
                <a:solidFill>
                  <a:srgbClr val="FFC000"/>
                </a:solidFill>
                <a:latin typeface="Times New Roman" pitchFamily="18" charset="0"/>
              </a:rPr>
              <a:t>xP</a:t>
            </a:r>
            <a:r>
              <a:rPr lang="en-US" altLang="zh-CN" sz="3300" b="1" dirty="0" smtClean="0">
                <a:solidFill>
                  <a:srgbClr val="FFC000"/>
                </a:solidFill>
                <a:latin typeface="Times New Roman" pitchFamily="18" charset="0"/>
              </a:rPr>
              <a:t>(x)</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P(a)</a:t>
            </a:r>
            <a:r>
              <a:rPr lang="zh-CN" altLang="en-US" sz="3300" b="1" dirty="0" smtClean="0">
                <a:latin typeface="Times New Roman" pitchFamily="18" charset="0"/>
              </a:rPr>
              <a:t>是否等价。</a:t>
            </a:r>
            <a:endParaRPr lang="zh-CN" altLang="en-US" sz="3300" b="1" dirty="0" smtClean="0">
              <a:solidFill>
                <a:srgbClr val="FFCC00"/>
              </a:solidFill>
              <a:latin typeface="Times New Roman" pitchFamily="18" charset="0"/>
            </a:endParaRPr>
          </a:p>
          <a:p>
            <a:pPr algn="just" eaLnBrk="1" hangingPunct="1">
              <a:lnSpc>
                <a:spcPct val="125000"/>
              </a:lnSpc>
              <a:buClr>
                <a:srgbClr val="FFCC00"/>
              </a:buClr>
              <a:buFont typeface="Wingdings" panose="05000000000000000000" pitchFamily="2" charset="2"/>
              <a:buNone/>
              <a:defRPr/>
            </a:pPr>
            <a:r>
              <a:rPr lang="zh-CN" altLang="en-US" sz="3300" b="1" dirty="0" smtClean="0">
                <a:latin typeface="Times New Roman" pitchFamily="18" charset="0"/>
                <a:cs typeface="Times New Roman" pitchFamily="18" charset="0"/>
              </a:rPr>
              <a:t>   任取解释</a:t>
            </a:r>
            <a:r>
              <a:rPr lang="en-US" altLang="zh-CN" sz="3300" b="1" dirty="0" smtClean="0">
                <a:latin typeface="Times New Roman" pitchFamily="18" charset="0"/>
                <a:cs typeface="Times New Roman" pitchFamily="18" charset="0"/>
              </a:rPr>
              <a:t>I</a:t>
            </a:r>
            <a:r>
              <a:rPr lang="zh-CN" altLang="en-US" sz="3300" b="1" dirty="0" smtClean="0">
                <a:latin typeface="Times New Roman" pitchFamily="18" charset="0"/>
                <a:cs typeface="Times New Roman" pitchFamily="18" charset="0"/>
              </a:rPr>
              <a:t>，由</a:t>
            </a:r>
            <a:r>
              <a:rPr lang="en-US" altLang="zh-CN" sz="3300" b="1" dirty="0" smtClean="0">
                <a:latin typeface="Times New Roman" pitchFamily="18" charset="0"/>
                <a:cs typeface="Times New Roman" pitchFamily="18" charset="0"/>
              </a:rPr>
              <a:t>P(a) </a:t>
            </a:r>
            <a:r>
              <a:rPr lang="en-US" altLang="zh-CN" sz="3300" b="1" dirty="0" smtClean="0">
                <a:latin typeface="Times New Roman" pitchFamily="18" charset="0"/>
                <a:cs typeface="Times New Roman" pitchFamily="18" charset="0"/>
                <a:sym typeface="Symbol" pitchFamily="18" charset="2"/>
              </a:rPr>
              <a:t></a:t>
            </a:r>
            <a:r>
              <a:rPr lang="en-US" altLang="zh-CN" sz="3300" b="1" dirty="0" smtClean="0">
                <a:latin typeface="Times New Roman" pitchFamily="18" charset="0"/>
                <a:cs typeface="Times New Roman" pitchFamily="18" charset="0"/>
              </a:rPr>
              <a:t>P(a)</a:t>
            </a:r>
            <a:r>
              <a:rPr lang="zh-CN" altLang="en-US" sz="3300" b="1" dirty="0" smtClean="0">
                <a:latin typeface="Times New Roman" pitchFamily="18" charset="0"/>
                <a:cs typeface="Times New Roman" pitchFamily="18" charset="0"/>
              </a:rPr>
              <a:t>为真，知，</a:t>
            </a:r>
          </a:p>
          <a:p>
            <a:pPr algn="just" eaLnBrk="1" hangingPunct="1">
              <a:lnSpc>
                <a:spcPct val="125000"/>
              </a:lnSpc>
              <a:buClr>
                <a:srgbClr val="FFCC00"/>
              </a:buClr>
              <a:buFont typeface="Wingdings" panose="05000000000000000000" pitchFamily="2" charset="2"/>
              <a:buNone/>
              <a:defRPr/>
            </a:pPr>
            <a:r>
              <a:rPr lang="zh-CN" altLang="en-US" sz="3300" b="1" dirty="0" smtClean="0">
                <a:latin typeface="Times New Roman" pitchFamily="18" charset="0"/>
                <a:cs typeface="Times New Roman" pitchFamily="18" charset="0"/>
              </a:rPr>
              <a:t>   存在</a:t>
            </a:r>
            <a:r>
              <a:rPr lang="en-US" altLang="zh-CN" sz="3300" b="1" dirty="0" err="1" smtClean="0">
                <a:latin typeface="Times New Roman" pitchFamily="18" charset="0"/>
                <a:cs typeface="Times New Roman" pitchFamily="18" charset="0"/>
              </a:rPr>
              <a:t>x</a:t>
            </a:r>
            <a:r>
              <a:rPr lang="en-US" altLang="zh-CN" sz="3300" b="1" dirty="0" err="1" smtClean="0">
                <a:latin typeface="Times New Roman" pitchFamily="18" charset="0"/>
                <a:sym typeface="Symbol" pitchFamily="18" charset="2"/>
              </a:rPr>
              <a:t></a:t>
            </a:r>
            <a:r>
              <a:rPr lang="en-US" altLang="zh-CN" sz="3300" b="1" dirty="0" err="1" smtClean="0">
                <a:latin typeface="Times New Roman" pitchFamily="18" charset="0"/>
              </a:rPr>
              <a:t>D</a:t>
            </a:r>
            <a:r>
              <a:rPr lang="zh-CN" altLang="en-US" sz="3300" b="1" dirty="0" smtClean="0">
                <a:latin typeface="Times New Roman" pitchFamily="18" charset="0"/>
              </a:rPr>
              <a:t>，使得</a:t>
            </a:r>
            <a:r>
              <a:rPr lang="en-US" altLang="zh-CN" sz="3300" b="1" dirty="0" smtClean="0">
                <a:latin typeface="Times New Roman" pitchFamily="18" charset="0"/>
                <a:cs typeface="Times New Roman" pitchFamily="18" charset="0"/>
              </a:rPr>
              <a:t>P(x) </a:t>
            </a:r>
            <a:r>
              <a:rPr lang="en-US" altLang="zh-CN" sz="3300" b="1" dirty="0" smtClean="0">
                <a:latin typeface="Times New Roman" pitchFamily="18" charset="0"/>
                <a:cs typeface="Times New Roman" pitchFamily="18" charset="0"/>
                <a:sym typeface="Symbol" pitchFamily="18" charset="2"/>
              </a:rPr>
              <a:t></a:t>
            </a:r>
            <a:r>
              <a:rPr lang="en-US" altLang="zh-CN" sz="3300" b="1" dirty="0" smtClean="0">
                <a:latin typeface="Times New Roman" pitchFamily="18" charset="0"/>
                <a:cs typeface="Times New Roman" pitchFamily="18" charset="0"/>
              </a:rPr>
              <a:t>P(a)</a:t>
            </a:r>
            <a:r>
              <a:rPr lang="zh-CN" altLang="en-US" sz="3300" b="1" dirty="0" smtClean="0">
                <a:latin typeface="Times New Roman" pitchFamily="18" charset="0"/>
                <a:cs typeface="Times New Roman" pitchFamily="18" charset="0"/>
              </a:rPr>
              <a:t>为真，即</a:t>
            </a:r>
          </a:p>
          <a:p>
            <a:pPr algn="just" eaLnBrk="1" hangingPunct="1">
              <a:lnSpc>
                <a:spcPct val="125000"/>
              </a:lnSpc>
              <a:buClr>
                <a:srgbClr val="FFCC00"/>
              </a:buClr>
              <a:buFont typeface="Wingdings" panose="05000000000000000000" pitchFamily="2" charset="2"/>
              <a:buNone/>
              <a:defRPr/>
            </a:pPr>
            <a:r>
              <a:rPr lang="zh-CN" altLang="en-US" sz="3300" b="1" dirty="0" smtClean="0">
                <a:latin typeface="Times New Roman" pitchFamily="18" charset="0"/>
                <a:cs typeface="Times New Roman" pitchFamily="18" charset="0"/>
              </a:rPr>
              <a:t>    </a:t>
            </a:r>
            <a:r>
              <a:rPr lang="zh-CN" altLang="en-US" sz="3300" b="1" dirty="0" smtClean="0">
                <a:latin typeface="Times New Roman" pitchFamily="18" charset="0"/>
                <a:cs typeface="Times New Roman" pitchFamily="18" charset="0"/>
                <a:sym typeface="Symbol" pitchFamily="18" charset="2"/>
              </a:rPr>
              <a:t></a:t>
            </a:r>
            <a:r>
              <a:rPr lang="en-US" altLang="zh-CN" sz="3300" b="1" dirty="0" smtClean="0">
                <a:latin typeface="Times New Roman" pitchFamily="18" charset="0"/>
                <a:cs typeface="Times New Roman" pitchFamily="18" charset="0"/>
              </a:rPr>
              <a:t>x</a:t>
            </a:r>
            <a:r>
              <a:rPr lang="zh-CN" altLang="en-US" sz="3300" b="1" dirty="0" smtClean="0">
                <a:latin typeface="Times New Roman" pitchFamily="18" charset="0"/>
                <a:cs typeface="Times New Roman" pitchFamily="18" charset="0"/>
              </a:rPr>
              <a:t>（</a:t>
            </a:r>
            <a:r>
              <a:rPr lang="en-US" altLang="zh-CN" sz="3300" b="1" dirty="0" smtClean="0">
                <a:latin typeface="Times New Roman" pitchFamily="18" charset="0"/>
                <a:cs typeface="Times New Roman" pitchFamily="18" charset="0"/>
              </a:rPr>
              <a:t>P(x) </a:t>
            </a:r>
            <a:r>
              <a:rPr lang="en-US" altLang="zh-CN" sz="3300" b="1" dirty="0" smtClean="0">
                <a:latin typeface="Times New Roman" pitchFamily="18" charset="0"/>
                <a:cs typeface="Times New Roman" pitchFamily="18" charset="0"/>
                <a:sym typeface="Symbol" pitchFamily="18" charset="2"/>
              </a:rPr>
              <a:t></a:t>
            </a:r>
            <a:r>
              <a:rPr lang="en-US" altLang="zh-CN" sz="3300" b="1" dirty="0" smtClean="0">
                <a:latin typeface="Times New Roman" pitchFamily="18" charset="0"/>
                <a:cs typeface="Times New Roman" pitchFamily="18" charset="0"/>
              </a:rPr>
              <a:t>P(a)</a:t>
            </a:r>
            <a:r>
              <a:rPr lang="zh-CN" altLang="en-US" sz="3300" b="1" dirty="0" smtClean="0">
                <a:latin typeface="Times New Roman" pitchFamily="18" charset="0"/>
                <a:cs typeface="Times New Roman" pitchFamily="18" charset="0"/>
              </a:rPr>
              <a:t>）为真。</a:t>
            </a:r>
          </a:p>
          <a:p>
            <a:pPr algn="just" eaLnBrk="1" hangingPunct="1">
              <a:lnSpc>
                <a:spcPct val="125000"/>
              </a:lnSpc>
              <a:buClr>
                <a:srgbClr val="FFCC00"/>
              </a:buClr>
              <a:buFont typeface="Wingdings" panose="05000000000000000000" pitchFamily="2" charset="2"/>
              <a:buNone/>
              <a:defRPr/>
            </a:pPr>
            <a:r>
              <a:rPr lang="zh-CN" altLang="en-US" sz="3300" b="1" dirty="0" smtClean="0">
                <a:latin typeface="Times New Roman" pitchFamily="18" charset="0"/>
                <a:cs typeface="Times New Roman" pitchFamily="18" charset="0"/>
              </a:rPr>
              <a:t>   因此，</a:t>
            </a:r>
            <a:r>
              <a:rPr lang="zh-CN" altLang="en-US" sz="3300" b="1" dirty="0" smtClean="0">
                <a:solidFill>
                  <a:srgbClr val="FFCC00"/>
                </a:solidFill>
                <a:latin typeface="Times New Roman" pitchFamily="18" charset="0"/>
                <a:cs typeface="Times New Roman" pitchFamily="18" charset="0"/>
                <a:sym typeface="Symbol" pitchFamily="18" charset="2"/>
              </a:rPr>
              <a:t></a:t>
            </a:r>
            <a:r>
              <a:rPr lang="en-US" altLang="zh-CN" sz="3300" b="1" dirty="0" smtClean="0">
                <a:solidFill>
                  <a:srgbClr val="FFCC00"/>
                </a:solidFill>
                <a:latin typeface="Times New Roman" pitchFamily="18" charset="0"/>
                <a:cs typeface="Times New Roman" pitchFamily="18" charset="0"/>
              </a:rPr>
              <a:t>x</a:t>
            </a:r>
            <a:r>
              <a:rPr lang="zh-CN" altLang="en-US" sz="3300" b="1" dirty="0" smtClean="0">
                <a:solidFill>
                  <a:srgbClr val="FFCC00"/>
                </a:solidFill>
                <a:latin typeface="Times New Roman" pitchFamily="18" charset="0"/>
                <a:cs typeface="Times New Roman" pitchFamily="18" charset="0"/>
              </a:rPr>
              <a:t>（</a:t>
            </a:r>
            <a:r>
              <a:rPr lang="en-US" altLang="zh-CN" sz="3300" b="1" dirty="0" smtClean="0">
                <a:solidFill>
                  <a:srgbClr val="FFCC00"/>
                </a:solidFill>
                <a:latin typeface="Times New Roman" pitchFamily="18" charset="0"/>
                <a:cs typeface="Times New Roman" pitchFamily="18" charset="0"/>
              </a:rPr>
              <a:t>P(x) </a:t>
            </a:r>
            <a:r>
              <a:rPr lang="en-US" altLang="zh-CN" sz="3300" b="1" dirty="0" smtClean="0">
                <a:solidFill>
                  <a:srgbClr val="FFCC00"/>
                </a:solidFill>
                <a:latin typeface="Times New Roman" pitchFamily="18" charset="0"/>
                <a:cs typeface="Times New Roman" pitchFamily="18" charset="0"/>
                <a:sym typeface="Symbol" pitchFamily="18" charset="2"/>
              </a:rPr>
              <a:t></a:t>
            </a:r>
            <a:r>
              <a:rPr lang="en-US" altLang="zh-CN" sz="3300" b="1" dirty="0" smtClean="0">
                <a:solidFill>
                  <a:srgbClr val="FFCC00"/>
                </a:solidFill>
                <a:latin typeface="Times New Roman" pitchFamily="18" charset="0"/>
                <a:cs typeface="Times New Roman" pitchFamily="18" charset="0"/>
              </a:rPr>
              <a:t>P(a)</a:t>
            </a:r>
            <a:r>
              <a:rPr lang="zh-CN" altLang="en-US" sz="3300" b="1" dirty="0" smtClean="0">
                <a:solidFill>
                  <a:srgbClr val="FFCC00"/>
                </a:solidFill>
                <a:latin typeface="Times New Roman" pitchFamily="18" charset="0"/>
                <a:cs typeface="Times New Roman" pitchFamily="18" charset="0"/>
              </a:rPr>
              <a:t>）为恒真公式</a:t>
            </a:r>
            <a:r>
              <a:rPr lang="zh-CN" altLang="en-US" sz="3300" b="1" dirty="0" smtClean="0">
                <a:latin typeface="Times New Roman" pitchFamily="18" charset="0"/>
                <a:cs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3CC92AE8-7FE5-4BE2-B35C-209D3B5A0599}" type="slidenum">
              <a:rPr lang="en-US" altLang="zh-CN" smtClean="0"/>
              <a:pPr>
                <a:defRPr/>
              </a:pPr>
              <a:t>53</a:t>
            </a:fld>
            <a:endParaRPr lang="en-US" altLang="zh-CN"/>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type="body" idx="1"/>
          </p:nvPr>
        </p:nvSpPr>
        <p:spPr>
          <a:xfrm>
            <a:off x="304800" y="228600"/>
            <a:ext cx="8839200" cy="6248400"/>
          </a:xfrm>
        </p:spPr>
        <p:txBody>
          <a:bodyPr/>
          <a:lstStyle/>
          <a:p>
            <a:pPr algn="just" eaLnBrk="1" hangingPunct="1">
              <a:lnSpc>
                <a:spcPct val="105000"/>
              </a:lnSpc>
              <a:buClr>
                <a:srgbClr val="FFCC00"/>
              </a:buClr>
              <a:buFont typeface="Wingdings" panose="05000000000000000000" pitchFamily="2" charset="2"/>
              <a:buNone/>
              <a:defRPr/>
            </a:pPr>
            <a:r>
              <a:rPr lang="zh-CN" altLang="en-US" sz="3000" b="1" dirty="0" smtClean="0">
                <a:latin typeface="Times New Roman" pitchFamily="18" charset="0"/>
                <a:cs typeface="Times New Roman" pitchFamily="18" charset="0"/>
              </a:rPr>
              <a:t>而</a:t>
            </a:r>
            <a:r>
              <a:rPr lang="zh-CN" altLang="en-US" sz="3000" b="1" dirty="0" smtClean="0">
                <a:solidFill>
                  <a:srgbClr val="FFCC00"/>
                </a:solidFill>
                <a:latin typeface="Times New Roman" pitchFamily="18" charset="0"/>
                <a:cs typeface="Times New Roman" pitchFamily="18" charset="0"/>
                <a:sym typeface="Symbol" pitchFamily="18" charset="2"/>
              </a:rPr>
              <a:t></a:t>
            </a:r>
            <a:r>
              <a:rPr lang="en-US" altLang="zh-CN" sz="3000" b="1" dirty="0" err="1" smtClean="0">
                <a:solidFill>
                  <a:srgbClr val="FFCC00"/>
                </a:solidFill>
                <a:latin typeface="Times New Roman" pitchFamily="18" charset="0"/>
                <a:cs typeface="Times New Roman" pitchFamily="18" charset="0"/>
              </a:rPr>
              <a:t>xP</a:t>
            </a:r>
            <a:r>
              <a:rPr lang="en-US" altLang="zh-CN" sz="3000" b="1" dirty="0" smtClean="0">
                <a:solidFill>
                  <a:srgbClr val="FFCC00"/>
                </a:solidFill>
                <a:latin typeface="Times New Roman" pitchFamily="18" charset="0"/>
                <a:cs typeface="Times New Roman" pitchFamily="18" charset="0"/>
              </a:rPr>
              <a:t>(x) </a:t>
            </a:r>
            <a:r>
              <a:rPr lang="en-US" altLang="zh-CN" sz="3000" b="1" dirty="0" smtClean="0">
                <a:solidFill>
                  <a:srgbClr val="FFCC00"/>
                </a:solidFill>
                <a:latin typeface="Times New Roman" pitchFamily="18" charset="0"/>
                <a:cs typeface="Times New Roman" pitchFamily="18" charset="0"/>
                <a:sym typeface="Symbol" pitchFamily="18" charset="2"/>
              </a:rPr>
              <a:t></a:t>
            </a:r>
            <a:r>
              <a:rPr lang="en-US" altLang="zh-CN" sz="3000" b="1" dirty="0" smtClean="0">
                <a:solidFill>
                  <a:srgbClr val="FFCC00"/>
                </a:solidFill>
                <a:latin typeface="Times New Roman" pitchFamily="18" charset="0"/>
                <a:cs typeface="Times New Roman" pitchFamily="18" charset="0"/>
              </a:rPr>
              <a:t>P(a)</a:t>
            </a:r>
            <a:r>
              <a:rPr lang="zh-CN" altLang="en-US" sz="3000" b="1" dirty="0" smtClean="0">
                <a:solidFill>
                  <a:srgbClr val="FFCC00"/>
                </a:solidFill>
                <a:latin typeface="Times New Roman" pitchFamily="18" charset="0"/>
                <a:cs typeface="Times New Roman" pitchFamily="18" charset="0"/>
              </a:rPr>
              <a:t>不是恒真公式</a:t>
            </a:r>
            <a:r>
              <a:rPr lang="zh-CN" altLang="en-US" sz="3000" b="1" dirty="0" smtClean="0">
                <a:latin typeface="Times New Roman" pitchFamily="18" charset="0"/>
                <a:cs typeface="Times New Roman" pitchFamily="18" charset="0"/>
              </a:rPr>
              <a:t>。对于解释</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a:t>
            </a:r>
          </a:p>
          <a:p>
            <a:pPr algn="just" eaLnBrk="1" hangingPunct="1">
              <a:lnSpc>
                <a:spcPct val="105000"/>
              </a:lnSpc>
              <a:buClr>
                <a:srgbClr val="FFCC00"/>
              </a:buClr>
              <a:buFont typeface="Wingdings" panose="05000000000000000000" pitchFamily="2" charset="2"/>
              <a:buNone/>
              <a:defRPr/>
            </a:pPr>
            <a:r>
              <a:rPr lang="zh-CN" altLang="en-US" sz="3000" b="1" dirty="0" smtClean="0">
                <a:latin typeface="Times New Roman" pitchFamily="18" charset="0"/>
                <a:cs typeface="Times New Roman" pitchFamily="18" charset="0"/>
              </a:rPr>
              <a:t>若</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xP</a:t>
            </a:r>
            <a:r>
              <a:rPr lang="en-US" altLang="zh-CN" sz="3000" b="1" dirty="0" smtClean="0">
                <a:latin typeface="Times New Roman" pitchFamily="18" charset="0"/>
                <a:cs typeface="Times New Roman" pitchFamily="18" charset="0"/>
              </a:rPr>
              <a:t>(x)</a:t>
            </a:r>
            <a:r>
              <a:rPr lang="zh-CN" altLang="en-US" sz="3000" b="1" dirty="0" smtClean="0">
                <a:latin typeface="Times New Roman" pitchFamily="18" charset="0"/>
                <a:cs typeface="Times New Roman" pitchFamily="18" charset="0"/>
              </a:rPr>
              <a:t>在</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下为</a:t>
            </a:r>
            <a:r>
              <a:rPr lang="en-US" altLang="zh-CN" sz="3000" b="1" dirty="0" smtClean="0">
                <a:latin typeface="Times New Roman" pitchFamily="18" charset="0"/>
                <a:cs typeface="Times New Roman" pitchFamily="18" charset="0"/>
              </a:rPr>
              <a:t>0</a:t>
            </a:r>
            <a:r>
              <a:rPr lang="zh-CN" altLang="en-US" sz="3000" b="1" dirty="0" smtClean="0">
                <a:latin typeface="Times New Roman" pitchFamily="18" charset="0"/>
                <a:cs typeface="Times New Roman" pitchFamily="18" charset="0"/>
              </a:rPr>
              <a:t>，则</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xP</a:t>
            </a:r>
            <a:r>
              <a:rPr lang="en-US" altLang="zh-CN" sz="3000" b="1" dirty="0" smtClean="0">
                <a:latin typeface="Times New Roman" pitchFamily="18" charset="0"/>
                <a:cs typeface="Times New Roman" pitchFamily="18" charset="0"/>
              </a:rPr>
              <a:t>(x)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P(a)</a:t>
            </a:r>
            <a:r>
              <a:rPr lang="zh-CN" altLang="en-US" sz="3000" b="1" dirty="0" smtClean="0">
                <a:latin typeface="Times New Roman" pitchFamily="18" charset="0"/>
                <a:cs typeface="Times New Roman" pitchFamily="18" charset="0"/>
              </a:rPr>
              <a:t>在</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下为</a:t>
            </a:r>
            <a:r>
              <a:rPr lang="en-US" altLang="zh-CN" sz="3000" b="1" dirty="0" smtClean="0">
                <a:latin typeface="Times New Roman" pitchFamily="18" charset="0"/>
                <a:cs typeface="Times New Roman" pitchFamily="18" charset="0"/>
              </a:rPr>
              <a:t>1</a:t>
            </a:r>
            <a:r>
              <a:rPr lang="zh-CN" altLang="en-US" sz="3000" b="1" dirty="0" smtClean="0">
                <a:latin typeface="Times New Roman" pitchFamily="18" charset="0"/>
                <a:cs typeface="Times New Roman" pitchFamily="18" charset="0"/>
              </a:rPr>
              <a:t>。</a:t>
            </a:r>
          </a:p>
          <a:p>
            <a:pPr algn="just" eaLnBrk="1" hangingPunct="1">
              <a:lnSpc>
                <a:spcPct val="105000"/>
              </a:lnSpc>
              <a:buClr>
                <a:srgbClr val="FFCC00"/>
              </a:buClr>
              <a:buFont typeface="Wingdings" panose="05000000000000000000" pitchFamily="2" charset="2"/>
              <a:buNone/>
              <a:defRPr/>
            </a:pPr>
            <a:r>
              <a:rPr lang="zh-CN" altLang="en-US" sz="3000" b="1" dirty="0" smtClean="0">
                <a:latin typeface="Times New Roman" pitchFamily="18" charset="0"/>
                <a:cs typeface="Times New Roman" pitchFamily="18" charset="0"/>
              </a:rPr>
              <a:t>若</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xP</a:t>
            </a:r>
            <a:r>
              <a:rPr lang="en-US" altLang="zh-CN" sz="3000" b="1" dirty="0" smtClean="0">
                <a:latin typeface="Times New Roman" pitchFamily="18" charset="0"/>
                <a:cs typeface="Times New Roman" pitchFamily="18" charset="0"/>
              </a:rPr>
              <a:t>(x)</a:t>
            </a:r>
            <a:r>
              <a:rPr lang="zh-CN" altLang="en-US" sz="3000" b="1" dirty="0" smtClean="0">
                <a:latin typeface="Times New Roman" pitchFamily="18" charset="0"/>
                <a:cs typeface="Times New Roman" pitchFamily="18" charset="0"/>
              </a:rPr>
              <a:t>在</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下为</a:t>
            </a:r>
            <a:r>
              <a:rPr lang="en-US" altLang="zh-CN" sz="3000" b="1" dirty="0" smtClean="0">
                <a:latin typeface="Times New Roman" pitchFamily="18" charset="0"/>
                <a:cs typeface="Times New Roman" pitchFamily="18" charset="0"/>
              </a:rPr>
              <a:t>1</a:t>
            </a:r>
            <a:r>
              <a:rPr lang="zh-CN" altLang="en-US" sz="3000" b="1" dirty="0" smtClean="0">
                <a:latin typeface="Times New Roman" pitchFamily="18" charset="0"/>
                <a:cs typeface="Times New Roman" pitchFamily="18" charset="0"/>
              </a:rPr>
              <a:t>，则如果</a:t>
            </a:r>
            <a:r>
              <a:rPr lang="en-US" altLang="zh-CN" sz="3000" b="1" dirty="0" smtClean="0">
                <a:latin typeface="Times New Roman" pitchFamily="18" charset="0"/>
                <a:cs typeface="Times New Roman" pitchFamily="18" charset="0"/>
              </a:rPr>
              <a:t>P(a)</a:t>
            </a:r>
            <a:r>
              <a:rPr lang="zh-CN" altLang="en-US" sz="3000" b="1" dirty="0" smtClean="0">
                <a:latin typeface="Times New Roman" pitchFamily="18" charset="0"/>
                <a:cs typeface="Times New Roman" pitchFamily="18" charset="0"/>
              </a:rPr>
              <a:t>在</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下为</a:t>
            </a:r>
            <a:r>
              <a:rPr lang="en-US" altLang="zh-CN" sz="3000" b="1" dirty="0" smtClean="0">
                <a:latin typeface="Times New Roman" pitchFamily="18" charset="0"/>
                <a:cs typeface="Times New Roman" pitchFamily="18" charset="0"/>
              </a:rPr>
              <a:t>1</a:t>
            </a:r>
            <a:r>
              <a:rPr lang="zh-CN" altLang="en-US" sz="3000" b="1" dirty="0" smtClean="0">
                <a:latin typeface="Times New Roman" pitchFamily="18" charset="0"/>
                <a:cs typeface="Times New Roman" pitchFamily="18" charset="0"/>
              </a:rPr>
              <a:t>，则</a:t>
            </a:r>
          </a:p>
          <a:p>
            <a:pPr algn="just" eaLnBrk="1" hangingPunct="1">
              <a:lnSpc>
                <a:spcPct val="105000"/>
              </a:lnSpc>
              <a:buClr>
                <a:srgbClr val="FFCC00"/>
              </a:buClr>
              <a:buFont typeface="Wingdings" panose="05000000000000000000" pitchFamily="2" charset="2"/>
              <a:buNone/>
              <a:defRPr/>
            </a:pP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xP</a:t>
            </a:r>
            <a:r>
              <a:rPr lang="en-US" altLang="zh-CN" sz="3000" b="1" dirty="0" smtClean="0">
                <a:latin typeface="Times New Roman" pitchFamily="18" charset="0"/>
                <a:cs typeface="Times New Roman" pitchFamily="18" charset="0"/>
              </a:rPr>
              <a:t>(x)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P(a)</a:t>
            </a:r>
            <a:r>
              <a:rPr lang="zh-CN" altLang="en-US" sz="3000" b="1" dirty="0" smtClean="0">
                <a:latin typeface="Times New Roman" pitchFamily="18" charset="0"/>
                <a:cs typeface="Times New Roman" pitchFamily="18" charset="0"/>
              </a:rPr>
              <a:t>在</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下为</a:t>
            </a:r>
            <a:r>
              <a:rPr lang="en-US" altLang="zh-CN" sz="3000" b="1" dirty="0" smtClean="0">
                <a:latin typeface="Times New Roman" pitchFamily="18" charset="0"/>
                <a:cs typeface="Times New Roman" pitchFamily="18" charset="0"/>
              </a:rPr>
              <a:t>1</a:t>
            </a:r>
            <a:r>
              <a:rPr lang="zh-CN" altLang="en-US" sz="3000" b="1" dirty="0" smtClean="0">
                <a:latin typeface="Times New Roman" pitchFamily="18" charset="0"/>
                <a:cs typeface="Times New Roman" pitchFamily="18" charset="0"/>
              </a:rPr>
              <a:t>，否则如果</a:t>
            </a:r>
            <a:r>
              <a:rPr lang="en-US" altLang="zh-CN" sz="3000" b="1" dirty="0" smtClean="0">
                <a:latin typeface="Times New Roman" pitchFamily="18" charset="0"/>
                <a:cs typeface="Times New Roman" pitchFamily="18" charset="0"/>
              </a:rPr>
              <a:t>P(a)</a:t>
            </a:r>
            <a:r>
              <a:rPr lang="zh-CN" altLang="en-US" sz="3000" b="1" dirty="0" smtClean="0">
                <a:latin typeface="Times New Roman" pitchFamily="18" charset="0"/>
                <a:cs typeface="Times New Roman" pitchFamily="18" charset="0"/>
              </a:rPr>
              <a:t>在</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下为</a:t>
            </a:r>
            <a:r>
              <a:rPr lang="en-US" altLang="zh-CN" sz="3000" b="1" dirty="0" smtClean="0">
                <a:latin typeface="Times New Roman" pitchFamily="18" charset="0"/>
                <a:cs typeface="Times New Roman" pitchFamily="18" charset="0"/>
              </a:rPr>
              <a:t>0</a:t>
            </a:r>
            <a:r>
              <a:rPr lang="zh-CN" altLang="en-US" sz="3000" b="1" dirty="0" smtClean="0">
                <a:latin typeface="Times New Roman" pitchFamily="18" charset="0"/>
                <a:cs typeface="Times New Roman" pitchFamily="18" charset="0"/>
              </a:rPr>
              <a:t>，</a:t>
            </a:r>
          </a:p>
          <a:p>
            <a:pPr algn="just" eaLnBrk="1" hangingPunct="1">
              <a:lnSpc>
                <a:spcPct val="105000"/>
              </a:lnSpc>
              <a:buClr>
                <a:srgbClr val="FFCC00"/>
              </a:buClr>
              <a:buFont typeface="Wingdings" panose="05000000000000000000" pitchFamily="2" charset="2"/>
              <a:buNone/>
              <a:defRPr/>
            </a:pPr>
            <a:r>
              <a:rPr lang="zh-CN" altLang="en-US" sz="3000" b="1" dirty="0" smtClean="0">
                <a:latin typeface="Times New Roman" pitchFamily="18" charset="0"/>
                <a:cs typeface="Times New Roman" pitchFamily="18" charset="0"/>
              </a:rPr>
              <a:t>则</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xP</a:t>
            </a:r>
            <a:r>
              <a:rPr lang="en-US" altLang="zh-CN" sz="3000" b="1" dirty="0" smtClean="0">
                <a:latin typeface="Times New Roman" pitchFamily="18" charset="0"/>
                <a:cs typeface="Times New Roman" pitchFamily="18" charset="0"/>
              </a:rPr>
              <a:t>(x)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P(a)</a:t>
            </a:r>
            <a:r>
              <a:rPr lang="zh-CN" altLang="en-US" sz="3000" b="1" dirty="0" smtClean="0">
                <a:latin typeface="Times New Roman" pitchFamily="18" charset="0"/>
                <a:cs typeface="Times New Roman" pitchFamily="18" charset="0"/>
              </a:rPr>
              <a:t>在</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下为</a:t>
            </a:r>
            <a:r>
              <a:rPr lang="en-US" altLang="zh-CN" sz="3000" b="1" dirty="0" smtClean="0">
                <a:latin typeface="Times New Roman" pitchFamily="18" charset="0"/>
                <a:cs typeface="Times New Roman" pitchFamily="18" charset="0"/>
              </a:rPr>
              <a:t>0</a:t>
            </a:r>
            <a:r>
              <a:rPr lang="zh-CN" altLang="en-US" sz="3000" b="1" dirty="0" smtClean="0">
                <a:latin typeface="Times New Roman" pitchFamily="18" charset="0"/>
                <a:cs typeface="Times New Roman" pitchFamily="18" charset="0"/>
              </a:rPr>
              <a:t>。</a:t>
            </a:r>
          </a:p>
          <a:p>
            <a:pPr algn="just" eaLnBrk="1" hangingPunct="1">
              <a:lnSpc>
                <a:spcPct val="105000"/>
              </a:lnSpc>
              <a:buClr>
                <a:srgbClr val="FFCC00"/>
              </a:buClr>
              <a:buFont typeface="Wingdings" panose="05000000000000000000" pitchFamily="2" charset="2"/>
              <a:buNone/>
              <a:defRPr/>
            </a:pPr>
            <a:r>
              <a:rPr lang="zh-CN" altLang="en-US" sz="3000" b="1" dirty="0" smtClean="0">
                <a:latin typeface="Times New Roman" pitchFamily="18" charset="0"/>
                <a:cs typeface="Times New Roman" pitchFamily="18" charset="0"/>
              </a:rPr>
              <a:t>比如，对于（</a:t>
            </a:r>
            <a:r>
              <a:rPr lang="en-US" altLang="zh-CN" sz="3000" b="1" dirty="0" smtClean="0">
                <a:latin typeface="Times New Roman" pitchFamily="18" charset="0"/>
                <a:cs typeface="Times New Roman" pitchFamily="18" charset="0"/>
              </a:rPr>
              <a:t>1</a:t>
            </a:r>
            <a:r>
              <a:rPr lang="zh-CN" altLang="en-US" sz="3000" b="1" dirty="0" smtClean="0">
                <a:latin typeface="Times New Roman" pitchFamily="18" charset="0"/>
                <a:cs typeface="Times New Roman" pitchFamily="18" charset="0"/>
              </a:rPr>
              <a:t>）中给出的解释</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a:t>
            </a:r>
          </a:p>
          <a:p>
            <a:pPr algn="just" eaLnBrk="1" hangingPunct="1">
              <a:lnSpc>
                <a:spcPct val="105000"/>
              </a:lnSpc>
              <a:buClr>
                <a:srgbClr val="FFCC00"/>
              </a:buClr>
              <a:buFont typeface="Wingdings" panose="05000000000000000000" pitchFamily="2" charset="2"/>
              <a:buNone/>
              <a:defRPr/>
            </a:pPr>
            <a:r>
              <a:rPr lang="zh-CN" altLang="en-US" sz="3000" b="1" dirty="0" smtClean="0">
                <a:latin typeface="Times New Roman" pitchFamily="18" charset="0"/>
                <a:cs typeface="Times New Roman" pitchFamily="18" charset="0"/>
              </a:rPr>
              <a:t> </a:t>
            </a:r>
            <a:r>
              <a:rPr lang="en-US" altLang="zh-CN" sz="3000" b="1" dirty="0" smtClean="0">
                <a:latin typeface="Times New Roman" pitchFamily="18" charset="0"/>
                <a:cs typeface="Times New Roman" pitchFamily="18" charset="0"/>
              </a:rPr>
              <a:t>T</a:t>
            </a:r>
            <a:r>
              <a:rPr lang="en-US" altLang="zh-CN" sz="3000" b="1" baseline="-30000" dirty="0" smtClean="0">
                <a:latin typeface="Times New Roman" pitchFamily="18" charset="0"/>
                <a:cs typeface="Times New Roman" pitchFamily="18" charset="0"/>
              </a:rPr>
              <a:t>I</a:t>
            </a:r>
            <a:r>
              <a:rPr lang="en-US" altLang="zh-CN" sz="3000" b="1" dirty="0" smtClean="0">
                <a:latin typeface="Times New Roman" pitchFamily="18" charset="0"/>
                <a:cs typeface="Times New Roman" pitchFamily="18" charset="0"/>
              </a:rPr>
              <a:t>(</a:t>
            </a:r>
            <a:r>
              <a:rPr lang="en-US" altLang="zh-CN"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xP</a:t>
            </a:r>
            <a:r>
              <a:rPr lang="en-US" altLang="zh-CN" sz="3000" b="1" dirty="0" smtClean="0">
                <a:latin typeface="Times New Roman" pitchFamily="18" charset="0"/>
                <a:cs typeface="Times New Roman" pitchFamily="18" charset="0"/>
              </a:rPr>
              <a:t>(x)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P(a))</a:t>
            </a:r>
          </a:p>
          <a:p>
            <a:pPr algn="just" eaLnBrk="1" hangingPunct="1">
              <a:lnSpc>
                <a:spcPct val="105000"/>
              </a:lnSpc>
              <a:buClr>
                <a:srgbClr val="FFCC00"/>
              </a:buClr>
              <a:buFont typeface="Wingdings" panose="05000000000000000000" pitchFamily="2" charset="2"/>
              <a:buNone/>
              <a:defRPr/>
            </a:pPr>
            <a:r>
              <a:rPr lang="en-US" altLang="zh-CN" sz="3000" b="1" dirty="0" smtClean="0">
                <a:latin typeface="Times New Roman" pitchFamily="18" charset="0"/>
                <a:cs typeface="Times New Roman" pitchFamily="18" charset="0"/>
              </a:rPr>
              <a:t>= </a:t>
            </a:r>
            <a:r>
              <a:rPr lang="en-US" altLang="zh-CN" sz="3000" b="1" dirty="0" smtClean="0">
                <a:solidFill>
                  <a:srgbClr val="FFFFFF"/>
                </a:solidFill>
                <a:latin typeface="Times New Roman" pitchFamily="18" charset="0"/>
                <a:cs typeface="Times New Roman" pitchFamily="18" charset="0"/>
              </a:rPr>
              <a:t>T</a:t>
            </a:r>
            <a:r>
              <a:rPr lang="en-US" altLang="zh-CN" sz="3000" b="1" baseline="-30000" dirty="0" smtClean="0">
                <a:solidFill>
                  <a:srgbClr val="FFFFFF"/>
                </a:solidFill>
                <a:latin typeface="Times New Roman" pitchFamily="18" charset="0"/>
                <a:cs typeface="Times New Roman" pitchFamily="18" charset="0"/>
              </a:rPr>
              <a:t>I</a:t>
            </a:r>
            <a:r>
              <a:rPr lang="en-US" altLang="zh-CN" sz="3000" b="1" dirty="0" smtClean="0">
                <a:latin typeface="Times New Roman" pitchFamily="18" charset="0"/>
                <a:cs typeface="Times New Roman" pitchFamily="18" charset="0"/>
              </a:rPr>
              <a:t> (P(1)</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P(2))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P(1)</a:t>
            </a:r>
          </a:p>
          <a:p>
            <a:pPr algn="just" eaLnBrk="1" hangingPunct="1">
              <a:lnSpc>
                <a:spcPct val="105000"/>
              </a:lnSpc>
              <a:buClr>
                <a:srgbClr val="FFCC00"/>
              </a:buClr>
              <a:buFont typeface="Wingdings" panose="05000000000000000000" pitchFamily="2" charset="2"/>
              <a:buNone/>
              <a:defRPr/>
            </a:pPr>
            <a:r>
              <a:rPr lang="en-US" altLang="zh-CN" sz="3000" b="1" dirty="0" smtClean="0">
                <a:latin typeface="Times New Roman" pitchFamily="18" charset="0"/>
                <a:cs typeface="Times New Roman" pitchFamily="18" charset="0"/>
              </a:rPr>
              <a:t>=  (0</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1)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0</a:t>
            </a:r>
          </a:p>
          <a:p>
            <a:pPr algn="just" eaLnBrk="1" hangingPunct="1">
              <a:lnSpc>
                <a:spcPct val="105000"/>
              </a:lnSpc>
              <a:buClr>
                <a:srgbClr val="FFCC00"/>
              </a:buClr>
              <a:buFont typeface="Wingdings" panose="05000000000000000000" pitchFamily="2" charset="2"/>
              <a:buNone/>
              <a:defRPr/>
            </a:pPr>
            <a:r>
              <a:rPr lang="en-US" altLang="zh-CN" sz="3000" b="1" dirty="0" smtClean="0">
                <a:latin typeface="Times New Roman" pitchFamily="18" charset="0"/>
                <a:cs typeface="Times New Roman" pitchFamily="18" charset="0"/>
              </a:rPr>
              <a:t>=  0</a:t>
            </a:r>
          </a:p>
          <a:p>
            <a:pPr algn="just" eaLnBrk="1" hangingPunct="1">
              <a:lnSpc>
                <a:spcPct val="105000"/>
              </a:lnSpc>
              <a:buClr>
                <a:srgbClr val="FFCC00"/>
              </a:buClr>
              <a:buFont typeface="Wingdings" panose="05000000000000000000" pitchFamily="2" charset="2"/>
              <a:buNone/>
              <a:defRPr/>
            </a:pPr>
            <a:r>
              <a:rPr lang="zh-CN" altLang="en-US" sz="3000" b="1" dirty="0" smtClean="0">
                <a:latin typeface="Times New Roman" pitchFamily="18" charset="0"/>
                <a:cs typeface="Times New Roman" pitchFamily="18" charset="0"/>
              </a:rPr>
              <a:t>因此，</a:t>
            </a:r>
            <a:r>
              <a:rPr lang="zh-CN" altLang="en-US"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x(P(x)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P(a))</a:t>
            </a:r>
            <a:r>
              <a:rPr lang="zh-CN" altLang="en-US" sz="3000" b="1" dirty="0" smtClean="0">
                <a:latin typeface="Times New Roman" pitchFamily="18" charset="0"/>
                <a:cs typeface="Times New Roman" pitchFamily="18" charset="0"/>
              </a:rPr>
              <a:t>和</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xP</a:t>
            </a:r>
            <a:r>
              <a:rPr lang="en-US" altLang="zh-CN" sz="3000" b="1" dirty="0" smtClean="0">
                <a:latin typeface="Times New Roman" pitchFamily="18" charset="0"/>
                <a:cs typeface="Times New Roman" pitchFamily="18" charset="0"/>
              </a:rPr>
              <a:t>(x)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P(a)</a:t>
            </a:r>
            <a:r>
              <a:rPr lang="zh-CN" altLang="en-US" sz="3000" b="1" dirty="0" smtClean="0">
                <a:latin typeface="Times New Roman" pitchFamily="18" charset="0"/>
                <a:cs typeface="Times New Roman" pitchFamily="18" charset="0"/>
              </a:rPr>
              <a:t>不等价。</a:t>
            </a:r>
          </a:p>
        </p:txBody>
      </p:sp>
      <p:sp>
        <p:nvSpPr>
          <p:cNvPr id="2" name="文本框 1"/>
          <p:cNvSpPr txBox="1"/>
          <p:nvPr/>
        </p:nvSpPr>
        <p:spPr>
          <a:xfrm>
            <a:off x="4572000" y="3657600"/>
            <a:ext cx="3962400" cy="2160588"/>
          </a:xfrm>
          <a:prstGeom prst="rect">
            <a:avLst/>
          </a:prstGeom>
          <a:solidFill>
            <a:srgbClr val="FFFFCC"/>
          </a:solidFill>
        </p:spPr>
        <p:txBody>
          <a:bodyPr>
            <a:spAutoFit/>
          </a:bodyPr>
          <a:lstStyle/>
          <a:p>
            <a:pPr marL="342900" indent="-342900" eaLnBrk="1" hangingPunct="1">
              <a:lnSpc>
                <a:spcPct val="80000"/>
              </a:lnSpc>
              <a:spcBef>
                <a:spcPct val="20000"/>
              </a:spcBef>
              <a:buClr>
                <a:srgbClr val="86D1EC"/>
              </a:buClr>
              <a:buSzPct val="90000"/>
              <a:defRPr/>
            </a:pPr>
            <a:r>
              <a:rPr lang="en-US" altLang="zh-CN" sz="2800" b="1" kern="0" dirty="0">
                <a:solidFill>
                  <a:schemeClr val="accent4">
                    <a:lumMod val="10000"/>
                  </a:schemeClr>
                </a:solidFill>
                <a:latin typeface="Times New Roman" pitchFamily="18" charset="0"/>
                <a:ea typeface="宋体"/>
              </a:rPr>
              <a:t>D={1</a:t>
            </a:r>
            <a:r>
              <a:rPr lang="zh-CN" altLang="en-US" sz="2800" b="1" kern="0" dirty="0">
                <a:solidFill>
                  <a:schemeClr val="accent4">
                    <a:lumMod val="10000"/>
                  </a:schemeClr>
                </a:solidFill>
                <a:latin typeface="Times New Roman" pitchFamily="18" charset="0"/>
                <a:ea typeface="宋体"/>
              </a:rPr>
              <a:t>，</a:t>
            </a:r>
            <a:r>
              <a:rPr lang="en-US" altLang="zh-CN" sz="2800" b="1" kern="0" dirty="0">
                <a:solidFill>
                  <a:schemeClr val="accent4">
                    <a:lumMod val="10000"/>
                  </a:schemeClr>
                </a:solidFill>
                <a:latin typeface="Times New Roman" pitchFamily="18" charset="0"/>
                <a:ea typeface="宋体"/>
              </a:rPr>
              <a:t>2}</a:t>
            </a:r>
            <a:endParaRPr lang="en-US" altLang="zh-CN" sz="2800" b="1" u="sng" kern="0" dirty="0">
              <a:solidFill>
                <a:schemeClr val="accent4">
                  <a:lumMod val="10000"/>
                </a:schemeClr>
              </a:solidFill>
              <a:latin typeface="Times New Roman" pitchFamily="18" charset="0"/>
              <a:ea typeface="宋体"/>
            </a:endParaRPr>
          </a:p>
          <a:p>
            <a:pPr marL="342900" indent="-342900" eaLnBrk="1" hangingPunct="1">
              <a:lnSpc>
                <a:spcPct val="80000"/>
              </a:lnSpc>
              <a:spcBef>
                <a:spcPct val="20000"/>
              </a:spcBef>
              <a:buClr>
                <a:srgbClr val="86D1EC"/>
              </a:buClr>
              <a:buSzPct val="90000"/>
              <a:defRPr/>
            </a:pPr>
            <a:r>
              <a:rPr lang="en-US" altLang="zh-CN" sz="2800" b="1" u="sng" kern="0" dirty="0">
                <a:solidFill>
                  <a:schemeClr val="accent4">
                    <a:lumMod val="10000"/>
                  </a:schemeClr>
                </a:solidFill>
                <a:latin typeface="Times New Roman" pitchFamily="18" charset="0"/>
                <a:ea typeface="宋体"/>
              </a:rPr>
              <a:t> a     </a:t>
            </a:r>
            <a:endParaRPr lang="en-US" altLang="zh-CN" sz="2800" b="1" kern="0" dirty="0">
              <a:solidFill>
                <a:schemeClr val="accent4">
                  <a:lumMod val="10000"/>
                </a:schemeClr>
              </a:solidFill>
              <a:latin typeface="Times New Roman" pitchFamily="18" charset="0"/>
              <a:ea typeface="宋体"/>
            </a:endParaRPr>
          </a:p>
          <a:p>
            <a:pPr marL="342900" indent="-342900" eaLnBrk="1" hangingPunct="1">
              <a:lnSpc>
                <a:spcPct val="80000"/>
              </a:lnSpc>
              <a:spcBef>
                <a:spcPct val="20000"/>
              </a:spcBef>
              <a:buClr>
                <a:srgbClr val="86D1EC"/>
              </a:buClr>
              <a:buSzPct val="90000"/>
              <a:defRPr/>
            </a:pPr>
            <a:r>
              <a:rPr lang="en-US" altLang="zh-CN" sz="2800" b="1" kern="0" dirty="0">
                <a:solidFill>
                  <a:schemeClr val="accent4">
                    <a:lumMod val="10000"/>
                  </a:schemeClr>
                </a:solidFill>
                <a:latin typeface="Times New Roman" pitchFamily="18" charset="0"/>
                <a:ea typeface="宋体"/>
              </a:rPr>
              <a:t> 1  </a:t>
            </a:r>
            <a:endParaRPr lang="en-US" altLang="zh-CN" sz="2800" b="1" u="sng" kern="0" dirty="0">
              <a:solidFill>
                <a:schemeClr val="accent4">
                  <a:lumMod val="10000"/>
                </a:schemeClr>
              </a:solidFill>
              <a:latin typeface="Times New Roman" pitchFamily="18" charset="0"/>
              <a:ea typeface="宋体"/>
            </a:endParaRPr>
          </a:p>
          <a:p>
            <a:pPr marL="342900" indent="-342900" eaLnBrk="1" hangingPunct="1">
              <a:lnSpc>
                <a:spcPct val="80000"/>
              </a:lnSpc>
              <a:spcBef>
                <a:spcPct val="20000"/>
              </a:spcBef>
              <a:buClr>
                <a:srgbClr val="86D1EC"/>
              </a:buClr>
              <a:buSzPct val="90000"/>
              <a:defRPr/>
            </a:pPr>
            <a:r>
              <a:rPr lang="en-US" altLang="zh-CN" sz="2800" b="1" u="sng" kern="0" dirty="0">
                <a:solidFill>
                  <a:schemeClr val="accent4">
                    <a:lumMod val="10000"/>
                  </a:schemeClr>
                </a:solidFill>
                <a:latin typeface="Times New Roman" pitchFamily="18" charset="0"/>
                <a:ea typeface="宋体"/>
              </a:rPr>
              <a:t>   P(1)   P(2)  </a:t>
            </a:r>
            <a:endParaRPr lang="en-US" altLang="zh-CN" sz="2800" b="1" kern="0" dirty="0">
              <a:solidFill>
                <a:schemeClr val="accent4">
                  <a:lumMod val="10000"/>
                </a:schemeClr>
              </a:solidFill>
              <a:latin typeface="Times New Roman" pitchFamily="18" charset="0"/>
              <a:ea typeface="宋体"/>
            </a:endParaRPr>
          </a:p>
          <a:p>
            <a:pPr marL="342900" indent="-342900" eaLnBrk="1" hangingPunct="1">
              <a:lnSpc>
                <a:spcPct val="80000"/>
              </a:lnSpc>
              <a:spcBef>
                <a:spcPct val="20000"/>
              </a:spcBef>
              <a:buClr>
                <a:srgbClr val="86D1EC"/>
              </a:buClr>
              <a:buSzPct val="90000"/>
              <a:defRPr/>
            </a:pPr>
            <a:r>
              <a:rPr lang="en-US" altLang="zh-CN" sz="2800" b="1" kern="0" dirty="0">
                <a:solidFill>
                  <a:schemeClr val="accent4">
                    <a:lumMod val="10000"/>
                  </a:schemeClr>
                </a:solidFill>
                <a:latin typeface="Times New Roman" pitchFamily="18" charset="0"/>
                <a:ea typeface="宋体"/>
              </a:rPr>
              <a:t>     0         1     </a:t>
            </a:r>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AFF4B9A-CB18-4F02-A7DA-D4E05899BD1F}" type="slidenum">
              <a:rPr lang="en-US" altLang="zh-CN" smtClean="0"/>
              <a:pPr>
                <a:defRPr/>
              </a:pPr>
              <a:t>54</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anim calcmode="lin" valueType="num">
                                      <p:cBhvr additive="base">
                                        <p:cTn id="7" dur="500" fill="hold"/>
                                        <p:tgtEl>
                                          <p:spTgt spid="2222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2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2211">
                                            <p:txEl>
                                              <p:pRg st="2" end="2"/>
                                            </p:txEl>
                                          </p:spTgt>
                                        </p:tgtEl>
                                        <p:attrNameLst>
                                          <p:attrName>style.visibility</p:attrName>
                                        </p:attrNameLst>
                                      </p:cBhvr>
                                      <p:to>
                                        <p:strVal val="visible"/>
                                      </p:to>
                                    </p:set>
                                    <p:anim calcmode="lin" valueType="num">
                                      <p:cBhvr additive="base">
                                        <p:cTn id="11" dur="500" fill="hold"/>
                                        <p:tgtEl>
                                          <p:spTgt spid="2222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22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2211">
                                            <p:txEl>
                                              <p:pRg st="3" end="3"/>
                                            </p:txEl>
                                          </p:spTgt>
                                        </p:tgtEl>
                                        <p:attrNameLst>
                                          <p:attrName>style.visibility</p:attrName>
                                        </p:attrNameLst>
                                      </p:cBhvr>
                                      <p:to>
                                        <p:strVal val="visible"/>
                                      </p:to>
                                    </p:set>
                                    <p:anim calcmode="lin" valueType="num">
                                      <p:cBhvr additive="base">
                                        <p:cTn id="15" dur="500" fill="hold"/>
                                        <p:tgtEl>
                                          <p:spTgt spid="2222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22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2211">
                                            <p:txEl>
                                              <p:pRg st="4" end="4"/>
                                            </p:txEl>
                                          </p:spTgt>
                                        </p:tgtEl>
                                        <p:attrNameLst>
                                          <p:attrName>style.visibility</p:attrName>
                                        </p:attrNameLst>
                                      </p:cBhvr>
                                      <p:to>
                                        <p:strVal val="visible"/>
                                      </p:to>
                                    </p:set>
                                    <p:anim calcmode="lin" valueType="num">
                                      <p:cBhvr additive="base">
                                        <p:cTn id="19" dur="500" fill="hold"/>
                                        <p:tgtEl>
                                          <p:spTgt spid="2222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22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2211">
                                            <p:txEl>
                                              <p:pRg st="5" end="5"/>
                                            </p:txEl>
                                          </p:spTgt>
                                        </p:tgtEl>
                                        <p:attrNameLst>
                                          <p:attrName>style.visibility</p:attrName>
                                        </p:attrNameLst>
                                      </p:cBhvr>
                                      <p:to>
                                        <p:strVal val="visible"/>
                                      </p:to>
                                    </p:set>
                                    <p:anim calcmode="lin" valueType="num">
                                      <p:cBhvr additive="base">
                                        <p:cTn id="25" dur="500" fill="hold"/>
                                        <p:tgtEl>
                                          <p:spTgt spid="22221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221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2211">
                                            <p:txEl>
                                              <p:pRg st="6" end="6"/>
                                            </p:txEl>
                                          </p:spTgt>
                                        </p:tgtEl>
                                        <p:attrNameLst>
                                          <p:attrName>style.visibility</p:attrName>
                                        </p:attrNameLst>
                                      </p:cBhvr>
                                      <p:to>
                                        <p:strVal val="visible"/>
                                      </p:to>
                                    </p:set>
                                    <p:anim calcmode="lin" valueType="num">
                                      <p:cBhvr additive="base">
                                        <p:cTn id="29" dur="500" fill="hold"/>
                                        <p:tgtEl>
                                          <p:spTgt spid="22221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221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22211">
                                            <p:txEl>
                                              <p:pRg st="7" end="7"/>
                                            </p:txEl>
                                          </p:spTgt>
                                        </p:tgtEl>
                                        <p:attrNameLst>
                                          <p:attrName>style.visibility</p:attrName>
                                        </p:attrNameLst>
                                      </p:cBhvr>
                                      <p:to>
                                        <p:strVal val="visible"/>
                                      </p:to>
                                    </p:set>
                                    <p:anim calcmode="lin" valueType="num">
                                      <p:cBhvr additive="base">
                                        <p:cTn id="33" dur="500" fill="hold"/>
                                        <p:tgtEl>
                                          <p:spTgt spid="22221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2211">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2211">
                                            <p:txEl>
                                              <p:pRg st="8" end="8"/>
                                            </p:txEl>
                                          </p:spTgt>
                                        </p:tgtEl>
                                        <p:attrNameLst>
                                          <p:attrName>style.visibility</p:attrName>
                                        </p:attrNameLst>
                                      </p:cBhvr>
                                      <p:to>
                                        <p:strVal val="visible"/>
                                      </p:to>
                                    </p:set>
                                    <p:anim calcmode="lin" valueType="num">
                                      <p:cBhvr additive="base">
                                        <p:cTn id="37" dur="500" fill="hold"/>
                                        <p:tgtEl>
                                          <p:spTgt spid="2222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2211">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2211">
                                            <p:txEl>
                                              <p:pRg st="9" end="9"/>
                                            </p:txEl>
                                          </p:spTgt>
                                        </p:tgtEl>
                                        <p:attrNameLst>
                                          <p:attrName>style.visibility</p:attrName>
                                        </p:attrNameLst>
                                      </p:cBhvr>
                                      <p:to>
                                        <p:strVal val="visible"/>
                                      </p:to>
                                    </p:set>
                                    <p:anim calcmode="lin" valueType="num">
                                      <p:cBhvr additive="base">
                                        <p:cTn id="41" dur="500" fill="hold"/>
                                        <p:tgtEl>
                                          <p:spTgt spid="222211">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2211">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22211">
                                            <p:txEl>
                                              <p:pRg st="10" end="10"/>
                                            </p:txEl>
                                          </p:spTgt>
                                        </p:tgtEl>
                                        <p:attrNameLst>
                                          <p:attrName>style.visibility</p:attrName>
                                        </p:attrNameLst>
                                      </p:cBhvr>
                                      <p:to>
                                        <p:strVal val="visible"/>
                                      </p:to>
                                    </p:set>
                                    <p:anim calcmode="lin" valueType="num">
                                      <p:cBhvr additive="base">
                                        <p:cTn id="45" dur="500" fill="hold"/>
                                        <p:tgtEl>
                                          <p:spTgt spid="222211">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22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304800" y="1219200"/>
            <a:ext cx="8610600" cy="4191000"/>
          </a:xfrm>
        </p:spPr>
        <p:txBody>
          <a:bodyPr/>
          <a:lstStyle/>
          <a:p>
            <a:pPr marL="0" indent="0" eaLnBrk="1" hangingPunct="1">
              <a:lnSpc>
                <a:spcPct val="114000"/>
              </a:lnSpc>
              <a:tabLst>
                <a:tab pos="669925" algn="l"/>
              </a:tabLst>
              <a:defRPr/>
            </a:pP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3.2.10</a:t>
            </a:r>
            <a:r>
              <a:rPr lang="en-US" altLang="zh-CN" sz="3200" b="1" dirty="0" smtClean="0">
                <a:latin typeface="Times New Roman" pitchFamily="18" charset="0"/>
              </a:rPr>
              <a:t>  </a:t>
            </a:r>
            <a:r>
              <a:rPr lang="zh-CN" altLang="en-US" sz="3200" b="1" dirty="0" smtClean="0">
                <a:latin typeface="Times New Roman" pitchFamily="18" charset="0"/>
              </a:rPr>
              <a:t>公式</a:t>
            </a:r>
            <a:r>
              <a:rPr lang="en-US" altLang="zh-CN" sz="3200" b="1" dirty="0" smtClean="0">
                <a:latin typeface="Times New Roman" pitchFamily="18" charset="0"/>
              </a:rPr>
              <a:t>G</a:t>
            </a:r>
            <a:r>
              <a:rPr lang="zh-CN" altLang="en-US" sz="3200" b="1" dirty="0" smtClean="0">
                <a:latin typeface="Times New Roman" pitchFamily="18" charset="0"/>
              </a:rPr>
              <a:t>称为</a:t>
            </a:r>
            <a:r>
              <a:rPr lang="zh-CN" altLang="en-US" sz="3200" b="1" dirty="0" smtClean="0">
                <a:solidFill>
                  <a:srgbClr val="FFCC00"/>
                </a:solidFill>
                <a:latin typeface="Times New Roman" pitchFamily="18" charset="0"/>
              </a:rPr>
              <a:t>可满足</a:t>
            </a:r>
            <a:r>
              <a:rPr lang="zh-CN" altLang="en-US" sz="3200" b="1" dirty="0" smtClean="0">
                <a:latin typeface="Times New Roman" pitchFamily="18" charset="0"/>
              </a:rPr>
              <a:t>的，如果存在解释</a:t>
            </a:r>
            <a:r>
              <a:rPr lang="en-US" altLang="zh-CN" sz="3200" b="1" dirty="0" smtClean="0">
                <a:latin typeface="Times New Roman" pitchFamily="18" charset="0"/>
              </a:rPr>
              <a:t>I</a:t>
            </a:r>
            <a:r>
              <a:rPr lang="zh-CN" altLang="en-US" sz="3200" b="1" dirty="0" smtClean="0">
                <a:latin typeface="Times New Roman" pitchFamily="18" charset="0"/>
              </a:rPr>
              <a:t>，使</a:t>
            </a:r>
            <a:r>
              <a:rPr lang="en-US" altLang="zh-CN" sz="3200" b="1" dirty="0" smtClean="0">
                <a:latin typeface="Times New Roman" pitchFamily="18" charset="0"/>
              </a:rPr>
              <a:t>G</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下取</a:t>
            </a:r>
            <a:r>
              <a:rPr lang="en-US" altLang="zh-CN" sz="3200" b="1" dirty="0" smtClean="0">
                <a:latin typeface="Times New Roman" pitchFamily="18" charset="0"/>
              </a:rPr>
              <a:t>1</a:t>
            </a:r>
            <a:r>
              <a:rPr lang="zh-CN" altLang="en-US" sz="3200" b="1" dirty="0" smtClean="0">
                <a:latin typeface="Times New Roman" pitchFamily="18" charset="0"/>
              </a:rPr>
              <a:t>值，简称</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。若</a:t>
            </a:r>
            <a:r>
              <a:rPr lang="en-US" altLang="zh-CN" sz="3200" b="1" dirty="0" smtClean="0">
                <a:latin typeface="Times New Roman" pitchFamily="18" charset="0"/>
              </a:rPr>
              <a:t>I</a:t>
            </a:r>
            <a:r>
              <a:rPr lang="zh-CN" altLang="en-US" sz="3200" b="1" dirty="0" smtClean="0">
                <a:latin typeface="Times New Roman" pitchFamily="18" charset="0"/>
              </a:rPr>
              <a:t>不满足</a:t>
            </a:r>
            <a:r>
              <a:rPr lang="en-US" altLang="zh-CN" sz="3200" b="1" dirty="0" smtClean="0">
                <a:latin typeface="Times New Roman" pitchFamily="18" charset="0"/>
              </a:rPr>
              <a:t>G</a:t>
            </a:r>
            <a:r>
              <a:rPr lang="zh-CN" altLang="en-US" sz="3200" b="1" dirty="0" smtClean="0">
                <a:latin typeface="Times New Roman" pitchFamily="18" charset="0"/>
              </a:rPr>
              <a:t>，则简称</a:t>
            </a:r>
            <a:r>
              <a:rPr lang="en-US" altLang="zh-CN" sz="3200" b="1" dirty="0" smtClean="0">
                <a:latin typeface="Times New Roman" pitchFamily="18" charset="0"/>
              </a:rPr>
              <a:t>I</a:t>
            </a:r>
            <a:r>
              <a:rPr lang="zh-CN" altLang="en-US" sz="3200" b="1" dirty="0" smtClean="0">
                <a:latin typeface="Times New Roman" pitchFamily="18" charset="0"/>
              </a:rPr>
              <a:t>弄假</a:t>
            </a:r>
            <a:r>
              <a:rPr lang="en-US" altLang="zh-CN" sz="3200" b="1" dirty="0" smtClean="0">
                <a:latin typeface="Times New Roman" pitchFamily="18" charset="0"/>
              </a:rPr>
              <a:t>G</a:t>
            </a:r>
            <a:r>
              <a:rPr lang="zh-CN" altLang="en-US" sz="3200" b="1" dirty="0" smtClean="0">
                <a:latin typeface="Times New Roman" pitchFamily="18" charset="0"/>
              </a:rPr>
              <a:t>。</a:t>
            </a:r>
            <a:endParaRPr lang="en-US" altLang="zh-CN" sz="3200" b="1" dirty="0" smtClean="0">
              <a:latin typeface="Times New Roman" pitchFamily="18" charset="0"/>
            </a:endParaRPr>
          </a:p>
          <a:p>
            <a:pPr marL="0" indent="0" eaLnBrk="1" hangingPunct="1">
              <a:lnSpc>
                <a:spcPct val="114000"/>
              </a:lnSpc>
              <a:tabLst>
                <a:tab pos="669925" algn="l"/>
              </a:tabLst>
              <a:defRPr/>
            </a:pPr>
            <a:r>
              <a:rPr lang="zh-CN" altLang="en-US" sz="3200" b="1" dirty="0" smtClean="0">
                <a:latin typeface="Times New Roman" pitchFamily="18" charset="0"/>
              </a:rPr>
              <a:t/>
            </a:r>
            <a:br>
              <a:rPr lang="zh-CN" altLang="en-US" sz="3200" b="1" dirty="0" smtClean="0">
                <a:latin typeface="Times New Roman" pitchFamily="18" charset="0"/>
              </a:rPr>
            </a:b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3.2.11</a:t>
            </a:r>
            <a:r>
              <a:rPr lang="en-US" altLang="zh-CN" sz="3200" b="1" dirty="0" smtClean="0">
                <a:latin typeface="Times New Roman" pitchFamily="18" charset="0"/>
              </a:rPr>
              <a:t> </a:t>
            </a:r>
            <a:r>
              <a:rPr lang="zh-CN" altLang="en-US" sz="3200" b="1" dirty="0" smtClean="0">
                <a:latin typeface="Times New Roman" pitchFamily="18" charset="0"/>
              </a:rPr>
              <a:t>公式</a:t>
            </a:r>
            <a:r>
              <a:rPr lang="en-US" altLang="zh-CN" sz="3200" b="1" dirty="0" smtClean="0">
                <a:latin typeface="Times New Roman" pitchFamily="18" charset="0"/>
              </a:rPr>
              <a:t>G</a:t>
            </a:r>
            <a:r>
              <a:rPr lang="zh-CN" altLang="en-US" sz="3200" b="1" dirty="0" smtClean="0">
                <a:latin typeface="Times New Roman" pitchFamily="18" charset="0"/>
              </a:rPr>
              <a:t>称为是</a:t>
            </a:r>
            <a:r>
              <a:rPr lang="zh-CN" altLang="en-US" sz="3200" b="1" dirty="0" smtClean="0">
                <a:solidFill>
                  <a:srgbClr val="FFCC00"/>
                </a:solidFill>
                <a:latin typeface="Times New Roman" pitchFamily="18" charset="0"/>
              </a:rPr>
              <a:t>恒假的</a:t>
            </a:r>
            <a:r>
              <a:rPr lang="en-US" altLang="zh-CN" sz="3200" b="1" dirty="0" smtClean="0">
                <a:latin typeface="Times New Roman" pitchFamily="18" charset="0"/>
              </a:rPr>
              <a:t>(</a:t>
            </a:r>
            <a:r>
              <a:rPr lang="zh-CN" altLang="en-US" sz="3200" b="1" dirty="0" smtClean="0">
                <a:latin typeface="Times New Roman" pitchFamily="18" charset="0"/>
              </a:rPr>
              <a:t>或不可满足的</a:t>
            </a:r>
            <a:r>
              <a:rPr lang="en-US" altLang="zh-CN" sz="3200" b="1" dirty="0" smtClean="0">
                <a:latin typeface="Times New Roman" pitchFamily="18" charset="0"/>
              </a:rPr>
              <a:t>)</a:t>
            </a:r>
            <a:r>
              <a:rPr lang="zh-CN" altLang="en-US" sz="3200" b="1" dirty="0" smtClean="0">
                <a:latin typeface="Times New Roman" pitchFamily="18" charset="0"/>
              </a:rPr>
              <a:t>，如果不存在解释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；公式</a:t>
            </a:r>
            <a:r>
              <a:rPr lang="en-US" altLang="zh-CN" sz="3200" b="1" dirty="0" smtClean="0">
                <a:latin typeface="Times New Roman" pitchFamily="18" charset="0"/>
              </a:rPr>
              <a:t>G</a:t>
            </a:r>
            <a:r>
              <a:rPr lang="zh-CN" altLang="en-US" sz="3200" b="1" dirty="0" smtClean="0">
                <a:latin typeface="Times New Roman" pitchFamily="18" charset="0"/>
              </a:rPr>
              <a:t>称为</a:t>
            </a:r>
            <a:r>
              <a:rPr lang="zh-CN" altLang="en-US" sz="3200" b="1" dirty="0" smtClean="0">
                <a:solidFill>
                  <a:srgbClr val="FFCC00"/>
                </a:solidFill>
                <a:latin typeface="Times New Roman" pitchFamily="18" charset="0"/>
              </a:rPr>
              <a:t>恒真的</a:t>
            </a:r>
            <a:r>
              <a:rPr lang="zh-CN" altLang="en-US" sz="3200" b="1" dirty="0" smtClean="0">
                <a:latin typeface="Times New Roman" pitchFamily="18" charset="0"/>
              </a:rPr>
              <a:t>，如果</a:t>
            </a:r>
            <a:r>
              <a:rPr lang="en-US" altLang="zh-CN" sz="3200" b="1" dirty="0" smtClean="0">
                <a:latin typeface="Times New Roman" pitchFamily="18" charset="0"/>
              </a:rPr>
              <a:t>G</a:t>
            </a:r>
            <a:r>
              <a:rPr lang="zh-CN" altLang="en-US" sz="3200" b="1" dirty="0" smtClean="0">
                <a:latin typeface="Times New Roman" pitchFamily="18" charset="0"/>
              </a:rPr>
              <a:t>的所有解释</a:t>
            </a:r>
            <a:r>
              <a:rPr lang="en-US" altLang="zh-CN" sz="3200" b="1" dirty="0" smtClean="0">
                <a:latin typeface="Times New Roman" pitchFamily="18" charset="0"/>
              </a:rPr>
              <a:t>I</a:t>
            </a:r>
            <a:r>
              <a:rPr lang="zh-CN" altLang="en-US" sz="3200" b="1" dirty="0" smtClean="0">
                <a:latin typeface="Times New Roman" pitchFamily="18" charset="0"/>
              </a:rPr>
              <a:t>都满足</a:t>
            </a:r>
            <a:r>
              <a:rPr lang="en-US" altLang="zh-CN" sz="3200" b="1" dirty="0" smtClean="0">
                <a:latin typeface="Times New Roman" pitchFamily="18" charset="0"/>
              </a:rPr>
              <a:t>G</a:t>
            </a:r>
            <a:r>
              <a:rPr lang="zh-CN" altLang="en-US" sz="3200" b="1" dirty="0" smtClean="0">
                <a:latin typeface="Times New Roman" pitchFamily="18" charset="0"/>
              </a:rPr>
              <a:t>。</a:t>
            </a:r>
            <a:endParaRPr lang="en-US" altLang="zh-CN" sz="3200"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E41E97EE-E63D-4B70-9BD7-9E32D2EFC09D}" type="slidenum">
              <a:rPr lang="en-US" altLang="zh-CN" smtClean="0"/>
              <a:pPr>
                <a:defRPr/>
              </a:pPr>
              <a:t>55</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6 </a:t>
            </a:r>
            <a:r>
              <a:rPr lang="zh-CN" altLang="en-US" sz="3600" b="1" dirty="0" smtClean="0">
                <a:latin typeface="黑体" panose="02010609060101010101" pitchFamily="49" charset="-122"/>
                <a:ea typeface="黑体" panose="02010609060101010101" pitchFamily="49" charset="-122"/>
              </a:rPr>
              <a:t>谓词公式的恒真、恒假、可满足</a:t>
            </a: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7" name="Rectangle 5"/>
          <p:cNvSpPr>
            <a:spLocks noGrp="1" noChangeArrowheads="1"/>
          </p:cNvSpPr>
          <p:nvPr>
            <p:ph type="body" idx="1"/>
          </p:nvPr>
        </p:nvSpPr>
        <p:spPr>
          <a:xfrm>
            <a:off x="190500" y="838200"/>
            <a:ext cx="8763000" cy="5334000"/>
          </a:xfrm>
        </p:spPr>
        <p:txBody>
          <a:bodyPr/>
          <a:lstStyle/>
          <a:p>
            <a:pPr eaLnBrk="1" hangingPunct="1">
              <a:lnSpc>
                <a:spcPct val="114000"/>
              </a:lnSpc>
              <a:buFont typeface="Wingdings" panose="05000000000000000000" pitchFamily="2" charset="2"/>
              <a:buNone/>
              <a:defRPr/>
            </a:pPr>
            <a:r>
              <a:rPr lang="zh-CN" altLang="en-US" sz="3300" b="1" dirty="0" smtClean="0">
                <a:solidFill>
                  <a:srgbClr val="FFCC00"/>
                </a:solidFill>
              </a:rPr>
              <a:t>例</a:t>
            </a:r>
            <a:r>
              <a:rPr lang="en-US" altLang="zh-CN" sz="3300" b="1" dirty="0" smtClean="0">
                <a:solidFill>
                  <a:srgbClr val="FFCC00"/>
                </a:solidFill>
              </a:rPr>
              <a:t>.</a:t>
            </a:r>
            <a:r>
              <a:rPr lang="zh-CN" altLang="en-US" sz="3300" b="1" dirty="0" smtClean="0">
                <a:latin typeface="Times New Roman" pitchFamily="18" charset="0"/>
              </a:rPr>
              <a:t>设</a:t>
            </a:r>
            <a:r>
              <a:rPr lang="en-US" altLang="zh-CN" sz="3300" b="1" dirty="0" smtClean="0">
                <a:latin typeface="Times New Roman" pitchFamily="18" charset="0"/>
              </a:rPr>
              <a:t>G=</a:t>
            </a:r>
            <a:r>
              <a:rPr lang="en-US" altLang="zh-CN" sz="3300" b="1" dirty="0" smtClean="0">
                <a:latin typeface="Times New Roman" pitchFamily="18" charset="0"/>
                <a:sym typeface="Symbol" pitchFamily="18" charset="2"/>
              </a:rPr>
              <a:t></a:t>
            </a:r>
            <a:r>
              <a:rPr lang="en-US" altLang="zh-CN" sz="3300" b="1" dirty="0" err="1" smtClean="0">
                <a:latin typeface="Times New Roman" pitchFamily="18" charset="0"/>
              </a:rPr>
              <a:t>xP</a:t>
            </a:r>
            <a:r>
              <a:rPr lang="en-US" altLang="zh-CN" sz="3300" b="1" dirty="0" smtClean="0">
                <a:latin typeface="Times New Roman" pitchFamily="18" charset="0"/>
              </a:rPr>
              <a:t>(x)</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P(a)</a:t>
            </a:r>
            <a:r>
              <a:rPr lang="zh-CN" altLang="en-US" sz="3300" b="1" dirty="0" smtClean="0">
                <a:latin typeface="Times New Roman" pitchFamily="18" charset="0"/>
              </a:rPr>
              <a:t>，则</a:t>
            </a:r>
            <a:r>
              <a:rPr lang="en-US" altLang="zh-CN" sz="3300" b="1" dirty="0" smtClean="0">
                <a:latin typeface="Times New Roman" pitchFamily="18" charset="0"/>
              </a:rPr>
              <a:t>G</a:t>
            </a:r>
            <a:r>
              <a:rPr lang="zh-CN" altLang="en-US" sz="3300" b="1" dirty="0" smtClean="0">
                <a:latin typeface="Times New Roman" pitchFamily="18" charset="0"/>
              </a:rPr>
              <a:t>是</a:t>
            </a:r>
            <a:r>
              <a:rPr lang="zh-CN" altLang="en-US" sz="3300" b="1" dirty="0" smtClean="0">
                <a:solidFill>
                  <a:srgbClr val="FFC000"/>
                </a:solidFill>
                <a:latin typeface="Times New Roman" pitchFamily="18" charset="0"/>
              </a:rPr>
              <a:t>恒假</a:t>
            </a:r>
            <a:r>
              <a:rPr lang="zh-CN" altLang="en-US" sz="3300" b="1" dirty="0" smtClean="0">
                <a:latin typeface="Times New Roman" pitchFamily="18" charset="0"/>
              </a:rPr>
              <a:t>公式。</a:t>
            </a:r>
          </a:p>
          <a:p>
            <a:pPr eaLnBrk="1" hangingPunct="1">
              <a:lnSpc>
                <a:spcPct val="114000"/>
              </a:lnSpc>
              <a:buFont typeface="Wingdings" panose="05000000000000000000" pitchFamily="2" charset="2"/>
              <a:buNone/>
              <a:defRPr/>
            </a:pPr>
            <a:r>
              <a:rPr lang="zh-CN" altLang="en-US" sz="3300" b="1" dirty="0" smtClean="0">
                <a:latin typeface="Times New Roman" pitchFamily="18" charset="0"/>
              </a:rPr>
              <a:t>证明：对</a:t>
            </a:r>
            <a:r>
              <a:rPr lang="en-US" altLang="zh-CN" sz="3300" b="1" dirty="0" smtClean="0">
                <a:latin typeface="Times New Roman" pitchFamily="18" charset="0"/>
              </a:rPr>
              <a:t>G</a:t>
            </a:r>
            <a:r>
              <a:rPr lang="zh-CN" altLang="en-US" sz="3300" b="1" dirty="0" smtClean="0">
                <a:latin typeface="Times New Roman" pitchFamily="18" charset="0"/>
              </a:rPr>
              <a:t>的任意解释</a:t>
            </a:r>
            <a:r>
              <a:rPr lang="en-US" altLang="zh-CN" sz="3300" b="1" dirty="0" smtClean="0">
                <a:latin typeface="Times New Roman" pitchFamily="18" charset="0"/>
              </a:rPr>
              <a:t>I</a:t>
            </a:r>
            <a:r>
              <a:rPr lang="zh-CN" altLang="en-US" sz="3300" b="1" dirty="0" smtClean="0">
                <a:latin typeface="Times New Roman" pitchFamily="18" charset="0"/>
              </a:rPr>
              <a:t>，</a:t>
            </a:r>
          </a:p>
          <a:p>
            <a:pPr eaLnBrk="1" hangingPunct="1">
              <a:lnSpc>
                <a:spcPct val="114000"/>
              </a:lnSpc>
              <a:buFont typeface="Wingdings" panose="05000000000000000000" pitchFamily="2" charset="2"/>
              <a:buChar char="Ø"/>
              <a:defRPr/>
            </a:pPr>
            <a:r>
              <a:rPr lang="zh-CN" altLang="en-US" sz="3300" b="1" dirty="0" smtClean="0">
                <a:latin typeface="Times New Roman" pitchFamily="18" charset="0"/>
              </a:rPr>
              <a:t>若</a:t>
            </a:r>
            <a:r>
              <a:rPr lang="en-US" altLang="zh-CN" sz="3300" b="1" dirty="0" smtClean="0">
                <a:latin typeface="Times New Roman" pitchFamily="18" charset="0"/>
              </a:rPr>
              <a:t>T</a:t>
            </a:r>
            <a:r>
              <a:rPr lang="en-US" altLang="zh-CN" sz="3300" b="1" baseline="-25000" dirty="0" smtClean="0">
                <a:latin typeface="Times New Roman" pitchFamily="18" charset="0"/>
              </a:rPr>
              <a:t>I</a:t>
            </a:r>
            <a:r>
              <a:rPr lang="en-US" altLang="zh-CN" sz="3300" b="1" dirty="0" smtClean="0">
                <a:latin typeface="Times New Roman" pitchFamily="18" charset="0"/>
              </a:rPr>
              <a:t>(</a:t>
            </a:r>
            <a:r>
              <a:rPr lang="en-US" altLang="zh-CN" sz="3300" b="1" dirty="0" smtClean="0">
                <a:solidFill>
                  <a:srgbClr val="FFC000"/>
                </a:solidFill>
                <a:latin typeface="Times New Roman" pitchFamily="18" charset="0"/>
              </a:rPr>
              <a:t>P(a)</a:t>
            </a:r>
            <a:r>
              <a:rPr lang="en-US" altLang="zh-CN" sz="3300" b="1" dirty="0" smtClean="0">
                <a:latin typeface="Times New Roman" pitchFamily="18" charset="0"/>
              </a:rPr>
              <a:t>)=1</a:t>
            </a:r>
            <a:r>
              <a:rPr lang="zh-CN" altLang="en-US" sz="3300" b="1" dirty="0" smtClean="0">
                <a:latin typeface="Times New Roman" pitchFamily="18" charset="0"/>
              </a:rPr>
              <a:t>，则</a:t>
            </a:r>
            <a:r>
              <a:rPr lang="en-US" altLang="zh-CN" sz="3300" b="1" dirty="0" smtClean="0">
                <a:latin typeface="Times New Roman" pitchFamily="18" charset="0"/>
              </a:rPr>
              <a:t>T</a:t>
            </a:r>
            <a:r>
              <a:rPr lang="en-US" altLang="zh-CN" sz="3300" b="1" baseline="-25000" dirty="0" smtClean="0">
                <a:latin typeface="Times New Roman" pitchFamily="18" charset="0"/>
              </a:rPr>
              <a:t>I</a:t>
            </a:r>
            <a:r>
              <a:rPr lang="en-US" altLang="zh-CN" sz="3300" b="1" dirty="0" smtClean="0">
                <a:latin typeface="Times New Roman" pitchFamily="18" charset="0"/>
              </a:rPr>
              <a:t>(</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P(a))=0</a:t>
            </a:r>
            <a:r>
              <a:rPr lang="zh-CN" altLang="en-US" sz="3300" b="1" dirty="0" smtClean="0">
                <a:latin typeface="Times New Roman" pitchFamily="18" charset="0"/>
              </a:rPr>
              <a:t>，故</a:t>
            </a:r>
          </a:p>
          <a:p>
            <a:pPr eaLnBrk="1" hangingPunct="1">
              <a:lnSpc>
                <a:spcPct val="114000"/>
              </a:lnSpc>
              <a:buFont typeface="Wingdings" panose="05000000000000000000" pitchFamily="2" charset="2"/>
              <a:buNone/>
              <a:defRPr/>
            </a:pPr>
            <a:r>
              <a:rPr lang="zh-CN" altLang="en-US" sz="3300" b="1" dirty="0" smtClean="0">
                <a:latin typeface="Times New Roman" pitchFamily="18" charset="0"/>
              </a:rPr>
              <a:t>   </a:t>
            </a:r>
            <a:r>
              <a:rPr lang="en-US" altLang="zh-CN" sz="3300" b="1" dirty="0" smtClean="0">
                <a:latin typeface="Times New Roman" pitchFamily="18" charset="0"/>
              </a:rPr>
              <a:t>T</a:t>
            </a:r>
            <a:r>
              <a:rPr lang="en-US" altLang="zh-CN" sz="3300" b="1" baseline="-25000" dirty="0" smtClean="0">
                <a:latin typeface="Times New Roman" pitchFamily="18" charset="0"/>
              </a:rPr>
              <a:t>I</a:t>
            </a:r>
            <a:r>
              <a:rPr lang="en-US" altLang="zh-CN" sz="3300" b="1" dirty="0" smtClean="0">
                <a:latin typeface="Times New Roman" pitchFamily="18" charset="0"/>
              </a:rPr>
              <a:t>(</a:t>
            </a:r>
            <a:r>
              <a:rPr lang="en-US" altLang="zh-CN" sz="3300" b="1" dirty="0" smtClean="0">
                <a:latin typeface="Times New Roman" pitchFamily="18" charset="0"/>
                <a:sym typeface="Symbol" pitchFamily="18" charset="2"/>
              </a:rPr>
              <a:t></a:t>
            </a:r>
            <a:r>
              <a:rPr lang="en-US" altLang="zh-CN" sz="3300" b="1" dirty="0" err="1" smtClean="0">
                <a:latin typeface="Times New Roman" pitchFamily="18" charset="0"/>
              </a:rPr>
              <a:t>xP</a:t>
            </a:r>
            <a:r>
              <a:rPr lang="en-US" altLang="zh-CN" sz="3300" b="1" dirty="0" smtClean="0">
                <a:latin typeface="Times New Roman" pitchFamily="18" charset="0"/>
              </a:rPr>
              <a:t>(x)</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P(a))=0</a:t>
            </a:r>
          </a:p>
          <a:p>
            <a:pPr eaLnBrk="1" hangingPunct="1">
              <a:lnSpc>
                <a:spcPct val="114000"/>
              </a:lnSpc>
              <a:buFont typeface="Wingdings" panose="05000000000000000000" pitchFamily="2" charset="2"/>
              <a:buChar char="Ø"/>
              <a:defRPr/>
            </a:pPr>
            <a:r>
              <a:rPr lang="zh-CN" altLang="en-US" sz="3300" b="1" dirty="0" smtClean="0">
                <a:latin typeface="Times New Roman" pitchFamily="18" charset="0"/>
              </a:rPr>
              <a:t>若</a:t>
            </a:r>
            <a:r>
              <a:rPr lang="en-US" altLang="zh-CN" sz="3300" b="1" dirty="0" smtClean="0">
                <a:latin typeface="Times New Roman" pitchFamily="18" charset="0"/>
              </a:rPr>
              <a:t>T</a:t>
            </a:r>
            <a:r>
              <a:rPr lang="en-US" altLang="zh-CN" sz="3300" b="1" baseline="-25000" dirty="0" smtClean="0">
                <a:latin typeface="Times New Roman" pitchFamily="18" charset="0"/>
              </a:rPr>
              <a:t>I</a:t>
            </a:r>
            <a:r>
              <a:rPr lang="en-US" altLang="zh-CN" sz="3300" b="1" dirty="0" smtClean="0">
                <a:latin typeface="Times New Roman" pitchFamily="18" charset="0"/>
              </a:rPr>
              <a:t>(</a:t>
            </a:r>
            <a:r>
              <a:rPr lang="en-US" altLang="zh-CN" sz="3300" b="1" dirty="0" smtClean="0">
                <a:solidFill>
                  <a:srgbClr val="FFC000"/>
                </a:solidFill>
                <a:latin typeface="Times New Roman" pitchFamily="18" charset="0"/>
              </a:rPr>
              <a:t>P(a)</a:t>
            </a:r>
            <a:r>
              <a:rPr lang="en-US" altLang="zh-CN" sz="3300" b="1" dirty="0" smtClean="0">
                <a:latin typeface="Times New Roman" pitchFamily="18" charset="0"/>
              </a:rPr>
              <a:t>)=0</a:t>
            </a:r>
            <a:r>
              <a:rPr lang="zh-CN" altLang="en-US" sz="3300" b="1" dirty="0" smtClean="0">
                <a:latin typeface="Times New Roman" pitchFamily="18" charset="0"/>
              </a:rPr>
              <a:t>，则</a:t>
            </a:r>
            <a:r>
              <a:rPr lang="en-US" altLang="zh-CN" sz="3300" b="1" dirty="0" smtClean="0">
                <a:latin typeface="Times New Roman" pitchFamily="18" charset="0"/>
              </a:rPr>
              <a:t>T</a:t>
            </a:r>
            <a:r>
              <a:rPr lang="en-US" altLang="zh-CN" sz="3300" b="1" baseline="-25000" dirty="0" smtClean="0">
                <a:latin typeface="Times New Roman" pitchFamily="18" charset="0"/>
              </a:rPr>
              <a:t>I</a:t>
            </a:r>
            <a:r>
              <a:rPr lang="en-US" altLang="zh-CN" sz="3300" b="1" dirty="0" smtClean="0">
                <a:latin typeface="Times New Roman" pitchFamily="18" charset="0"/>
              </a:rPr>
              <a:t>(</a:t>
            </a:r>
            <a:r>
              <a:rPr lang="en-US" altLang="zh-CN" sz="3300" b="1" dirty="0" smtClean="0">
                <a:latin typeface="Times New Roman" pitchFamily="18" charset="0"/>
                <a:sym typeface="Symbol" pitchFamily="18" charset="2"/>
              </a:rPr>
              <a:t></a:t>
            </a:r>
            <a:r>
              <a:rPr lang="en-US" altLang="zh-CN" sz="3300" b="1" dirty="0" err="1" smtClean="0">
                <a:latin typeface="Times New Roman" pitchFamily="18" charset="0"/>
              </a:rPr>
              <a:t>xP</a:t>
            </a:r>
            <a:r>
              <a:rPr lang="en-US" altLang="zh-CN" sz="3300" b="1" dirty="0" smtClean="0">
                <a:latin typeface="Times New Roman" pitchFamily="18" charset="0"/>
              </a:rPr>
              <a:t>(x))=0</a:t>
            </a:r>
            <a:r>
              <a:rPr lang="zh-CN" altLang="en-US" sz="3300" b="1" dirty="0" smtClean="0">
                <a:latin typeface="Times New Roman" pitchFamily="18" charset="0"/>
              </a:rPr>
              <a:t>，故</a:t>
            </a:r>
          </a:p>
          <a:p>
            <a:pPr eaLnBrk="1" hangingPunct="1">
              <a:lnSpc>
                <a:spcPct val="114000"/>
              </a:lnSpc>
              <a:buFont typeface="Wingdings" panose="05000000000000000000" pitchFamily="2" charset="2"/>
              <a:buNone/>
              <a:defRPr/>
            </a:pPr>
            <a:r>
              <a:rPr lang="zh-CN" altLang="en-US" sz="3300" b="1" dirty="0" smtClean="0">
                <a:latin typeface="Times New Roman" pitchFamily="18" charset="0"/>
              </a:rPr>
              <a:t>    </a:t>
            </a:r>
            <a:r>
              <a:rPr lang="en-US" altLang="zh-CN" sz="3300" b="1" dirty="0" smtClean="0">
                <a:latin typeface="Times New Roman" pitchFamily="18" charset="0"/>
              </a:rPr>
              <a:t>T</a:t>
            </a:r>
            <a:r>
              <a:rPr lang="en-US" altLang="zh-CN" sz="3300" b="1" baseline="-25000" dirty="0" smtClean="0">
                <a:latin typeface="Times New Roman" pitchFamily="18" charset="0"/>
              </a:rPr>
              <a:t>I</a:t>
            </a:r>
            <a:r>
              <a:rPr lang="en-US" altLang="zh-CN" sz="3300" b="1" dirty="0" smtClean="0">
                <a:latin typeface="Times New Roman" pitchFamily="18" charset="0"/>
              </a:rPr>
              <a:t>(</a:t>
            </a:r>
            <a:r>
              <a:rPr lang="en-US" altLang="zh-CN" sz="3300" b="1" dirty="0" smtClean="0">
                <a:latin typeface="Times New Roman" pitchFamily="18" charset="0"/>
                <a:sym typeface="Symbol" pitchFamily="18" charset="2"/>
              </a:rPr>
              <a:t></a:t>
            </a:r>
            <a:r>
              <a:rPr lang="en-US" altLang="zh-CN" sz="3300" b="1" dirty="0" err="1" smtClean="0">
                <a:latin typeface="Times New Roman" pitchFamily="18" charset="0"/>
              </a:rPr>
              <a:t>xP</a:t>
            </a:r>
            <a:r>
              <a:rPr lang="en-US" altLang="zh-CN" sz="3300" b="1" dirty="0" smtClean="0">
                <a:latin typeface="Times New Roman" pitchFamily="18" charset="0"/>
              </a:rPr>
              <a:t>(x)</a:t>
            </a:r>
            <a:r>
              <a:rPr lang="en-US" altLang="zh-CN" sz="3300" b="1" dirty="0" smtClean="0">
                <a:latin typeface="Times New Roman" pitchFamily="18" charset="0"/>
                <a:sym typeface="Symbol" pitchFamily="18" charset="2"/>
              </a:rPr>
              <a:t></a:t>
            </a:r>
            <a:r>
              <a:rPr lang="en-US" altLang="zh-CN" sz="3300" b="1" dirty="0" smtClean="0">
                <a:latin typeface="Times New Roman" pitchFamily="18" charset="0"/>
              </a:rPr>
              <a:t>P(a))=0</a:t>
            </a:r>
          </a:p>
          <a:p>
            <a:pPr eaLnBrk="1" hangingPunct="1">
              <a:lnSpc>
                <a:spcPct val="114000"/>
              </a:lnSpc>
              <a:buFont typeface="Wingdings" panose="05000000000000000000" pitchFamily="2" charset="2"/>
              <a:buNone/>
              <a:defRPr/>
            </a:pPr>
            <a:r>
              <a:rPr lang="zh-CN" altLang="en-US" sz="3300" b="1" dirty="0" smtClean="0">
                <a:latin typeface="Times New Roman" pitchFamily="18" charset="0"/>
              </a:rPr>
              <a:t>因此， </a:t>
            </a:r>
            <a:r>
              <a:rPr lang="en-US" altLang="zh-CN" sz="3300" b="1" dirty="0" smtClean="0">
                <a:latin typeface="Times New Roman" pitchFamily="18" charset="0"/>
              </a:rPr>
              <a:t>G</a:t>
            </a:r>
            <a:r>
              <a:rPr lang="zh-CN" altLang="en-US" sz="3300" b="1" dirty="0" smtClean="0">
                <a:latin typeface="Times New Roman" pitchFamily="18" charset="0"/>
              </a:rPr>
              <a:t>是恒假公式。</a:t>
            </a:r>
          </a:p>
          <a:p>
            <a:pPr eaLnBrk="1" hangingPunct="1">
              <a:buFont typeface="Wingdings" panose="05000000000000000000" pitchFamily="2" charset="2"/>
              <a:buNone/>
              <a:defRPr/>
            </a:pPr>
            <a:endParaRPr lang="en-US" altLang="zh-CN"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C7963E69-5F1F-4F86-BA34-7F5062744B76}" type="slidenum">
              <a:rPr lang="en-US" altLang="zh-CN" smtClean="0"/>
              <a:pPr>
                <a:defRPr/>
              </a:pPr>
              <a:t>56</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3237">
                                            <p:txEl>
                                              <p:pRg st="2" end="2"/>
                                            </p:txEl>
                                          </p:spTgt>
                                        </p:tgtEl>
                                        <p:attrNameLst>
                                          <p:attrName>style.visibility</p:attrName>
                                        </p:attrNameLst>
                                      </p:cBhvr>
                                      <p:to>
                                        <p:strVal val="visible"/>
                                      </p:to>
                                    </p:set>
                                    <p:anim calcmode="lin" valueType="num">
                                      <p:cBhvr additive="base">
                                        <p:cTn id="7" dur="500" fill="hold"/>
                                        <p:tgtEl>
                                          <p:spTgt spid="22323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3237">
                                            <p:txEl>
                                              <p:pRg st="3" end="3"/>
                                            </p:txEl>
                                          </p:spTgt>
                                        </p:tgtEl>
                                        <p:attrNameLst>
                                          <p:attrName>style.visibility</p:attrName>
                                        </p:attrNameLst>
                                      </p:cBhvr>
                                      <p:to>
                                        <p:strVal val="visible"/>
                                      </p:to>
                                    </p:set>
                                    <p:anim calcmode="lin" valueType="num">
                                      <p:cBhvr additive="base">
                                        <p:cTn id="11" dur="500" fill="hold"/>
                                        <p:tgtEl>
                                          <p:spTgt spid="22323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323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3237">
                                            <p:txEl>
                                              <p:pRg st="4" end="4"/>
                                            </p:txEl>
                                          </p:spTgt>
                                        </p:tgtEl>
                                        <p:attrNameLst>
                                          <p:attrName>style.visibility</p:attrName>
                                        </p:attrNameLst>
                                      </p:cBhvr>
                                      <p:to>
                                        <p:strVal val="visible"/>
                                      </p:to>
                                    </p:set>
                                    <p:anim calcmode="lin" valueType="num">
                                      <p:cBhvr additive="base">
                                        <p:cTn id="15" dur="500" fill="hold"/>
                                        <p:tgtEl>
                                          <p:spTgt spid="22323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323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3237">
                                            <p:txEl>
                                              <p:pRg st="5" end="5"/>
                                            </p:txEl>
                                          </p:spTgt>
                                        </p:tgtEl>
                                        <p:attrNameLst>
                                          <p:attrName>style.visibility</p:attrName>
                                        </p:attrNameLst>
                                      </p:cBhvr>
                                      <p:to>
                                        <p:strVal val="visible"/>
                                      </p:to>
                                    </p:set>
                                    <p:anim calcmode="lin" valueType="num">
                                      <p:cBhvr additive="base">
                                        <p:cTn id="19" dur="500" fill="hold"/>
                                        <p:tgtEl>
                                          <p:spTgt spid="22323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3237">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3237">
                                            <p:txEl>
                                              <p:pRg st="6" end="6"/>
                                            </p:txEl>
                                          </p:spTgt>
                                        </p:tgtEl>
                                        <p:attrNameLst>
                                          <p:attrName>style.visibility</p:attrName>
                                        </p:attrNameLst>
                                      </p:cBhvr>
                                      <p:to>
                                        <p:strVal val="visible"/>
                                      </p:to>
                                    </p:set>
                                    <p:anim calcmode="lin" valueType="num">
                                      <p:cBhvr additive="base">
                                        <p:cTn id="23" dur="500" fill="hold"/>
                                        <p:tgtEl>
                                          <p:spTgt spid="22323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323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1" name="Rectangle 5"/>
          <p:cNvSpPr>
            <a:spLocks noGrp="1" noChangeArrowheads="1"/>
          </p:cNvSpPr>
          <p:nvPr>
            <p:ph type="body" idx="1"/>
          </p:nvPr>
        </p:nvSpPr>
        <p:spPr>
          <a:xfrm>
            <a:off x="304800" y="838200"/>
            <a:ext cx="8229600" cy="5334000"/>
          </a:xfrm>
        </p:spPr>
        <p:txBody>
          <a:bodyPr/>
          <a:lstStyle/>
          <a:p>
            <a:pPr eaLnBrk="1" hangingPunct="1">
              <a:lnSpc>
                <a:spcPct val="110000"/>
              </a:lnSpc>
              <a:spcBef>
                <a:spcPts val="0"/>
              </a:spcBef>
              <a:buFont typeface="Wingdings" panose="05000000000000000000" pitchFamily="2" charset="2"/>
              <a:buNone/>
              <a:defRPr/>
            </a:pPr>
            <a:r>
              <a:rPr lang="zh-CN" altLang="en-US" sz="3200" b="1" dirty="0" smtClean="0">
                <a:solidFill>
                  <a:srgbClr val="FFCC00"/>
                </a:solidFill>
                <a:latin typeface="Times New Roman" pitchFamily="18" charset="0"/>
              </a:rPr>
              <a:t>例</a:t>
            </a:r>
            <a:r>
              <a:rPr lang="en-US" altLang="zh-CN" sz="3200" b="1" dirty="0" smtClean="0">
                <a:solidFill>
                  <a:srgbClr val="FFCC00"/>
                </a:solidFill>
                <a:latin typeface="Times New Roman" pitchFamily="18" charset="0"/>
              </a:rPr>
              <a:t>.</a:t>
            </a:r>
            <a:r>
              <a:rPr lang="zh-CN" altLang="en-US" sz="3200" b="1" dirty="0" smtClean="0">
                <a:latin typeface="Times New Roman" pitchFamily="18" charset="0"/>
              </a:rPr>
              <a:t>设</a:t>
            </a: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a:t>
            </a:r>
            <a:r>
              <a:rPr lang="en-US"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r>
              <a:rPr lang="en-US" altLang="en-US" sz="3200" b="1" dirty="0" smtClean="0">
                <a:latin typeface="Times New Roman" pitchFamily="18" charset="0"/>
                <a:sym typeface="Symbol" pitchFamily="18" charset="2"/>
              </a:rPr>
              <a:t> </a:t>
            </a:r>
            <a:r>
              <a:rPr lang="zh-CN" altLang="en-US" sz="3200" b="1" dirty="0" smtClean="0">
                <a:latin typeface="Times New Roman" pitchFamily="18" charset="0"/>
              </a:rPr>
              <a:t>，则</a:t>
            </a:r>
            <a:r>
              <a:rPr lang="en-US" altLang="zh-CN" sz="3200" b="1" dirty="0" smtClean="0">
                <a:latin typeface="Times New Roman" pitchFamily="18" charset="0"/>
              </a:rPr>
              <a:t>G</a:t>
            </a:r>
            <a:r>
              <a:rPr lang="zh-CN" altLang="en-US" sz="3200" b="1" dirty="0" smtClean="0">
                <a:latin typeface="Times New Roman" pitchFamily="18" charset="0"/>
              </a:rPr>
              <a:t>是</a:t>
            </a:r>
            <a:r>
              <a:rPr lang="zh-CN" altLang="en-US" sz="3200" b="1" dirty="0" smtClean="0">
                <a:solidFill>
                  <a:srgbClr val="FFC000"/>
                </a:solidFill>
                <a:latin typeface="Times New Roman" pitchFamily="18" charset="0"/>
              </a:rPr>
              <a:t>恒真</a:t>
            </a:r>
            <a:r>
              <a:rPr lang="zh-CN" altLang="en-US" sz="3200" b="1" dirty="0" smtClean="0">
                <a:latin typeface="Times New Roman" pitchFamily="18" charset="0"/>
              </a:rPr>
              <a:t> </a:t>
            </a:r>
          </a:p>
          <a:p>
            <a:pPr eaLnBrk="1" hangingPunct="1">
              <a:lnSpc>
                <a:spcPct val="110000"/>
              </a:lnSpc>
              <a:spcBef>
                <a:spcPts val="0"/>
              </a:spcBef>
              <a:buFont typeface="Wingdings" panose="05000000000000000000" pitchFamily="2" charset="2"/>
              <a:buNone/>
              <a:defRPr/>
            </a:pPr>
            <a:r>
              <a:rPr lang="zh-CN" altLang="en-US" sz="3200" b="1" dirty="0" smtClean="0">
                <a:latin typeface="Times New Roman" pitchFamily="18" charset="0"/>
              </a:rPr>
              <a:t>     公式。</a:t>
            </a:r>
          </a:p>
          <a:p>
            <a:pPr eaLnBrk="1" hangingPunct="1">
              <a:lnSpc>
                <a:spcPct val="110000"/>
              </a:lnSpc>
              <a:spcBef>
                <a:spcPts val="0"/>
              </a:spcBef>
              <a:buFont typeface="Wingdings" panose="05000000000000000000" pitchFamily="2" charset="2"/>
              <a:buNone/>
              <a:defRPr/>
            </a:pPr>
            <a:r>
              <a:rPr lang="zh-CN" altLang="en-US" sz="3200" b="1" dirty="0" smtClean="0">
                <a:latin typeface="Times New Roman" pitchFamily="18" charset="0"/>
              </a:rPr>
              <a:t>证明：对</a:t>
            </a:r>
            <a:r>
              <a:rPr lang="en-US" altLang="zh-CN" sz="3200" b="1" dirty="0" smtClean="0">
                <a:latin typeface="Times New Roman" pitchFamily="18" charset="0"/>
              </a:rPr>
              <a:t>G</a:t>
            </a:r>
            <a:r>
              <a:rPr lang="zh-CN" altLang="en-US" sz="3200" b="1" dirty="0" smtClean="0">
                <a:latin typeface="Times New Roman" pitchFamily="18" charset="0"/>
              </a:rPr>
              <a:t>的任意解释</a:t>
            </a:r>
            <a:r>
              <a:rPr lang="en-US" altLang="zh-CN" sz="3200" b="1" dirty="0" smtClean="0">
                <a:latin typeface="Times New Roman" pitchFamily="18" charset="0"/>
              </a:rPr>
              <a:t>I</a:t>
            </a:r>
            <a:r>
              <a:rPr lang="zh-CN" altLang="en-US" sz="3200" b="1" dirty="0" smtClean="0">
                <a:latin typeface="Times New Roman" pitchFamily="18" charset="0"/>
              </a:rPr>
              <a:t>，</a:t>
            </a:r>
          </a:p>
          <a:p>
            <a:pPr eaLnBrk="1" hangingPunct="1">
              <a:lnSpc>
                <a:spcPct val="110000"/>
              </a:lnSpc>
              <a:spcBef>
                <a:spcPts val="0"/>
              </a:spcBef>
              <a:buFont typeface="Wingdings" panose="05000000000000000000" pitchFamily="2" charset="2"/>
              <a:buChar char="Ø"/>
              <a:defRPr/>
            </a:pPr>
            <a:r>
              <a:rPr lang="zh-CN" altLang="en-US" sz="3200" b="1" dirty="0" smtClean="0">
                <a:latin typeface="Times New Roman" pitchFamily="18" charset="0"/>
              </a:rPr>
              <a:t>若</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xP</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rPr>
              <a:t>)=1</a:t>
            </a:r>
            <a:r>
              <a:rPr lang="zh-CN" altLang="en-US" sz="3200" b="1" dirty="0" smtClean="0">
                <a:latin typeface="Times New Roman" pitchFamily="18" charset="0"/>
              </a:rPr>
              <a:t>，则至少有</a:t>
            </a:r>
            <a:r>
              <a:rPr lang="en-US" altLang="zh-CN" sz="3200" b="1" dirty="0" smtClean="0">
                <a:latin typeface="Times New Roman" pitchFamily="18" charset="0"/>
              </a:rPr>
              <a:t>x</a:t>
            </a:r>
            <a:r>
              <a:rPr lang="en-US" altLang="zh-CN" sz="3200" b="1" baseline="-25000"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zh-CN" altLang="en-US" sz="3200" b="1" dirty="0" smtClean="0">
                <a:latin typeface="Times New Roman" pitchFamily="18" charset="0"/>
              </a:rPr>
              <a:t>， 使得</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(P(x</a:t>
            </a:r>
            <a:r>
              <a:rPr lang="en-US" altLang="zh-CN" sz="3200" b="1" baseline="-25000" dirty="0" smtClean="0">
                <a:latin typeface="Times New Roman" pitchFamily="18" charset="0"/>
              </a:rPr>
              <a:t>0</a:t>
            </a:r>
            <a:r>
              <a:rPr lang="en-US" altLang="zh-CN" sz="3200" b="1" dirty="0" smtClean="0">
                <a:latin typeface="Times New Roman" pitchFamily="18" charset="0"/>
              </a:rPr>
              <a:t>) )=1</a:t>
            </a:r>
            <a:r>
              <a:rPr lang="zh-CN" altLang="en-US" sz="3200" b="1" dirty="0" smtClean="0">
                <a:latin typeface="Times New Roman" pitchFamily="18" charset="0"/>
              </a:rPr>
              <a:t>，故</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=1</a:t>
            </a:r>
            <a:r>
              <a:rPr lang="zh-CN" altLang="en-US" sz="3200" b="1" dirty="0" smtClean="0">
                <a:latin typeface="Times New Roman" pitchFamily="18" charset="0"/>
                <a:sym typeface="Symbol" pitchFamily="18" charset="2"/>
              </a:rPr>
              <a:t>，因此， </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a:t>
            </a:r>
            <a:r>
              <a:rPr lang="en-US"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=1</a:t>
            </a:r>
            <a:r>
              <a:rPr lang="zh-CN" altLang="en-US" sz="3200" b="1" dirty="0" smtClean="0">
                <a:latin typeface="Times New Roman" pitchFamily="18" charset="0"/>
                <a:sym typeface="Symbol" pitchFamily="18" charset="2"/>
              </a:rPr>
              <a:t>。</a:t>
            </a:r>
            <a:endParaRPr lang="zh-CN" altLang="en-US" sz="3200" b="1" dirty="0" smtClean="0">
              <a:latin typeface="Times New Roman" pitchFamily="18" charset="0"/>
            </a:endParaRPr>
          </a:p>
          <a:p>
            <a:pPr eaLnBrk="1" hangingPunct="1">
              <a:lnSpc>
                <a:spcPct val="110000"/>
              </a:lnSpc>
              <a:spcBef>
                <a:spcPts val="0"/>
              </a:spcBef>
              <a:buFont typeface="Wingdings" panose="05000000000000000000" pitchFamily="2" charset="2"/>
              <a:buChar char="Ø"/>
              <a:defRPr/>
            </a:pPr>
            <a:r>
              <a:rPr lang="zh-CN" altLang="en-US" sz="3200" b="1" dirty="0" smtClean="0">
                <a:latin typeface="Times New Roman" pitchFamily="18" charset="0"/>
              </a:rPr>
              <a:t>若</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)=0</a:t>
            </a:r>
            <a:r>
              <a:rPr lang="zh-CN" altLang="en-US" sz="3200" b="1" dirty="0" smtClean="0">
                <a:latin typeface="Times New Roman" pitchFamily="18" charset="0"/>
              </a:rPr>
              <a:t>，则</a:t>
            </a:r>
          </a:p>
          <a:p>
            <a:pPr eaLnBrk="1" hangingPunct="1">
              <a:lnSpc>
                <a:spcPct val="110000"/>
              </a:lnSpc>
              <a:spcBef>
                <a:spcPts val="0"/>
              </a:spcBef>
              <a:buFont typeface="Wingdings" panose="05000000000000000000" pitchFamily="2" charset="2"/>
              <a:buNone/>
              <a:defRPr/>
            </a:pPr>
            <a:r>
              <a:rPr lang="zh-CN" altLang="en-US" sz="3200" b="1" dirty="0" smtClean="0">
                <a:latin typeface="Times New Roman" pitchFamily="18" charset="0"/>
              </a:rPr>
              <a:t>       </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a:t>
            </a:r>
            <a:r>
              <a:rPr lang="en-US"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=1</a:t>
            </a:r>
          </a:p>
          <a:p>
            <a:pPr eaLnBrk="1" hangingPunct="1">
              <a:lnSpc>
                <a:spcPct val="110000"/>
              </a:lnSpc>
              <a:spcBef>
                <a:spcPts val="0"/>
              </a:spcBef>
              <a:buFont typeface="Wingdings" panose="05000000000000000000" pitchFamily="2" charset="2"/>
              <a:buNone/>
              <a:defRPr/>
            </a:pPr>
            <a:r>
              <a:rPr lang="zh-CN" altLang="en-US" sz="3200" b="1" dirty="0" smtClean="0">
                <a:latin typeface="Times New Roman" pitchFamily="18" charset="0"/>
              </a:rPr>
              <a:t>因此， </a:t>
            </a:r>
            <a:r>
              <a:rPr lang="en-US" altLang="zh-CN" sz="3200" b="1" dirty="0" smtClean="0">
                <a:latin typeface="Times New Roman" pitchFamily="18" charset="0"/>
              </a:rPr>
              <a:t>G</a:t>
            </a:r>
            <a:r>
              <a:rPr lang="zh-CN" altLang="en-US" sz="3200" b="1" dirty="0" smtClean="0">
                <a:latin typeface="Times New Roman" pitchFamily="18" charset="0"/>
              </a:rPr>
              <a:t>是恒真公式。</a:t>
            </a:r>
            <a:endParaRPr lang="en-US" altLang="zh-CN" sz="3200" b="1" dirty="0" smtClean="0">
              <a:latin typeface="Times New Roman" pitchFamily="18" charset="0"/>
            </a:endParaRPr>
          </a:p>
          <a:p>
            <a:pPr eaLnBrk="1" hangingPunct="1">
              <a:lnSpc>
                <a:spcPct val="110000"/>
              </a:lnSpc>
              <a:spcBef>
                <a:spcPts val="0"/>
              </a:spcBef>
              <a:buFont typeface="Wingdings" panose="05000000000000000000" pitchFamily="2" charset="2"/>
              <a:buNone/>
              <a:defRPr/>
            </a:pPr>
            <a:r>
              <a:rPr lang="en-US" altLang="zh-CN" sz="3200" b="1" dirty="0" smtClean="0">
                <a:solidFill>
                  <a:srgbClr val="FFCC00"/>
                </a:solidFill>
                <a:latin typeface="Times New Roman" pitchFamily="18" charset="0"/>
              </a:rPr>
              <a:t>Note: </a:t>
            </a:r>
            <a:r>
              <a:rPr lang="zh-CN" altLang="en-US" sz="3200" b="1" dirty="0" smtClean="0">
                <a:solidFill>
                  <a:srgbClr val="FFCC00"/>
                </a:solidFill>
                <a:latin typeface="Times New Roman" pitchFamily="18" charset="0"/>
              </a:rPr>
              <a:t>谓词公式判断？</a:t>
            </a:r>
            <a:endParaRPr lang="en-US" altLang="zh-CN" sz="3200" b="1" dirty="0" smtClean="0">
              <a:solidFill>
                <a:srgbClr val="FFCC00"/>
              </a:solidFill>
              <a:latin typeface="Times New Roman" pitchFamily="18" charset="0"/>
            </a:endParaRPr>
          </a:p>
          <a:p>
            <a:pPr eaLnBrk="1" hangingPunct="1">
              <a:lnSpc>
                <a:spcPct val="110000"/>
              </a:lnSpc>
              <a:buFont typeface="Wingdings" panose="05000000000000000000" pitchFamily="2" charset="2"/>
              <a:buNone/>
              <a:defRPr/>
            </a:pPr>
            <a:endParaRPr lang="en-US" altLang="zh-CN" sz="3300" b="1" dirty="0" smtClean="0">
              <a:latin typeface="Times New Roman" pitchFamily="18" charset="0"/>
            </a:endParaRPr>
          </a:p>
          <a:p>
            <a:pPr algn="r" eaLnBrk="1" hangingPunct="1">
              <a:lnSpc>
                <a:spcPct val="90000"/>
              </a:lnSpc>
              <a:buFont typeface="Wingdings" panose="05000000000000000000" pitchFamily="2" charset="2"/>
              <a:buNone/>
              <a:defRPr/>
            </a:pPr>
            <a:endParaRPr lang="zh-CN" altLang="en-US" sz="2000" b="1" dirty="0" smtClean="0">
              <a:solidFill>
                <a:srgbClr val="FFC0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dirty="0"/>
          </a:p>
        </p:txBody>
      </p:sp>
      <p:sp>
        <p:nvSpPr>
          <p:cNvPr id="3" name="灯片编号占位符 2"/>
          <p:cNvSpPr>
            <a:spLocks noGrp="1"/>
          </p:cNvSpPr>
          <p:nvPr>
            <p:ph type="sldNum" sz="quarter" idx="12"/>
          </p:nvPr>
        </p:nvSpPr>
        <p:spPr/>
        <p:txBody>
          <a:bodyPr/>
          <a:lstStyle/>
          <a:p>
            <a:pPr>
              <a:defRPr/>
            </a:pPr>
            <a:fld id="{2EF6D5C1-9523-4BC4-9D73-B4A65E357D86}" type="slidenum">
              <a:rPr lang="en-US" altLang="zh-CN" smtClean="0"/>
              <a:pPr>
                <a:defRPr/>
              </a:pPr>
              <a:t>57</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4261">
                                            <p:txEl>
                                              <p:pRg st="2" end="2"/>
                                            </p:txEl>
                                          </p:spTgt>
                                        </p:tgtEl>
                                        <p:attrNameLst>
                                          <p:attrName>style.visibility</p:attrName>
                                        </p:attrNameLst>
                                      </p:cBhvr>
                                      <p:to>
                                        <p:strVal val="visible"/>
                                      </p:to>
                                    </p:set>
                                    <p:anim calcmode="lin" valueType="num">
                                      <p:cBhvr additive="base">
                                        <p:cTn id="7" dur="500" fill="hold"/>
                                        <p:tgtEl>
                                          <p:spTgt spid="22426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6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4261">
                                            <p:txEl>
                                              <p:pRg st="3" end="3"/>
                                            </p:txEl>
                                          </p:spTgt>
                                        </p:tgtEl>
                                        <p:attrNameLst>
                                          <p:attrName>style.visibility</p:attrName>
                                        </p:attrNameLst>
                                      </p:cBhvr>
                                      <p:to>
                                        <p:strVal val="visible"/>
                                      </p:to>
                                    </p:set>
                                    <p:anim calcmode="lin" valueType="num">
                                      <p:cBhvr additive="base">
                                        <p:cTn id="11" dur="500" fill="hold"/>
                                        <p:tgtEl>
                                          <p:spTgt spid="22426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426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4261">
                                            <p:txEl>
                                              <p:pRg st="4" end="4"/>
                                            </p:txEl>
                                          </p:spTgt>
                                        </p:tgtEl>
                                        <p:attrNameLst>
                                          <p:attrName>style.visibility</p:attrName>
                                        </p:attrNameLst>
                                      </p:cBhvr>
                                      <p:to>
                                        <p:strVal val="visible"/>
                                      </p:to>
                                    </p:set>
                                    <p:anim calcmode="lin" valueType="num">
                                      <p:cBhvr additive="base">
                                        <p:cTn id="15" dur="500" fill="hold"/>
                                        <p:tgtEl>
                                          <p:spTgt spid="22426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426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4261">
                                            <p:txEl>
                                              <p:pRg st="5" end="5"/>
                                            </p:txEl>
                                          </p:spTgt>
                                        </p:tgtEl>
                                        <p:attrNameLst>
                                          <p:attrName>style.visibility</p:attrName>
                                        </p:attrNameLst>
                                      </p:cBhvr>
                                      <p:to>
                                        <p:strVal val="visible"/>
                                      </p:to>
                                    </p:set>
                                    <p:anim calcmode="lin" valueType="num">
                                      <p:cBhvr additive="base">
                                        <p:cTn id="19" dur="500" fill="hold"/>
                                        <p:tgtEl>
                                          <p:spTgt spid="22426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6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4261">
                                            <p:txEl>
                                              <p:pRg st="6" end="6"/>
                                            </p:txEl>
                                          </p:spTgt>
                                        </p:tgtEl>
                                        <p:attrNameLst>
                                          <p:attrName>style.visibility</p:attrName>
                                        </p:attrNameLst>
                                      </p:cBhvr>
                                      <p:to>
                                        <p:strVal val="visible"/>
                                      </p:to>
                                    </p:set>
                                    <p:anim calcmode="lin" valueType="num">
                                      <p:cBhvr additive="base">
                                        <p:cTn id="23" dur="500" fill="hold"/>
                                        <p:tgtEl>
                                          <p:spTgt spid="22426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6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24261">
                                            <p:txEl>
                                              <p:pRg st="7" end="7"/>
                                            </p:txEl>
                                          </p:spTgt>
                                        </p:tgtEl>
                                        <p:attrNameLst>
                                          <p:attrName>style.visibility</p:attrName>
                                        </p:attrNameLst>
                                      </p:cBhvr>
                                      <p:to>
                                        <p:strVal val="visible"/>
                                      </p:to>
                                    </p:set>
                                    <p:anim calcmode="lin" valueType="num">
                                      <p:cBhvr additive="base">
                                        <p:cTn id="29" dur="500" fill="hold"/>
                                        <p:tgtEl>
                                          <p:spTgt spid="22426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6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762000"/>
            <a:ext cx="8686800" cy="5481638"/>
          </a:xfrm>
        </p:spPr>
        <p:txBody>
          <a:bodyPr/>
          <a:lstStyle/>
          <a:p>
            <a:pPr marL="0" indent="0">
              <a:lnSpc>
                <a:spcPct val="110000"/>
              </a:lnSpc>
              <a:spcBef>
                <a:spcPts val="0"/>
              </a:spcBef>
              <a:buFont typeface="Wingdings" panose="05000000000000000000" pitchFamily="2" charset="2"/>
              <a:buNone/>
              <a:defRPr/>
            </a:pPr>
            <a:r>
              <a:rPr kumimoji="1" lang="zh-CN" altLang="zh-CN" sz="3200" b="1" dirty="0" smtClean="0">
                <a:effectLst/>
                <a:latin typeface="Times New Roman"/>
              </a:rPr>
              <a:t>设</a:t>
            </a:r>
            <a:r>
              <a:rPr kumimoji="1" lang="en-US" altLang="zh-CN" sz="3200" b="1" dirty="0">
                <a:effectLst/>
                <a:latin typeface="Times New Roman"/>
              </a:rPr>
              <a:t>G=</a:t>
            </a:r>
            <a:r>
              <a:rPr kumimoji="1" lang="en-US" altLang="zh-CN" sz="3200" b="1" dirty="0">
                <a:effectLst/>
                <a:latin typeface="Times New Roman"/>
                <a:sym typeface="Symbol" pitchFamily="18" charset="2"/>
              </a:rPr>
              <a:t></a:t>
            </a:r>
            <a:r>
              <a:rPr kumimoji="1" lang="en-US" altLang="zh-CN" sz="3200" b="1" dirty="0" err="1">
                <a:effectLst/>
                <a:latin typeface="Times New Roman"/>
              </a:rPr>
              <a:t>xP</a:t>
            </a:r>
            <a:r>
              <a:rPr kumimoji="1" lang="en-US" altLang="zh-CN" sz="3200" b="1" dirty="0">
                <a:effectLst/>
                <a:latin typeface="Times New Roman"/>
              </a:rPr>
              <a:t> (x)</a:t>
            </a:r>
            <a:r>
              <a:rPr kumimoji="1" lang="en-US" altLang="zh-CN" sz="3200" b="1" dirty="0">
                <a:effectLst/>
                <a:latin typeface="Times New Roman"/>
                <a:sym typeface="Symbol" pitchFamily="18" charset="2"/>
              </a:rPr>
              <a:t></a:t>
            </a:r>
            <a:r>
              <a:rPr kumimoji="1" lang="en-US" altLang="zh-CN" sz="3200" b="1" dirty="0" err="1">
                <a:effectLst/>
                <a:latin typeface="Times New Roman"/>
              </a:rPr>
              <a:t>xP</a:t>
            </a:r>
            <a:r>
              <a:rPr kumimoji="1" lang="en-US" altLang="zh-CN" sz="3200" b="1" dirty="0">
                <a:effectLst/>
                <a:latin typeface="Times New Roman"/>
              </a:rPr>
              <a:t>(x)</a:t>
            </a:r>
            <a:r>
              <a:rPr kumimoji="1" lang="zh-CN" altLang="zh-CN" sz="3200" b="1" dirty="0">
                <a:effectLst/>
                <a:latin typeface="Times New Roman"/>
              </a:rPr>
              <a:t>。</a:t>
            </a:r>
            <a:br>
              <a:rPr kumimoji="1" lang="zh-CN" altLang="zh-CN" sz="3200" b="1" dirty="0">
                <a:effectLst/>
                <a:latin typeface="Times New Roman"/>
              </a:rPr>
            </a:br>
            <a:r>
              <a:rPr kumimoji="1" lang="en-US" altLang="zh-CN" sz="3200" b="1" dirty="0">
                <a:effectLst/>
                <a:latin typeface="Times New Roman"/>
              </a:rPr>
              <a:t>(1)</a:t>
            </a:r>
            <a:r>
              <a:rPr kumimoji="1" lang="zh-CN" altLang="zh-CN" sz="3200" b="1" dirty="0">
                <a:effectLst/>
                <a:latin typeface="Times New Roman"/>
              </a:rPr>
              <a:t>若解释</a:t>
            </a:r>
            <a:r>
              <a:rPr kumimoji="1" lang="en-US" altLang="zh-CN" sz="3200" b="1" dirty="0">
                <a:effectLst/>
                <a:latin typeface="Times New Roman"/>
              </a:rPr>
              <a:t>I</a:t>
            </a:r>
            <a:r>
              <a:rPr kumimoji="1" lang="zh-CN" altLang="zh-CN" sz="3200" b="1" dirty="0">
                <a:effectLst/>
                <a:latin typeface="Times New Roman"/>
              </a:rPr>
              <a:t>的非空区域</a:t>
            </a:r>
            <a:r>
              <a:rPr kumimoji="1" lang="en-US" altLang="zh-CN" sz="3200" b="1" dirty="0">
                <a:effectLst/>
                <a:latin typeface="Times New Roman"/>
              </a:rPr>
              <a:t>D</a:t>
            </a:r>
            <a:r>
              <a:rPr kumimoji="1" lang="zh-CN" altLang="zh-CN" sz="3200" b="1" dirty="0">
                <a:effectLst/>
                <a:latin typeface="Times New Roman"/>
              </a:rPr>
              <a:t>包含仅仅一个元素，则</a:t>
            </a:r>
            <a:r>
              <a:rPr kumimoji="1" lang="en-US" altLang="zh-CN" sz="3200" b="1" dirty="0">
                <a:effectLst/>
                <a:latin typeface="Times New Roman"/>
              </a:rPr>
              <a:t>G</a:t>
            </a:r>
            <a:r>
              <a:rPr kumimoji="1" lang="zh-CN" altLang="zh-CN" sz="3200" b="1" dirty="0">
                <a:effectLst/>
                <a:latin typeface="Times New Roman"/>
              </a:rPr>
              <a:t>在</a:t>
            </a:r>
            <a:r>
              <a:rPr kumimoji="1" lang="en-US" altLang="zh-CN" sz="3200" b="1" dirty="0">
                <a:effectLst/>
                <a:latin typeface="Times New Roman"/>
              </a:rPr>
              <a:t>I</a:t>
            </a:r>
            <a:r>
              <a:rPr kumimoji="1" lang="zh-CN" altLang="zh-CN" sz="3200" b="1" dirty="0">
                <a:effectLst/>
                <a:latin typeface="Times New Roman"/>
              </a:rPr>
              <a:t>下取</a:t>
            </a:r>
            <a:r>
              <a:rPr kumimoji="1" lang="en-US" altLang="zh-CN" sz="3200" b="1" dirty="0">
                <a:effectLst/>
                <a:latin typeface="Times New Roman"/>
              </a:rPr>
              <a:t>1</a:t>
            </a:r>
            <a:r>
              <a:rPr kumimoji="1" lang="zh-CN" altLang="zh-CN" sz="3200" b="1" dirty="0">
                <a:effectLst/>
                <a:latin typeface="Times New Roman"/>
              </a:rPr>
              <a:t>值</a:t>
            </a:r>
            <a:r>
              <a:rPr kumimoji="1" lang="zh-CN" altLang="zh-CN" sz="3200" b="1" dirty="0" smtClean="0">
                <a:effectLst/>
                <a:latin typeface="Times New Roman"/>
              </a:rPr>
              <a:t>。</a:t>
            </a:r>
            <a:endParaRPr kumimoji="1" lang="en-US" altLang="zh-CN" sz="3200" b="1" dirty="0" smtClean="0">
              <a:effectLst/>
              <a:latin typeface="Times New Roman"/>
            </a:endParaRPr>
          </a:p>
          <a:p>
            <a:pPr marL="0" indent="0">
              <a:lnSpc>
                <a:spcPct val="110000"/>
              </a:lnSpc>
              <a:spcBef>
                <a:spcPts val="0"/>
              </a:spcBef>
              <a:buClr>
                <a:srgbClr val="FFCC00"/>
              </a:buClr>
              <a:buSzPct val="85000"/>
              <a:buFont typeface="Wingdings" panose="05000000000000000000" pitchFamily="2" charset="2"/>
              <a:buNone/>
              <a:defRPr/>
            </a:pPr>
            <a:r>
              <a:rPr kumimoji="1" lang="zh-CN" altLang="zh-CN" sz="3200" b="1" dirty="0" smtClean="0">
                <a:solidFill>
                  <a:srgbClr val="FFFFFF"/>
                </a:solidFill>
                <a:effectLst/>
                <a:latin typeface="Times New Roman"/>
              </a:rPr>
              <a:t>设</a:t>
            </a:r>
            <a:r>
              <a:rPr kumimoji="1" lang="en-US" altLang="zh-CN" sz="3200" b="1" dirty="0">
                <a:solidFill>
                  <a:srgbClr val="FFFFFF"/>
                </a:solidFill>
                <a:effectLst/>
                <a:latin typeface="Times New Roman"/>
              </a:rPr>
              <a:t>D</a:t>
            </a:r>
            <a:r>
              <a:rPr kumimoji="1" lang="zh-CN" altLang="zh-CN" sz="3200" b="1" dirty="0">
                <a:solidFill>
                  <a:srgbClr val="FFFFFF"/>
                </a:solidFill>
                <a:effectLst/>
                <a:latin typeface="Times New Roman"/>
              </a:rPr>
              <a:t>仅含的元素为</a:t>
            </a:r>
            <a:r>
              <a:rPr kumimoji="1" lang="en-US" altLang="zh-CN" sz="3200" b="1" dirty="0">
                <a:solidFill>
                  <a:srgbClr val="FFFFFF"/>
                </a:solidFill>
                <a:effectLst/>
                <a:latin typeface="Times New Roman"/>
              </a:rPr>
              <a:t>a.    D={a}</a:t>
            </a:r>
          </a:p>
          <a:p>
            <a:pPr marL="0" indent="0">
              <a:lnSpc>
                <a:spcPct val="110000"/>
              </a:lnSpc>
              <a:spcBef>
                <a:spcPts val="0"/>
              </a:spcBef>
              <a:buClr>
                <a:srgbClr val="FFCC00"/>
              </a:buClr>
              <a:buSzPct val="85000"/>
              <a:buFont typeface="Wingdings" panose="05000000000000000000" pitchFamily="2" charset="2"/>
              <a:buChar char="v"/>
              <a:defRPr/>
            </a:pPr>
            <a:r>
              <a:rPr kumimoji="1" lang="zh-CN" altLang="zh-CN" sz="3200" b="1" dirty="0">
                <a:solidFill>
                  <a:srgbClr val="FFCC00"/>
                </a:solidFill>
                <a:effectLst/>
                <a:latin typeface="Times New Roman"/>
              </a:rPr>
              <a:t>解</a:t>
            </a:r>
            <a:r>
              <a:rPr kumimoji="1" lang="zh-CN" altLang="en-US" sz="3200" b="1" dirty="0">
                <a:solidFill>
                  <a:srgbClr val="FFCC00"/>
                </a:solidFill>
                <a:effectLst/>
                <a:latin typeface="Times New Roman"/>
              </a:rPr>
              <a:t>法一</a:t>
            </a:r>
            <a:r>
              <a:rPr kumimoji="1" lang="zh-CN" altLang="zh-CN" sz="3200" b="1" dirty="0">
                <a:solidFill>
                  <a:srgbClr val="FFFFFF"/>
                </a:solidFill>
                <a:effectLst/>
                <a:latin typeface="Times New Roman"/>
              </a:rPr>
              <a:t>： </a:t>
            </a:r>
            <a:endParaRPr kumimoji="1" lang="en-US" altLang="zh-CN" sz="3200" b="1" dirty="0">
              <a:solidFill>
                <a:srgbClr val="FFFFFF"/>
              </a:solidFill>
              <a:effectLst/>
              <a:latin typeface="Times New Roman"/>
            </a:endParaRPr>
          </a:p>
          <a:p>
            <a:pPr marL="0" indent="0">
              <a:lnSpc>
                <a:spcPct val="110000"/>
              </a:lnSpc>
              <a:spcBef>
                <a:spcPts val="0"/>
              </a:spcBef>
              <a:buClr>
                <a:srgbClr val="FFCC00"/>
              </a:buClr>
              <a:buSzPct val="85000"/>
              <a:buFont typeface="Wingdings" panose="05000000000000000000" pitchFamily="2" charset="2"/>
              <a:buNone/>
              <a:defRPr/>
            </a:pPr>
            <a:r>
              <a:rPr kumimoji="1" lang="en-US" altLang="zh-CN" sz="3200" b="1" dirty="0">
                <a:solidFill>
                  <a:srgbClr val="FFFFFF"/>
                </a:solidFill>
                <a:effectLst/>
                <a:latin typeface="Times New Roman"/>
              </a:rPr>
              <a:t>T</a:t>
            </a:r>
            <a:r>
              <a:rPr kumimoji="1" lang="en-US" altLang="zh-CN" sz="3200" b="1" baseline="-25000" dirty="0">
                <a:solidFill>
                  <a:srgbClr val="FFFFFF"/>
                </a:solidFill>
                <a:effectLst/>
                <a:latin typeface="Times New Roman"/>
              </a:rPr>
              <a:t>I</a:t>
            </a:r>
            <a:r>
              <a:rPr kumimoji="1" lang="en-US" altLang="zh-CN" sz="3200" b="1" dirty="0">
                <a:solidFill>
                  <a:srgbClr val="FFFFFF"/>
                </a:solidFill>
                <a:effectLst/>
                <a:latin typeface="Times New Roman"/>
              </a:rPr>
              <a:t>(G)=T</a:t>
            </a:r>
            <a:r>
              <a:rPr kumimoji="1" lang="en-US" altLang="zh-CN" sz="3200" b="1" baseline="-25000" dirty="0">
                <a:solidFill>
                  <a:srgbClr val="FFFFFF"/>
                </a:solidFill>
                <a:effectLst/>
                <a:latin typeface="Times New Roman"/>
              </a:rPr>
              <a:t>I</a:t>
            </a:r>
            <a:r>
              <a:rPr kumimoji="1" lang="en-US" altLang="zh-CN" sz="3200" b="1" dirty="0">
                <a:solidFill>
                  <a:srgbClr val="FFFFFF"/>
                </a:solidFill>
                <a:effectLst/>
                <a:latin typeface="Times New Roman"/>
              </a:rPr>
              <a:t>(P(a)</a:t>
            </a:r>
            <a:r>
              <a:rPr kumimoji="1" lang="en-US" altLang="zh-CN" sz="3200" b="1" dirty="0">
                <a:solidFill>
                  <a:srgbClr val="FFFFFF"/>
                </a:solidFill>
                <a:effectLst/>
                <a:latin typeface="Times New Roman"/>
                <a:sym typeface="Symbol" pitchFamily="18" charset="2"/>
              </a:rPr>
              <a:t></a:t>
            </a:r>
            <a:r>
              <a:rPr kumimoji="1" lang="en-US" altLang="zh-CN" sz="3200" b="1" dirty="0">
                <a:solidFill>
                  <a:srgbClr val="FFFFFF"/>
                </a:solidFill>
                <a:effectLst/>
                <a:latin typeface="Times New Roman"/>
              </a:rPr>
              <a:t>P(a))=1     </a:t>
            </a:r>
            <a:endParaRPr kumimoji="1" lang="en-US" altLang="zh-CN" sz="3200" b="1" dirty="0" smtClean="0">
              <a:solidFill>
                <a:srgbClr val="FFFFFF"/>
              </a:solidFill>
              <a:effectLst/>
              <a:latin typeface="Times New Roman"/>
            </a:endParaRPr>
          </a:p>
          <a:p>
            <a:pPr marL="0" indent="0">
              <a:lnSpc>
                <a:spcPct val="110000"/>
              </a:lnSpc>
              <a:spcBef>
                <a:spcPts val="0"/>
              </a:spcBef>
              <a:buClr>
                <a:srgbClr val="FFCC00"/>
              </a:buClr>
              <a:buSzPct val="85000"/>
              <a:buFont typeface="Wingdings" panose="05000000000000000000" pitchFamily="2" charset="2"/>
              <a:buNone/>
              <a:defRPr/>
            </a:pPr>
            <a:r>
              <a:rPr kumimoji="1" lang="en-US" altLang="zh-CN" sz="3200" b="1" dirty="0" smtClean="0">
                <a:solidFill>
                  <a:srgbClr val="FFFFFF"/>
                </a:solidFill>
                <a:effectLst/>
                <a:latin typeface="Times New Roman"/>
              </a:rPr>
              <a:t> </a:t>
            </a:r>
            <a:r>
              <a:rPr kumimoji="1" lang="zh-CN" altLang="en-US" sz="3200" b="1" dirty="0" smtClean="0">
                <a:solidFill>
                  <a:srgbClr val="FFCC00"/>
                </a:solidFill>
                <a:latin typeface="Times New Roman"/>
              </a:rPr>
              <a:t>解法</a:t>
            </a:r>
            <a:r>
              <a:rPr kumimoji="1" lang="zh-CN" altLang="en-US" sz="3200" b="1" dirty="0">
                <a:solidFill>
                  <a:srgbClr val="FFCC00"/>
                </a:solidFill>
                <a:latin typeface="Times New Roman"/>
              </a:rPr>
              <a:t>二</a:t>
            </a:r>
            <a:r>
              <a:rPr kumimoji="1" lang="zh-CN" altLang="en-US" sz="3200" b="1" dirty="0">
                <a:solidFill>
                  <a:srgbClr val="FFFFFF"/>
                </a:solidFill>
                <a:latin typeface="Times New Roman"/>
              </a:rPr>
              <a:t>：</a:t>
            </a:r>
            <a:endParaRPr kumimoji="1" lang="en-US" altLang="zh-CN" sz="3200" b="1" dirty="0">
              <a:solidFill>
                <a:srgbClr val="FFFFFF"/>
              </a:solidFill>
              <a:latin typeface="Times New Roman"/>
            </a:endParaRPr>
          </a:p>
          <a:p>
            <a:pPr marL="0" indent="0">
              <a:lnSpc>
                <a:spcPct val="110000"/>
              </a:lnSpc>
              <a:spcBef>
                <a:spcPts val="0"/>
              </a:spcBef>
              <a:buClr>
                <a:srgbClr val="FFCC00"/>
              </a:buClr>
              <a:buSzPct val="85000"/>
              <a:buFont typeface="Wingdings" panose="05000000000000000000" pitchFamily="2" charset="2"/>
              <a:buNone/>
              <a:defRPr/>
            </a:pPr>
            <a:r>
              <a:rPr kumimoji="1" lang="zh-CN" altLang="en-US" sz="3200" b="1" dirty="0">
                <a:solidFill>
                  <a:srgbClr val="FFFFFF"/>
                </a:solidFill>
                <a:latin typeface="Times New Roman"/>
              </a:rPr>
              <a:t>当  </a:t>
            </a:r>
            <a:r>
              <a:rPr kumimoji="1" lang="en-US" altLang="zh-CN" sz="3200" b="1" dirty="0">
                <a:solidFill>
                  <a:srgbClr val="FFFFFF"/>
                </a:solidFill>
                <a:effectLst/>
                <a:latin typeface="Times New Roman"/>
              </a:rPr>
              <a:t>D={a} </a:t>
            </a:r>
            <a:r>
              <a:rPr kumimoji="1" lang="zh-CN" altLang="en-US" sz="3200" b="1" dirty="0">
                <a:solidFill>
                  <a:srgbClr val="FFFFFF"/>
                </a:solidFill>
                <a:effectLst/>
                <a:latin typeface="Times New Roman"/>
              </a:rPr>
              <a:t>时，</a:t>
            </a:r>
            <a:endParaRPr kumimoji="1" lang="en-US" altLang="zh-CN" sz="3200" b="1" dirty="0">
              <a:solidFill>
                <a:srgbClr val="FFFFFF"/>
              </a:solidFill>
              <a:latin typeface="Times New Roman"/>
            </a:endParaRPr>
          </a:p>
          <a:p>
            <a:pPr marL="0" indent="0">
              <a:lnSpc>
                <a:spcPct val="110000"/>
              </a:lnSpc>
              <a:spcBef>
                <a:spcPts val="0"/>
              </a:spcBef>
              <a:buClr>
                <a:srgbClr val="FFCC00"/>
              </a:buClr>
              <a:buSzPct val="85000"/>
              <a:buFont typeface="Wingdings" panose="05000000000000000000" pitchFamily="2" charset="2"/>
              <a:buNone/>
              <a:defRPr/>
            </a:pPr>
            <a:r>
              <a:rPr kumimoji="1" lang="zh-CN" altLang="en-US" sz="3200" b="1" dirty="0">
                <a:solidFill>
                  <a:srgbClr val="FFFFFF"/>
                </a:solidFill>
                <a:effectLst/>
                <a:latin typeface="Times New Roman"/>
                <a:sym typeface="Symbol" pitchFamily="18" charset="2"/>
              </a:rPr>
              <a:t>若</a:t>
            </a:r>
            <a:r>
              <a:rPr kumimoji="1" lang="en-US" altLang="zh-CN" sz="3200" b="1" dirty="0">
                <a:solidFill>
                  <a:srgbClr val="FFFFFF"/>
                </a:solidFill>
                <a:effectLst/>
                <a:latin typeface="Times New Roman"/>
                <a:sym typeface="Symbol" pitchFamily="18" charset="2"/>
              </a:rPr>
              <a:t></a:t>
            </a:r>
            <a:r>
              <a:rPr kumimoji="1" lang="en-US" altLang="zh-CN" sz="3200" b="1" dirty="0" err="1">
                <a:solidFill>
                  <a:srgbClr val="FFFFFF"/>
                </a:solidFill>
                <a:effectLst/>
                <a:latin typeface="Times New Roman"/>
              </a:rPr>
              <a:t>xP</a:t>
            </a:r>
            <a:r>
              <a:rPr kumimoji="1" lang="en-US" altLang="zh-CN" sz="3200" b="1" dirty="0">
                <a:solidFill>
                  <a:srgbClr val="FFFFFF"/>
                </a:solidFill>
                <a:effectLst/>
                <a:latin typeface="Times New Roman"/>
              </a:rPr>
              <a:t> (x)</a:t>
            </a:r>
            <a:r>
              <a:rPr kumimoji="1" lang="zh-CN" altLang="en-US" sz="3200" b="1" dirty="0">
                <a:solidFill>
                  <a:srgbClr val="FFFFFF"/>
                </a:solidFill>
                <a:effectLst/>
                <a:latin typeface="Times New Roman"/>
              </a:rPr>
              <a:t>在</a:t>
            </a:r>
            <a:r>
              <a:rPr kumimoji="1" lang="en-US" altLang="zh-CN" sz="3200" b="1" dirty="0">
                <a:solidFill>
                  <a:srgbClr val="FFFFFF"/>
                </a:solidFill>
                <a:effectLst/>
                <a:latin typeface="Times New Roman"/>
              </a:rPr>
              <a:t>I</a:t>
            </a:r>
            <a:r>
              <a:rPr kumimoji="1" lang="zh-CN" altLang="en-US" sz="3200" b="1" dirty="0">
                <a:solidFill>
                  <a:srgbClr val="FFFFFF"/>
                </a:solidFill>
                <a:effectLst/>
                <a:latin typeface="Times New Roman"/>
              </a:rPr>
              <a:t>下为</a:t>
            </a:r>
            <a:r>
              <a:rPr kumimoji="1" lang="en-US" altLang="zh-CN" sz="3200" b="1" dirty="0">
                <a:solidFill>
                  <a:srgbClr val="FFFFFF"/>
                </a:solidFill>
                <a:effectLst/>
                <a:latin typeface="Times New Roman"/>
              </a:rPr>
              <a:t>1,</a:t>
            </a:r>
            <a:r>
              <a:rPr kumimoji="1" lang="zh-CN" altLang="en-US" sz="3200" b="1" dirty="0">
                <a:solidFill>
                  <a:srgbClr val="FFFFFF"/>
                </a:solidFill>
                <a:effectLst/>
                <a:latin typeface="Times New Roman"/>
              </a:rPr>
              <a:t>则</a:t>
            </a:r>
            <a:r>
              <a:rPr kumimoji="1" lang="en-US" altLang="zh-CN" sz="3200" b="1" dirty="0">
                <a:solidFill>
                  <a:srgbClr val="FFFFFF"/>
                </a:solidFill>
                <a:effectLst/>
                <a:latin typeface="Times New Roman"/>
                <a:sym typeface="Symbol" pitchFamily="18" charset="2"/>
              </a:rPr>
              <a:t></a:t>
            </a:r>
            <a:r>
              <a:rPr kumimoji="1" lang="en-US" altLang="zh-CN" sz="3200" b="1" dirty="0" err="1">
                <a:solidFill>
                  <a:srgbClr val="FFFFFF"/>
                </a:solidFill>
                <a:effectLst/>
                <a:latin typeface="Times New Roman"/>
              </a:rPr>
              <a:t>xP</a:t>
            </a:r>
            <a:r>
              <a:rPr kumimoji="1" lang="en-US" altLang="zh-CN" sz="3200" b="1" dirty="0">
                <a:solidFill>
                  <a:srgbClr val="FFFFFF"/>
                </a:solidFill>
                <a:effectLst/>
                <a:latin typeface="Times New Roman"/>
              </a:rPr>
              <a:t>(x) I</a:t>
            </a:r>
            <a:r>
              <a:rPr kumimoji="1" lang="zh-CN" altLang="en-US" sz="3200" b="1" dirty="0">
                <a:solidFill>
                  <a:srgbClr val="FFFFFF"/>
                </a:solidFill>
                <a:effectLst/>
                <a:latin typeface="Times New Roman"/>
              </a:rPr>
              <a:t>下为</a:t>
            </a:r>
            <a:r>
              <a:rPr kumimoji="1" lang="en-US" altLang="zh-CN" sz="3200" b="1" dirty="0">
                <a:solidFill>
                  <a:srgbClr val="FFFFFF"/>
                </a:solidFill>
                <a:effectLst/>
                <a:latin typeface="Times New Roman"/>
              </a:rPr>
              <a:t>1,G</a:t>
            </a:r>
            <a:r>
              <a:rPr kumimoji="1" lang="zh-CN" altLang="en-US" sz="3200" b="1" dirty="0">
                <a:solidFill>
                  <a:srgbClr val="FFFFFF"/>
                </a:solidFill>
                <a:effectLst/>
                <a:latin typeface="Times New Roman"/>
              </a:rPr>
              <a:t>在</a:t>
            </a:r>
            <a:r>
              <a:rPr kumimoji="1" lang="en-US" altLang="zh-CN" sz="3200" b="1" dirty="0">
                <a:solidFill>
                  <a:srgbClr val="FFFFFF"/>
                </a:solidFill>
                <a:effectLst/>
                <a:latin typeface="Times New Roman"/>
              </a:rPr>
              <a:t>I</a:t>
            </a:r>
            <a:r>
              <a:rPr kumimoji="1" lang="zh-CN" altLang="en-US" sz="3200" b="1" dirty="0">
                <a:solidFill>
                  <a:srgbClr val="FFFFFF"/>
                </a:solidFill>
                <a:effectLst/>
                <a:latin typeface="Times New Roman"/>
              </a:rPr>
              <a:t>下</a:t>
            </a:r>
            <a:r>
              <a:rPr kumimoji="1" lang="zh-CN" altLang="en-US" sz="3200" b="1" dirty="0" smtClean="0">
                <a:solidFill>
                  <a:srgbClr val="FFFFFF"/>
                </a:solidFill>
                <a:effectLst/>
                <a:latin typeface="Times New Roman"/>
              </a:rPr>
              <a:t>为</a:t>
            </a:r>
            <a:r>
              <a:rPr kumimoji="1" lang="en-US" altLang="zh-CN" sz="3200" b="1" dirty="0" smtClean="0">
                <a:solidFill>
                  <a:srgbClr val="FFFFFF"/>
                </a:solidFill>
                <a:effectLst/>
                <a:latin typeface="Times New Roman"/>
              </a:rPr>
              <a:t>1</a:t>
            </a:r>
            <a:r>
              <a:rPr kumimoji="1" lang="en-US" altLang="zh-CN" sz="3200" b="1" dirty="0">
                <a:solidFill>
                  <a:srgbClr val="FFFFFF"/>
                </a:solidFill>
                <a:effectLst/>
                <a:latin typeface="Times New Roman"/>
              </a:rPr>
              <a:t>.</a:t>
            </a:r>
          </a:p>
          <a:p>
            <a:pPr marL="0" indent="0">
              <a:lnSpc>
                <a:spcPct val="110000"/>
              </a:lnSpc>
              <a:spcBef>
                <a:spcPts val="0"/>
              </a:spcBef>
              <a:buClr>
                <a:srgbClr val="FFCC00"/>
              </a:buClr>
              <a:buSzPct val="85000"/>
              <a:buFont typeface="Wingdings" panose="05000000000000000000" pitchFamily="2" charset="2"/>
              <a:buNone/>
              <a:defRPr/>
            </a:pPr>
            <a:r>
              <a:rPr kumimoji="1" lang="zh-CN" altLang="en-US" sz="3200" b="1" dirty="0">
                <a:solidFill>
                  <a:srgbClr val="FFFFFF"/>
                </a:solidFill>
                <a:effectLst/>
                <a:latin typeface="Times New Roman"/>
                <a:sym typeface="Symbol" pitchFamily="18" charset="2"/>
              </a:rPr>
              <a:t>若</a:t>
            </a:r>
            <a:r>
              <a:rPr kumimoji="1" lang="en-US" altLang="zh-CN" sz="3200" b="1" dirty="0">
                <a:solidFill>
                  <a:srgbClr val="FFFFFF"/>
                </a:solidFill>
                <a:effectLst/>
                <a:latin typeface="Times New Roman"/>
                <a:sym typeface="Symbol" pitchFamily="18" charset="2"/>
              </a:rPr>
              <a:t></a:t>
            </a:r>
            <a:r>
              <a:rPr kumimoji="1" lang="en-US" altLang="zh-CN" sz="3200" b="1" dirty="0" err="1">
                <a:solidFill>
                  <a:srgbClr val="FFFFFF"/>
                </a:solidFill>
                <a:effectLst/>
                <a:latin typeface="Times New Roman"/>
              </a:rPr>
              <a:t>xP</a:t>
            </a:r>
            <a:r>
              <a:rPr kumimoji="1" lang="en-US" altLang="zh-CN" sz="3200" b="1" dirty="0">
                <a:solidFill>
                  <a:srgbClr val="FFFFFF"/>
                </a:solidFill>
                <a:effectLst/>
                <a:latin typeface="Times New Roman"/>
              </a:rPr>
              <a:t> (x)</a:t>
            </a:r>
            <a:r>
              <a:rPr kumimoji="1" lang="zh-CN" altLang="en-US" sz="3200" b="1" dirty="0">
                <a:solidFill>
                  <a:srgbClr val="FFFFFF"/>
                </a:solidFill>
                <a:effectLst/>
                <a:latin typeface="Times New Roman"/>
              </a:rPr>
              <a:t>在</a:t>
            </a:r>
            <a:r>
              <a:rPr kumimoji="1" lang="en-US" altLang="zh-CN" sz="3200" b="1" dirty="0">
                <a:solidFill>
                  <a:srgbClr val="FFFFFF"/>
                </a:solidFill>
                <a:effectLst/>
                <a:latin typeface="Times New Roman"/>
              </a:rPr>
              <a:t>I</a:t>
            </a:r>
            <a:r>
              <a:rPr kumimoji="1" lang="zh-CN" altLang="en-US" sz="3200" b="1" dirty="0">
                <a:solidFill>
                  <a:srgbClr val="FFFFFF"/>
                </a:solidFill>
                <a:effectLst/>
                <a:latin typeface="Times New Roman"/>
              </a:rPr>
              <a:t>下为</a:t>
            </a:r>
            <a:r>
              <a:rPr kumimoji="1" lang="en-US" altLang="zh-CN" sz="3200" b="1" dirty="0">
                <a:solidFill>
                  <a:srgbClr val="FFFFFF"/>
                </a:solidFill>
                <a:effectLst/>
                <a:latin typeface="Times New Roman"/>
              </a:rPr>
              <a:t>0</a:t>
            </a:r>
            <a:r>
              <a:rPr kumimoji="1" lang="zh-CN" altLang="en-US" sz="3200" b="1" dirty="0">
                <a:solidFill>
                  <a:srgbClr val="FFFFFF"/>
                </a:solidFill>
                <a:effectLst/>
                <a:latin typeface="Times New Roman"/>
              </a:rPr>
              <a:t>，</a:t>
            </a:r>
            <a:r>
              <a:rPr kumimoji="1" lang="en-US" altLang="zh-CN" sz="3200" b="1" dirty="0">
                <a:solidFill>
                  <a:srgbClr val="FFFFFF"/>
                </a:solidFill>
                <a:effectLst/>
                <a:latin typeface="Times New Roman"/>
              </a:rPr>
              <a:t>G</a:t>
            </a:r>
            <a:r>
              <a:rPr kumimoji="1" lang="zh-CN" altLang="en-US" sz="3200" b="1" dirty="0">
                <a:solidFill>
                  <a:srgbClr val="FFFFFF"/>
                </a:solidFill>
                <a:effectLst/>
                <a:latin typeface="Times New Roman"/>
              </a:rPr>
              <a:t>在</a:t>
            </a:r>
            <a:r>
              <a:rPr kumimoji="1" lang="en-US" altLang="zh-CN" sz="3200" b="1" dirty="0">
                <a:solidFill>
                  <a:srgbClr val="FFFFFF"/>
                </a:solidFill>
                <a:effectLst/>
                <a:latin typeface="Times New Roman"/>
              </a:rPr>
              <a:t>I</a:t>
            </a:r>
            <a:r>
              <a:rPr kumimoji="1" lang="zh-CN" altLang="en-US" sz="3200" b="1" dirty="0">
                <a:solidFill>
                  <a:srgbClr val="FFFFFF"/>
                </a:solidFill>
                <a:effectLst/>
                <a:latin typeface="Times New Roman"/>
              </a:rPr>
              <a:t>下为</a:t>
            </a:r>
            <a:r>
              <a:rPr kumimoji="1" lang="en-US" altLang="zh-CN" sz="3200" b="1" dirty="0">
                <a:solidFill>
                  <a:srgbClr val="FFFFFF"/>
                </a:solidFill>
                <a:effectLst/>
                <a:latin typeface="Times New Roman"/>
              </a:rPr>
              <a:t>1.</a:t>
            </a:r>
            <a:r>
              <a:rPr kumimoji="1" lang="zh-CN" altLang="en-US" sz="3200" b="1" dirty="0">
                <a:solidFill>
                  <a:srgbClr val="FFFFFF"/>
                </a:solidFill>
                <a:latin typeface="Times New Roman"/>
              </a:rPr>
              <a:t> </a:t>
            </a:r>
            <a:endParaRPr lang="zh-CN" altLang="en-US"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DA03DB21-A496-412D-9D91-F7EB61B50A2B}" type="slidenum">
              <a:rPr lang="en-US" altLang="zh-CN" smtClean="0"/>
              <a:pPr>
                <a:defRPr/>
              </a:pPr>
              <a:t>58</a:t>
            </a:fld>
            <a:endParaRPr lang="en-US" altLang="zh-CN"/>
          </a:p>
        </p:txBody>
      </p:sp>
      <p:sp>
        <p:nvSpPr>
          <p:cNvPr id="6"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3.2-3</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381000" y="762000"/>
            <a:ext cx="8458200" cy="5638800"/>
          </a:xfrm>
        </p:spPr>
        <p:txBody>
          <a:bodyPr/>
          <a:lstStyle/>
          <a:p>
            <a:pPr>
              <a:buFont typeface="Wingdings" panose="05000000000000000000" pitchFamily="2" charset="2"/>
              <a:buNone/>
            </a:pPr>
            <a:r>
              <a:rPr lang="zh-CN" altLang="zh-CN" sz="3200" dirty="0" smtClean="0"/>
              <a:t>设</a:t>
            </a:r>
            <a:r>
              <a:rPr lang="en-US" altLang="zh-CN" sz="3200" dirty="0" smtClean="0"/>
              <a:t>G=</a:t>
            </a:r>
            <a:r>
              <a:rPr lang="en-US" altLang="zh-CN" sz="3200" dirty="0" smtClean="0">
                <a:sym typeface="Symbol" panose="05050102010706020507" pitchFamily="18" charset="2"/>
              </a:rPr>
              <a:t></a:t>
            </a:r>
            <a:r>
              <a:rPr lang="en-US" altLang="zh-CN" sz="3200" dirty="0" err="1" smtClean="0"/>
              <a:t>xP</a:t>
            </a:r>
            <a:r>
              <a:rPr lang="en-US" altLang="zh-CN" sz="3200" dirty="0" smtClean="0"/>
              <a:t> (x)</a:t>
            </a:r>
            <a:r>
              <a:rPr lang="en-US" altLang="zh-CN" sz="3200" dirty="0" smtClean="0">
                <a:sym typeface="Symbol" panose="05050102010706020507" pitchFamily="18" charset="2"/>
              </a:rPr>
              <a:t></a:t>
            </a:r>
            <a:r>
              <a:rPr lang="en-US" altLang="zh-CN" sz="3200" dirty="0" err="1" smtClean="0"/>
              <a:t>xP</a:t>
            </a:r>
            <a:r>
              <a:rPr lang="en-US" altLang="zh-CN" sz="3200" dirty="0" smtClean="0"/>
              <a:t>(x)</a:t>
            </a:r>
            <a:r>
              <a:rPr lang="zh-CN" altLang="zh-CN" sz="3200" dirty="0" smtClean="0"/>
              <a:t>。</a:t>
            </a:r>
            <a:endParaRPr lang="en-US" altLang="zh-CN" sz="3200" dirty="0" smtClean="0"/>
          </a:p>
          <a:p>
            <a:pPr>
              <a:buFont typeface="Wingdings" panose="05000000000000000000" pitchFamily="2" charset="2"/>
              <a:buNone/>
            </a:pPr>
            <a:r>
              <a:rPr lang="en-US" altLang="zh-CN" sz="3200" dirty="0" smtClean="0"/>
              <a:t>(2)</a:t>
            </a:r>
            <a:r>
              <a:rPr lang="zh-CN" altLang="zh-CN" sz="3200" dirty="0" smtClean="0"/>
              <a:t>设</a:t>
            </a:r>
            <a:r>
              <a:rPr lang="en-US" altLang="zh-CN" sz="3200" dirty="0" smtClean="0"/>
              <a:t>D={a</a:t>
            </a:r>
            <a:r>
              <a:rPr lang="zh-CN" altLang="zh-CN" sz="3200" dirty="0" smtClean="0"/>
              <a:t>，</a:t>
            </a:r>
            <a:r>
              <a:rPr lang="en-US" altLang="zh-CN" sz="3200" dirty="0" smtClean="0"/>
              <a:t>b}</a:t>
            </a:r>
            <a:r>
              <a:rPr lang="zh-CN" altLang="zh-CN" sz="3200" dirty="0" smtClean="0"/>
              <a:t>，试找出一个</a:t>
            </a:r>
            <a:r>
              <a:rPr lang="en-US" altLang="zh-CN" sz="3200" dirty="0" smtClean="0"/>
              <a:t>D</a:t>
            </a:r>
            <a:r>
              <a:rPr lang="zh-CN" altLang="zh-CN" sz="3200" dirty="0" smtClean="0"/>
              <a:t>上的解释</a:t>
            </a:r>
            <a:r>
              <a:rPr lang="en-US" altLang="zh-CN" sz="3200" dirty="0" smtClean="0"/>
              <a:t>I</a:t>
            </a:r>
            <a:r>
              <a:rPr lang="zh-CN" altLang="zh-CN" sz="3200" dirty="0" smtClean="0"/>
              <a:t>，使</a:t>
            </a:r>
            <a:r>
              <a:rPr lang="en-US" altLang="zh-CN" sz="3200" dirty="0" smtClean="0"/>
              <a:t>G</a:t>
            </a:r>
            <a:r>
              <a:rPr lang="zh-CN" altLang="zh-CN" sz="3200" dirty="0" smtClean="0"/>
              <a:t>在</a:t>
            </a:r>
            <a:r>
              <a:rPr lang="en-US" altLang="zh-CN" sz="3200" dirty="0" smtClean="0"/>
              <a:t>I</a:t>
            </a:r>
            <a:r>
              <a:rPr lang="zh-CN" altLang="zh-CN" sz="3200" dirty="0" smtClean="0"/>
              <a:t>下取</a:t>
            </a:r>
            <a:r>
              <a:rPr lang="en-US" altLang="zh-CN" sz="3200" dirty="0" smtClean="0"/>
              <a:t>0</a:t>
            </a:r>
            <a:r>
              <a:rPr lang="zh-CN" altLang="zh-CN" sz="3200" dirty="0" smtClean="0"/>
              <a:t>值。</a:t>
            </a:r>
            <a:endParaRPr lang="en-US" altLang="zh-CN" sz="3200" dirty="0" smtClean="0"/>
          </a:p>
          <a:p>
            <a:pPr>
              <a:buFont typeface="Wingdings" panose="05000000000000000000" pitchFamily="2" charset="2"/>
              <a:buNone/>
            </a:pPr>
            <a:r>
              <a:rPr lang="en-US" altLang="zh-CN" u="sng" dirty="0" smtClean="0"/>
              <a:t>P(a)   P(b)  </a:t>
            </a:r>
            <a:r>
              <a:rPr lang="en-US" altLang="zh-CN" dirty="0" smtClean="0"/>
              <a:t> </a:t>
            </a:r>
            <a:r>
              <a:rPr lang="zh-CN" altLang="en-US" dirty="0" smtClean="0"/>
              <a:t>或    </a:t>
            </a:r>
            <a:r>
              <a:rPr lang="en-US" altLang="zh-CN" u="sng" dirty="0" smtClean="0"/>
              <a:t> P(a)   P(b) </a:t>
            </a:r>
            <a:endParaRPr lang="en-US" altLang="zh-CN" dirty="0" smtClean="0">
              <a:solidFill>
                <a:srgbClr val="FFC000"/>
              </a:solidFill>
            </a:endParaRPr>
          </a:p>
          <a:p>
            <a:pPr>
              <a:buFont typeface="Wingdings" panose="05000000000000000000" pitchFamily="2" charset="2"/>
              <a:buNone/>
            </a:pPr>
            <a:r>
              <a:rPr lang="en-US" altLang="zh-CN" dirty="0" smtClean="0"/>
              <a:t>   1        0                0         1</a:t>
            </a:r>
          </a:p>
          <a:p>
            <a:pPr>
              <a:buFont typeface="Wingdings" panose="05000000000000000000" pitchFamily="2" charset="2"/>
              <a:buNone/>
            </a:pPr>
            <a:r>
              <a:rPr lang="en-US" altLang="zh-CN" dirty="0" smtClean="0"/>
              <a:t>T</a:t>
            </a:r>
            <a:r>
              <a:rPr lang="en-US" altLang="zh-CN" sz="2400" dirty="0" smtClean="0"/>
              <a:t>I</a:t>
            </a:r>
            <a:r>
              <a:rPr lang="en-US" altLang="zh-CN" dirty="0" smtClean="0"/>
              <a:t>(G)=T</a:t>
            </a:r>
            <a:r>
              <a:rPr lang="en-US" altLang="zh-CN" sz="2400" dirty="0" smtClean="0"/>
              <a:t>I</a:t>
            </a:r>
            <a:r>
              <a:rPr lang="en-US" altLang="zh-CN" dirty="0" smtClean="0"/>
              <a:t> (</a:t>
            </a:r>
            <a:r>
              <a:rPr lang="en-US" altLang="zh-CN" dirty="0" smtClean="0">
                <a:sym typeface="Symbol" panose="05050102010706020507" pitchFamily="18" charset="2"/>
              </a:rPr>
              <a:t></a:t>
            </a:r>
            <a:r>
              <a:rPr lang="en-US" altLang="zh-CN" dirty="0" err="1" smtClean="0"/>
              <a:t>xP</a:t>
            </a:r>
            <a:r>
              <a:rPr lang="en-US" altLang="zh-CN" dirty="0" smtClean="0"/>
              <a:t> (x)</a:t>
            </a:r>
            <a:r>
              <a:rPr lang="en-US" altLang="zh-CN" dirty="0" smtClean="0">
                <a:sym typeface="Symbol" panose="05050102010706020507" pitchFamily="18" charset="2"/>
              </a:rPr>
              <a:t></a:t>
            </a:r>
            <a:r>
              <a:rPr lang="en-US" altLang="zh-CN" dirty="0" err="1" smtClean="0"/>
              <a:t>xP</a:t>
            </a:r>
            <a:r>
              <a:rPr lang="en-US" altLang="zh-CN" dirty="0" smtClean="0"/>
              <a:t>(x))</a:t>
            </a:r>
          </a:p>
          <a:p>
            <a:pPr>
              <a:buFont typeface="Wingdings" panose="05000000000000000000" pitchFamily="2" charset="2"/>
              <a:buNone/>
            </a:pPr>
            <a:r>
              <a:rPr lang="en-US" altLang="zh-CN" dirty="0" smtClean="0"/>
              <a:t>        =T</a:t>
            </a:r>
            <a:r>
              <a:rPr lang="en-US" altLang="zh-CN" sz="2400" dirty="0" smtClean="0"/>
              <a:t>I</a:t>
            </a:r>
            <a:r>
              <a:rPr lang="en-US" altLang="zh-CN" dirty="0" smtClean="0"/>
              <a:t>((P(a)</a:t>
            </a:r>
            <a:r>
              <a:rPr lang="en-US" altLang="zh-CN" dirty="0" smtClean="0">
                <a:sym typeface="Symbol" panose="05050102010706020507" pitchFamily="18" charset="2"/>
              </a:rPr>
              <a:t> </a:t>
            </a:r>
            <a:r>
              <a:rPr lang="en-US" altLang="zh-CN" dirty="0" smtClean="0"/>
              <a:t>P(b))</a:t>
            </a:r>
            <a:r>
              <a:rPr lang="en-US" altLang="zh-CN" dirty="0" smtClean="0">
                <a:sym typeface="Symbol" panose="05050102010706020507" pitchFamily="18" charset="2"/>
              </a:rPr>
              <a:t> </a:t>
            </a:r>
            <a:r>
              <a:rPr lang="en-US" altLang="zh-CN" dirty="0" smtClean="0"/>
              <a:t>(P(a)</a:t>
            </a:r>
            <a:r>
              <a:rPr lang="en-US" altLang="zh-CN" dirty="0" smtClean="0">
                <a:sym typeface="Symbol" panose="05050102010706020507" pitchFamily="18" charset="2"/>
              </a:rPr>
              <a:t> ∧</a:t>
            </a:r>
            <a:r>
              <a:rPr lang="en-US" altLang="zh-CN" dirty="0" smtClean="0"/>
              <a:t>P(b))</a:t>
            </a:r>
            <a:r>
              <a:rPr lang="en-US" altLang="zh-CN" dirty="0" smtClean="0">
                <a:sym typeface="Symbol" panose="05050102010706020507" pitchFamily="18" charset="2"/>
              </a:rPr>
              <a:t> )</a:t>
            </a:r>
          </a:p>
          <a:p>
            <a:pPr>
              <a:buFont typeface="Wingdings" panose="05000000000000000000" pitchFamily="2" charset="2"/>
              <a:buNone/>
            </a:pPr>
            <a:r>
              <a:rPr lang="en-US" altLang="zh-CN" dirty="0" smtClean="0">
                <a:sym typeface="Symbol" panose="05050102010706020507" pitchFamily="18" charset="2"/>
              </a:rPr>
              <a:t>         =1  0</a:t>
            </a:r>
          </a:p>
          <a:p>
            <a:pPr>
              <a:buFont typeface="Wingdings" panose="05000000000000000000" pitchFamily="2" charset="2"/>
              <a:buNone/>
            </a:pPr>
            <a:r>
              <a:rPr lang="en-US" altLang="zh-CN" dirty="0" smtClean="0">
                <a:sym typeface="Symbol" panose="05050102010706020507" pitchFamily="18" charset="2"/>
              </a:rPr>
              <a:t>         =0</a:t>
            </a:r>
            <a:endParaRPr lang="en-US" altLang="zh-CN" dirty="0" smtClean="0"/>
          </a:p>
          <a:p>
            <a:pPr>
              <a:buFont typeface="Wingdings" panose="05000000000000000000" pitchFamily="2" charset="2"/>
              <a:buNone/>
            </a:pPr>
            <a:endParaRPr lang="en-US" altLang="zh-CN" dirty="0" smtClean="0"/>
          </a:p>
        </p:txBody>
      </p:sp>
      <p:sp>
        <p:nvSpPr>
          <p:cNvPr id="3"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3.2-3</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4" end="4"/>
                                            </p:txEl>
                                          </p:spTgt>
                                        </p:tgtEl>
                                        <p:attrNameLst>
                                          <p:attrName>style.visibility</p:attrName>
                                        </p:attrNameLst>
                                      </p:cBhvr>
                                      <p:to>
                                        <p:strVal val="visible"/>
                                      </p:to>
                                    </p:set>
                                    <p:anim calcmode="lin" valueType="num">
                                      <p:cBhvr additive="base">
                                        <p:cTn id="7" dur="500" fill="hold"/>
                                        <p:tgtEl>
                                          <p:spTgt spid="2253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0">
                                            <p:txEl>
                                              <p:pRg st="5" end="5"/>
                                            </p:txEl>
                                          </p:spTgt>
                                        </p:tgtEl>
                                        <p:attrNameLst>
                                          <p:attrName>style.visibility</p:attrName>
                                        </p:attrNameLst>
                                      </p:cBhvr>
                                      <p:to>
                                        <p:strVal val="visible"/>
                                      </p:to>
                                    </p:set>
                                    <p:anim calcmode="lin" valueType="num">
                                      <p:cBhvr additive="base">
                                        <p:cTn id="11" dur="500" fill="hold"/>
                                        <p:tgtEl>
                                          <p:spTgt spid="22530">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0">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0">
                                            <p:txEl>
                                              <p:pRg st="6" end="6"/>
                                            </p:txEl>
                                          </p:spTgt>
                                        </p:tgtEl>
                                        <p:attrNameLst>
                                          <p:attrName>style.visibility</p:attrName>
                                        </p:attrNameLst>
                                      </p:cBhvr>
                                      <p:to>
                                        <p:strVal val="visible"/>
                                      </p:to>
                                    </p:set>
                                    <p:anim calcmode="lin" valueType="num">
                                      <p:cBhvr additive="base">
                                        <p:cTn id="15" dur="500" fill="hold"/>
                                        <p:tgtEl>
                                          <p:spTgt spid="22530">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0">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0">
                                            <p:txEl>
                                              <p:pRg st="7" end="7"/>
                                            </p:txEl>
                                          </p:spTgt>
                                        </p:tgtEl>
                                        <p:attrNameLst>
                                          <p:attrName>style.visibility</p:attrName>
                                        </p:attrNameLst>
                                      </p:cBhvr>
                                      <p:to>
                                        <p:strVal val="visible"/>
                                      </p:to>
                                    </p:set>
                                    <p:anim calcmode="lin" valueType="num">
                                      <p:cBhvr additive="base">
                                        <p:cTn id="19" dur="500" fill="hold"/>
                                        <p:tgtEl>
                                          <p:spTgt spid="22530">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30">
                                            <p:txEl>
                                              <p:pRg st="2" end="2"/>
                                            </p:txEl>
                                          </p:spTgt>
                                        </p:tgtEl>
                                        <p:attrNameLst>
                                          <p:attrName>style.visibility</p:attrName>
                                        </p:attrNameLst>
                                      </p:cBhvr>
                                      <p:to>
                                        <p:strVal val="visible"/>
                                      </p:to>
                                    </p:set>
                                    <p:anim calcmode="lin" valueType="num">
                                      <p:cBhvr additive="base">
                                        <p:cTn id="25"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0">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530">
                                            <p:txEl>
                                              <p:pRg st="3" end="3"/>
                                            </p:txEl>
                                          </p:spTgt>
                                        </p:tgtEl>
                                        <p:attrNameLst>
                                          <p:attrName>style.visibility</p:attrName>
                                        </p:attrNameLst>
                                      </p:cBhvr>
                                      <p:to>
                                        <p:strVal val="visible"/>
                                      </p:to>
                                    </p:set>
                                    <p:anim calcmode="lin" valueType="num">
                                      <p:cBhvr additive="base">
                                        <p:cTn id="29"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5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457200" y="1295400"/>
            <a:ext cx="8229600" cy="4835525"/>
          </a:xfrm>
        </p:spPr>
        <p:txBody>
          <a:bodyPr/>
          <a:lstStyle/>
          <a:p>
            <a:pPr eaLnBrk="1" hangingPunct="1">
              <a:lnSpc>
                <a:spcPct val="125000"/>
              </a:lnSpc>
              <a:defRPr/>
            </a:pPr>
            <a:r>
              <a:rPr lang="zh-CN" altLang="en-US" sz="3200" b="1" dirty="0" smtClean="0">
                <a:latin typeface="Times New Roman" pitchFamily="18" charset="0"/>
              </a:rPr>
              <a:t>原因：命题</a:t>
            </a:r>
            <a:r>
              <a:rPr lang="en-US" altLang="zh-CN" sz="3200" b="1" dirty="0" smtClean="0">
                <a:latin typeface="Times New Roman" pitchFamily="18" charset="0"/>
              </a:rPr>
              <a:t>R</a:t>
            </a:r>
            <a:r>
              <a:rPr lang="zh-CN" altLang="en-US" sz="3200" b="1" dirty="0" smtClean="0">
                <a:latin typeface="Times New Roman" pitchFamily="18" charset="0"/>
              </a:rPr>
              <a:t>是和命题</a:t>
            </a:r>
            <a:r>
              <a:rPr lang="en-US" altLang="zh-CN" sz="3200" b="1" dirty="0" smtClean="0">
                <a:latin typeface="Times New Roman" pitchFamily="18" charset="0"/>
              </a:rPr>
              <a:t>P, Q</a:t>
            </a:r>
            <a:r>
              <a:rPr lang="zh-CN" altLang="en-US" sz="3200" b="1" dirty="0" smtClean="0">
                <a:latin typeface="Times New Roman" pitchFamily="18" charset="0"/>
              </a:rPr>
              <a:t>有关系的，只是这种关系在命题逻辑中无法表示。</a:t>
            </a:r>
          </a:p>
          <a:p>
            <a:pPr eaLnBrk="1" hangingPunct="1">
              <a:lnSpc>
                <a:spcPct val="125000"/>
              </a:lnSpc>
              <a:defRPr/>
            </a:pPr>
            <a:r>
              <a:rPr lang="zh-CN" altLang="en-US" sz="3200" b="1" dirty="0" smtClean="0">
                <a:latin typeface="Times New Roman" pitchFamily="18" charset="0"/>
              </a:rPr>
              <a:t>因此，需要对命题的成分、结构和命题间的共同特性等作进一步的分析，这正是谓词逻辑所要研究的问题。</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C5140EB-324B-4281-96DC-5B8BCD5427F9}" type="slidenum">
              <a:rPr lang="en-US" altLang="zh-CN" smtClean="0"/>
              <a:pPr>
                <a:defRPr/>
              </a:pPr>
              <a:t>6</a:t>
            </a:fld>
            <a:endParaRPr lang="en-US" altLang="zh-CN"/>
          </a:p>
        </p:txBody>
      </p:sp>
      <p:sp>
        <p:nvSpPr>
          <p:cNvPr id="6"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命题逻辑的缺陷</a:t>
            </a:r>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2000"/>
            <a:ext cx="9144000" cy="4878387"/>
          </a:xfrm>
        </p:spPr>
        <p:txBody>
          <a:bodyPr/>
          <a:lstStyle/>
          <a:p>
            <a:pPr eaLnBrk="1" hangingPunct="1">
              <a:defRPr/>
            </a:pPr>
            <a:r>
              <a:rPr lang="zh-CN" altLang="zh-CN" sz="3200" dirty="0" smtClean="0"/>
              <a:t>设</a:t>
            </a:r>
            <a:r>
              <a:rPr lang="en-US" altLang="zh-CN" sz="3200" dirty="0" smtClean="0"/>
              <a:t>I</a:t>
            </a:r>
            <a:r>
              <a:rPr lang="zh-CN" altLang="zh-CN" sz="3200" dirty="0" smtClean="0"/>
              <a:t>是如下一个解释：</a:t>
            </a:r>
            <a:r>
              <a:rPr lang="en-US" altLang="zh-CN" sz="3200" dirty="0" smtClean="0"/>
              <a:t>         D={3</a:t>
            </a:r>
            <a:r>
              <a:rPr lang="zh-CN" altLang="zh-CN" sz="3200" dirty="0" smtClean="0"/>
              <a:t>，</a:t>
            </a:r>
            <a:r>
              <a:rPr lang="en-US" altLang="zh-CN" sz="3200" dirty="0" smtClean="0"/>
              <a:t>2}</a:t>
            </a:r>
            <a:endParaRPr lang="zh-CN" altLang="zh-CN" sz="3200" dirty="0" smtClean="0"/>
          </a:p>
          <a:p>
            <a:pPr eaLnBrk="1" hangingPunct="1">
              <a:buFont typeface="Wingdings" panose="05000000000000000000" pitchFamily="2" charset="2"/>
              <a:buNone/>
              <a:defRPr/>
            </a:pPr>
            <a:r>
              <a:rPr lang="en-US" altLang="zh-CN" u="sng" dirty="0" smtClean="0"/>
              <a:t> </a:t>
            </a:r>
            <a:r>
              <a:rPr lang="en-US" altLang="zh-CN" sz="3200" u="sng" dirty="0" smtClean="0"/>
              <a:t>a  b  f(3)  f(2)  P(3</a:t>
            </a:r>
            <a:r>
              <a:rPr lang="zh-CN" altLang="zh-CN" sz="3200" u="sng" dirty="0" smtClean="0"/>
              <a:t>，</a:t>
            </a:r>
            <a:r>
              <a:rPr lang="en-US" altLang="zh-CN" sz="3200" u="sng" dirty="0" smtClean="0"/>
              <a:t>3)  P(3</a:t>
            </a:r>
            <a:r>
              <a:rPr lang="zh-CN" altLang="zh-CN" sz="3200" u="sng" dirty="0" smtClean="0"/>
              <a:t>，</a:t>
            </a:r>
            <a:r>
              <a:rPr lang="en-US" altLang="zh-CN" sz="3200" u="sng" dirty="0" smtClean="0"/>
              <a:t>2)  P(2</a:t>
            </a:r>
            <a:r>
              <a:rPr lang="zh-CN" altLang="zh-CN" sz="3200" u="sng" dirty="0" smtClean="0"/>
              <a:t>，</a:t>
            </a:r>
            <a:r>
              <a:rPr lang="en-US" altLang="zh-CN" sz="3200" u="sng" dirty="0" smtClean="0"/>
              <a:t>3)  P(2</a:t>
            </a:r>
            <a:r>
              <a:rPr lang="zh-CN" altLang="zh-CN" sz="3200" u="sng" dirty="0" smtClean="0"/>
              <a:t>，</a:t>
            </a:r>
            <a:r>
              <a:rPr lang="en-US" altLang="zh-CN" sz="3200" u="sng" dirty="0" smtClean="0"/>
              <a:t>2)</a:t>
            </a:r>
            <a:endParaRPr lang="zh-CN" altLang="zh-CN" sz="3200" dirty="0" smtClean="0"/>
          </a:p>
          <a:p>
            <a:pPr eaLnBrk="1" hangingPunct="1">
              <a:buFont typeface="Wingdings" panose="05000000000000000000" pitchFamily="2" charset="2"/>
              <a:buNone/>
              <a:defRPr/>
            </a:pPr>
            <a:r>
              <a:rPr lang="en-US" altLang="zh-CN" dirty="0" smtClean="0"/>
              <a:t> 3  2   2    3      1            1            0           0</a:t>
            </a:r>
            <a:endParaRPr lang="zh-CN" altLang="zh-CN" dirty="0" smtClean="0"/>
          </a:p>
          <a:p>
            <a:pPr eaLnBrk="1" hangingPunct="1">
              <a:defRPr/>
            </a:pPr>
            <a:endParaRPr lang="en-US" altLang="zh-CN" sz="3200" dirty="0" smtClean="0"/>
          </a:p>
          <a:p>
            <a:pPr eaLnBrk="1" hangingPunct="1">
              <a:buFont typeface="Wingdings" panose="05000000000000000000" pitchFamily="2" charset="2"/>
              <a:buNone/>
              <a:defRPr/>
            </a:pPr>
            <a:r>
              <a:rPr lang="zh-CN" altLang="zh-CN" sz="3200" dirty="0" smtClean="0"/>
              <a:t>试求出下列公式在</a:t>
            </a:r>
            <a:r>
              <a:rPr lang="en-US" altLang="zh-CN" sz="3200" dirty="0" smtClean="0"/>
              <a:t>I</a:t>
            </a:r>
            <a:r>
              <a:rPr lang="zh-CN" altLang="zh-CN" sz="3200" dirty="0" smtClean="0"/>
              <a:t>下的真值：</a:t>
            </a:r>
          </a:p>
          <a:p>
            <a:pPr lvl="1" eaLnBrk="1" hangingPunct="1">
              <a:buFontTx/>
              <a:buNone/>
              <a:defRPr/>
            </a:pPr>
            <a:r>
              <a:rPr lang="en-US" altLang="zh-CN" sz="3200" dirty="0" smtClean="0"/>
              <a:t>(1) P (a</a:t>
            </a:r>
            <a:r>
              <a:rPr lang="zh-CN" altLang="zh-CN" sz="3200" dirty="0" smtClean="0"/>
              <a:t>，</a:t>
            </a:r>
            <a:r>
              <a:rPr lang="en-US" altLang="zh-CN" sz="3200" dirty="0" smtClean="0"/>
              <a:t>f(a))</a:t>
            </a:r>
            <a:r>
              <a:rPr lang="en-US" altLang="zh-CN" sz="3200" dirty="0" smtClean="0">
                <a:sym typeface="Symbol"/>
              </a:rPr>
              <a:t></a:t>
            </a:r>
            <a:r>
              <a:rPr lang="en-US" altLang="zh-CN" sz="3200" dirty="0" smtClean="0"/>
              <a:t>P(b</a:t>
            </a:r>
            <a:r>
              <a:rPr lang="zh-CN" altLang="zh-CN" sz="3200" dirty="0" smtClean="0"/>
              <a:t>，</a:t>
            </a:r>
            <a:r>
              <a:rPr lang="en-US" altLang="zh-CN" sz="3200" dirty="0" smtClean="0"/>
              <a:t>f(b))</a:t>
            </a:r>
            <a:r>
              <a:rPr lang="zh-CN" altLang="zh-CN" sz="3200" dirty="0" smtClean="0"/>
              <a:t>；真值为</a:t>
            </a:r>
          </a:p>
          <a:p>
            <a:pPr lvl="1" eaLnBrk="1" hangingPunct="1">
              <a:buFontTx/>
              <a:buNone/>
              <a:defRPr/>
            </a:pPr>
            <a:r>
              <a:rPr lang="en-US" altLang="zh-CN" sz="3200" dirty="0" smtClean="0"/>
              <a:t>(2) </a:t>
            </a:r>
            <a:r>
              <a:rPr lang="en-US" altLang="zh-CN" sz="3200" dirty="0" smtClean="0">
                <a:sym typeface="Symbol"/>
              </a:rPr>
              <a:t></a:t>
            </a:r>
            <a:r>
              <a:rPr lang="en-US" altLang="zh-CN" sz="3200" dirty="0" err="1" smtClean="0"/>
              <a:t>x</a:t>
            </a:r>
            <a:r>
              <a:rPr lang="en-US" altLang="zh-CN" sz="3200" dirty="0" err="1" smtClean="0">
                <a:sym typeface="Symbol"/>
              </a:rPr>
              <a:t></a:t>
            </a:r>
            <a:r>
              <a:rPr lang="en-US" altLang="zh-CN" sz="3200" dirty="0" err="1" smtClean="0"/>
              <a:t>yP</a:t>
            </a:r>
            <a:r>
              <a:rPr lang="en-US" altLang="zh-CN" sz="3200" dirty="0" smtClean="0"/>
              <a:t>(y</a:t>
            </a:r>
            <a:r>
              <a:rPr lang="zh-CN" altLang="zh-CN" sz="3200" dirty="0" smtClean="0"/>
              <a:t>，</a:t>
            </a:r>
            <a:r>
              <a:rPr lang="en-US" altLang="zh-CN" sz="3200" dirty="0" smtClean="0"/>
              <a:t>x)</a:t>
            </a:r>
            <a:r>
              <a:rPr lang="zh-CN" altLang="zh-CN" sz="3200" dirty="0" smtClean="0"/>
              <a:t>；真值为</a:t>
            </a:r>
          </a:p>
          <a:p>
            <a:pPr lvl="1" eaLnBrk="1" hangingPunct="1">
              <a:buFontTx/>
              <a:buNone/>
              <a:defRPr/>
            </a:pPr>
            <a:r>
              <a:rPr lang="en-US" altLang="zh-CN" sz="3200" dirty="0" smtClean="0">
                <a:solidFill>
                  <a:srgbClr val="FFC000"/>
                </a:solidFill>
              </a:rPr>
              <a:t>(3) </a:t>
            </a:r>
            <a:r>
              <a:rPr lang="en-US" altLang="zh-CN" sz="3200" dirty="0" smtClean="0">
                <a:solidFill>
                  <a:srgbClr val="FFC000"/>
                </a:solidFill>
                <a:sym typeface="Symbol"/>
              </a:rPr>
              <a:t></a:t>
            </a:r>
            <a:r>
              <a:rPr lang="en-US" altLang="zh-CN" sz="3200" dirty="0" err="1" smtClean="0">
                <a:solidFill>
                  <a:srgbClr val="FFC000"/>
                </a:solidFill>
              </a:rPr>
              <a:t>x</a:t>
            </a:r>
            <a:r>
              <a:rPr lang="en-US" altLang="zh-CN" sz="3200" dirty="0" err="1" smtClean="0">
                <a:solidFill>
                  <a:srgbClr val="FFC000"/>
                </a:solidFill>
                <a:sym typeface="Symbol"/>
              </a:rPr>
              <a:t></a:t>
            </a:r>
            <a:r>
              <a:rPr lang="en-US" altLang="zh-CN" sz="3200" dirty="0" err="1" smtClean="0">
                <a:solidFill>
                  <a:srgbClr val="FFC000"/>
                </a:solidFill>
              </a:rPr>
              <a:t>y</a:t>
            </a:r>
            <a:r>
              <a:rPr lang="en-US" altLang="zh-CN" sz="3200" dirty="0" smtClean="0">
                <a:solidFill>
                  <a:srgbClr val="FFC000"/>
                </a:solidFill>
              </a:rPr>
              <a:t>(P(x</a:t>
            </a:r>
            <a:r>
              <a:rPr lang="zh-CN" altLang="zh-CN" sz="3200" dirty="0" smtClean="0">
                <a:solidFill>
                  <a:srgbClr val="FFC000"/>
                </a:solidFill>
              </a:rPr>
              <a:t>，</a:t>
            </a:r>
            <a:r>
              <a:rPr lang="en-US" altLang="zh-CN" sz="3200" dirty="0" smtClean="0">
                <a:solidFill>
                  <a:srgbClr val="FFC000"/>
                </a:solidFill>
              </a:rPr>
              <a:t>y)</a:t>
            </a:r>
            <a:r>
              <a:rPr lang="en-US" altLang="zh-CN" sz="3200" dirty="0" smtClean="0">
                <a:solidFill>
                  <a:srgbClr val="FFC000"/>
                </a:solidFill>
                <a:sym typeface="Symbol"/>
              </a:rPr>
              <a:t></a:t>
            </a:r>
            <a:r>
              <a:rPr lang="en-US" altLang="zh-CN" sz="3200" dirty="0" smtClean="0">
                <a:solidFill>
                  <a:srgbClr val="FFC000"/>
                </a:solidFill>
              </a:rPr>
              <a:t>P(f(x)</a:t>
            </a:r>
            <a:r>
              <a:rPr lang="zh-CN" altLang="zh-CN" sz="3200" dirty="0" smtClean="0">
                <a:solidFill>
                  <a:srgbClr val="FFC000"/>
                </a:solidFill>
              </a:rPr>
              <a:t>，</a:t>
            </a:r>
            <a:r>
              <a:rPr lang="en-US" altLang="zh-CN" sz="3200" dirty="0" smtClean="0">
                <a:solidFill>
                  <a:srgbClr val="FFC000"/>
                </a:solidFill>
              </a:rPr>
              <a:t>f(y)))</a:t>
            </a:r>
            <a:r>
              <a:rPr lang="zh-CN" altLang="zh-CN" sz="3200" dirty="0" smtClean="0">
                <a:solidFill>
                  <a:srgbClr val="FFC000"/>
                </a:solidFill>
              </a:rPr>
              <a:t>；</a:t>
            </a:r>
            <a:r>
              <a:rPr lang="zh-CN" altLang="zh-CN" sz="3200" dirty="0" smtClean="0"/>
              <a:t>真值为</a:t>
            </a:r>
            <a:endParaRPr lang="zh-CN" altLang="en-US" sz="3200" dirty="0" smtClean="0"/>
          </a:p>
        </p:txBody>
      </p:sp>
      <p:sp>
        <p:nvSpPr>
          <p:cNvPr id="2" name="文本框 1"/>
          <p:cNvSpPr txBox="1">
            <a:spLocks noChangeArrowheads="1"/>
          </p:cNvSpPr>
          <p:nvPr/>
        </p:nvSpPr>
        <p:spPr bwMode="auto">
          <a:xfrm>
            <a:off x="6858000" y="3733800"/>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FFFFFF"/>
                </a:solidFill>
              </a:rPr>
              <a:t>0</a:t>
            </a:r>
            <a:endParaRPr lang="zh-CN" altLang="en-US" sz="2800">
              <a:solidFill>
                <a:srgbClr val="FFFFFF"/>
              </a:solidFill>
            </a:endParaRPr>
          </a:p>
        </p:txBody>
      </p:sp>
      <p:sp>
        <p:nvSpPr>
          <p:cNvPr id="4" name="文本框 3"/>
          <p:cNvSpPr txBox="1">
            <a:spLocks noChangeArrowheads="1"/>
          </p:cNvSpPr>
          <p:nvPr/>
        </p:nvSpPr>
        <p:spPr bwMode="auto">
          <a:xfrm>
            <a:off x="5410200" y="4376738"/>
            <a:ext cx="533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FFFFFF"/>
                </a:solidFill>
              </a:rPr>
              <a:t>1</a:t>
            </a:r>
            <a:endParaRPr lang="zh-CN" altLang="en-US" sz="2800">
              <a:solidFill>
                <a:srgbClr val="FFFFFF"/>
              </a:solidFill>
            </a:endParaRPr>
          </a:p>
        </p:txBody>
      </p:sp>
      <p:sp>
        <p:nvSpPr>
          <p:cNvPr id="5" name="文本框 4"/>
          <p:cNvSpPr txBox="1">
            <a:spLocks noChangeArrowheads="1"/>
          </p:cNvSpPr>
          <p:nvPr/>
        </p:nvSpPr>
        <p:spPr bwMode="auto">
          <a:xfrm>
            <a:off x="8001000" y="4899025"/>
            <a:ext cx="53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FFFFFF"/>
                </a:solidFill>
              </a:rPr>
              <a:t>0</a:t>
            </a:r>
            <a:endParaRPr lang="zh-CN" altLang="en-US" sz="2800">
              <a:solidFill>
                <a:srgbClr val="FFFFFF"/>
              </a:solidFill>
            </a:endParaRPr>
          </a:p>
        </p:txBody>
      </p:sp>
      <p:sp>
        <p:nvSpPr>
          <p:cNvPr id="6" name="页脚占位符 5"/>
          <p:cNvSpPr>
            <a:spLocks noGrp="1"/>
          </p:cNvSpPr>
          <p:nvPr>
            <p:ph type="ftr" sz="quarter" idx="11"/>
          </p:nvPr>
        </p:nvSpPr>
        <p:spPr/>
        <p:txBody>
          <a:bodyPr/>
          <a:lstStyle/>
          <a:p>
            <a:pPr>
              <a:defRPr/>
            </a:pPr>
            <a:endParaRPr lang="en-US" altLang="zh-CN">
              <a:solidFill>
                <a:srgbClr val="FFFFFF"/>
              </a:solidFill>
            </a:endParaRPr>
          </a:p>
        </p:txBody>
      </p:sp>
      <p:sp>
        <p:nvSpPr>
          <p:cNvPr id="7" name="灯片编号占位符 6"/>
          <p:cNvSpPr>
            <a:spLocks noGrp="1"/>
          </p:cNvSpPr>
          <p:nvPr>
            <p:ph type="sldNum" sz="quarter" idx="12"/>
          </p:nvPr>
        </p:nvSpPr>
        <p:spPr/>
        <p:txBody>
          <a:bodyPr/>
          <a:lstStyle/>
          <a:p>
            <a:pPr>
              <a:defRPr/>
            </a:pPr>
            <a:fld id="{4D6ABBD5-7E7F-4B01-B9D0-0FB29869AB25}" type="slidenum">
              <a:rPr lang="en-US" altLang="zh-CN" smtClean="0">
                <a:solidFill>
                  <a:srgbClr val="FFFFFF"/>
                </a:solidFill>
              </a:rPr>
              <a:pPr>
                <a:defRPr/>
              </a:pPr>
              <a:t>60</a:t>
            </a:fld>
            <a:endParaRPr lang="en-US" altLang="zh-CN">
              <a:solidFill>
                <a:srgbClr val="FFFFFF"/>
              </a:solidFill>
            </a:endParaRPr>
          </a:p>
        </p:txBody>
      </p:sp>
      <p:sp>
        <p:nvSpPr>
          <p:cNvPr id="8"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3.2-4</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09600"/>
            <a:ext cx="9144000" cy="5999162"/>
          </a:xfrm>
        </p:spPr>
        <p:txBody>
          <a:bodyPr/>
          <a:lstStyle/>
          <a:p>
            <a:pPr eaLnBrk="1" hangingPunct="1">
              <a:defRPr/>
            </a:pPr>
            <a:r>
              <a:rPr lang="zh-CN" altLang="zh-CN" sz="2800" dirty="0" smtClean="0"/>
              <a:t>设</a:t>
            </a:r>
            <a:r>
              <a:rPr lang="en-US" altLang="zh-CN" sz="2800" dirty="0" smtClean="0"/>
              <a:t>I</a:t>
            </a:r>
            <a:r>
              <a:rPr lang="zh-CN" altLang="zh-CN" sz="2800" dirty="0" smtClean="0"/>
              <a:t>是如下一个解释：</a:t>
            </a:r>
            <a:r>
              <a:rPr lang="en-US" altLang="zh-CN" sz="2800" dirty="0" smtClean="0"/>
              <a:t>         D={3</a:t>
            </a:r>
            <a:r>
              <a:rPr lang="zh-CN" altLang="zh-CN" sz="2800" dirty="0" smtClean="0"/>
              <a:t>，</a:t>
            </a:r>
            <a:r>
              <a:rPr lang="en-US" altLang="zh-CN" sz="2800" dirty="0" smtClean="0"/>
              <a:t>2}</a:t>
            </a:r>
            <a:endParaRPr lang="zh-CN" altLang="zh-CN" sz="2800" dirty="0" smtClean="0"/>
          </a:p>
          <a:p>
            <a:pPr eaLnBrk="1" hangingPunct="1">
              <a:buFont typeface="Wingdings" panose="05000000000000000000" pitchFamily="2" charset="2"/>
              <a:buNone/>
              <a:defRPr/>
            </a:pPr>
            <a:r>
              <a:rPr lang="en-US" altLang="zh-CN" u="sng" dirty="0" smtClean="0"/>
              <a:t> </a:t>
            </a:r>
            <a:r>
              <a:rPr lang="en-US" altLang="zh-CN" sz="2800" u="sng" dirty="0" smtClean="0"/>
              <a:t>a  b  f(3)  f(2)  P(3</a:t>
            </a:r>
            <a:r>
              <a:rPr lang="zh-CN" altLang="zh-CN" sz="2800" u="sng" dirty="0" smtClean="0"/>
              <a:t>，</a:t>
            </a:r>
            <a:r>
              <a:rPr lang="en-US" altLang="zh-CN" sz="2800" u="sng" dirty="0" smtClean="0"/>
              <a:t>3)  P(3</a:t>
            </a:r>
            <a:r>
              <a:rPr lang="zh-CN" altLang="zh-CN" sz="2800" u="sng" dirty="0" smtClean="0"/>
              <a:t>，</a:t>
            </a:r>
            <a:r>
              <a:rPr lang="en-US" altLang="zh-CN" sz="2800" u="sng" dirty="0" smtClean="0"/>
              <a:t>2)  P(2</a:t>
            </a:r>
            <a:r>
              <a:rPr lang="zh-CN" altLang="zh-CN" sz="2800" u="sng" dirty="0" smtClean="0"/>
              <a:t>，</a:t>
            </a:r>
            <a:r>
              <a:rPr lang="en-US" altLang="zh-CN" sz="2800" u="sng" dirty="0" smtClean="0"/>
              <a:t>3)  P(2</a:t>
            </a:r>
            <a:r>
              <a:rPr lang="zh-CN" altLang="zh-CN" sz="2800" u="sng" dirty="0" smtClean="0"/>
              <a:t>，</a:t>
            </a:r>
            <a:r>
              <a:rPr lang="en-US" altLang="zh-CN" sz="2800" u="sng" dirty="0" smtClean="0"/>
              <a:t>2)</a:t>
            </a:r>
            <a:endParaRPr lang="zh-CN" altLang="zh-CN" sz="2800" dirty="0" smtClean="0"/>
          </a:p>
          <a:p>
            <a:pPr eaLnBrk="1" hangingPunct="1">
              <a:buFont typeface="Wingdings" panose="05000000000000000000" pitchFamily="2" charset="2"/>
              <a:buNone/>
              <a:defRPr/>
            </a:pPr>
            <a:r>
              <a:rPr lang="en-US" altLang="zh-CN" dirty="0" smtClean="0"/>
              <a:t> </a:t>
            </a:r>
            <a:r>
              <a:rPr lang="en-US" altLang="zh-CN" sz="2800" dirty="0" smtClean="0"/>
              <a:t>3  2   2      3       1               1            0            0</a:t>
            </a:r>
            <a:endParaRPr lang="zh-CN" altLang="zh-CN" sz="2800" dirty="0" smtClean="0"/>
          </a:p>
          <a:p>
            <a:pPr eaLnBrk="1" hangingPunct="1">
              <a:buFont typeface="Wingdings" panose="05000000000000000000" pitchFamily="2" charset="2"/>
              <a:buNone/>
              <a:defRPr/>
            </a:pPr>
            <a:r>
              <a:rPr lang="zh-CN" altLang="zh-CN" sz="2800" dirty="0" smtClean="0">
                <a:solidFill>
                  <a:srgbClr val="FFC000"/>
                </a:solidFill>
              </a:rPr>
              <a:t>试求</a:t>
            </a:r>
            <a:r>
              <a:rPr lang="en-US" altLang="zh-CN" sz="2800" dirty="0">
                <a:solidFill>
                  <a:srgbClr val="FFC000"/>
                </a:solidFill>
              </a:rPr>
              <a:t>(3) </a:t>
            </a:r>
            <a:r>
              <a:rPr lang="en-US" altLang="zh-CN" sz="2800" dirty="0">
                <a:solidFill>
                  <a:srgbClr val="FFC000"/>
                </a:solidFill>
                <a:sym typeface="Symbol"/>
              </a:rPr>
              <a:t></a:t>
            </a:r>
            <a:r>
              <a:rPr lang="en-US" altLang="zh-CN" sz="2800" dirty="0" err="1">
                <a:solidFill>
                  <a:srgbClr val="FFC000"/>
                </a:solidFill>
              </a:rPr>
              <a:t>x</a:t>
            </a:r>
            <a:r>
              <a:rPr lang="en-US" altLang="zh-CN" sz="2800" dirty="0" err="1">
                <a:solidFill>
                  <a:srgbClr val="FFC000"/>
                </a:solidFill>
                <a:sym typeface="Symbol"/>
              </a:rPr>
              <a:t></a:t>
            </a:r>
            <a:r>
              <a:rPr lang="en-US" altLang="zh-CN" sz="2800" dirty="0" err="1">
                <a:solidFill>
                  <a:srgbClr val="FFC000"/>
                </a:solidFill>
              </a:rPr>
              <a:t>y</a:t>
            </a:r>
            <a:r>
              <a:rPr lang="en-US" altLang="zh-CN" sz="2800" dirty="0">
                <a:solidFill>
                  <a:srgbClr val="FFC000"/>
                </a:solidFill>
              </a:rPr>
              <a:t>(P(x</a:t>
            </a:r>
            <a:r>
              <a:rPr lang="zh-CN" altLang="zh-CN" sz="2800" dirty="0">
                <a:solidFill>
                  <a:srgbClr val="FFC000"/>
                </a:solidFill>
              </a:rPr>
              <a:t>，</a:t>
            </a:r>
            <a:r>
              <a:rPr lang="en-US" altLang="zh-CN" sz="2800" dirty="0">
                <a:solidFill>
                  <a:srgbClr val="FFC000"/>
                </a:solidFill>
              </a:rPr>
              <a:t>y)</a:t>
            </a:r>
            <a:r>
              <a:rPr lang="en-US" altLang="zh-CN" sz="2800" dirty="0">
                <a:solidFill>
                  <a:srgbClr val="FFC000"/>
                </a:solidFill>
                <a:sym typeface="Symbol"/>
              </a:rPr>
              <a:t></a:t>
            </a:r>
            <a:r>
              <a:rPr lang="en-US" altLang="zh-CN" sz="2800" dirty="0">
                <a:solidFill>
                  <a:srgbClr val="FFC000"/>
                </a:solidFill>
              </a:rPr>
              <a:t>P(f(x)</a:t>
            </a:r>
            <a:r>
              <a:rPr lang="zh-CN" altLang="zh-CN" sz="2800" dirty="0">
                <a:solidFill>
                  <a:srgbClr val="FFC000"/>
                </a:solidFill>
              </a:rPr>
              <a:t>，</a:t>
            </a:r>
            <a:r>
              <a:rPr lang="en-US" altLang="zh-CN" sz="2800" dirty="0">
                <a:solidFill>
                  <a:srgbClr val="FFC000"/>
                </a:solidFill>
              </a:rPr>
              <a:t>f(y</a:t>
            </a:r>
            <a:r>
              <a:rPr lang="en-US" altLang="zh-CN" sz="2800" dirty="0" smtClean="0">
                <a:solidFill>
                  <a:srgbClr val="FFC000"/>
                </a:solidFill>
              </a:rPr>
              <a:t>)))</a:t>
            </a:r>
            <a:r>
              <a:rPr lang="zh-CN" altLang="zh-CN" sz="2800" dirty="0" smtClean="0">
                <a:solidFill>
                  <a:srgbClr val="FFC000"/>
                </a:solidFill>
              </a:rPr>
              <a:t> 的真值：</a:t>
            </a:r>
            <a:endParaRPr lang="en-US" altLang="zh-CN" sz="2800" dirty="0" smtClean="0">
              <a:solidFill>
                <a:srgbClr val="FFC000"/>
              </a:solidFill>
            </a:endParaRPr>
          </a:p>
          <a:p>
            <a:pPr eaLnBrk="1" hangingPunct="1">
              <a:buFont typeface="Wingdings" panose="05000000000000000000" pitchFamily="2" charset="2"/>
              <a:buNone/>
              <a:defRPr/>
            </a:pPr>
            <a:r>
              <a:rPr lang="en-US" altLang="zh-CN" sz="2800" b="1" dirty="0" smtClean="0">
                <a:latin typeface="Times New Roman" pitchFamily="18" charset="0"/>
              </a:rPr>
              <a:t>T</a:t>
            </a:r>
            <a:r>
              <a:rPr lang="en-US" altLang="zh-CN" sz="2800" b="1" baseline="-25000" dirty="0" smtClean="0">
                <a:latin typeface="Times New Roman" pitchFamily="18" charset="0"/>
              </a:rPr>
              <a:t>I</a:t>
            </a:r>
            <a:r>
              <a:rPr lang="en-US" altLang="zh-CN" sz="2800" dirty="0" smtClean="0"/>
              <a:t>(</a:t>
            </a:r>
            <a:r>
              <a:rPr lang="en-US" altLang="zh-CN" sz="2800" dirty="0">
                <a:sym typeface="Symbol"/>
              </a:rPr>
              <a:t></a:t>
            </a:r>
            <a:r>
              <a:rPr lang="en-US" altLang="zh-CN" sz="2800" dirty="0" err="1"/>
              <a:t>x</a:t>
            </a:r>
            <a:r>
              <a:rPr lang="en-US" altLang="zh-CN" sz="2800" dirty="0" err="1">
                <a:sym typeface="Symbol"/>
              </a:rPr>
              <a:t></a:t>
            </a:r>
            <a:r>
              <a:rPr lang="en-US" altLang="zh-CN" sz="2800" dirty="0" err="1"/>
              <a:t>y</a:t>
            </a:r>
            <a:r>
              <a:rPr lang="en-US" altLang="zh-CN" sz="2800" dirty="0"/>
              <a:t>(P(x</a:t>
            </a:r>
            <a:r>
              <a:rPr lang="zh-CN" altLang="zh-CN" sz="2800" dirty="0"/>
              <a:t>，</a:t>
            </a:r>
            <a:r>
              <a:rPr lang="en-US" altLang="zh-CN" sz="2800" dirty="0"/>
              <a:t>y)</a:t>
            </a:r>
            <a:r>
              <a:rPr lang="en-US" altLang="zh-CN" sz="2800" dirty="0">
                <a:sym typeface="Symbol"/>
              </a:rPr>
              <a:t></a:t>
            </a:r>
            <a:r>
              <a:rPr lang="en-US" altLang="zh-CN" sz="2800" dirty="0"/>
              <a:t>P(f(x)</a:t>
            </a:r>
            <a:r>
              <a:rPr lang="zh-CN" altLang="zh-CN" sz="2800" dirty="0"/>
              <a:t>，</a:t>
            </a:r>
            <a:r>
              <a:rPr lang="en-US" altLang="zh-CN" sz="2800" dirty="0"/>
              <a:t>f(y)))</a:t>
            </a:r>
            <a:r>
              <a:rPr lang="zh-CN" altLang="zh-CN" sz="2800" dirty="0"/>
              <a:t> </a:t>
            </a:r>
            <a:r>
              <a:rPr lang="en-US" altLang="zh-CN" sz="2800" dirty="0" smtClean="0"/>
              <a:t>)</a:t>
            </a:r>
          </a:p>
          <a:p>
            <a:pPr eaLnBrk="1" hangingPunct="1">
              <a:buFont typeface="Wingdings" panose="05000000000000000000" pitchFamily="2" charset="2"/>
              <a:buNone/>
              <a:defRPr/>
            </a:pPr>
            <a:r>
              <a:rPr lang="en-US" altLang="zh-CN" sz="2800" dirty="0" smtClean="0"/>
              <a:t>=</a:t>
            </a:r>
            <a:r>
              <a:rPr lang="en-US" altLang="zh-CN" sz="2800" b="1" dirty="0">
                <a:latin typeface="Times New Roman" pitchFamily="18" charset="0"/>
              </a:rPr>
              <a:t>T</a:t>
            </a:r>
            <a:r>
              <a:rPr lang="en-US" altLang="zh-CN" sz="2800" b="1" baseline="-25000" dirty="0">
                <a:latin typeface="Times New Roman" pitchFamily="18" charset="0"/>
              </a:rPr>
              <a:t>I</a:t>
            </a:r>
            <a:r>
              <a:rPr lang="en-US" altLang="zh-CN" sz="2800" dirty="0" smtClean="0"/>
              <a:t>(</a:t>
            </a:r>
            <a:r>
              <a:rPr lang="en-US" altLang="zh-CN" sz="2800" dirty="0">
                <a:sym typeface="Symbol"/>
              </a:rPr>
              <a:t></a:t>
            </a:r>
            <a:r>
              <a:rPr lang="en-US" altLang="zh-CN" sz="2800" dirty="0" smtClean="0"/>
              <a:t>y(P(2, y</a:t>
            </a:r>
            <a:r>
              <a:rPr lang="en-US" altLang="zh-CN" sz="2800" dirty="0"/>
              <a:t>)</a:t>
            </a:r>
            <a:r>
              <a:rPr lang="en-US" altLang="zh-CN" sz="2800" dirty="0">
                <a:sym typeface="Symbol"/>
              </a:rPr>
              <a:t></a:t>
            </a:r>
            <a:r>
              <a:rPr lang="en-US" altLang="zh-CN" sz="2800" dirty="0" smtClean="0"/>
              <a:t>P(f(2),f(y))</a:t>
            </a:r>
            <a:r>
              <a:rPr lang="en-US" altLang="zh-CN" sz="2800" b="1" dirty="0" smtClean="0">
                <a:latin typeface="Times New Roman" pitchFamily="18" charset="0"/>
                <a:sym typeface="Symbol" pitchFamily="18" charset="2"/>
              </a:rPr>
              <a:t> </a:t>
            </a:r>
            <a:r>
              <a:rPr lang="en-US" altLang="zh-CN" sz="2800" b="1" dirty="0" smtClean="0">
                <a:solidFill>
                  <a:srgbClr val="FFC000"/>
                </a:solidFill>
                <a:latin typeface="Times New Roman" pitchFamily="18" charset="0"/>
                <a:sym typeface="Symbol" pitchFamily="18" charset="2"/>
              </a:rPr>
              <a:t></a:t>
            </a:r>
            <a:r>
              <a:rPr lang="en-US" altLang="zh-CN" sz="2800" dirty="0" smtClean="0">
                <a:sym typeface="Symbol"/>
              </a:rPr>
              <a:t></a:t>
            </a:r>
            <a:r>
              <a:rPr lang="en-US" altLang="zh-CN" sz="2800" dirty="0" smtClean="0"/>
              <a:t>y(P(3,y</a:t>
            </a:r>
            <a:r>
              <a:rPr lang="en-US" altLang="zh-CN" sz="2800" dirty="0"/>
              <a:t>)</a:t>
            </a:r>
            <a:r>
              <a:rPr lang="en-US" altLang="zh-CN" sz="2800" dirty="0">
                <a:sym typeface="Symbol"/>
              </a:rPr>
              <a:t></a:t>
            </a:r>
            <a:r>
              <a:rPr lang="en-US" altLang="zh-CN" sz="2800" dirty="0" smtClean="0"/>
              <a:t>P(f(3)</a:t>
            </a:r>
            <a:r>
              <a:rPr lang="zh-CN" altLang="zh-CN" sz="2800" dirty="0"/>
              <a:t>，</a:t>
            </a:r>
            <a:r>
              <a:rPr lang="en-US" altLang="zh-CN" sz="2800" dirty="0"/>
              <a:t>f(y</a:t>
            </a:r>
            <a:r>
              <a:rPr lang="en-US" altLang="zh-CN" sz="2800" dirty="0" smtClean="0"/>
              <a:t>)))</a:t>
            </a:r>
          </a:p>
          <a:p>
            <a:pPr eaLnBrk="1" hangingPunct="1">
              <a:buFont typeface="Wingdings" panose="05000000000000000000" pitchFamily="2" charset="2"/>
              <a:buNone/>
              <a:defRPr/>
            </a:pPr>
            <a:r>
              <a:rPr lang="en-US" altLang="zh-CN" sz="2800" dirty="0"/>
              <a:t>=</a:t>
            </a:r>
            <a:r>
              <a:rPr lang="zh-CN" altLang="zh-CN" sz="2800" dirty="0" smtClean="0"/>
              <a:t> </a:t>
            </a:r>
            <a:r>
              <a:rPr lang="en-US" altLang="zh-CN" sz="2800" b="1" dirty="0" smtClean="0">
                <a:latin typeface="Times New Roman" pitchFamily="18" charset="0"/>
              </a:rPr>
              <a:t>T</a:t>
            </a:r>
            <a:r>
              <a:rPr lang="en-US" altLang="zh-CN" sz="2800" b="1" baseline="-25000" dirty="0" smtClean="0">
                <a:latin typeface="Times New Roman" pitchFamily="18" charset="0"/>
              </a:rPr>
              <a:t>I</a:t>
            </a:r>
            <a:r>
              <a:rPr lang="en-US" altLang="zh-CN" sz="2800" dirty="0" smtClean="0"/>
              <a:t>( (</a:t>
            </a:r>
            <a:r>
              <a:rPr lang="en-US" altLang="zh-CN" sz="2800" dirty="0"/>
              <a:t>P(2</a:t>
            </a:r>
            <a:r>
              <a:rPr lang="zh-CN" altLang="zh-CN" sz="2800" dirty="0" smtClean="0"/>
              <a:t>，</a:t>
            </a:r>
            <a:r>
              <a:rPr lang="en-US" altLang="zh-CN" sz="2800" dirty="0" smtClean="0"/>
              <a:t>2)</a:t>
            </a:r>
            <a:r>
              <a:rPr lang="en-US" altLang="zh-CN" sz="2800" dirty="0">
                <a:sym typeface="Symbol"/>
              </a:rPr>
              <a:t></a:t>
            </a:r>
            <a:r>
              <a:rPr lang="en-US" altLang="zh-CN" sz="2800" dirty="0"/>
              <a:t>P(f(2),</a:t>
            </a:r>
            <a:r>
              <a:rPr lang="en-US" altLang="zh-CN" sz="2800" dirty="0" smtClean="0"/>
              <a:t>f(2))</a:t>
            </a:r>
            <a:r>
              <a:rPr lang="en-US" altLang="zh-CN" sz="2800" b="1" dirty="0" smtClean="0">
                <a:latin typeface="Times New Roman" pitchFamily="18" charset="0"/>
                <a:sym typeface="Symbol" pitchFamily="18" charset="2"/>
              </a:rPr>
              <a:t> </a:t>
            </a:r>
            <a:r>
              <a:rPr lang="en-US" altLang="zh-CN" sz="2800" dirty="0"/>
              <a:t>(P(2</a:t>
            </a:r>
            <a:r>
              <a:rPr lang="zh-CN" altLang="zh-CN" sz="2800" dirty="0" smtClean="0"/>
              <a:t>，</a:t>
            </a:r>
            <a:r>
              <a:rPr lang="en-US" altLang="zh-CN" sz="2800" dirty="0" smtClean="0"/>
              <a:t>3)</a:t>
            </a:r>
            <a:r>
              <a:rPr lang="en-US" altLang="zh-CN" sz="2800" dirty="0">
                <a:sym typeface="Symbol"/>
              </a:rPr>
              <a:t></a:t>
            </a:r>
            <a:r>
              <a:rPr lang="en-US" altLang="zh-CN" sz="2800" dirty="0"/>
              <a:t>P(f(2),</a:t>
            </a:r>
            <a:r>
              <a:rPr lang="en-US" altLang="zh-CN" sz="2800" dirty="0" smtClean="0"/>
              <a:t>f(3))</a:t>
            </a:r>
          </a:p>
          <a:p>
            <a:pPr eaLnBrk="1" hangingPunct="1">
              <a:buFont typeface="Wingdings" panose="05000000000000000000" pitchFamily="2" charset="2"/>
              <a:buNone/>
              <a:defRPr/>
            </a:pPr>
            <a:r>
              <a:rPr lang="en-US" altLang="zh-CN" sz="2800" dirty="0" smtClean="0"/>
              <a:t>      </a:t>
            </a:r>
            <a:r>
              <a:rPr lang="en-US" altLang="zh-CN" sz="2800" b="1" dirty="0">
                <a:solidFill>
                  <a:srgbClr val="FFC000"/>
                </a:solidFill>
                <a:latin typeface="Times New Roman" pitchFamily="18" charset="0"/>
                <a:sym typeface="Symbol" pitchFamily="18" charset="2"/>
              </a:rPr>
              <a:t></a:t>
            </a:r>
            <a:r>
              <a:rPr lang="en-US" altLang="zh-CN" sz="2800" b="1" dirty="0">
                <a:latin typeface="Times New Roman" pitchFamily="18" charset="0"/>
                <a:sym typeface="Symbol" pitchFamily="18" charset="2"/>
              </a:rPr>
              <a:t> </a:t>
            </a:r>
            <a:r>
              <a:rPr lang="en-US" altLang="zh-CN" sz="2800" dirty="0" smtClean="0"/>
              <a:t>(</a:t>
            </a:r>
            <a:r>
              <a:rPr lang="en-US" altLang="zh-CN" sz="2800" dirty="0"/>
              <a:t>P(3</a:t>
            </a:r>
            <a:r>
              <a:rPr lang="zh-CN" altLang="zh-CN" sz="2800" dirty="0" smtClean="0"/>
              <a:t>，</a:t>
            </a:r>
            <a:r>
              <a:rPr lang="en-US" altLang="zh-CN" sz="2800" dirty="0" smtClean="0"/>
              <a:t>2)</a:t>
            </a:r>
            <a:r>
              <a:rPr lang="en-US" altLang="zh-CN" sz="2800" dirty="0">
                <a:sym typeface="Symbol"/>
              </a:rPr>
              <a:t></a:t>
            </a:r>
            <a:r>
              <a:rPr lang="en-US" altLang="zh-CN" sz="2800" dirty="0"/>
              <a:t>P(f(3)</a:t>
            </a:r>
            <a:r>
              <a:rPr lang="zh-CN" altLang="zh-CN" sz="2800" dirty="0"/>
              <a:t>，</a:t>
            </a:r>
            <a:r>
              <a:rPr lang="en-US" altLang="zh-CN" sz="2800" dirty="0" smtClean="0"/>
              <a:t>f(2))</a:t>
            </a:r>
            <a:r>
              <a:rPr lang="en-US" altLang="zh-CN" sz="2800" b="1" dirty="0">
                <a:latin typeface="Times New Roman" pitchFamily="18" charset="0"/>
                <a:sym typeface="Symbol" pitchFamily="18" charset="2"/>
              </a:rPr>
              <a:t> </a:t>
            </a:r>
            <a:r>
              <a:rPr lang="en-US" altLang="zh-CN" sz="2800" b="1" dirty="0" smtClean="0">
                <a:latin typeface="Times New Roman" pitchFamily="18" charset="0"/>
                <a:sym typeface="Symbol" pitchFamily="18" charset="2"/>
              </a:rPr>
              <a:t>(</a:t>
            </a:r>
            <a:r>
              <a:rPr lang="en-US" altLang="zh-CN" sz="2800" dirty="0" smtClean="0"/>
              <a:t>P(3</a:t>
            </a:r>
            <a:r>
              <a:rPr lang="zh-CN" altLang="zh-CN" sz="2800" dirty="0" smtClean="0"/>
              <a:t>，</a:t>
            </a:r>
            <a:r>
              <a:rPr lang="en-US" altLang="zh-CN" sz="2800" dirty="0" smtClean="0"/>
              <a:t>3)</a:t>
            </a:r>
            <a:r>
              <a:rPr lang="en-US" altLang="zh-CN" sz="2800" dirty="0">
                <a:sym typeface="Symbol"/>
              </a:rPr>
              <a:t></a:t>
            </a:r>
            <a:r>
              <a:rPr lang="en-US" altLang="zh-CN" sz="2800" dirty="0"/>
              <a:t>P(f(3)</a:t>
            </a:r>
            <a:r>
              <a:rPr lang="zh-CN" altLang="zh-CN" sz="2800" dirty="0"/>
              <a:t>，</a:t>
            </a:r>
            <a:r>
              <a:rPr lang="en-US" altLang="zh-CN" sz="2800" dirty="0" smtClean="0"/>
              <a:t>f(3</a:t>
            </a:r>
            <a:r>
              <a:rPr lang="en-US" altLang="zh-CN" sz="3200" dirty="0" smtClean="0"/>
              <a:t>))</a:t>
            </a:r>
            <a:r>
              <a:rPr lang="en-US" altLang="zh-CN" sz="3200" b="1" dirty="0" smtClean="0">
                <a:latin typeface="Times New Roman" pitchFamily="18" charset="0"/>
                <a:sym typeface="Symbol" pitchFamily="18" charset="2"/>
              </a:rPr>
              <a:t>)</a:t>
            </a:r>
          </a:p>
          <a:p>
            <a:pPr eaLnBrk="1" hangingPunct="1">
              <a:buFont typeface="Wingdings" panose="05000000000000000000" pitchFamily="2" charset="2"/>
              <a:buNone/>
              <a:defRPr/>
            </a:pPr>
            <a:r>
              <a:rPr lang="en-US" altLang="zh-CN" sz="3200" b="1" dirty="0" smtClean="0">
                <a:latin typeface="Times New Roman" pitchFamily="18" charset="0"/>
                <a:sym typeface="Symbol" pitchFamily="18" charset="2"/>
              </a:rPr>
              <a:t>=</a:t>
            </a:r>
            <a:r>
              <a:rPr lang="en-US" altLang="zh-CN" sz="2800" b="1" dirty="0" smtClean="0">
                <a:latin typeface="Times New Roman" pitchFamily="18" charset="0"/>
              </a:rPr>
              <a:t>T</a:t>
            </a:r>
            <a:r>
              <a:rPr lang="en-US" altLang="zh-CN" sz="2800" b="1" baseline="-25000" dirty="0" smtClean="0">
                <a:latin typeface="Times New Roman" pitchFamily="18" charset="0"/>
              </a:rPr>
              <a:t>I</a:t>
            </a:r>
            <a:r>
              <a:rPr lang="en-US" altLang="zh-CN" sz="2800" dirty="0" smtClean="0"/>
              <a:t>((P(2,2</a:t>
            </a:r>
            <a:r>
              <a:rPr lang="en-US" altLang="zh-CN" sz="2800" dirty="0"/>
              <a:t>)</a:t>
            </a:r>
            <a:r>
              <a:rPr lang="en-US" altLang="zh-CN" sz="2800" dirty="0">
                <a:sym typeface="Symbol"/>
              </a:rPr>
              <a:t></a:t>
            </a:r>
            <a:r>
              <a:rPr lang="en-US" altLang="zh-CN" sz="2800" dirty="0" smtClean="0"/>
              <a:t>P(3,3)</a:t>
            </a:r>
            <a:r>
              <a:rPr lang="en-US" altLang="zh-CN" sz="2800" b="1" dirty="0" smtClean="0">
                <a:latin typeface="Times New Roman" pitchFamily="18" charset="0"/>
                <a:sym typeface="Symbol" pitchFamily="18" charset="2"/>
              </a:rPr>
              <a:t> )</a:t>
            </a:r>
            <a:r>
              <a:rPr lang="en-US" altLang="zh-CN" sz="2800" b="1" dirty="0" smtClean="0">
                <a:latin typeface="Times New Roman" pitchFamily="18" charset="0"/>
              </a:rPr>
              <a:t> (</a:t>
            </a:r>
            <a:r>
              <a:rPr lang="en-US" altLang="zh-CN" sz="2800" dirty="0" smtClean="0"/>
              <a:t>P(2,3)</a:t>
            </a:r>
            <a:r>
              <a:rPr lang="en-US" altLang="zh-CN" sz="2800" dirty="0">
                <a:sym typeface="Symbol"/>
              </a:rPr>
              <a:t></a:t>
            </a:r>
            <a:r>
              <a:rPr lang="en-US" altLang="zh-CN" sz="2800" dirty="0" smtClean="0"/>
              <a:t>P(3,2))</a:t>
            </a:r>
            <a:r>
              <a:rPr lang="en-US" altLang="zh-CN" sz="2800" b="1" dirty="0" smtClean="0">
                <a:latin typeface="Times New Roman" pitchFamily="18" charset="0"/>
                <a:sym typeface="Symbol" pitchFamily="18" charset="2"/>
              </a:rPr>
              <a:t> </a:t>
            </a:r>
          </a:p>
          <a:p>
            <a:pPr eaLnBrk="1" hangingPunct="1">
              <a:buFont typeface="Wingdings" panose="05000000000000000000" pitchFamily="2" charset="2"/>
              <a:buNone/>
              <a:defRPr/>
            </a:pPr>
            <a:r>
              <a:rPr lang="en-US" altLang="zh-CN" sz="2800" b="1" dirty="0">
                <a:latin typeface="Times New Roman" pitchFamily="18" charset="0"/>
                <a:sym typeface="Symbol" pitchFamily="18" charset="2"/>
              </a:rPr>
              <a:t> </a:t>
            </a:r>
            <a:r>
              <a:rPr lang="en-US" altLang="zh-CN" sz="2800" b="1" dirty="0" smtClean="0">
                <a:latin typeface="Times New Roman" pitchFamily="18" charset="0"/>
                <a:sym typeface="Symbol" pitchFamily="18" charset="2"/>
              </a:rPr>
              <a:t>     ( </a:t>
            </a:r>
            <a:r>
              <a:rPr lang="en-US" altLang="zh-CN" sz="2800" dirty="0"/>
              <a:t>P(3</a:t>
            </a:r>
            <a:r>
              <a:rPr lang="zh-CN" altLang="zh-CN" sz="2800" dirty="0"/>
              <a:t>，</a:t>
            </a:r>
            <a:r>
              <a:rPr lang="en-US" altLang="zh-CN" sz="2800" dirty="0"/>
              <a:t>2)</a:t>
            </a:r>
            <a:r>
              <a:rPr lang="en-US" altLang="zh-CN" sz="2800" dirty="0" smtClean="0">
                <a:sym typeface="Symbol"/>
              </a:rPr>
              <a:t></a:t>
            </a:r>
            <a:r>
              <a:rPr lang="en-US" altLang="zh-CN" sz="2800" dirty="0"/>
              <a:t>P(2,3</a:t>
            </a:r>
            <a:r>
              <a:rPr lang="en-US" altLang="zh-CN" sz="2800" dirty="0" smtClean="0"/>
              <a:t>))</a:t>
            </a:r>
            <a:r>
              <a:rPr lang="en-US" altLang="zh-CN" sz="2800" b="1" dirty="0">
                <a:latin typeface="Times New Roman" pitchFamily="18" charset="0"/>
                <a:sym typeface="Symbol" pitchFamily="18" charset="2"/>
              </a:rPr>
              <a:t> </a:t>
            </a:r>
            <a:r>
              <a:rPr lang="en-US" altLang="zh-CN" sz="2800" b="1" dirty="0" smtClean="0">
                <a:latin typeface="Times New Roman" pitchFamily="18" charset="0"/>
                <a:sym typeface="Symbol" pitchFamily="18" charset="2"/>
              </a:rPr>
              <a:t>(</a:t>
            </a:r>
            <a:r>
              <a:rPr lang="en-US" altLang="zh-CN" sz="2800" dirty="0" smtClean="0"/>
              <a:t>P(3</a:t>
            </a:r>
            <a:r>
              <a:rPr lang="zh-CN" altLang="zh-CN" sz="2800" dirty="0"/>
              <a:t>，</a:t>
            </a:r>
            <a:r>
              <a:rPr lang="en-US" altLang="zh-CN" sz="2800" dirty="0"/>
              <a:t>3)</a:t>
            </a:r>
            <a:r>
              <a:rPr lang="en-US" altLang="zh-CN" sz="2800" dirty="0" smtClean="0">
                <a:sym typeface="Symbol"/>
              </a:rPr>
              <a:t>P(2,2))</a:t>
            </a:r>
          </a:p>
          <a:p>
            <a:pPr eaLnBrk="1" hangingPunct="1">
              <a:buFont typeface="Wingdings" panose="05000000000000000000" pitchFamily="2" charset="2"/>
              <a:buNone/>
              <a:defRPr/>
            </a:pPr>
            <a:r>
              <a:rPr lang="en-US" altLang="zh-CN" sz="2800" dirty="0" smtClean="0">
                <a:sym typeface="Symbol"/>
              </a:rPr>
              <a:t>=1</a:t>
            </a:r>
            <a:r>
              <a:rPr lang="en-US" altLang="zh-CN" sz="2800" b="1" dirty="0" smtClean="0">
                <a:latin typeface="Times New Roman" pitchFamily="18" charset="0"/>
                <a:sym typeface="Symbol" pitchFamily="18" charset="2"/>
              </a:rPr>
              <a:t>100=0</a:t>
            </a:r>
            <a:endParaRPr lang="zh-CN" altLang="zh-CN" sz="2800" dirty="0" smtClean="0"/>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4" name="灯片编号占位符 3"/>
          <p:cNvSpPr>
            <a:spLocks noGrp="1"/>
          </p:cNvSpPr>
          <p:nvPr>
            <p:ph type="sldNum" sz="quarter" idx="12"/>
          </p:nvPr>
        </p:nvSpPr>
        <p:spPr/>
        <p:txBody>
          <a:bodyPr/>
          <a:lstStyle/>
          <a:p>
            <a:pPr>
              <a:defRPr/>
            </a:pPr>
            <a:fld id="{A9298872-53B9-4265-ADA3-11460EC2B2A0}" type="slidenum">
              <a:rPr lang="en-US" altLang="zh-CN" smtClean="0">
                <a:solidFill>
                  <a:srgbClr val="FFFFFF"/>
                </a:solidFill>
              </a:rPr>
              <a:pPr>
                <a:defRPr/>
              </a:pPr>
              <a:t>61</a:t>
            </a:fld>
            <a:endParaRPr lang="en-US" altLang="zh-CN">
              <a:solidFill>
                <a:srgbClr val="FFFFFF"/>
              </a:solidFill>
            </a:endParaRPr>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3.2-4</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type="ctrTitle"/>
          </p:nvPr>
        </p:nvSpPr>
        <p:spPr/>
        <p:txBody>
          <a:bodyPr/>
          <a:lstStyle/>
          <a:p>
            <a:pPr eaLnBrk="1" hangingPunct="1">
              <a:defRPr/>
            </a:pPr>
            <a:r>
              <a:rPr lang="en-US" altLang="zh-CN" sz="4500" b="1" dirty="0" smtClean="0">
                <a:effectLst/>
                <a:latin typeface="黑体" panose="02010609060101010101" pitchFamily="49" charset="-122"/>
                <a:ea typeface="黑体" panose="02010609060101010101" pitchFamily="49" charset="-122"/>
              </a:rPr>
              <a:t>§3.2.3 </a:t>
            </a:r>
            <a:r>
              <a:rPr lang="zh-CN" altLang="en-US" sz="4500" b="1" dirty="0" smtClean="0">
                <a:effectLst/>
                <a:latin typeface="黑体" panose="02010609060101010101" pitchFamily="49" charset="-122"/>
                <a:ea typeface="黑体" panose="02010609060101010101" pitchFamily="49" charset="-122"/>
              </a:rPr>
              <a:t>谓词公式的等价关系和蕴涵关系</a:t>
            </a:r>
            <a:r>
              <a:rPr lang="zh-CN" altLang="en-US" sz="4500" dirty="0" smtClean="0">
                <a:effectLst/>
                <a:latin typeface="黑体" panose="02010609060101010101" pitchFamily="49" charset="-122"/>
                <a:ea typeface="黑体" panose="02010609060101010101" pitchFamily="49" charset="-122"/>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864B2A4-C827-407E-B0A9-87F6B43F281D}" type="slidenum">
              <a:rPr lang="en-US" altLang="zh-CN" smtClean="0"/>
              <a:pPr>
                <a:defRPr/>
              </a:pPr>
              <a:t>62</a:t>
            </a:fld>
            <a:endParaRPr lang="en-US" altLang="zh-CN"/>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23" name="Rectangle 7"/>
          <p:cNvSpPr>
            <a:spLocks noGrp="1" noChangeArrowheads="1"/>
          </p:cNvSpPr>
          <p:nvPr>
            <p:ph type="body" idx="1"/>
          </p:nvPr>
        </p:nvSpPr>
        <p:spPr>
          <a:xfrm>
            <a:off x="152400" y="1066800"/>
            <a:ext cx="8991600" cy="5029200"/>
          </a:xfrm>
        </p:spPr>
        <p:txBody>
          <a:bodyPr/>
          <a:lstStyle/>
          <a:p>
            <a:pPr marL="0" indent="0" eaLnBrk="1" hangingPunct="1">
              <a:lnSpc>
                <a:spcPct val="120000"/>
              </a:lnSpc>
              <a:tabLst>
                <a:tab pos="669925" algn="l"/>
              </a:tabLst>
              <a:defRPr/>
            </a:pPr>
            <a:r>
              <a:rPr lang="zh-CN" altLang="en-US" sz="3200" b="1" dirty="0" smtClean="0">
                <a:latin typeface="Times New Roman" pitchFamily="18" charset="0"/>
              </a:rPr>
              <a:t>定义</a:t>
            </a:r>
            <a:r>
              <a:rPr lang="en-US" altLang="zh-CN" sz="3200" b="1" dirty="0" smtClean="0">
                <a:latin typeface="Times New Roman" pitchFamily="18" charset="0"/>
              </a:rPr>
              <a:t>3.2.12 </a:t>
            </a:r>
            <a:r>
              <a:rPr lang="zh-CN" altLang="en-US" sz="3200" b="1" dirty="0" smtClean="0">
                <a:latin typeface="Times New Roman" pitchFamily="18" charset="0"/>
              </a:rPr>
              <a:t>公式</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称为</a:t>
            </a:r>
            <a:r>
              <a:rPr lang="zh-CN" altLang="en-US" sz="3200" b="1" dirty="0" smtClean="0">
                <a:solidFill>
                  <a:srgbClr val="FFC000"/>
                </a:solidFill>
                <a:latin typeface="Times New Roman" pitchFamily="18" charset="0"/>
              </a:rPr>
              <a:t>等价</a:t>
            </a:r>
            <a:r>
              <a:rPr lang="zh-CN" altLang="en-US" sz="3200" b="1" dirty="0" smtClean="0">
                <a:latin typeface="Times New Roman" pitchFamily="18" charset="0"/>
              </a:rPr>
              <a:t>，记以</a:t>
            </a:r>
            <a:r>
              <a:rPr lang="en-US" altLang="zh-CN" sz="3200" b="1" dirty="0" smtClean="0">
                <a:latin typeface="Times New Roman" pitchFamily="18" charset="0"/>
              </a:rPr>
              <a:t>G=H</a:t>
            </a:r>
            <a:r>
              <a:rPr lang="zh-CN" altLang="en-US" sz="3200" b="1" dirty="0" smtClean="0">
                <a:latin typeface="Times New Roman" pitchFamily="18" charset="0"/>
              </a:rPr>
              <a:t>，如 果公式</a:t>
            </a: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r>
              <a:rPr lang="zh-CN" altLang="en-US" sz="3200" b="1" dirty="0" smtClean="0">
                <a:latin typeface="Times New Roman" pitchFamily="18" charset="0"/>
              </a:rPr>
              <a:t>是恒真的。</a:t>
            </a:r>
          </a:p>
          <a:p>
            <a:pPr marL="0" indent="0" eaLnBrk="1" hangingPunct="1">
              <a:lnSpc>
                <a:spcPct val="120000"/>
              </a:lnSpc>
              <a:tabLst>
                <a:tab pos="669925" algn="l"/>
              </a:tabLst>
              <a:defRPr/>
            </a:pPr>
            <a:r>
              <a:rPr lang="zh-CN" altLang="en-US" sz="3200" b="1" dirty="0" smtClean="0">
                <a:latin typeface="Times New Roman" pitchFamily="18" charset="0"/>
              </a:rPr>
              <a:t>显然，公式</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等价的充要条件是：对</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的任意解释</a:t>
            </a:r>
            <a:r>
              <a:rPr lang="en-US" altLang="zh-CN" sz="3200" b="1" dirty="0" smtClean="0">
                <a:latin typeface="Times New Roman" pitchFamily="18" charset="0"/>
              </a:rPr>
              <a:t>I</a:t>
            </a:r>
            <a:r>
              <a:rPr lang="zh-CN" altLang="en-US" sz="3200" b="1" dirty="0" smtClean="0">
                <a:latin typeface="Times New Roman" pitchFamily="18" charset="0"/>
              </a:rPr>
              <a:t>，</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下的真值相同。</a:t>
            </a:r>
          </a:p>
          <a:p>
            <a:pPr marL="0" indent="0" eaLnBrk="1" hangingPunct="1">
              <a:lnSpc>
                <a:spcPct val="120000"/>
              </a:lnSpc>
              <a:tabLst>
                <a:tab pos="669925" algn="l"/>
              </a:tabLst>
              <a:defRPr/>
            </a:pPr>
            <a:r>
              <a:rPr lang="zh-CN" altLang="en-US" sz="3200" b="1" dirty="0" smtClean="0">
                <a:latin typeface="Times New Roman" pitchFamily="18" charset="0"/>
              </a:rPr>
              <a:t>因为对任意公式</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，在解释</a:t>
            </a:r>
            <a:r>
              <a:rPr lang="en-US" altLang="zh-CN" sz="3200" b="1" dirty="0" smtClean="0">
                <a:latin typeface="Times New Roman" pitchFamily="18" charset="0"/>
              </a:rPr>
              <a:t>I</a:t>
            </a:r>
            <a:r>
              <a:rPr lang="zh-CN" altLang="en-US" sz="3200" b="1" dirty="0" smtClean="0">
                <a:latin typeface="Times New Roman" pitchFamily="18" charset="0"/>
              </a:rPr>
              <a:t>下，</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就是两个命题，所以命题逻辑中给出的</a:t>
            </a:r>
            <a:r>
              <a:rPr lang="zh-CN" altLang="en-US" sz="3200" b="1" dirty="0" smtClean="0">
                <a:solidFill>
                  <a:srgbClr val="FFC000"/>
                </a:solidFill>
                <a:latin typeface="Times New Roman" pitchFamily="18" charset="0"/>
              </a:rPr>
              <a:t>基本等价式</a:t>
            </a:r>
            <a:r>
              <a:rPr lang="zh-CN" altLang="en-US" sz="3200" b="1" dirty="0" smtClean="0">
                <a:latin typeface="Times New Roman" pitchFamily="18" charset="0"/>
              </a:rPr>
              <a:t>，在谓词逻辑中仍然成立。</a:t>
            </a:r>
            <a:endParaRPr lang="zh-CN" altLang="en-US" sz="3200" dirty="0" smtClean="0"/>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243348E5-DC88-4C97-AEED-407C1323873B}" type="slidenum">
              <a:rPr lang="en-US" altLang="zh-CN" smtClean="0"/>
              <a:pPr>
                <a:defRPr/>
              </a:pPr>
              <a:t>63</a:t>
            </a:fld>
            <a:endParaRPr lang="en-US" altLang="zh-CN"/>
          </a:p>
        </p:txBody>
      </p:sp>
      <p:sp>
        <p:nvSpPr>
          <p:cNvPr id="6" name="Rectangle 2"/>
          <p:cNvSpPr>
            <a:spLocks noGrp="1" noChangeArrowheads="1"/>
          </p:cNvSpPr>
          <p:nvPr>
            <p:ph type="title"/>
          </p:nvPr>
        </p:nvSpPr>
        <p:spPr>
          <a:xfrm>
            <a:off x="0" y="0"/>
            <a:ext cx="8229600" cy="685800"/>
          </a:xfrm>
        </p:spPr>
        <p:txBody>
          <a:bodyPr/>
          <a:lstStyle/>
          <a:p>
            <a:pPr algn="l" eaLnBrk="1" hangingPunct="1">
              <a:defRPr/>
            </a:pPr>
            <a:r>
              <a:rPr lang="en-US" altLang="zh-CN" sz="3600" dirty="0" smtClean="0">
                <a:effectLst/>
                <a:latin typeface="黑体" panose="02010609060101010101" pitchFamily="49" charset="-122"/>
                <a:ea typeface="黑体" panose="02010609060101010101" pitchFamily="49" charset="-122"/>
              </a:rPr>
              <a:t>1 </a:t>
            </a:r>
            <a:r>
              <a:rPr lang="zh-CN" altLang="en-US" sz="3600" dirty="0" smtClean="0">
                <a:effectLst/>
                <a:latin typeface="黑体" panose="02010609060101010101" pitchFamily="49" charset="-122"/>
                <a:ea typeface="黑体" panose="02010609060101010101" pitchFamily="49" charset="-122"/>
              </a:rPr>
              <a:t>公式间的等价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23">
                                            <p:txEl>
                                              <p:pRg st="1" end="1"/>
                                            </p:txEl>
                                          </p:spTgt>
                                        </p:tgtEl>
                                        <p:attrNameLst>
                                          <p:attrName>style.visibility</p:attrName>
                                        </p:attrNameLst>
                                      </p:cBhvr>
                                      <p:to>
                                        <p:strVal val="visible"/>
                                      </p:to>
                                    </p:set>
                                    <p:anim calcmode="lin" valueType="num">
                                      <p:cBhvr additive="base">
                                        <p:cTn id="7" dur="500" fill="hold"/>
                                        <p:tgtEl>
                                          <p:spTgt spid="604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0423">
                                            <p:txEl>
                                              <p:pRg st="2" end="2"/>
                                            </p:txEl>
                                          </p:spTgt>
                                        </p:tgtEl>
                                        <p:attrNameLst>
                                          <p:attrName>style.visibility</p:attrName>
                                        </p:attrNameLst>
                                      </p:cBhvr>
                                      <p:to>
                                        <p:strVal val="visible"/>
                                      </p:to>
                                    </p:set>
                                    <p:anim calcmode="lin" valueType="num">
                                      <p:cBhvr additive="base">
                                        <p:cTn id="13" dur="500" fill="hold"/>
                                        <p:tgtEl>
                                          <p:spTgt spid="604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5"/>
          <p:cNvSpPr>
            <a:spLocks noGrp="1" noChangeArrowheads="1"/>
          </p:cNvSpPr>
          <p:nvPr>
            <p:ph type="body" idx="1"/>
          </p:nvPr>
        </p:nvSpPr>
        <p:spPr>
          <a:xfrm>
            <a:off x="266700" y="847045"/>
            <a:ext cx="8610600" cy="5410200"/>
          </a:xfrm>
        </p:spPr>
        <p:txBody>
          <a:bodyPr/>
          <a:lstStyle/>
          <a:p>
            <a:pPr marL="95250" indent="-95250" eaLnBrk="1" hangingPunct="1">
              <a:lnSpc>
                <a:spcPct val="110000"/>
              </a:lnSpc>
              <a:buFont typeface="Wingdings" panose="05000000000000000000" pitchFamily="2" charset="2"/>
              <a:buNone/>
              <a:defRPr/>
            </a:pPr>
            <a:r>
              <a:rPr lang="zh-CN" altLang="en-US" sz="2900" b="1" dirty="0" smtClean="0">
                <a:solidFill>
                  <a:srgbClr val="FFCC00"/>
                </a:solidFill>
                <a:latin typeface="Times New Roman" pitchFamily="18" charset="0"/>
              </a:rPr>
              <a:t>例</a:t>
            </a:r>
            <a:r>
              <a:rPr lang="en-US" altLang="zh-CN" sz="2900" b="1" dirty="0" smtClean="0">
                <a:solidFill>
                  <a:srgbClr val="FFCC00"/>
                </a:solidFill>
                <a:latin typeface="Times New Roman" pitchFamily="18" charset="0"/>
              </a:rPr>
              <a:t>.</a:t>
            </a:r>
            <a:r>
              <a:rPr lang="en-US" altLang="zh-CN" sz="2900" b="1" dirty="0" smtClean="0">
                <a:latin typeface="Times New Roman" pitchFamily="18" charset="0"/>
              </a:rPr>
              <a:t> </a:t>
            </a:r>
            <a:r>
              <a:rPr lang="zh-CN" altLang="en-US" sz="2900" b="1" dirty="0" smtClean="0">
                <a:latin typeface="Times New Roman" pitchFamily="18" charset="0"/>
              </a:rPr>
              <a:t>设</a:t>
            </a:r>
            <a:r>
              <a:rPr lang="en-US" altLang="zh-CN" sz="2900" b="1" dirty="0" smtClean="0">
                <a:latin typeface="Times New Roman" pitchFamily="18" charset="0"/>
              </a:rPr>
              <a:t>G= </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rPr>
              <a:t>xA</a:t>
            </a:r>
            <a:r>
              <a:rPr lang="en-US" altLang="zh-CN" sz="2900" b="1" dirty="0" smtClean="0">
                <a:latin typeface="Times New Roman" pitchFamily="18" charset="0"/>
              </a:rPr>
              <a:t>(x)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a:t>
            </a:r>
            <a:r>
              <a:rPr lang="zh-CN" altLang="en-US" sz="2900" b="1" dirty="0" smtClean="0">
                <a:latin typeface="Times New Roman" pitchFamily="18" charset="0"/>
              </a:rPr>
              <a:t>，</a:t>
            </a:r>
            <a:r>
              <a:rPr lang="en-US" altLang="zh-CN" sz="2900" b="1" dirty="0" smtClean="0">
                <a:latin typeface="Times New Roman" pitchFamily="18" charset="0"/>
              </a:rPr>
              <a:t>H= </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x(A(x)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 </a:t>
            </a:r>
            <a:r>
              <a:rPr lang="zh-CN" altLang="en-US" sz="2900" b="1" dirty="0" smtClean="0">
                <a:latin typeface="Times New Roman" pitchFamily="18" charset="0"/>
              </a:rPr>
              <a:t>，其中</a:t>
            </a:r>
            <a:r>
              <a:rPr lang="en-US" altLang="zh-CN" sz="2900" b="1" dirty="0" smtClean="0">
                <a:latin typeface="Times New Roman" pitchFamily="18" charset="0"/>
              </a:rPr>
              <a:t>A(x)</a:t>
            </a:r>
            <a:r>
              <a:rPr lang="zh-CN" altLang="en-US" sz="2900" b="1" dirty="0" smtClean="0">
                <a:latin typeface="Times New Roman" pitchFamily="18" charset="0"/>
              </a:rPr>
              <a:t>，</a:t>
            </a:r>
            <a:r>
              <a:rPr lang="en-US" altLang="zh-CN" sz="2900" b="1" dirty="0" smtClean="0">
                <a:latin typeface="Times New Roman" pitchFamily="18" charset="0"/>
              </a:rPr>
              <a:t>B(x)</a:t>
            </a:r>
            <a:r>
              <a:rPr lang="zh-CN" altLang="en-US" sz="2900" b="1" dirty="0" smtClean="0">
                <a:latin typeface="Times New Roman" pitchFamily="18" charset="0"/>
              </a:rPr>
              <a:t>表示含自由变量</a:t>
            </a:r>
            <a:r>
              <a:rPr lang="en-US" altLang="zh-CN" sz="2900" b="1" dirty="0" smtClean="0">
                <a:latin typeface="Times New Roman" pitchFamily="18" charset="0"/>
              </a:rPr>
              <a:t>x</a:t>
            </a:r>
            <a:r>
              <a:rPr lang="zh-CN" altLang="en-US" sz="2900" b="1" dirty="0" smtClean="0">
                <a:latin typeface="Times New Roman" pitchFamily="18" charset="0"/>
              </a:rPr>
              <a:t>的公式，</a:t>
            </a:r>
            <a:r>
              <a:rPr lang="en-US" altLang="zh-CN" sz="2900" b="1" dirty="0" smtClean="0">
                <a:latin typeface="Times New Roman" pitchFamily="18" charset="0"/>
              </a:rPr>
              <a:t>A</a:t>
            </a:r>
            <a:r>
              <a:rPr lang="zh-CN" altLang="en-US" sz="2900" b="1" dirty="0" smtClean="0">
                <a:latin typeface="Times New Roman" pitchFamily="18" charset="0"/>
              </a:rPr>
              <a:t>，</a:t>
            </a:r>
            <a:r>
              <a:rPr lang="en-US" altLang="zh-CN" sz="2900" b="1" dirty="0" smtClean="0">
                <a:latin typeface="Times New Roman" pitchFamily="18" charset="0"/>
              </a:rPr>
              <a:t>B</a:t>
            </a:r>
            <a:r>
              <a:rPr lang="zh-CN" altLang="en-US" sz="2900" b="1" dirty="0" smtClean="0">
                <a:latin typeface="Times New Roman" pitchFamily="18" charset="0"/>
              </a:rPr>
              <a:t>表示不含变量</a:t>
            </a:r>
            <a:r>
              <a:rPr lang="en-US" altLang="zh-CN" sz="2900" b="1" dirty="0" smtClean="0">
                <a:latin typeface="Times New Roman" pitchFamily="18" charset="0"/>
              </a:rPr>
              <a:t>x(</a:t>
            </a:r>
            <a:r>
              <a:rPr lang="zh-CN" altLang="en-US" sz="2900" b="1" dirty="0" smtClean="0">
                <a:latin typeface="Times New Roman" pitchFamily="18" charset="0"/>
              </a:rPr>
              <a:t>不论是自由的还是约束的</a:t>
            </a:r>
            <a:r>
              <a:rPr lang="en-US" altLang="zh-CN" sz="2900" b="1" dirty="0" smtClean="0">
                <a:latin typeface="Times New Roman" pitchFamily="18" charset="0"/>
              </a:rPr>
              <a:t>)</a:t>
            </a:r>
            <a:r>
              <a:rPr lang="zh-CN" altLang="en-US" sz="2900" b="1" dirty="0" smtClean="0">
                <a:latin typeface="Times New Roman" pitchFamily="18" charset="0"/>
              </a:rPr>
              <a:t>的公式。证明 </a:t>
            </a:r>
            <a:r>
              <a:rPr lang="en-US" altLang="zh-CN" sz="2900" b="1" dirty="0" smtClean="0">
                <a:latin typeface="Times New Roman" pitchFamily="18" charset="0"/>
              </a:rPr>
              <a:t>G,H</a:t>
            </a:r>
            <a:r>
              <a:rPr lang="zh-CN" altLang="en-US" sz="2900" b="1" dirty="0" smtClean="0">
                <a:latin typeface="Times New Roman" pitchFamily="18" charset="0"/>
              </a:rPr>
              <a:t>等价。</a:t>
            </a:r>
          </a:p>
          <a:p>
            <a:pPr eaLnBrk="1" hangingPunct="1">
              <a:lnSpc>
                <a:spcPct val="110000"/>
              </a:lnSpc>
              <a:buFont typeface="Wingdings" panose="05000000000000000000" pitchFamily="2" charset="2"/>
              <a:buNone/>
              <a:defRPr/>
            </a:pPr>
            <a:r>
              <a:rPr lang="zh-CN" altLang="en-US" sz="2900" b="1" dirty="0" smtClean="0">
                <a:latin typeface="Times New Roman" pitchFamily="18" charset="0"/>
              </a:rPr>
              <a:t>证明：任取解释</a:t>
            </a:r>
            <a:r>
              <a:rPr lang="en-US" altLang="zh-CN" sz="2900" b="1" dirty="0" smtClean="0">
                <a:latin typeface="Times New Roman" pitchFamily="18" charset="0"/>
              </a:rPr>
              <a:t>I</a:t>
            </a:r>
            <a:r>
              <a:rPr lang="zh-CN" altLang="en-US" sz="2900" b="1" dirty="0" smtClean="0">
                <a:latin typeface="Times New Roman" pitchFamily="18" charset="0"/>
              </a:rPr>
              <a:t>，</a:t>
            </a:r>
          </a:p>
          <a:p>
            <a:pPr eaLnBrk="1" hangingPunct="1">
              <a:lnSpc>
                <a:spcPct val="110000"/>
              </a:lnSpc>
              <a:buFont typeface="Wingdings" panose="05000000000000000000" pitchFamily="2" charset="2"/>
              <a:buNone/>
              <a:defRPr/>
            </a:pPr>
            <a:r>
              <a:rPr lang="en-US" altLang="zh-CN" sz="2900" b="1" dirty="0" smtClean="0">
                <a:solidFill>
                  <a:srgbClr val="FFCC00"/>
                </a:solidFill>
                <a:latin typeface="Times New Roman" pitchFamily="18" charset="0"/>
              </a:rPr>
              <a:t>(1)</a:t>
            </a:r>
            <a:r>
              <a:rPr lang="zh-CN" altLang="en-US" sz="2900" b="1" dirty="0" smtClean="0">
                <a:solidFill>
                  <a:srgbClr val="FFCC00"/>
                </a:solidFill>
                <a:latin typeface="Times New Roman" pitchFamily="18" charset="0"/>
              </a:rPr>
              <a:t>若</a:t>
            </a:r>
            <a:r>
              <a:rPr lang="en-US" altLang="zh-CN" sz="2900" b="1" dirty="0" smtClean="0">
                <a:solidFill>
                  <a:srgbClr val="FFCC00"/>
                </a:solidFill>
                <a:latin typeface="Times New Roman" pitchFamily="18" charset="0"/>
              </a:rPr>
              <a:t>T</a:t>
            </a:r>
            <a:r>
              <a:rPr lang="en-US" altLang="zh-CN" sz="2900" b="1" baseline="-25000" dirty="0" smtClean="0">
                <a:solidFill>
                  <a:srgbClr val="FFCC00"/>
                </a:solidFill>
                <a:latin typeface="Times New Roman" pitchFamily="18" charset="0"/>
              </a:rPr>
              <a:t>I</a:t>
            </a:r>
            <a:r>
              <a:rPr lang="en-US" altLang="zh-CN" sz="2900" b="1" dirty="0" smtClean="0">
                <a:solidFill>
                  <a:srgbClr val="FFCC00"/>
                </a:solidFill>
                <a:latin typeface="Times New Roman" pitchFamily="18" charset="0"/>
              </a:rPr>
              <a:t>(G)=1</a:t>
            </a:r>
            <a:r>
              <a:rPr lang="zh-CN" altLang="en-US" sz="2900" b="1" dirty="0" smtClean="0">
                <a:solidFill>
                  <a:srgbClr val="FFCC00"/>
                </a:solidFill>
                <a:latin typeface="Times New Roman" pitchFamily="18" charset="0"/>
              </a:rPr>
              <a:t>，</a:t>
            </a:r>
            <a:r>
              <a:rPr lang="zh-CN" altLang="en-US" sz="2900" b="1" dirty="0" smtClean="0">
                <a:latin typeface="Times New Roman" pitchFamily="18" charset="0"/>
              </a:rPr>
              <a:t>则</a:t>
            </a:r>
            <a:endParaRPr lang="zh-CN" altLang="en-US" sz="2900" b="1" dirty="0" smtClean="0">
              <a:latin typeface="Times New Roman" pitchFamily="18" charset="0"/>
              <a:sym typeface="Wingdings 2" pitchFamily="18" charset="2"/>
            </a:endParaRPr>
          </a:p>
          <a:p>
            <a:pPr eaLnBrk="1" hangingPunct="1">
              <a:lnSpc>
                <a:spcPct val="110000"/>
              </a:lnSpc>
              <a:buFont typeface="Wingdings" panose="05000000000000000000" pitchFamily="2" charset="2"/>
              <a:buNone/>
              <a:defRPr/>
            </a:pPr>
            <a:r>
              <a:rPr lang="zh-CN" altLang="en-US" sz="2900" b="1" dirty="0" smtClean="0">
                <a:latin typeface="Times New Roman" pitchFamily="18" charset="0"/>
                <a:sym typeface="Wingdings 2" pitchFamily="18" charset="2"/>
              </a:rPr>
              <a:t> </a:t>
            </a:r>
            <a:r>
              <a:rPr lang="zh-CN" altLang="en-US" sz="2900" b="1" dirty="0" smtClean="0">
                <a:latin typeface="Times New Roman" pitchFamily="18" charset="0"/>
              </a:rPr>
              <a:t>若</a:t>
            </a:r>
            <a:r>
              <a:rPr lang="en-US" altLang="zh-CN" sz="2900" b="1" dirty="0" smtClean="0">
                <a:latin typeface="Times New Roman" pitchFamily="18" charset="0"/>
              </a:rPr>
              <a:t>T</a:t>
            </a:r>
            <a:r>
              <a:rPr lang="en-US" altLang="zh-CN" sz="2900" b="1" baseline="-25000" dirty="0" smtClean="0">
                <a:latin typeface="Times New Roman" pitchFamily="18" charset="0"/>
              </a:rPr>
              <a:t>I</a:t>
            </a:r>
            <a:r>
              <a:rPr lang="en-US" altLang="zh-CN" sz="2900" b="1" dirty="0" smtClean="0">
                <a:latin typeface="Times New Roman" pitchFamily="18" charset="0"/>
              </a:rPr>
              <a:t>(B)=1</a:t>
            </a:r>
            <a:r>
              <a:rPr lang="zh-CN" altLang="en-US" sz="2900" b="1" dirty="0" smtClean="0">
                <a:latin typeface="Times New Roman" pitchFamily="18" charset="0"/>
              </a:rPr>
              <a:t>，则对于所有的</a:t>
            </a:r>
            <a:r>
              <a:rPr lang="en-US" altLang="zh-CN" sz="2900" b="1" dirty="0" smtClean="0">
                <a:latin typeface="Times New Roman" pitchFamily="18" charset="0"/>
              </a:rPr>
              <a:t>x</a:t>
            </a:r>
            <a:r>
              <a:rPr lang="zh-CN" altLang="en-US" sz="2900" b="1" dirty="0" smtClean="0">
                <a:latin typeface="Times New Roman" pitchFamily="18" charset="0"/>
              </a:rPr>
              <a:t>，无论</a:t>
            </a:r>
            <a:r>
              <a:rPr lang="en-US" altLang="zh-CN" sz="2900" b="1" dirty="0" smtClean="0">
                <a:latin typeface="Times New Roman" pitchFamily="18" charset="0"/>
              </a:rPr>
              <a:t>A(x)</a:t>
            </a:r>
            <a:r>
              <a:rPr lang="zh-CN" altLang="en-US" sz="2900" b="1" dirty="0" smtClean="0">
                <a:latin typeface="Times New Roman" pitchFamily="18" charset="0"/>
              </a:rPr>
              <a:t>取何真值，</a:t>
            </a:r>
            <a:r>
              <a:rPr lang="en-US" altLang="zh-CN" sz="2900" b="1" dirty="0">
                <a:latin typeface="Times New Roman" pitchFamily="18" charset="0"/>
                <a:sym typeface="Symbol" pitchFamily="18" charset="2"/>
              </a:rPr>
              <a:t> </a:t>
            </a:r>
            <a:r>
              <a:rPr lang="en-US" altLang="zh-CN" sz="2900" b="1" dirty="0" smtClean="0">
                <a:solidFill>
                  <a:schemeClr val="tx2"/>
                </a:solidFill>
                <a:latin typeface="Times New Roman" pitchFamily="18" charset="0"/>
              </a:rPr>
              <a:t>T</a:t>
            </a:r>
            <a:r>
              <a:rPr lang="en-US" altLang="zh-CN" sz="2900" b="1" baseline="-25000" dirty="0" smtClean="0">
                <a:solidFill>
                  <a:schemeClr val="tx2"/>
                </a:solidFill>
                <a:latin typeface="Times New Roman" pitchFamily="18" charset="0"/>
              </a:rPr>
              <a:t>I</a:t>
            </a:r>
            <a:r>
              <a:rPr lang="en-US" altLang="zh-CN" sz="2900" b="1" dirty="0" smtClean="0">
                <a:latin typeface="Times New Roman" pitchFamily="18" charset="0"/>
                <a:sym typeface="Symbol" pitchFamily="18" charset="2"/>
              </a:rPr>
              <a:t> </a:t>
            </a:r>
            <a:r>
              <a:rPr lang="en-US" altLang="zh-CN" sz="2900" b="1" dirty="0" smtClean="0">
                <a:latin typeface="Times New Roman" pitchFamily="18" charset="0"/>
              </a:rPr>
              <a:t>(</a:t>
            </a:r>
            <a:r>
              <a:rPr lang="en-US" altLang="zh-CN" sz="2900" b="1" dirty="0">
                <a:latin typeface="Times New Roman" pitchFamily="18" charset="0"/>
              </a:rPr>
              <a:t>A(x)</a:t>
            </a:r>
            <a:r>
              <a:rPr lang="en-US" altLang="zh-CN" sz="2900" b="1" dirty="0">
                <a:latin typeface="Times New Roman" pitchFamily="18" charset="0"/>
                <a:sym typeface="Symbol" pitchFamily="18" charset="2"/>
              </a:rPr>
              <a:t></a:t>
            </a:r>
            <a:r>
              <a:rPr lang="en-US" altLang="zh-CN" sz="2900" b="1" dirty="0" smtClean="0">
                <a:latin typeface="Times New Roman" pitchFamily="18" charset="0"/>
              </a:rPr>
              <a:t>B)=1</a:t>
            </a:r>
            <a:r>
              <a:rPr lang="zh-CN" altLang="en-US" sz="2900" b="1" dirty="0" smtClean="0">
                <a:latin typeface="Times New Roman" pitchFamily="18" charset="0"/>
              </a:rPr>
              <a:t>，</a:t>
            </a:r>
            <a:r>
              <a:rPr lang="en-US" altLang="zh-CN" sz="2900" b="1" dirty="0" smtClean="0">
                <a:latin typeface="Times New Roman" pitchFamily="18" charset="0"/>
              </a:rPr>
              <a:t> </a:t>
            </a:r>
            <a:r>
              <a:rPr lang="en-US" altLang="zh-CN" sz="2900" b="1" dirty="0" smtClean="0">
                <a:solidFill>
                  <a:schemeClr val="tx2"/>
                </a:solidFill>
                <a:latin typeface="Times New Roman" pitchFamily="18" charset="0"/>
              </a:rPr>
              <a:t>T</a:t>
            </a:r>
            <a:r>
              <a:rPr lang="en-US" altLang="zh-CN" sz="2900" b="1" baseline="-25000" dirty="0" smtClean="0">
                <a:solidFill>
                  <a:schemeClr val="tx2"/>
                </a:solidFill>
                <a:latin typeface="Times New Roman" pitchFamily="18" charset="0"/>
              </a:rPr>
              <a:t>I</a:t>
            </a:r>
            <a:r>
              <a:rPr lang="en-US" altLang="zh-CN" sz="2900" b="1" dirty="0" smtClean="0">
                <a:latin typeface="Times New Roman" pitchFamily="18" charset="0"/>
              </a:rPr>
              <a:t>(</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x(A(x)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a:t>
            </a:r>
            <a:r>
              <a:rPr lang="zh-CN" altLang="en-US" sz="2900" b="1" dirty="0" smtClean="0">
                <a:latin typeface="Times New Roman" pitchFamily="18" charset="0"/>
              </a:rPr>
              <a:t>）</a:t>
            </a:r>
            <a:r>
              <a:rPr lang="en-US" altLang="zh-CN" sz="2900" b="1" dirty="0" smtClean="0">
                <a:latin typeface="Times New Roman" pitchFamily="18" charset="0"/>
              </a:rPr>
              <a:t>=1</a:t>
            </a:r>
            <a:r>
              <a:rPr lang="zh-CN" altLang="en-US" sz="2900" b="1" dirty="0" smtClean="0">
                <a:latin typeface="Times New Roman" pitchFamily="18" charset="0"/>
              </a:rPr>
              <a:t>，即</a:t>
            </a:r>
            <a:r>
              <a:rPr lang="en-US" altLang="zh-CN" sz="2900" b="1" dirty="0" smtClean="0">
                <a:solidFill>
                  <a:srgbClr val="FFCC00"/>
                </a:solidFill>
                <a:latin typeface="Times New Roman" pitchFamily="18" charset="0"/>
              </a:rPr>
              <a:t>T</a:t>
            </a:r>
            <a:r>
              <a:rPr lang="en-US" altLang="zh-CN" sz="2900" b="1" baseline="-25000" dirty="0" smtClean="0">
                <a:solidFill>
                  <a:srgbClr val="FFCC00"/>
                </a:solidFill>
                <a:latin typeface="Times New Roman" pitchFamily="18" charset="0"/>
              </a:rPr>
              <a:t>I</a:t>
            </a:r>
            <a:r>
              <a:rPr lang="en-US" altLang="zh-CN" sz="2900" b="1" dirty="0" smtClean="0">
                <a:solidFill>
                  <a:srgbClr val="FFCC00"/>
                </a:solidFill>
                <a:latin typeface="Times New Roman" pitchFamily="18" charset="0"/>
              </a:rPr>
              <a:t>(H)=1</a:t>
            </a:r>
            <a:r>
              <a:rPr lang="zh-CN" altLang="en-US" sz="2900" b="1" dirty="0" smtClean="0">
                <a:solidFill>
                  <a:schemeClr val="tx2"/>
                </a:solidFill>
                <a:latin typeface="Times New Roman" pitchFamily="18" charset="0"/>
              </a:rPr>
              <a:t>。</a:t>
            </a:r>
          </a:p>
          <a:p>
            <a:pPr eaLnBrk="1" hangingPunct="1">
              <a:lnSpc>
                <a:spcPct val="110000"/>
              </a:lnSpc>
              <a:buFont typeface="Wingdings" panose="05000000000000000000" pitchFamily="2" charset="2"/>
              <a:buNone/>
              <a:defRPr/>
            </a:pPr>
            <a:r>
              <a:rPr lang="zh-CN" altLang="en-US" sz="2900" b="1" dirty="0" smtClean="0">
                <a:latin typeface="Times New Roman" pitchFamily="18" charset="0"/>
                <a:sym typeface="Wingdings 2" pitchFamily="18" charset="2"/>
              </a:rPr>
              <a:t>若</a:t>
            </a:r>
            <a:r>
              <a:rPr lang="en-US" altLang="zh-CN" sz="2900" b="1" dirty="0" smtClean="0">
                <a:latin typeface="Times New Roman" pitchFamily="18" charset="0"/>
              </a:rPr>
              <a:t>T</a:t>
            </a:r>
            <a:r>
              <a:rPr lang="en-US" altLang="zh-CN" sz="2900" b="1" baseline="-25000" dirty="0" smtClean="0">
                <a:latin typeface="Times New Roman" pitchFamily="18" charset="0"/>
              </a:rPr>
              <a:t>I</a:t>
            </a:r>
            <a:r>
              <a:rPr lang="en-US" altLang="zh-CN" sz="2900" b="1" dirty="0" smtClean="0">
                <a:latin typeface="Times New Roman" pitchFamily="18" charset="0"/>
              </a:rPr>
              <a:t>(</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rPr>
              <a:t>xA</a:t>
            </a:r>
            <a:r>
              <a:rPr lang="en-US" altLang="zh-CN" sz="2900" b="1" dirty="0" smtClean="0">
                <a:latin typeface="Times New Roman" pitchFamily="18" charset="0"/>
              </a:rPr>
              <a:t>(x))=0</a:t>
            </a:r>
            <a:r>
              <a:rPr lang="zh-CN" altLang="en-US" sz="2900" b="1" dirty="0" smtClean="0">
                <a:latin typeface="Times New Roman" pitchFamily="18" charset="0"/>
              </a:rPr>
              <a:t>，即对于所有的</a:t>
            </a:r>
            <a:r>
              <a:rPr lang="en-US" altLang="zh-CN" sz="2900" b="1" dirty="0" smtClean="0">
                <a:latin typeface="Times New Roman" pitchFamily="18" charset="0"/>
              </a:rPr>
              <a:t>x</a:t>
            </a:r>
            <a:r>
              <a:rPr lang="zh-CN" altLang="en-US" sz="2900" b="1" dirty="0" smtClean="0">
                <a:latin typeface="Times New Roman" pitchFamily="18" charset="0"/>
              </a:rPr>
              <a:t>， </a:t>
            </a:r>
            <a:r>
              <a:rPr lang="en-US" altLang="zh-CN" sz="2900" b="1" dirty="0" smtClean="0">
                <a:latin typeface="Times New Roman" pitchFamily="18" charset="0"/>
              </a:rPr>
              <a:t>T</a:t>
            </a:r>
            <a:r>
              <a:rPr lang="en-US" altLang="zh-CN" sz="2900" b="1" baseline="-25000" dirty="0" smtClean="0">
                <a:latin typeface="Times New Roman" pitchFamily="18" charset="0"/>
              </a:rPr>
              <a:t>I</a:t>
            </a:r>
            <a:r>
              <a:rPr lang="en-US" altLang="zh-CN" sz="2900" b="1" dirty="0" smtClean="0">
                <a:latin typeface="Times New Roman" pitchFamily="18" charset="0"/>
              </a:rPr>
              <a:t>(A(x))=0</a:t>
            </a:r>
            <a:r>
              <a:rPr lang="zh-CN" altLang="en-US" sz="2900" b="1" dirty="0" smtClean="0">
                <a:latin typeface="Times New Roman" pitchFamily="18" charset="0"/>
              </a:rPr>
              <a:t>，所以，对于所有的</a:t>
            </a:r>
            <a:r>
              <a:rPr lang="en-US" altLang="zh-CN" sz="2900" b="1" dirty="0" smtClean="0">
                <a:latin typeface="Times New Roman" pitchFamily="18" charset="0"/>
              </a:rPr>
              <a:t>x</a:t>
            </a:r>
            <a:r>
              <a:rPr lang="zh-CN" altLang="en-US" sz="2900" b="1" dirty="0" smtClean="0">
                <a:latin typeface="Times New Roman" pitchFamily="18" charset="0"/>
              </a:rPr>
              <a:t>，</a:t>
            </a:r>
            <a:r>
              <a:rPr lang="en-US" altLang="zh-CN" sz="2900" b="1" dirty="0" smtClean="0">
                <a:latin typeface="Times New Roman" pitchFamily="18" charset="0"/>
              </a:rPr>
              <a:t>T</a:t>
            </a:r>
            <a:r>
              <a:rPr lang="en-US" altLang="zh-CN" sz="2900" b="1" baseline="-25000" dirty="0" smtClean="0">
                <a:latin typeface="Times New Roman" pitchFamily="18" charset="0"/>
              </a:rPr>
              <a:t>I</a:t>
            </a:r>
            <a:r>
              <a:rPr lang="en-US" altLang="zh-CN" sz="2900" b="1" dirty="0" smtClean="0">
                <a:latin typeface="Times New Roman" pitchFamily="18" charset="0"/>
              </a:rPr>
              <a:t>(A(x)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B)=1</a:t>
            </a:r>
            <a:r>
              <a:rPr lang="zh-CN" altLang="en-US" sz="2900" b="1" dirty="0" smtClean="0">
                <a:latin typeface="Times New Roman" pitchFamily="18" charset="0"/>
              </a:rPr>
              <a:t>，即</a:t>
            </a:r>
            <a:r>
              <a:rPr lang="en-US" altLang="zh-CN" sz="2900" b="1" dirty="0" smtClean="0">
                <a:solidFill>
                  <a:schemeClr val="tx2"/>
                </a:solidFill>
                <a:latin typeface="Times New Roman" pitchFamily="18" charset="0"/>
              </a:rPr>
              <a:t>T</a:t>
            </a:r>
            <a:r>
              <a:rPr lang="en-US" altLang="zh-CN" sz="2900" b="1" baseline="-25000" dirty="0" smtClean="0">
                <a:solidFill>
                  <a:schemeClr val="tx2"/>
                </a:solidFill>
                <a:latin typeface="Times New Roman" pitchFamily="18" charset="0"/>
              </a:rPr>
              <a:t>I</a:t>
            </a:r>
            <a:r>
              <a:rPr lang="en-US" altLang="zh-CN" sz="2900" b="1" dirty="0" smtClean="0">
                <a:latin typeface="Times New Roman" pitchFamily="18" charset="0"/>
              </a:rPr>
              <a:t>(</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x(A(x)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a:t>
            </a:r>
            <a:r>
              <a:rPr lang="zh-CN" altLang="en-US" sz="2900" b="1" dirty="0" smtClean="0">
                <a:latin typeface="Times New Roman" pitchFamily="18" charset="0"/>
              </a:rPr>
              <a:t>）</a:t>
            </a:r>
            <a:r>
              <a:rPr lang="en-US" altLang="zh-CN" sz="2900" b="1" dirty="0" smtClean="0">
                <a:latin typeface="Times New Roman" pitchFamily="18" charset="0"/>
              </a:rPr>
              <a:t>=1</a:t>
            </a:r>
            <a:r>
              <a:rPr lang="zh-CN" altLang="en-US" sz="2900" b="1" dirty="0" smtClean="0">
                <a:latin typeface="Times New Roman" pitchFamily="18" charset="0"/>
              </a:rPr>
              <a:t>，亦即</a:t>
            </a:r>
            <a:r>
              <a:rPr lang="en-US" altLang="zh-CN" sz="2900" b="1" dirty="0" smtClean="0">
                <a:solidFill>
                  <a:srgbClr val="FFCC00"/>
                </a:solidFill>
                <a:latin typeface="Times New Roman" pitchFamily="18" charset="0"/>
              </a:rPr>
              <a:t>T</a:t>
            </a:r>
            <a:r>
              <a:rPr lang="en-US" altLang="zh-CN" sz="2900" b="1" baseline="-25000" dirty="0" smtClean="0">
                <a:solidFill>
                  <a:srgbClr val="FFCC00"/>
                </a:solidFill>
                <a:latin typeface="Times New Roman" pitchFamily="18" charset="0"/>
              </a:rPr>
              <a:t>I</a:t>
            </a:r>
            <a:r>
              <a:rPr lang="en-US" altLang="zh-CN" sz="2900" b="1" dirty="0" smtClean="0">
                <a:solidFill>
                  <a:srgbClr val="FFCC00"/>
                </a:solidFill>
                <a:latin typeface="Times New Roman" pitchFamily="18" charset="0"/>
              </a:rPr>
              <a:t>(H)=1</a:t>
            </a:r>
            <a:r>
              <a:rPr lang="zh-CN" altLang="en-US" sz="29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7ED8883-DA1F-4097-8C32-C1F6F461E57F}" type="slidenum">
              <a:rPr lang="en-US" altLang="zh-CN" smtClean="0"/>
              <a:pPr>
                <a:defRPr/>
              </a:pPr>
              <a:t>64</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285">
                                            <p:txEl>
                                              <p:pRg st="2" end="2"/>
                                            </p:txEl>
                                          </p:spTgt>
                                        </p:tgtEl>
                                        <p:attrNameLst>
                                          <p:attrName>style.visibility</p:attrName>
                                        </p:attrNameLst>
                                      </p:cBhvr>
                                      <p:to>
                                        <p:strVal val="visible"/>
                                      </p:to>
                                    </p:set>
                                    <p:anim calcmode="lin" valueType="num">
                                      <p:cBhvr additive="base">
                                        <p:cTn id="7" dur="500" fill="hold"/>
                                        <p:tgtEl>
                                          <p:spTgt spid="22528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28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285">
                                            <p:txEl>
                                              <p:pRg st="3" end="3"/>
                                            </p:txEl>
                                          </p:spTgt>
                                        </p:tgtEl>
                                        <p:attrNameLst>
                                          <p:attrName>style.visibility</p:attrName>
                                        </p:attrNameLst>
                                      </p:cBhvr>
                                      <p:to>
                                        <p:strVal val="visible"/>
                                      </p:to>
                                    </p:set>
                                    <p:anim calcmode="lin" valueType="num">
                                      <p:cBhvr additive="base">
                                        <p:cTn id="11" dur="500" fill="hold"/>
                                        <p:tgtEl>
                                          <p:spTgt spid="22528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28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285">
                                            <p:txEl>
                                              <p:pRg st="4" end="4"/>
                                            </p:txEl>
                                          </p:spTgt>
                                        </p:tgtEl>
                                        <p:attrNameLst>
                                          <p:attrName>style.visibility</p:attrName>
                                        </p:attrNameLst>
                                      </p:cBhvr>
                                      <p:to>
                                        <p:strVal val="visible"/>
                                      </p:to>
                                    </p:set>
                                    <p:anim calcmode="lin" valueType="num">
                                      <p:cBhvr additive="base">
                                        <p:cTn id="15" dur="500" fill="hold"/>
                                        <p:tgtEl>
                                          <p:spTgt spid="22528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28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8200"/>
            <a:ext cx="8229600" cy="4800600"/>
          </a:xfrm>
        </p:spPr>
        <p:txBody>
          <a:bodyPr/>
          <a:lstStyle/>
          <a:p>
            <a:pPr>
              <a:lnSpc>
                <a:spcPct val="110000"/>
              </a:lnSpc>
              <a:defRPr/>
            </a:pPr>
            <a:r>
              <a:rPr lang="zh-CN" altLang="en-US" sz="3000" b="1" dirty="0" smtClean="0">
                <a:solidFill>
                  <a:srgbClr val="FFCC00"/>
                </a:solidFill>
                <a:latin typeface="Times New Roman" pitchFamily="18" charset="0"/>
              </a:rPr>
              <a:t>例</a:t>
            </a:r>
            <a:r>
              <a:rPr lang="en-US" altLang="zh-CN" sz="3000" b="1" dirty="0" smtClean="0">
                <a:solidFill>
                  <a:srgbClr val="FFCC00"/>
                </a:solidFill>
                <a:latin typeface="Times New Roman" pitchFamily="18" charset="0"/>
              </a:rPr>
              <a:t>.</a:t>
            </a:r>
            <a:r>
              <a:rPr lang="en-US" altLang="zh-CN" sz="3000" b="1" dirty="0" smtClean="0">
                <a:latin typeface="Times New Roman" pitchFamily="18" charset="0"/>
              </a:rPr>
              <a:t> </a:t>
            </a:r>
            <a:r>
              <a:rPr lang="zh-CN" altLang="en-US" sz="3000" b="1" dirty="0" smtClean="0">
                <a:latin typeface="Times New Roman" pitchFamily="18" charset="0"/>
              </a:rPr>
              <a:t>设</a:t>
            </a:r>
            <a:r>
              <a:rPr lang="en-US" altLang="zh-CN" sz="3000" b="1" dirty="0" smtClean="0">
                <a:latin typeface="Times New Roman" pitchFamily="18" charset="0"/>
              </a:rPr>
              <a:t>G=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a:t>
            </a:r>
            <a:r>
              <a:rPr lang="zh-CN" altLang="en-US" sz="3000" b="1" dirty="0" smtClean="0">
                <a:latin typeface="Times New Roman" pitchFamily="18" charset="0"/>
              </a:rPr>
              <a:t>，</a:t>
            </a:r>
            <a:r>
              <a:rPr lang="en-US" altLang="zh-CN" sz="3000" b="1" dirty="0" smtClean="0">
                <a:latin typeface="Times New Roman" pitchFamily="18" charset="0"/>
              </a:rPr>
              <a:t>H= </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x(A(x)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 </a:t>
            </a:r>
            <a:r>
              <a:rPr lang="zh-CN" altLang="en-US" sz="3000" b="1" dirty="0" smtClean="0">
                <a:latin typeface="Times New Roman" pitchFamily="18" charset="0"/>
              </a:rPr>
              <a:t>，其中</a:t>
            </a:r>
            <a:r>
              <a:rPr lang="en-US" altLang="zh-CN" sz="3000" b="1" dirty="0" smtClean="0">
                <a:latin typeface="Times New Roman" pitchFamily="18" charset="0"/>
              </a:rPr>
              <a:t>A(x)</a:t>
            </a:r>
            <a:r>
              <a:rPr lang="zh-CN" altLang="en-US" sz="3000" b="1" dirty="0" smtClean="0">
                <a:latin typeface="Times New Roman" pitchFamily="18" charset="0"/>
              </a:rPr>
              <a:t>，</a:t>
            </a:r>
            <a:r>
              <a:rPr lang="en-US" altLang="zh-CN" sz="3000" b="1" dirty="0" smtClean="0">
                <a:latin typeface="Times New Roman" pitchFamily="18" charset="0"/>
              </a:rPr>
              <a:t>B(x)</a:t>
            </a:r>
            <a:r>
              <a:rPr lang="zh-CN" altLang="en-US" sz="3000" b="1" dirty="0" smtClean="0">
                <a:latin typeface="Times New Roman" pitchFamily="18" charset="0"/>
              </a:rPr>
              <a:t>表示含自由变量</a:t>
            </a:r>
            <a:r>
              <a:rPr lang="en-US" altLang="zh-CN" sz="3000" b="1" dirty="0" smtClean="0">
                <a:latin typeface="Times New Roman" pitchFamily="18" charset="0"/>
              </a:rPr>
              <a:t>x</a:t>
            </a:r>
            <a:r>
              <a:rPr lang="zh-CN" altLang="en-US" sz="3000" b="1" dirty="0" smtClean="0">
                <a:latin typeface="Times New Roman" pitchFamily="18" charset="0"/>
              </a:rPr>
              <a:t>的公式，</a:t>
            </a:r>
            <a:r>
              <a:rPr lang="en-US" altLang="zh-CN" sz="3000" b="1" dirty="0" smtClean="0">
                <a:latin typeface="Times New Roman" pitchFamily="18" charset="0"/>
              </a:rPr>
              <a:t>A</a:t>
            </a:r>
            <a:r>
              <a:rPr lang="zh-CN" altLang="en-US" sz="3000" b="1" dirty="0" smtClean="0">
                <a:latin typeface="Times New Roman" pitchFamily="18" charset="0"/>
              </a:rPr>
              <a:t>，</a:t>
            </a:r>
            <a:r>
              <a:rPr lang="en-US" altLang="zh-CN" sz="3000" b="1" dirty="0" smtClean="0">
                <a:latin typeface="Times New Roman" pitchFamily="18" charset="0"/>
              </a:rPr>
              <a:t>B</a:t>
            </a:r>
            <a:r>
              <a:rPr lang="zh-CN" altLang="en-US" sz="3000" b="1" dirty="0" smtClean="0">
                <a:latin typeface="Times New Roman" pitchFamily="18" charset="0"/>
              </a:rPr>
              <a:t>表示不含变量</a:t>
            </a:r>
            <a:r>
              <a:rPr lang="en-US" altLang="zh-CN" sz="3000" b="1" dirty="0" smtClean="0">
                <a:latin typeface="Times New Roman" pitchFamily="18" charset="0"/>
              </a:rPr>
              <a:t>x(</a:t>
            </a:r>
            <a:r>
              <a:rPr lang="zh-CN" altLang="en-US" sz="3000" b="1" dirty="0" smtClean="0">
                <a:latin typeface="Times New Roman" pitchFamily="18" charset="0"/>
              </a:rPr>
              <a:t>不论是自由的还是约束的</a:t>
            </a:r>
            <a:r>
              <a:rPr lang="en-US" altLang="zh-CN" sz="3000" b="1" dirty="0" smtClean="0">
                <a:latin typeface="Times New Roman" pitchFamily="18" charset="0"/>
              </a:rPr>
              <a:t>)</a:t>
            </a:r>
            <a:r>
              <a:rPr lang="zh-CN" altLang="en-US" sz="3000" b="1" dirty="0" smtClean="0">
                <a:latin typeface="Times New Roman" pitchFamily="18" charset="0"/>
              </a:rPr>
              <a:t>的公式。证明 </a:t>
            </a:r>
            <a:r>
              <a:rPr lang="en-US" altLang="zh-CN" sz="3000" b="1" dirty="0" smtClean="0">
                <a:latin typeface="Times New Roman" pitchFamily="18" charset="0"/>
              </a:rPr>
              <a:t>G,H</a:t>
            </a:r>
            <a:r>
              <a:rPr lang="zh-CN" altLang="en-US" sz="3000" b="1" dirty="0" smtClean="0">
                <a:latin typeface="Times New Roman" pitchFamily="18" charset="0"/>
              </a:rPr>
              <a:t>等价。</a:t>
            </a:r>
            <a:endParaRPr lang="en-US" altLang="zh-CN" sz="3000" b="1" dirty="0" smtClean="0">
              <a:latin typeface="Times New Roman" pitchFamily="18" charset="0"/>
            </a:endParaRPr>
          </a:p>
          <a:p>
            <a:pPr eaLnBrk="1" hangingPunct="1">
              <a:lnSpc>
                <a:spcPct val="110000"/>
              </a:lnSpc>
              <a:buFont typeface="Wingdings" panose="05000000000000000000" pitchFamily="2" charset="2"/>
              <a:buNone/>
              <a:defRPr/>
            </a:pPr>
            <a:r>
              <a:rPr lang="zh-CN" altLang="en-US" sz="3000" b="1" dirty="0" smtClean="0">
                <a:solidFill>
                  <a:srgbClr val="FFCC00"/>
                </a:solidFill>
                <a:latin typeface="Times New Roman" pitchFamily="18" charset="0"/>
              </a:rPr>
              <a:t>证明</a:t>
            </a:r>
            <a:r>
              <a:rPr lang="en-US" altLang="zh-CN" sz="3000" b="1" dirty="0" smtClean="0">
                <a:solidFill>
                  <a:srgbClr val="FFCC00"/>
                </a:solidFill>
                <a:latin typeface="Times New Roman" pitchFamily="18" charset="0"/>
              </a:rPr>
              <a:t>:</a:t>
            </a:r>
            <a:r>
              <a:rPr lang="en-US" altLang="zh-CN" sz="3000" b="1" dirty="0" smtClean="0">
                <a:solidFill>
                  <a:srgbClr val="FFCC00"/>
                </a:solidFill>
                <a:latin typeface="Times New Roman" pitchFamily="18" charset="0"/>
                <a:sym typeface="Wingdings" pitchFamily="2" charset="2"/>
              </a:rPr>
              <a:t>(2)</a:t>
            </a:r>
            <a:r>
              <a:rPr lang="zh-CN" altLang="en-US" sz="3000" b="1" dirty="0" smtClean="0">
                <a:solidFill>
                  <a:srgbClr val="FFCC00"/>
                </a:solidFill>
                <a:latin typeface="Times New Roman" pitchFamily="18" charset="0"/>
              </a:rPr>
              <a:t>若</a:t>
            </a:r>
            <a:r>
              <a:rPr lang="en-US" altLang="zh-CN" sz="3000" b="1" dirty="0" smtClean="0">
                <a:solidFill>
                  <a:srgbClr val="FFCC00"/>
                </a:solidFill>
                <a:latin typeface="Times New Roman" pitchFamily="18" charset="0"/>
              </a:rPr>
              <a:t>T</a:t>
            </a:r>
            <a:r>
              <a:rPr lang="en-US" altLang="zh-CN" sz="3000" b="1" baseline="-25000" dirty="0" smtClean="0">
                <a:solidFill>
                  <a:srgbClr val="FFCC00"/>
                </a:solidFill>
                <a:latin typeface="Times New Roman" pitchFamily="18" charset="0"/>
              </a:rPr>
              <a:t>I</a:t>
            </a:r>
            <a:r>
              <a:rPr lang="en-US" altLang="zh-CN" sz="3000" b="1" dirty="0" smtClean="0">
                <a:solidFill>
                  <a:srgbClr val="FFCC00"/>
                </a:solidFill>
                <a:latin typeface="Times New Roman" pitchFamily="18" charset="0"/>
              </a:rPr>
              <a:t>(G)=0</a:t>
            </a:r>
            <a:r>
              <a:rPr lang="zh-CN" altLang="en-US" sz="3000" b="1" dirty="0" smtClean="0">
                <a:solidFill>
                  <a:srgbClr val="FFCC00"/>
                </a:solidFill>
                <a:latin typeface="Times New Roman" pitchFamily="18" charset="0"/>
              </a:rPr>
              <a:t>，</a:t>
            </a:r>
            <a:r>
              <a:rPr lang="zh-CN" altLang="en-US" sz="3000" b="1" dirty="0" smtClean="0">
                <a:latin typeface="Times New Roman" pitchFamily="18" charset="0"/>
              </a:rPr>
              <a:t>则必有</a:t>
            </a:r>
            <a:r>
              <a:rPr lang="en-US" altLang="zh-CN" sz="3000" b="1" dirty="0" smtClean="0">
                <a:latin typeface="Times New Roman" pitchFamily="18" charset="0"/>
              </a:rPr>
              <a:t>T</a:t>
            </a:r>
            <a:r>
              <a:rPr lang="en-US" altLang="zh-CN" sz="3000" b="1" baseline="-25000" dirty="0" smtClean="0">
                <a:latin typeface="Times New Roman" pitchFamily="18" charset="0"/>
              </a:rPr>
              <a:t>I</a:t>
            </a:r>
            <a:r>
              <a:rPr lang="en-US" altLang="zh-CN" sz="3000" b="1" dirty="0" smtClean="0">
                <a:latin typeface="Times New Roman" pitchFamily="18" charset="0"/>
              </a:rPr>
              <a:t>(</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(x))=1</a:t>
            </a:r>
            <a:r>
              <a:rPr lang="zh-CN" altLang="en-US" sz="3000" b="1" dirty="0" smtClean="0">
                <a:latin typeface="Times New Roman" pitchFamily="18" charset="0"/>
              </a:rPr>
              <a:t>，且</a:t>
            </a:r>
            <a:r>
              <a:rPr lang="en-US" altLang="zh-CN" sz="3000" b="1" dirty="0" smtClean="0">
                <a:latin typeface="Times New Roman" pitchFamily="18" charset="0"/>
              </a:rPr>
              <a:t>T</a:t>
            </a:r>
            <a:r>
              <a:rPr lang="en-US" altLang="zh-CN" sz="3000" b="1" baseline="-25000" dirty="0" smtClean="0">
                <a:latin typeface="Times New Roman" pitchFamily="18" charset="0"/>
              </a:rPr>
              <a:t>I</a:t>
            </a:r>
            <a:r>
              <a:rPr lang="en-US" altLang="zh-CN" sz="3000" b="1" dirty="0" smtClean="0">
                <a:latin typeface="Times New Roman" pitchFamily="18" charset="0"/>
              </a:rPr>
              <a:t>(B)=0</a:t>
            </a:r>
            <a:r>
              <a:rPr lang="zh-CN" altLang="en-US" sz="3000" b="1" dirty="0" smtClean="0">
                <a:latin typeface="Times New Roman" pitchFamily="18" charset="0"/>
              </a:rPr>
              <a:t>，于是存在</a:t>
            </a:r>
            <a:r>
              <a:rPr lang="en-US" altLang="zh-CN" sz="3000" b="1" dirty="0" smtClean="0">
                <a:latin typeface="Times New Roman" pitchFamily="18" charset="0"/>
              </a:rPr>
              <a:t>x</a:t>
            </a:r>
            <a:r>
              <a:rPr lang="en-US" altLang="zh-CN" sz="3000" b="1" baseline="-25000" dirty="0" smtClean="0">
                <a:latin typeface="Times New Roman" pitchFamily="18" charset="0"/>
              </a:rPr>
              <a:t>0</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D</a:t>
            </a:r>
            <a:r>
              <a:rPr lang="zh-CN" altLang="en-US" sz="3000" b="1" dirty="0" smtClean="0">
                <a:latin typeface="Times New Roman" pitchFamily="18" charset="0"/>
              </a:rPr>
              <a:t>， 使得</a:t>
            </a:r>
            <a:r>
              <a:rPr lang="en-US" altLang="zh-CN" sz="3000" b="1" dirty="0" smtClean="0">
                <a:latin typeface="Times New Roman" pitchFamily="18" charset="0"/>
              </a:rPr>
              <a:t>T</a:t>
            </a:r>
            <a:r>
              <a:rPr lang="en-US" altLang="zh-CN" sz="3000" b="1" baseline="-25000" dirty="0" smtClean="0">
                <a:latin typeface="Times New Roman" pitchFamily="18" charset="0"/>
              </a:rPr>
              <a:t>I</a:t>
            </a:r>
            <a:r>
              <a:rPr lang="en-US" altLang="zh-CN" sz="3000" b="1" dirty="0" smtClean="0">
                <a:latin typeface="Times New Roman" pitchFamily="18" charset="0"/>
              </a:rPr>
              <a:t>(A(x</a:t>
            </a:r>
            <a:r>
              <a:rPr lang="en-US" altLang="zh-CN" sz="3000" b="1" baseline="-25000" dirty="0" smtClean="0">
                <a:latin typeface="Times New Roman" pitchFamily="18" charset="0"/>
              </a:rPr>
              <a:t>0</a:t>
            </a:r>
            <a:r>
              <a:rPr lang="en-US" altLang="zh-CN" sz="3000" b="1" dirty="0" smtClean="0">
                <a:latin typeface="Times New Roman" pitchFamily="18" charset="0"/>
              </a:rPr>
              <a:t>) )=1</a:t>
            </a:r>
            <a:r>
              <a:rPr lang="zh-CN" altLang="en-US" sz="3000" b="1" dirty="0" smtClean="0">
                <a:latin typeface="Times New Roman" pitchFamily="18" charset="0"/>
              </a:rPr>
              <a:t>，即</a:t>
            </a:r>
            <a:r>
              <a:rPr lang="en-US" altLang="zh-CN" sz="3000" b="1" dirty="0" smtClean="0">
                <a:solidFill>
                  <a:schemeClr val="tx2"/>
                </a:solidFill>
                <a:latin typeface="Times New Roman" pitchFamily="18" charset="0"/>
              </a:rPr>
              <a:t>T</a:t>
            </a:r>
            <a:r>
              <a:rPr lang="en-US" altLang="zh-CN" sz="3000" b="1" baseline="-25000" dirty="0" smtClean="0">
                <a:solidFill>
                  <a:schemeClr val="tx2"/>
                </a:solidFill>
                <a:latin typeface="Times New Roman" pitchFamily="18" charset="0"/>
              </a:rPr>
              <a:t>I</a:t>
            </a:r>
            <a:r>
              <a:rPr lang="en-US" altLang="zh-CN" sz="3000" b="1" dirty="0" smtClean="0">
                <a:latin typeface="Times New Roman" pitchFamily="18" charset="0"/>
              </a:rPr>
              <a:t>(A(x</a:t>
            </a:r>
            <a:r>
              <a:rPr lang="en-US" altLang="zh-CN" sz="3000" b="1" baseline="-25000" dirty="0" smtClean="0">
                <a:latin typeface="Times New Roman" pitchFamily="18" charset="0"/>
              </a:rPr>
              <a:t>0</a:t>
            </a:r>
            <a:r>
              <a:rPr lang="en-US" altLang="zh-CN" sz="3000" b="1" dirty="0" smtClean="0">
                <a:latin typeface="Times New Roman" pitchFamily="18" charset="0"/>
              </a:rPr>
              <a:t>)</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a:t>
            </a:r>
            <a:r>
              <a:rPr lang="zh-CN" altLang="en-US" sz="3000" b="1" dirty="0" smtClean="0">
                <a:latin typeface="Times New Roman" pitchFamily="18" charset="0"/>
              </a:rPr>
              <a:t>）</a:t>
            </a:r>
            <a:r>
              <a:rPr lang="en-US" altLang="zh-CN" sz="3000" b="1" dirty="0" smtClean="0">
                <a:latin typeface="Times New Roman" pitchFamily="18" charset="0"/>
              </a:rPr>
              <a:t>=0</a:t>
            </a:r>
            <a:r>
              <a:rPr lang="zh-CN" altLang="en-US" sz="3000" b="1" dirty="0" smtClean="0">
                <a:latin typeface="Times New Roman" pitchFamily="18" charset="0"/>
              </a:rPr>
              <a:t>，从而</a:t>
            </a:r>
            <a:r>
              <a:rPr lang="en-US" altLang="zh-CN" sz="3000" b="1" dirty="0" smtClean="0">
                <a:solidFill>
                  <a:schemeClr val="tx2"/>
                </a:solidFill>
                <a:latin typeface="Times New Roman" pitchFamily="18" charset="0"/>
              </a:rPr>
              <a:t>T</a:t>
            </a:r>
            <a:r>
              <a:rPr lang="en-US" altLang="zh-CN" sz="3000" b="1" baseline="-25000" dirty="0" smtClean="0">
                <a:solidFill>
                  <a:schemeClr val="tx2"/>
                </a:solidFill>
                <a:latin typeface="Times New Roman" pitchFamily="18" charset="0"/>
              </a:rPr>
              <a:t>I</a:t>
            </a:r>
            <a:r>
              <a:rPr lang="en-US" altLang="zh-CN" sz="3000" b="1" dirty="0" smtClean="0">
                <a:latin typeface="Times New Roman" pitchFamily="18" charset="0"/>
              </a:rPr>
              <a:t>(</a:t>
            </a:r>
            <a:r>
              <a:rPr lang="en-US" altLang="zh-CN" sz="3000" b="1" dirty="0" smtClean="0">
                <a:solidFill>
                  <a:schemeClr val="tx2"/>
                </a:solidFill>
                <a:latin typeface="Times New Roman" pitchFamily="18" charset="0"/>
                <a:sym typeface="Symbol" pitchFamily="18" charset="2"/>
              </a:rPr>
              <a:t></a:t>
            </a:r>
            <a:r>
              <a:rPr lang="en-US" altLang="zh-CN" sz="3000" b="1" dirty="0" smtClean="0">
                <a:solidFill>
                  <a:schemeClr val="tx2"/>
                </a:solidFill>
                <a:latin typeface="Times New Roman" pitchFamily="18" charset="0"/>
              </a:rPr>
              <a:t>x</a:t>
            </a:r>
            <a:r>
              <a:rPr lang="en-US" altLang="zh-CN" sz="3000" b="1" dirty="0" smtClean="0">
                <a:latin typeface="Times New Roman" pitchFamily="18" charset="0"/>
              </a:rPr>
              <a:t>(A(x)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a:t>
            </a:r>
            <a:r>
              <a:rPr lang="zh-CN" altLang="en-US" sz="3000" b="1" dirty="0" smtClean="0">
                <a:latin typeface="Times New Roman" pitchFamily="18" charset="0"/>
              </a:rPr>
              <a:t>）</a:t>
            </a:r>
            <a:r>
              <a:rPr lang="en-US" altLang="zh-CN" sz="3000" b="1" dirty="0" smtClean="0">
                <a:latin typeface="Times New Roman" pitchFamily="18" charset="0"/>
              </a:rPr>
              <a:t>=0</a:t>
            </a:r>
            <a:r>
              <a:rPr lang="zh-CN" altLang="en-US" sz="3000" b="1" dirty="0" smtClean="0">
                <a:latin typeface="Times New Roman" pitchFamily="18" charset="0"/>
              </a:rPr>
              <a:t>，亦即</a:t>
            </a:r>
            <a:r>
              <a:rPr lang="en-US" altLang="zh-CN" sz="3000" b="1" dirty="0" smtClean="0">
                <a:solidFill>
                  <a:srgbClr val="FFCC00"/>
                </a:solidFill>
                <a:latin typeface="Times New Roman" pitchFamily="18" charset="0"/>
              </a:rPr>
              <a:t>T</a:t>
            </a:r>
            <a:r>
              <a:rPr lang="en-US" altLang="zh-CN" sz="3000" b="1" baseline="-25000" dirty="0" smtClean="0">
                <a:solidFill>
                  <a:srgbClr val="FFCC00"/>
                </a:solidFill>
                <a:latin typeface="Times New Roman" pitchFamily="18" charset="0"/>
              </a:rPr>
              <a:t>I</a:t>
            </a:r>
            <a:r>
              <a:rPr lang="en-US" altLang="zh-CN" sz="3000" b="1" dirty="0" smtClean="0">
                <a:solidFill>
                  <a:srgbClr val="FFCC00"/>
                </a:solidFill>
                <a:latin typeface="Times New Roman" pitchFamily="18" charset="0"/>
              </a:rPr>
              <a:t>(H)=0</a:t>
            </a:r>
            <a:r>
              <a:rPr lang="zh-CN" altLang="en-US" sz="3000" b="1" dirty="0" smtClean="0">
                <a:latin typeface="Times New Roman" pitchFamily="18" charset="0"/>
              </a:rPr>
              <a:t>。</a:t>
            </a:r>
          </a:p>
          <a:p>
            <a:pPr eaLnBrk="1" hangingPunct="1">
              <a:lnSpc>
                <a:spcPct val="110000"/>
              </a:lnSpc>
              <a:buFont typeface="Wingdings" panose="05000000000000000000" pitchFamily="2" charset="2"/>
              <a:buNone/>
              <a:defRPr/>
            </a:pPr>
            <a:r>
              <a:rPr lang="zh-CN" altLang="en-US" sz="3000" b="1" dirty="0" smtClean="0">
                <a:latin typeface="Times New Roman" pitchFamily="18" charset="0"/>
              </a:rPr>
              <a:t>因此，</a:t>
            </a:r>
            <a:r>
              <a:rPr lang="en-US" altLang="zh-CN" sz="3000" b="1" dirty="0" smtClean="0">
                <a:latin typeface="Times New Roman" pitchFamily="18" charset="0"/>
              </a:rPr>
              <a:t>(</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x(A(x)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a:t>
            </a:r>
            <a:r>
              <a:rPr lang="zh-CN" altLang="en-US" sz="3000" b="1" dirty="0" smtClean="0">
                <a:latin typeface="Times New Roman" pitchFamily="18" charset="0"/>
              </a:rPr>
              <a:t>。</a:t>
            </a:r>
          </a:p>
          <a:p>
            <a:pPr>
              <a:defRPr/>
            </a:pPr>
            <a:endParaRPr lang="zh-CN" altLang="en-US" sz="3200" b="1" dirty="0" smtClean="0">
              <a:latin typeface="Times New Roman" pitchFamily="18" charset="0"/>
            </a:endParaRP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BA41CA62-9BEA-4EC6-9932-FD7C33FE87F5}" type="slidenum">
              <a:rPr lang="en-US" altLang="zh-CN" smtClean="0"/>
              <a:pPr>
                <a:defRPr/>
              </a:pPr>
              <a:t>65</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9" name="Rectangle 5"/>
          <p:cNvSpPr>
            <a:spLocks noGrp="1" noChangeArrowheads="1"/>
          </p:cNvSpPr>
          <p:nvPr>
            <p:ph type="body" idx="1"/>
          </p:nvPr>
        </p:nvSpPr>
        <p:spPr>
          <a:xfrm>
            <a:off x="304800" y="757238"/>
            <a:ext cx="8382000" cy="5486400"/>
          </a:xfrm>
        </p:spPr>
        <p:txBody>
          <a:bodyPr/>
          <a:lstStyle/>
          <a:p>
            <a:pPr eaLnBrk="1" hangingPunct="1">
              <a:lnSpc>
                <a:spcPct val="90000"/>
              </a:lnSpc>
              <a:buFont typeface="Wingdings" panose="05000000000000000000" pitchFamily="2" charset="2"/>
              <a:buNone/>
              <a:defRPr/>
            </a:pPr>
            <a:r>
              <a:rPr lang="zh-CN" altLang="en-US" sz="3100" b="1" dirty="0" smtClean="0">
                <a:solidFill>
                  <a:srgbClr val="FFCC00"/>
                </a:solidFill>
                <a:latin typeface="Times New Roman" pitchFamily="18" charset="0"/>
              </a:rPr>
              <a:t>例</a:t>
            </a:r>
            <a:r>
              <a:rPr lang="en-US" altLang="zh-CN" sz="3100" b="1" dirty="0" smtClean="0">
                <a:solidFill>
                  <a:srgbClr val="FFCC00"/>
                </a:solidFill>
                <a:latin typeface="Times New Roman" pitchFamily="18" charset="0"/>
              </a:rPr>
              <a:t>.</a:t>
            </a:r>
            <a:r>
              <a:rPr lang="en-US" altLang="zh-CN" sz="3100" b="1" dirty="0" smtClean="0">
                <a:latin typeface="Times New Roman" pitchFamily="18" charset="0"/>
              </a:rPr>
              <a:t> </a:t>
            </a:r>
            <a:r>
              <a:rPr lang="zh-CN" altLang="en-US" sz="3100" b="1" dirty="0" smtClean="0">
                <a:latin typeface="Times New Roman" pitchFamily="18" charset="0"/>
              </a:rPr>
              <a:t>设</a:t>
            </a:r>
            <a:r>
              <a:rPr lang="en-US" altLang="zh-CN" sz="3100" b="1" dirty="0" smtClean="0">
                <a:latin typeface="Times New Roman" pitchFamily="18" charset="0"/>
              </a:rPr>
              <a:t>G= </a:t>
            </a:r>
            <a:r>
              <a:rPr lang="en-US" altLang="zh-CN" sz="3100" b="1" dirty="0" smtClean="0">
                <a:latin typeface="Times New Roman" pitchFamily="18" charset="0"/>
                <a:sym typeface="Symbol" pitchFamily="18" charset="2"/>
              </a:rPr>
              <a:t></a:t>
            </a:r>
            <a:r>
              <a:rPr lang="en-US" altLang="zh-CN" sz="3100" b="1" dirty="0" smtClean="0">
                <a:latin typeface="Times New Roman" pitchFamily="18" charset="0"/>
              </a:rPr>
              <a:t>x(A(x)</a:t>
            </a:r>
            <a:r>
              <a:rPr lang="en-US" altLang="zh-CN" sz="3100" b="1" dirty="0" smtClean="0">
                <a:latin typeface="Times New Roman" pitchFamily="18" charset="0"/>
                <a:sym typeface="Symbol" pitchFamily="18" charset="2"/>
              </a:rPr>
              <a:t></a:t>
            </a:r>
            <a:r>
              <a:rPr lang="en-US" altLang="zh-CN" sz="3100" b="1" dirty="0" smtClean="0">
                <a:latin typeface="Times New Roman" pitchFamily="18" charset="0"/>
              </a:rPr>
              <a:t>B(x))</a:t>
            </a:r>
            <a:r>
              <a:rPr lang="zh-CN" altLang="en-US" sz="3100" b="1" dirty="0" smtClean="0">
                <a:latin typeface="Times New Roman" pitchFamily="18" charset="0"/>
              </a:rPr>
              <a:t>，</a:t>
            </a:r>
          </a:p>
          <a:p>
            <a:pPr eaLnBrk="1" hangingPunct="1">
              <a:lnSpc>
                <a:spcPct val="90000"/>
              </a:lnSpc>
              <a:buFont typeface="Wingdings" panose="05000000000000000000" pitchFamily="2" charset="2"/>
              <a:buNone/>
              <a:defRPr/>
            </a:pPr>
            <a:r>
              <a:rPr lang="zh-CN" altLang="en-US" sz="3100" b="1" dirty="0" smtClean="0">
                <a:latin typeface="Times New Roman" pitchFamily="18" charset="0"/>
              </a:rPr>
              <a:t>          </a:t>
            </a:r>
            <a:r>
              <a:rPr lang="en-US" altLang="zh-CN" sz="3100" b="1" dirty="0" smtClean="0">
                <a:latin typeface="Times New Roman" pitchFamily="18" charset="0"/>
              </a:rPr>
              <a:t>H= </a:t>
            </a:r>
            <a:r>
              <a:rPr lang="en-US" altLang="zh-CN" sz="3100" b="1" dirty="0" smtClean="0">
                <a:latin typeface="Times New Roman" pitchFamily="18" charset="0"/>
                <a:sym typeface="Symbol" pitchFamily="18" charset="2"/>
              </a:rPr>
              <a:t></a:t>
            </a:r>
            <a:r>
              <a:rPr lang="en-US" altLang="zh-CN" sz="3100" b="1" dirty="0" smtClean="0">
                <a:latin typeface="Times New Roman" pitchFamily="18" charset="0"/>
              </a:rPr>
              <a:t>x A(x)</a:t>
            </a:r>
            <a:r>
              <a:rPr lang="en-US" altLang="zh-CN" sz="3100" b="1" dirty="0" smtClean="0">
                <a:latin typeface="Times New Roman" pitchFamily="18" charset="0"/>
                <a:sym typeface="Symbol" pitchFamily="18" charset="2"/>
              </a:rPr>
              <a:t> </a:t>
            </a:r>
            <a:r>
              <a:rPr lang="en-US" altLang="zh-CN" sz="3100" b="1" dirty="0" smtClean="0">
                <a:latin typeface="Times New Roman" pitchFamily="18" charset="0"/>
              </a:rPr>
              <a:t>x B(x) </a:t>
            </a:r>
          </a:p>
          <a:p>
            <a:pPr eaLnBrk="1" hangingPunct="1">
              <a:lnSpc>
                <a:spcPct val="90000"/>
              </a:lnSpc>
              <a:buFont typeface="Wingdings" panose="05000000000000000000" pitchFamily="2" charset="2"/>
              <a:buNone/>
              <a:defRPr/>
            </a:pPr>
            <a:r>
              <a:rPr lang="en-US" altLang="zh-CN" sz="3100" b="1" dirty="0" smtClean="0">
                <a:latin typeface="Times New Roman" pitchFamily="18" charset="0"/>
              </a:rPr>
              <a:t>       G</a:t>
            </a:r>
            <a:r>
              <a:rPr lang="zh-CN" altLang="en-US" sz="3100" b="1" dirty="0" smtClean="0">
                <a:latin typeface="Times New Roman" pitchFamily="18" charset="0"/>
              </a:rPr>
              <a:t>，</a:t>
            </a:r>
            <a:r>
              <a:rPr lang="en-US" altLang="zh-CN" sz="3100" b="1" dirty="0" smtClean="0">
                <a:latin typeface="Times New Roman" pitchFamily="18" charset="0"/>
              </a:rPr>
              <a:t>H</a:t>
            </a:r>
            <a:r>
              <a:rPr lang="zh-CN" altLang="en-US" sz="3100" b="1" dirty="0" smtClean="0">
                <a:latin typeface="Times New Roman" pitchFamily="18" charset="0"/>
              </a:rPr>
              <a:t>不等价。</a:t>
            </a:r>
          </a:p>
          <a:p>
            <a:pPr eaLnBrk="1" hangingPunct="1">
              <a:lnSpc>
                <a:spcPct val="90000"/>
              </a:lnSpc>
              <a:buFont typeface="Wingdings" panose="05000000000000000000" pitchFamily="2" charset="2"/>
              <a:buNone/>
              <a:defRPr/>
            </a:pPr>
            <a:r>
              <a:rPr lang="zh-CN" altLang="en-US" sz="3100" b="1" dirty="0" smtClean="0">
                <a:latin typeface="Times New Roman" pitchFamily="18" charset="0"/>
              </a:rPr>
              <a:t>举反例：简单扼要、击中要害</a:t>
            </a:r>
          </a:p>
          <a:p>
            <a:pPr eaLnBrk="1" hangingPunct="1">
              <a:lnSpc>
                <a:spcPct val="90000"/>
              </a:lnSpc>
              <a:defRPr/>
            </a:pPr>
            <a:r>
              <a:rPr lang="en-US" altLang="zh-CN" sz="3100" b="1" dirty="0" smtClean="0">
                <a:latin typeface="Times New Roman" pitchFamily="18" charset="0"/>
              </a:rPr>
              <a:t>I:</a:t>
            </a:r>
          </a:p>
          <a:p>
            <a:pPr eaLnBrk="1" hangingPunct="1">
              <a:lnSpc>
                <a:spcPct val="90000"/>
              </a:lnSpc>
              <a:buFont typeface="Wingdings" panose="05000000000000000000" pitchFamily="2" charset="2"/>
              <a:buNone/>
              <a:defRPr/>
            </a:pPr>
            <a:r>
              <a:rPr lang="en-US" altLang="zh-CN" sz="3300" b="1" dirty="0" smtClean="0">
                <a:latin typeface="Times New Roman" pitchFamily="18" charset="0"/>
              </a:rPr>
              <a:t>        D={</a:t>
            </a:r>
            <a:r>
              <a:rPr lang="en-US" altLang="zh-CN" sz="3300" b="1" dirty="0" smtClean="0">
                <a:solidFill>
                  <a:srgbClr val="FFCC00"/>
                </a:solidFill>
                <a:latin typeface="Times New Roman" pitchFamily="18" charset="0"/>
              </a:rPr>
              <a:t>2</a:t>
            </a:r>
            <a:r>
              <a:rPr lang="zh-CN" altLang="en-US" sz="3300" b="1" dirty="0" smtClean="0">
                <a:solidFill>
                  <a:srgbClr val="FFCC00"/>
                </a:solidFill>
                <a:latin typeface="Times New Roman" pitchFamily="18" charset="0"/>
              </a:rPr>
              <a:t>，</a:t>
            </a:r>
            <a:r>
              <a:rPr lang="en-US" altLang="zh-CN" sz="3300" b="1" dirty="0" smtClean="0">
                <a:solidFill>
                  <a:srgbClr val="FFCC00"/>
                </a:solidFill>
                <a:latin typeface="Times New Roman" pitchFamily="18" charset="0"/>
              </a:rPr>
              <a:t>3</a:t>
            </a:r>
            <a:r>
              <a:rPr lang="en-US" altLang="zh-CN" sz="3300" b="1" dirty="0" smtClean="0">
                <a:latin typeface="Times New Roman" pitchFamily="18" charset="0"/>
              </a:rPr>
              <a:t>}</a:t>
            </a:r>
          </a:p>
          <a:p>
            <a:pPr eaLnBrk="1" hangingPunct="1">
              <a:lnSpc>
                <a:spcPct val="90000"/>
              </a:lnSpc>
              <a:buFont typeface="Wingdings" panose="05000000000000000000" pitchFamily="2" charset="2"/>
              <a:buNone/>
              <a:defRPr/>
            </a:pPr>
            <a:r>
              <a:rPr lang="en-US" altLang="zh-CN" sz="3300" b="1" dirty="0" smtClean="0">
                <a:latin typeface="Times New Roman" pitchFamily="18" charset="0"/>
              </a:rPr>
              <a:t> </a:t>
            </a:r>
            <a:r>
              <a:rPr lang="en-US" altLang="zh-CN" sz="3000" b="1" u="sng" dirty="0" smtClean="0">
                <a:latin typeface="Times New Roman" pitchFamily="18" charset="0"/>
              </a:rPr>
              <a:t> </a:t>
            </a:r>
            <a:r>
              <a:rPr lang="en-US" altLang="zh-CN" sz="2800" b="1" u="sng" dirty="0" smtClean="0">
                <a:latin typeface="Times New Roman" pitchFamily="18" charset="0"/>
              </a:rPr>
              <a:t>A(2)   A(3)   B(2)   B(3) </a:t>
            </a:r>
            <a:r>
              <a:rPr lang="en-US" altLang="zh-CN" sz="2800" b="1" dirty="0" smtClean="0">
                <a:latin typeface="Times New Roman" pitchFamily="18" charset="0"/>
              </a:rPr>
              <a:t>	 </a:t>
            </a:r>
            <a:r>
              <a:rPr lang="en-US" altLang="zh-CN" sz="2800" b="1" u="sng" dirty="0">
                <a:latin typeface="Times New Roman" pitchFamily="18" charset="0"/>
              </a:rPr>
              <a:t>A(2)   A(3)   B(2)   B(3) </a:t>
            </a:r>
            <a:r>
              <a:rPr lang="en-US" altLang="zh-CN" sz="3000" b="1" dirty="0" smtClean="0">
                <a:latin typeface="Times New Roman" pitchFamily="18" charset="0"/>
              </a:rPr>
              <a:t>    </a:t>
            </a:r>
            <a:endParaRPr lang="en-US" altLang="zh-CN" sz="3000" b="1" dirty="0">
              <a:latin typeface="Times New Roman" pitchFamily="18" charset="0"/>
            </a:endParaRPr>
          </a:p>
          <a:p>
            <a:pPr eaLnBrk="1" hangingPunct="1">
              <a:lnSpc>
                <a:spcPct val="90000"/>
              </a:lnSpc>
              <a:buFont typeface="Wingdings" panose="05000000000000000000" pitchFamily="2" charset="2"/>
              <a:buNone/>
              <a:defRPr/>
            </a:pPr>
            <a:r>
              <a:rPr lang="en-US" altLang="zh-CN" sz="3000" b="1" dirty="0">
                <a:latin typeface="Times New Roman" pitchFamily="18" charset="0"/>
              </a:rPr>
              <a:t>     1        0       0     </a:t>
            </a:r>
            <a:r>
              <a:rPr lang="en-US" altLang="zh-CN" sz="3000" b="1" dirty="0" smtClean="0">
                <a:latin typeface="Times New Roman" pitchFamily="18" charset="0"/>
              </a:rPr>
              <a:t> </a:t>
            </a:r>
            <a:r>
              <a:rPr lang="zh-CN" altLang="en-US" sz="3000" b="1" dirty="0" smtClean="0">
                <a:latin typeface="Times New Roman" pitchFamily="18" charset="0"/>
              </a:rPr>
              <a:t>任意</a:t>
            </a:r>
            <a:r>
              <a:rPr lang="en-US" altLang="zh-CN" sz="3000" b="1" dirty="0" smtClean="0">
                <a:latin typeface="Times New Roman" pitchFamily="18" charset="0"/>
              </a:rPr>
              <a:t>   </a:t>
            </a:r>
            <a:r>
              <a:rPr lang="zh-CN" altLang="en-US" sz="3000" b="1" dirty="0" smtClean="0">
                <a:latin typeface="Times New Roman" pitchFamily="18" charset="0"/>
              </a:rPr>
              <a:t>；</a:t>
            </a:r>
            <a:r>
              <a:rPr lang="en-US" altLang="zh-CN" sz="3000" b="1" dirty="0" smtClean="0">
                <a:latin typeface="Times New Roman" pitchFamily="18" charset="0"/>
              </a:rPr>
              <a:t>      0       1       </a:t>
            </a:r>
            <a:r>
              <a:rPr lang="zh-CN" altLang="en-US" sz="3000" b="1" dirty="0" smtClean="0">
                <a:latin typeface="Times New Roman" pitchFamily="18" charset="0"/>
              </a:rPr>
              <a:t>任意   </a:t>
            </a:r>
            <a:r>
              <a:rPr lang="en-US" altLang="zh-CN" sz="3000" b="1" dirty="0" smtClean="0">
                <a:latin typeface="Times New Roman" pitchFamily="18" charset="0"/>
              </a:rPr>
              <a:t>0</a:t>
            </a:r>
          </a:p>
          <a:p>
            <a:pPr eaLnBrk="1" hangingPunct="1">
              <a:lnSpc>
                <a:spcPct val="90000"/>
              </a:lnSpc>
              <a:buFont typeface="Wingdings" panose="05000000000000000000" pitchFamily="2" charset="2"/>
              <a:buNone/>
              <a:defRPr/>
            </a:pPr>
            <a:r>
              <a:rPr lang="en-US" altLang="zh-CN" sz="3300" b="1" dirty="0" smtClean="0">
                <a:solidFill>
                  <a:srgbClr val="FFCC00"/>
                </a:solidFill>
                <a:latin typeface="Times New Roman" pitchFamily="18" charset="0"/>
              </a:rPr>
              <a:t>T</a:t>
            </a:r>
            <a:r>
              <a:rPr lang="en-US" altLang="zh-CN" sz="3300" b="1" baseline="-25000" dirty="0" smtClean="0">
                <a:solidFill>
                  <a:srgbClr val="FFCC00"/>
                </a:solidFill>
                <a:latin typeface="Times New Roman" pitchFamily="18" charset="0"/>
              </a:rPr>
              <a:t>I</a:t>
            </a:r>
            <a:r>
              <a:rPr lang="en-US" altLang="zh-CN" sz="3300" b="1" dirty="0" smtClean="0">
                <a:solidFill>
                  <a:srgbClr val="FFCC00"/>
                </a:solidFill>
                <a:latin typeface="Times New Roman" pitchFamily="18" charset="0"/>
              </a:rPr>
              <a:t>(G)=0</a:t>
            </a:r>
          </a:p>
          <a:p>
            <a:pPr eaLnBrk="1" hangingPunct="1">
              <a:lnSpc>
                <a:spcPct val="90000"/>
              </a:lnSpc>
              <a:buFont typeface="Wingdings" panose="05000000000000000000" pitchFamily="2" charset="2"/>
              <a:buNone/>
              <a:defRPr/>
            </a:pPr>
            <a:r>
              <a:rPr lang="en-US" altLang="zh-CN" sz="3300" b="1" dirty="0" smtClean="0">
                <a:solidFill>
                  <a:srgbClr val="FFCC00"/>
                </a:solidFill>
                <a:latin typeface="Times New Roman" pitchFamily="18" charset="0"/>
              </a:rPr>
              <a:t>T</a:t>
            </a:r>
            <a:r>
              <a:rPr lang="en-US" altLang="zh-CN" sz="3300" b="1" baseline="-25000" dirty="0" smtClean="0">
                <a:solidFill>
                  <a:srgbClr val="FFCC00"/>
                </a:solidFill>
                <a:latin typeface="Times New Roman" pitchFamily="18" charset="0"/>
              </a:rPr>
              <a:t>I</a:t>
            </a:r>
            <a:r>
              <a:rPr lang="en-US" altLang="zh-CN" sz="3300" b="1" dirty="0" smtClean="0">
                <a:solidFill>
                  <a:srgbClr val="FFCC00"/>
                </a:solidFill>
                <a:latin typeface="Times New Roman" pitchFamily="18" charset="0"/>
              </a:rPr>
              <a:t>(H)=1</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41BB772-56F9-4BC0-AFE1-41C8C014D56F}" type="slidenum">
              <a:rPr lang="en-US" altLang="zh-CN" smtClean="0"/>
              <a:pPr>
                <a:defRPr/>
              </a:pPr>
              <a:t>66</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6309">
                                            <p:txEl>
                                              <p:pRg st="4" end="4"/>
                                            </p:txEl>
                                          </p:spTgt>
                                        </p:tgtEl>
                                        <p:attrNameLst>
                                          <p:attrName>style.visibility</p:attrName>
                                        </p:attrNameLst>
                                      </p:cBhvr>
                                      <p:to>
                                        <p:strVal val="visible"/>
                                      </p:to>
                                    </p:set>
                                    <p:anim calcmode="lin" valueType="num">
                                      <p:cBhvr additive="base">
                                        <p:cTn id="7" dur="500" fill="hold"/>
                                        <p:tgtEl>
                                          <p:spTgt spid="22630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6309">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6309">
                                            <p:txEl>
                                              <p:pRg st="5" end="5"/>
                                            </p:txEl>
                                          </p:spTgt>
                                        </p:tgtEl>
                                        <p:attrNameLst>
                                          <p:attrName>style.visibility</p:attrName>
                                        </p:attrNameLst>
                                      </p:cBhvr>
                                      <p:to>
                                        <p:strVal val="visible"/>
                                      </p:to>
                                    </p:set>
                                    <p:anim calcmode="lin" valueType="num">
                                      <p:cBhvr additive="base">
                                        <p:cTn id="11" dur="500" fill="hold"/>
                                        <p:tgtEl>
                                          <p:spTgt spid="226309">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630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26309">
                                            <p:txEl>
                                              <p:pRg st="6" end="6"/>
                                            </p:txEl>
                                          </p:spTgt>
                                        </p:tgtEl>
                                        <p:attrNameLst>
                                          <p:attrName>style.visibility</p:attrName>
                                        </p:attrNameLst>
                                      </p:cBhvr>
                                      <p:to>
                                        <p:strVal val="visible"/>
                                      </p:to>
                                    </p:set>
                                    <p:anim calcmode="lin" valueType="num">
                                      <p:cBhvr additive="base">
                                        <p:cTn id="17" dur="500" fill="hold"/>
                                        <p:tgtEl>
                                          <p:spTgt spid="226309">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630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26309">
                                            <p:txEl>
                                              <p:pRg st="7" end="7"/>
                                            </p:txEl>
                                          </p:spTgt>
                                        </p:tgtEl>
                                        <p:attrNameLst>
                                          <p:attrName>style.visibility</p:attrName>
                                        </p:attrNameLst>
                                      </p:cBhvr>
                                      <p:to>
                                        <p:strVal val="visible"/>
                                      </p:to>
                                    </p:set>
                                    <p:anim calcmode="lin" valueType="num">
                                      <p:cBhvr additive="base">
                                        <p:cTn id="23" dur="500" fill="hold"/>
                                        <p:tgtEl>
                                          <p:spTgt spid="22630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630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6309">
                                            <p:txEl>
                                              <p:pRg st="8" end="8"/>
                                            </p:txEl>
                                          </p:spTgt>
                                        </p:tgtEl>
                                        <p:attrNameLst>
                                          <p:attrName>style.visibility</p:attrName>
                                        </p:attrNameLst>
                                      </p:cBhvr>
                                      <p:to>
                                        <p:strVal val="visible"/>
                                      </p:to>
                                    </p:set>
                                    <p:anim calcmode="lin" valueType="num">
                                      <p:cBhvr additive="base">
                                        <p:cTn id="27" dur="500" fill="hold"/>
                                        <p:tgtEl>
                                          <p:spTgt spid="22630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630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6309">
                                            <p:txEl>
                                              <p:pRg st="9" end="9"/>
                                            </p:txEl>
                                          </p:spTgt>
                                        </p:tgtEl>
                                        <p:attrNameLst>
                                          <p:attrName>style.visibility</p:attrName>
                                        </p:attrNameLst>
                                      </p:cBhvr>
                                      <p:to>
                                        <p:strVal val="visible"/>
                                      </p:to>
                                    </p:set>
                                    <p:anim calcmode="lin" valueType="num">
                                      <p:cBhvr additive="base">
                                        <p:cTn id="31" dur="500" fill="hold"/>
                                        <p:tgtEl>
                                          <p:spTgt spid="22630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630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type="body" idx="1"/>
          </p:nvPr>
        </p:nvSpPr>
        <p:spPr>
          <a:xfrm>
            <a:off x="304800" y="1371600"/>
            <a:ext cx="8610600" cy="5029200"/>
          </a:xfrm>
        </p:spPr>
        <p:txBody>
          <a:bodyPr/>
          <a:lstStyle/>
          <a:p>
            <a:pPr marL="0" indent="0" eaLnBrk="1" hangingPunct="1">
              <a:lnSpc>
                <a:spcPct val="110000"/>
              </a:lnSpc>
              <a:tabLst>
                <a:tab pos="669925" algn="l"/>
              </a:tabLst>
              <a:defRPr/>
            </a:pP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3.2.13</a:t>
            </a:r>
            <a:r>
              <a:rPr lang="en-US" altLang="zh-CN" sz="3200" b="1" dirty="0" smtClean="0">
                <a:latin typeface="Times New Roman" pitchFamily="18" charset="0"/>
              </a:rPr>
              <a:t>  </a:t>
            </a:r>
            <a:r>
              <a:rPr lang="zh-CN" altLang="en-US" sz="3200" b="1" dirty="0" smtClean="0">
                <a:latin typeface="Times New Roman" pitchFamily="18" charset="0"/>
              </a:rPr>
              <a:t>设</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是公式，称</a:t>
            </a:r>
            <a:r>
              <a:rPr lang="en-US" altLang="zh-CN" sz="3200" b="1" dirty="0" smtClean="0">
                <a:latin typeface="Times New Roman" pitchFamily="18" charset="0"/>
              </a:rPr>
              <a:t>G</a:t>
            </a:r>
            <a:r>
              <a:rPr lang="zh-CN" altLang="en-US" sz="3200" b="1" dirty="0" smtClean="0">
                <a:latin typeface="Times New Roman" pitchFamily="18" charset="0"/>
              </a:rPr>
              <a:t>蕴涵</a:t>
            </a:r>
            <a:r>
              <a:rPr lang="en-US" altLang="zh-CN" sz="3200" b="1" dirty="0" smtClean="0">
                <a:latin typeface="Times New Roman" pitchFamily="18" charset="0"/>
              </a:rPr>
              <a:t>H</a:t>
            </a:r>
            <a:r>
              <a:rPr lang="zh-CN" altLang="en-US" sz="3200" b="1" dirty="0" smtClean="0">
                <a:latin typeface="Times New Roman" pitchFamily="18" charset="0"/>
              </a:rPr>
              <a:t>，或</a:t>
            </a:r>
            <a:r>
              <a:rPr lang="en-US" altLang="zh-CN" sz="3200" b="1" dirty="0" smtClean="0">
                <a:latin typeface="Times New Roman" pitchFamily="18" charset="0"/>
              </a:rPr>
              <a:t>H</a:t>
            </a:r>
            <a:r>
              <a:rPr lang="zh-CN" altLang="en-US" sz="3200" b="1" dirty="0" smtClean="0">
                <a:latin typeface="Times New Roman" pitchFamily="18" charset="0"/>
              </a:rPr>
              <a:t>是</a:t>
            </a:r>
            <a:r>
              <a:rPr lang="en-US" altLang="zh-CN" sz="3200" b="1" dirty="0" smtClean="0">
                <a:latin typeface="Times New Roman" pitchFamily="18" charset="0"/>
              </a:rPr>
              <a:t>G</a:t>
            </a:r>
            <a:r>
              <a:rPr lang="zh-CN" altLang="en-US" sz="3200" b="1" dirty="0" smtClean="0">
                <a:latin typeface="Times New Roman" pitchFamily="18" charset="0"/>
              </a:rPr>
              <a:t>的逻辑结果，如果公式</a:t>
            </a: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r>
              <a:rPr lang="zh-CN" altLang="en-US" sz="3200" b="1" dirty="0" smtClean="0">
                <a:latin typeface="Times New Roman" pitchFamily="18" charset="0"/>
              </a:rPr>
              <a:t>是恒真的，并记以</a:t>
            </a: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r>
              <a:rPr lang="zh-CN" altLang="en-US" sz="3200" b="1" dirty="0" smtClean="0">
                <a:latin typeface="Times New Roman" pitchFamily="18" charset="0"/>
              </a:rPr>
              <a:t>。</a:t>
            </a:r>
          </a:p>
          <a:p>
            <a:pPr marL="0" indent="0" eaLnBrk="1" hangingPunct="1">
              <a:lnSpc>
                <a:spcPct val="110000"/>
              </a:lnSpc>
              <a:tabLst>
                <a:tab pos="669925" algn="l"/>
              </a:tabLst>
              <a:defRPr/>
            </a:pPr>
            <a:r>
              <a:rPr lang="zh-CN" altLang="en-US" sz="3200" b="1" dirty="0" smtClean="0">
                <a:latin typeface="Times New Roman" pitchFamily="18" charset="0"/>
              </a:rPr>
              <a:t>显然，对任意两个公式</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a:t>
            </a:r>
            <a:r>
              <a:rPr lang="en-US" altLang="zh-CN" sz="3200" b="1" dirty="0" smtClean="0">
                <a:latin typeface="Times New Roman" pitchFamily="18" charset="0"/>
              </a:rPr>
              <a:t>G</a:t>
            </a:r>
            <a:r>
              <a:rPr lang="zh-CN" altLang="en-US" sz="3200" b="1" dirty="0" smtClean="0">
                <a:latin typeface="Times New Roman" pitchFamily="18" charset="0"/>
              </a:rPr>
              <a:t>蕴涵</a:t>
            </a:r>
            <a:r>
              <a:rPr lang="en-US" altLang="zh-CN" sz="3200" b="1" dirty="0" smtClean="0">
                <a:latin typeface="Times New Roman" pitchFamily="18" charset="0"/>
              </a:rPr>
              <a:t>H</a:t>
            </a:r>
            <a:r>
              <a:rPr lang="zh-CN" altLang="en-US" sz="3200" b="1" dirty="0" smtClean="0">
                <a:latin typeface="Times New Roman" pitchFamily="18" charset="0"/>
              </a:rPr>
              <a:t>的充要条件是：对任意解释</a:t>
            </a:r>
            <a:r>
              <a:rPr lang="en-US" altLang="zh-CN" sz="3200" b="1" dirty="0" smtClean="0">
                <a:latin typeface="Times New Roman" pitchFamily="18" charset="0"/>
              </a:rPr>
              <a:t>I</a:t>
            </a:r>
            <a:r>
              <a:rPr lang="zh-CN" altLang="en-US" sz="3200" b="1" dirty="0" smtClean="0">
                <a:latin typeface="Times New Roman" pitchFamily="18" charset="0"/>
              </a:rPr>
              <a:t>，若</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，则</a:t>
            </a:r>
            <a:r>
              <a:rPr lang="en-US" altLang="zh-CN" sz="3200" b="1" dirty="0" smtClean="0">
                <a:latin typeface="Times New Roman" pitchFamily="18" charset="0"/>
              </a:rPr>
              <a:t>I</a:t>
            </a:r>
            <a:r>
              <a:rPr lang="zh-CN" altLang="en-US" sz="3200" b="1" dirty="0" smtClean="0">
                <a:latin typeface="Times New Roman" pitchFamily="18" charset="0"/>
              </a:rPr>
              <a:t>必满足</a:t>
            </a:r>
            <a:r>
              <a:rPr lang="en-US" altLang="zh-CN" sz="3200" b="1" dirty="0" smtClean="0">
                <a:latin typeface="Times New Roman" pitchFamily="18" charset="0"/>
              </a:rPr>
              <a:t>H</a:t>
            </a:r>
            <a:r>
              <a:rPr lang="zh-CN" altLang="en-US" sz="3200" b="1" dirty="0" smtClean="0">
                <a:latin typeface="Times New Roman" pitchFamily="18" charset="0"/>
              </a:rPr>
              <a:t>。</a:t>
            </a:r>
            <a:endParaRPr lang="en-US" altLang="zh-CN" sz="3200" b="1" dirty="0" smtClean="0">
              <a:latin typeface="Times New Roman" pitchFamily="18" charset="0"/>
            </a:endParaRPr>
          </a:p>
          <a:p>
            <a:pPr marL="0" indent="0" eaLnBrk="1" hangingPunct="1">
              <a:lnSpc>
                <a:spcPct val="110000"/>
              </a:lnSpc>
              <a:tabLst>
                <a:tab pos="669925" algn="l"/>
              </a:tabLst>
              <a:defRPr/>
            </a:pPr>
            <a:r>
              <a:rPr lang="zh-CN" altLang="en-US" sz="3200" b="1" dirty="0" smtClean="0">
                <a:latin typeface="宋体" pitchFamily="2" charset="-122"/>
              </a:rPr>
              <a:t>同样，命题逻辑中的基本蕴涵式仍成立</a:t>
            </a:r>
            <a:r>
              <a:rPr lang="zh-CN" altLang="en-US" b="1" dirty="0" smtClean="0">
                <a:latin typeface="宋体" pitchFamily="2" charset="-122"/>
              </a:rPr>
              <a:t>。</a:t>
            </a: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B620821D-2184-40CE-A55A-326D8AD6A826}" type="slidenum">
              <a:rPr lang="en-US" altLang="zh-CN" smtClean="0"/>
              <a:pPr>
                <a:defRPr/>
              </a:pPr>
              <a:t>67</a:t>
            </a:fld>
            <a:endParaRPr lang="en-US" altLang="zh-CN"/>
          </a:p>
        </p:txBody>
      </p:sp>
      <p:sp>
        <p:nvSpPr>
          <p:cNvPr id="6"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2 </a:t>
            </a:r>
            <a:r>
              <a:rPr lang="zh-CN" altLang="en-US" sz="3600" b="1" dirty="0" smtClean="0">
                <a:latin typeface="黑体" panose="02010609060101010101" pitchFamily="49" charset="-122"/>
                <a:ea typeface="黑体" panose="02010609060101010101" pitchFamily="49" charset="-122"/>
              </a:rPr>
              <a:t>公式间的蕴涵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381000" y="762000"/>
            <a:ext cx="8610600" cy="5638800"/>
          </a:xfrm>
        </p:spPr>
        <p:txBody>
          <a:bodyPr/>
          <a:lstStyle/>
          <a:p>
            <a:pPr eaLnBrk="1" hangingPunct="1">
              <a:spcBef>
                <a:spcPts val="0"/>
              </a:spcBef>
              <a:defRPr/>
            </a:pPr>
            <a:r>
              <a:rPr lang="zh-CN" altLang="en-US" sz="3200" b="1" dirty="0" smtClean="0">
                <a:latin typeface="Times New Roman" pitchFamily="18" charset="0"/>
              </a:rPr>
              <a:t>设</a:t>
            </a:r>
            <a:r>
              <a:rPr lang="en-US" altLang="zh-CN" sz="3200" b="1" dirty="0" smtClean="0">
                <a:latin typeface="Times New Roman" pitchFamily="18" charset="0"/>
              </a:rPr>
              <a:t>G=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B(x))</a:t>
            </a:r>
            <a:r>
              <a:rPr lang="zh-CN" altLang="en-US" sz="3200" b="1" dirty="0" smtClean="0">
                <a:latin typeface="Times New Roman" pitchFamily="18" charset="0"/>
              </a:rPr>
              <a:t>，</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             </a:t>
            </a:r>
            <a:r>
              <a:rPr lang="en-US" altLang="zh-CN" sz="3200" b="1" dirty="0" smtClean="0">
                <a:latin typeface="Times New Roman" pitchFamily="18" charset="0"/>
              </a:rPr>
              <a:t>H=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 A(x)</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x B(x) </a:t>
            </a:r>
          </a:p>
          <a:p>
            <a:pPr eaLnBrk="1" hangingPunct="1">
              <a:spcBef>
                <a:spcPts val="0"/>
              </a:spcBef>
              <a:buFont typeface="Wingdings" panose="05000000000000000000" pitchFamily="2" charset="2"/>
              <a:buNone/>
              <a:defRPr/>
            </a:pPr>
            <a:r>
              <a:rPr lang="en-US" altLang="zh-CN" sz="3200" b="1" dirty="0" smtClean="0">
                <a:latin typeface="Times New Roman" pitchFamily="18" charset="0"/>
              </a:rPr>
              <a:t>        </a:t>
            </a:r>
            <a:r>
              <a:rPr lang="zh-CN" altLang="en-US" sz="3200" b="1" dirty="0" smtClean="0">
                <a:latin typeface="Times New Roman" pitchFamily="18" charset="0"/>
              </a:rPr>
              <a:t>证明： </a:t>
            </a: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证明：设</a:t>
            </a:r>
            <a:r>
              <a:rPr lang="en-US" altLang="zh-CN" sz="3200" b="1" dirty="0" smtClean="0">
                <a:latin typeface="Times New Roman" pitchFamily="18" charset="0"/>
              </a:rPr>
              <a:t>I</a:t>
            </a:r>
            <a:r>
              <a:rPr lang="zh-CN" altLang="en-US" sz="3200" b="1" dirty="0" smtClean="0">
                <a:latin typeface="Times New Roman" pitchFamily="18" charset="0"/>
              </a:rPr>
              <a:t>是满足</a:t>
            </a:r>
            <a:r>
              <a:rPr lang="en-US" altLang="zh-CN" sz="3200" b="1" dirty="0" smtClean="0">
                <a:latin typeface="Times New Roman" pitchFamily="18" charset="0"/>
              </a:rPr>
              <a:t>G</a:t>
            </a:r>
            <a:r>
              <a:rPr lang="zh-CN" altLang="en-US" sz="3200" b="1" dirty="0" smtClean="0">
                <a:latin typeface="Times New Roman" pitchFamily="18" charset="0"/>
              </a:rPr>
              <a:t>的任意一个解释。</a:t>
            </a:r>
          </a:p>
          <a:p>
            <a:pPr eaLnBrk="1" hangingPunct="1">
              <a:spcBef>
                <a:spcPts val="0"/>
              </a:spcBef>
              <a:buClr>
                <a:srgbClr val="FFCC00"/>
              </a:buClr>
              <a:buFont typeface="Wingdings" panose="05000000000000000000" pitchFamily="2" charset="2"/>
              <a:buChar char="u"/>
              <a:defRPr/>
            </a:pPr>
            <a:r>
              <a:rPr lang="zh-CN" altLang="en-US" sz="3200" b="1" dirty="0" smtClean="0">
                <a:solidFill>
                  <a:srgbClr val="FFC000"/>
                </a:solidFill>
                <a:latin typeface="Times New Roman" pitchFamily="18" charset="0"/>
              </a:rPr>
              <a:t>若</a:t>
            </a:r>
            <a:r>
              <a:rPr lang="en-US" altLang="zh-CN" sz="3200" b="1" dirty="0" smtClean="0">
                <a:solidFill>
                  <a:srgbClr val="FFC000"/>
                </a:solidFill>
                <a:latin typeface="Times New Roman" pitchFamily="18" charset="0"/>
              </a:rPr>
              <a:t>T</a:t>
            </a:r>
            <a:r>
              <a:rPr lang="en-US" altLang="zh-CN" sz="3200" b="1" baseline="-25000" dirty="0" smtClean="0">
                <a:solidFill>
                  <a:srgbClr val="FFC000"/>
                </a:solidFill>
                <a:latin typeface="Times New Roman" pitchFamily="18" charset="0"/>
              </a:rPr>
              <a:t>I</a:t>
            </a:r>
            <a:r>
              <a:rPr lang="en-US" altLang="zh-CN"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 A(x))=0</a:t>
            </a:r>
            <a:r>
              <a:rPr lang="en-US" altLang="zh-CN" sz="3200" b="1" dirty="0" smtClean="0">
                <a:latin typeface="Times New Roman" pitchFamily="18" charset="0"/>
              </a:rPr>
              <a:t>,</a:t>
            </a:r>
            <a:r>
              <a:rPr lang="zh-CN" altLang="en-US" sz="3200" b="1" dirty="0" smtClean="0">
                <a:latin typeface="Times New Roman" pitchFamily="18" charset="0"/>
              </a:rPr>
              <a:t>则</a:t>
            </a:r>
            <a:r>
              <a:rPr lang="en-US" altLang="zh-CN" sz="3200" b="1" dirty="0" smtClean="0">
                <a:latin typeface="Times New Roman" pitchFamily="18" charset="0"/>
              </a:rPr>
              <a:t>T</a:t>
            </a:r>
            <a:r>
              <a:rPr lang="en-US" altLang="zh-CN" sz="3200" b="1" baseline="-25000" dirty="0" smtClean="0">
                <a:latin typeface="Times New Roman" pitchFamily="18" charset="0"/>
              </a:rPr>
              <a:t>I </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xB</a:t>
            </a:r>
            <a:r>
              <a:rPr lang="en-US" altLang="zh-CN" sz="3200" b="1" dirty="0" smtClean="0">
                <a:latin typeface="Times New Roman" pitchFamily="18" charset="0"/>
              </a:rPr>
              <a:t>(x) )=1;</a:t>
            </a:r>
          </a:p>
          <a:p>
            <a:pPr eaLnBrk="1" hangingPunct="1">
              <a:spcBef>
                <a:spcPts val="0"/>
              </a:spcBef>
              <a:buClr>
                <a:srgbClr val="FFC000"/>
              </a:buClr>
              <a:buFont typeface="Wingdings" panose="05000000000000000000" pitchFamily="2" charset="2"/>
              <a:buChar char="u"/>
              <a:defRPr/>
            </a:pPr>
            <a:r>
              <a:rPr lang="zh-CN" altLang="en-US" sz="3200" b="1" dirty="0" smtClean="0">
                <a:solidFill>
                  <a:srgbClr val="FFC000"/>
                </a:solidFill>
                <a:latin typeface="Times New Roman" pitchFamily="18" charset="0"/>
              </a:rPr>
              <a:t>若</a:t>
            </a:r>
            <a:r>
              <a:rPr lang="en-US" altLang="zh-CN" sz="3200" b="1" dirty="0" smtClean="0">
                <a:solidFill>
                  <a:srgbClr val="FFC000"/>
                </a:solidFill>
                <a:latin typeface="Times New Roman" pitchFamily="18" charset="0"/>
              </a:rPr>
              <a:t>T</a:t>
            </a:r>
            <a:r>
              <a:rPr lang="en-US" altLang="zh-CN" sz="3200" b="1" baseline="-25000" dirty="0" smtClean="0">
                <a:solidFill>
                  <a:srgbClr val="FFC000"/>
                </a:solidFill>
                <a:latin typeface="Times New Roman" pitchFamily="18" charset="0"/>
              </a:rPr>
              <a:t>I</a:t>
            </a:r>
            <a:r>
              <a:rPr lang="en-US" altLang="zh-CN"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 A(x))=1</a:t>
            </a:r>
            <a:r>
              <a:rPr lang="en-US" altLang="zh-CN" sz="3200" b="1" dirty="0" smtClean="0">
                <a:latin typeface="Times New Roman" pitchFamily="18" charset="0"/>
              </a:rPr>
              <a:t>,</a:t>
            </a:r>
            <a:r>
              <a:rPr lang="zh-CN" altLang="en-US" sz="3200" b="1" dirty="0" smtClean="0">
                <a:latin typeface="Times New Roman" pitchFamily="18" charset="0"/>
              </a:rPr>
              <a:t>则在</a:t>
            </a:r>
            <a:r>
              <a:rPr lang="en-US" altLang="zh-CN" sz="3200" b="1" dirty="0" smtClean="0">
                <a:latin typeface="Times New Roman" pitchFamily="18" charset="0"/>
              </a:rPr>
              <a:t>I</a:t>
            </a:r>
            <a:r>
              <a:rPr lang="zh-CN" altLang="en-US" sz="3200" b="1" dirty="0" smtClean="0">
                <a:latin typeface="Times New Roman" pitchFamily="18" charset="0"/>
              </a:rPr>
              <a:t>下对任意</a:t>
            </a:r>
            <a:r>
              <a:rPr lang="en-US" altLang="zh-CN" sz="3200" b="1" dirty="0" err="1" smtClean="0">
                <a:latin typeface="Times New Roman" pitchFamily="18" charset="0"/>
              </a:rPr>
              <a:t>x</a:t>
            </a:r>
            <a:r>
              <a:rPr lang="en-US" altLang="zh-CN" b="1" dirty="0" err="1" smtClean="0">
                <a:latin typeface="Times New Roman" pitchFamily="18" charset="0"/>
                <a:sym typeface="Symbol" pitchFamily="18" charset="2"/>
              </a:rPr>
              <a:t></a:t>
            </a:r>
            <a:r>
              <a:rPr lang="en-US" altLang="zh-CN" sz="3200" b="1" dirty="0" err="1" smtClean="0">
                <a:latin typeface="Times New Roman" pitchFamily="18" charset="0"/>
              </a:rPr>
              <a:t>D</a:t>
            </a:r>
            <a:r>
              <a:rPr lang="zh-CN" altLang="en-US" sz="3200" b="1" dirty="0" smtClean="0">
                <a:latin typeface="Times New Roman" pitchFamily="18" charset="0"/>
              </a:rPr>
              <a:t>，有</a:t>
            </a:r>
          </a:p>
          <a:p>
            <a:pPr algn="ctr" eaLnBrk="1" hangingPunct="1">
              <a:spcBef>
                <a:spcPts val="0"/>
              </a:spcBef>
              <a:buFont typeface="Wingdings" panose="05000000000000000000" pitchFamily="2" charset="2"/>
              <a:buNone/>
              <a:defRPr/>
            </a:pP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(A(x))=1</a:t>
            </a:r>
            <a:r>
              <a:rPr lang="zh-CN" altLang="en-US" sz="3200" b="1" dirty="0" smtClean="0">
                <a:latin typeface="Times New Roman" pitchFamily="18" charset="0"/>
              </a:rPr>
              <a:t>，</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又由</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B(x)))=1</a:t>
            </a:r>
            <a:r>
              <a:rPr lang="zh-CN" altLang="en-US" sz="3200" b="1" dirty="0" smtClean="0">
                <a:latin typeface="Times New Roman" pitchFamily="18" charset="0"/>
              </a:rPr>
              <a:t>知，对</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任意</a:t>
            </a:r>
            <a:r>
              <a:rPr lang="en-US" altLang="zh-CN" sz="3200" b="1" dirty="0" err="1" smtClean="0">
                <a:latin typeface="Times New Roman" pitchFamily="18" charset="0"/>
              </a:rPr>
              <a:t>x</a:t>
            </a:r>
            <a:r>
              <a:rPr lang="en-US" altLang="zh-CN" b="1" dirty="0" err="1" smtClean="0">
                <a:latin typeface="Times New Roman" pitchFamily="18" charset="0"/>
                <a:sym typeface="Symbol" pitchFamily="18" charset="2"/>
              </a:rPr>
              <a:t></a:t>
            </a:r>
            <a:r>
              <a:rPr lang="en-US" altLang="zh-CN" sz="3200" b="1" dirty="0" err="1" smtClean="0">
                <a:latin typeface="Times New Roman" pitchFamily="18" charset="0"/>
              </a:rPr>
              <a:t>D</a:t>
            </a:r>
            <a:r>
              <a:rPr lang="zh-CN" altLang="en-US" sz="3200" b="1" dirty="0" smtClean="0">
                <a:latin typeface="Times New Roman" pitchFamily="18" charset="0"/>
              </a:rPr>
              <a:t>， </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B(x)) =1</a:t>
            </a:r>
            <a:r>
              <a:rPr lang="zh-CN" altLang="en-US" sz="3200" b="1" dirty="0" smtClean="0">
                <a:latin typeface="Times New Roman" pitchFamily="18" charset="0"/>
              </a:rPr>
              <a:t>，故</a:t>
            </a:r>
          </a:p>
          <a:p>
            <a:pPr algn="ctr" eaLnBrk="1" hangingPunct="1">
              <a:spcBef>
                <a:spcPts val="0"/>
              </a:spcBef>
              <a:buFont typeface="Wingdings" panose="05000000000000000000" pitchFamily="2" charset="2"/>
              <a:buNone/>
              <a:defRPr/>
            </a:pP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(B(x))=1</a:t>
            </a:r>
            <a:r>
              <a:rPr lang="zh-CN" altLang="en-US" sz="3200" b="1" dirty="0" smtClean="0">
                <a:latin typeface="Times New Roman" pitchFamily="18" charset="0"/>
              </a:rPr>
              <a:t>， 即，</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x(B(x)))=1</a:t>
            </a:r>
            <a:r>
              <a:rPr lang="zh-CN" altLang="en-US" sz="3200" b="1" dirty="0" smtClean="0">
                <a:latin typeface="Times New Roman" pitchFamily="18" charset="0"/>
              </a:rPr>
              <a:t>，</a:t>
            </a:r>
          </a:p>
          <a:p>
            <a:pPr eaLnBrk="1" hangingPunct="1">
              <a:spcBef>
                <a:spcPts val="0"/>
              </a:spcBef>
              <a:buFont typeface="Wingdings" panose="05000000000000000000" pitchFamily="2" charset="2"/>
              <a:buNone/>
              <a:defRPr/>
            </a:pPr>
            <a:r>
              <a:rPr lang="zh-CN" altLang="en-US" sz="3200" b="1" dirty="0" smtClean="0">
                <a:latin typeface="Times New Roman" pitchFamily="18" charset="0"/>
              </a:rPr>
              <a:t>因此， </a:t>
            </a:r>
            <a:r>
              <a:rPr lang="en-US" altLang="zh-CN" sz="3200" b="1" dirty="0" smtClean="0">
                <a:latin typeface="Times New Roman" pitchFamily="18" charset="0"/>
              </a:rPr>
              <a:t>T</a:t>
            </a:r>
            <a:r>
              <a:rPr lang="en-US" altLang="zh-CN" sz="3200" b="1" baseline="-25000" dirty="0" smtClean="0">
                <a:latin typeface="Times New Roman" pitchFamily="18" charset="0"/>
              </a:rPr>
              <a:t>I </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xB</a:t>
            </a:r>
            <a:r>
              <a:rPr lang="en-US" altLang="zh-CN" sz="3200" b="1" dirty="0" smtClean="0">
                <a:latin typeface="Times New Roman" pitchFamily="18" charset="0"/>
              </a:rPr>
              <a:t>(x) )=1</a:t>
            </a:r>
            <a:r>
              <a:rPr lang="zh-CN" altLang="en-US" sz="32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EF618A2-48AF-4D31-979A-B4C8714BD75E}" type="slidenum">
              <a:rPr lang="en-US" altLang="zh-CN" smtClean="0"/>
              <a:pPr>
                <a:defRPr/>
              </a:pPr>
              <a:t>68</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7331">
                                            <p:txEl>
                                              <p:pRg st="5" end="5"/>
                                            </p:txEl>
                                          </p:spTgt>
                                        </p:tgtEl>
                                        <p:attrNameLst>
                                          <p:attrName>style.visibility</p:attrName>
                                        </p:attrNameLst>
                                      </p:cBhvr>
                                      <p:to>
                                        <p:strVal val="visible"/>
                                      </p:to>
                                    </p:set>
                                    <p:anim calcmode="lin" valueType="num">
                                      <p:cBhvr additive="base">
                                        <p:cTn id="7" dur="500" fill="hold"/>
                                        <p:tgtEl>
                                          <p:spTgt spid="22733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733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7331">
                                            <p:txEl>
                                              <p:pRg st="6" end="6"/>
                                            </p:txEl>
                                          </p:spTgt>
                                        </p:tgtEl>
                                        <p:attrNameLst>
                                          <p:attrName>style.visibility</p:attrName>
                                        </p:attrNameLst>
                                      </p:cBhvr>
                                      <p:to>
                                        <p:strVal val="visible"/>
                                      </p:to>
                                    </p:set>
                                    <p:anim calcmode="lin" valueType="num">
                                      <p:cBhvr additive="base">
                                        <p:cTn id="11" dur="500" fill="hold"/>
                                        <p:tgtEl>
                                          <p:spTgt spid="22733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7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27331">
                                            <p:txEl>
                                              <p:pRg st="7" end="7"/>
                                            </p:txEl>
                                          </p:spTgt>
                                        </p:tgtEl>
                                        <p:attrNameLst>
                                          <p:attrName>style.visibility</p:attrName>
                                        </p:attrNameLst>
                                      </p:cBhvr>
                                      <p:to>
                                        <p:strVal val="visible"/>
                                      </p:to>
                                    </p:set>
                                    <p:anim calcmode="lin" valueType="num">
                                      <p:cBhvr additive="base">
                                        <p:cTn id="17" dur="500" fill="hold"/>
                                        <p:tgtEl>
                                          <p:spTgt spid="22733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7331">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7331">
                                            <p:txEl>
                                              <p:pRg st="8" end="8"/>
                                            </p:txEl>
                                          </p:spTgt>
                                        </p:tgtEl>
                                        <p:attrNameLst>
                                          <p:attrName>style.visibility</p:attrName>
                                        </p:attrNameLst>
                                      </p:cBhvr>
                                      <p:to>
                                        <p:strVal val="visible"/>
                                      </p:to>
                                    </p:set>
                                    <p:anim calcmode="lin" valueType="num">
                                      <p:cBhvr additive="base">
                                        <p:cTn id="21" dur="500" fill="hold"/>
                                        <p:tgtEl>
                                          <p:spTgt spid="227331">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73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27331">
                                            <p:txEl>
                                              <p:pRg st="9" end="9"/>
                                            </p:txEl>
                                          </p:spTgt>
                                        </p:tgtEl>
                                        <p:attrNameLst>
                                          <p:attrName>style.visibility</p:attrName>
                                        </p:attrNameLst>
                                      </p:cBhvr>
                                      <p:to>
                                        <p:strVal val="visible"/>
                                      </p:to>
                                    </p:set>
                                    <p:anim calcmode="lin" valueType="num">
                                      <p:cBhvr additive="base">
                                        <p:cTn id="27" dur="500" fill="hold"/>
                                        <p:tgtEl>
                                          <p:spTgt spid="227331">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7331">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27331">
                                            <p:txEl>
                                              <p:pRg st="10" end="10"/>
                                            </p:txEl>
                                          </p:spTgt>
                                        </p:tgtEl>
                                        <p:attrNameLst>
                                          <p:attrName>style.visibility</p:attrName>
                                        </p:attrNameLst>
                                      </p:cBhvr>
                                      <p:to>
                                        <p:strVal val="visible"/>
                                      </p:to>
                                    </p:set>
                                    <p:anim calcmode="lin" valueType="num">
                                      <p:cBhvr additive="base">
                                        <p:cTn id="31" dur="500" fill="hold"/>
                                        <p:tgtEl>
                                          <p:spTgt spid="22733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73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81000" y="776628"/>
            <a:ext cx="8305800" cy="5547972"/>
          </a:xfrm>
        </p:spPr>
        <p:txBody>
          <a:bodyPr/>
          <a:lstStyle/>
          <a:p>
            <a:pPr marL="0" indent="0" eaLnBrk="1" hangingPunct="1">
              <a:lnSpc>
                <a:spcPct val="110000"/>
              </a:lnSpc>
              <a:spcBef>
                <a:spcPct val="10000"/>
              </a:spcBef>
              <a:tabLst>
                <a:tab pos="669925" algn="l"/>
              </a:tabLst>
              <a:defRPr/>
            </a:pPr>
            <a:r>
              <a:rPr lang="zh-CN" altLang="en-US" sz="3200" b="1" dirty="0" smtClean="0">
                <a:latin typeface="Times New Roman" pitchFamily="18" charset="0"/>
              </a:rPr>
              <a:t>令</a:t>
            </a:r>
            <a:r>
              <a:rPr lang="en-US" altLang="zh-CN" sz="3200" b="1" dirty="0" smtClean="0">
                <a:latin typeface="Times New Roman" pitchFamily="18" charset="0"/>
              </a:rPr>
              <a:t>G</a:t>
            </a:r>
            <a:r>
              <a:rPr lang="en-US" altLang="zh-CN" sz="3200" b="1" baseline="-25000" dirty="0" smtClean="0">
                <a:latin typeface="Times New Roman" pitchFamily="18" charset="0"/>
              </a:rPr>
              <a:t>1 </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r>
              <a:rPr lang="zh-CN" altLang="en-US" sz="3200" b="1" dirty="0" smtClean="0">
                <a:latin typeface="Times New Roman" pitchFamily="18" charset="0"/>
              </a:rPr>
              <a:t>，</a:t>
            </a:r>
            <a:r>
              <a:rPr lang="en-US" altLang="zh-CN" sz="3200" b="1" dirty="0" smtClean="0">
                <a:latin typeface="Times New Roman" pitchFamily="18" charset="0"/>
              </a:rPr>
              <a:t>G</a:t>
            </a:r>
            <a:r>
              <a:rPr lang="en-US" altLang="zh-CN" sz="3200" b="1" baseline="-25000" dirty="0" smtClean="0">
                <a:latin typeface="Times New Roman" pitchFamily="18" charset="0"/>
              </a:rPr>
              <a:t>2</a:t>
            </a:r>
            <a:r>
              <a:rPr lang="en-US" altLang="zh-CN" sz="3200" b="1" dirty="0" smtClean="0">
                <a:latin typeface="Times New Roman" pitchFamily="18" charset="0"/>
              </a:rPr>
              <a:t>=H(a)</a:t>
            </a:r>
            <a:r>
              <a:rPr lang="zh-CN" altLang="en-US" sz="3200" b="1" dirty="0" smtClean="0">
                <a:latin typeface="Times New Roman" pitchFamily="18" charset="0"/>
              </a:rPr>
              <a:t>，</a:t>
            </a:r>
          </a:p>
          <a:p>
            <a:pPr marL="0" indent="0" eaLnBrk="1" hangingPunct="1">
              <a:lnSpc>
                <a:spcPct val="110000"/>
              </a:lnSpc>
              <a:spcBef>
                <a:spcPct val="10000"/>
              </a:spcBef>
              <a:buFont typeface="Wingdings" panose="05000000000000000000" pitchFamily="2" charset="2"/>
              <a:buNone/>
              <a:tabLst>
                <a:tab pos="669925" algn="l"/>
              </a:tabLst>
              <a:defRPr/>
            </a:pPr>
            <a:r>
              <a:rPr lang="zh-CN" altLang="en-US" sz="3200" b="1" dirty="0" smtClean="0">
                <a:latin typeface="Times New Roman" pitchFamily="18" charset="0"/>
              </a:rPr>
              <a:t>            </a:t>
            </a:r>
            <a:r>
              <a:rPr lang="en-US" altLang="zh-CN" sz="3200" b="1" dirty="0" smtClean="0">
                <a:latin typeface="Times New Roman" pitchFamily="18" charset="0"/>
              </a:rPr>
              <a:t>H=M(a)</a:t>
            </a:r>
            <a:br>
              <a:rPr lang="en-US" altLang="zh-CN" sz="3200" b="1" dirty="0" smtClean="0">
                <a:latin typeface="Times New Roman" pitchFamily="18" charset="0"/>
              </a:rPr>
            </a:br>
            <a:r>
              <a:rPr lang="zh-CN" altLang="en-US" sz="3200" b="1" dirty="0" smtClean="0">
                <a:latin typeface="Times New Roman" pitchFamily="18" charset="0"/>
              </a:rPr>
              <a:t>证明：</a:t>
            </a:r>
            <a:r>
              <a:rPr lang="en-US" altLang="zh-CN" sz="3200" b="1" dirty="0" smtClean="0">
                <a:latin typeface="Times New Roman" pitchFamily="18" charset="0"/>
              </a:rPr>
              <a:t>H</a:t>
            </a:r>
            <a:r>
              <a:rPr lang="zh-CN" altLang="en-US" sz="3200" b="1" dirty="0" smtClean="0">
                <a:latin typeface="Times New Roman" pitchFamily="18" charset="0"/>
              </a:rPr>
              <a:t>是</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G</a:t>
            </a:r>
            <a:r>
              <a:rPr lang="en-US" altLang="zh-CN" sz="3200" b="1" baseline="-25000" dirty="0" smtClean="0">
                <a:latin typeface="Times New Roman" pitchFamily="18" charset="0"/>
              </a:rPr>
              <a:t>2</a:t>
            </a:r>
            <a:r>
              <a:rPr lang="zh-CN" altLang="en-US" sz="3200" b="1" dirty="0" smtClean="0">
                <a:latin typeface="Times New Roman" pitchFamily="18" charset="0"/>
              </a:rPr>
              <a:t>的逻辑结果。</a:t>
            </a:r>
          </a:p>
          <a:p>
            <a:pPr marL="0" indent="0" eaLnBrk="1" hangingPunct="1">
              <a:lnSpc>
                <a:spcPct val="110000"/>
              </a:lnSpc>
              <a:spcBef>
                <a:spcPct val="10000"/>
              </a:spcBef>
              <a:buFont typeface="Wingdings" panose="05000000000000000000" pitchFamily="2" charset="2"/>
              <a:buNone/>
              <a:tabLst>
                <a:tab pos="669925" algn="l"/>
              </a:tabLst>
              <a:defRPr/>
            </a:pPr>
            <a:r>
              <a:rPr lang="zh-CN" altLang="en-US" sz="3200" b="1" dirty="0" smtClean="0">
                <a:latin typeface="Times New Roman" pitchFamily="18" charset="0"/>
              </a:rPr>
              <a:t>证明：设</a:t>
            </a:r>
            <a:r>
              <a:rPr lang="en-US" altLang="zh-CN" sz="3200" b="1" dirty="0" smtClean="0">
                <a:latin typeface="Times New Roman" pitchFamily="18" charset="0"/>
              </a:rPr>
              <a:t>I</a:t>
            </a:r>
            <a:r>
              <a:rPr lang="zh-CN" altLang="en-US" sz="3200" b="1" dirty="0" smtClean="0">
                <a:latin typeface="Times New Roman" pitchFamily="18" charset="0"/>
              </a:rPr>
              <a:t>是</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en-US" altLang="zh-CN" sz="3200" b="1" dirty="0" smtClean="0">
                <a:latin typeface="Times New Roman" pitchFamily="18" charset="0"/>
              </a:rPr>
              <a:t> </a:t>
            </a:r>
            <a:r>
              <a:rPr lang="zh-CN" altLang="en-US" sz="3200" b="1" dirty="0" smtClean="0">
                <a:latin typeface="Times New Roman" pitchFamily="18" charset="0"/>
              </a:rPr>
              <a:t>，</a:t>
            </a:r>
            <a:r>
              <a:rPr lang="en-US" altLang="zh-CN" sz="3200" b="1" dirty="0" smtClean="0">
                <a:latin typeface="Times New Roman" pitchFamily="18" charset="0"/>
              </a:rPr>
              <a:t>G</a:t>
            </a:r>
            <a:r>
              <a:rPr lang="en-US" altLang="zh-CN" sz="3200" b="1" baseline="-25000" dirty="0" smtClean="0">
                <a:latin typeface="Times New Roman" pitchFamily="18" charset="0"/>
              </a:rPr>
              <a:t>2</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的一个解释，且</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G</a:t>
            </a:r>
            <a:r>
              <a:rPr lang="en-US" altLang="zh-CN" sz="3200" b="1" baseline="-25000" dirty="0" smtClean="0">
                <a:latin typeface="Times New Roman" pitchFamily="18" charset="0"/>
              </a:rPr>
              <a:t>2</a:t>
            </a:r>
            <a:r>
              <a:rPr lang="zh-CN" altLang="en-US" sz="3200" b="1" dirty="0" smtClean="0">
                <a:latin typeface="Times New Roman" pitchFamily="18" charset="0"/>
              </a:rPr>
              <a:t>，即</a:t>
            </a:r>
            <a:r>
              <a:rPr lang="en-US" altLang="zh-CN" sz="3200" b="1" dirty="0" smtClean="0">
                <a:latin typeface="Times New Roman" pitchFamily="18" charset="0"/>
              </a:rPr>
              <a:t>I</a:t>
            </a:r>
            <a:r>
              <a:rPr lang="zh-CN" altLang="en-US" sz="3200" b="1" dirty="0" smtClean="0">
                <a:latin typeface="Times New Roman" pitchFamily="18" charset="0"/>
              </a:rPr>
              <a:t>满足</a:t>
            </a:r>
            <a:br>
              <a:rPr lang="zh-CN" altLang="en-US" sz="3200" b="1" dirty="0" smtClean="0">
                <a:latin typeface="Times New Roman" pitchFamily="18" charset="0"/>
              </a:rPr>
            </a:br>
            <a:r>
              <a:rPr lang="zh-CN" altLang="en-US" sz="3200" b="1" dirty="0" smtClean="0">
                <a:latin typeface="Times New Roman" pitchFamily="18" charset="0"/>
              </a:rPr>
              <a:t>			</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a:t>
            </a:r>
            <a:br>
              <a:rPr lang="en-US" altLang="zh-CN" sz="3200" b="1" dirty="0" smtClean="0">
                <a:latin typeface="Times New Roman" pitchFamily="18" charset="0"/>
              </a:rPr>
            </a:br>
            <a:r>
              <a:rPr lang="zh-CN" altLang="en-US" sz="3200" b="1" dirty="0" smtClean="0">
                <a:latin typeface="Times New Roman" pitchFamily="18" charset="0"/>
              </a:rPr>
              <a:t>则</a:t>
            </a:r>
            <a:r>
              <a:rPr lang="en-US" altLang="zh-CN" sz="3200" b="1" dirty="0" smtClean="0">
                <a:latin typeface="Times New Roman" pitchFamily="18" charset="0"/>
              </a:rPr>
              <a:t>I</a:t>
            </a:r>
            <a:r>
              <a:rPr lang="zh-CN" altLang="en-US" sz="3200" b="1" dirty="0" smtClean="0">
                <a:latin typeface="Times New Roman" pitchFamily="18" charset="0"/>
              </a:rPr>
              <a:t>应该满足</a:t>
            </a:r>
            <a:r>
              <a:rPr lang="en-US" altLang="zh-CN" sz="3200" b="1" dirty="0" smtClean="0">
                <a:latin typeface="Times New Roman" pitchFamily="18" charset="0"/>
              </a:rPr>
              <a:t>M(a)</a:t>
            </a:r>
            <a:r>
              <a:rPr lang="zh-CN" altLang="en-US" sz="3200" b="1" dirty="0" smtClean="0">
                <a:latin typeface="Times New Roman" pitchFamily="18" charset="0"/>
              </a:rPr>
              <a:t>。否则，令</a:t>
            </a:r>
            <a:r>
              <a:rPr lang="en-US" altLang="zh-CN" sz="3200" b="1" dirty="0" smtClean="0">
                <a:latin typeface="Times New Roman" pitchFamily="18" charset="0"/>
              </a:rPr>
              <a:t>M(a)</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下为假，而</a:t>
            </a:r>
            <a:r>
              <a:rPr lang="en-US" altLang="zh-CN" sz="3200" b="1" dirty="0" smtClean="0">
                <a:latin typeface="Times New Roman" pitchFamily="18" charset="0"/>
              </a:rPr>
              <a:t>H(a)</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下为真，于是</a:t>
            </a:r>
            <a:r>
              <a:rPr lang="en-US" altLang="zh-CN" sz="3200" b="1" dirty="0" smtClean="0">
                <a:latin typeface="Times New Roman" pitchFamily="18" charset="0"/>
              </a:rPr>
              <a:t>H(a)</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M(a)</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下为假，故</a:t>
            </a:r>
            <a:r>
              <a:rPr lang="zh-CN" altLang="en-US"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rPr>
              <a:t>(H(x)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M(x))</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下为假，矛盾。</a:t>
            </a:r>
            <a:br>
              <a:rPr lang="zh-CN" altLang="en-US" sz="3200" b="1" dirty="0" smtClean="0">
                <a:latin typeface="Times New Roman" pitchFamily="18" charset="0"/>
              </a:rPr>
            </a:br>
            <a:r>
              <a:rPr lang="zh-CN" altLang="en-US" sz="3200" b="1" dirty="0" smtClean="0">
                <a:latin typeface="Times New Roman" pitchFamily="18" charset="0"/>
              </a:rPr>
              <a:t>故</a:t>
            </a:r>
            <a:r>
              <a:rPr lang="en-US" altLang="zh-CN" sz="3200" b="1" dirty="0" smtClean="0">
                <a:latin typeface="Times New Roman" pitchFamily="18" charset="0"/>
              </a:rPr>
              <a:t>M(a)</a:t>
            </a: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下为真命题。</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171D66A6-0339-40E5-A906-60F22B6E2114}" type="slidenum">
              <a:rPr lang="en-US" altLang="zh-CN" smtClean="0"/>
              <a:pPr>
                <a:defRPr/>
              </a:pPr>
              <a:t>69</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additive="base">
                                        <p:cTn id="7"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type="body" idx="1"/>
          </p:nvPr>
        </p:nvSpPr>
        <p:spPr>
          <a:xfrm>
            <a:off x="533400" y="914400"/>
            <a:ext cx="8229600" cy="4835525"/>
          </a:xfrm>
        </p:spPr>
        <p:txBody>
          <a:bodyPr/>
          <a:lstStyle/>
          <a:p>
            <a:pPr eaLnBrk="1" hangingPunct="1">
              <a:lnSpc>
                <a:spcPct val="125000"/>
              </a:lnSpc>
              <a:defRPr/>
            </a:pPr>
            <a:r>
              <a:rPr lang="zh-CN" altLang="en-US" sz="3200" b="1" dirty="0" smtClean="0"/>
              <a:t>为了表示出这三个命题的内在关系，需要引进谓词的概念。</a:t>
            </a:r>
          </a:p>
          <a:p>
            <a:pPr eaLnBrk="1" hangingPunct="1">
              <a:lnSpc>
                <a:spcPct val="125000"/>
              </a:lnSpc>
              <a:defRPr/>
            </a:pPr>
            <a:r>
              <a:rPr lang="zh-CN" altLang="en-US" sz="3200" b="1" dirty="0" smtClean="0"/>
              <a:t>例如，在前面的例子“张三是人”中的“是人”是谓语，称为</a:t>
            </a:r>
            <a:r>
              <a:rPr lang="zh-CN" altLang="en-US" sz="3200" b="1" dirty="0" smtClean="0">
                <a:solidFill>
                  <a:srgbClr val="FFCC00"/>
                </a:solidFill>
              </a:rPr>
              <a:t>谓词</a:t>
            </a:r>
            <a:r>
              <a:rPr lang="zh-CN" altLang="en-US" sz="3200" b="1" dirty="0" smtClean="0"/>
              <a:t>，“张三”是主语，称为</a:t>
            </a:r>
            <a:r>
              <a:rPr lang="zh-CN" altLang="en-US" sz="3200" b="1" dirty="0" smtClean="0">
                <a:solidFill>
                  <a:srgbClr val="FFCC00"/>
                </a:solidFill>
              </a:rPr>
              <a:t>个体</a:t>
            </a:r>
            <a:r>
              <a:rPr lang="zh-CN" altLang="en-US" sz="3200" b="1" dirty="0" smtClean="0"/>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D8C3501C-4949-4294-8619-201E55E86CB0}" type="slidenum">
              <a:rPr lang="en-US" altLang="zh-CN" smtClean="0"/>
              <a:pPr>
                <a:defRPr/>
              </a:pPr>
              <a:t>7</a:t>
            </a:fld>
            <a:endParaRPr lang="en-US" altLang="zh-CN"/>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type="body" idx="1"/>
          </p:nvPr>
        </p:nvSpPr>
        <p:spPr>
          <a:xfrm>
            <a:off x="228600" y="990600"/>
            <a:ext cx="8915400" cy="5410200"/>
          </a:xfrm>
        </p:spPr>
        <p:txBody>
          <a:bodyPr/>
          <a:lstStyle/>
          <a:p>
            <a:pPr eaLnBrk="1" hangingPunct="1">
              <a:buFont typeface="Wingdings" panose="05000000000000000000" pitchFamily="2" charset="2"/>
              <a:buNone/>
              <a:defRPr/>
            </a:pPr>
            <a:r>
              <a:rPr lang="zh-CN" altLang="en-US" sz="2900" b="1" dirty="0" smtClean="0">
                <a:latin typeface="Times New Roman" pitchFamily="18" charset="0"/>
              </a:rPr>
              <a:t>证明谓词公式间的等价和蕴涵一般很少用到真值表法。</a:t>
            </a:r>
          </a:p>
          <a:p>
            <a:pPr eaLnBrk="1" hangingPunct="1">
              <a:buFont typeface="Wingdings" panose="05000000000000000000" pitchFamily="2" charset="2"/>
              <a:buNone/>
              <a:defRPr/>
            </a:pPr>
            <a:r>
              <a:rPr lang="zh-CN" altLang="en-US" sz="2900" b="1" dirty="0" smtClean="0">
                <a:latin typeface="Times New Roman" pitchFamily="18" charset="0"/>
              </a:rPr>
              <a:t>对于谓词公式</a:t>
            </a:r>
            <a:r>
              <a:rPr lang="en-US" altLang="zh-CN" sz="2900" b="1" dirty="0" smtClean="0">
                <a:latin typeface="Times New Roman" pitchFamily="18" charset="0"/>
              </a:rPr>
              <a:t>A,B</a:t>
            </a:r>
            <a:r>
              <a:rPr lang="zh-CN" altLang="en-US" sz="2900" b="1" dirty="0" smtClean="0">
                <a:latin typeface="Times New Roman" pitchFamily="18" charset="0"/>
              </a:rPr>
              <a:t>，一般有如下证明</a:t>
            </a:r>
            <a:r>
              <a:rPr lang="en-US" altLang="zh-CN" sz="2900" b="1" dirty="0" smtClean="0">
                <a:latin typeface="Times New Roman" pitchFamily="18" charset="0"/>
              </a:rPr>
              <a:t>A</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a:t>
            </a:r>
            <a:r>
              <a:rPr lang="zh-CN" altLang="en-US" sz="2900" b="1" dirty="0" smtClean="0">
                <a:latin typeface="Times New Roman" pitchFamily="18" charset="0"/>
              </a:rPr>
              <a:t>的方法：</a:t>
            </a:r>
          </a:p>
          <a:p>
            <a:pPr eaLnBrk="1" hangingPunct="1">
              <a:buFont typeface="Wingdings" panose="05000000000000000000" pitchFamily="2" charset="2"/>
              <a:buNone/>
              <a:defRPr/>
            </a:pPr>
            <a:r>
              <a:rPr lang="zh-CN" altLang="en-US" sz="2900" b="1" dirty="0" smtClean="0">
                <a:solidFill>
                  <a:srgbClr val="FFCC00"/>
                </a:solidFill>
                <a:latin typeface="Times New Roman" pitchFamily="18" charset="0"/>
              </a:rPr>
              <a:t>方法一</a:t>
            </a:r>
            <a:r>
              <a:rPr lang="en-US" altLang="zh-CN" sz="2900" b="1" dirty="0" smtClean="0">
                <a:solidFill>
                  <a:srgbClr val="FFCC00"/>
                </a:solidFill>
                <a:latin typeface="Times New Roman" pitchFamily="18" charset="0"/>
              </a:rPr>
              <a:t>. </a:t>
            </a:r>
            <a:r>
              <a:rPr lang="zh-CN" altLang="en-US" sz="2900" b="1" dirty="0" smtClean="0">
                <a:solidFill>
                  <a:srgbClr val="FFCC00"/>
                </a:solidFill>
                <a:latin typeface="Times New Roman" pitchFamily="18" charset="0"/>
              </a:rPr>
              <a:t>证明</a:t>
            </a:r>
            <a:r>
              <a:rPr lang="en-US" altLang="zh-CN" sz="2900" b="1" dirty="0" smtClean="0">
                <a:solidFill>
                  <a:srgbClr val="FFCC00"/>
                </a:solidFill>
                <a:latin typeface="Times New Roman" pitchFamily="18" charset="0"/>
              </a:rPr>
              <a:t>A</a:t>
            </a:r>
            <a:r>
              <a:rPr lang="en-US" altLang="zh-CN" sz="2900" b="1" dirty="0" smtClean="0">
                <a:solidFill>
                  <a:srgbClr val="FFCC00"/>
                </a:solidFill>
                <a:latin typeface="Times New Roman" pitchFamily="18" charset="0"/>
                <a:sym typeface="Symbol" pitchFamily="18" charset="2"/>
              </a:rPr>
              <a:t></a:t>
            </a:r>
            <a:r>
              <a:rPr lang="en-US" altLang="zh-CN" sz="2900" b="1" dirty="0" smtClean="0">
                <a:solidFill>
                  <a:srgbClr val="FFCC00"/>
                </a:solidFill>
                <a:latin typeface="Times New Roman" pitchFamily="18" charset="0"/>
              </a:rPr>
              <a:t>B</a:t>
            </a:r>
            <a:r>
              <a:rPr lang="zh-CN" altLang="en-US" sz="2900" b="1" dirty="0" smtClean="0">
                <a:solidFill>
                  <a:srgbClr val="FFCC00"/>
                </a:solidFill>
                <a:latin typeface="Times New Roman" pitchFamily="18" charset="0"/>
              </a:rPr>
              <a:t>是恒真公式。</a:t>
            </a:r>
          </a:p>
          <a:p>
            <a:pPr eaLnBrk="1" hangingPunct="1">
              <a:buFont typeface="Wingdings" panose="05000000000000000000" pitchFamily="2" charset="2"/>
              <a:buNone/>
              <a:defRPr/>
            </a:pPr>
            <a:r>
              <a:rPr lang="zh-CN" altLang="en-US" sz="2900" b="1" dirty="0" smtClean="0">
                <a:solidFill>
                  <a:srgbClr val="FFCC00"/>
                </a:solidFill>
                <a:latin typeface="Times New Roman" pitchFamily="18" charset="0"/>
              </a:rPr>
              <a:t>方法二</a:t>
            </a:r>
            <a:r>
              <a:rPr lang="en-US" altLang="zh-CN" sz="2900" b="1" dirty="0" smtClean="0">
                <a:solidFill>
                  <a:srgbClr val="FFCC00"/>
                </a:solidFill>
                <a:latin typeface="Times New Roman" pitchFamily="18" charset="0"/>
              </a:rPr>
              <a:t>. </a:t>
            </a:r>
            <a:r>
              <a:rPr lang="zh-CN" altLang="en-US" sz="2900" b="1" dirty="0" smtClean="0">
                <a:solidFill>
                  <a:srgbClr val="FFCC00"/>
                </a:solidFill>
                <a:latin typeface="Times New Roman" pitchFamily="18" charset="0"/>
              </a:rPr>
              <a:t>由基本等价式和基本蕴涵式推导出</a:t>
            </a:r>
            <a:r>
              <a:rPr lang="en-US" altLang="zh-CN" sz="2900" b="1" dirty="0" smtClean="0">
                <a:solidFill>
                  <a:srgbClr val="FFCC00"/>
                </a:solidFill>
                <a:latin typeface="Times New Roman" pitchFamily="18" charset="0"/>
              </a:rPr>
              <a:t>A</a:t>
            </a:r>
            <a:r>
              <a:rPr lang="en-US" altLang="zh-CN" sz="2900" b="1" dirty="0" smtClean="0">
                <a:solidFill>
                  <a:srgbClr val="FFCC00"/>
                </a:solidFill>
                <a:latin typeface="Times New Roman" pitchFamily="18" charset="0"/>
                <a:sym typeface="Symbol" pitchFamily="18" charset="2"/>
              </a:rPr>
              <a:t></a:t>
            </a:r>
            <a:r>
              <a:rPr lang="en-US" altLang="zh-CN" sz="2900" b="1" dirty="0" smtClean="0">
                <a:solidFill>
                  <a:srgbClr val="FFCC00"/>
                </a:solidFill>
                <a:latin typeface="Times New Roman" pitchFamily="18" charset="0"/>
              </a:rPr>
              <a:t>B</a:t>
            </a:r>
            <a:r>
              <a:rPr lang="zh-CN" altLang="en-US" sz="2900" b="1" dirty="0" smtClean="0">
                <a:solidFill>
                  <a:srgbClr val="FFCC00"/>
                </a:solidFill>
                <a:latin typeface="Times New Roman" pitchFamily="18" charset="0"/>
              </a:rPr>
              <a:t>。</a:t>
            </a:r>
          </a:p>
          <a:p>
            <a:pPr eaLnBrk="1" hangingPunct="1">
              <a:buFont typeface="Wingdings" panose="05000000000000000000" pitchFamily="2" charset="2"/>
              <a:buNone/>
              <a:defRPr/>
            </a:pPr>
            <a:r>
              <a:rPr lang="zh-CN" altLang="en-US" sz="2900" b="1" dirty="0" smtClean="0">
                <a:latin typeface="Times New Roman" pitchFamily="18" charset="0"/>
              </a:rPr>
              <a:t>常用的基本蕴涵式有：</a:t>
            </a:r>
            <a:endParaRPr lang="zh-CN" altLang="en-US" sz="2900" b="1" dirty="0" smtClean="0">
              <a:latin typeface="Times New Roman" pitchFamily="18" charset="0"/>
              <a:sym typeface="Symbol" pitchFamily="18" charset="2"/>
            </a:endParaRPr>
          </a:p>
          <a:p>
            <a:pPr eaLnBrk="1" hangingPunct="1">
              <a:buFont typeface="Wingdings" panose="05000000000000000000" pitchFamily="2" charset="2"/>
              <a:buNone/>
              <a:defRPr/>
            </a:pPr>
            <a:r>
              <a:rPr lang="zh-CN" altLang="en-US" sz="2900" b="1" dirty="0" smtClean="0">
                <a:latin typeface="Times New Roman" pitchFamily="18" charset="0"/>
                <a:sym typeface="Symbol" pitchFamily="18" charset="2"/>
              </a:rPr>
              <a:t></a:t>
            </a:r>
            <a:r>
              <a:rPr lang="en-US" altLang="zh-CN" sz="2900" b="1" dirty="0" smtClean="0">
                <a:latin typeface="Times New Roman" pitchFamily="18" charset="0"/>
              </a:rPr>
              <a:t>x(A(x)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rPr>
              <a:t>xA</a:t>
            </a:r>
            <a:r>
              <a:rPr lang="en-US" altLang="zh-CN" sz="2900" b="1" dirty="0" smtClean="0">
                <a:latin typeface="Times New Roman" pitchFamily="18" charset="0"/>
              </a:rPr>
              <a:t>(x)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x(B(x))       </a:t>
            </a:r>
            <a:r>
              <a:rPr lang="zh-CN" altLang="en-US" sz="2900" b="1" dirty="0" smtClean="0">
                <a:latin typeface="Times New Roman" pitchFamily="18" charset="0"/>
              </a:rPr>
              <a:t>（</a:t>
            </a:r>
            <a:r>
              <a:rPr lang="en-US" altLang="zh-CN" sz="2900" b="1" dirty="0" smtClean="0">
                <a:latin typeface="Times New Roman" pitchFamily="18" charset="0"/>
              </a:rPr>
              <a:t>a</a:t>
            </a:r>
            <a:r>
              <a:rPr lang="zh-CN" altLang="en-US" sz="2900" b="1" dirty="0" smtClean="0">
                <a:latin typeface="Times New Roman" pitchFamily="18" charset="0"/>
              </a:rPr>
              <a:t>）</a:t>
            </a:r>
          </a:p>
          <a:p>
            <a:pPr eaLnBrk="1" hangingPunct="1">
              <a:buFont typeface="Wingdings" panose="05000000000000000000" pitchFamily="2" charset="2"/>
              <a:buNone/>
              <a:defRPr/>
            </a:pPr>
            <a:r>
              <a:rPr lang="en-US" altLang="zh-CN" sz="2900" b="1" dirty="0" smtClean="0">
                <a:latin typeface="Times New Roman" pitchFamily="18" charset="0"/>
              </a:rPr>
              <a:t>(</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rPr>
              <a:t>xA</a:t>
            </a:r>
            <a:r>
              <a:rPr lang="en-US" altLang="zh-CN" sz="2900" b="1" dirty="0" smtClean="0">
                <a:latin typeface="Times New Roman" pitchFamily="18" charset="0"/>
              </a:rPr>
              <a:t>(x)</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rPr>
              <a:t>xB</a:t>
            </a:r>
            <a:r>
              <a:rPr lang="en-US" altLang="zh-CN" sz="2900" b="1" dirty="0" smtClean="0">
                <a:latin typeface="Times New Roman" pitchFamily="18" charset="0"/>
              </a:rPr>
              <a:t>(x))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x(A(x)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B(x))         (b)</a:t>
            </a:r>
            <a:endParaRPr lang="en-US" altLang="zh-CN" sz="2900" b="1" dirty="0" smtClean="0">
              <a:latin typeface="Times New Roman" pitchFamily="18" charset="0"/>
              <a:sym typeface="Symbol" pitchFamily="18" charset="2"/>
            </a:endParaRPr>
          </a:p>
          <a:p>
            <a:pPr eaLnBrk="1" hangingPunct="1">
              <a:buFont typeface="Wingdings" panose="05000000000000000000" pitchFamily="2" charset="2"/>
              <a:buNone/>
              <a:defRPr/>
            </a:pP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x(A(x)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B(x)) </a:t>
            </a:r>
            <a:r>
              <a:rPr lang="en-US" altLang="zh-CN" sz="2900" b="1" dirty="0" smtClean="0">
                <a:solidFill>
                  <a:srgbClr val="FFC000"/>
                </a:solidFill>
                <a:latin typeface="Times New Roman" pitchFamily="18" charset="0"/>
                <a:sym typeface="Symbol" pitchFamily="18" charset="2"/>
              </a:rPr>
              <a:t></a:t>
            </a:r>
            <a:r>
              <a:rPr lang="en-US" altLang="zh-CN" sz="2900" b="1" dirty="0" smtClean="0">
                <a:latin typeface="Times New Roman" pitchFamily="18" charset="0"/>
                <a:sym typeface="Symbol" pitchFamily="18" charset="2"/>
              </a:rPr>
              <a:t></a:t>
            </a:r>
            <a:r>
              <a:rPr lang="en-US" altLang="zh-CN" sz="2900" b="1" dirty="0" err="1" smtClean="0">
                <a:latin typeface="Times New Roman" pitchFamily="18" charset="0"/>
              </a:rPr>
              <a:t>xA</a:t>
            </a:r>
            <a:r>
              <a:rPr lang="en-US" altLang="zh-CN" sz="2900" b="1" dirty="0" smtClean="0">
                <a:latin typeface="Times New Roman" pitchFamily="18" charset="0"/>
              </a:rPr>
              <a:t>(x)</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 </a:t>
            </a:r>
            <a:r>
              <a:rPr lang="en-US" altLang="zh-CN" sz="2900" b="1" dirty="0" smtClean="0">
                <a:latin typeface="Times New Roman" pitchFamily="18" charset="0"/>
                <a:sym typeface="Symbol" pitchFamily="18" charset="2"/>
              </a:rPr>
              <a:t></a:t>
            </a:r>
            <a:r>
              <a:rPr lang="en-US" altLang="zh-CN" sz="2900" b="1" dirty="0" smtClean="0">
                <a:latin typeface="Times New Roman" pitchFamily="18" charset="0"/>
              </a:rPr>
              <a:t>x B(x)      (c)</a:t>
            </a:r>
          </a:p>
          <a:p>
            <a:pPr eaLnBrk="1" hangingPunct="1">
              <a:buFont typeface="Wingdings" panose="05000000000000000000" pitchFamily="2" charset="2"/>
              <a:buNone/>
              <a:defRPr/>
            </a:pPr>
            <a:r>
              <a:rPr lang="zh-CN" altLang="en-US" sz="2900" b="1" dirty="0" smtClean="0">
                <a:solidFill>
                  <a:srgbClr val="FFCC00"/>
                </a:solidFill>
                <a:latin typeface="Times New Roman" pitchFamily="18" charset="0"/>
              </a:rPr>
              <a:t>方法三</a:t>
            </a:r>
            <a:r>
              <a:rPr lang="en-US" altLang="zh-CN" sz="2900" b="1" dirty="0" smtClean="0">
                <a:solidFill>
                  <a:srgbClr val="FFCC00"/>
                </a:solidFill>
                <a:latin typeface="Times New Roman" pitchFamily="18" charset="0"/>
              </a:rPr>
              <a:t>. </a:t>
            </a:r>
            <a:r>
              <a:rPr lang="zh-CN" altLang="en-US" sz="2900" b="1" dirty="0" smtClean="0">
                <a:solidFill>
                  <a:srgbClr val="FFCC00"/>
                </a:solidFill>
                <a:latin typeface="Times New Roman" pitchFamily="18" charset="0"/>
              </a:rPr>
              <a:t>任取解释</a:t>
            </a:r>
            <a:r>
              <a:rPr lang="en-US" altLang="zh-CN" sz="2900" b="1" dirty="0" smtClean="0">
                <a:solidFill>
                  <a:srgbClr val="FFCC00"/>
                </a:solidFill>
                <a:latin typeface="Times New Roman" pitchFamily="18" charset="0"/>
              </a:rPr>
              <a:t>I</a:t>
            </a:r>
            <a:r>
              <a:rPr lang="zh-CN" altLang="en-US" sz="2900" b="1" dirty="0" smtClean="0">
                <a:solidFill>
                  <a:srgbClr val="FFCC00"/>
                </a:solidFill>
                <a:latin typeface="Times New Roman" pitchFamily="18" charset="0"/>
              </a:rPr>
              <a:t>，若</a:t>
            </a:r>
            <a:r>
              <a:rPr lang="en-US" altLang="zh-CN" sz="2900" b="1" dirty="0" smtClean="0">
                <a:solidFill>
                  <a:srgbClr val="FFCC00"/>
                </a:solidFill>
                <a:latin typeface="Times New Roman" pitchFamily="18" charset="0"/>
              </a:rPr>
              <a:t>I</a:t>
            </a:r>
            <a:r>
              <a:rPr lang="zh-CN" altLang="en-US" sz="2900" b="1" dirty="0" smtClean="0">
                <a:solidFill>
                  <a:srgbClr val="FFCC00"/>
                </a:solidFill>
                <a:latin typeface="Times New Roman" pitchFamily="18" charset="0"/>
              </a:rPr>
              <a:t>满足</a:t>
            </a:r>
            <a:r>
              <a:rPr lang="en-US" altLang="zh-CN" sz="2900" b="1" dirty="0" smtClean="0">
                <a:solidFill>
                  <a:srgbClr val="FFCC00"/>
                </a:solidFill>
                <a:latin typeface="Times New Roman" pitchFamily="18" charset="0"/>
              </a:rPr>
              <a:t>A</a:t>
            </a:r>
            <a:r>
              <a:rPr lang="zh-CN" altLang="en-US" sz="2900" b="1" dirty="0" smtClean="0">
                <a:solidFill>
                  <a:srgbClr val="FFCC00"/>
                </a:solidFill>
                <a:latin typeface="Times New Roman" pitchFamily="18" charset="0"/>
              </a:rPr>
              <a:t>，往证</a:t>
            </a:r>
            <a:r>
              <a:rPr lang="en-US" altLang="zh-CN" sz="2900" b="1" dirty="0" smtClean="0">
                <a:solidFill>
                  <a:srgbClr val="FFCC00"/>
                </a:solidFill>
                <a:latin typeface="Times New Roman" pitchFamily="18" charset="0"/>
              </a:rPr>
              <a:t>I</a:t>
            </a:r>
            <a:r>
              <a:rPr lang="zh-CN" altLang="en-US" sz="2900" b="1" dirty="0" smtClean="0">
                <a:solidFill>
                  <a:srgbClr val="FFCC00"/>
                </a:solidFill>
                <a:latin typeface="Times New Roman" pitchFamily="18" charset="0"/>
              </a:rPr>
              <a:t>满足</a:t>
            </a:r>
            <a:r>
              <a:rPr lang="en-US" altLang="zh-CN" sz="2900" b="1" dirty="0" smtClean="0">
                <a:solidFill>
                  <a:srgbClr val="FFCC00"/>
                </a:solidFill>
                <a:latin typeface="Times New Roman" pitchFamily="18" charset="0"/>
              </a:rPr>
              <a:t>B</a:t>
            </a:r>
            <a:r>
              <a:rPr lang="zh-CN" altLang="en-US" sz="2900" b="1" dirty="0" smtClean="0">
                <a:solidFill>
                  <a:srgbClr val="FFCC00"/>
                </a:solidFill>
                <a:latin typeface="Times New Roman" pitchFamily="18" charset="0"/>
              </a:rPr>
              <a:t>。</a:t>
            </a:r>
          </a:p>
          <a:p>
            <a:pPr eaLnBrk="1" hangingPunct="1">
              <a:buNone/>
              <a:defRPr/>
            </a:pPr>
            <a:r>
              <a:rPr lang="zh-CN" altLang="en-US" sz="2900" b="1" dirty="0" smtClean="0">
                <a:solidFill>
                  <a:srgbClr val="FFCC00"/>
                </a:solidFill>
                <a:latin typeface="Times New Roman" pitchFamily="18" charset="0"/>
              </a:rPr>
              <a:t>方法四</a:t>
            </a:r>
            <a:r>
              <a:rPr lang="en-US" altLang="zh-CN" sz="2900" b="1" dirty="0" smtClean="0">
                <a:solidFill>
                  <a:srgbClr val="FFCC00"/>
                </a:solidFill>
                <a:latin typeface="Times New Roman" pitchFamily="18" charset="0"/>
              </a:rPr>
              <a:t>. </a:t>
            </a:r>
            <a:r>
              <a:rPr lang="zh-CN" altLang="en-US" sz="2900" b="1" dirty="0" smtClean="0">
                <a:solidFill>
                  <a:srgbClr val="FFCC00"/>
                </a:solidFill>
                <a:latin typeface="Times New Roman" pitchFamily="18" charset="0"/>
              </a:rPr>
              <a:t>证</a:t>
            </a:r>
            <a:r>
              <a:rPr lang="zh-CN" altLang="en-US" sz="2900" b="1" dirty="0" smtClean="0">
                <a:latin typeface="Times New Roman" pitchFamily="18" charset="0"/>
              </a:rPr>
              <a:t> </a:t>
            </a:r>
            <a:r>
              <a:rPr lang="zh-CN" altLang="en-US" sz="2900" b="1" dirty="0" smtClean="0">
                <a:solidFill>
                  <a:srgbClr val="FFCC00"/>
                </a:solidFill>
                <a:latin typeface="Times New Roman" pitchFamily="18" charset="0"/>
                <a:sym typeface="Symbol" pitchFamily="18" charset="2"/>
              </a:rPr>
              <a:t></a:t>
            </a:r>
            <a:r>
              <a:rPr lang="en-US" altLang="zh-CN" sz="2900" b="1" dirty="0" smtClean="0">
                <a:solidFill>
                  <a:srgbClr val="FFCC00"/>
                </a:solidFill>
                <a:latin typeface="Times New Roman" pitchFamily="18" charset="0"/>
              </a:rPr>
              <a:t>B </a:t>
            </a:r>
            <a:r>
              <a:rPr lang="en-US" altLang="zh-CN" sz="2900" b="1" dirty="0" smtClean="0">
                <a:solidFill>
                  <a:srgbClr val="FFCC00"/>
                </a:solidFill>
                <a:latin typeface="Times New Roman" pitchFamily="18" charset="0"/>
                <a:sym typeface="Symbol" pitchFamily="18" charset="2"/>
              </a:rPr>
              <a:t></a:t>
            </a:r>
            <a:r>
              <a:rPr lang="en-US" altLang="zh-CN" sz="2900" b="1" dirty="0" smtClean="0">
                <a:solidFill>
                  <a:srgbClr val="FFCC00"/>
                </a:solidFill>
                <a:latin typeface="Times New Roman" pitchFamily="18" charset="0"/>
              </a:rPr>
              <a:t> </a:t>
            </a:r>
            <a:r>
              <a:rPr lang="en-US" altLang="zh-CN" sz="2900" b="1" dirty="0" smtClean="0">
                <a:solidFill>
                  <a:srgbClr val="FFCC00"/>
                </a:solidFill>
                <a:latin typeface="Times New Roman" pitchFamily="18" charset="0"/>
                <a:sym typeface="Symbol" pitchFamily="18" charset="2"/>
              </a:rPr>
              <a:t></a:t>
            </a:r>
            <a:r>
              <a:rPr lang="en-US" altLang="zh-CN" sz="2900" b="1" dirty="0" smtClean="0">
                <a:solidFill>
                  <a:srgbClr val="FFCC00"/>
                </a:solidFill>
                <a:latin typeface="Times New Roman" pitchFamily="18" charset="0"/>
              </a:rPr>
              <a:t>A </a:t>
            </a:r>
            <a:r>
              <a:rPr lang="zh-CN" altLang="en-US" sz="2900" b="1" dirty="0" smtClean="0">
                <a:solidFill>
                  <a:srgbClr val="FFCC00"/>
                </a:solidFill>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C4574555-BD2E-4F08-986F-29753AC0672B}" type="slidenum">
              <a:rPr lang="en-US" altLang="zh-CN" smtClean="0"/>
              <a:pPr>
                <a:defRPr/>
              </a:pPr>
              <a:t>70</a:t>
            </a:fld>
            <a:endParaRPr lang="en-US" altLang="zh-CN"/>
          </a:p>
        </p:txBody>
      </p:sp>
      <p:sp>
        <p:nvSpPr>
          <p:cNvPr id="6"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a:latin typeface="黑体" panose="02010609060101010101" pitchFamily="49" charset="-122"/>
                <a:ea typeface="黑体" panose="02010609060101010101" pitchFamily="49" charset="-122"/>
              </a:rPr>
              <a:t>谓词</a:t>
            </a:r>
            <a:r>
              <a:rPr lang="zh-CN" altLang="en-US" sz="3600" b="1" dirty="0" smtClean="0">
                <a:latin typeface="黑体" panose="02010609060101010101" pitchFamily="49" charset="-122"/>
                <a:ea typeface="黑体" panose="02010609060101010101" pitchFamily="49" charset="-122"/>
              </a:rPr>
              <a:t>公式蕴涵的证明方法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3715">
                                            <p:txEl>
                                              <p:pRg st="2" end="2"/>
                                            </p:txEl>
                                          </p:spTgt>
                                        </p:tgtEl>
                                        <p:attrNameLst>
                                          <p:attrName>style.visibility</p:attrName>
                                        </p:attrNameLst>
                                      </p:cBhvr>
                                      <p:to>
                                        <p:strVal val="visible"/>
                                      </p:to>
                                    </p:set>
                                    <p:anim calcmode="lin" valueType="num">
                                      <p:cBhvr additive="base">
                                        <p:cTn id="7" dur="500" fill="hold"/>
                                        <p:tgtEl>
                                          <p:spTgt spid="2437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3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3715">
                                            <p:txEl>
                                              <p:pRg st="8" end="8"/>
                                            </p:txEl>
                                          </p:spTgt>
                                        </p:tgtEl>
                                        <p:attrNameLst>
                                          <p:attrName>style.visibility</p:attrName>
                                        </p:attrNameLst>
                                      </p:cBhvr>
                                      <p:to>
                                        <p:strVal val="visible"/>
                                      </p:to>
                                    </p:set>
                                    <p:anim calcmode="lin" valueType="num">
                                      <p:cBhvr additive="base">
                                        <p:cTn id="13" dur="500" fill="hold"/>
                                        <p:tgtEl>
                                          <p:spTgt spid="243715">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37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3715">
                                            <p:txEl>
                                              <p:pRg st="3" end="3"/>
                                            </p:txEl>
                                          </p:spTgt>
                                        </p:tgtEl>
                                        <p:attrNameLst>
                                          <p:attrName>style.visibility</p:attrName>
                                        </p:attrNameLst>
                                      </p:cBhvr>
                                      <p:to>
                                        <p:strVal val="visible"/>
                                      </p:to>
                                    </p:set>
                                    <p:anim calcmode="lin" valueType="num">
                                      <p:cBhvr additive="base">
                                        <p:cTn id="19" dur="500" fill="hold"/>
                                        <p:tgtEl>
                                          <p:spTgt spid="2437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37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3715">
                                            <p:txEl>
                                              <p:pRg st="4" end="4"/>
                                            </p:txEl>
                                          </p:spTgt>
                                        </p:tgtEl>
                                        <p:attrNameLst>
                                          <p:attrName>style.visibility</p:attrName>
                                        </p:attrNameLst>
                                      </p:cBhvr>
                                      <p:to>
                                        <p:strVal val="visible"/>
                                      </p:to>
                                    </p:set>
                                    <p:anim calcmode="lin" valueType="num">
                                      <p:cBhvr additive="base">
                                        <p:cTn id="23" dur="500" fill="hold"/>
                                        <p:tgtEl>
                                          <p:spTgt spid="2437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37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3715">
                                            <p:txEl>
                                              <p:pRg st="5" end="5"/>
                                            </p:txEl>
                                          </p:spTgt>
                                        </p:tgtEl>
                                        <p:attrNameLst>
                                          <p:attrName>style.visibility</p:attrName>
                                        </p:attrNameLst>
                                      </p:cBhvr>
                                      <p:to>
                                        <p:strVal val="visible"/>
                                      </p:to>
                                    </p:set>
                                    <p:anim calcmode="lin" valueType="num">
                                      <p:cBhvr additive="base">
                                        <p:cTn id="27" dur="500" fill="hold"/>
                                        <p:tgtEl>
                                          <p:spTgt spid="2437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37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43715">
                                            <p:txEl>
                                              <p:pRg st="6" end="6"/>
                                            </p:txEl>
                                          </p:spTgt>
                                        </p:tgtEl>
                                        <p:attrNameLst>
                                          <p:attrName>style.visibility</p:attrName>
                                        </p:attrNameLst>
                                      </p:cBhvr>
                                      <p:to>
                                        <p:strVal val="visible"/>
                                      </p:to>
                                    </p:set>
                                    <p:anim calcmode="lin" valueType="num">
                                      <p:cBhvr additive="base">
                                        <p:cTn id="31" dur="500" fill="hold"/>
                                        <p:tgtEl>
                                          <p:spTgt spid="2437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37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43715">
                                            <p:txEl>
                                              <p:pRg st="7" end="7"/>
                                            </p:txEl>
                                          </p:spTgt>
                                        </p:tgtEl>
                                        <p:attrNameLst>
                                          <p:attrName>style.visibility</p:attrName>
                                        </p:attrNameLst>
                                      </p:cBhvr>
                                      <p:to>
                                        <p:strVal val="visible"/>
                                      </p:to>
                                    </p:set>
                                    <p:anim calcmode="lin" valueType="num">
                                      <p:cBhvr additive="base">
                                        <p:cTn id="35" dur="500" fill="hold"/>
                                        <p:tgtEl>
                                          <p:spTgt spid="2437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37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43715">
                                            <p:txEl>
                                              <p:pRg st="9" end="9"/>
                                            </p:txEl>
                                          </p:spTgt>
                                        </p:tgtEl>
                                        <p:attrNameLst>
                                          <p:attrName>style.visibility</p:attrName>
                                        </p:attrNameLst>
                                      </p:cBhvr>
                                      <p:to>
                                        <p:strVal val="visible"/>
                                      </p:to>
                                    </p:set>
                                    <p:anim calcmode="lin" valueType="num">
                                      <p:cBhvr additive="base">
                                        <p:cTn id="41" dur="500" fill="hold"/>
                                        <p:tgtEl>
                                          <p:spTgt spid="243715">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37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152400" y="685800"/>
            <a:ext cx="8763000" cy="5486400"/>
          </a:xfrm>
        </p:spPr>
        <p:txBody>
          <a:bodyPr/>
          <a:lstStyle/>
          <a:p>
            <a:pPr eaLnBrk="1" hangingPunct="1">
              <a:buFont typeface="Wingdings" panose="05000000000000000000" pitchFamily="2" charset="2"/>
              <a:buNone/>
              <a:defRPr/>
            </a:pPr>
            <a:r>
              <a:rPr lang="zh-CN" altLang="en-US" sz="3000" b="1" dirty="0" smtClean="0">
                <a:latin typeface="Times New Roman" pitchFamily="18" charset="0"/>
              </a:rPr>
              <a:t>证明下列蕴涵式，其中</a:t>
            </a:r>
            <a:r>
              <a:rPr lang="en-US" altLang="zh-CN" sz="3000" b="1" dirty="0" smtClean="0">
                <a:latin typeface="Times New Roman" pitchFamily="18" charset="0"/>
              </a:rPr>
              <a:t>A(x)</a:t>
            </a:r>
            <a:r>
              <a:rPr lang="zh-CN" altLang="en-US" sz="3000" b="1" dirty="0" smtClean="0">
                <a:latin typeface="Times New Roman" pitchFamily="18" charset="0"/>
              </a:rPr>
              <a:t>，</a:t>
            </a:r>
            <a:r>
              <a:rPr lang="en-US" altLang="zh-CN" sz="3000" b="1" dirty="0" smtClean="0">
                <a:latin typeface="Times New Roman" pitchFamily="18" charset="0"/>
              </a:rPr>
              <a:t>B(x)</a:t>
            </a:r>
            <a:r>
              <a:rPr lang="zh-CN" altLang="en-US" sz="3000" b="1" dirty="0" smtClean="0">
                <a:latin typeface="Times New Roman" pitchFamily="18" charset="0"/>
              </a:rPr>
              <a:t>表示含自由变量</a:t>
            </a:r>
            <a:r>
              <a:rPr lang="en-US" altLang="zh-CN" sz="3000" b="1" dirty="0" smtClean="0">
                <a:latin typeface="Times New Roman" pitchFamily="18" charset="0"/>
              </a:rPr>
              <a:t>x</a:t>
            </a:r>
            <a:r>
              <a:rPr lang="zh-CN" altLang="en-US" sz="3000" b="1" dirty="0" smtClean="0">
                <a:latin typeface="Times New Roman" pitchFamily="18" charset="0"/>
              </a:rPr>
              <a:t>的公式。</a:t>
            </a:r>
          </a:p>
          <a:p>
            <a:pPr eaLnBrk="1" hangingPunct="1">
              <a:buFont typeface="Wingdings" panose="05000000000000000000" pitchFamily="2" charset="2"/>
              <a:buNone/>
              <a:defRPr/>
            </a:pPr>
            <a:r>
              <a:rPr lang="en-US" altLang="zh-CN" sz="3000" b="1" dirty="0" smtClean="0">
                <a:latin typeface="Times New Roman" pitchFamily="18" charset="0"/>
              </a:rPr>
              <a:t>(1) </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a:t>
            </a:r>
            <a:r>
              <a:rPr lang="en-US" altLang="zh-CN" sz="3000" b="1" dirty="0" err="1" smtClean="0">
                <a:latin typeface="Times New Roman" pitchFamily="18" charset="0"/>
                <a:sym typeface="Symbol" pitchFamily="18" charset="2"/>
              </a:rPr>
              <a:t></a:t>
            </a:r>
            <a:r>
              <a:rPr lang="en-US" altLang="zh-CN" sz="3000" b="1" dirty="0" err="1" smtClean="0">
                <a:latin typeface="Times New Roman" pitchFamily="18" charset="0"/>
              </a:rPr>
              <a:t>y</a:t>
            </a:r>
            <a:r>
              <a:rPr lang="en-US" altLang="zh-CN" sz="3000" b="1" dirty="0" smtClean="0">
                <a:latin typeface="Times New Roman" pitchFamily="18" charset="0"/>
              </a:rPr>
              <a:t>(A(x)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B(y))</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p>
          <a:p>
            <a:pPr eaLnBrk="1" hangingPunct="1">
              <a:buFont typeface="Wingdings" panose="05000000000000000000" pitchFamily="2" charset="2"/>
              <a:buNone/>
              <a:defRPr/>
            </a:pPr>
            <a:r>
              <a:rPr lang="zh-CN" altLang="en-US" sz="3000" b="1" dirty="0" smtClean="0">
                <a:latin typeface="Times New Roman" pitchFamily="18" charset="0"/>
              </a:rPr>
              <a:t>证明：往证</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a:t>
            </a:r>
            <a:r>
              <a:rPr lang="en-US" altLang="zh-CN" sz="3000" b="1" dirty="0" err="1" smtClean="0">
                <a:latin typeface="Times New Roman" pitchFamily="18" charset="0"/>
                <a:sym typeface="Symbol" pitchFamily="18" charset="2"/>
              </a:rPr>
              <a:t></a:t>
            </a:r>
            <a:r>
              <a:rPr lang="en-US" altLang="zh-CN" sz="3000" b="1" dirty="0" err="1" smtClean="0">
                <a:latin typeface="Times New Roman" pitchFamily="18" charset="0"/>
              </a:rPr>
              <a:t>y</a:t>
            </a:r>
            <a:r>
              <a:rPr lang="en-US" altLang="zh-CN" sz="3000" b="1" dirty="0" smtClean="0">
                <a:latin typeface="Times New Roman" pitchFamily="18" charset="0"/>
              </a:rPr>
              <a:t>(A(x)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B(y))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r>
              <a:rPr lang="zh-CN" altLang="en-US" sz="3000" b="1" dirty="0" smtClean="0">
                <a:latin typeface="Times New Roman" pitchFamily="18" charset="0"/>
              </a:rPr>
              <a:t>是恒真公式。</a:t>
            </a:r>
            <a:endParaRPr lang="zh-CN" altLang="en-US" sz="3000" b="1" dirty="0" smtClean="0">
              <a:latin typeface="Times New Roman" pitchFamily="18" charset="0"/>
              <a:sym typeface="Symbol" pitchFamily="18" charset="2"/>
            </a:endParaRPr>
          </a:p>
          <a:p>
            <a:pPr eaLnBrk="1" hangingPunct="1">
              <a:buFont typeface="Wingdings" panose="05000000000000000000" pitchFamily="2" charset="2"/>
              <a:buNone/>
              <a:defRPr/>
            </a:pPr>
            <a:r>
              <a:rPr lang="zh-CN" altLang="en-US" sz="3000" b="1" dirty="0" smtClean="0">
                <a:latin typeface="Times New Roman" pitchFamily="18" charset="0"/>
                <a:sym typeface="Symbol" pitchFamily="18" charset="2"/>
              </a:rPr>
              <a:t>           </a:t>
            </a:r>
            <a:r>
              <a:rPr lang="en-US" altLang="zh-CN" sz="3000" b="1" dirty="0" err="1" smtClean="0">
                <a:latin typeface="Times New Roman" pitchFamily="18" charset="0"/>
              </a:rPr>
              <a:t>x</a:t>
            </a:r>
            <a:r>
              <a:rPr lang="en-US" altLang="zh-CN" sz="3000" b="1" dirty="0" err="1" smtClean="0">
                <a:latin typeface="Times New Roman" pitchFamily="18" charset="0"/>
                <a:sym typeface="Symbol" pitchFamily="18" charset="2"/>
              </a:rPr>
              <a:t></a:t>
            </a:r>
            <a:r>
              <a:rPr lang="en-US" altLang="zh-CN" sz="3000" b="1" dirty="0" err="1" smtClean="0">
                <a:latin typeface="Times New Roman" pitchFamily="18" charset="0"/>
              </a:rPr>
              <a:t>y</a:t>
            </a:r>
            <a:r>
              <a:rPr lang="en-US" altLang="zh-CN" sz="3000" b="1" dirty="0" smtClean="0">
                <a:latin typeface="Times New Roman" pitchFamily="18" charset="0"/>
              </a:rPr>
              <a:t>(A(x)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B(y))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p>
          <a:p>
            <a:pPr eaLnBrk="1" hangingPunct="1">
              <a:buFont typeface="Wingdings" panose="05000000000000000000" pitchFamily="2" charset="2"/>
              <a:buNone/>
              <a:defRPr/>
            </a:pPr>
            <a:r>
              <a:rPr lang="en-US" altLang="zh-CN" sz="3000" b="1" dirty="0" smtClean="0">
                <a:latin typeface="Times New Roman" pitchFamily="18" charset="0"/>
              </a:rPr>
              <a:t>        =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 </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y B(y)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r>
              <a:rPr lang="zh-CN" altLang="en-US" sz="3000" b="1" dirty="0" smtClean="0">
                <a:latin typeface="Times New Roman" pitchFamily="18" charset="0"/>
              </a:rPr>
              <a:t>（下一节</a:t>
            </a:r>
            <a:r>
              <a:rPr lang="zh-CN" altLang="en-US" sz="3000" b="1" dirty="0" smtClean="0">
                <a:solidFill>
                  <a:srgbClr val="FFC000"/>
                </a:solidFill>
                <a:latin typeface="Times New Roman" pitchFamily="18" charset="0"/>
                <a:hlinkClick r:id="rId2" action="ppaction://hlinksldjump"/>
              </a:rPr>
              <a:t>引理</a:t>
            </a:r>
            <a:r>
              <a:rPr lang="en-US" altLang="zh-CN" sz="3000" b="1" dirty="0" smtClean="0">
                <a:solidFill>
                  <a:srgbClr val="FFC000"/>
                </a:solidFill>
                <a:latin typeface="Times New Roman" pitchFamily="18" charset="0"/>
                <a:hlinkClick r:id="rId2" action="ppaction://hlinksldjump"/>
              </a:rPr>
              <a:t>3.2.1</a:t>
            </a:r>
            <a:r>
              <a:rPr lang="zh-CN" altLang="en-US" sz="3000" b="1" dirty="0" smtClean="0">
                <a:latin typeface="Times New Roman" pitchFamily="18" charset="0"/>
              </a:rPr>
              <a:t>）</a:t>
            </a:r>
          </a:p>
          <a:p>
            <a:pPr eaLnBrk="1" hangingPunct="1">
              <a:buFont typeface="Wingdings" panose="05000000000000000000" pitchFamily="2" charset="2"/>
              <a:buNone/>
              <a:defRPr/>
            </a:pPr>
            <a:r>
              <a:rPr lang="zh-CN" altLang="en-US" sz="3000" b="1" dirty="0" smtClean="0">
                <a:latin typeface="Times New Roman" pitchFamily="18" charset="0"/>
              </a:rPr>
              <a:t>        </a:t>
            </a:r>
            <a:r>
              <a:rPr lang="en-US" altLang="zh-CN" sz="3000" b="1" dirty="0" smtClean="0">
                <a:latin typeface="Times New Roman" pitchFamily="18" charset="0"/>
              </a:rPr>
              <a:t>=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yB</a:t>
            </a:r>
            <a:r>
              <a:rPr lang="en-US" altLang="zh-CN" sz="3000" b="1" dirty="0" smtClean="0">
                <a:latin typeface="Times New Roman" pitchFamily="18" charset="0"/>
              </a:rPr>
              <a:t>(y)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p>
          <a:p>
            <a:pPr eaLnBrk="1" hangingPunct="1">
              <a:buFont typeface="Wingdings" panose="05000000000000000000" pitchFamily="2" charset="2"/>
              <a:buNone/>
              <a:defRPr/>
            </a:pPr>
            <a:r>
              <a:rPr lang="en-US" altLang="zh-CN" sz="3000" b="1" dirty="0" smtClean="0">
                <a:latin typeface="Times New Roman" pitchFamily="18" charset="0"/>
              </a:rPr>
              <a:t>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 </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yB</a:t>
            </a:r>
            <a:r>
              <a:rPr lang="en-US" altLang="zh-CN" sz="3000" b="1" dirty="0" smtClean="0">
                <a:latin typeface="Times New Roman" pitchFamily="18" charset="0"/>
              </a:rPr>
              <a:t>(y)</a:t>
            </a:r>
          </a:p>
          <a:p>
            <a:pPr eaLnBrk="1" hangingPunct="1">
              <a:buFont typeface="Wingdings" panose="05000000000000000000" pitchFamily="2" charset="2"/>
              <a:buNone/>
              <a:defRPr/>
            </a:pPr>
            <a:r>
              <a:rPr lang="en-US" altLang="zh-CN" sz="3000" b="1" dirty="0" smtClean="0">
                <a:latin typeface="Times New Roman" pitchFamily="18" charset="0"/>
              </a:rPr>
              <a:t>        =1</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yB</a:t>
            </a:r>
            <a:r>
              <a:rPr lang="en-US" altLang="zh-CN" sz="3000" b="1" dirty="0" smtClean="0">
                <a:latin typeface="Times New Roman" pitchFamily="18" charset="0"/>
              </a:rPr>
              <a:t>(y) = 1</a:t>
            </a:r>
          </a:p>
          <a:p>
            <a:pPr eaLnBrk="1" hangingPunct="1">
              <a:buFont typeface="Wingdings" panose="05000000000000000000" pitchFamily="2" charset="2"/>
              <a:buNone/>
              <a:defRPr/>
            </a:pPr>
            <a:r>
              <a:rPr lang="en-US" altLang="zh-CN" sz="3000" b="1" dirty="0" smtClean="0">
                <a:latin typeface="Times New Roman" pitchFamily="18" charset="0"/>
              </a:rPr>
              <a:t>        </a:t>
            </a:r>
            <a:r>
              <a:rPr lang="zh-CN" altLang="en-US" sz="3000" b="1" dirty="0" smtClean="0">
                <a:latin typeface="Times New Roman" pitchFamily="18" charset="0"/>
              </a:rPr>
              <a:t>因此，</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a:t>
            </a:r>
            <a:r>
              <a:rPr lang="en-US" altLang="zh-CN" sz="3000" b="1" dirty="0" err="1" smtClean="0">
                <a:latin typeface="Times New Roman" pitchFamily="18" charset="0"/>
                <a:sym typeface="Symbol" pitchFamily="18" charset="2"/>
              </a:rPr>
              <a:t></a:t>
            </a:r>
            <a:r>
              <a:rPr lang="en-US" altLang="zh-CN" sz="3000" b="1" dirty="0" err="1" smtClean="0">
                <a:latin typeface="Times New Roman" pitchFamily="18" charset="0"/>
              </a:rPr>
              <a:t>y</a:t>
            </a:r>
            <a:r>
              <a:rPr lang="en-US" altLang="zh-CN" sz="3000" b="1" dirty="0" smtClean="0">
                <a:latin typeface="Times New Roman" pitchFamily="18" charset="0"/>
              </a:rPr>
              <a:t>(A(x)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B(y))</a:t>
            </a:r>
            <a:r>
              <a:rPr lang="en-US" altLang="zh-CN" sz="3000" b="1" dirty="0" smtClean="0">
                <a:latin typeface="Times New Roman" pitchFamily="18" charset="0"/>
                <a:sym typeface="Symbol" pitchFamily="18" charset="2"/>
              </a:rPr>
              <a:t></a:t>
            </a:r>
            <a:r>
              <a:rPr lang="en-US" altLang="zh-CN" sz="3000" b="1" dirty="0" err="1" smtClean="0">
                <a:latin typeface="Times New Roman" pitchFamily="18" charset="0"/>
              </a:rPr>
              <a:t>xA</a:t>
            </a:r>
            <a:r>
              <a:rPr lang="en-US" altLang="zh-CN" sz="3000" b="1" dirty="0" smtClean="0">
                <a:latin typeface="Times New Roman" pitchFamily="18" charset="0"/>
              </a:rPr>
              <a:t>(x)</a:t>
            </a:r>
            <a:r>
              <a:rPr lang="zh-CN" altLang="en-US" sz="3000" b="1" dirty="0" smtClean="0">
                <a:latin typeface="Times New Roman" pitchFamily="18" charset="0"/>
              </a:rPr>
              <a:t>。</a:t>
            </a:r>
            <a:endParaRPr lang="en-US" altLang="zh-CN" sz="3000"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32EDC01-C6F5-4E52-BCCD-F760853BE542}" type="slidenum">
              <a:rPr lang="en-US" altLang="zh-CN" smtClean="0"/>
              <a:pPr>
                <a:defRPr/>
              </a:pPr>
              <a:t>71</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4739">
                                            <p:txEl>
                                              <p:pRg st="4" end="4"/>
                                            </p:txEl>
                                          </p:spTgt>
                                        </p:tgtEl>
                                        <p:attrNameLst>
                                          <p:attrName>style.visibility</p:attrName>
                                        </p:attrNameLst>
                                      </p:cBhvr>
                                      <p:to>
                                        <p:strVal val="visible"/>
                                      </p:to>
                                    </p:set>
                                    <p:anim calcmode="lin" valueType="num">
                                      <p:cBhvr additive="base">
                                        <p:cTn id="7" dur="500" fill="hold"/>
                                        <p:tgtEl>
                                          <p:spTgt spid="24473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47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4739">
                                            <p:txEl>
                                              <p:pRg st="5" end="5"/>
                                            </p:txEl>
                                          </p:spTgt>
                                        </p:tgtEl>
                                        <p:attrNameLst>
                                          <p:attrName>style.visibility</p:attrName>
                                        </p:attrNameLst>
                                      </p:cBhvr>
                                      <p:to>
                                        <p:strVal val="visible"/>
                                      </p:to>
                                    </p:set>
                                    <p:anim calcmode="lin" valueType="num">
                                      <p:cBhvr additive="base">
                                        <p:cTn id="13" dur="500" fill="hold"/>
                                        <p:tgtEl>
                                          <p:spTgt spid="24473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47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4739">
                                            <p:txEl>
                                              <p:pRg st="6" end="6"/>
                                            </p:txEl>
                                          </p:spTgt>
                                        </p:tgtEl>
                                        <p:attrNameLst>
                                          <p:attrName>style.visibility</p:attrName>
                                        </p:attrNameLst>
                                      </p:cBhvr>
                                      <p:to>
                                        <p:strVal val="visible"/>
                                      </p:to>
                                    </p:set>
                                    <p:anim calcmode="lin" valueType="num">
                                      <p:cBhvr additive="base">
                                        <p:cTn id="19" dur="500" fill="hold"/>
                                        <p:tgtEl>
                                          <p:spTgt spid="24473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47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4739">
                                            <p:txEl>
                                              <p:pRg st="7" end="7"/>
                                            </p:txEl>
                                          </p:spTgt>
                                        </p:tgtEl>
                                        <p:attrNameLst>
                                          <p:attrName>style.visibility</p:attrName>
                                        </p:attrNameLst>
                                      </p:cBhvr>
                                      <p:to>
                                        <p:strVal val="visible"/>
                                      </p:to>
                                    </p:set>
                                    <p:anim calcmode="lin" valueType="num">
                                      <p:cBhvr additive="base">
                                        <p:cTn id="25" dur="500" fill="hold"/>
                                        <p:tgtEl>
                                          <p:spTgt spid="24473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47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4739">
                                            <p:txEl>
                                              <p:pRg st="8" end="8"/>
                                            </p:txEl>
                                          </p:spTgt>
                                        </p:tgtEl>
                                        <p:attrNameLst>
                                          <p:attrName>style.visibility</p:attrName>
                                        </p:attrNameLst>
                                      </p:cBhvr>
                                      <p:to>
                                        <p:strVal val="visible"/>
                                      </p:to>
                                    </p:set>
                                    <p:anim calcmode="lin" valueType="num">
                                      <p:cBhvr additive="base">
                                        <p:cTn id="31" dur="500" fill="hold"/>
                                        <p:tgtEl>
                                          <p:spTgt spid="24473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47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type="body" idx="1"/>
          </p:nvPr>
        </p:nvSpPr>
        <p:spPr>
          <a:xfrm>
            <a:off x="304800" y="833438"/>
            <a:ext cx="8534400" cy="5410200"/>
          </a:xfrm>
        </p:spPr>
        <p:txBody>
          <a:bodyPr/>
          <a:lstStyle/>
          <a:p>
            <a:pPr eaLnBrk="1" hangingPunct="1">
              <a:buFont typeface="Wingdings" panose="05000000000000000000" pitchFamily="2" charset="2"/>
              <a:buNone/>
              <a:defRPr/>
            </a:pPr>
            <a:r>
              <a:rPr lang="en-US" altLang="zh-CN" sz="3200" b="1" dirty="0" smtClean="0">
                <a:latin typeface="Times New Roman" pitchFamily="18" charset="0"/>
              </a:rPr>
              <a:t>(2)(</a:t>
            </a:r>
            <a:r>
              <a:rPr lang="en-US" altLang="zh-CN" sz="3200" b="1" dirty="0">
                <a:latin typeface="Times New Roman" pitchFamily="18" charset="0"/>
                <a:sym typeface="Symbol" pitchFamily="18" charset="2"/>
              </a:rPr>
              <a:t></a:t>
            </a:r>
            <a:r>
              <a:rPr lang="en-US" altLang="zh-CN" sz="3200" b="1" dirty="0" err="1">
                <a:latin typeface="Times New Roman" pitchFamily="18" charset="0"/>
              </a:rPr>
              <a:t>xA</a:t>
            </a:r>
            <a:r>
              <a:rPr lang="en-US" altLang="zh-CN" sz="3200" b="1" dirty="0">
                <a:latin typeface="Times New Roman" pitchFamily="18" charset="0"/>
              </a:rPr>
              <a:t>(x)</a:t>
            </a:r>
            <a:r>
              <a:rPr lang="en-US" altLang="zh-CN" sz="3200" b="1" dirty="0">
                <a:latin typeface="Times New Roman" pitchFamily="18" charset="0"/>
                <a:sym typeface="Symbol" pitchFamily="18" charset="2"/>
              </a:rPr>
              <a:t></a:t>
            </a:r>
            <a:r>
              <a:rPr lang="en-US" altLang="zh-CN" sz="3200" b="1" dirty="0" err="1">
                <a:latin typeface="Times New Roman" pitchFamily="18" charset="0"/>
              </a:rPr>
              <a:t>xB</a:t>
            </a:r>
            <a:r>
              <a:rPr lang="en-US" altLang="zh-CN" sz="3200" b="1" dirty="0">
                <a:latin typeface="Times New Roman" pitchFamily="18" charset="0"/>
              </a:rPr>
              <a:t>(x))</a:t>
            </a:r>
            <a:r>
              <a:rPr lang="en-US" altLang="zh-CN" sz="3200" b="1" dirty="0">
                <a:latin typeface="Times New Roman" pitchFamily="18" charset="0"/>
                <a:sym typeface="Symbol" pitchFamily="18" charset="2"/>
              </a:rPr>
              <a:t></a:t>
            </a:r>
            <a:r>
              <a:rPr lang="en-US" altLang="zh-CN" sz="3200" b="1" dirty="0">
                <a:latin typeface="Times New Roman" pitchFamily="18" charset="0"/>
              </a:rPr>
              <a:t>x(A(x)</a:t>
            </a:r>
            <a:r>
              <a:rPr lang="en-US" altLang="zh-CN" sz="3200" b="1" dirty="0">
                <a:latin typeface="Times New Roman" pitchFamily="18" charset="0"/>
                <a:sym typeface="Symbol" pitchFamily="18" charset="2"/>
              </a:rPr>
              <a:t></a:t>
            </a:r>
            <a:r>
              <a:rPr lang="en-US" altLang="zh-CN" sz="3200" b="1" dirty="0">
                <a:latin typeface="Times New Roman" pitchFamily="18" charset="0"/>
              </a:rPr>
              <a:t>B(x))</a:t>
            </a:r>
            <a:r>
              <a:rPr lang="zh-CN" altLang="en-US" sz="3200" b="1" dirty="0">
                <a:latin typeface="Times New Roman" pitchFamily="18" charset="0"/>
              </a:rPr>
              <a:t>；</a:t>
            </a:r>
          </a:p>
          <a:p>
            <a:pPr eaLnBrk="1" hangingPunct="1">
              <a:buFont typeface="Wingdings" panose="05000000000000000000" pitchFamily="2" charset="2"/>
              <a:buNone/>
              <a:defRPr/>
            </a:pPr>
            <a:r>
              <a:rPr lang="zh-CN" altLang="en-US" sz="3200" b="1" dirty="0" smtClean="0">
                <a:latin typeface="Times New Roman" pitchFamily="18" charset="0"/>
              </a:rPr>
              <a:t>使用方法二。</a:t>
            </a:r>
          </a:p>
          <a:p>
            <a:pPr eaLnBrk="1" hangingPunct="1">
              <a:buFont typeface="Wingdings" panose="05000000000000000000" pitchFamily="2" charset="2"/>
              <a:buNone/>
              <a:defRPr/>
            </a:pPr>
            <a:r>
              <a:rPr lang="zh-CN" altLang="en-US" sz="3200" b="1" dirty="0" smtClean="0">
                <a:latin typeface="Times New Roman" pitchFamily="18" charset="0"/>
              </a:rPr>
              <a:t>    </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xB</a:t>
            </a:r>
            <a:r>
              <a:rPr lang="en-US" altLang="zh-CN" sz="3200" b="1" dirty="0" smtClean="0">
                <a:latin typeface="Times New Roman" pitchFamily="18" charset="0"/>
              </a:rPr>
              <a:t>(x))</a:t>
            </a:r>
          </a:p>
          <a:p>
            <a:pPr eaLnBrk="1" hangingPunct="1">
              <a:buFont typeface="Wingdings" panose="05000000000000000000" pitchFamily="2" charset="2"/>
              <a:buNone/>
              <a:defRPr/>
            </a:pPr>
            <a:r>
              <a:rPr lang="en-US" altLang="zh-CN" sz="3200" b="1" dirty="0" smtClean="0">
                <a:latin typeface="Times New Roman" pitchFamily="18" charset="0"/>
              </a:rPr>
              <a:t>  =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a:t>
            </a:r>
            <a:r>
              <a:rPr lang="en-US" altLang="zh-CN" sz="3200" b="1" dirty="0" smtClean="0">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xB</a:t>
            </a:r>
            <a:r>
              <a:rPr lang="en-US" altLang="zh-CN" sz="3200" b="1" dirty="0" smtClean="0">
                <a:latin typeface="Times New Roman" pitchFamily="18" charset="0"/>
              </a:rPr>
              <a:t>(x)</a:t>
            </a:r>
          </a:p>
          <a:p>
            <a:pPr eaLnBrk="1" hangingPunct="1">
              <a:buFont typeface="Wingdings" panose="05000000000000000000" pitchFamily="2" charset="2"/>
              <a:buNone/>
              <a:defRPr/>
            </a:pPr>
            <a:r>
              <a:rPr lang="en-US" altLang="zh-CN" sz="3200" b="1" dirty="0" smtClean="0">
                <a:latin typeface="Times New Roman" pitchFamily="18" charset="0"/>
              </a:rPr>
              <a:t>  =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A(x))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xB</a:t>
            </a:r>
            <a:r>
              <a:rPr lang="en-US" altLang="zh-CN" sz="3200" b="1" dirty="0" smtClean="0">
                <a:latin typeface="Times New Roman" pitchFamily="18" charset="0"/>
              </a:rPr>
              <a:t>(x) </a:t>
            </a:r>
            <a:r>
              <a:rPr lang="zh-CN" altLang="en-US" sz="3200" b="1" dirty="0" smtClean="0">
                <a:latin typeface="Times New Roman" pitchFamily="18" charset="0"/>
              </a:rPr>
              <a:t>（下一节</a:t>
            </a:r>
            <a:r>
              <a:rPr lang="zh-CN" altLang="en-US" sz="3200" b="1" dirty="0" smtClean="0">
                <a:solidFill>
                  <a:srgbClr val="FFC000"/>
                </a:solidFill>
                <a:latin typeface="Times New Roman" pitchFamily="18" charset="0"/>
              </a:rPr>
              <a:t>引理</a:t>
            </a:r>
            <a:r>
              <a:rPr lang="en-US" altLang="zh-CN" sz="3200" b="1" dirty="0" smtClean="0">
                <a:solidFill>
                  <a:srgbClr val="FFC000"/>
                </a:solidFill>
                <a:latin typeface="Times New Roman" pitchFamily="18" charset="0"/>
              </a:rPr>
              <a:t>3.2.1</a:t>
            </a:r>
            <a:r>
              <a:rPr lang="zh-CN" altLang="en-US" sz="3200" b="1" dirty="0" smtClean="0">
                <a:latin typeface="Times New Roman" pitchFamily="18" charset="0"/>
              </a:rPr>
              <a:t>）</a:t>
            </a:r>
          </a:p>
          <a:p>
            <a:pPr eaLnBrk="1" hangingPunct="1">
              <a:buFont typeface="Wingdings" panose="05000000000000000000" pitchFamily="2" charset="2"/>
              <a:buNone/>
              <a:defRPr/>
            </a:pPr>
            <a:r>
              <a:rPr lang="zh-CN" altLang="en-US" sz="3200" b="1" dirty="0" smtClean="0">
                <a:latin typeface="Times New Roman" pitchFamily="18" charset="0"/>
              </a:rPr>
              <a:t> 由基本蕴涵式（</a:t>
            </a:r>
            <a:r>
              <a:rPr lang="en-US" altLang="zh-CN" sz="3200" b="1" dirty="0" smtClean="0">
                <a:latin typeface="Times New Roman" pitchFamily="18" charset="0"/>
              </a:rPr>
              <a:t>b</a:t>
            </a:r>
            <a:r>
              <a:rPr lang="zh-CN" altLang="en-US" sz="3200" b="1" dirty="0" smtClean="0">
                <a:latin typeface="Times New Roman" pitchFamily="18" charset="0"/>
              </a:rPr>
              <a:t>）知，</a:t>
            </a:r>
            <a:endParaRPr lang="zh-CN" altLang="en-US" sz="3200" b="1" dirty="0" smtClean="0">
              <a:latin typeface="Times New Roman" pitchFamily="18" charset="0"/>
              <a:sym typeface="Symbol" pitchFamily="18" charset="2"/>
            </a:endParaRPr>
          </a:p>
          <a:p>
            <a:pPr eaLnBrk="1" hangingPunct="1">
              <a:buFont typeface="Wingdings" panose="05000000000000000000" pitchFamily="2" charset="2"/>
              <a:buNone/>
              <a:defRPr/>
            </a:pPr>
            <a:r>
              <a:rPr lang="zh-CN" altLang="en-US"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 A(x))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 </a:t>
            </a:r>
            <a:r>
              <a:rPr lang="en-US" altLang="zh-CN" sz="3200" b="1" dirty="0"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xB</a:t>
            </a:r>
            <a:r>
              <a:rPr lang="en-US" altLang="zh-CN" sz="3200" b="1" dirty="0" smtClean="0">
                <a:solidFill>
                  <a:srgbClr val="FFC000"/>
                </a:solidFill>
                <a:latin typeface="Times New Roman" pitchFamily="18" charset="0"/>
              </a:rPr>
              <a:t>(x)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 A(x)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 B(x))</a:t>
            </a:r>
            <a:r>
              <a:rPr lang="zh-CN" altLang="en-US" sz="3200" b="1" dirty="0" smtClean="0">
                <a:latin typeface="Times New Roman" pitchFamily="18" charset="0"/>
              </a:rPr>
              <a:t>，</a:t>
            </a:r>
          </a:p>
          <a:p>
            <a:pPr eaLnBrk="1" hangingPunct="1">
              <a:buFont typeface="Wingdings" panose="05000000000000000000" pitchFamily="2" charset="2"/>
              <a:buNone/>
              <a:defRPr/>
            </a:pPr>
            <a:r>
              <a:rPr lang="zh-CN" altLang="en-US" sz="3200" b="1" dirty="0" smtClean="0">
                <a:latin typeface="Times New Roman" pitchFamily="18" charset="0"/>
              </a:rPr>
              <a:t>而</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A(x)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B(x))=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B(x))</a:t>
            </a:r>
            <a:r>
              <a:rPr lang="zh-CN" altLang="en-US" sz="3200" b="1" dirty="0" smtClean="0">
                <a:latin typeface="Times New Roman" pitchFamily="18" charset="0"/>
              </a:rPr>
              <a:t>。</a:t>
            </a:r>
          </a:p>
          <a:p>
            <a:pPr eaLnBrk="1" hangingPunct="1">
              <a:buFont typeface="Wingdings" panose="05000000000000000000" pitchFamily="2" charset="2"/>
              <a:buNone/>
              <a:defRPr/>
            </a:pPr>
            <a:r>
              <a:rPr lang="zh-CN" altLang="en-US" sz="3200" b="1" dirty="0" smtClean="0">
                <a:latin typeface="Times New Roman" pitchFamily="18" charset="0"/>
              </a:rPr>
              <a:t>因此，</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xB</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B(x))</a:t>
            </a:r>
            <a:r>
              <a:rPr lang="zh-CN" altLang="en-US" sz="3200" b="1" dirty="0" smtClean="0">
                <a:latin typeface="Times New Roman" pitchFamily="18" charset="0"/>
              </a:rPr>
              <a:t>。</a:t>
            </a:r>
            <a:endParaRPr lang="en-US" altLang="zh-CN" sz="3200" b="1" dirty="0" smtClean="0">
              <a:latin typeface="Times New Roman" pitchFamily="18" charset="0"/>
            </a:endParaRPr>
          </a:p>
          <a:p>
            <a:pPr algn="r" eaLnBrk="1" hangingPunct="1">
              <a:buFont typeface="Wingdings" panose="05000000000000000000" pitchFamily="2" charset="2"/>
              <a:buNone/>
              <a:defRPr/>
            </a:pPr>
            <a:endParaRPr lang="zh-CN" altLang="en-US" sz="2000" b="1" dirty="0" smtClean="0">
              <a:solidFill>
                <a:srgbClr val="FFC0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462D30FB-C251-4FE9-9914-D3B30B3EE04D}" type="slidenum">
              <a:rPr lang="en-US" altLang="zh-CN" smtClean="0"/>
              <a:pPr>
                <a:defRPr/>
              </a:pPr>
              <a:t>72</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63">
                                            <p:txEl>
                                              <p:pRg st="5" end="5"/>
                                            </p:txEl>
                                          </p:spTgt>
                                        </p:tgtEl>
                                        <p:attrNameLst>
                                          <p:attrName>style.visibility</p:attrName>
                                        </p:attrNameLst>
                                      </p:cBhvr>
                                      <p:to>
                                        <p:strVal val="visible"/>
                                      </p:to>
                                    </p:set>
                                    <p:anim calcmode="lin" valueType="num">
                                      <p:cBhvr additive="base">
                                        <p:cTn id="7" dur="500" fill="hold"/>
                                        <p:tgtEl>
                                          <p:spTgt spid="24576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6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63">
                                            <p:txEl>
                                              <p:pRg st="6" end="6"/>
                                            </p:txEl>
                                          </p:spTgt>
                                        </p:tgtEl>
                                        <p:attrNameLst>
                                          <p:attrName>style.visibility</p:attrName>
                                        </p:attrNameLst>
                                      </p:cBhvr>
                                      <p:to>
                                        <p:strVal val="visible"/>
                                      </p:to>
                                    </p:set>
                                    <p:anim calcmode="lin" valueType="num">
                                      <p:cBhvr additive="base">
                                        <p:cTn id="11" dur="500" fill="hold"/>
                                        <p:tgtEl>
                                          <p:spTgt spid="24576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45763">
                                            <p:txEl>
                                              <p:pRg st="7" end="7"/>
                                            </p:txEl>
                                          </p:spTgt>
                                        </p:tgtEl>
                                        <p:attrNameLst>
                                          <p:attrName>style.visibility</p:attrName>
                                        </p:attrNameLst>
                                      </p:cBhvr>
                                      <p:to>
                                        <p:strVal val="visible"/>
                                      </p:to>
                                    </p:set>
                                    <p:anim calcmode="lin" valueType="num">
                                      <p:cBhvr additive="base">
                                        <p:cTn id="17" dur="500" fill="hold"/>
                                        <p:tgtEl>
                                          <p:spTgt spid="24576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6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5763">
                                            <p:txEl>
                                              <p:pRg st="8" end="8"/>
                                            </p:txEl>
                                          </p:spTgt>
                                        </p:tgtEl>
                                        <p:attrNameLst>
                                          <p:attrName>style.visibility</p:attrName>
                                        </p:attrNameLst>
                                      </p:cBhvr>
                                      <p:to>
                                        <p:strVal val="visible"/>
                                      </p:to>
                                    </p:set>
                                    <p:anim calcmode="lin" valueType="num">
                                      <p:cBhvr additive="base">
                                        <p:cTn id="21" dur="500" fill="hold"/>
                                        <p:tgtEl>
                                          <p:spTgt spid="24576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7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757238"/>
            <a:ext cx="8382000" cy="5491162"/>
          </a:xfrm>
        </p:spPr>
        <p:txBody>
          <a:bodyPr/>
          <a:lstStyle/>
          <a:p>
            <a:pPr eaLnBrk="1" hangingPunct="1">
              <a:buClr>
                <a:srgbClr val="86D1EC"/>
              </a:buClr>
              <a:buFont typeface="Wingdings" panose="05000000000000000000" pitchFamily="2" charset="2"/>
              <a:buNone/>
              <a:defRPr/>
            </a:pPr>
            <a:r>
              <a:rPr lang="en-US" altLang="zh-CN" sz="3200" b="1" dirty="0" smtClean="0">
                <a:solidFill>
                  <a:srgbClr val="FFFFFF"/>
                </a:solidFill>
                <a:latin typeface="Times New Roman" pitchFamily="18" charset="0"/>
              </a:rPr>
              <a:t>(</a:t>
            </a:r>
            <a:r>
              <a:rPr lang="en-US" altLang="zh-CN" sz="3000" b="1" dirty="0" smtClean="0">
                <a:solidFill>
                  <a:srgbClr val="FFFFFF"/>
                </a:solidFill>
                <a:latin typeface="Times New Roman" pitchFamily="18" charset="0"/>
              </a:rPr>
              <a:t>2) (</a:t>
            </a:r>
            <a:r>
              <a:rPr lang="en-US" altLang="zh-CN" sz="3000" b="1" dirty="0">
                <a:solidFill>
                  <a:srgbClr val="FFFFFF"/>
                </a:solidFill>
                <a:latin typeface="Times New Roman" pitchFamily="18" charset="0"/>
                <a:sym typeface="Symbol" pitchFamily="18" charset="2"/>
              </a:rPr>
              <a:t></a:t>
            </a:r>
            <a:r>
              <a:rPr lang="en-US" altLang="zh-CN" sz="3000" b="1" dirty="0" err="1">
                <a:solidFill>
                  <a:srgbClr val="FFFFFF"/>
                </a:solidFill>
                <a:latin typeface="Times New Roman" pitchFamily="18" charset="0"/>
              </a:rPr>
              <a:t>xA</a:t>
            </a:r>
            <a:r>
              <a:rPr lang="en-US" altLang="zh-CN" sz="3000" b="1" dirty="0">
                <a:solidFill>
                  <a:srgbClr val="FFFFFF"/>
                </a:solidFill>
                <a:latin typeface="Times New Roman" pitchFamily="18" charset="0"/>
              </a:rPr>
              <a:t>(x)</a:t>
            </a:r>
            <a:r>
              <a:rPr lang="en-US" altLang="zh-CN" sz="3000" b="1" dirty="0">
                <a:solidFill>
                  <a:srgbClr val="FFFFFF"/>
                </a:solidFill>
                <a:latin typeface="Times New Roman" pitchFamily="18" charset="0"/>
                <a:sym typeface="Symbol" pitchFamily="18" charset="2"/>
              </a:rPr>
              <a:t></a:t>
            </a:r>
            <a:r>
              <a:rPr lang="en-US" altLang="zh-CN" sz="3000" b="1" dirty="0" err="1">
                <a:solidFill>
                  <a:srgbClr val="FFFFFF"/>
                </a:solidFill>
                <a:latin typeface="Times New Roman" pitchFamily="18" charset="0"/>
              </a:rPr>
              <a:t>xB</a:t>
            </a:r>
            <a:r>
              <a:rPr lang="en-US" altLang="zh-CN" sz="3000" b="1" dirty="0">
                <a:solidFill>
                  <a:srgbClr val="FFFFFF"/>
                </a:solidFill>
                <a:latin typeface="Times New Roman" pitchFamily="18" charset="0"/>
              </a:rPr>
              <a:t>(x))</a:t>
            </a:r>
            <a:r>
              <a:rPr lang="en-US" altLang="zh-CN" sz="3000" b="1" dirty="0">
                <a:solidFill>
                  <a:srgbClr val="FFFFFF"/>
                </a:solidFill>
                <a:latin typeface="Times New Roman" pitchFamily="18" charset="0"/>
                <a:sym typeface="Symbol" pitchFamily="18" charset="2"/>
              </a:rPr>
              <a:t></a:t>
            </a:r>
            <a:r>
              <a:rPr lang="en-US" altLang="zh-CN" sz="3000" b="1" dirty="0">
                <a:solidFill>
                  <a:srgbClr val="FFFFFF"/>
                </a:solidFill>
                <a:latin typeface="Times New Roman" pitchFamily="18" charset="0"/>
              </a:rPr>
              <a:t>x(A(x)</a:t>
            </a:r>
            <a:r>
              <a:rPr lang="en-US" altLang="zh-CN" sz="3000" b="1" dirty="0">
                <a:solidFill>
                  <a:srgbClr val="FFFFFF"/>
                </a:solidFill>
                <a:latin typeface="Times New Roman" pitchFamily="18" charset="0"/>
                <a:sym typeface="Symbol" pitchFamily="18" charset="2"/>
              </a:rPr>
              <a:t></a:t>
            </a:r>
            <a:r>
              <a:rPr lang="en-US" altLang="zh-CN" sz="3000" b="1" dirty="0">
                <a:solidFill>
                  <a:srgbClr val="FFFFFF"/>
                </a:solidFill>
                <a:latin typeface="Times New Roman" pitchFamily="18" charset="0"/>
              </a:rPr>
              <a:t>B(x))</a:t>
            </a:r>
            <a:r>
              <a:rPr lang="zh-CN" altLang="en-US" sz="3000" b="1" dirty="0" smtClean="0">
                <a:solidFill>
                  <a:srgbClr val="FFFFFF"/>
                </a:solidFill>
                <a:latin typeface="Times New Roman" pitchFamily="18" charset="0"/>
              </a:rPr>
              <a:t>；使用方法三。</a:t>
            </a:r>
            <a:endParaRPr lang="en-US" altLang="zh-CN" sz="3000" b="1" dirty="0" smtClean="0">
              <a:solidFill>
                <a:srgbClr val="FFFFFF"/>
              </a:solidFill>
              <a:latin typeface="Times New Roman" pitchFamily="18" charset="0"/>
            </a:endParaRPr>
          </a:p>
          <a:p>
            <a:pPr eaLnBrk="1" hangingPunct="1">
              <a:buClr>
                <a:srgbClr val="86D1EC"/>
              </a:buClr>
              <a:buFont typeface="Wingdings" panose="05000000000000000000" pitchFamily="2" charset="2"/>
              <a:buNone/>
              <a:defRPr/>
            </a:pPr>
            <a:r>
              <a:rPr lang="zh-CN" altLang="en-US" sz="3000" b="1" dirty="0" smtClean="0">
                <a:solidFill>
                  <a:srgbClr val="FFFFFF"/>
                </a:solidFill>
                <a:latin typeface="Times New Roman" pitchFamily="18" charset="0"/>
              </a:rPr>
              <a:t>证明：任取解释</a:t>
            </a:r>
            <a:r>
              <a:rPr lang="en-US" altLang="zh-CN" sz="3000" b="1" dirty="0" smtClean="0">
                <a:solidFill>
                  <a:srgbClr val="FFFFFF"/>
                </a:solidFill>
                <a:latin typeface="Times New Roman" pitchFamily="18" charset="0"/>
              </a:rPr>
              <a:t>I</a:t>
            </a:r>
            <a:r>
              <a:rPr lang="zh-CN" altLang="en-US" sz="3000" b="1" dirty="0" smtClean="0">
                <a:solidFill>
                  <a:srgbClr val="FFFFFF"/>
                </a:solidFill>
                <a:latin typeface="Times New Roman" pitchFamily="18" charset="0"/>
              </a:rPr>
              <a:t>满足</a:t>
            </a:r>
            <a:r>
              <a:rPr lang="en-US" altLang="zh-CN" sz="3000" b="1" dirty="0">
                <a:solidFill>
                  <a:srgbClr val="FFFFFF"/>
                </a:solidFill>
                <a:latin typeface="Times New Roman" pitchFamily="18" charset="0"/>
                <a:sym typeface="Symbol" pitchFamily="18" charset="2"/>
              </a:rPr>
              <a:t></a:t>
            </a:r>
            <a:r>
              <a:rPr lang="en-US" altLang="zh-CN" sz="3000" b="1" dirty="0" err="1">
                <a:solidFill>
                  <a:srgbClr val="FFFFFF"/>
                </a:solidFill>
                <a:latin typeface="Times New Roman" pitchFamily="18" charset="0"/>
              </a:rPr>
              <a:t>xA</a:t>
            </a:r>
            <a:r>
              <a:rPr lang="en-US" altLang="zh-CN" sz="3000" b="1" dirty="0">
                <a:solidFill>
                  <a:srgbClr val="FFFFFF"/>
                </a:solidFill>
                <a:latin typeface="Times New Roman" pitchFamily="18" charset="0"/>
              </a:rPr>
              <a:t>(x)</a:t>
            </a:r>
            <a:r>
              <a:rPr lang="en-US" altLang="zh-CN" sz="3000" b="1" dirty="0">
                <a:solidFill>
                  <a:srgbClr val="FFFFFF"/>
                </a:solidFill>
                <a:latin typeface="Times New Roman" pitchFamily="18" charset="0"/>
                <a:sym typeface="Symbol" pitchFamily="18" charset="2"/>
              </a:rPr>
              <a:t></a:t>
            </a:r>
            <a:r>
              <a:rPr lang="en-US" altLang="zh-CN" sz="3000" b="1" dirty="0" err="1">
                <a:solidFill>
                  <a:srgbClr val="FFFFFF"/>
                </a:solidFill>
                <a:latin typeface="Times New Roman" pitchFamily="18" charset="0"/>
              </a:rPr>
              <a:t>xB</a:t>
            </a:r>
            <a:r>
              <a:rPr lang="en-US" altLang="zh-CN" sz="3000" b="1" dirty="0">
                <a:solidFill>
                  <a:srgbClr val="FFFFFF"/>
                </a:solidFill>
                <a:latin typeface="Times New Roman" pitchFamily="18" charset="0"/>
              </a:rPr>
              <a:t>(x</a:t>
            </a:r>
            <a:r>
              <a:rPr lang="en-US" altLang="zh-CN" sz="3000" b="1" dirty="0" smtClean="0">
                <a:solidFill>
                  <a:srgbClr val="FFFFFF"/>
                </a:solidFill>
                <a:latin typeface="Times New Roman" pitchFamily="18" charset="0"/>
              </a:rPr>
              <a:t>)</a:t>
            </a:r>
            <a:r>
              <a:rPr lang="zh-CN" altLang="en-US" sz="3000" b="1" dirty="0" smtClean="0">
                <a:solidFill>
                  <a:srgbClr val="FFFFFF"/>
                </a:solidFill>
                <a:latin typeface="Times New Roman" pitchFamily="18" charset="0"/>
              </a:rPr>
              <a:t>，则</a:t>
            </a:r>
            <a:endParaRPr lang="en-US" altLang="zh-CN" sz="3000" b="1" dirty="0" smtClean="0">
              <a:solidFill>
                <a:srgbClr val="FFFFFF"/>
              </a:solidFill>
              <a:latin typeface="Times New Roman" pitchFamily="18" charset="0"/>
            </a:endParaRPr>
          </a:p>
          <a:p>
            <a:pPr indent="0" eaLnBrk="1" hangingPunct="1">
              <a:buClr>
                <a:srgbClr val="86D1EC"/>
              </a:buClr>
              <a:buFont typeface="Wingdings" panose="05000000000000000000" pitchFamily="2" charset="2"/>
              <a:buNone/>
              <a:defRPr/>
            </a:pPr>
            <a:r>
              <a:rPr lang="en-US" altLang="zh-CN" sz="2800" b="1" dirty="0">
                <a:latin typeface="Times New Roman" pitchFamily="18" charset="0"/>
              </a:rPr>
              <a:t>T</a:t>
            </a:r>
            <a:r>
              <a:rPr lang="en-US" altLang="zh-CN" sz="2800" b="1" baseline="-25000" dirty="0">
                <a:latin typeface="Times New Roman" pitchFamily="18" charset="0"/>
              </a:rPr>
              <a:t>I</a:t>
            </a:r>
            <a:r>
              <a:rPr lang="en-US" altLang="zh-CN" sz="2800" b="1" dirty="0" smtClean="0">
                <a:latin typeface="Times New Roman" pitchFamily="18" charset="0"/>
              </a:rPr>
              <a:t>(</a:t>
            </a:r>
            <a:r>
              <a:rPr lang="en-US" altLang="zh-CN" sz="2800" b="1" dirty="0" smtClean="0">
                <a:latin typeface="Times New Roman" pitchFamily="18" charset="0"/>
                <a:sym typeface="Symbol" pitchFamily="18" charset="2"/>
              </a:rPr>
              <a:t></a:t>
            </a:r>
            <a:r>
              <a:rPr lang="en-US" altLang="zh-CN" sz="2800" b="1" dirty="0" err="1" smtClean="0">
                <a:latin typeface="Times New Roman" pitchFamily="18" charset="0"/>
              </a:rPr>
              <a:t>xA</a:t>
            </a:r>
            <a:r>
              <a:rPr lang="en-US" altLang="zh-CN" sz="2800" b="1" dirty="0" smtClean="0">
                <a:latin typeface="Times New Roman" pitchFamily="18" charset="0"/>
              </a:rPr>
              <a:t>(x</a:t>
            </a:r>
            <a:r>
              <a:rPr lang="en-US" altLang="zh-CN" sz="2800" b="1" dirty="0">
                <a:latin typeface="Times New Roman" pitchFamily="18" charset="0"/>
              </a:rPr>
              <a:t>))=0 </a:t>
            </a:r>
            <a:r>
              <a:rPr lang="zh-CN" altLang="en-US" sz="2800" b="1" dirty="0">
                <a:latin typeface="Times New Roman" pitchFamily="18" charset="0"/>
              </a:rPr>
              <a:t>或者</a:t>
            </a:r>
            <a:r>
              <a:rPr lang="en-US" altLang="zh-CN" sz="2800" b="1" dirty="0" smtClean="0">
                <a:latin typeface="Times New Roman" pitchFamily="18" charset="0"/>
              </a:rPr>
              <a:t>T</a:t>
            </a:r>
            <a:r>
              <a:rPr lang="en-US" altLang="zh-CN" sz="2800" b="1" baseline="-25000" dirty="0" smtClean="0">
                <a:latin typeface="Times New Roman" pitchFamily="18" charset="0"/>
              </a:rPr>
              <a:t>I</a:t>
            </a:r>
            <a:r>
              <a:rPr lang="en-US" altLang="zh-CN" sz="2800" b="1" dirty="0">
                <a:latin typeface="Times New Roman" pitchFamily="18" charset="0"/>
              </a:rPr>
              <a:t>(</a:t>
            </a:r>
            <a:r>
              <a:rPr lang="en-US" altLang="zh-CN" sz="2800" b="1" dirty="0">
                <a:latin typeface="Times New Roman" pitchFamily="18" charset="0"/>
                <a:sym typeface="Symbol" pitchFamily="18" charset="2"/>
              </a:rPr>
              <a:t></a:t>
            </a:r>
            <a:r>
              <a:rPr lang="en-US" altLang="zh-CN" sz="2800" b="1" dirty="0" err="1" smtClean="0">
                <a:latin typeface="Times New Roman" pitchFamily="18" charset="0"/>
              </a:rPr>
              <a:t>xB</a:t>
            </a:r>
            <a:r>
              <a:rPr lang="en-US" altLang="zh-CN" sz="2800" b="1" dirty="0" smtClean="0">
                <a:latin typeface="Times New Roman" pitchFamily="18" charset="0"/>
              </a:rPr>
              <a:t>(x))=1</a:t>
            </a:r>
          </a:p>
          <a:p>
            <a:pPr marL="0" indent="0" eaLnBrk="1" hangingPunct="1">
              <a:spcBef>
                <a:spcPts val="0"/>
              </a:spcBef>
              <a:buClr>
                <a:srgbClr val="86D1EC"/>
              </a:buClr>
              <a:buFont typeface="Wingdings" panose="05000000000000000000" pitchFamily="2" charset="2"/>
              <a:buNone/>
              <a:defRPr/>
            </a:pPr>
            <a:r>
              <a:rPr lang="en-US" altLang="zh-CN" sz="2800" b="1" dirty="0" smtClean="0">
                <a:latin typeface="Times New Roman" pitchFamily="18" charset="0"/>
              </a:rPr>
              <a:t>(1)</a:t>
            </a:r>
            <a:r>
              <a:rPr lang="zh-CN" altLang="en-US" sz="2800" b="1" dirty="0" smtClean="0">
                <a:solidFill>
                  <a:srgbClr val="FFC000"/>
                </a:solidFill>
                <a:latin typeface="Times New Roman" pitchFamily="18" charset="0"/>
              </a:rPr>
              <a:t>若</a:t>
            </a:r>
            <a:r>
              <a:rPr lang="en-US" altLang="zh-CN" sz="3200" b="1" dirty="0">
                <a:solidFill>
                  <a:srgbClr val="FFC000"/>
                </a:solidFill>
                <a:latin typeface="Times New Roman" pitchFamily="18" charset="0"/>
              </a:rPr>
              <a:t>T</a:t>
            </a:r>
            <a:r>
              <a:rPr lang="en-US" altLang="zh-CN" sz="3200" b="1" baseline="-25000" dirty="0">
                <a:solidFill>
                  <a:srgbClr val="FFC000"/>
                </a:solidFill>
                <a:latin typeface="Times New Roman" pitchFamily="18" charset="0"/>
              </a:rPr>
              <a:t>I</a:t>
            </a:r>
            <a:r>
              <a:rPr lang="en-US" altLang="zh-CN" sz="3200" b="1" dirty="0">
                <a:solidFill>
                  <a:srgbClr val="FFC000"/>
                </a:solidFill>
                <a:latin typeface="Times New Roman" pitchFamily="18" charset="0"/>
              </a:rPr>
              <a:t>(</a:t>
            </a:r>
            <a:r>
              <a:rPr lang="en-US" altLang="zh-CN" sz="3200" b="1" dirty="0">
                <a:solidFill>
                  <a:srgbClr val="FFC000"/>
                </a:solidFill>
                <a:latin typeface="Times New Roman" pitchFamily="18" charset="0"/>
                <a:sym typeface="Symbol" pitchFamily="18" charset="2"/>
              </a:rPr>
              <a:t></a:t>
            </a:r>
            <a:r>
              <a:rPr lang="en-US" altLang="zh-CN" sz="3200" b="1" dirty="0" err="1">
                <a:solidFill>
                  <a:srgbClr val="FFC000"/>
                </a:solidFill>
                <a:latin typeface="Times New Roman" pitchFamily="18" charset="0"/>
              </a:rPr>
              <a:t>xA</a:t>
            </a:r>
            <a:r>
              <a:rPr lang="en-US" altLang="zh-CN" sz="3200" b="1" dirty="0">
                <a:solidFill>
                  <a:srgbClr val="FFC000"/>
                </a:solidFill>
                <a:latin typeface="Times New Roman" pitchFamily="18" charset="0"/>
              </a:rPr>
              <a:t>(x))=0 </a:t>
            </a:r>
            <a:r>
              <a:rPr lang="zh-CN" altLang="en-US" sz="3200" b="1" dirty="0" smtClean="0">
                <a:latin typeface="Times New Roman" pitchFamily="18" charset="0"/>
              </a:rPr>
              <a:t>，对</a:t>
            </a:r>
            <a:r>
              <a:rPr lang="en-US" altLang="zh-CN" sz="3200" b="1" dirty="0" smtClean="0">
                <a:latin typeface="Times New Roman" pitchFamily="18" charset="0"/>
              </a:rPr>
              <a:t>D</a:t>
            </a:r>
            <a:r>
              <a:rPr lang="zh-CN" altLang="en-US" sz="3200" b="1" dirty="0" smtClean="0">
                <a:latin typeface="Times New Roman" pitchFamily="18" charset="0"/>
              </a:rPr>
              <a:t>中任意元素</a:t>
            </a:r>
            <a:r>
              <a:rPr lang="en-US" altLang="zh-CN" sz="3200" b="1" dirty="0" smtClean="0">
                <a:latin typeface="Times New Roman" pitchFamily="18" charset="0"/>
              </a:rPr>
              <a:t>x</a:t>
            </a:r>
            <a:r>
              <a:rPr lang="zh-CN" altLang="en-US" sz="3200" b="1" dirty="0" smtClean="0">
                <a:latin typeface="Times New Roman" pitchFamily="18" charset="0"/>
              </a:rPr>
              <a:t>，</a:t>
            </a:r>
            <a:r>
              <a:rPr lang="en-US" altLang="zh-CN" sz="2800" b="1" dirty="0" smtClean="0">
                <a:latin typeface="Times New Roman" pitchFamily="18" charset="0"/>
              </a:rPr>
              <a:t>T</a:t>
            </a:r>
            <a:r>
              <a:rPr lang="en-US" altLang="zh-CN" sz="2800" b="1" baseline="-25000" dirty="0" smtClean="0">
                <a:latin typeface="Times New Roman" pitchFamily="18" charset="0"/>
              </a:rPr>
              <a:t>I</a:t>
            </a:r>
            <a:r>
              <a:rPr lang="en-US" altLang="zh-CN" sz="2800" b="1" dirty="0" smtClean="0">
                <a:latin typeface="Times New Roman" pitchFamily="18" charset="0"/>
              </a:rPr>
              <a:t>(A(x</a:t>
            </a:r>
            <a:r>
              <a:rPr lang="en-US" altLang="zh-CN" sz="2800" b="1" dirty="0">
                <a:latin typeface="Times New Roman" pitchFamily="18" charset="0"/>
              </a:rPr>
              <a:t>))=0 </a:t>
            </a:r>
            <a:r>
              <a:rPr lang="en-US" altLang="zh-CN" sz="2800" b="1" dirty="0" smtClean="0">
                <a:latin typeface="Times New Roman" pitchFamily="18" charset="0"/>
              </a:rPr>
              <a:t> ,</a:t>
            </a:r>
            <a:r>
              <a:rPr lang="en-US" altLang="zh-CN" sz="3200" b="1" dirty="0" smtClean="0">
                <a:latin typeface="Times New Roman" pitchFamily="18" charset="0"/>
              </a:rPr>
              <a:t>T</a:t>
            </a:r>
            <a:r>
              <a:rPr lang="en-US" altLang="zh-CN" sz="3200" b="1" baseline="-25000" dirty="0" smtClean="0">
                <a:latin typeface="Times New Roman" pitchFamily="18" charset="0"/>
              </a:rPr>
              <a:t>I </a:t>
            </a:r>
            <a:r>
              <a:rPr lang="en-US" altLang="zh-CN" sz="3000" b="1" dirty="0" smtClean="0">
                <a:latin typeface="Times New Roman" pitchFamily="18" charset="0"/>
              </a:rPr>
              <a:t>(A(x</a:t>
            </a:r>
            <a:r>
              <a:rPr lang="en-US" altLang="zh-CN" sz="3000" b="1" dirty="0">
                <a:latin typeface="Times New Roman" pitchFamily="18" charset="0"/>
              </a:rPr>
              <a:t>)</a:t>
            </a:r>
            <a:r>
              <a:rPr lang="en-US" altLang="zh-CN" sz="3000" b="1" dirty="0">
                <a:latin typeface="Times New Roman" pitchFamily="18" charset="0"/>
                <a:sym typeface="Symbol" pitchFamily="18" charset="2"/>
              </a:rPr>
              <a:t></a:t>
            </a:r>
            <a:r>
              <a:rPr lang="en-US" altLang="zh-CN" sz="3000" b="1" dirty="0" smtClean="0">
                <a:latin typeface="Times New Roman" pitchFamily="18" charset="0"/>
              </a:rPr>
              <a:t>B(x))=1 ,</a:t>
            </a:r>
            <a:r>
              <a:rPr lang="zh-CN" altLang="en-US" sz="3000" b="1" dirty="0" smtClean="0">
                <a:latin typeface="Times New Roman" pitchFamily="18" charset="0"/>
              </a:rPr>
              <a:t> 则</a:t>
            </a:r>
            <a:r>
              <a:rPr lang="en-US" altLang="zh-CN" sz="2800" b="1" dirty="0" smtClean="0">
                <a:latin typeface="Times New Roman" pitchFamily="18" charset="0"/>
              </a:rPr>
              <a:t>T</a:t>
            </a:r>
            <a:r>
              <a:rPr lang="en-US" altLang="zh-CN" sz="2800" b="1" baseline="-25000" dirty="0" smtClean="0">
                <a:latin typeface="Times New Roman" pitchFamily="18" charset="0"/>
              </a:rPr>
              <a:t>I</a:t>
            </a:r>
            <a:r>
              <a:rPr lang="en-US" altLang="zh-CN" sz="3200" b="1" dirty="0">
                <a:latin typeface="Times New Roman" pitchFamily="18" charset="0"/>
              </a:rPr>
              <a:t>(</a:t>
            </a:r>
            <a:r>
              <a:rPr lang="en-US" altLang="zh-CN" sz="3000" b="1" dirty="0" smtClean="0">
                <a:latin typeface="Times New Roman" pitchFamily="18" charset="0"/>
                <a:sym typeface="Symbol" pitchFamily="18" charset="2"/>
              </a:rPr>
              <a:t></a:t>
            </a:r>
            <a:r>
              <a:rPr lang="en-US" altLang="zh-CN" sz="3000" b="1" dirty="0">
                <a:latin typeface="Times New Roman" pitchFamily="18" charset="0"/>
              </a:rPr>
              <a:t>x(A(x)</a:t>
            </a:r>
            <a:r>
              <a:rPr lang="en-US" altLang="zh-CN" sz="3000" b="1" dirty="0">
                <a:latin typeface="Times New Roman" pitchFamily="18" charset="0"/>
                <a:sym typeface="Symbol" pitchFamily="18" charset="2"/>
              </a:rPr>
              <a:t></a:t>
            </a:r>
            <a:r>
              <a:rPr lang="en-US" altLang="zh-CN" sz="3000" b="1" dirty="0">
                <a:latin typeface="Times New Roman" pitchFamily="18" charset="0"/>
              </a:rPr>
              <a:t>B(x</a:t>
            </a:r>
            <a:r>
              <a:rPr lang="en-US" altLang="zh-CN" sz="3000" b="1" dirty="0" smtClean="0">
                <a:latin typeface="Times New Roman" pitchFamily="18" charset="0"/>
              </a:rPr>
              <a:t>))=1</a:t>
            </a:r>
            <a:r>
              <a:rPr lang="zh-CN" altLang="en-US" sz="3000" b="1" dirty="0" smtClean="0">
                <a:latin typeface="Times New Roman" pitchFamily="18" charset="0"/>
              </a:rPr>
              <a:t>，即</a:t>
            </a:r>
            <a:r>
              <a:rPr lang="en-US" altLang="zh-CN" sz="3000" b="1" dirty="0">
                <a:latin typeface="Times New Roman" pitchFamily="18" charset="0"/>
              </a:rPr>
              <a:t>I</a:t>
            </a:r>
            <a:r>
              <a:rPr lang="zh-CN" altLang="en-US" sz="3000" b="1" dirty="0" smtClean="0">
                <a:latin typeface="Times New Roman" pitchFamily="18" charset="0"/>
              </a:rPr>
              <a:t>满足</a:t>
            </a:r>
            <a:r>
              <a:rPr lang="en-US" altLang="zh-CN" sz="3000" b="1" dirty="0" smtClean="0">
                <a:latin typeface="Times New Roman" pitchFamily="18" charset="0"/>
                <a:sym typeface="Symbol" pitchFamily="18" charset="2"/>
              </a:rPr>
              <a:t></a:t>
            </a:r>
            <a:r>
              <a:rPr lang="en-US" altLang="zh-CN" sz="3000" b="1" dirty="0">
                <a:latin typeface="Times New Roman" pitchFamily="18" charset="0"/>
              </a:rPr>
              <a:t>x(A(x)</a:t>
            </a:r>
            <a:r>
              <a:rPr lang="en-US" altLang="zh-CN" sz="3000" b="1" dirty="0">
                <a:latin typeface="Times New Roman" pitchFamily="18" charset="0"/>
                <a:sym typeface="Symbol" pitchFamily="18" charset="2"/>
              </a:rPr>
              <a:t></a:t>
            </a:r>
            <a:r>
              <a:rPr lang="en-US" altLang="zh-CN" sz="3000" b="1" dirty="0">
                <a:latin typeface="Times New Roman" pitchFamily="18" charset="0"/>
              </a:rPr>
              <a:t>B(x</a:t>
            </a:r>
            <a:r>
              <a:rPr lang="en-US" altLang="zh-CN" sz="3000" b="1" dirty="0" smtClean="0">
                <a:latin typeface="Times New Roman" pitchFamily="18" charset="0"/>
              </a:rPr>
              <a:t>))</a:t>
            </a:r>
          </a:p>
          <a:p>
            <a:pPr marL="0" indent="0" eaLnBrk="1" hangingPunct="1">
              <a:spcBef>
                <a:spcPts val="0"/>
              </a:spcBef>
              <a:buClr>
                <a:srgbClr val="86D1EC"/>
              </a:buClr>
              <a:buFont typeface="Wingdings" panose="05000000000000000000" pitchFamily="2" charset="2"/>
              <a:buNone/>
              <a:defRPr/>
            </a:pPr>
            <a:r>
              <a:rPr lang="en-US" altLang="zh-CN" sz="3000" b="1" dirty="0" smtClean="0">
                <a:latin typeface="Times New Roman" pitchFamily="18" charset="0"/>
              </a:rPr>
              <a:t>(2)</a:t>
            </a:r>
            <a:r>
              <a:rPr lang="en-US" altLang="zh-CN" sz="3200" b="1" dirty="0">
                <a:latin typeface="Times New Roman" pitchFamily="18" charset="0"/>
              </a:rPr>
              <a:t> </a:t>
            </a:r>
            <a:r>
              <a:rPr lang="zh-CN" altLang="en-US" sz="3200" b="1" dirty="0">
                <a:solidFill>
                  <a:srgbClr val="FFC000"/>
                </a:solidFill>
                <a:latin typeface="Times New Roman" pitchFamily="18" charset="0"/>
              </a:rPr>
              <a:t>若</a:t>
            </a:r>
            <a:r>
              <a:rPr lang="en-US" altLang="zh-CN" sz="3200" b="1" dirty="0" smtClean="0">
                <a:solidFill>
                  <a:srgbClr val="FFC000"/>
                </a:solidFill>
                <a:latin typeface="Times New Roman" pitchFamily="18" charset="0"/>
              </a:rPr>
              <a:t>T</a:t>
            </a:r>
            <a:r>
              <a:rPr lang="en-US" altLang="zh-CN" sz="3200" b="1" baseline="-25000" dirty="0" smtClean="0">
                <a:solidFill>
                  <a:srgbClr val="FFC000"/>
                </a:solidFill>
                <a:latin typeface="Times New Roman" pitchFamily="18" charset="0"/>
              </a:rPr>
              <a:t>I</a:t>
            </a:r>
            <a:r>
              <a:rPr lang="en-US" altLang="zh-CN" sz="3200" b="1" dirty="0">
                <a:solidFill>
                  <a:srgbClr val="FFC000"/>
                </a:solidFill>
                <a:latin typeface="Times New Roman" pitchFamily="18" charset="0"/>
              </a:rPr>
              <a:t>(</a:t>
            </a:r>
            <a:r>
              <a:rPr lang="en-US" altLang="zh-CN" sz="3200" b="1" dirty="0">
                <a:solidFill>
                  <a:srgbClr val="FFC000"/>
                </a:solidFill>
                <a:latin typeface="Times New Roman" pitchFamily="18" charset="0"/>
                <a:sym typeface="Symbol" pitchFamily="18" charset="2"/>
              </a:rPr>
              <a:t></a:t>
            </a:r>
            <a:r>
              <a:rPr lang="en-US" altLang="zh-CN" sz="3200" b="1" dirty="0" err="1">
                <a:solidFill>
                  <a:srgbClr val="FFC000"/>
                </a:solidFill>
                <a:latin typeface="Times New Roman" pitchFamily="18" charset="0"/>
              </a:rPr>
              <a:t>xB</a:t>
            </a:r>
            <a:r>
              <a:rPr lang="en-US" altLang="zh-CN" sz="3200" b="1" dirty="0">
                <a:solidFill>
                  <a:srgbClr val="FFC000"/>
                </a:solidFill>
                <a:latin typeface="Times New Roman" pitchFamily="18" charset="0"/>
              </a:rPr>
              <a:t>(x))=</a:t>
            </a:r>
            <a:r>
              <a:rPr lang="en-US" altLang="zh-CN" sz="3200" b="1" dirty="0" smtClean="0">
                <a:solidFill>
                  <a:srgbClr val="FFC000"/>
                </a:solidFill>
                <a:latin typeface="Times New Roman" pitchFamily="18" charset="0"/>
              </a:rPr>
              <a:t>1</a:t>
            </a:r>
            <a:r>
              <a:rPr lang="zh-CN" altLang="en-US" sz="3200" b="1" dirty="0" smtClean="0">
                <a:solidFill>
                  <a:srgbClr val="FFC000"/>
                </a:solidFill>
                <a:latin typeface="Times New Roman" pitchFamily="18" charset="0"/>
              </a:rPr>
              <a:t>，</a:t>
            </a:r>
            <a:r>
              <a:rPr lang="zh-CN" altLang="en-US" sz="3200" b="1" dirty="0">
                <a:latin typeface="Times New Roman" pitchFamily="18" charset="0"/>
              </a:rPr>
              <a:t>对</a:t>
            </a:r>
            <a:r>
              <a:rPr lang="en-US" altLang="zh-CN" sz="3200" b="1" dirty="0">
                <a:latin typeface="Times New Roman" pitchFamily="18" charset="0"/>
              </a:rPr>
              <a:t>D</a:t>
            </a:r>
            <a:r>
              <a:rPr lang="zh-CN" altLang="en-US" sz="3200" b="1" dirty="0">
                <a:latin typeface="Times New Roman" pitchFamily="18" charset="0"/>
              </a:rPr>
              <a:t>中任意元素</a:t>
            </a:r>
            <a:r>
              <a:rPr lang="en-US" altLang="zh-CN" sz="3200" b="1" dirty="0" smtClean="0">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(B(x))=1 </a:t>
            </a:r>
            <a:r>
              <a:rPr lang="zh-CN" altLang="en-US" sz="3200" b="1" dirty="0" smtClean="0">
                <a:latin typeface="Times New Roman" pitchFamily="18" charset="0"/>
              </a:rPr>
              <a:t>，</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solidFill>
                  <a:srgbClr val="FFFFFF"/>
                </a:solidFill>
                <a:latin typeface="Times New Roman" pitchFamily="18" charset="0"/>
              </a:rPr>
              <a:t>(A(x</a:t>
            </a:r>
            <a:r>
              <a:rPr lang="en-US" altLang="zh-CN" sz="3200" b="1" dirty="0">
                <a:solidFill>
                  <a:srgbClr val="FFFFFF"/>
                </a:solidFill>
                <a:latin typeface="Times New Roman" pitchFamily="18" charset="0"/>
              </a:rPr>
              <a:t>)</a:t>
            </a:r>
            <a:r>
              <a:rPr lang="en-US" altLang="zh-CN" sz="3200" b="1" dirty="0">
                <a:solidFill>
                  <a:srgbClr val="FFFFFF"/>
                </a:solidFill>
                <a:latin typeface="Times New Roman" pitchFamily="18" charset="0"/>
                <a:sym typeface="Symbol" pitchFamily="18" charset="2"/>
              </a:rPr>
              <a:t></a:t>
            </a:r>
            <a:r>
              <a:rPr lang="en-US" altLang="zh-CN" sz="3200" b="1" dirty="0">
                <a:solidFill>
                  <a:srgbClr val="FFFFFF"/>
                </a:solidFill>
                <a:latin typeface="Times New Roman" pitchFamily="18" charset="0"/>
              </a:rPr>
              <a:t>B(x</a:t>
            </a:r>
            <a:r>
              <a:rPr lang="en-US" altLang="zh-CN" sz="3200" b="1" dirty="0" smtClean="0">
                <a:solidFill>
                  <a:srgbClr val="FFFFFF"/>
                </a:solidFill>
                <a:latin typeface="Times New Roman" pitchFamily="18" charset="0"/>
              </a:rPr>
              <a:t>))=1</a:t>
            </a:r>
            <a:r>
              <a:rPr lang="zh-CN" altLang="en-US" sz="3200" b="1" dirty="0" smtClean="0">
                <a:solidFill>
                  <a:srgbClr val="FFFFFF"/>
                </a:solidFill>
                <a:latin typeface="Times New Roman" pitchFamily="18" charset="0"/>
              </a:rPr>
              <a:t>，则</a:t>
            </a:r>
            <a:endParaRPr lang="en-US" altLang="zh-CN" sz="3200" b="1" dirty="0" smtClean="0">
              <a:solidFill>
                <a:srgbClr val="FFFFFF"/>
              </a:solidFill>
              <a:latin typeface="Times New Roman" pitchFamily="18" charset="0"/>
            </a:endParaRPr>
          </a:p>
          <a:p>
            <a:pPr marL="0" indent="0" eaLnBrk="1" hangingPunct="1">
              <a:spcBef>
                <a:spcPts val="0"/>
              </a:spcBef>
              <a:buClr>
                <a:srgbClr val="86D1EC"/>
              </a:buClr>
              <a:buFont typeface="Wingdings" panose="05000000000000000000" pitchFamily="2" charset="2"/>
              <a:buNone/>
              <a:defRPr/>
            </a:pPr>
            <a:r>
              <a:rPr lang="en-US" altLang="zh-CN" sz="3200" b="1" dirty="0">
                <a:latin typeface="Times New Roman" pitchFamily="18" charset="0"/>
              </a:rPr>
              <a:t>T</a:t>
            </a:r>
            <a:r>
              <a:rPr lang="en-US" altLang="zh-CN" sz="3200" b="1" baseline="-25000" dirty="0">
                <a:latin typeface="Times New Roman" pitchFamily="18" charset="0"/>
              </a:rPr>
              <a:t>I</a:t>
            </a:r>
            <a:r>
              <a:rPr lang="en-US" altLang="zh-CN" sz="3200" b="1" dirty="0">
                <a:latin typeface="Times New Roman" pitchFamily="18" charset="0"/>
              </a:rPr>
              <a:t>(</a:t>
            </a:r>
            <a:r>
              <a:rPr lang="en-US" altLang="zh-CN" sz="3200" b="1" dirty="0">
                <a:latin typeface="Times New Roman" pitchFamily="18" charset="0"/>
                <a:sym typeface="Symbol" pitchFamily="18" charset="2"/>
              </a:rPr>
              <a:t></a:t>
            </a:r>
            <a:r>
              <a:rPr lang="en-US" altLang="zh-CN" sz="3200" b="1" dirty="0">
                <a:latin typeface="Times New Roman" pitchFamily="18" charset="0"/>
              </a:rPr>
              <a:t>x(A(x)</a:t>
            </a:r>
            <a:r>
              <a:rPr lang="en-US" altLang="zh-CN" sz="3200" b="1" dirty="0">
                <a:latin typeface="Times New Roman" pitchFamily="18" charset="0"/>
                <a:sym typeface="Symbol" pitchFamily="18" charset="2"/>
              </a:rPr>
              <a:t></a:t>
            </a:r>
            <a:r>
              <a:rPr lang="en-US" altLang="zh-CN" sz="3200" b="1" dirty="0">
                <a:latin typeface="Times New Roman" pitchFamily="18" charset="0"/>
              </a:rPr>
              <a:t>B(x))=</a:t>
            </a:r>
            <a:r>
              <a:rPr lang="en-US" altLang="zh-CN" sz="3200" b="1" dirty="0" smtClean="0">
                <a:latin typeface="Times New Roman" pitchFamily="18" charset="0"/>
              </a:rPr>
              <a:t>1</a:t>
            </a:r>
            <a:r>
              <a:rPr lang="zh-CN" altLang="en-US" sz="3200" b="1" dirty="0" smtClean="0">
                <a:latin typeface="Times New Roman" pitchFamily="18" charset="0"/>
              </a:rPr>
              <a:t>，</a:t>
            </a:r>
            <a:r>
              <a:rPr lang="zh-CN" altLang="en-US" sz="3200" b="1" dirty="0">
                <a:latin typeface="Times New Roman" pitchFamily="18" charset="0"/>
              </a:rPr>
              <a:t>即</a:t>
            </a:r>
            <a:r>
              <a:rPr lang="en-US" altLang="zh-CN" sz="3200" b="1" dirty="0">
                <a:latin typeface="Times New Roman" pitchFamily="18" charset="0"/>
              </a:rPr>
              <a:t>I</a:t>
            </a:r>
            <a:r>
              <a:rPr lang="zh-CN" altLang="en-US" sz="3200" b="1" dirty="0">
                <a:latin typeface="Times New Roman" pitchFamily="18" charset="0"/>
              </a:rPr>
              <a:t>满足</a:t>
            </a:r>
            <a:r>
              <a:rPr lang="en-US" altLang="zh-CN" sz="3200" b="1" dirty="0">
                <a:latin typeface="Times New Roman" pitchFamily="18" charset="0"/>
                <a:sym typeface="Symbol" pitchFamily="18" charset="2"/>
              </a:rPr>
              <a:t></a:t>
            </a:r>
            <a:r>
              <a:rPr lang="en-US" altLang="zh-CN" sz="3200" b="1" dirty="0">
                <a:latin typeface="Times New Roman" pitchFamily="18" charset="0"/>
              </a:rPr>
              <a:t>x(A(x)</a:t>
            </a:r>
            <a:r>
              <a:rPr lang="en-US" altLang="zh-CN" sz="3200" b="1" dirty="0">
                <a:latin typeface="Times New Roman" pitchFamily="18" charset="0"/>
                <a:sym typeface="Symbol" pitchFamily="18" charset="2"/>
              </a:rPr>
              <a:t></a:t>
            </a:r>
            <a:r>
              <a:rPr lang="en-US" altLang="zh-CN" sz="3200" b="1" dirty="0">
                <a:latin typeface="Times New Roman" pitchFamily="18" charset="0"/>
              </a:rPr>
              <a:t>B(x))</a:t>
            </a:r>
          </a:p>
          <a:p>
            <a:pPr marL="0" indent="0" eaLnBrk="1" hangingPunct="1">
              <a:spcBef>
                <a:spcPts val="0"/>
              </a:spcBef>
              <a:buClr>
                <a:srgbClr val="86D1EC"/>
              </a:buClr>
              <a:buFont typeface="Wingdings" panose="05000000000000000000" pitchFamily="2" charset="2"/>
              <a:buNone/>
              <a:defRPr/>
            </a:pPr>
            <a:r>
              <a:rPr lang="zh-CN" altLang="en-US" sz="3200" b="1" dirty="0" smtClean="0">
                <a:solidFill>
                  <a:srgbClr val="FFC000"/>
                </a:solidFill>
                <a:latin typeface="Times New Roman" pitchFamily="18" charset="0"/>
              </a:rPr>
              <a:t>综上，</a:t>
            </a:r>
            <a:r>
              <a:rPr lang="en-US" altLang="zh-CN" sz="3200" b="1" dirty="0">
                <a:solidFill>
                  <a:srgbClr val="FFFFFF"/>
                </a:solidFill>
                <a:latin typeface="Times New Roman" pitchFamily="18" charset="0"/>
              </a:rPr>
              <a:t>(</a:t>
            </a:r>
            <a:r>
              <a:rPr lang="en-US" altLang="zh-CN" sz="3200" b="1" dirty="0">
                <a:solidFill>
                  <a:srgbClr val="FFFFFF"/>
                </a:solidFill>
                <a:latin typeface="Times New Roman" pitchFamily="18" charset="0"/>
                <a:sym typeface="Symbol" pitchFamily="18" charset="2"/>
              </a:rPr>
              <a:t></a:t>
            </a:r>
            <a:r>
              <a:rPr lang="en-US" altLang="zh-CN" sz="3200" b="1" dirty="0" err="1">
                <a:solidFill>
                  <a:srgbClr val="FFFFFF"/>
                </a:solidFill>
                <a:latin typeface="Times New Roman" pitchFamily="18" charset="0"/>
              </a:rPr>
              <a:t>xA</a:t>
            </a:r>
            <a:r>
              <a:rPr lang="en-US" altLang="zh-CN" sz="3200" b="1" dirty="0">
                <a:solidFill>
                  <a:srgbClr val="FFFFFF"/>
                </a:solidFill>
                <a:latin typeface="Times New Roman" pitchFamily="18" charset="0"/>
              </a:rPr>
              <a:t>(x)</a:t>
            </a:r>
            <a:r>
              <a:rPr lang="en-US" altLang="zh-CN" sz="3200" b="1" dirty="0">
                <a:solidFill>
                  <a:srgbClr val="FFFFFF"/>
                </a:solidFill>
                <a:latin typeface="Times New Roman" pitchFamily="18" charset="0"/>
                <a:sym typeface="Symbol" pitchFamily="18" charset="2"/>
              </a:rPr>
              <a:t></a:t>
            </a:r>
            <a:r>
              <a:rPr lang="en-US" altLang="zh-CN" sz="3200" b="1" dirty="0" err="1">
                <a:solidFill>
                  <a:srgbClr val="FFFFFF"/>
                </a:solidFill>
                <a:latin typeface="Times New Roman" pitchFamily="18" charset="0"/>
              </a:rPr>
              <a:t>xB</a:t>
            </a:r>
            <a:r>
              <a:rPr lang="en-US" altLang="zh-CN" sz="3200" b="1" dirty="0">
                <a:solidFill>
                  <a:srgbClr val="FFFFFF"/>
                </a:solidFill>
                <a:latin typeface="Times New Roman" pitchFamily="18" charset="0"/>
              </a:rPr>
              <a:t>(x))</a:t>
            </a:r>
            <a:r>
              <a:rPr lang="en-US" altLang="zh-CN" sz="3200" b="1" dirty="0">
                <a:solidFill>
                  <a:srgbClr val="FFFFFF"/>
                </a:solidFill>
                <a:latin typeface="Times New Roman" pitchFamily="18" charset="0"/>
                <a:sym typeface="Symbol" pitchFamily="18" charset="2"/>
              </a:rPr>
              <a:t></a:t>
            </a:r>
            <a:r>
              <a:rPr lang="en-US" altLang="zh-CN" sz="3200" b="1" dirty="0">
                <a:solidFill>
                  <a:srgbClr val="FFFFFF"/>
                </a:solidFill>
                <a:latin typeface="Times New Roman" pitchFamily="18" charset="0"/>
              </a:rPr>
              <a:t>x(A(x)</a:t>
            </a:r>
            <a:r>
              <a:rPr lang="en-US" altLang="zh-CN" sz="3200" b="1" dirty="0">
                <a:solidFill>
                  <a:srgbClr val="FFFFFF"/>
                </a:solidFill>
                <a:latin typeface="Times New Roman" pitchFamily="18" charset="0"/>
                <a:sym typeface="Symbol" pitchFamily="18" charset="2"/>
              </a:rPr>
              <a:t></a:t>
            </a:r>
            <a:r>
              <a:rPr lang="en-US" altLang="zh-CN" sz="3200" b="1" dirty="0">
                <a:solidFill>
                  <a:srgbClr val="FFFFFF"/>
                </a:solidFill>
                <a:latin typeface="Times New Roman" pitchFamily="18" charset="0"/>
              </a:rPr>
              <a:t>B(x))</a:t>
            </a:r>
            <a:endParaRPr lang="en-US" altLang="zh-CN" sz="3200" b="1" dirty="0">
              <a:solidFill>
                <a:srgbClr val="FFC000"/>
              </a:solidFill>
              <a:latin typeface="Times New Roman" pitchFamily="18" charset="0"/>
            </a:endParaRPr>
          </a:p>
          <a:p>
            <a:pPr eaLnBrk="1" hangingPunct="1">
              <a:buClr>
                <a:srgbClr val="86D1EC"/>
              </a:buClr>
              <a:buFont typeface="Wingdings" panose="05000000000000000000" pitchFamily="2" charset="2"/>
              <a:buNone/>
              <a:defRPr/>
            </a:pPr>
            <a:endParaRPr lang="zh-CN" altLang="en-US" sz="3000" b="1" dirty="0">
              <a:solidFill>
                <a:srgbClr val="FFFFFF"/>
              </a:solidFill>
              <a:latin typeface="Times New Roman" pitchFamily="18" charset="0"/>
            </a:endParaRP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dirty="0"/>
          </a:p>
        </p:txBody>
      </p:sp>
      <p:sp>
        <p:nvSpPr>
          <p:cNvPr id="4" name="灯片编号占位符 3"/>
          <p:cNvSpPr>
            <a:spLocks noGrp="1"/>
          </p:cNvSpPr>
          <p:nvPr>
            <p:ph type="sldNum" sz="quarter" idx="12"/>
          </p:nvPr>
        </p:nvSpPr>
        <p:spPr/>
        <p:txBody>
          <a:bodyPr/>
          <a:lstStyle/>
          <a:p>
            <a:pPr>
              <a:defRPr/>
            </a:pPr>
            <a:fld id="{B76C9B59-13E2-4951-B85B-1721A0CF8730}" type="slidenum">
              <a:rPr lang="en-US" altLang="zh-CN" smtClean="0"/>
              <a:pPr>
                <a:defRPr/>
              </a:pPr>
              <a:t>73</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48986" y="685800"/>
            <a:ext cx="8610600" cy="5638800"/>
          </a:xfrm>
        </p:spPr>
        <p:txBody>
          <a:bodyPr/>
          <a:lstStyle/>
          <a:p>
            <a:pPr algn="just" eaLnBrk="1" hangingPunct="1">
              <a:lnSpc>
                <a:spcPct val="110000"/>
              </a:lnSpc>
              <a:buFont typeface="Wingdings" panose="05000000000000000000" pitchFamily="2" charset="2"/>
              <a:buNone/>
              <a:defRPr/>
            </a:pPr>
            <a:r>
              <a:rPr lang="en-US" altLang="zh-CN" sz="3000" b="1" dirty="0" smtClean="0">
                <a:latin typeface="Times New Roman" pitchFamily="18" charset="0"/>
              </a:rPr>
              <a:t>(3) </a:t>
            </a:r>
            <a:r>
              <a:rPr lang="zh-CN" altLang="en-US" sz="3000" b="1" dirty="0" smtClean="0">
                <a:latin typeface="Times New Roman" pitchFamily="18" charset="0"/>
                <a:sym typeface="Symbol" pitchFamily="18" charset="2"/>
              </a:rPr>
              <a:t></a:t>
            </a:r>
            <a:r>
              <a:rPr lang="en-US" altLang="zh-CN" sz="3000" b="1" dirty="0">
                <a:latin typeface="Times New Roman" pitchFamily="18" charset="0"/>
              </a:rPr>
              <a:t>x(A(x) </a:t>
            </a:r>
            <a:r>
              <a:rPr lang="en-US" altLang="zh-CN" sz="3000" b="1" dirty="0">
                <a:latin typeface="Times New Roman" pitchFamily="18" charset="0"/>
                <a:sym typeface="Symbol" pitchFamily="18" charset="2"/>
              </a:rPr>
              <a:t></a:t>
            </a:r>
            <a:r>
              <a:rPr lang="en-US" altLang="zh-CN" sz="3000" b="1" dirty="0">
                <a:latin typeface="Times New Roman" pitchFamily="18" charset="0"/>
              </a:rPr>
              <a:t> B(x))</a:t>
            </a:r>
            <a:r>
              <a:rPr lang="en-US" altLang="zh-CN" sz="3000" b="1" dirty="0">
                <a:latin typeface="Times New Roman" pitchFamily="18" charset="0"/>
                <a:sym typeface="Symbol" pitchFamily="18" charset="2"/>
              </a:rPr>
              <a:t></a:t>
            </a:r>
            <a:r>
              <a:rPr lang="en-US" altLang="zh-CN" sz="3000" b="1" dirty="0" err="1">
                <a:latin typeface="Times New Roman" pitchFamily="18" charset="0"/>
              </a:rPr>
              <a:t>xA</a:t>
            </a:r>
            <a:r>
              <a:rPr lang="en-US" altLang="zh-CN" sz="3000" b="1" dirty="0">
                <a:latin typeface="Times New Roman" pitchFamily="18" charset="0"/>
              </a:rPr>
              <a:t>(x) </a:t>
            </a:r>
            <a:r>
              <a:rPr lang="en-US" altLang="zh-CN" sz="3000" b="1" dirty="0">
                <a:latin typeface="Times New Roman" pitchFamily="18" charset="0"/>
                <a:sym typeface="Symbol" pitchFamily="18" charset="2"/>
              </a:rPr>
              <a:t></a:t>
            </a:r>
            <a:r>
              <a:rPr lang="en-US" altLang="zh-CN" sz="3000" b="1" dirty="0">
                <a:latin typeface="Times New Roman" pitchFamily="18" charset="0"/>
              </a:rPr>
              <a:t>x B(x)</a:t>
            </a:r>
            <a:r>
              <a:rPr lang="zh-CN" altLang="en-US" sz="3000" b="1" dirty="0">
                <a:latin typeface="Times New Roman" pitchFamily="18" charset="0"/>
              </a:rPr>
              <a:t>。</a:t>
            </a:r>
          </a:p>
          <a:p>
            <a:pPr algn="just" eaLnBrk="1" hangingPunct="1">
              <a:lnSpc>
                <a:spcPct val="110000"/>
              </a:lnSpc>
              <a:buFont typeface="Wingdings" panose="05000000000000000000" pitchFamily="2" charset="2"/>
              <a:buNone/>
              <a:defRPr/>
            </a:pPr>
            <a:r>
              <a:rPr lang="zh-CN" altLang="en-US" sz="3000" b="1" dirty="0" smtClean="0">
                <a:latin typeface="Times New Roman" pitchFamily="18" charset="0"/>
                <a:cs typeface="Times New Roman" pitchFamily="18" charset="0"/>
              </a:rPr>
              <a:t>首先使用方法三。</a:t>
            </a:r>
          </a:p>
          <a:p>
            <a:pPr algn="just" eaLnBrk="1" hangingPunct="1">
              <a:lnSpc>
                <a:spcPct val="110000"/>
              </a:lnSpc>
              <a:buFont typeface="Wingdings" panose="05000000000000000000" pitchFamily="2" charset="2"/>
              <a:buNone/>
              <a:defRPr/>
            </a:pPr>
            <a:r>
              <a:rPr lang="zh-CN" altLang="en-US" sz="3000" b="1" dirty="0" smtClean="0">
                <a:latin typeface="Times New Roman" pitchFamily="18" charset="0"/>
                <a:cs typeface="Times New Roman" pitchFamily="18" charset="0"/>
              </a:rPr>
              <a:t> 任取解释</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，假设</a:t>
            </a:r>
            <a:r>
              <a:rPr lang="zh-CN" altLang="en-US"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x(A(x)</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B(x))</a:t>
            </a:r>
            <a:r>
              <a:rPr lang="zh-CN" altLang="en-US" sz="3000" b="1" dirty="0" smtClean="0">
                <a:latin typeface="Times New Roman" pitchFamily="18" charset="0"/>
                <a:cs typeface="Times New Roman" pitchFamily="18" charset="0"/>
              </a:rPr>
              <a:t>在</a:t>
            </a:r>
            <a:r>
              <a:rPr lang="en-US" altLang="zh-CN" sz="3000" b="1" dirty="0" smtClean="0">
                <a:latin typeface="Times New Roman" pitchFamily="18" charset="0"/>
                <a:cs typeface="Times New Roman" pitchFamily="18" charset="0"/>
              </a:rPr>
              <a:t>I</a:t>
            </a:r>
            <a:r>
              <a:rPr lang="zh-CN" altLang="en-US" sz="3000" b="1" dirty="0" smtClean="0">
                <a:latin typeface="Times New Roman" pitchFamily="18" charset="0"/>
                <a:cs typeface="Times New Roman" pitchFamily="18" charset="0"/>
              </a:rPr>
              <a:t>下为真，则对</a:t>
            </a:r>
            <a:r>
              <a:rPr lang="en-US" altLang="zh-CN" sz="3000" b="1" dirty="0" smtClean="0">
                <a:latin typeface="Times New Roman" pitchFamily="18" charset="0"/>
                <a:cs typeface="Times New Roman" pitchFamily="18" charset="0"/>
              </a:rPr>
              <a:t>D</a:t>
            </a:r>
            <a:r>
              <a:rPr lang="zh-CN" altLang="en-US" sz="3000" b="1" dirty="0" smtClean="0">
                <a:latin typeface="Times New Roman" pitchFamily="18" charset="0"/>
                <a:cs typeface="Times New Roman" pitchFamily="18" charset="0"/>
              </a:rPr>
              <a:t>中每个元素</a:t>
            </a:r>
            <a:r>
              <a:rPr lang="en-US" altLang="zh-CN" sz="3000" b="1" dirty="0" smtClean="0">
                <a:latin typeface="Times New Roman" pitchFamily="18" charset="0"/>
                <a:cs typeface="Times New Roman" pitchFamily="18" charset="0"/>
              </a:rPr>
              <a:t>x</a:t>
            </a:r>
            <a:r>
              <a:rPr lang="zh-CN" altLang="en-US" sz="3000" b="1" dirty="0" smtClean="0">
                <a:latin typeface="Times New Roman" pitchFamily="18" charset="0"/>
                <a:cs typeface="Times New Roman" pitchFamily="18" charset="0"/>
              </a:rPr>
              <a:t>，都有</a:t>
            </a:r>
            <a:r>
              <a:rPr lang="en-US" altLang="zh-CN" sz="3000" b="1" dirty="0" smtClean="0">
                <a:latin typeface="Times New Roman" pitchFamily="18" charset="0"/>
                <a:cs typeface="Times New Roman" pitchFamily="18" charset="0"/>
              </a:rPr>
              <a:t>A(x)</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B(x)</a:t>
            </a:r>
            <a:r>
              <a:rPr lang="zh-CN" altLang="en-US" sz="3000" b="1" dirty="0" smtClean="0">
                <a:latin typeface="Times New Roman" pitchFamily="18" charset="0"/>
                <a:cs typeface="Times New Roman" pitchFamily="18" charset="0"/>
              </a:rPr>
              <a:t>为真。</a:t>
            </a:r>
          </a:p>
          <a:p>
            <a:pPr algn="just" eaLnBrk="1" hangingPunct="1">
              <a:lnSpc>
                <a:spcPct val="110000"/>
              </a:lnSpc>
              <a:buFont typeface="Wingdings" panose="05000000000000000000" pitchFamily="2" charset="2"/>
              <a:buNone/>
              <a:defRPr/>
            </a:pPr>
            <a:r>
              <a:rPr lang="zh-CN" altLang="en-US" sz="3000" b="1" dirty="0" smtClean="0">
                <a:solidFill>
                  <a:srgbClr val="FFC000"/>
                </a:solidFill>
                <a:latin typeface="Times New Roman" pitchFamily="18" charset="0"/>
                <a:cs typeface="Times New Roman" pitchFamily="18" charset="0"/>
              </a:rPr>
              <a:t>① 若对</a:t>
            </a:r>
            <a:r>
              <a:rPr lang="en-US" altLang="zh-CN" sz="3000" b="1" dirty="0" smtClean="0">
                <a:solidFill>
                  <a:srgbClr val="FFC000"/>
                </a:solidFill>
                <a:latin typeface="Times New Roman" pitchFamily="18" charset="0"/>
                <a:cs typeface="Times New Roman" pitchFamily="18" charset="0"/>
              </a:rPr>
              <a:t>D</a:t>
            </a:r>
            <a:r>
              <a:rPr lang="zh-CN" altLang="en-US" sz="3000" b="1" dirty="0" smtClean="0">
                <a:solidFill>
                  <a:srgbClr val="FFC000"/>
                </a:solidFill>
                <a:latin typeface="Times New Roman" pitchFamily="18" charset="0"/>
                <a:cs typeface="Times New Roman" pitchFamily="18" charset="0"/>
              </a:rPr>
              <a:t>中某个元素</a:t>
            </a:r>
            <a:r>
              <a:rPr lang="en-US" altLang="zh-CN" sz="3000" b="1" dirty="0" smtClean="0">
                <a:solidFill>
                  <a:srgbClr val="FFC000"/>
                </a:solidFill>
                <a:latin typeface="Times New Roman" pitchFamily="18" charset="0"/>
                <a:cs typeface="Times New Roman" pitchFamily="18" charset="0"/>
              </a:rPr>
              <a:t>x</a:t>
            </a:r>
            <a:r>
              <a:rPr lang="en-US" altLang="zh-CN" sz="3000" b="1" baseline="-30000" dirty="0" smtClean="0">
                <a:solidFill>
                  <a:srgbClr val="FFC000"/>
                </a:solidFill>
                <a:latin typeface="Times New Roman" pitchFamily="18" charset="0"/>
                <a:cs typeface="Times New Roman" pitchFamily="18" charset="0"/>
              </a:rPr>
              <a:t>0</a:t>
            </a:r>
            <a:r>
              <a:rPr lang="zh-CN" altLang="en-US" sz="3000" b="1" dirty="0" smtClean="0">
                <a:solidFill>
                  <a:srgbClr val="FFC000"/>
                </a:solidFill>
                <a:latin typeface="Times New Roman" pitchFamily="18" charset="0"/>
                <a:cs typeface="Times New Roman" pitchFamily="18" charset="0"/>
              </a:rPr>
              <a:t>，</a:t>
            </a:r>
            <a:r>
              <a:rPr lang="en-US" altLang="zh-CN" sz="3000" b="1" dirty="0" smtClean="0">
                <a:solidFill>
                  <a:srgbClr val="FFC000"/>
                </a:solidFill>
                <a:latin typeface="Times New Roman" pitchFamily="18" charset="0"/>
                <a:cs typeface="Times New Roman" pitchFamily="18" charset="0"/>
              </a:rPr>
              <a:t>B(x</a:t>
            </a:r>
            <a:r>
              <a:rPr lang="en-US" altLang="zh-CN" sz="3000" b="1" baseline="-30000" dirty="0" smtClean="0">
                <a:solidFill>
                  <a:srgbClr val="FFC000"/>
                </a:solidFill>
                <a:latin typeface="Times New Roman" pitchFamily="18" charset="0"/>
                <a:cs typeface="Times New Roman" pitchFamily="18" charset="0"/>
              </a:rPr>
              <a:t>0</a:t>
            </a:r>
            <a:r>
              <a:rPr lang="en-US" altLang="zh-CN" sz="3000" b="1" dirty="0" smtClean="0">
                <a:solidFill>
                  <a:srgbClr val="FFC000"/>
                </a:solidFill>
                <a:latin typeface="Times New Roman" pitchFamily="18" charset="0"/>
                <a:cs typeface="Times New Roman" pitchFamily="18" charset="0"/>
              </a:rPr>
              <a:t>)</a:t>
            </a:r>
            <a:r>
              <a:rPr lang="zh-CN" altLang="en-US" sz="3000" b="1" dirty="0" smtClean="0">
                <a:solidFill>
                  <a:srgbClr val="FFC000"/>
                </a:solidFill>
                <a:latin typeface="Times New Roman" pitchFamily="18" charset="0"/>
                <a:cs typeface="Times New Roman" pitchFamily="18" charset="0"/>
              </a:rPr>
              <a:t>为真</a:t>
            </a:r>
            <a:r>
              <a:rPr lang="zh-CN" altLang="en-US" sz="3000" b="1" dirty="0" smtClean="0">
                <a:latin typeface="Times New Roman" pitchFamily="18" charset="0"/>
                <a:cs typeface="Times New Roman" pitchFamily="18" charset="0"/>
              </a:rPr>
              <a:t>，则</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xB</a:t>
            </a:r>
            <a:r>
              <a:rPr lang="en-US" altLang="zh-CN" sz="3000" b="1" dirty="0" smtClean="0">
                <a:latin typeface="Times New Roman" pitchFamily="18" charset="0"/>
                <a:cs typeface="Times New Roman" pitchFamily="18" charset="0"/>
              </a:rPr>
              <a:t>(x)</a:t>
            </a:r>
            <a:r>
              <a:rPr lang="zh-CN" altLang="en-US" sz="3000" b="1" dirty="0" smtClean="0">
                <a:latin typeface="Times New Roman" pitchFamily="18" charset="0"/>
                <a:cs typeface="Times New Roman" pitchFamily="18" charset="0"/>
              </a:rPr>
              <a:t>为真，因此，</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xA</a:t>
            </a:r>
            <a:r>
              <a:rPr lang="en-US" altLang="zh-CN" sz="3000" b="1" dirty="0" smtClean="0">
                <a:latin typeface="Times New Roman" pitchFamily="18" charset="0"/>
                <a:cs typeface="Times New Roman" pitchFamily="18" charset="0"/>
              </a:rPr>
              <a:t>(x)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x B(x)</a:t>
            </a:r>
            <a:r>
              <a:rPr lang="zh-CN" altLang="en-US" sz="3000" b="1" dirty="0" smtClean="0">
                <a:latin typeface="Times New Roman" pitchFamily="18" charset="0"/>
                <a:cs typeface="Times New Roman" pitchFamily="18" charset="0"/>
              </a:rPr>
              <a:t>为真。</a:t>
            </a:r>
          </a:p>
          <a:p>
            <a:pPr algn="just" eaLnBrk="1" hangingPunct="1">
              <a:lnSpc>
                <a:spcPct val="110000"/>
              </a:lnSpc>
              <a:buFont typeface="Wingdings" panose="05000000000000000000" pitchFamily="2" charset="2"/>
              <a:buNone/>
              <a:defRPr/>
            </a:pPr>
            <a:r>
              <a:rPr lang="zh-CN" altLang="en-US" sz="3000" b="1" dirty="0" smtClean="0">
                <a:solidFill>
                  <a:srgbClr val="FFC000"/>
                </a:solidFill>
                <a:latin typeface="Times New Roman" pitchFamily="18" charset="0"/>
                <a:cs typeface="Times New Roman" pitchFamily="18" charset="0"/>
              </a:rPr>
              <a:t>② 若对</a:t>
            </a:r>
            <a:r>
              <a:rPr lang="en-US" altLang="zh-CN" sz="3000" b="1" dirty="0" smtClean="0">
                <a:solidFill>
                  <a:srgbClr val="FFC000"/>
                </a:solidFill>
                <a:latin typeface="Times New Roman" pitchFamily="18" charset="0"/>
                <a:cs typeface="Times New Roman" pitchFamily="18" charset="0"/>
              </a:rPr>
              <a:t>D</a:t>
            </a:r>
            <a:r>
              <a:rPr lang="zh-CN" altLang="en-US" sz="3000" b="1" dirty="0" smtClean="0">
                <a:solidFill>
                  <a:srgbClr val="FFC000"/>
                </a:solidFill>
                <a:latin typeface="Times New Roman" pitchFamily="18" charset="0"/>
                <a:cs typeface="Times New Roman" pitchFamily="18" charset="0"/>
              </a:rPr>
              <a:t>中每个元素</a:t>
            </a:r>
            <a:r>
              <a:rPr lang="en-US" altLang="zh-CN" sz="3000" b="1" dirty="0" smtClean="0">
                <a:solidFill>
                  <a:srgbClr val="FFC000"/>
                </a:solidFill>
                <a:latin typeface="Times New Roman" pitchFamily="18" charset="0"/>
                <a:cs typeface="Times New Roman" pitchFamily="18" charset="0"/>
              </a:rPr>
              <a:t>x</a:t>
            </a:r>
            <a:r>
              <a:rPr lang="zh-CN" altLang="en-US" sz="3000" b="1" dirty="0" smtClean="0">
                <a:solidFill>
                  <a:srgbClr val="FFC000"/>
                </a:solidFill>
                <a:latin typeface="Times New Roman" pitchFamily="18" charset="0"/>
                <a:cs typeface="Times New Roman" pitchFamily="18" charset="0"/>
              </a:rPr>
              <a:t>，</a:t>
            </a:r>
            <a:r>
              <a:rPr lang="en-US" altLang="zh-CN" sz="3000" b="1" dirty="0" smtClean="0">
                <a:solidFill>
                  <a:srgbClr val="FFC000"/>
                </a:solidFill>
                <a:latin typeface="Times New Roman" pitchFamily="18" charset="0"/>
                <a:cs typeface="Times New Roman" pitchFamily="18" charset="0"/>
              </a:rPr>
              <a:t>B(x)</a:t>
            </a:r>
            <a:r>
              <a:rPr lang="zh-CN" altLang="en-US" sz="3000" b="1" dirty="0" smtClean="0">
                <a:solidFill>
                  <a:srgbClr val="FFC000"/>
                </a:solidFill>
                <a:latin typeface="Times New Roman" pitchFamily="18" charset="0"/>
                <a:cs typeface="Times New Roman" pitchFamily="18" charset="0"/>
              </a:rPr>
              <a:t>都为假</a:t>
            </a:r>
            <a:r>
              <a:rPr lang="zh-CN" altLang="en-US" sz="3000" b="1" dirty="0" smtClean="0">
                <a:latin typeface="Times New Roman" pitchFamily="18" charset="0"/>
                <a:cs typeface="Times New Roman" pitchFamily="18" charset="0"/>
              </a:rPr>
              <a:t>，由</a:t>
            </a:r>
            <a:r>
              <a:rPr lang="en-US" altLang="zh-CN" sz="3000" b="1" dirty="0" smtClean="0">
                <a:latin typeface="Times New Roman" pitchFamily="18" charset="0"/>
                <a:cs typeface="Times New Roman" pitchFamily="18" charset="0"/>
              </a:rPr>
              <a:t>A(x)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 B(x)</a:t>
            </a:r>
            <a:r>
              <a:rPr lang="zh-CN" altLang="en-US" sz="3000" b="1" dirty="0" smtClean="0">
                <a:latin typeface="Times New Roman" pitchFamily="18" charset="0"/>
                <a:cs typeface="Times New Roman" pitchFamily="18" charset="0"/>
              </a:rPr>
              <a:t>为真知，一定有对</a:t>
            </a:r>
            <a:r>
              <a:rPr lang="en-US" altLang="zh-CN" sz="3000" b="1" dirty="0" smtClean="0">
                <a:latin typeface="Times New Roman" pitchFamily="18" charset="0"/>
                <a:cs typeface="Times New Roman" pitchFamily="18" charset="0"/>
              </a:rPr>
              <a:t>D</a:t>
            </a:r>
            <a:r>
              <a:rPr lang="zh-CN" altLang="en-US" sz="3000" b="1" dirty="0" smtClean="0">
                <a:latin typeface="Times New Roman" pitchFamily="18" charset="0"/>
                <a:cs typeface="Times New Roman" pitchFamily="18" charset="0"/>
              </a:rPr>
              <a:t>中每个元素</a:t>
            </a:r>
            <a:r>
              <a:rPr lang="en-US" altLang="zh-CN" sz="3000" b="1" dirty="0" smtClean="0">
                <a:latin typeface="Times New Roman" pitchFamily="18" charset="0"/>
                <a:cs typeface="Times New Roman" pitchFamily="18" charset="0"/>
              </a:rPr>
              <a:t>x</a:t>
            </a:r>
            <a:r>
              <a:rPr lang="zh-CN" altLang="en-US" sz="3000" b="1" dirty="0" smtClean="0">
                <a:latin typeface="Times New Roman" pitchFamily="18" charset="0"/>
                <a:cs typeface="Times New Roman" pitchFamily="18" charset="0"/>
              </a:rPr>
              <a:t>，</a:t>
            </a:r>
            <a:r>
              <a:rPr lang="en-US" altLang="zh-CN" sz="3000" b="1" dirty="0" smtClean="0">
                <a:latin typeface="Times New Roman" pitchFamily="18" charset="0"/>
                <a:cs typeface="Times New Roman" pitchFamily="18" charset="0"/>
              </a:rPr>
              <a:t>A(x)</a:t>
            </a:r>
            <a:r>
              <a:rPr lang="zh-CN" altLang="en-US" sz="3000" b="1" dirty="0" smtClean="0">
                <a:latin typeface="Times New Roman" pitchFamily="18" charset="0"/>
                <a:cs typeface="Times New Roman" pitchFamily="18" charset="0"/>
              </a:rPr>
              <a:t>均为真，即</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xA</a:t>
            </a:r>
            <a:r>
              <a:rPr lang="en-US" altLang="zh-CN" sz="3000" b="1" dirty="0" smtClean="0">
                <a:latin typeface="Times New Roman" pitchFamily="18" charset="0"/>
                <a:cs typeface="Times New Roman" pitchFamily="18" charset="0"/>
              </a:rPr>
              <a:t>(x)</a:t>
            </a:r>
            <a:r>
              <a:rPr lang="zh-CN" altLang="en-US" sz="3000" b="1" dirty="0" smtClean="0">
                <a:latin typeface="Times New Roman" pitchFamily="18" charset="0"/>
                <a:cs typeface="Times New Roman" pitchFamily="18" charset="0"/>
              </a:rPr>
              <a:t>为真。因此，</a:t>
            </a:r>
            <a:r>
              <a:rPr lang="zh-CN" altLang="en-US"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xA</a:t>
            </a:r>
            <a:r>
              <a:rPr lang="en-US" altLang="zh-CN" sz="3000" b="1" dirty="0" smtClean="0">
                <a:latin typeface="Times New Roman" pitchFamily="18" charset="0"/>
                <a:cs typeface="Times New Roman" pitchFamily="18" charset="0"/>
              </a:rPr>
              <a:t>(x)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x B(x)</a:t>
            </a:r>
            <a:r>
              <a:rPr lang="zh-CN" altLang="en-US" sz="3000" b="1" dirty="0" smtClean="0">
                <a:latin typeface="Times New Roman" pitchFamily="18" charset="0"/>
                <a:cs typeface="Times New Roman" pitchFamily="18" charset="0"/>
              </a:rPr>
              <a:t>为真。</a:t>
            </a:r>
          </a:p>
          <a:p>
            <a:pPr algn="just" eaLnBrk="1" hangingPunct="1">
              <a:lnSpc>
                <a:spcPct val="110000"/>
              </a:lnSpc>
              <a:buFont typeface="Wingdings" panose="05000000000000000000" pitchFamily="2" charset="2"/>
              <a:buNone/>
              <a:defRPr/>
            </a:pPr>
            <a:r>
              <a:rPr lang="zh-CN" altLang="en-US" sz="3000" b="1" dirty="0" smtClean="0">
                <a:latin typeface="Times New Roman" pitchFamily="18" charset="0"/>
                <a:cs typeface="Times New Roman" pitchFamily="18" charset="0"/>
              </a:rPr>
              <a:t>综上，</a:t>
            </a:r>
            <a:r>
              <a:rPr lang="zh-CN" altLang="en-US"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x(A(x)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 B(x))</a:t>
            </a:r>
            <a:r>
              <a:rPr lang="en-US" altLang="zh-CN" sz="3000" b="1" dirty="0" smtClean="0">
                <a:latin typeface="Times New Roman" pitchFamily="18" charset="0"/>
                <a:cs typeface="Times New Roman" pitchFamily="18" charset="0"/>
                <a:sym typeface="Symbol" pitchFamily="18" charset="2"/>
              </a:rPr>
              <a:t></a:t>
            </a:r>
            <a:r>
              <a:rPr lang="en-US" altLang="zh-CN" sz="3000" b="1" dirty="0" err="1" smtClean="0">
                <a:latin typeface="Times New Roman" pitchFamily="18" charset="0"/>
                <a:cs typeface="Times New Roman" pitchFamily="18" charset="0"/>
              </a:rPr>
              <a:t>xA</a:t>
            </a:r>
            <a:r>
              <a:rPr lang="en-US" altLang="zh-CN" sz="3000" b="1" dirty="0" smtClean="0">
                <a:latin typeface="Times New Roman" pitchFamily="18" charset="0"/>
                <a:cs typeface="Times New Roman" pitchFamily="18" charset="0"/>
              </a:rPr>
              <a:t>(x) </a:t>
            </a:r>
            <a:r>
              <a:rPr lang="en-US" altLang="zh-CN" sz="3000" b="1" dirty="0" smtClean="0">
                <a:latin typeface="Times New Roman" pitchFamily="18" charset="0"/>
                <a:cs typeface="Times New Roman" pitchFamily="18" charset="0"/>
                <a:sym typeface="Symbol" pitchFamily="18" charset="2"/>
              </a:rPr>
              <a:t></a:t>
            </a:r>
            <a:r>
              <a:rPr lang="en-US" altLang="zh-CN" sz="3000" b="1" dirty="0" smtClean="0">
                <a:latin typeface="Times New Roman" pitchFamily="18" charset="0"/>
                <a:cs typeface="Times New Roman" pitchFamily="18" charset="0"/>
              </a:rPr>
              <a:t>x B(x)</a:t>
            </a:r>
            <a:r>
              <a:rPr lang="zh-CN" altLang="en-US" sz="3000" b="1" dirty="0" smtClean="0">
                <a:latin typeface="Times New Roman" pitchFamily="18" charset="0"/>
                <a:cs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FCC8BEA5-7F50-46FC-95C6-4C30664B87A6}" type="slidenum">
              <a:rPr lang="en-US" altLang="zh-CN" smtClean="0"/>
              <a:pPr>
                <a:defRPr/>
              </a:pPr>
              <a:t>74</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6787">
                                            <p:txEl>
                                              <p:pRg st="3" end="3"/>
                                            </p:txEl>
                                          </p:spTgt>
                                        </p:tgtEl>
                                        <p:attrNameLst>
                                          <p:attrName>style.visibility</p:attrName>
                                        </p:attrNameLst>
                                      </p:cBhvr>
                                      <p:to>
                                        <p:strVal val="visible"/>
                                      </p:to>
                                    </p:set>
                                    <p:anim calcmode="lin" valueType="num">
                                      <p:cBhvr additive="base">
                                        <p:cTn id="7" dur="500" fill="hold"/>
                                        <p:tgtEl>
                                          <p:spTgt spid="24678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678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6787">
                                            <p:txEl>
                                              <p:pRg st="4" end="4"/>
                                            </p:txEl>
                                          </p:spTgt>
                                        </p:tgtEl>
                                        <p:attrNameLst>
                                          <p:attrName>style.visibility</p:attrName>
                                        </p:attrNameLst>
                                      </p:cBhvr>
                                      <p:to>
                                        <p:strVal val="visible"/>
                                      </p:to>
                                    </p:set>
                                    <p:anim calcmode="lin" valueType="num">
                                      <p:cBhvr additive="base">
                                        <p:cTn id="11" dur="500" fill="hold"/>
                                        <p:tgtEl>
                                          <p:spTgt spid="24678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678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6787">
                                            <p:txEl>
                                              <p:pRg st="5" end="5"/>
                                            </p:txEl>
                                          </p:spTgt>
                                        </p:tgtEl>
                                        <p:attrNameLst>
                                          <p:attrName>style.visibility</p:attrName>
                                        </p:attrNameLst>
                                      </p:cBhvr>
                                      <p:to>
                                        <p:strVal val="visible"/>
                                      </p:to>
                                    </p:set>
                                    <p:anim calcmode="lin" valueType="num">
                                      <p:cBhvr additive="base">
                                        <p:cTn id="15" dur="500" fill="hold"/>
                                        <p:tgtEl>
                                          <p:spTgt spid="24678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67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821" y="947738"/>
            <a:ext cx="8229600" cy="5029200"/>
          </a:xfrm>
        </p:spPr>
        <p:txBody>
          <a:bodyPr/>
          <a:lstStyle/>
          <a:p>
            <a:pPr>
              <a:lnSpc>
                <a:spcPct val="120000"/>
              </a:lnSpc>
              <a:defRPr/>
            </a:pPr>
            <a:r>
              <a:rPr lang="en-US" altLang="zh-CN" sz="3200" b="1" dirty="0" smtClean="0">
                <a:latin typeface="Times New Roman" pitchFamily="18" charset="0"/>
              </a:rPr>
              <a:t>(3) </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x(A(x)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B(x))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a:t>
            </a:r>
            <a:r>
              <a:rPr lang="en-US" altLang="zh-CN" sz="3200" b="1" dirty="0" smtClean="0">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 B(x)</a:t>
            </a:r>
            <a:r>
              <a:rPr lang="zh-CN" altLang="en-US" sz="3200" b="1" dirty="0" smtClean="0">
                <a:latin typeface="Times New Roman" pitchFamily="18" charset="0"/>
              </a:rPr>
              <a:t>。</a:t>
            </a:r>
          </a:p>
          <a:p>
            <a:pPr marL="0" indent="0">
              <a:lnSpc>
                <a:spcPct val="120000"/>
              </a:lnSpc>
              <a:buFont typeface="Wingdings" panose="05000000000000000000" pitchFamily="2" charset="2"/>
              <a:buNone/>
              <a:defRPr/>
            </a:pPr>
            <a:r>
              <a:rPr lang="zh-CN" altLang="en-US" sz="3200" b="1" dirty="0" smtClean="0">
                <a:latin typeface="Times New Roman" pitchFamily="18" charset="0"/>
                <a:cs typeface="Times New Roman" pitchFamily="18" charset="0"/>
              </a:rPr>
              <a:t>再使用方法四。</a:t>
            </a:r>
            <a:endParaRPr lang="en-US" altLang="zh-CN" sz="3200" b="1" dirty="0" smtClean="0">
              <a:latin typeface="Times New Roman" pitchFamily="18" charset="0"/>
              <a:cs typeface="Times New Roman" pitchFamily="18" charset="0"/>
            </a:endParaRPr>
          </a:p>
          <a:p>
            <a:pPr marL="0" indent="0">
              <a:lnSpc>
                <a:spcPct val="120000"/>
              </a:lnSpc>
              <a:buFont typeface="Wingdings" panose="05000000000000000000" pitchFamily="2" charset="2"/>
              <a:buNone/>
              <a:defRPr/>
            </a:pPr>
            <a:r>
              <a:rPr lang="zh-CN" altLang="en-US" sz="3200" b="1" dirty="0" smtClean="0">
                <a:solidFill>
                  <a:srgbClr val="FFC000"/>
                </a:solidFill>
                <a:latin typeface="Times New Roman" pitchFamily="18" charset="0"/>
                <a:cs typeface="Times New Roman" pitchFamily="18" charset="0"/>
              </a:rPr>
              <a:t>假设存在解释</a:t>
            </a:r>
            <a:r>
              <a:rPr lang="en-US" altLang="zh-CN" sz="3200" b="1" dirty="0" smtClean="0">
                <a:solidFill>
                  <a:srgbClr val="FFC000"/>
                </a:solidFill>
                <a:latin typeface="Times New Roman" pitchFamily="18" charset="0"/>
                <a:cs typeface="Times New Roman" pitchFamily="18" charset="0"/>
              </a:rPr>
              <a:t>I</a:t>
            </a:r>
            <a:r>
              <a:rPr lang="zh-CN" altLang="en-US" sz="3200" b="1" dirty="0" smtClean="0">
                <a:solidFill>
                  <a:srgbClr val="FFC000"/>
                </a:solidFill>
                <a:latin typeface="Times New Roman" pitchFamily="18" charset="0"/>
                <a:cs typeface="Times New Roman" pitchFamily="18" charset="0"/>
              </a:rPr>
              <a:t>使</a:t>
            </a:r>
            <a:r>
              <a:rPr lang="zh-CN" altLang="en-US" sz="3200" b="1" dirty="0" smtClean="0">
                <a:solidFill>
                  <a:srgbClr val="FFC000"/>
                </a:solidFill>
                <a:latin typeface="Times New Roman" pitchFamily="18" charset="0"/>
                <a:cs typeface="Times New Roman" pitchFamily="18" charset="0"/>
                <a:sym typeface="Symbol" pitchFamily="18" charset="2"/>
              </a:rPr>
              <a:t></a:t>
            </a:r>
            <a:r>
              <a:rPr lang="en-US" altLang="zh-CN" sz="3200" b="1" dirty="0" err="1" smtClean="0">
                <a:solidFill>
                  <a:srgbClr val="FFC000"/>
                </a:solidFill>
                <a:latin typeface="Times New Roman" pitchFamily="18" charset="0"/>
                <a:cs typeface="Times New Roman" pitchFamily="18" charset="0"/>
              </a:rPr>
              <a:t>xA</a:t>
            </a:r>
            <a:r>
              <a:rPr lang="en-US" altLang="zh-CN" sz="3200" b="1" dirty="0" smtClean="0">
                <a:solidFill>
                  <a:srgbClr val="FFC000"/>
                </a:solidFill>
                <a:latin typeface="Times New Roman" pitchFamily="18" charset="0"/>
                <a:cs typeface="Times New Roman" pitchFamily="18" charset="0"/>
              </a:rPr>
              <a:t>(x)</a:t>
            </a:r>
            <a:r>
              <a:rPr lang="en-US" altLang="zh-CN" sz="3200" b="1" dirty="0" smtClean="0">
                <a:solidFill>
                  <a:srgbClr val="FFC000"/>
                </a:solidFill>
                <a:latin typeface="Times New Roman" pitchFamily="18" charset="0"/>
                <a:cs typeface="Times New Roman" pitchFamily="18" charset="0"/>
                <a:sym typeface="Symbol" pitchFamily="18" charset="2"/>
              </a:rPr>
              <a:t></a:t>
            </a:r>
            <a:r>
              <a:rPr lang="en-US" altLang="zh-CN" sz="3200" b="1" dirty="0" err="1" smtClean="0">
                <a:solidFill>
                  <a:srgbClr val="FFC000"/>
                </a:solidFill>
                <a:latin typeface="Times New Roman" pitchFamily="18" charset="0"/>
                <a:cs typeface="Times New Roman" pitchFamily="18" charset="0"/>
              </a:rPr>
              <a:t>xB</a:t>
            </a:r>
            <a:r>
              <a:rPr lang="en-US" altLang="zh-CN" sz="3200" b="1" dirty="0" smtClean="0">
                <a:solidFill>
                  <a:srgbClr val="FFC000"/>
                </a:solidFill>
                <a:latin typeface="Times New Roman" pitchFamily="18" charset="0"/>
                <a:cs typeface="Times New Roman" pitchFamily="18" charset="0"/>
              </a:rPr>
              <a:t>(x)</a:t>
            </a:r>
            <a:r>
              <a:rPr lang="zh-CN" altLang="en-US" sz="3200" b="1" dirty="0" smtClean="0">
                <a:solidFill>
                  <a:srgbClr val="FFC000"/>
                </a:solidFill>
                <a:latin typeface="Times New Roman" pitchFamily="18" charset="0"/>
                <a:cs typeface="Times New Roman" pitchFamily="18" charset="0"/>
              </a:rPr>
              <a:t>为假</a:t>
            </a:r>
            <a:r>
              <a:rPr lang="zh-CN" altLang="en-US" sz="3200" b="1" dirty="0" smtClean="0">
                <a:latin typeface="Times New Roman" pitchFamily="18" charset="0"/>
                <a:cs typeface="Times New Roman" pitchFamily="18" charset="0"/>
              </a:rPr>
              <a:t>，则</a:t>
            </a:r>
            <a:r>
              <a:rPr lang="zh-CN" altLang="en-US" sz="3200" b="1" dirty="0"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xA</a:t>
            </a:r>
            <a:r>
              <a:rPr lang="en-US" altLang="zh-CN" sz="3200" b="1" dirty="0" smtClean="0">
                <a:latin typeface="Times New Roman" pitchFamily="18" charset="0"/>
                <a:cs typeface="Times New Roman" pitchFamily="18" charset="0"/>
              </a:rPr>
              <a:t>(x) </a:t>
            </a:r>
            <a:r>
              <a:rPr lang="zh-CN" altLang="en-US" sz="3200" b="1" dirty="0" smtClean="0">
                <a:latin typeface="Times New Roman" pitchFamily="18" charset="0"/>
                <a:cs typeface="Times New Roman" pitchFamily="18" charset="0"/>
              </a:rPr>
              <a:t>为假，且</a:t>
            </a:r>
            <a:r>
              <a:rPr lang="zh-CN" altLang="en-US" sz="3200" b="1" dirty="0"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xB</a:t>
            </a:r>
            <a:r>
              <a:rPr lang="en-US" altLang="zh-CN" sz="3200" b="1" dirty="0" smtClean="0">
                <a:latin typeface="Times New Roman" pitchFamily="18" charset="0"/>
                <a:cs typeface="Times New Roman" pitchFamily="18" charset="0"/>
              </a:rPr>
              <a:t>(x)</a:t>
            </a:r>
            <a:r>
              <a:rPr lang="zh-CN" altLang="en-US" sz="3200" b="1" dirty="0" smtClean="0">
                <a:latin typeface="Times New Roman" pitchFamily="18" charset="0"/>
                <a:cs typeface="Times New Roman" pitchFamily="18" charset="0"/>
              </a:rPr>
              <a:t>为假，即，</a:t>
            </a:r>
            <a:r>
              <a:rPr lang="en-US" altLang="zh-CN" sz="3200" b="1" dirty="0" smtClean="0">
                <a:latin typeface="Times New Roman" pitchFamily="18" charset="0"/>
                <a:cs typeface="Times New Roman" pitchFamily="18" charset="0"/>
              </a:rPr>
              <a:t>D</a:t>
            </a:r>
            <a:r>
              <a:rPr lang="zh-CN" altLang="en-US" sz="3200" b="1" dirty="0" smtClean="0">
                <a:latin typeface="Times New Roman" pitchFamily="18" charset="0"/>
                <a:cs typeface="Times New Roman" pitchFamily="18" charset="0"/>
              </a:rPr>
              <a:t>中存在元素</a:t>
            </a:r>
            <a:r>
              <a:rPr lang="en-US" altLang="zh-CN" sz="3200" b="1" dirty="0" smtClean="0">
                <a:latin typeface="Times New Roman" pitchFamily="18" charset="0"/>
                <a:cs typeface="Times New Roman" pitchFamily="18" charset="0"/>
              </a:rPr>
              <a:t>x</a:t>
            </a:r>
            <a:r>
              <a:rPr lang="en-US" altLang="zh-CN" sz="3200" b="1" baseline="-30000" dirty="0" smtClean="0">
                <a:latin typeface="Times New Roman" pitchFamily="18" charset="0"/>
                <a:cs typeface="Times New Roman" pitchFamily="18" charset="0"/>
              </a:rPr>
              <a:t>0</a:t>
            </a:r>
            <a:r>
              <a:rPr lang="zh-CN" altLang="en-US" sz="3200" b="1" dirty="0" smtClean="0">
                <a:latin typeface="Times New Roman" pitchFamily="18" charset="0"/>
                <a:cs typeface="Times New Roman" pitchFamily="18" charset="0"/>
              </a:rPr>
              <a:t>，使</a:t>
            </a:r>
            <a:r>
              <a:rPr lang="en-US" altLang="zh-CN" sz="3200" b="1" dirty="0" smtClean="0">
                <a:latin typeface="Times New Roman" pitchFamily="18" charset="0"/>
                <a:cs typeface="Times New Roman" pitchFamily="18" charset="0"/>
              </a:rPr>
              <a:t>A(x</a:t>
            </a:r>
            <a:r>
              <a:rPr lang="en-US" altLang="zh-CN" sz="3200" b="1" baseline="-30000" dirty="0" smtClean="0">
                <a:latin typeface="Times New Roman" pitchFamily="18" charset="0"/>
                <a:cs typeface="Times New Roman" pitchFamily="18" charset="0"/>
              </a:rPr>
              <a:t>0</a:t>
            </a:r>
            <a:r>
              <a:rPr lang="en-US" altLang="zh-CN" sz="3200" b="1"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为假，且对</a:t>
            </a:r>
            <a:r>
              <a:rPr lang="en-US" altLang="zh-CN" sz="3200" b="1" dirty="0" smtClean="0">
                <a:latin typeface="Times New Roman" pitchFamily="18" charset="0"/>
                <a:cs typeface="Times New Roman" pitchFamily="18" charset="0"/>
              </a:rPr>
              <a:t>D</a:t>
            </a:r>
            <a:r>
              <a:rPr lang="zh-CN" altLang="en-US" sz="3200" b="1" dirty="0" smtClean="0">
                <a:latin typeface="Times New Roman" pitchFamily="18" charset="0"/>
                <a:cs typeface="Times New Roman" pitchFamily="18" charset="0"/>
              </a:rPr>
              <a:t>中任意元素</a:t>
            </a:r>
            <a:r>
              <a:rPr lang="en-US" altLang="zh-CN" sz="3200" b="1" dirty="0" smtClean="0">
                <a:latin typeface="Times New Roman" pitchFamily="18" charset="0"/>
                <a:cs typeface="Times New Roman" pitchFamily="18" charset="0"/>
              </a:rPr>
              <a:t>x</a:t>
            </a:r>
            <a:r>
              <a:rPr lang="zh-CN" altLang="en-US" sz="3200" b="1" dirty="0" smtClean="0">
                <a:latin typeface="Times New Roman" pitchFamily="18" charset="0"/>
                <a:cs typeface="Times New Roman" pitchFamily="18" charset="0"/>
              </a:rPr>
              <a:t>，</a:t>
            </a:r>
            <a:r>
              <a:rPr lang="en-US" altLang="zh-CN" sz="3200" b="1" dirty="0" smtClean="0">
                <a:latin typeface="Times New Roman" pitchFamily="18" charset="0"/>
                <a:cs typeface="Times New Roman" pitchFamily="18" charset="0"/>
              </a:rPr>
              <a:t>B(x)</a:t>
            </a:r>
            <a:r>
              <a:rPr lang="zh-CN" altLang="en-US" sz="3200" b="1" dirty="0" smtClean="0">
                <a:latin typeface="Times New Roman" pitchFamily="18" charset="0"/>
                <a:cs typeface="Times New Roman" pitchFamily="18" charset="0"/>
              </a:rPr>
              <a:t>均为假，于是，</a:t>
            </a:r>
            <a:r>
              <a:rPr lang="en-US" altLang="zh-CN" sz="3200" b="1" dirty="0" smtClean="0">
                <a:latin typeface="Times New Roman" pitchFamily="18" charset="0"/>
                <a:cs typeface="Times New Roman" pitchFamily="18" charset="0"/>
              </a:rPr>
              <a:t>A(x</a:t>
            </a:r>
            <a:r>
              <a:rPr lang="en-US" altLang="zh-CN" sz="3200" b="1" baseline="-30000" dirty="0" smtClean="0">
                <a:latin typeface="Times New Roman" pitchFamily="18" charset="0"/>
                <a:cs typeface="Times New Roman" pitchFamily="18" charset="0"/>
              </a:rPr>
              <a:t>0</a:t>
            </a:r>
            <a:r>
              <a:rPr lang="en-US" altLang="zh-CN" sz="3200" b="1" dirty="0" smtClean="0">
                <a:latin typeface="Times New Roman" pitchFamily="18" charset="0"/>
                <a:cs typeface="Times New Roman" pitchFamily="18" charset="0"/>
              </a:rPr>
              <a:t>)</a:t>
            </a:r>
            <a:r>
              <a:rPr lang="en-US" altLang="zh-CN" sz="3200" b="1" dirty="0" smtClean="0">
                <a:latin typeface="Times New Roman" pitchFamily="18" charset="0"/>
                <a:cs typeface="Times New Roman" pitchFamily="18" charset="0"/>
                <a:sym typeface="Symbol" pitchFamily="18" charset="2"/>
              </a:rPr>
              <a:t></a:t>
            </a:r>
            <a:r>
              <a:rPr lang="en-US" altLang="zh-CN" sz="3200" b="1" dirty="0" smtClean="0">
                <a:latin typeface="Times New Roman" pitchFamily="18" charset="0"/>
                <a:cs typeface="Times New Roman" pitchFamily="18" charset="0"/>
              </a:rPr>
              <a:t>B(x</a:t>
            </a:r>
            <a:r>
              <a:rPr lang="en-US" altLang="zh-CN" sz="3200" b="1" baseline="-30000" dirty="0" smtClean="0">
                <a:latin typeface="Times New Roman" pitchFamily="18" charset="0"/>
                <a:cs typeface="Times New Roman" pitchFamily="18" charset="0"/>
              </a:rPr>
              <a:t>0</a:t>
            </a:r>
            <a:r>
              <a:rPr lang="en-US" altLang="zh-CN" sz="3200" b="1"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为假，故，</a:t>
            </a:r>
            <a:r>
              <a:rPr lang="zh-CN" altLang="en-US" sz="3200" b="1" dirty="0" smtClean="0">
                <a:solidFill>
                  <a:srgbClr val="FFC000"/>
                </a:solidFill>
                <a:latin typeface="Times New Roman" pitchFamily="18" charset="0"/>
                <a:cs typeface="Times New Roman" pitchFamily="18" charset="0"/>
                <a:sym typeface="Symbol" pitchFamily="18" charset="2"/>
              </a:rPr>
              <a:t></a:t>
            </a:r>
            <a:r>
              <a:rPr lang="en-US" altLang="zh-CN" sz="3200" b="1" dirty="0" smtClean="0">
                <a:solidFill>
                  <a:srgbClr val="FFC000"/>
                </a:solidFill>
                <a:latin typeface="Times New Roman" pitchFamily="18" charset="0"/>
                <a:cs typeface="Times New Roman" pitchFamily="18" charset="0"/>
              </a:rPr>
              <a:t>x(A(x)</a:t>
            </a:r>
            <a:r>
              <a:rPr lang="en-US" altLang="zh-CN" sz="3200" b="1" dirty="0" smtClean="0">
                <a:solidFill>
                  <a:srgbClr val="FFC000"/>
                </a:solidFill>
                <a:latin typeface="Times New Roman" pitchFamily="18" charset="0"/>
                <a:cs typeface="Times New Roman" pitchFamily="18" charset="0"/>
                <a:sym typeface="Symbol" pitchFamily="18" charset="2"/>
              </a:rPr>
              <a:t></a:t>
            </a:r>
            <a:r>
              <a:rPr lang="en-US" altLang="zh-CN" sz="3200" b="1" dirty="0" smtClean="0">
                <a:solidFill>
                  <a:srgbClr val="FFC000"/>
                </a:solidFill>
                <a:latin typeface="Times New Roman" pitchFamily="18" charset="0"/>
                <a:cs typeface="Times New Roman" pitchFamily="18" charset="0"/>
              </a:rPr>
              <a:t>B(x))</a:t>
            </a:r>
            <a:r>
              <a:rPr lang="zh-CN" altLang="en-US" sz="3200" b="1" dirty="0" smtClean="0">
                <a:solidFill>
                  <a:srgbClr val="FFC000"/>
                </a:solidFill>
                <a:latin typeface="Times New Roman" pitchFamily="18" charset="0"/>
                <a:cs typeface="Times New Roman" pitchFamily="18" charset="0"/>
              </a:rPr>
              <a:t>在</a:t>
            </a:r>
            <a:r>
              <a:rPr lang="en-US" altLang="zh-CN" sz="3200" b="1" dirty="0" smtClean="0">
                <a:solidFill>
                  <a:srgbClr val="FFC000"/>
                </a:solidFill>
                <a:latin typeface="Times New Roman" pitchFamily="18" charset="0"/>
                <a:cs typeface="Times New Roman" pitchFamily="18" charset="0"/>
              </a:rPr>
              <a:t>I</a:t>
            </a:r>
            <a:r>
              <a:rPr lang="zh-CN" altLang="en-US" sz="3200" b="1" dirty="0" smtClean="0">
                <a:solidFill>
                  <a:srgbClr val="FFC000"/>
                </a:solidFill>
                <a:latin typeface="Times New Roman" pitchFamily="18" charset="0"/>
                <a:cs typeface="Times New Roman" pitchFamily="18" charset="0"/>
              </a:rPr>
              <a:t>下为假</a:t>
            </a:r>
            <a:r>
              <a:rPr lang="zh-CN" altLang="en-US" sz="3200" b="1" dirty="0" smtClean="0">
                <a:latin typeface="Times New Roman" pitchFamily="18" charset="0"/>
                <a:cs typeface="Times New Roman" pitchFamily="18" charset="0"/>
              </a:rPr>
              <a:t>。因此，</a:t>
            </a:r>
            <a:r>
              <a:rPr lang="zh-CN" altLang="en-US" sz="3200" b="1" dirty="0" smtClean="0">
                <a:latin typeface="Times New Roman" pitchFamily="18" charset="0"/>
                <a:cs typeface="Times New Roman" pitchFamily="18" charset="0"/>
                <a:sym typeface="Symbol" pitchFamily="18" charset="2"/>
              </a:rPr>
              <a:t></a:t>
            </a:r>
            <a:r>
              <a:rPr lang="en-US" altLang="zh-CN" sz="3200" b="1" dirty="0" smtClean="0">
                <a:latin typeface="Times New Roman" pitchFamily="18" charset="0"/>
                <a:cs typeface="Times New Roman" pitchFamily="18" charset="0"/>
              </a:rPr>
              <a:t>x(A(x)</a:t>
            </a:r>
            <a:r>
              <a:rPr lang="en-US" altLang="zh-CN" sz="3200" b="1" dirty="0" smtClean="0">
                <a:latin typeface="Times New Roman" pitchFamily="18" charset="0"/>
                <a:cs typeface="Times New Roman" pitchFamily="18" charset="0"/>
                <a:sym typeface="Symbol" pitchFamily="18" charset="2"/>
              </a:rPr>
              <a:t></a:t>
            </a:r>
            <a:r>
              <a:rPr lang="en-US" altLang="zh-CN" sz="3200" b="1" dirty="0" smtClean="0">
                <a:latin typeface="Times New Roman" pitchFamily="18" charset="0"/>
                <a:cs typeface="Times New Roman" pitchFamily="18" charset="0"/>
              </a:rPr>
              <a:t>B(x))</a:t>
            </a:r>
            <a:r>
              <a:rPr lang="en-US" altLang="zh-CN" sz="3200" b="1" dirty="0"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xA</a:t>
            </a:r>
            <a:r>
              <a:rPr lang="en-US" altLang="zh-CN" sz="3200" b="1" dirty="0" smtClean="0">
                <a:latin typeface="Times New Roman" pitchFamily="18" charset="0"/>
                <a:cs typeface="Times New Roman" pitchFamily="18" charset="0"/>
              </a:rPr>
              <a:t>(x)</a:t>
            </a:r>
            <a:r>
              <a:rPr lang="en-US" altLang="zh-CN" sz="3200" b="1" dirty="0" smtClean="0">
                <a:latin typeface="Times New Roman" pitchFamily="18" charset="0"/>
                <a:cs typeface="Times New Roman" pitchFamily="18" charset="0"/>
                <a:sym typeface="Symbol" pitchFamily="18" charset="2"/>
              </a:rPr>
              <a:t></a:t>
            </a:r>
            <a:r>
              <a:rPr lang="en-US" altLang="zh-CN" sz="3200" b="1" dirty="0" smtClean="0">
                <a:latin typeface="Times New Roman" pitchFamily="18" charset="0"/>
                <a:cs typeface="Times New Roman" pitchFamily="18" charset="0"/>
              </a:rPr>
              <a:t>x B(x)</a:t>
            </a:r>
            <a:r>
              <a:rPr lang="zh-CN" altLang="en-US" sz="3200" b="1" dirty="0" smtClean="0">
                <a:latin typeface="Times New Roman" pitchFamily="18" charset="0"/>
                <a:cs typeface="Times New Roman" pitchFamily="18" charset="0"/>
              </a:rPr>
              <a:t>。</a:t>
            </a: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333FF79C-BB76-4B23-B69D-B85D6D1A82B6}" type="slidenum">
              <a:rPr lang="en-US" altLang="zh-CN" smtClean="0"/>
              <a:pPr>
                <a:defRPr/>
              </a:pPr>
              <a:t>75</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304800" y="914400"/>
            <a:ext cx="8534400" cy="5334000"/>
          </a:xfrm>
        </p:spPr>
        <p:txBody>
          <a:bodyPr/>
          <a:lstStyle/>
          <a:p>
            <a:pPr marL="0" indent="0" eaLnBrk="1" hangingPunct="1">
              <a:spcBef>
                <a:spcPct val="10000"/>
              </a:spcBef>
              <a:tabLst>
                <a:tab pos="669925" algn="l"/>
              </a:tabLst>
              <a:defRPr/>
            </a:pPr>
            <a:r>
              <a:rPr lang="zh-CN" altLang="en-US" sz="3000" b="1" dirty="0" smtClean="0">
                <a:latin typeface="Times New Roman" pitchFamily="18" charset="0"/>
              </a:rPr>
              <a:t>谓词逻辑中公式恒真、恒假性的判断异常困难。</a:t>
            </a:r>
          </a:p>
          <a:p>
            <a:pPr marL="0" indent="0" eaLnBrk="1" hangingPunct="1">
              <a:spcBef>
                <a:spcPct val="10000"/>
              </a:spcBef>
              <a:buFont typeface="Wingdings" panose="05000000000000000000" pitchFamily="2" charset="2"/>
              <a:buNone/>
              <a:tabLst>
                <a:tab pos="669925" algn="l"/>
              </a:tabLst>
              <a:defRPr/>
            </a:pPr>
            <a:r>
              <a:rPr lang="zh-CN" altLang="en-US" sz="3000" b="1" dirty="0" smtClean="0">
                <a:latin typeface="Times New Roman" pitchFamily="18" charset="0"/>
              </a:rPr>
              <a:t>原因：</a:t>
            </a:r>
          </a:p>
          <a:p>
            <a:pPr marL="0" indent="0" eaLnBrk="1" hangingPunct="1">
              <a:spcBef>
                <a:spcPct val="10000"/>
              </a:spcBef>
              <a:buFont typeface="Wingdings" panose="05000000000000000000" pitchFamily="2" charset="2"/>
              <a:buNone/>
              <a:tabLst>
                <a:tab pos="669925" algn="l"/>
              </a:tabLst>
              <a:defRPr/>
            </a:pPr>
            <a:r>
              <a:rPr lang="zh-CN" altLang="en-US" sz="3000" b="1" dirty="0" smtClean="0">
                <a:latin typeface="Times New Roman" pitchFamily="18" charset="0"/>
              </a:rPr>
              <a:t>谓词逻辑中的恒真</a:t>
            </a:r>
            <a:r>
              <a:rPr lang="en-US" altLang="zh-CN" sz="3000" b="1" dirty="0" smtClean="0">
                <a:latin typeface="Times New Roman" pitchFamily="18" charset="0"/>
              </a:rPr>
              <a:t>(</a:t>
            </a:r>
            <a:r>
              <a:rPr lang="zh-CN" altLang="en-US" sz="3000" b="1" dirty="0" smtClean="0">
                <a:latin typeface="Times New Roman" pitchFamily="18" charset="0"/>
              </a:rPr>
              <a:t>恒假</a:t>
            </a:r>
            <a:r>
              <a:rPr lang="en-US" altLang="zh-CN" sz="3000" b="1" dirty="0" smtClean="0">
                <a:latin typeface="Times New Roman" pitchFamily="18" charset="0"/>
              </a:rPr>
              <a:t>)</a:t>
            </a:r>
            <a:r>
              <a:rPr lang="zh-CN" altLang="en-US" sz="3000" b="1" dirty="0" smtClean="0">
                <a:latin typeface="Times New Roman" pitchFamily="18" charset="0"/>
              </a:rPr>
              <a:t>公式，要求</a:t>
            </a:r>
            <a:r>
              <a:rPr lang="zh-CN" altLang="en-US" sz="3000" b="1" dirty="0" smtClean="0">
                <a:solidFill>
                  <a:srgbClr val="FFCC00"/>
                </a:solidFill>
                <a:latin typeface="Times New Roman" pitchFamily="18" charset="0"/>
              </a:rPr>
              <a:t>所有解释</a:t>
            </a:r>
            <a:r>
              <a:rPr lang="en-US" altLang="zh-CN" sz="3000" b="1" dirty="0" smtClean="0">
                <a:solidFill>
                  <a:srgbClr val="FFCC00"/>
                </a:solidFill>
                <a:latin typeface="Times New Roman" pitchFamily="18" charset="0"/>
              </a:rPr>
              <a:t>I</a:t>
            </a:r>
            <a:r>
              <a:rPr lang="zh-CN" altLang="en-US" sz="3000" b="1" dirty="0" smtClean="0">
                <a:latin typeface="Times New Roman" pitchFamily="18" charset="0"/>
              </a:rPr>
              <a:t>都满足</a:t>
            </a:r>
            <a:r>
              <a:rPr lang="en-US" altLang="zh-CN" sz="3000" b="1" dirty="0" smtClean="0">
                <a:latin typeface="Times New Roman" pitchFamily="18" charset="0"/>
              </a:rPr>
              <a:t>(</a:t>
            </a:r>
            <a:r>
              <a:rPr lang="zh-CN" altLang="en-US" sz="3000" b="1" dirty="0" smtClean="0">
                <a:latin typeface="Times New Roman" pitchFamily="18" charset="0"/>
              </a:rPr>
              <a:t>弄假</a:t>
            </a:r>
            <a:r>
              <a:rPr lang="en-US" altLang="zh-CN" sz="3000" b="1" dirty="0" smtClean="0">
                <a:latin typeface="Times New Roman" pitchFamily="18" charset="0"/>
              </a:rPr>
              <a:t>)</a:t>
            </a:r>
            <a:r>
              <a:rPr lang="zh-CN" altLang="en-US" sz="3000" b="1" dirty="0" smtClean="0">
                <a:latin typeface="Times New Roman" pitchFamily="18" charset="0"/>
              </a:rPr>
              <a:t>该公式。</a:t>
            </a:r>
          </a:p>
          <a:p>
            <a:pPr marL="0" indent="0" eaLnBrk="1" hangingPunct="1">
              <a:spcBef>
                <a:spcPct val="10000"/>
              </a:spcBef>
              <a:buFont typeface="Wingdings" panose="05000000000000000000" pitchFamily="2" charset="2"/>
              <a:buNone/>
              <a:tabLst>
                <a:tab pos="669925" algn="l"/>
              </a:tabLst>
              <a:defRPr/>
            </a:pPr>
            <a:r>
              <a:rPr lang="zh-CN" altLang="en-US" sz="3000" b="1" dirty="0" smtClean="0">
                <a:latin typeface="Times New Roman" pitchFamily="18" charset="0"/>
              </a:rPr>
              <a:t>而解释</a:t>
            </a:r>
            <a:r>
              <a:rPr lang="en-US" altLang="zh-CN" sz="3000" b="1" dirty="0" smtClean="0">
                <a:latin typeface="Times New Roman" pitchFamily="18" charset="0"/>
              </a:rPr>
              <a:t>I</a:t>
            </a:r>
            <a:r>
              <a:rPr lang="zh-CN" altLang="en-US" sz="3000" b="1" dirty="0" smtClean="0">
                <a:latin typeface="Times New Roman" pitchFamily="18" charset="0"/>
              </a:rPr>
              <a:t>依赖于一个非空集合</a:t>
            </a:r>
            <a:r>
              <a:rPr lang="en-US" altLang="zh-CN" sz="3000" b="1" dirty="0" smtClean="0">
                <a:latin typeface="Times New Roman" pitchFamily="18" charset="0"/>
              </a:rPr>
              <a:t>D</a:t>
            </a:r>
            <a:r>
              <a:rPr lang="zh-CN" altLang="en-US" sz="3000" b="1" dirty="0" smtClean="0">
                <a:latin typeface="Times New Roman" pitchFamily="18" charset="0"/>
              </a:rPr>
              <a:t>。</a:t>
            </a:r>
          </a:p>
          <a:p>
            <a:pPr marL="0" indent="0" eaLnBrk="1" hangingPunct="1">
              <a:spcBef>
                <a:spcPct val="10000"/>
              </a:spcBef>
              <a:buFont typeface="Wingdings" panose="05000000000000000000" pitchFamily="2" charset="2"/>
              <a:buNone/>
              <a:tabLst>
                <a:tab pos="669925" algn="l"/>
              </a:tabLst>
              <a:defRPr/>
            </a:pPr>
            <a:r>
              <a:rPr lang="zh-CN" altLang="en-US" sz="3000" b="1" dirty="0" smtClean="0">
                <a:latin typeface="Times New Roman" pitchFamily="18" charset="0"/>
              </a:rPr>
              <a:t>由于集合</a:t>
            </a:r>
            <a:r>
              <a:rPr lang="en-US" altLang="zh-CN" sz="3000" b="1" dirty="0" smtClean="0">
                <a:latin typeface="Times New Roman" pitchFamily="18" charset="0"/>
              </a:rPr>
              <a:t>D</a:t>
            </a:r>
            <a:r>
              <a:rPr lang="zh-CN" altLang="en-US" sz="3000" b="1" dirty="0" smtClean="0">
                <a:latin typeface="Times New Roman" pitchFamily="18" charset="0"/>
              </a:rPr>
              <a:t>可以是无穷集合，而集合</a:t>
            </a:r>
            <a:r>
              <a:rPr lang="en-US" altLang="zh-CN" sz="3000" b="1" dirty="0" smtClean="0">
                <a:latin typeface="Times New Roman" pitchFamily="18" charset="0"/>
              </a:rPr>
              <a:t>D</a:t>
            </a:r>
            <a:r>
              <a:rPr lang="zh-CN" altLang="en-US" sz="3000" b="1" dirty="0" smtClean="0">
                <a:latin typeface="Times New Roman" pitchFamily="18" charset="0"/>
              </a:rPr>
              <a:t>的 “数目”也可能是无穷多个。</a:t>
            </a:r>
          </a:p>
          <a:p>
            <a:pPr marL="0" indent="0" eaLnBrk="1" hangingPunct="1">
              <a:spcBef>
                <a:spcPct val="10000"/>
              </a:spcBef>
              <a:buFont typeface="Wingdings" panose="05000000000000000000" pitchFamily="2" charset="2"/>
              <a:buNone/>
              <a:tabLst>
                <a:tab pos="669925" algn="l"/>
              </a:tabLst>
              <a:defRPr/>
            </a:pPr>
            <a:r>
              <a:rPr lang="zh-CN" altLang="en-US" sz="3000" b="1" dirty="0" smtClean="0">
                <a:latin typeface="Times New Roman" pitchFamily="18" charset="0"/>
              </a:rPr>
              <a:t>因此，所谓公式的 “所有”解释，实际上是无法考虑的。</a:t>
            </a:r>
          </a:p>
          <a:p>
            <a:pPr marL="0" indent="0" eaLnBrk="1" hangingPunct="1">
              <a:spcBef>
                <a:spcPct val="10000"/>
              </a:spcBef>
              <a:tabLst>
                <a:tab pos="669925" algn="l"/>
              </a:tabLst>
              <a:defRPr/>
            </a:pPr>
            <a:r>
              <a:rPr lang="en-US" altLang="zh-CN" sz="3000" b="1" dirty="0" smtClean="0">
                <a:latin typeface="Times New Roman" pitchFamily="18" charset="0"/>
              </a:rPr>
              <a:t>1936</a:t>
            </a:r>
            <a:r>
              <a:rPr lang="zh-CN" altLang="en-US" sz="3000" b="1" dirty="0" smtClean="0">
                <a:latin typeface="Times New Roman" pitchFamily="18" charset="0"/>
              </a:rPr>
              <a:t>年</a:t>
            </a:r>
            <a:r>
              <a:rPr lang="en-US" altLang="zh-CN" sz="3000" b="1" dirty="0" smtClean="0">
                <a:latin typeface="Times New Roman" pitchFamily="18" charset="0"/>
              </a:rPr>
              <a:t>Church</a:t>
            </a:r>
            <a:r>
              <a:rPr lang="zh-CN" altLang="en-US" sz="3000" b="1" dirty="0" smtClean="0">
                <a:latin typeface="Times New Roman" pitchFamily="18" charset="0"/>
              </a:rPr>
              <a:t>和</a:t>
            </a:r>
            <a:r>
              <a:rPr lang="en-US" altLang="zh-CN" sz="3000" b="1" dirty="0" smtClean="0">
                <a:latin typeface="Times New Roman" pitchFamily="18" charset="0"/>
              </a:rPr>
              <a:t>Turing</a:t>
            </a:r>
            <a:r>
              <a:rPr lang="zh-CN" altLang="en-US" sz="3000" b="1" dirty="0" smtClean="0">
                <a:latin typeface="Times New Roman" pitchFamily="18" charset="0"/>
              </a:rPr>
              <a:t>分别独立地证明了：对于谓词逻辑，判定问题是不可解的。</a:t>
            </a:r>
            <a:endParaRPr lang="zh-CN" altLang="en-US" sz="3000"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FEF14A4-8C7F-4E6C-9BAA-97224F71C146}" type="slidenum">
              <a:rPr lang="en-US" altLang="zh-CN" smtClean="0"/>
              <a:pPr>
                <a:defRPr/>
              </a:pPr>
              <a:t>76</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谓词逻辑的判定问题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anim calcmode="lin" valueType="num">
                                      <p:cBhvr additive="base">
                                        <p:cTn id="11"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anim calcmode="lin" valueType="num">
                                      <p:cBhvr additive="base">
                                        <p:cTn id="17"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6563">
                                            <p:txEl>
                                              <p:pRg st="4" end="4"/>
                                            </p:txEl>
                                          </p:spTgt>
                                        </p:tgtEl>
                                        <p:attrNameLst>
                                          <p:attrName>style.visibility</p:attrName>
                                        </p:attrNameLst>
                                      </p:cBhvr>
                                      <p:to>
                                        <p:strVal val="visible"/>
                                      </p:to>
                                    </p:set>
                                    <p:anim calcmode="lin" valueType="num">
                                      <p:cBhvr additive="base">
                                        <p:cTn id="21"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6563">
                                            <p:txEl>
                                              <p:pRg st="5" end="5"/>
                                            </p:txEl>
                                          </p:spTgt>
                                        </p:tgtEl>
                                        <p:attrNameLst>
                                          <p:attrName>style.visibility</p:attrName>
                                        </p:attrNameLst>
                                      </p:cBhvr>
                                      <p:to>
                                        <p:strVal val="visible"/>
                                      </p:to>
                                    </p:set>
                                    <p:anim calcmode="lin" valueType="num">
                                      <p:cBhvr additive="base">
                                        <p:cTn id="25"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6563">
                                            <p:txEl>
                                              <p:pRg st="6" end="6"/>
                                            </p:txEl>
                                          </p:spTgt>
                                        </p:tgtEl>
                                        <p:attrNameLst>
                                          <p:attrName>style.visibility</p:attrName>
                                        </p:attrNameLst>
                                      </p:cBhvr>
                                      <p:to>
                                        <p:strVal val="visible"/>
                                      </p:to>
                                    </p:set>
                                    <p:anim calcmode="lin" valueType="num">
                                      <p:cBhvr additive="base">
                                        <p:cTn id="31" dur="500" fill="hold"/>
                                        <p:tgtEl>
                                          <p:spTgt spid="665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a:xfrm>
            <a:off x="228600" y="838200"/>
            <a:ext cx="8534400" cy="3581400"/>
          </a:xfrm>
        </p:spPr>
        <p:txBody>
          <a:bodyPr/>
          <a:lstStyle/>
          <a:p>
            <a:pPr eaLnBrk="1" hangingPunct="1">
              <a:lnSpc>
                <a:spcPct val="120000"/>
              </a:lnSpc>
              <a:spcBef>
                <a:spcPct val="10000"/>
              </a:spcBef>
              <a:defRPr/>
            </a:pPr>
            <a:r>
              <a:rPr lang="zh-CN" altLang="en-US" sz="3200" b="1" dirty="0" smtClean="0">
                <a:latin typeface="Times New Roman" pitchFamily="18" charset="0"/>
              </a:rPr>
              <a:t>谓词逻辑是半可判定的：</a:t>
            </a:r>
            <a:r>
              <a:rPr lang="zh-CN" altLang="en-US" sz="3200" b="1" dirty="0" smtClean="0"/>
              <a:t>如果谓词逻辑中的公式是恒真的，则有算法在有限步之内检验出这个公式的恒真性。如果该公式不是恒真的</a:t>
            </a:r>
            <a:r>
              <a:rPr lang="en-US" altLang="zh-CN" sz="3200" b="1" dirty="0" smtClean="0"/>
              <a:t>(</a:t>
            </a:r>
            <a:r>
              <a:rPr lang="zh-CN" altLang="en-US" sz="3200" b="1" dirty="0" smtClean="0"/>
              <a:t>当然也不是恒假的</a:t>
            </a:r>
            <a:r>
              <a:rPr lang="en-US" altLang="zh-CN" sz="3200" b="1" dirty="0" smtClean="0"/>
              <a:t>)</a:t>
            </a:r>
            <a:r>
              <a:rPr lang="zh-CN" altLang="en-US" sz="3200" b="1" dirty="0" smtClean="0"/>
              <a:t>，则无法在有限步内判定这个事实。</a:t>
            </a:r>
            <a:endParaRPr lang="en-US" altLang="zh-CN" sz="3200" b="1" dirty="0" smtClean="0"/>
          </a:p>
          <a:p>
            <a:pPr marL="0" indent="0" algn="r" eaLnBrk="1" hangingPunct="1">
              <a:spcBef>
                <a:spcPct val="10000"/>
              </a:spcBef>
              <a:buFont typeface="Wingdings" panose="05000000000000000000" pitchFamily="2" charset="2"/>
              <a:buNone/>
              <a:defRPr/>
            </a:pPr>
            <a:r>
              <a:rPr lang="zh-CN" altLang="en-US" dirty="0" smtClean="0"/>
              <a:t> </a:t>
            </a:r>
            <a:r>
              <a:rPr lang="zh-CN" altLang="en-US" b="1" dirty="0" smtClean="0">
                <a:latin typeface="Times New Roman" pitchFamily="18" charset="0"/>
              </a:rPr>
              <a:t> </a:t>
            </a:r>
            <a:r>
              <a:rPr lang="zh-CN" altLang="en-US" dirty="0" smtClean="0">
                <a:latin typeface="Times New Roman" pitchFamily="18" charset="0"/>
              </a:rPr>
              <a:t> </a:t>
            </a:r>
          </a:p>
          <a:p>
            <a:pPr eaLnBrk="1" hangingPunct="1">
              <a:buFont typeface="Wingdings" panose="05000000000000000000" pitchFamily="2" charset="2"/>
              <a:buNone/>
              <a:defRPr/>
            </a:pPr>
            <a:endParaRPr lang="en-US" altLang="zh-CN" dirty="0" smtClean="0"/>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BE3933A4-AAC1-4282-8172-0000571B6399}" type="slidenum">
              <a:rPr lang="en-US" altLang="zh-CN" smtClean="0"/>
              <a:pPr>
                <a:defRPr/>
              </a:pPr>
              <a:t>77</a:t>
            </a:fld>
            <a:endParaRPr lang="en-US" altLang="zh-CN"/>
          </a:p>
        </p:txBody>
      </p:sp>
      <p:sp>
        <p:nvSpPr>
          <p:cNvPr id="5"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谓词逻辑的判定问题</a:t>
            </a:r>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10886" y="0"/>
            <a:ext cx="8458200" cy="604838"/>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英国天才数学家、计算机科学家图灵</a:t>
            </a:r>
          </a:p>
        </p:txBody>
      </p:sp>
      <p:sp>
        <p:nvSpPr>
          <p:cNvPr id="238595" name="Rectangle 3"/>
          <p:cNvSpPr>
            <a:spLocks noGrp="1" noChangeArrowheads="1"/>
          </p:cNvSpPr>
          <p:nvPr>
            <p:ph type="body" idx="1"/>
          </p:nvPr>
        </p:nvSpPr>
        <p:spPr>
          <a:xfrm>
            <a:off x="1676400" y="762000"/>
            <a:ext cx="7467600" cy="6096000"/>
          </a:xfrm>
        </p:spPr>
        <p:txBody>
          <a:bodyPr/>
          <a:lstStyle/>
          <a:p>
            <a:pPr eaLnBrk="1" hangingPunct="1">
              <a:buFont typeface="Wingdings" panose="05000000000000000000" pitchFamily="2" charset="2"/>
              <a:buNone/>
              <a:defRPr/>
            </a:pPr>
            <a:r>
              <a:rPr lang="en-US" altLang="zh-CN" sz="2800" b="1" dirty="0" smtClean="0">
                <a:latin typeface="Times New Roman" pitchFamily="18" charset="0"/>
              </a:rPr>
              <a:t>(Alan </a:t>
            </a:r>
            <a:r>
              <a:rPr lang="en-US" altLang="zh-CN" sz="2800" b="1" dirty="0" err="1" smtClean="0">
                <a:latin typeface="Times New Roman" pitchFamily="18" charset="0"/>
              </a:rPr>
              <a:t>Mathison</a:t>
            </a:r>
            <a:r>
              <a:rPr lang="en-US" altLang="zh-CN" sz="2800" b="1" dirty="0" smtClean="0">
                <a:latin typeface="Times New Roman" pitchFamily="18" charset="0"/>
              </a:rPr>
              <a:t> Turing,1912-1954)</a:t>
            </a:r>
          </a:p>
          <a:p>
            <a:pPr eaLnBrk="1" hangingPunct="1">
              <a:buClr>
                <a:srgbClr val="FFCC00"/>
              </a:buClr>
              <a:buFont typeface="Wingdings" panose="05000000000000000000" pitchFamily="2" charset="2"/>
              <a:buChar char="Ø"/>
              <a:defRPr/>
            </a:pPr>
            <a:r>
              <a:rPr lang="en-US" altLang="zh-CN" sz="2800" b="1" dirty="0" smtClean="0">
                <a:latin typeface="Times New Roman" pitchFamily="18" charset="0"/>
              </a:rPr>
              <a:t>1931</a:t>
            </a:r>
            <a:r>
              <a:rPr lang="zh-CN" altLang="en-US" sz="2800" b="1" dirty="0" smtClean="0">
                <a:latin typeface="Times New Roman" pitchFamily="18" charset="0"/>
              </a:rPr>
              <a:t>年</a:t>
            </a:r>
            <a:r>
              <a:rPr lang="en-US" altLang="zh-CN" sz="2800" b="1" dirty="0" smtClean="0">
                <a:latin typeface="Times New Roman" pitchFamily="18" charset="0"/>
              </a:rPr>
              <a:t>,</a:t>
            </a:r>
            <a:r>
              <a:rPr lang="zh-CN" altLang="en-US" sz="2800" b="1" dirty="0" smtClean="0">
                <a:latin typeface="Times New Roman" pitchFamily="18" charset="0"/>
              </a:rPr>
              <a:t>获得了剑桥大学皇家学院的奖学金。在毕业论文中，发现了统计学中的一个著名定理</a:t>
            </a:r>
            <a:r>
              <a:rPr lang="en-US" altLang="zh-CN" sz="2800" b="1" dirty="0" smtClean="0">
                <a:latin typeface="Times New Roman" pitchFamily="18" charset="0"/>
              </a:rPr>
              <a:t>—</a:t>
            </a:r>
            <a:r>
              <a:rPr lang="zh-CN" altLang="en-US" sz="2800" b="1" dirty="0" smtClean="0">
                <a:latin typeface="Times New Roman" pitchFamily="18" charset="0"/>
              </a:rPr>
              <a:t>中心极限定理。</a:t>
            </a:r>
          </a:p>
          <a:p>
            <a:pPr eaLnBrk="1" hangingPunct="1">
              <a:buClr>
                <a:srgbClr val="FFCC00"/>
              </a:buClr>
              <a:buFont typeface="Wingdings" panose="05000000000000000000" pitchFamily="2" charset="2"/>
              <a:buChar char="Ø"/>
              <a:defRPr/>
            </a:pPr>
            <a:r>
              <a:rPr lang="en-US" altLang="zh-CN" sz="2800" b="1" dirty="0" smtClean="0">
                <a:latin typeface="Times New Roman" pitchFamily="18" charset="0"/>
              </a:rPr>
              <a:t>1935</a:t>
            </a:r>
            <a:r>
              <a:rPr lang="zh-CN" altLang="en-US" sz="2800" b="1" dirty="0" smtClean="0">
                <a:latin typeface="Times New Roman" pitchFamily="18" charset="0"/>
              </a:rPr>
              <a:t>年，对判定问题着了迷，这是伟大的德国数学家希尔伯特提出的一个问题：是否有一个能用于判断任何命题是否为真的一般方法。</a:t>
            </a:r>
            <a:endParaRPr lang="en-US" altLang="zh-CN" sz="2800" b="1" dirty="0" smtClean="0">
              <a:latin typeface="Times New Roman" pitchFamily="18" charset="0"/>
            </a:endParaRPr>
          </a:p>
          <a:p>
            <a:pPr eaLnBrk="1" hangingPunct="1">
              <a:buClr>
                <a:srgbClr val="FFCC00"/>
              </a:buClr>
              <a:buFont typeface="Wingdings" panose="05000000000000000000" pitchFamily="2" charset="2"/>
              <a:buChar char="Ø"/>
              <a:defRPr/>
            </a:pPr>
            <a:r>
              <a:rPr lang="zh-CN" altLang="en-US" sz="2800" b="1" dirty="0">
                <a:latin typeface="Times New Roman" pitchFamily="18" charset="0"/>
              </a:rPr>
              <a:t>从</a:t>
            </a:r>
            <a:r>
              <a:rPr lang="en-US" altLang="zh-CN" sz="2800" b="1" dirty="0">
                <a:latin typeface="Times New Roman" pitchFamily="18" charset="0"/>
              </a:rPr>
              <a:t>1936</a:t>
            </a:r>
            <a:r>
              <a:rPr lang="zh-CN" altLang="en-US" sz="2800" b="1" dirty="0">
                <a:latin typeface="Times New Roman" pitchFamily="18" charset="0"/>
              </a:rPr>
              <a:t>年到</a:t>
            </a:r>
            <a:r>
              <a:rPr lang="en-US" altLang="zh-CN" sz="2800" b="1" dirty="0">
                <a:latin typeface="Times New Roman" pitchFamily="18" charset="0"/>
              </a:rPr>
              <a:t>1938</a:t>
            </a:r>
            <a:r>
              <a:rPr lang="zh-CN" altLang="en-US" sz="2800" b="1" dirty="0">
                <a:latin typeface="Times New Roman" pitchFamily="18" charset="0"/>
              </a:rPr>
              <a:t>年，图灵在普林斯顿大学访问，与丘奇</a:t>
            </a:r>
            <a:r>
              <a:rPr lang="en-US" altLang="zh-CN" sz="2800" b="1" dirty="0">
                <a:latin typeface="Times New Roman" pitchFamily="18" charset="0"/>
              </a:rPr>
              <a:t>(</a:t>
            </a:r>
            <a:r>
              <a:rPr lang="en-US" altLang="zh-CN" sz="2800" b="1" dirty="0" err="1">
                <a:latin typeface="Times New Roman" pitchFamily="18" charset="0"/>
              </a:rPr>
              <a:t>Alonze</a:t>
            </a:r>
            <a:r>
              <a:rPr lang="en-US" altLang="zh-CN" sz="2800" b="1" dirty="0">
                <a:latin typeface="Times New Roman" pitchFamily="18" charset="0"/>
              </a:rPr>
              <a:t> Church)</a:t>
            </a:r>
            <a:r>
              <a:rPr lang="zh-CN" altLang="en-US" sz="2800" b="1" dirty="0">
                <a:latin typeface="Times New Roman" pitchFamily="18" charset="0"/>
              </a:rPr>
              <a:t>一起工作，丘奇也解决了希尔伯特提出的判定问题。</a:t>
            </a:r>
          </a:p>
          <a:p>
            <a:pPr eaLnBrk="1" hangingPunct="1">
              <a:buClr>
                <a:srgbClr val="FFCC00"/>
              </a:buClr>
              <a:buFont typeface="Wingdings" panose="05000000000000000000" pitchFamily="2" charset="2"/>
              <a:buNone/>
              <a:defRPr/>
            </a:pPr>
            <a:endParaRPr lang="en-US" altLang="zh-CN" sz="2800" b="1" dirty="0">
              <a:latin typeface="Times New Roman" pitchFamily="18" charset="0"/>
            </a:endParaRPr>
          </a:p>
          <a:p>
            <a:pPr eaLnBrk="1" hangingPunct="1">
              <a:buClr>
                <a:srgbClr val="FFCC00"/>
              </a:buClr>
              <a:buFont typeface="Wingdings" panose="05000000000000000000" pitchFamily="2" charset="2"/>
              <a:buChar char="Ø"/>
              <a:defRPr/>
            </a:pPr>
            <a:endParaRPr lang="zh-CN" altLang="en-US" sz="2800" b="1" dirty="0" smtClean="0">
              <a:latin typeface="Times New Roman" pitchFamily="18" charset="0"/>
            </a:endParaRPr>
          </a:p>
        </p:txBody>
      </p:sp>
      <p:sp>
        <p:nvSpPr>
          <p:cNvPr id="123908" name="Rectangle 4"/>
          <p:cNvSpPr>
            <a:spLocks noChangeArrowheads="1"/>
          </p:cNvSpPr>
          <p:nvPr/>
        </p:nvSpPr>
        <p:spPr bwMode="auto">
          <a:xfrm>
            <a:off x="4000500" y="2562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pic>
        <p:nvPicPr>
          <p:cNvPr id="123909" name="Picture 6" descr="turing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25" y="914400"/>
            <a:ext cx="1547813"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CA99E8CC-774A-4F19-AD22-80D004AEC73C}" type="slidenum">
              <a:rPr lang="en-US" altLang="zh-CN" smtClean="0"/>
              <a:pPr>
                <a:defRPr/>
              </a:pPr>
              <a:t>78</a:t>
            </a:fld>
            <a:endParaRPr lang="en-US" altLang="zh-CN"/>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438150" y="972231"/>
            <a:ext cx="8229600" cy="5257800"/>
          </a:xfrm>
        </p:spPr>
        <p:txBody>
          <a:bodyPr/>
          <a:lstStyle/>
          <a:p>
            <a:pPr eaLnBrk="1" hangingPunct="1">
              <a:lnSpc>
                <a:spcPct val="110000"/>
              </a:lnSpc>
              <a:buClr>
                <a:srgbClr val="FFCC00"/>
              </a:buClr>
              <a:buFont typeface="Wingdings" panose="05000000000000000000" pitchFamily="2" charset="2"/>
              <a:buChar char="Ø"/>
              <a:defRPr/>
            </a:pPr>
            <a:r>
              <a:rPr lang="zh-CN" altLang="en-US" sz="3300" b="1" dirty="0" smtClean="0">
                <a:latin typeface="Times New Roman" pitchFamily="18" charset="0"/>
              </a:rPr>
              <a:t>在</a:t>
            </a:r>
            <a:r>
              <a:rPr lang="en-US" altLang="zh-CN" sz="3300" b="1" dirty="0" smtClean="0">
                <a:latin typeface="Times New Roman" pitchFamily="18" charset="0"/>
              </a:rPr>
              <a:t>1939</a:t>
            </a:r>
            <a:r>
              <a:rPr lang="zh-CN" altLang="en-US" sz="3300" b="1" dirty="0" smtClean="0">
                <a:latin typeface="Times New Roman" pitchFamily="18" charset="0"/>
              </a:rPr>
              <a:t>年，图灵回到皇家学院。但在第二次世界大战爆发期间，他进入了英国外交部，从事对德国密码的分析工作。他对破译机械的德国密码机</a:t>
            </a:r>
            <a:r>
              <a:rPr lang="en-US" altLang="zh-CN" sz="3300" b="1" dirty="0" smtClean="0">
                <a:latin typeface="Times New Roman" pitchFamily="18" charset="0"/>
              </a:rPr>
              <a:t>Enigma</a:t>
            </a:r>
            <a:r>
              <a:rPr lang="zh-CN" altLang="en-US" sz="3300" b="1" dirty="0" smtClean="0">
                <a:latin typeface="Times New Roman" pitchFamily="18" charset="0"/>
              </a:rPr>
              <a:t>的密码作出了重要贡献，在赢得这次战争中起到了重要作用。</a:t>
            </a:r>
          </a:p>
          <a:p>
            <a:pPr eaLnBrk="1" hangingPunct="1">
              <a:lnSpc>
                <a:spcPct val="110000"/>
              </a:lnSpc>
              <a:buClr>
                <a:srgbClr val="FFCC00"/>
              </a:buClr>
              <a:buFont typeface="Wingdings" panose="05000000000000000000" pitchFamily="2" charset="2"/>
              <a:buChar char="Ø"/>
              <a:defRPr/>
            </a:pPr>
            <a:r>
              <a:rPr lang="en-US" altLang="zh-CN" sz="3300" b="1" dirty="0" smtClean="0">
                <a:latin typeface="Times New Roman" pitchFamily="18" charset="0"/>
              </a:rPr>
              <a:t>1954</a:t>
            </a:r>
            <a:r>
              <a:rPr lang="zh-CN" altLang="en-US" sz="3300" b="1" dirty="0" smtClean="0">
                <a:latin typeface="Times New Roman" pitchFamily="18" charset="0"/>
              </a:rPr>
              <a:t>年，图灵服氰化物自杀，没有留下遗言作明确解释。</a:t>
            </a:r>
            <a:endParaRPr lang="zh-CN" altLang="en-US" sz="3300"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7A7EF0D0-F082-48D0-BFC6-2F939F87C708}" type="slidenum">
              <a:rPr lang="en-US" altLang="zh-CN" smtClean="0"/>
              <a:pPr>
                <a:defRPr/>
              </a:pPr>
              <a:t>79</a:t>
            </a:fld>
            <a:endParaRPr lang="en-US" altLang="zh-CN"/>
          </a:p>
        </p:txBody>
      </p:sp>
      <p:sp>
        <p:nvSpPr>
          <p:cNvPr id="5" name="Rectangle 2"/>
          <p:cNvSpPr>
            <a:spLocks noGrp="1" noChangeArrowheads="1"/>
          </p:cNvSpPr>
          <p:nvPr>
            <p:ph type="title"/>
          </p:nvPr>
        </p:nvSpPr>
        <p:spPr>
          <a:xfrm>
            <a:off x="10886" y="0"/>
            <a:ext cx="8458200" cy="604838"/>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英国天才数学家、计算机科学家图灵</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209550" y="1196975"/>
            <a:ext cx="8724900" cy="4530725"/>
          </a:xfrm>
        </p:spPr>
        <p:txBody>
          <a:bodyPr/>
          <a:lstStyle/>
          <a:p>
            <a:pPr eaLnBrk="1" hangingPunct="1">
              <a:tabLst>
                <a:tab pos="1716088" algn="l"/>
              </a:tabLst>
              <a:defRPr/>
            </a:pP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3.2.1</a:t>
            </a:r>
            <a:r>
              <a:rPr lang="en-US" altLang="zh-CN" sz="3200" b="1" dirty="0" smtClean="0">
                <a:latin typeface="Times New Roman" pitchFamily="18" charset="0"/>
              </a:rPr>
              <a:t> </a:t>
            </a:r>
            <a:r>
              <a:rPr lang="zh-CN" altLang="en-US" sz="3200" b="1" dirty="0" smtClean="0">
                <a:latin typeface="Times New Roman" pitchFamily="18" charset="0"/>
              </a:rPr>
              <a:t>可以</a:t>
            </a:r>
            <a:r>
              <a:rPr lang="zh-CN" altLang="en-US" sz="3200" b="1" dirty="0" smtClean="0">
                <a:solidFill>
                  <a:srgbClr val="FFCC00"/>
                </a:solidFill>
                <a:latin typeface="Times New Roman" pitchFamily="18" charset="0"/>
              </a:rPr>
              <a:t>独立存在</a:t>
            </a:r>
            <a:r>
              <a:rPr lang="zh-CN" altLang="en-US" sz="3200" b="1" dirty="0" smtClean="0">
                <a:latin typeface="Times New Roman" pitchFamily="18" charset="0"/>
              </a:rPr>
              <a:t>的物体称为个体。</a:t>
            </a:r>
          </a:p>
          <a:p>
            <a:pPr eaLnBrk="1" hangingPunct="1">
              <a:buFont typeface="Wingdings" panose="05000000000000000000" pitchFamily="2" charset="2"/>
              <a:buNone/>
              <a:tabLst>
                <a:tab pos="1716088" algn="l"/>
              </a:tabLst>
              <a:defRPr/>
            </a:pPr>
            <a:endParaRPr lang="zh-CN" altLang="en-US" sz="3200" b="1" dirty="0" smtClean="0">
              <a:latin typeface="Times New Roman" pitchFamily="18" charset="0"/>
            </a:endParaRPr>
          </a:p>
          <a:p>
            <a:pPr eaLnBrk="1" hangingPunct="1">
              <a:tabLst>
                <a:tab pos="1716088" algn="l"/>
              </a:tabLst>
              <a:defRPr/>
            </a:pPr>
            <a:r>
              <a:rPr lang="zh-CN" altLang="en-US" sz="3200" b="1" dirty="0" smtClean="0">
                <a:latin typeface="Times New Roman" pitchFamily="18" charset="0"/>
              </a:rPr>
              <a:t>如人、学生、桌子、自然数等</a:t>
            </a:r>
            <a:r>
              <a:rPr lang="zh-CN" altLang="en-US" sz="3200" b="1" smtClean="0">
                <a:latin typeface="Times New Roman" pitchFamily="18" charset="0"/>
              </a:rPr>
              <a:t>都可以作为个体</a:t>
            </a:r>
            <a:r>
              <a:rPr lang="zh-CN" altLang="en-US" sz="3200" b="1" dirty="0" smtClean="0">
                <a:latin typeface="Times New Roman" pitchFamily="18" charset="0"/>
              </a:rPr>
              <a:t>。在谓词演算中，个体通常指一个命题里的思维对象。</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6ED29932-E344-457A-AB95-E90A97289113}" type="slidenum">
              <a:rPr lang="en-US" altLang="zh-CN" smtClean="0"/>
              <a:pPr>
                <a:defRPr/>
              </a:pPr>
              <a:t>8</a:t>
            </a:fld>
            <a:endParaRPr lang="en-US" altLang="zh-CN"/>
          </a:p>
        </p:txBody>
      </p:sp>
      <p:sp>
        <p:nvSpPr>
          <p:cNvPr id="6"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1 </a:t>
            </a:r>
            <a:r>
              <a:rPr lang="zh-CN" altLang="en-US" sz="3600" b="1" dirty="0" smtClean="0">
                <a:latin typeface="黑体" panose="02010609060101010101" pitchFamily="49" charset="-122"/>
                <a:ea typeface="黑体" panose="02010609060101010101" pitchFamily="49" charset="-122"/>
              </a:rPr>
              <a:t>谓词</a:t>
            </a:r>
          </a:p>
        </p:txBody>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304800" y="914400"/>
            <a:ext cx="8763000" cy="6494462"/>
          </a:xfrm>
          <a:prstGeom prst="rect">
            <a:avLst/>
          </a:prstGeom>
          <a:noFill/>
          <a:ln w="9525">
            <a:noFill/>
            <a:miter lim="800000"/>
            <a:headEnd/>
            <a:tailEnd/>
          </a:ln>
          <a:effectLst/>
        </p:spPr>
        <p:txBody>
          <a:bodyPr>
            <a:spAutoFit/>
          </a:bodyPr>
          <a:lstStyle/>
          <a:p>
            <a:pPr eaLnBrk="1" hangingPunct="1">
              <a:spcBef>
                <a:spcPct val="20000"/>
              </a:spcBef>
              <a:buClr>
                <a:srgbClr val="FFCC00"/>
              </a:buClr>
              <a:buSzPct val="90000"/>
              <a:buFont typeface="Wingdings" pitchFamily="2" charset="2"/>
              <a:buChar char="Ø"/>
              <a:defRPr/>
            </a:pPr>
            <a:r>
              <a:rPr lang="zh-CN" altLang="en-US" sz="3000" b="1" dirty="0">
                <a:solidFill>
                  <a:srgbClr val="FFCC00"/>
                </a:solidFill>
                <a:effectLst>
                  <a:outerShdw blurRad="38100" dist="38100" dir="2700000" algn="tl">
                    <a:srgbClr val="000000"/>
                  </a:outerShdw>
                </a:effectLst>
                <a:latin typeface="Times New Roman" pitchFamily="18" charset="0"/>
              </a:rPr>
              <a:t>图灵机：</a:t>
            </a:r>
            <a:r>
              <a:rPr lang="zh-CN" altLang="en-US" sz="3000" b="1" dirty="0">
                <a:effectLst>
                  <a:outerShdw blurRad="38100" dist="38100" dir="2700000" algn="tl">
                    <a:srgbClr val="000000"/>
                  </a:outerShdw>
                </a:effectLst>
                <a:latin typeface="Times New Roman" pitchFamily="18" charset="0"/>
              </a:rPr>
              <a:t>图灵喜欢跑步，一天，在跑步之后的休息中，发现了解决判定问题的关键思想。在他的解决方案中，他发明了今天称为</a:t>
            </a:r>
            <a:r>
              <a:rPr lang="zh-CN" altLang="en-US" sz="3000" b="1" dirty="0">
                <a:solidFill>
                  <a:srgbClr val="FFC000"/>
                </a:solidFill>
                <a:effectLst>
                  <a:outerShdw blurRad="38100" dist="38100" dir="2700000" algn="tl">
                    <a:srgbClr val="000000"/>
                  </a:outerShdw>
                </a:effectLst>
                <a:latin typeface="Times New Roman" pitchFamily="18" charset="0"/>
              </a:rPr>
              <a:t>图灵机</a:t>
            </a:r>
            <a:r>
              <a:rPr lang="zh-CN" altLang="en-US" sz="3000" b="1" dirty="0">
                <a:effectLst>
                  <a:outerShdw blurRad="38100" dist="38100" dir="2700000" algn="tl">
                    <a:srgbClr val="000000"/>
                  </a:outerShdw>
                </a:effectLst>
                <a:latin typeface="Times New Roman" pitchFamily="18" charset="0"/>
              </a:rPr>
              <a:t>的东西。并用它作为计算机器的最一般模型。利用这个机器，发现了一个不能用一般方法判定的问题，这是一个关于他称为可计算性的问题。</a:t>
            </a:r>
            <a:endParaRPr lang="en-US" altLang="zh-CN" sz="3000" b="1" dirty="0">
              <a:effectLst>
                <a:outerShdw blurRad="38100" dist="38100" dir="2700000" algn="tl">
                  <a:srgbClr val="000000"/>
                </a:outerShdw>
              </a:effectLst>
              <a:latin typeface="Times New Roman" pitchFamily="18" charset="0"/>
            </a:endParaRPr>
          </a:p>
          <a:p>
            <a:pPr eaLnBrk="1" hangingPunct="1">
              <a:spcBef>
                <a:spcPct val="20000"/>
              </a:spcBef>
              <a:buClr>
                <a:srgbClr val="FFCC00"/>
              </a:buClr>
              <a:buSzPct val="90000"/>
              <a:defRPr/>
            </a:pPr>
            <a:endParaRPr lang="en-US" altLang="zh-CN" sz="3000" b="1" dirty="0">
              <a:effectLst>
                <a:outerShdw blurRad="38100" dist="38100" dir="2700000" algn="tl">
                  <a:srgbClr val="000000"/>
                </a:outerShdw>
              </a:effectLst>
              <a:latin typeface="Times New Roman" pitchFamily="18" charset="0"/>
            </a:endParaRPr>
          </a:p>
          <a:p>
            <a:pPr eaLnBrk="1" hangingPunct="1">
              <a:buClr>
                <a:srgbClr val="FFCC00"/>
              </a:buClr>
              <a:buFont typeface="Wingdings" panose="05000000000000000000" pitchFamily="2" charset="2"/>
              <a:buChar char="Ø"/>
              <a:defRPr/>
            </a:pPr>
            <a:r>
              <a:rPr lang="zh-CN" altLang="en-US" sz="3200" b="1" dirty="0">
                <a:solidFill>
                  <a:srgbClr val="FFC000"/>
                </a:solidFill>
              </a:rPr>
              <a:t>图灵奖：</a:t>
            </a:r>
            <a:r>
              <a:rPr lang="zh-CN" altLang="en-US" sz="3200" b="1" dirty="0"/>
              <a:t>为现代人工智能做出巨大贡献的图灵在理论上奠定了计算机产生的基础。对于计算机人士而言，获得图灵奖就等于物理学家获得诺贝尔奖一样。</a:t>
            </a:r>
          </a:p>
          <a:p>
            <a:pPr eaLnBrk="1" hangingPunct="1">
              <a:spcBef>
                <a:spcPct val="20000"/>
              </a:spcBef>
              <a:buClr>
                <a:srgbClr val="FFCC00"/>
              </a:buClr>
              <a:buSzPct val="90000"/>
              <a:buFont typeface="Wingdings" pitchFamily="2" charset="2"/>
              <a:buChar char="Ø"/>
              <a:defRPr/>
            </a:pPr>
            <a:endParaRPr lang="en-US" altLang="zh-CN" sz="3000" b="1" dirty="0">
              <a:effectLst>
                <a:outerShdw blurRad="38100" dist="38100" dir="2700000" algn="tl">
                  <a:srgbClr val="000000"/>
                </a:outerShdw>
              </a:effectLst>
              <a:latin typeface="Times New Roman" pitchFamily="18" charset="0"/>
            </a:endParaRPr>
          </a:p>
          <a:p>
            <a:pPr eaLnBrk="1" hangingPunct="1">
              <a:spcBef>
                <a:spcPct val="20000"/>
              </a:spcBef>
              <a:buClr>
                <a:srgbClr val="FFCC00"/>
              </a:buClr>
              <a:buSzPct val="90000"/>
              <a:buFont typeface="Wingdings" pitchFamily="2" charset="2"/>
              <a:buChar char="Ø"/>
              <a:defRPr/>
            </a:pPr>
            <a:endParaRPr lang="zh-CN" altLang="en-US" sz="3000" b="1" dirty="0">
              <a:effectLst>
                <a:outerShdw blurRad="38100" dist="38100" dir="2700000" algn="tl">
                  <a:srgbClr val="000000"/>
                </a:outerShdw>
              </a:effectLst>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A9327941-437A-4D67-8BBA-74E4BE23F344}" type="slidenum">
              <a:rPr lang="en-US" altLang="zh-CN" smtClean="0"/>
              <a:pPr>
                <a:defRPr/>
              </a:pPr>
              <a:t>80</a:t>
            </a:fld>
            <a:endParaRPr lang="en-US" altLang="zh-CN"/>
          </a:p>
        </p:txBody>
      </p:sp>
      <p:sp>
        <p:nvSpPr>
          <p:cNvPr id="5" name="Rectangle 2"/>
          <p:cNvSpPr>
            <a:spLocks noGrp="1" noChangeArrowheads="1"/>
          </p:cNvSpPr>
          <p:nvPr>
            <p:ph type="title"/>
          </p:nvPr>
        </p:nvSpPr>
        <p:spPr>
          <a:xfrm>
            <a:off x="10886" y="0"/>
            <a:ext cx="8458200" cy="604838"/>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英国天才数学家、计算机科学家图灵</a:t>
            </a:r>
          </a:p>
        </p:txBody>
      </p:sp>
    </p:spTree>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idx="1"/>
          </p:nvPr>
        </p:nvSpPr>
        <p:spPr>
          <a:xfrm>
            <a:off x="266700" y="685800"/>
            <a:ext cx="8610600" cy="5786438"/>
          </a:xfrm>
        </p:spPr>
        <p:txBody>
          <a:bodyPr/>
          <a:lstStyle/>
          <a:p>
            <a:pPr marL="0" indent="0" eaLnBrk="1" hangingPunct="1">
              <a:spcBef>
                <a:spcPts val="0"/>
              </a:spcBef>
              <a:buClr>
                <a:srgbClr val="FFCC00"/>
              </a:buClr>
              <a:buFont typeface="Wingdings" panose="05000000000000000000" pitchFamily="2" charset="2"/>
              <a:buChar char="Ø"/>
              <a:defRPr/>
            </a:pPr>
            <a:r>
              <a:rPr lang="zh-CN" altLang="en-US" sz="3200" b="1" dirty="0" smtClean="0">
                <a:solidFill>
                  <a:srgbClr val="FFCC00"/>
                </a:solidFill>
              </a:rPr>
              <a:t>图灵</a:t>
            </a:r>
            <a:r>
              <a:rPr lang="zh-CN" altLang="en-US" sz="3200" b="1" dirty="0">
                <a:solidFill>
                  <a:srgbClr val="FFCC00"/>
                </a:solidFill>
              </a:rPr>
              <a:t>测试</a:t>
            </a:r>
            <a:r>
              <a:rPr lang="en-US" altLang="zh-CN" sz="3200" b="1" dirty="0" smtClean="0">
                <a:solidFill>
                  <a:srgbClr val="FFCC00"/>
                </a:solidFill>
              </a:rPr>
              <a:t>:</a:t>
            </a:r>
            <a:r>
              <a:rPr lang="zh-CN" altLang="en-US" sz="3200" b="1" dirty="0" smtClean="0"/>
              <a:t>由计算机、被测试的人和主持试验人组成。计算机和被测试的人分别在两个不同的房间里。测试过程由主持人提问，由计算机和被测试的人分别做出回答。主持人能通过电传打字机与机器和人联系。被测人在回答问题时尽可能表明他是一个“真正的”人，而计算机也将尽可能逼真的模仿人的思维方式和思维过程。如果试验主持人听取他们各自的答案后，分辨不清哪个是人回答的，哪个是机器回答的，则可以认为该计算机具有了智能。</a:t>
            </a:r>
          </a:p>
          <a:p>
            <a:pPr marL="0" indent="0" eaLnBrk="1" hangingPunct="1">
              <a:spcBef>
                <a:spcPts val="0"/>
              </a:spcBef>
              <a:buFont typeface="Wingdings" panose="05000000000000000000" pitchFamily="2" charset="2"/>
              <a:buNone/>
              <a:defRPr/>
            </a:pPr>
            <a:r>
              <a:rPr lang="zh-CN" altLang="en-US" sz="3200" b="1" dirty="0" smtClean="0"/>
              <a:t>   </a:t>
            </a:r>
            <a:r>
              <a:rPr lang="zh-CN" altLang="en-US" sz="3200" b="1" dirty="0" smtClean="0">
                <a:solidFill>
                  <a:srgbClr val="FFC000"/>
                </a:solidFill>
              </a:rPr>
              <a:t>图灵测试的重要意义</a:t>
            </a:r>
            <a:r>
              <a:rPr lang="zh-CN" altLang="en-US" sz="3200" b="1" dirty="0" smtClean="0"/>
              <a:t>：使实验研究智能行为成为可能。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304277E-1FD1-42FE-81C1-3C3CCAF05F4C}" type="slidenum">
              <a:rPr lang="en-US" altLang="zh-CN" smtClean="0"/>
              <a:pPr>
                <a:defRPr/>
              </a:pPr>
              <a:t>81</a:t>
            </a:fld>
            <a:endParaRPr lang="en-US" altLang="zh-CN"/>
          </a:p>
        </p:txBody>
      </p:sp>
      <p:sp>
        <p:nvSpPr>
          <p:cNvPr id="5" name="Rectangle 2"/>
          <p:cNvSpPr>
            <a:spLocks noGrp="1" noChangeArrowheads="1"/>
          </p:cNvSpPr>
          <p:nvPr>
            <p:ph type="title"/>
          </p:nvPr>
        </p:nvSpPr>
        <p:spPr>
          <a:xfrm>
            <a:off x="10886" y="0"/>
            <a:ext cx="8458200" cy="604838"/>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英国天才数学家、计算机科学家图灵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 calcmode="lin" valueType="num">
                                      <p:cBhvr additive="base">
                                        <p:cTn id="7"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16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anim calcmode="lin" valueType="num">
                                      <p:cBhvr additive="base">
                                        <p:cTn id="11"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5" name="Rectangle 7"/>
          <p:cNvSpPr>
            <a:spLocks noGrp="1" noChangeArrowheads="1"/>
          </p:cNvSpPr>
          <p:nvPr>
            <p:ph type="body" idx="1"/>
          </p:nvPr>
        </p:nvSpPr>
        <p:spPr>
          <a:xfrm>
            <a:off x="304800" y="1219200"/>
            <a:ext cx="8610600" cy="5024438"/>
          </a:xfrm>
        </p:spPr>
        <p:txBody>
          <a:bodyPr/>
          <a:lstStyle/>
          <a:p>
            <a:pPr marL="0" eaLnBrk="1" hangingPunct="1">
              <a:lnSpc>
                <a:spcPct val="110000"/>
              </a:lnSpc>
              <a:spcBef>
                <a:spcPts val="0"/>
              </a:spcBef>
              <a:defRPr/>
            </a:pPr>
            <a:r>
              <a:rPr lang="zh-CN" altLang="en-US" sz="3200" b="1" dirty="0" smtClean="0">
                <a:latin typeface="Times New Roman" pitchFamily="18" charset="0"/>
              </a:rPr>
              <a:t>设</a:t>
            </a:r>
            <a:r>
              <a:rPr lang="en-US" altLang="zh-CN" sz="3200" b="1" dirty="0" smtClean="0">
                <a:latin typeface="Times New Roman" pitchFamily="18" charset="0"/>
              </a:rPr>
              <a:t>G(x)</a:t>
            </a:r>
            <a:r>
              <a:rPr lang="zh-CN" altLang="en-US" sz="3200" b="1" dirty="0" smtClean="0">
                <a:latin typeface="Times New Roman" pitchFamily="18" charset="0"/>
              </a:rPr>
              <a:t>是一元谓词符号，则</a:t>
            </a:r>
            <a:r>
              <a:rPr lang="zh-CN" altLang="en-US" sz="3200" b="1" dirty="0" smtClean="0">
                <a:solidFill>
                  <a:srgbClr val="FFCC00"/>
                </a:solidFill>
                <a:latin typeface="Times New Roman" pitchFamily="18" charset="0"/>
              </a:rPr>
              <a:t>用“</a:t>
            </a:r>
            <a:r>
              <a:rPr lang="zh-CN" altLang="en-US"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xG</a:t>
            </a:r>
            <a:r>
              <a:rPr lang="en-US" altLang="zh-CN" sz="3200" b="1" dirty="0" smtClean="0">
                <a:solidFill>
                  <a:srgbClr val="FFCC00"/>
                </a:solidFill>
                <a:latin typeface="Times New Roman" pitchFamily="18" charset="0"/>
              </a:rPr>
              <a:t>(x)</a:t>
            </a:r>
            <a:r>
              <a:rPr lang="zh-CN" altLang="en-US" sz="3200" b="1" dirty="0" smtClean="0">
                <a:solidFill>
                  <a:srgbClr val="FFCC00"/>
                </a:solidFill>
                <a:latin typeface="Times New Roman" pitchFamily="18" charset="0"/>
              </a:rPr>
              <a:t>是恒真的”来表达“对任意一元谓词</a:t>
            </a:r>
            <a:r>
              <a:rPr lang="en-US" altLang="zh-CN" sz="3200" b="1" dirty="0" smtClean="0">
                <a:solidFill>
                  <a:srgbClr val="FFCC00"/>
                </a:solidFill>
                <a:latin typeface="Times New Roman" pitchFamily="18" charset="0"/>
              </a:rPr>
              <a:t>G(x)</a:t>
            </a:r>
            <a:r>
              <a:rPr lang="zh-CN" altLang="en-US" sz="3200" b="1" dirty="0" smtClean="0">
                <a:solidFill>
                  <a:srgbClr val="FFCC00"/>
                </a:solidFill>
                <a:latin typeface="Times New Roman" pitchFamily="18" charset="0"/>
              </a:rPr>
              <a:t>，命题</a:t>
            </a:r>
            <a:r>
              <a:rPr lang="zh-CN" altLang="en-US"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xG</a:t>
            </a:r>
            <a:r>
              <a:rPr lang="en-US" altLang="zh-CN" sz="3200" b="1" dirty="0" smtClean="0">
                <a:solidFill>
                  <a:srgbClr val="FFCC00"/>
                </a:solidFill>
                <a:latin typeface="Times New Roman" pitchFamily="18" charset="0"/>
              </a:rPr>
              <a:t>(x)</a:t>
            </a:r>
            <a:r>
              <a:rPr lang="zh-CN" altLang="en-US" sz="3200" b="1" dirty="0" smtClean="0">
                <a:solidFill>
                  <a:srgbClr val="FFCC00"/>
                </a:solidFill>
                <a:latin typeface="Times New Roman" pitchFamily="18" charset="0"/>
              </a:rPr>
              <a:t>都是真的。”是不确切的：</a:t>
            </a:r>
          </a:p>
          <a:p>
            <a:pPr marL="171450" indent="-514350" eaLnBrk="1" hangingPunct="1">
              <a:lnSpc>
                <a:spcPct val="110000"/>
              </a:lnSpc>
              <a:spcBef>
                <a:spcPts val="0"/>
              </a:spcBef>
              <a:buFont typeface="Wingdings" panose="05000000000000000000" pitchFamily="2" charset="2"/>
              <a:buAutoNum type="arabicParenR"/>
              <a:defRPr/>
            </a:pPr>
            <a:r>
              <a:rPr lang="zh-CN" altLang="en-US" sz="3200" b="1" dirty="0" smtClean="0">
                <a:latin typeface="Times New Roman" pitchFamily="18" charset="0"/>
              </a:rPr>
              <a:t>这个命题的否定，应该是如下命题：有一个一元谓词</a:t>
            </a:r>
            <a:r>
              <a:rPr lang="en-US" altLang="zh-CN" sz="3200" b="1" dirty="0" smtClean="0">
                <a:latin typeface="Times New Roman" pitchFamily="18" charset="0"/>
              </a:rPr>
              <a:t>G(x)</a:t>
            </a:r>
            <a:r>
              <a:rPr lang="zh-CN" altLang="en-US" sz="3200" b="1" dirty="0" smtClean="0">
                <a:latin typeface="Times New Roman" pitchFamily="18" charset="0"/>
              </a:rPr>
              <a:t>，使得命题</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是假的。</a:t>
            </a:r>
            <a:endParaRPr lang="en-US" altLang="zh-CN" sz="3200" b="1" dirty="0" smtClean="0">
              <a:latin typeface="Times New Roman" pitchFamily="18" charset="0"/>
            </a:endParaRPr>
          </a:p>
          <a:p>
            <a:pPr marL="171450" indent="-514350" eaLnBrk="1" hangingPunct="1">
              <a:lnSpc>
                <a:spcPct val="110000"/>
              </a:lnSpc>
              <a:spcBef>
                <a:spcPts val="0"/>
              </a:spcBef>
              <a:buFont typeface="Wingdings" panose="05000000000000000000" pitchFamily="2" charset="2"/>
              <a:buAutoNum type="arabicParenR"/>
              <a:defRPr/>
            </a:pPr>
            <a:r>
              <a:rPr lang="zh-CN" altLang="en-US" sz="3200" b="1" dirty="0" smtClean="0">
                <a:solidFill>
                  <a:srgbClr val="FFFFFF"/>
                </a:solidFill>
                <a:latin typeface="Times New Roman" pitchFamily="18" charset="0"/>
              </a:rPr>
              <a:t>而</a:t>
            </a:r>
            <a:r>
              <a:rPr lang="zh-CN" altLang="en-US" sz="3200" b="1" dirty="0">
                <a:solidFill>
                  <a:srgbClr val="FFFFFF"/>
                </a:solidFill>
                <a:latin typeface="Times New Roman" pitchFamily="18" charset="0"/>
              </a:rPr>
              <a:t>公式</a:t>
            </a:r>
            <a:r>
              <a:rPr lang="zh-CN" altLang="en-US" sz="3200" b="1" dirty="0">
                <a:solidFill>
                  <a:srgbClr val="FFFFFF"/>
                </a:solidFill>
                <a:latin typeface="Times New Roman" pitchFamily="18" charset="0"/>
                <a:sym typeface="Symbol" pitchFamily="18" charset="2"/>
              </a:rPr>
              <a:t></a:t>
            </a:r>
            <a:r>
              <a:rPr lang="en-US" altLang="zh-CN" sz="3200" b="1" dirty="0" err="1">
                <a:solidFill>
                  <a:srgbClr val="FFFFFF"/>
                </a:solidFill>
                <a:latin typeface="Times New Roman" pitchFamily="18" charset="0"/>
              </a:rPr>
              <a:t>xG</a:t>
            </a:r>
            <a:r>
              <a:rPr lang="en-US" altLang="zh-CN" sz="3200" b="1" dirty="0">
                <a:solidFill>
                  <a:srgbClr val="FFFFFF"/>
                </a:solidFill>
                <a:latin typeface="Times New Roman" pitchFamily="18" charset="0"/>
              </a:rPr>
              <a:t>(x)</a:t>
            </a:r>
            <a:r>
              <a:rPr lang="zh-CN" altLang="en-US" sz="3200" b="1" dirty="0">
                <a:solidFill>
                  <a:srgbClr val="FFFFFF"/>
                </a:solidFill>
                <a:latin typeface="Times New Roman" pitchFamily="18" charset="0"/>
              </a:rPr>
              <a:t>的否定是公式</a:t>
            </a:r>
            <a:r>
              <a:rPr lang="zh-CN" altLang="en-US" sz="3200" b="1" dirty="0">
                <a:solidFill>
                  <a:srgbClr val="FFFFFF"/>
                </a:solidFill>
                <a:latin typeface="Times New Roman" pitchFamily="18" charset="0"/>
                <a:sym typeface="Symbol" pitchFamily="18" charset="2"/>
              </a:rPr>
              <a:t></a:t>
            </a:r>
            <a:r>
              <a:rPr lang="en-US" altLang="zh-CN" sz="3200" b="1" dirty="0">
                <a:solidFill>
                  <a:srgbClr val="FFFFFF"/>
                </a:solidFill>
                <a:latin typeface="Times New Roman" pitchFamily="18" charset="0"/>
              </a:rPr>
              <a:t>(</a:t>
            </a:r>
            <a:r>
              <a:rPr lang="en-US" altLang="zh-CN" sz="3200" b="1" dirty="0">
                <a:solidFill>
                  <a:srgbClr val="FFFFFF"/>
                </a:solidFill>
                <a:latin typeface="Times New Roman" pitchFamily="18" charset="0"/>
                <a:sym typeface="Symbol" pitchFamily="18" charset="2"/>
              </a:rPr>
              <a:t></a:t>
            </a:r>
            <a:r>
              <a:rPr lang="en-US" altLang="zh-CN" sz="3200" b="1" dirty="0" err="1">
                <a:solidFill>
                  <a:srgbClr val="FFFFFF"/>
                </a:solidFill>
                <a:latin typeface="Times New Roman" pitchFamily="18" charset="0"/>
              </a:rPr>
              <a:t>xG</a:t>
            </a:r>
            <a:r>
              <a:rPr lang="en-US" altLang="zh-CN" sz="3200" b="1" dirty="0">
                <a:solidFill>
                  <a:srgbClr val="FFFFFF"/>
                </a:solidFill>
                <a:latin typeface="Times New Roman" pitchFamily="18" charset="0"/>
              </a:rPr>
              <a:t>(x))</a:t>
            </a:r>
            <a:r>
              <a:rPr lang="zh-CN" altLang="en-US" sz="3200" b="1" dirty="0">
                <a:solidFill>
                  <a:srgbClr val="FFFFFF"/>
                </a:solidFill>
                <a:latin typeface="Times New Roman" pitchFamily="18" charset="0"/>
              </a:rPr>
              <a:t>，表示的命题是：公式</a:t>
            </a:r>
            <a:r>
              <a:rPr lang="zh-CN" altLang="en-US" sz="3200" b="1" dirty="0">
                <a:solidFill>
                  <a:srgbClr val="FFFFFF"/>
                </a:solidFill>
                <a:latin typeface="Times New Roman" pitchFamily="18" charset="0"/>
                <a:sym typeface="Symbol" pitchFamily="18" charset="2"/>
              </a:rPr>
              <a:t></a:t>
            </a:r>
            <a:r>
              <a:rPr lang="en-US" altLang="zh-CN" sz="3200" b="1" dirty="0" err="1">
                <a:solidFill>
                  <a:srgbClr val="FFFFFF"/>
                </a:solidFill>
                <a:latin typeface="Times New Roman" pitchFamily="18" charset="0"/>
              </a:rPr>
              <a:t>xG</a:t>
            </a:r>
            <a:r>
              <a:rPr lang="en-US" altLang="zh-CN" sz="3200" b="1" dirty="0">
                <a:solidFill>
                  <a:srgbClr val="FFFFFF"/>
                </a:solidFill>
                <a:latin typeface="Times New Roman" pitchFamily="18" charset="0"/>
              </a:rPr>
              <a:t>(x)</a:t>
            </a:r>
            <a:r>
              <a:rPr lang="zh-CN" altLang="en-US" sz="3200" b="1" dirty="0">
                <a:solidFill>
                  <a:srgbClr val="FFFFFF"/>
                </a:solidFill>
                <a:latin typeface="Times New Roman" pitchFamily="18" charset="0"/>
              </a:rPr>
              <a:t>是恒假的，亦即，对任意一元谓词</a:t>
            </a:r>
            <a:r>
              <a:rPr lang="en-US" altLang="zh-CN" sz="3200" b="1" dirty="0">
                <a:solidFill>
                  <a:srgbClr val="FFFFFF"/>
                </a:solidFill>
                <a:latin typeface="Times New Roman" pitchFamily="18" charset="0"/>
              </a:rPr>
              <a:t>G(x)</a:t>
            </a:r>
            <a:r>
              <a:rPr lang="zh-CN" altLang="en-US" sz="3200" b="1" dirty="0">
                <a:solidFill>
                  <a:srgbClr val="FFFFFF"/>
                </a:solidFill>
                <a:latin typeface="Times New Roman" pitchFamily="18" charset="0"/>
              </a:rPr>
              <a:t>，命题</a:t>
            </a:r>
            <a:r>
              <a:rPr lang="zh-CN" altLang="en-US" sz="3200" b="1" dirty="0">
                <a:solidFill>
                  <a:srgbClr val="FFFFFF"/>
                </a:solidFill>
                <a:latin typeface="Times New Roman" pitchFamily="18" charset="0"/>
                <a:sym typeface="Symbol" pitchFamily="18" charset="2"/>
              </a:rPr>
              <a:t></a:t>
            </a:r>
            <a:r>
              <a:rPr lang="en-US" altLang="zh-CN" sz="3200" b="1" dirty="0" err="1">
                <a:solidFill>
                  <a:srgbClr val="FFFFFF"/>
                </a:solidFill>
                <a:latin typeface="Times New Roman" pitchFamily="18" charset="0"/>
              </a:rPr>
              <a:t>xG</a:t>
            </a:r>
            <a:r>
              <a:rPr lang="en-US" altLang="zh-CN" sz="3200" b="1" dirty="0">
                <a:solidFill>
                  <a:srgbClr val="FFFFFF"/>
                </a:solidFill>
                <a:latin typeface="Times New Roman" pitchFamily="18" charset="0"/>
              </a:rPr>
              <a:t>(x)</a:t>
            </a:r>
            <a:r>
              <a:rPr lang="zh-CN" altLang="en-US" sz="3200" b="1" dirty="0">
                <a:solidFill>
                  <a:srgbClr val="FFFFFF"/>
                </a:solidFill>
                <a:latin typeface="Times New Roman" pitchFamily="18" charset="0"/>
              </a:rPr>
              <a:t>都是假的。</a:t>
            </a:r>
          </a:p>
          <a:p>
            <a:pPr marL="0" indent="0" eaLnBrk="1" hangingPunct="1">
              <a:lnSpc>
                <a:spcPct val="110000"/>
              </a:lnSpc>
              <a:spcBef>
                <a:spcPts val="0"/>
              </a:spcBef>
              <a:buFont typeface="Wingdings" panose="05000000000000000000" pitchFamily="2" charset="2"/>
              <a:buNone/>
              <a:defRPr/>
            </a:pPr>
            <a:endParaRPr lang="zh-CN" altLang="en-US" sz="3200"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3EF5BBC-8CE5-4500-A775-69DDCA4009B5}" type="slidenum">
              <a:rPr lang="en-US" altLang="zh-CN" smtClean="0"/>
              <a:pPr>
                <a:defRPr/>
              </a:pPr>
              <a:t>82</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关于高阶逻辑</a:t>
            </a:r>
          </a:p>
        </p:txBody>
      </p:sp>
    </p:spTree>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90600"/>
            <a:ext cx="8229600" cy="5140325"/>
          </a:xfrm>
        </p:spPr>
        <p:txBody>
          <a:bodyPr/>
          <a:lstStyle/>
          <a:p>
            <a:pPr marL="0" indent="0" eaLnBrk="1" hangingPunct="1">
              <a:lnSpc>
                <a:spcPct val="110000"/>
              </a:lnSpc>
              <a:spcBef>
                <a:spcPts val="0"/>
              </a:spcBef>
              <a:buClr>
                <a:srgbClr val="86D1EC"/>
              </a:buClr>
              <a:buFont typeface="Wingdings" panose="05000000000000000000" pitchFamily="2" charset="2"/>
              <a:buNone/>
              <a:defRPr/>
            </a:pPr>
            <a:r>
              <a:rPr lang="zh-CN" altLang="en-US" sz="3200" b="1" dirty="0" smtClean="0">
                <a:solidFill>
                  <a:srgbClr val="FFFFFF"/>
                </a:solidFill>
                <a:latin typeface="Times New Roman" pitchFamily="18" charset="0"/>
              </a:rPr>
              <a:t>应该</a:t>
            </a:r>
            <a:r>
              <a:rPr lang="zh-CN" altLang="en-US" sz="3200" b="1" dirty="0">
                <a:solidFill>
                  <a:srgbClr val="FFFFFF"/>
                </a:solidFill>
                <a:latin typeface="Times New Roman" pitchFamily="18" charset="0"/>
              </a:rPr>
              <a:t>用 “公式</a:t>
            </a:r>
            <a:r>
              <a:rPr lang="zh-CN" altLang="en-US" sz="3200" b="1" dirty="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G(</a:t>
            </a:r>
            <a:r>
              <a:rPr lang="en-US" altLang="zh-CN" sz="3200" b="1" dirty="0">
                <a:solidFill>
                  <a:srgbClr val="FFC000"/>
                </a:solidFill>
                <a:latin typeface="Times New Roman" pitchFamily="18" charset="0"/>
                <a:sym typeface="Symbol" pitchFamily="18" charset="2"/>
              </a:rPr>
              <a:t></a:t>
            </a:r>
            <a:r>
              <a:rPr lang="en-US" altLang="zh-CN" sz="3200" b="1" dirty="0" err="1">
                <a:solidFill>
                  <a:srgbClr val="FFC000"/>
                </a:solidFill>
                <a:latin typeface="Times New Roman" pitchFamily="18" charset="0"/>
              </a:rPr>
              <a:t>xG</a:t>
            </a:r>
            <a:r>
              <a:rPr lang="en-US" altLang="zh-CN" sz="3200" b="1" dirty="0">
                <a:solidFill>
                  <a:srgbClr val="FFC000"/>
                </a:solidFill>
                <a:latin typeface="Times New Roman" pitchFamily="18" charset="0"/>
              </a:rPr>
              <a:t>(x))</a:t>
            </a:r>
            <a:r>
              <a:rPr lang="zh-CN" altLang="en-US" sz="3200" b="1" dirty="0">
                <a:solidFill>
                  <a:srgbClr val="FFFFFF"/>
                </a:solidFill>
                <a:latin typeface="Times New Roman" pitchFamily="18" charset="0"/>
              </a:rPr>
              <a:t>是恒真的”来</a:t>
            </a:r>
            <a:r>
              <a:rPr lang="zh-CN" altLang="en-US" sz="3200" b="1" dirty="0" smtClean="0">
                <a:solidFill>
                  <a:srgbClr val="FFFFFF"/>
                </a:solidFill>
                <a:latin typeface="Times New Roman" pitchFamily="18" charset="0"/>
              </a:rPr>
              <a:t>表达</a:t>
            </a:r>
            <a:r>
              <a:rPr lang="en-US" altLang="zh-CN" sz="3200" b="1" dirty="0" smtClean="0">
                <a:solidFill>
                  <a:srgbClr val="FFFFFF"/>
                </a:solidFill>
                <a:latin typeface="Times New Roman" pitchFamily="18" charset="0"/>
              </a:rPr>
              <a:t>,</a:t>
            </a:r>
            <a:r>
              <a:rPr lang="zh-CN" altLang="en-US" sz="3200" b="1" dirty="0">
                <a:solidFill>
                  <a:srgbClr val="FFCC00"/>
                </a:solidFill>
                <a:latin typeface="Times New Roman" pitchFamily="18" charset="0"/>
              </a:rPr>
              <a:t> “对任意一元谓词</a:t>
            </a:r>
            <a:r>
              <a:rPr lang="en-US" altLang="zh-CN" sz="3200" b="1" dirty="0">
                <a:solidFill>
                  <a:srgbClr val="FFCC00"/>
                </a:solidFill>
                <a:latin typeface="Times New Roman" pitchFamily="18" charset="0"/>
              </a:rPr>
              <a:t>G(x)</a:t>
            </a:r>
            <a:r>
              <a:rPr lang="zh-CN" altLang="en-US" sz="3200" b="1" dirty="0">
                <a:solidFill>
                  <a:srgbClr val="FFCC00"/>
                </a:solidFill>
                <a:latin typeface="Times New Roman" pitchFamily="18" charset="0"/>
              </a:rPr>
              <a:t>，命题</a:t>
            </a:r>
            <a:r>
              <a:rPr lang="zh-CN" altLang="en-US" sz="3200" b="1" dirty="0">
                <a:solidFill>
                  <a:srgbClr val="FFCC00"/>
                </a:solidFill>
                <a:latin typeface="Times New Roman" pitchFamily="18" charset="0"/>
                <a:sym typeface="Symbol" pitchFamily="18" charset="2"/>
              </a:rPr>
              <a:t></a:t>
            </a:r>
            <a:r>
              <a:rPr lang="en-US" altLang="zh-CN" sz="3200" b="1" dirty="0" err="1">
                <a:solidFill>
                  <a:srgbClr val="FFCC00"/>
                </a:solidFill>
                <a:latin typeface="Times New Roman" pitchFamily="18" charset="0"/>
              </a:rPr>
              <a:t>xG</a:t>
            </a:r>
            <a:r>
              <a:rPr lang="en-US" altLang="zh-CN" sz="3200" b="1" dirty="0">
                <a:solidFill>
                  <a:srgbClr val="FFCC00"/>
                </a:solidFill>
                <a:latin typeface="Times New Roman" pitchFamily="18" charset="0"/>
              </a:rPr>
              <a:t>(x)</a:t>
            </a:r>
            <a:r>
              <a:rPr lang="zh-CN" altLang="en-US" sz="3200" b="1" dirty="0">
                <a:solidFill>
                  <a:srgbClr val="FFCC00"/>
                </a:solidFill>
                <a:latin typeface="Times New Roman" pitchFamily="18" charset="0"/>
              </a:rPr>
              <a:t>都是真的。</a:t>
            </a:r>
            <a:r>
              <a:rPr lang="zh-CN" altLang="en-US" sz="3200" b="1" dirty="0" smtClean="0">
                <a:solidFill>
                  <a:srgbClr val="FFCC00"/>
                </a:solidFill>
                <a:latin typeface="Times New Roman" pitchFamily="18" charset="0"/>
              </a:rPr>
              <a:t>”   </a:t>
            </a:r>
            <a:r>
              <a:rPr lang="zh-CN" altLang="en-US" sz="3200" b="1" dirty="0" smtClean="0">
                <a:latin typeface="Times New Roman" pitchFamily="18" charset="0"/>
              </a:rPr>
              <a:t>该</a:t>
            </a:r>
            <a:r>
              <a:rPr lang="zh-CN" altLang="en-US" sz="3200" b="1" dirty="0">
                <a:latin typeface="Times New Roman" pitchFamily="18" charset="0"/>
              </a:rPr>
              <a:t>公式中，不仅有关于个体变量</a:t>
            </a:r>
            <a:r>
              <a:rPr lang="en-US" altLang="zh-CN" sz="3200" b="1" dirty="0">
                <a:latin typeface="Times New Roman" pitchFamily="18" charset="0"/>
              </a:rPr>
              <a:t>x</a:t>
            </a:r>
            <a:r>
              <a:rPr lang="zh-CN" altLang="en-US" sz="3200" b="1" dirty="0">
                <a:latin typeface="Times New Roman" pitchFamily="18" charset="0"/>
              </a:rPr>
              <a:t>的量词，而且有关于</a:t>
            </a:r>
            <a:r>
              <a:rPr lang="zh-CN" altLang="en-US" sz="3200" b="1" dirty="0" smtClean="0">
                <a:latin typeface="Times New Roman" pitchFamily="18" charset="0"/>
              </a:rPr>
              <a:t>谓词</a:t>
            </a:r>
            <a:r>
              <a:rPr lang="zh-CN" altLang="en-US" sz="3200" b="1" dirty="0">
                <a:latin typeface="Times New Roman" pitchFamily="18" charset="0"/>
              </a:rPr>
              <a:t>变量</a:t>
            </a:r>
            <a:r>
              <a:rPr lang="en-US" altLang="zh-CN" sz="3200" b="1" dirty="0">
                <a:latin typeface="Times New Roman" pitchFamily="18" charset="0"/>
              </a:rPr>
              <a:t>(</a:t>
            </a:r>
            <a:r>
              <a:rPr lang="zh-CN" altLang="en-US" sz="3200" b="1" dirty="0">
                <a:latin typeface="Times New Roman" pitchFamily="18" charset="0"/>
              </a:rPr>
              <a:t>即谓词符号，亦即原子</a:t>
            </a:r>
            <a:r>
              <a:rPr lang="en-US" altLang="zh-CN" sz="3200" b="1" dirty="0">
                <a:latin typeface="Times New Roman" pitchFamily="18" charset="0"/>
              </a:rPr>
              <a:t>)</a:t>
            </a:r>
            <a:r>
              <a:rPr lang="zh-CN" altLang="en-US" sz="3200" b="1" dirty="0">
                <a:latin typeface="Times New Roman" pitchFamily="18" charset="0"/>
              </a:rPr>
              <a:t>的量词。由这样的公式</a:t>
            </a:r>
            <a:r>
              <a:rPr lang="zh-CN" altLang="en-US" sz="3200" b="1" dirty="0" smtClean="0">
                <a:latin typeface="Times New Roman" pitchFamily="18" charset="0"/>
              </a:rPr>
              <a:t>组成</a:t>
            </a:r>
            <a:r>
              <a:rPr lang="zh-CN" altLang="en-US" sz="3200" b="1" dirty="0">
                <a:latin typeface="Times New Roman" pitchFamily="18" charset="0"/>
              </a:rPr>
              <a:t>的系统就称为高阶逻辑。高阶逻辑中，不仅判定问题</a:t>
            </a:r>
            <a:r>
              <a:rPr lang="zh-CN" altLang="en-US" sz="3200" b="1" dirty="0" smtClean="0">
                <a:latin typeface="Times New Roman" pitchFamily="18" charset="0"/>
              </a:rPr>
              <a:t>不可</a:t>
            </a:r>
            <a:r>
              <a:rPr lang="zh-CN" altLang="en-US" sz="3200" b="1" dirty="0">
                <a:latin typeface="Times New Roman" pitchFamily="18" charset="0"/>
              </a:rPr>
              <a:t>解，甚至连一个完备的公理系统都没有。</a:t>
            </a:r>
          </a:p>
          <a:p>
            <a:pPr>
              <a:defRPr/>
            </a:pPr>
            <a:endParaRPr lang="zh-CN" altLang="en-US" sz="3000"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CB0780C4-7BC8-49E3-86D1-4EF8160CED2A}" type="slidenum">
              <a:rPr lang="en-US" altLang="zh-CN" smtClean="0"/>
              <a:pPr>
                <a:defRPr/>
              </a:pPr>
              <a:t>83</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关于高阶逻辑</a:t>
            </a:r>
          </a:p>
        </p:txBody>
      </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ctrTitle"/>
          </p:nvPr>
        </p:nvSpPr>
        <p:spPr/>
        <p:txBody>
          <a:bodyPr/>
          <a:lstStyle/>
          <a:p>
            <a:pPr eaLnBrk="1" hangingPunct="1">
              <a:defRPr/>
            </a:pPr>
            <a:r>
              <a:rPr lang="en-US" altLang="zh-CN" sz="4500" b="1" dirty="0" smtClean="0">
                <a:latin typeface="黑体" panose="02010609060101010101" pitchFamily="49" charset="-122"/>
                <a:ea typeface="黑体" panose="02010609060101010101" pitchFamily="49" charset="-122"/>
              </a:rPr>
              <a:t>§</a:t>
            </a:r>
            <a:r>
              <a:rPr lang="en-US" altLang="zh-CN" sz="4500" b="1" dirty="0" smtClean="0">
                <a:latin typeface="黑体" panose="02010609060101010101" pitchFamily="49" charset="-122"/>
                <a:ea typeface="黑体" panose="02010609060101010101" pitchFamily="49" charset="-122"/>
                <a:cs typeface="Times New Roman" pitchFamily="18" charset="0"/>
              </a:rPr>
              <a:t>3.2.4  </a:t>
            </a:r>
            <a:r>
              <a:rPr lang="zh-CN" altLang="en-US" sz="4500" b="1" dirty="0" smtClean="0">
                <a:latin typeface="黑体" panose="02010609060101010101" pitchFamily="49" charset="-122"/>
                <a:ea typeface="黑体" panose="02010609060101010101" pitchFamily="49" charset="-122"/>
              </a:rPr>
              <a:t>范式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6E25789C-99A9-4EF5-8DD9-3DC72774806D}" type="slidenum">
              <a:rPr lang="en-US" altLang="zh-CN" smtClean="0"/>
              <a:pPr>
                <a:defRPr/>
              </a:pPr>
              <a:t>84</a:t>
            </a:fld>
            <a:endParaRPr lang="en-US" altLang="zh-CN"/>
          </a:p>
        </p:txBody>
      </p:sp>
    </p:spTree>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idx="1"/>
          </p:nvPr>
        </p:nvSpPr>
        <p:spPr>
          <a:xfrm>
            <a:off x="304800" y="609600"/>
            <a:ext cx="8686800" cy="4953000"/>
          </a:xfrm>
        </p:spPr>
        <p:txBody>
          <a:bodyPr/>
          <a:lstStyle/>
          <a:p>
            <a:pPr marL="0" indent="0" eaLnBrk="1" hangingPunct="1">
              <a:lnSpc>
                <a:spcPct val="110000"/>
              </a:lnSpc>
              <a:spcBef>
                <a:spcPts val="0"/>
              </a:spcBef>
              <a:defRPr/>
            </a:pPr>
            <a:r>
              <a:rPr lang="zh-CN" altLang="en-US" sz="3300" b="1" dirty="0" smtClean="0"/>
              <a:t>在命题逻辑中，引进过公式的标准形式，即范式。因为一个公式，在等价意义下，可以有各种不同的表示，因此，公式的标准表示形式就是一个有意义的问题。</a:t>
            </a:r>
          </a:p>
          <a:p>
            <a:pPr marL="0" indent="0" eaLnBrk="1" hangingPunct="1">
              <a:lnSpc>
                <a:spcPct val="110000"/>
              </a:lnSpc>
              <a:spcBef>
                <a:spcPts val="0"/>
              </a:spcBef>
              <a:defRPr/>
            </a:pPr>
            <a:r>
              <a:rPr lang="zh-CN" altLang="en-US" sz="3300" b="1" dirty="0" smtClean="0"/>
              <a:t>在命题逻辑中，已经使用过范式来解决公式的判定问题，范式在谓词逻辑中有同样重要的作用。</a:t>
            </a:r>
          </a:p>
          <a:p>
            <a:pPr marL="0" indent="0" eaLnBrk="1" hangingPunct="1">
              <a:lnSpc>
                <a:spcPct val="110000"/>
              </a:lnSpc>
              <a:spcBef>
                <a:spcPts val="0"/>
              </a:spcBef>
              <a:defRPr/>
            </a:pPr>
            <a:r>
              <a:rPr lang="zh-CN" altLang="en-US" sz="3300" b="1" dirty="0" smtClean="0"/>
              <a:t>本节讨论谓词逻辑中公式的两种标准形式。</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3852B4BE-CBBB-4706-AAC1-AEC2F570C0D3}" type="slidenum">
              <a:rPr lang="en-US" altLang="zh-CN" smtClean="0"/>
              <a:pPr>
                <a:defRPr/>
              </a:pPr>
              <a:t>85</a:t>
            </a:fld>
            <a:endParaRPr lang="en-US" altLang="zh-CN"/>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266700" y="914400"/>
            <a:ext cx="8610600" cy="4724400"/>
          </a:xfrm>
        </p:spPr>
        <p:txBody>
          <a:bodyPr/>
          <a:lstStyle/>
          <a:p>
            <a:pPr marL="0" indent="0" eaLnBrk="1" hangingPunct="1">
              <a:lnSpc>
                <a:spcPct val="120000"/>
              </a:lnSpc>
              <a:buClr>
                <a:srgbClr val="FFCC00"/>
              </a:buClr>
              <a:tabLst>
                <a:tab pos="1812925" algn="l"/>
              </a:tabLst>
              <a:defRPr/>
            </a:pP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3.2.1</a:t>
            </a:r>
            <a:r>
              <a:rPr lang="en-US" altLang="zh-CN" sz="3200" b="1" dirty="0" smtClean="0">
                <a:latin typeface="Times New Roman" pitchFamily="18" charset="0"/>
                <a:ea typeface="黑体" pitchFamily="2" charset="-122"/>
              </a:rPr>
              <a:t> </a:t>
            </a:r>
            <a:r>
              <a:rPr lang="en-US" altLang="zh-CN" sz="3200" b="1" dirty="0" smtClean="0">
                <a:solidFill>
                  <a:srgbClr val="FFC000"/>
                </a:solidFill>
                <a:latin typeface="Times New Roman" pitchFamily="18" charset="0"/>
                <a:ea typeface="黑体" pitchFamily="2" charset="-122"/>
              </a:rPr>
              <a:t>4</a:t>
            </a:r>
            <a:r>
              <a:rPr lang="en-US" altLang="zh-CN" sz="3200" b="1" dirty="0" smtClean="0">
                <a:latin typeface="Times New Roman" pitchFamily="18" charset="0"/>
              </a:rPr>
              <a:t> </a:t>
            </a:r>
            <a:r>
              <a:rPr lang="zh-CN" altLang="en-US" sz="3200" b="1" dirty="0" smtClean="0">
                <a:latin typeface="Times New Roman" pitchFamily="18" charset="0"/>
              </a:rPr>
              <a:t>谓词逻辑中公式</a:t>
            </a:r>
            <a:r>
              <a:rPr lang="en-US" altLang="zh-CN" sz="3200" b="1" dirty="0" smtClean="0">
                <a:latin typeface="Times New Roman" pitchFamily="18" charset="0"/>
              </a:rPr>
              <a:t>G</a:t>
            </a:r>
            <a:r>
              <a:rPr lang="zh-CN" altLang="en-US" sz="3200" b="1" dirty="0" smtClean="0">
                <a:latin typeface="Times New Roman" pitchFamily="18" charset="0"/>
              </a:rPr>
              <a:t>称为</a:t>
            </a:r>
            <a:r>
              <a:rPr lang="zh-CN" altLang="en-US" sz="3200" b="1" dirty="0" smtClean="0">
                <a:solidFill>
                  <a:srgbClr val="FFCC00"/>
                </a:solidFill>
                <a:latin typeface="Times New Roman" pitchFamily="18" charset="0"/>
              </a:rPr>
              <a:t>前束范式</a:t>
            </a:r>
            <a:r>
              <a:rPr lang="zh-CN" altLang="en-US" sz="3200" b="1" dirty="0" smtClean="0">
                <a:latin typeface="Times New Roman" pitchFamily="18" charset="0"/>
              </a:rPr>
              <a:t>，如果</a:t>
            </a:r>
            <a:r>
              <a:rPr lang="en-US" altLang="zh-CN" sz="3200" b="1" dirty="0" smtClean="0">
                <a:latin typeface="Times New Roman" pitchFamily="18" charset="0"/>
              </a:rPr>
              <a:t>G</a:t>
            </a:r>
            <a:r>
              <a:rPr lang="zh-CN" altLang="en-US" sz="3200" b="1" dirty="0" smtClean="0">
                <a:latin typeface="Times New Roman" pitchFamily="18" charset="0"/>
              </a:rPr>
              <a:t>有如下形状：</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Q</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err="1" smtClean="0">
                <a:latin typeface="Times New Roman" pitchFamily="18" charset="0"/>
              </a:rPr>
              <a:t>M</a:t>
            </a:r>
            <a:r>
              <a:rPr lang="en-US" altLang="zh-CN" sz="3200" b="1" dirty="0" smtClean="0">
                <a:latin typeface="Times New Roman" pitchFamily="18" charset="0"/>
              </a:rPr>
              <a:t>   </a:t>
            </a:r>
            <a:br>
              <a:rPr lang="en-US" altLang="zh-CN" sz="3200" b="1" dirty="0" smtClean="0">
                <a:latin typeface="Times New Roman" pitchFamily="18" charset="0"/>
              </a:rPr>
            </a:br>
            <a:r>
              <a:rPr lang="zh-CN" altLang="en-US" sz="3200" b="1" dirty="0" smtClean="0">
                <a:latin typeface="Times New Roman" pitchFamily="18" charset="0"/>
              </a:rPr>
              <a:t>其中 </a:t>
            </a:r>
            <a:r>
              <a:rPr lang="en-US" altLang="zh-CN" sz="3200" b="1" dirty="0" err="1" smtClean="0">
                <a:latin typeface="Times New Roman" pitchFamily="18" charset="0"/>
              </a:rPr>
              <a:t>Q</a:t>
            </a:r>
            <a:r>
              <a:rPr lang="en-US" altLang="zh-CN" sz="3200" b="1" baseline="-30000" dirty="0" err="1" smtClean="0">
                <a:latin typeface="Times New Roman" pitchFamily="18" charset="0"/>
              </a:rPr>
              <a:t>i</a:t>
            </a:r>
            <a:r>
              <a:rPr lang="en-US" altLang="zh-CN" sz="3200" b="1" dirty="0" err="1" smtClean="0">
                <a:latin typeface="Times New Roman" pitchFamily="18" charset="0"/>
              </a:rPr>
              <a:t>x</a:t>
            </a:r>
            <a:r>
              <a:rPr lang="en-US" altLang="zh-CN" sz="3200" b="1" baseline="-30000" dirty="0" err="1" smtClean="0">
                <a:latin typeface="Times New Roman" pitchFamily="18" charset="0"/>
              </a:rPr>
              <a:t>i</a:t>
            </a:r>
            <a:r>
              <a:rPr lang="zh-CN" altLang="en-US" sz="3200" b="1" dirty="0" smtClean="0">
                <a:latin typeface="Times New Roman" pitchFamily="18" charset="0"/>
              </a:rPr>
              <a:t>或者是</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baseline="-30000" dirty="0" smtClean="0">
                <a:latin typeface="Times New Roman" pitchFamily="18" charset="0"/>
              </a:rPr>
              <a:t>i</a:t>
            </a:r>
            <a:r>
              <a:rPr lang="zh-CN" altLang="en-US" sz="3200" b="1" dirty="0" smtClean="0">
                <a:latin typeface="Times New Roman" pitchFamily="18" charset="0"/>
              </a:rPr>
              <a:t>，或者是</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baseline="-30000" dirty="0" smtClean="0">
                <a:latin typeface="Times New Roman" pitchFamily="18" charset="0"/>
              </a:rPr>
              <a:t>i</a:t>
            </a:r>
            <a:r>
              <a:rPr lang="zh-CN" altLang="en-US" sz="3200" b="1" dirty="0" smtClean="0">
                <a:latin typeface="Times New Roman" pitchFamily="18" charset="0"/>
              </a:rPr>
              <a:t>，</a:t>
            </a:r>
            <a:r>
              <a:rPr lang="en-US" altLang="zh-CN" sz="3200" b="1" dirty="0" err="1" smtClean="0">
                <a:latin typeface="Times New Roman" pitchFamily="18" charset="0"/>
              </a:rPr>
              <a:t>i</a:t>
            </a:r>
            <a:r>
              <a:rPr lang="en-US" altLang="zh-CN" sz="3200" b="1" dirty="0" smtClean="0">
                <a:latin typeface="Times New Roman" pitchFamily="18" charset="0"/>
              </a:rPr>
              <a:t>=1</a:t>
            </a:r>
            <a:r>
              <a:rPr lang="zh-CN" altLang="en-US" sz="3200" b="1" dirty="0" smtClean="0">
                <a:latin typeface="Times New Roman" pitchFamily="18" charset="0"/>
              </a:rPr>
              <a:t>，</a:t>
            </a:r>
            <a:r>
              <a:rPr lang="en-US" altLang="zh-CN" sz="3200" b="1" dirty="0" smtClean="0">
                <a:latin typeface="Times New Roman" pitchFamily="18" charset="0"/>
              </a:rPr>
              <a:t>…</a:t>
            </a:r>
            <a:r>
              <a:rPr lang="zh-CN" altLang="en-US" sz="3200" b="1" dirty="0" smtClean="0">
                <a:latin typeface="Times New Roman" pitchFamily="18" charset="0"/>
              </a:rPr>
              <a:t>，</a:t>
            </a:r>
            <a:r>
              <a:rPr lang="en-US" altLang="zh-CN" sz="3200" b="1" dirty="0" smtClean="0">
                <a:latin typeface="Times New Roman" pitchFamily="18" charset="0"/>
              </a:rPr>
              <a:t>n</a:t>
            </a:r>
            <a:r>
              <a:rPr lang="zh-CN" altLang="en-US" sz="3200" b="1" dirty="0" smtClean="0">
                <a:latin typeface="Times New Roman" pitchFamily="18" charset="0"/>
              </a:rPr>
              <a:t>，</a:t>
            </a:r>
            <a:r>
              <a:rPr lang="en-US" altLang="zh-CN" sz="3200" b="1" dirty="0" smtClean="0">
                <a:latin typeface="Times New Roman" pitchFamily="18" charset="0"/>
              </a:rPr>
              <a:t>M</a:t>
            </a:r>
            <a:r>
              <a:rPr lang="zh-CN" altLang="en-US" sz="3200" b="1" dirty="0" smtClean="0">
                <a:latin typeface="Times New Roman" pitchFamily="18" charset="0"/>
              </a:rPr>
              <a:t>是</a:t>
            </a:r>
            <a:r>
              <a:rPr lang="zh-CN" altLang="en-US" sz="3200" b="1" dirty="0" smtClean="0">
                <a:solidFill>
                  <a:srgbClr val="FFCC00"/>
                </a:solidFill>
                <a:latin typeface="Times New Roman" pitchFamily="18" charset="0"/>
              </a:rPr>
              <a:t>不含量词</a:t>
            </a:r>
            <a:r>
              <a:rPr lang="zh-CN" altLang="en-US" sz="3200" b="1" dirty="0" smtClean="0">
                <a:latin typeface="Times New Roman" pitchFamily="18" charset="0"/>
              </a:rPr>
              <a:t>的公式，</a:t>
            </a:r>
            <a:r>
              <a:rPr lang="en-US" altLang="zh-CN" sz="3200" b="1" dirty="0" smtClean="0">
                <a:latin typeface="Times New Roman" pitchFamily="18" charset="0"/>
              </a:rPr>
              <a:t>Q</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zh-CN" altLang="en-US" sz="3200" b="1" dirty="0" smtClean="0">
                <a:latin typeface="Times New Roman" pitchFamily="18" charset="0"/>
              </a:rPr>
              <a:t>称为</a:t>
            </a:r>
            <a:r>
              <a:rPr lang="zh-CN" altLang="en-US" sz="3200" b="1" dirty="0" smtClean="0">
                <a:solidFill>
                  <a:srgbClr val="FFCC00"/>
                </a:solidFill>
                <a:latin typeface="Times New Roman" pitchFamily="18" charset="0"/>
              </a:rPr>
              <a:t>首标</a:t>
            </a:r>
            <a:r>
              <a:rPr lang="zh-CN" altLang="en-US" sz="3200" b="1" dirty="0" smtClean="0">
                <a:latin typeface="Times New Roman" pitchFamily="18" charset="0"/>
              </a:rPr>
              <a:t>，</a:t>
            </a:r>
            <a:r>
              <a:rPr lang="en-US" altLang="zh-CN" sz="3200" b="1" dirty="0" smtClean="0">
                <a:latin typeface="Times New Roman" pitchFamily="18" charset="0"/>
              </a:rPr>
              <a:t>M</a:t>
            </a:r>
            <a:r>
              <a:rPr lang="zh-CN" altLang="en-US" sz="3200" b="1" dirty="0" smtClean="0">
                <a:latin typeface="Times New Roman" pitchFamily="18" charset="0"/>
              </a:rPr>
              <a:t>称为</a:t>
            </a:r>
            <a:r>
              <a:rPr lang="zh-CN" altLang="en-US" sz="3200" b="1" dirty="0" smtClean="0">
                <a:solidFill>
                  <a:srgbClr val="FFCC00"/>
                </a:solidFill>
                <a:latin typeface="Times New Roman" pitchFamily="18" charset="0"/>
                <a:ea typeface="黑体" pitchFamily="2" charset="-122"/>
              </a:rPr>
              <a:t>母式</a:t>
            </a:r>
            <a:r>
              <a:rPr lang="zh-CN" altLang="en-US" sz="3200" b="1" dirty="0" smtClean="0">
                <a:latin typeface="Times New Roman" pitchFamily="18" charset="0"/>
              </a:rPr>
              <a:t>。</a:t>
            </a:r>
          </a:p>
          <a:p>
            <a:pPr marL="0" indent="0" eaLnBrk="1" hangingPunct="1">
              <a:lnSpc>
                <a:spcPct val="120000"/>
              </a:lnSpc>
              <a:buClr>
                <a:srgbClr val="FFCC00"/>
              </a:buClr>
              <a:tabLst>
                <a:tab pos="1812925" algn="l"/>
              </a:tabLst>
              <a:defRPr/>
            </a:pPr>
            <a:r>
              <a:rPr lang="zh-CN" altLang="en-US" sz="3200" b="1" dirty="0" smtClean="0">
                <a:latin typeface="Times New Roman" pitchFamily="18" charset="0"/>
              </a:rPr>
              <a:t>例如，	</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z</a:t>
            </a:r>
            <a:r>
              <a:rPr lang="en-US" altLang="zh-CN" sz="3200" b="1" dirty="0" smtClean="0">
                <a:latin typeface="Times New Roman" pitchFamily="18" charset="0"/>
              </a:rPr>
              <a:t>(P(x</a:t>
            </a:r>
            <a:r>
              <a:rPr lang="zh-CN" altLang="en-US" sz="3200" b="1" dirty="0" smtClean="0">
                <a:latin typeface="Times New Roman" pitchFamily="18" charset="0"/>
              </a:rPr>
              <a:t>，</a:t>
            </a:r>
            <a:r>
              <a:rPr lang="en-US" altLang="zh-CN" sz="3200" b="1" dirty="0" smtClean="0">
                <a:latin typeface="Times New Roman" pitchFamily="18" charset="0"/>
              </a:rPr>
              <a:t>y)</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Q(x</a:t>
            </a:r>
            <a:r>
              <a:rPr lang="zh-CN" altLang="en-US" sz="3200" b="1" dirty="0" smtClean="0">
                <a:latin typeface="Times New Roman" pitchFamily="18" charset="0"/>
              </a:rPr>
              <a:t>，</a:t>
            </a:r>
            <a:r>
              <a:rPr lang="en-US" altLang="zh-CN" sz="3200" b="1" dirty="0" smtClean="0">
                <a:latin typeface="Times New Roman" pitchFamily="18" charset="0"/>
              </a:rPr>
              <a:t>z))</a:t>
            </a:r>
            <a:br>
              <a:rPr lang="en-US" altLang="zh-CN" sz="3200" b="1" dirty="0" smtClean="0">
                <a:latin typeface="Times New Roman" pitchFamily="18" charset="0"/>
              </a:rPr>
            </a:b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zP</a:t>
            </a:r>
            <a:r>
              <a:rPr lang="en-US" altLang="zh-CN" sz="3200" b="1" dirty="0" smtClean="0">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y</a:t>
            </a:r>
            <a:r>
              <a:rPr lang="zh-CN" altLang="en-US" sz="3200" b="1" dirty="0" smtClean="0">
                <a:latin typeface="Times New Roman" pitchFamily="18" charset="0"/>
              </a:rPr>
              <a:t>，</a:t>
            </a:r>
            <a:r>
              <a:rPr lang="en-US" altLang="zh-CN" sz="3200" b="1" dirty="0" smtClean="0">
                <a:latin typeface="Times New Roman" pitchFamily="18" charset="0"/>
              </a:rPr>
              <a:t>z)</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F7BAB478-8D17-489A-B495-565C92C2EEF3}" type="slidenum">
              <a:rPr lang="en-US" altLang="zh-CN" smtClean="0"/>
              <a:pPr>
                <a:defRPr/>
              </a:pPr>
              <a:t>86</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1 </a:t>
            </a:r>
            <a:r>
              <a:rPr lang="zh-CN" altLang="en-US" sz="3600" b="1" dirty="0" smtClean="0">
                <a:latin typeface="黑体" panose="02010609060101010101" pitchFamily="49" charset="-122"/>
                <a:ea typeface="黑体" panose="02010609060101010101" pitchFamily="49" charset="-122"/>
              </a:rPr>
              <a:t>前束范式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4210">
                                            <p:txEl>
                                              <p:pRg st="1" end="1"/>
                                            </p:txEl>
                                          </p:spTgt>
                                        </p:tgtEl>
                                        <p:attrNameLst>
                                          <p:attrName>style.visibility</p:attrName>
                                        </p:attrNameLst>
                                      </p:cBhvr>
                                      <p:to>
                                        <p:strVal val="visible"/>
                                      </p:to>
                                    </p:set>
                                    <p:anim calcmode="lin" valueType="num">
                                      <p:cBhvr additive="base">
                                        <p:cTn id="7" dur="500" fill="hold"/>
                                        <p:tgtEl>
                                          <p:spTgt spid="942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533400" y="990600"/>
            <a:ext cx="8229600" cy="4530725"/>
          </a:xfrm>
        </p:spPr>
        <p:txBody>
          <a:bodyPr/>
          <a:lstStyle/>
          <a:p>
            <a:pPr eaLnBrk="1" hangingPunct="1">
              <a:lnSpc>
                <a:spcPct val="110000"/>
              </a:lnSpc>
              <a:defRPr/>
            </a:pPr>
            <a:r>
              <a:rPr lang="zh-CN" altLang="en-US" sz="3200" b="1" dirty="0" smtClean="0">
                <a:latin typeface="Times New Roman" pitchFamily="18" charset="0"/>
              </a:rPr>
              <a:t>对任意谓词公式，量词是不能随便提前的。</a:t>
            </a:r>
          </a:p>
          <a:p>
            <a:pPr eaLnBrk="1" hangingPunct="1">
              <a:lnSpc>
                <a:spcPct val="110000"/>
              </a:lnSpc>
              <a:buFont typeface="Wingdings" panose="05000000000000000000" pitchFamily="2" charset="2"/>
              <a:buNone/>
              <a:defRPr/>
            </a:pPr>
            <a:r>
              <a:rPr lang="zh-CN" altLang="en-US" sz="3200" b="1" dirty="0" smtClean="0">
                <a:latin typeface="Times New Roman" pitchFamily="18" charset="0"/>
              </a:rPr>
              <a:t>如前面的例子</a:t>
            </a:r>
          </a:p>
          <a:p>
            <a:pPr eaLnBrk="1" hangingPunct="1">
              <a:lnSpc>
                <a:spcPct val="110000"/>
              </a:lnSpc>
              <a:buFont typeface="Wingdings" panose="05000000000000000000" pitchFamily="2" charset="2"/>
              <a:buNone/>
              <a:defRPr/>
            </a:pPr>
            <a:r>
              <a:rPr lang="zh-CN" altLang="en-US" sz="3200" b="1" dirty="0" smtClean="0">
                <a:solidFill>
                  <a:srgbClr val="FFFF00"/>
                </a:solidFill>
                <a:latin typeface="Times New Roman" pitchFamily="18" charset="0"/>
                <a:sym typeface="Symbol" pitchFamily="18" charset="2"/>
              </a:rPr>
              <a:t></a:t>
            </a:r>
            <a:r>
              <a:rPr lang="en-US" altLang="zh-CN" sz="3200" b="1" dirty="0" err="1" smtClean="0">
                <a:solidFill>
                  <a:srgbClr val="FFFF00"/>
                </a:solidFill>
                <a:latin typeface="Times New Roman" pitchFamily="18" charset="0"/>
              </a:rPr>
              <a:t>xP</a:t>
            </a:r>
            <a:r>
              <a:rPr lang="en-US" altLang="zh-CN" sz="3200" b="1" dirty="0" smtClean="0">
                <a:solidFill>
                  <a:srgbClr val="FFFF00"/>
                </a:solidFill>
                <a:latin typeface="Times New Roman" pitchFamily="18" charset="0"/>
              </a:rPr>
              <a:t>(x) </a:t>
            </a:r>
            <a:r>
              <a:rPr lang="en-US" altLang="zh-CN" sz="3200" b="1" dirty="0" smtClean="0">
                <a:solidFill>
                  <a:srgbClr val="FFFF00"/>
                </a:solidFill>
                <a:latin typeface="Times New Roman" pitchFamily="18" charset="0"/>
                <a:sym typeface="Symbol" pitchFamily="18" charset="2"/>
              </a:rPr>
              <a:t></a:t>
            </a:r>
            <a:r>
              <a:rPr lang="en-US" altLang="zh-CN" sz="3200" b="1" dirty="0" smtClean="0">
                <a:solidFill>
                  <a:srgbClr val="FFFF00"/>
                </a:solidFill>
                <a:latin typeface="Times New Roman" pitchFamily="18" charset="0"/>
              </a:rPr>
              <a:t>P(a) </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x(P(x)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 </a:t>
            </a:r>
          </a:p>
          <a:p>
            <a:pPr eaLnBrk="1" hangingPunct="1">
              <a:lnSpc>
                <a:spcPct val="110000"/>
              </a:lnSpc>
              <a:buFont typeface="Wingdings" panose="05000000000000000000" pitchFamily="2" charset="2"/>
              <a:buNone/>
              <a:defRPr/>
            </a:pP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 ≠</a:t>
            </a:r>
            <a:r>
              <a:rPr lang="en-US" altLang="zh-CN" sz="3200" b="1" dirty="0" smtClean="0">
                <a:solidFill>
                  <a:srgbClr val="FFFF00"/>
                </a:solidFill>
                <a:latin typeface="Times New Roman" pitchFamily="18" charset="0"/>
                <a:sym typeface="Symbol" pitchFamily="18" charset="2"/>
              </a:rPr>
              <a:t></a:t>
            </a:r>
            <a:r>
              <a:rPr lang="en-US" altLang="zh-CN" sz="3200" b="1" dirty="0" smtClean="0">
                <a:solidFill>
                  <a:srgbClr val="FFFF00"/>
                </a:solidFill>
                <a:latin typeface="Times New Roman" pitchFamily="18" charset="0"/>
              </a:rPr>
              <a:t>x(P(x) </a:t>
            </a:r>
            <a:r>
              <a:rPr lang="en-US" altLang="zh-CN" sz="3200" b="1" dirty="0" smtClean="0">
                <a:solidFill>
                  <a:srgbClr val="FFFF00"/>
                </a:solidFill>
                <a:latin typeface="Times New Roman" pitchFamily="18" charset="0"/>
                <a:sym typeface="Symbol" pitchFamily="18" charset="2"/>
              </a:rPr>
              <a:t></a:t>
            </a:r>
            <a:r>
              <a:rPr lang="en-US" altLang="zh-CN" sz="3200" b="1" dirty="0" smtClean="0">
                <a:solidFill>
                  <a:srgbClr val="FFFF00"/>
                </a:solidFill>
                <a:latin typeface="Times New Roman" pitchFamily="18" charset="0"/>
              </a:rPr>
              <a:t>P(a))</a:t>
            </a:r>
            <a:r>
              <a:rPr lang="en-US" altLang="zh-CN" b="1" dirty="0" smtClean="0">
                <a:solidFill>
                  <a:srgbClr val="FFFF00"/>
                </a:solid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B4FCB869-15F9-4D24-99AC-66FFA916E815}" type="slidenum">
              <a:rPr lang="en-US" altLang="zh-CN" smtClean="0"/>
              <a:pPr>
                <a:defRPr/>
              </a:pPr>
              <a:t>87</a:t>
            </a:fld>
            <a:endParaRPr lang="en-US" altLang="zh-CN"/>
          </a:p>
        </p:txBody>
      </p:sp>
    </p:spTree>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228600" y="838200"/>
            <a:ext cx="8610600" cy="5334000"/>
          </a:xfrm>
        </p:spPr>
        <p:txBody>
          <a:bodyPr/>
          <a:lstStyle/>
          <a:p>
            <a:pPr marL="0" indent="0" eaLnBrk="1" hangingPunct="1">
              <a:lnSpc>
                <a:spcPct val="110000"/>
              </a:lnSpc>
              <a:buClr>
                <a:srgbClr val="FFCC00"/>
              </a:buClr>
              <a:tabLst>
                <a:tab pos="860425" algn="l"/>
              </a:tabLst>
              <a:defRPr/>
            </a:pPr>
            <a:r>
              <a:rPr lang="zh-CN" altLang="en-US" sz="3200" b="1" dirty="0" smtClean="0">
                <a:latin typeface="Times New Roman" pitchFamily="18" charset="0"/>
              </a:rPr>
              <a:t>设</a:t>
            </a:r>
            <a:r>
              <a:rPr lang="en-US" altLang="zh-CN" sz="3200" b="1" dirty="0" smtClean="0">
                <a:latin typeface="Times New Roman" pitchFamily="18" charset="0"/>
              </a:rPr>
              <a:t>G</a:t>
            </a:r>
            <a:r>
              <a:rPr lang="zh-CN" altLang="en-US" sz="3200" b="1" dirty="0" smtClean="0">
                <a:latin typeface="Times New Roman" pitchFamily="18" charset="0"/>
              </a:rPr>
              <a:t>是公式，其中自由变量有且仅有一个</a:t>
            </a:r>
            <a:r>
              <a:rPr lang="en-US" altLang="zh-CN" sz="3200" b="1" dirty="0" smtClean="0">
                <a:latin typeface="Times New Roman" pitchFamily="18" charset="0"/>
              </a:rPr>
              <a:t>x</a:t>
            </a:r>
            <a:r>
              <a:rPr lang="zh-CN" altLang="en-US" sz="3200" b="1" dirty="0" smtClean="0">
                <a:latin typeface="Times New Roman" pitchFamily="18" charset="0"/>
              </a:rPr>
              <a:t>，记以</a:t>
            </a:r>
            <a:r>
              <a:rPr lang="en-US" altLang="zh-CN" sz="3200" b="1" dirty="0" smtClean="0">
                <a:latin typeface="Times New Roman" pitchFamily="18" charset="0"/>
              </a:rPr>
              <a:t>G(x)</a:t>
            </a:r>
            <a:r>
              <a:rPr lang="zh-CN" altLang="en-US" sz="3200" b="1" dirty="0" smtClean="0">
                <a:latin typeface="Times New Roman" pitchFamily="18" charset="0"/>
              </a:rPr>
              <a:t>，</a:t>
            </a:r>
            <a:r>
              <a:rPr lang="en-US" altLang="zh-CN" sz="3200" b="1" dirty="0" smtClean="0">
                <a:solidFill>
                  <a:srgbClr val="FFC000"/>
                </a:solidFill>
                <a:latin typeface="Times New Roman" pitchFamily="18" charset="0"/>
              </a:rPr>
              <a:t>H</a:t>
            </a:r>
            <a:r>
              <a:rPr lang="zh-CN" altLang="en-US" sz="3200" b="1" dirty="0" smtClean="0">
                <a:latin typeface="Times New Roman" pitchFamily="18" charset="0"/>
              </a:rPr>
              <a:t>是不含变量</a:t>
            </a:r>
            <a:r>
              <a:rPr lang="en-US" altLang="zh-CN" sz="3200" b="1" dirty="0" smtClean="0">
                <a:latin typeface="Times New Roman" pitchFamily="18" charset="0"/>
              </a:rPr>
              <a:t>x</a:t>
            </a:r>
            <a:r>
              <a:rPr lang="zh-CN" altLang="en-US" sz="3200" b="1" dirty="0" smtClean="0">
                <a:latin typeface="Times New Roman" pitchFamily="18" charset="0"/>
              </a:rPr>
              <a:t>的公式，于是有：</a:t>
            </a:r>
          </a:p>
          <a:p>
            <a:pPr marL="0" indent="0" eaLnBrk="1" hangingPunct="1">
              <a:lnSpc>
                <a:spcPct val="11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1)</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x(G(x)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p>
          <a:p>
            <a:pPr marL="0" indent="0" eaLnBrk="1" hangingPunct="1">
              <a:lnSpc>
                <a:spcPct val="11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1’)</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x(G(x)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p>
          <a:p>
            <a:pPr marL="0" indent="0" eaLnBrk="1" hangingPunct="1">
              <a:lnSpc>
                <a:spcPct val="11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2)</a:t>
            </a:r>
            <a:r>
              <a:rPr lang="en-US" altLang="zh-CN" sz="3200" b="1" dirty="0" smtClean="0">
                <a:latin typeface="Times New Roman" pitchFamily="18" charset="0"/>
              </a:rPr>
              <a:t>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x(G(x)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H)=</a:t>
            </a:r>
            <a:r>
              <a:rPr lang="en-US" altLang="zh-CN" sz="3200" b="1" dirty="0"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xG</a:t>
            </a:r>
            <a:r>
              <a:rPr lang="en-US" altLang="zh-CN" sz="3200" b="1" dirty="0" smtClean="0">
                <a:solidFill>
                  <a:srgbClr val="FFC000"/>
                </a:solidFill>
                <a:latin typeface="Times New Roman" pitchFamily="18" charset="0"/>
              </a:rPr>
              <a:t>(x)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H</a:t>
            </a:r>
          </a:p>
          <a:p>
            <a:pPr marL="0" indent="0" eaLnBrk="1" hangingPunct="1">
              <a:lnSpc>
                <a:spcPct val="11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2’)</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x(G(x)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a:t>
            </a:r>
          </a:p>
          <a:p>
            <a:pPr marL="0" indent="0" eaLnBrk="1" hangingPunct="1">
              <a:lnSpc>
                <a:spcPct val="11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3)</a:t>
            </a:r>
            <a:r>
              <a:rPr lang="en-US" altLang="zh-CN" sz="3200" b="1" dirty="0" smtClean="0">
                <a:latin typeface="Times New Roman" pitchFamily="18" charset="0"/>
              </a:rPr>
              <a:t>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xG</a:t>
            </a:r>
            <a:r>
              <a:rPr lang="en-US" altLang="zh-CN" sz="3200" b="1" dirty="0" smtClean="0">
                <a:solidFill>
                  <a:srgbClr val="FFC000"/>
                </a:solidFill>
                <a:latin typeface="Times New Roman" pitchFamily="18" charset="0"/>
              </a:rPr>
              <a:t>(x))=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G(x))</a:t>
            </a:r>
          </a:p>
          <a:p>
            <a:pPr marL="0" indent="0" eaLnBrk="1" hangingPunct="1">
              <a:lnSpc>
                <a:spcPct val="11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4)</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G(x))</a:t>
            </a:r>
            <a:endParaRPr lang="en-US" altLang="zh-CN" sz="3000" b="1" dirty="0" smtClean="0">
              <a:solidFill>
                <a:srgbClr val="FFC000"/>
              </a:solidFill>
              <a:latin typeface="Times New Roman" pitchFamily="18" charset="0"/>
            </a:endParaRPr>
          </a:p>
        </p:txBody>
      </p:sp>
      <p:sp>
        <p:nvSpPr>
          <p:cNvPr id="96259" name="Rectangle 3"/>
          <p:cNvSpPr>
            <a:spLocks noGrp="1" noChangeArrowheads="1"/>
          </p:cNvSpPr>
          <p:nvPr>
            <p:ph type="title"/>
          </p:nvPr>
        </p:nvSpPr>
        <p:spPr>
          <a:xfrm>
            <a:off x="0" y="0"/>
            <a:ext cx="90678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引理</a:t>
            </a:r>
            <a:r>
              <a:rPr lang="en-US" altLang="zh-CN" sz="3600" b="1" dirty="0" smtClean="0">
                <a:latin typeface="黑体" panose="02010609060101010101" pitchFamily="49" charset="-122"/>
                <a:ea typeface="黑体" panose="02010609060101010101" pitchFamily="49" charset="-122"/>
                <a:cs typeface="Times New Roman" pitchFamily="18" charset="0"/>
              </a:rPr>
              <a:t>3.2.</a:t>
            </a:r>
            <a:r>
              <a:rPr lang="en-US" altLang="zh-CN" sz="3600" b="1" dirty="0" smtClean="0">
                <a:latin typeface="黑体" panose="02010609060101010101" pitchFamily="49" charset="-122"/>
                <a:ea typeface="黑体" panose="02010609060101010101" pitchFamily="49" charset="-122"/>
              </a:rPr>
              <a:t>1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CF2B6927-F2D5-4A85-8DE0-CF0DC319DD8F}" type="slidenum">
              <a:rPr lang="en-US" altLang="zh-CN" smtClean="0"/>
              <a:pPr>
                <a:defRPr/>
              </a:pPr>
              <a:t>88</a:t>
            </a:fld>
            <a:endParaRPr lang="en-US" altLang="zh-CN"/>
          </a:p>
        </p:txBody>
      </p: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8200"/>
            <a:ext cx="8229600" cy="4572000"/>
          </a:xfrm>
        </p:spPr>
        <p:txBody>
          <a:bodyPr/>
          <a:lstStyle/>
          <a:p>
            <a:pPr>
              <a:defRPr/>
            </a:pPr>
            <a:r>
              <a:rPr lang="zh-CN" altLang="en-US" sz="3200" b="1" dirty="0" smtClean="0">
                <a:solidFill>
                  <a:srgbClr val="FFC000"/>
                </a:solidFill>
                <a:latin typeface="Times New Roman" pitchFamily="18" charset="0"/>
                <a:sym typeface="Symbol" pitchFamily="18" charset="2"/>
              </a:rPr>
              <a:t>证明</a:t>
            </a:r>
            <a:r>
              <a:rPr lang="en-US" altLang="zh-CN" sz="3200" b="1" dirty="0" err="1">
                <a:solidFill>
                  <a:srgbClr val="FFC000"/>
                </a:solidFill>
                <a:latin typeface="Times New Roman" pitchFamily="18" charset="0"/>
              </a:rPr>
              <a:t>xP</a:t>
            </a:r>
            <a:r>
              <a:rPr lang="en-US" altLang="zh-CN" sz="3200" b="1" dirty="0">
                <a:solidFill>
                  <a:srgbClr val="FFC000"/>
                </a:solidFill>
                <a:latin typeface="Times New Roman" pitchFamily="18" charset="0"/>
              </a:rPr>
              <a:t>(x) </a:t>
            </a:r>
            <a:r>
              <a:rPr lang="en-US" altLang="zh-CN" sz="3200" b="1" dirty="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P(a</a:t>
            </a:r>
            <a:r>
              <a:rPr lang="en-US" altLang="zh-CN"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x(P(x) </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P(a))</a:t>
            </a:r>
            <a:r>
              <a:rPr lang="en-US" altLang="zh-CN" sz="3200" b="1" dirty="0" smtClean="0">
                <a:solidFill>
                  <a:srgbClr val="FFC000"/>
                </a:solidFill>
              </a:rPr>
              <a:t> </a:t>
            </a:r>
          </a:p>
          <a:p>
            <a:pPr marL="0" indent="0">
              <a:buFont typeface="Wingdings" panose="05000000000000000000" pitchFamily="2" charset="2"/>
              <a:buNone/>
              <a:defRPr/>
            </a:pPr>
            <a:r>
              <a:rPr lang="zh-CN" altLang="en-US" b="1" dirty="0" smtClean="0"/>
              <a:t>证明：</a:t>
            </a:r>
            <a:r>
              <a:rPr lang="zh-CN" altLang="en-US" sz="3200" b="1" dirty="0">
                <a:latin typeface="Times New Roman" pitchFamily="18" charset="0"/>
                <a:sym typeface="Symbol" pitchFamily="18" charset="2"/>
              </a:rPr>
              <a:t> </a:t>
            </a:r>
            <a:endParaRPr lang="en-US" altLang="zh-CN" sz="3200" b="1" dirty="0" smtClean="0">
              <a:latin typeface="Times New Roman" pitchFamily="18" charset="0"/>
              <a:sym typeface="Symbol" pitchFamily="18" charset="2"/>
            </a:endParaRPr>
          </a:p>
          <a:p>
            <a:pPr marL="0" indent="0">
              <a:buFont typeface="Wingdings" panose="05000000000000000000" pitchFamily="2" charset="2"/>
              <a:buNone/>
              <a:defRPr/>
            </a:pPr>
            <a:r>
              <a:rPr lang="zh-CN" altLang="en-US" sz="3200" b="1" dirty="0" smtClean="0">
                <a:latin typeface="Times New Roman" pitchFamily="18" charset="0"/>
                <a:sym typeface="Symbol" pitchFamily="18" charset="2"/>
              </a:rPr>
              <a:t></a:t>
            </a:r>
            <a:r>
              <a:rPr lang="en-US" altLang="zh-CN" sz="3200" b="1" dirty="0" err="1">
                <a:latin typeface="Times New Roman" pitchFamily="18" charset="0"/>
              </a:rPr>
              <a:t>xP</a:t>
            </a:r>
            <a:r>
              <a:rPr lang="en-US" altLang="zh-CN" sz="3200" b="1" dirty="0">
                <a:latin typeface="Times New Roman" pitchFamily="18" charset="0"/>
              </a:rPr>
              <a:t>(x) </a:t>
            </a:r>
            <a:r>
              <a:rPr lang="en-US" altLang="zh-CN" sz="3200" b="1" dirty="0">
                <a:latin typeface="Times New Roman" pitchFamily="18" charset="0"/>
                <a:sym typeface="Symbol" pitchFamily="18" charset="2"/>
              </a:rPr>
              <a:t></a:t>
            </a:r>
            <a:r>
              <a:rPr lang="en-US" altLang="zh-CN" sz="3200" b="1" dirty="0">
                <a:latin typeface="Times New Roman" pitchFamily="18" charset="0"/>
              </a:rPr>
              <a:t>P(a</a:t>
            </a:r>
            <a:r>
              <a:rPr lang="en-US" altLang="zh-CN" sz="3200" b="1" dirty="0" smtClean="0">
                <a:latin typeface="Times New Roman" pitchFamily="18" charset="0"/>
              </a:rPr>
              <a:t>)=</a:t>
            </a:r>
            <a:r>
              <a:rPr lang="zh-CN" altLang="en-US" sz="3200" b="1" dirty="0">
                <a:latin typeface="Times New Roman" pitchFamily="18" charset="0"/>
                <a:sym typeface="Symbol" pitchFamily="18" charset="2"/>
              </a:rPr>
              <a:t>  </a:t>
            </a:r>
            <a:r>
              <a:rPr lang="zh-CN" altLang="en-US" b="1" dirty="0" smtClean="0">
                <a:latin typeface="Times New Roman" pitchFamily="18" charset="0"/>
                <a:sym typeface="Symbol" pitchFamily="18" charset="2"/>
              </a:rPr>
              <a:t></a:t>
            </a:r>
            <a:r>
              <a:rPr lang="en-US" altLang="zh-CN" b="1" dirty="0" err="1" smtClean="0">
                <a:latin typeface="Times New Roman" pitchFamily="18" charset="0"/>
              </a:rPr>
              <a:t>xP</a:t>
            </a:r>
            <a:r>
              <a:rPr lang="en-US" altLang="zh-CN" b="1" dirty="0" smtClean="0">
                <a:latin typeface="Times New Roman" pitchFamily="18" charset="0"/>
              </a:rPr>
              <a:t>(x)</a:t>
            </a:r>
            <a:r>
              <a:rPr lang="en-US" altLang="zh-CN" b="1" dirty="0" smtClean="0">
                <a:latin typeface="Times New Roman" pitchFamily="18" charset="0"/>
                <a:sym typeface="Symbol" pitchFamily="18" charset="2"/>
              </a:rPr>
              <a:t> P(a)</a:t>
            </a:r>
          </a:p>
          <a:p>
            <a:pPr marL="0" indent="0">
              <a:buFont typeface="Wingdings" panose="05000000000000000000" pitchFamily="2" charset="2"/>
              <a:buNone/>
              <a:defRPr/>
            </a:pPr>
            <a:r>
              <a:rPr lang="en-US" altLang="zh-CN" b="1" dirty="0">
                <a:latin typeface="Times New Roman" pitchFamily="18" charset="0"/>
                <a:sym typeface="Symbol" pitchFamily="18" charset="2"/>
              </a:rPr>
              <a:t> </a:t>
            </a:r>
            <a:r>
              <a:rPr lang="en-US" altLang="zh-CN" b="1" dirty="0" smtClean="0">
                <a:latin typeface="Times New Roman" pitchFamily="18" charset="0"/>
                <a:sym typeface="Symbol" pitchFamily="18" charset="2"/>
              </a:rPr>
              <a:t>                    =</a:t>
            </a: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smtClean="0">
                <a:latin typeface="Times New Roman" pitchFamily="18" charset="0"/>
              </a:rPr>
              <a:t>x(</a:t>
            </a:r>
            <a:r>
              <a:rPr lang="zh-CN" altLang="en-US" b="1" dirty="0" smtClean="0">
                <a:latin typeface="Times New Roman" pitchFamily="18" charset="0"/>
                <a:sym typeface="Symbol" pitchFamily="18" charset="2"/>
              </a:rPr>
              <a:t></a:t>
            </a:r>
            <a:r>
              <a:rPr lang="en-US" altLang="zh-CN" b="1" dirty="0" smtClean="0">
                <a:latin typeface="Times New Roman" pitchFamily="18" charset="0"/>
              </a:rPr>
              <a:t>P(x)</a:t>
            </a:r>
            <a:r>
              <a:rPr lang="en-US" altLang="zh-CN" b="1" dirty="0" smtClean="0">
                <a:latin typeface="Times New Roman" pitchFamily="18" charset="0"/>
                <a:sym typeface="Symbol" pitchFamily="18" charset="2"/>
              </a:rPr>
              <a:t> ) P(a)</a:t>
            </a:r>
          </a:p>
          <a:p>
            <a:pPr marL="0" indent="0">
              <a:buFont typeface="Wingdings" panose="05000000000000000000" pitchFamily="2" charset="2"/>
              <a:buNone/>
              <a:defRPr/>
            </a:pPr>
            <a:r>
              <a:rPr lang="en-US" altLang="zh-CN" b="1" dirty="0">
                <a:latin typeface="Times New Roman" pitchFamily="18" charset="0"/>
                <a:sym typeface="Symbol" pitchFamily="18" charset="2"/>
              </a:rPr>
              <a:t> </a:t>
            </a:r>
            <a:r>
              <a:rPr lang="en-US" altLang="zh-CN" b="1" dirty="0" smtClean="0">
                <a:latin typeface="Times New Roman" pitchFamily="18" charset="0"/>
                <a:sym typeface="Symbol" pitchFamily="18" charset="2"/>
              </a:rPr>
              <a:t>                    =</a:t>
            </a:r>
            <a:r>
              <a:rPr lang="en-US" altLang="zh-CN" b="1" dirty="0" smtClean="0">
                <a:latin typeface="Times New Roman" pitchFamily="18" charset="0"/>
              </a:rPr>
              <a:t>x(</a:t>
            </a:r>
            <a:r>
              <a:rPr lang="zh-CN" altLang="en-US" b="1" dirty="0">
                <a:latin typeface="Times New Roman" pitchFamily="18" charset="0"/>
                <a:sym typeface="Symbol" pitchFamily="18" charset="2"/>
              </a:rPr>
              <a:t></a:t>
            </a:r>
            <a:r>
              <a:rPr lang="en-US" altLang="zh-CN" b="1" dirty="0" smtClean="0">
                <a:latin typeface="Times New Roman" pitchFamily="18" charset="0"/>
              </a:rPr>
              <a:t>P(x)</a:t>
            </a:r>
            <a:r>
              <a:rPr lang="en-US" altLang="zh-CN" b="1" dirty="0" smtClean="0">
                <a:latin typeface="Times New Roman" pitchFamily="18" charset="0"/>
                <a:sym typeface="Symbol" pitchFamily="18" charset="2"/>
              </a:rPr>
              <a:t> P(a))</a:t>
            </a:r>
          </a:p>
          <a:p>
            <a:pPr marL="0" indent="0">
              <a:buFont typeface="Wingdings" panose="05000000000000000000" pitchFamily="2" charset="2"/>
              <a:buNone/>
              <a:defRPr/>
            </a:pPr>
            <a:r>
              <a:rPr lang="en-US" altLang="zh-CN" b="1" dirty="0">
                <a:latin typeface="Times New Roman" pitchFamily="18" charset="0"/>
                <a:sym typeface="Symbol" pitchFamily="18" charset="2"/>
              </a:rPr>
              <a:t> </a:t>
            </a:r>
            <a:r>
              <a:rPr lang="en-US" altLang="zh-CN" b="1" dirty="0" smtClean="0">
                <a:latin typeface="Times New Roman" pitchFamily="18" charset="0"/>
                <a:sym typeface="Symbol" pitchFamily="18" charset="2"/>
              </a:rPr>
              <a:t>                    =</a:t>
            </a:r>
            <a:r>
              <a:rPr lang="en-US" altLang="zh-CN" b="1" dirty="0" smtClean="0">
                <a:latin typeface="Times New Roman" pitchFamily="18" charset="0"/>
              </a:rPr>
              <a:t>x(P(x) </a:t>
            </a:r>
            <a:r>
              <a:rPr lang="en-US" altLang="zh-CN" b="1" dirty="0" smtClean="0">
                <a:latin typeface="Times New Roman" pitchFamily="18" charset="0"/>
                <a:sym typeface="Symbol" pitchFamily="18" charset="2"/>
              </a:rPr>
              <a:t></a:t>
            </a:r>
            <a:r>
              <a:rPr lang="en-US" altLang="zh-CN" b="1" dirty="0" smtClean="0">
                <a:latin typeface="Times New Roman" pitchFamily="18" charset="0"/>
              </a:rPr>
              <a:t>P(a))</a:t>
            </a:r>
            <a:r>
              <a:rPr lang="en-US" altLang="zh-CN" b="1" dirty="0" smtClean="0"/>
              <a:t> </a:t>
            </a:r>
          </a:p>
          <a:p>
            <a:pPr marL="0" indent="0">
              <a:buFont typeface="Wingdings" panose="05000000000000000000" pitchFamily="2" charset="2"/>
              <a:buNone/>
              <a:defRPr/>
            </a:pPr>
            <a:endParaRPr lang="en-US" altLang="zh-CN" b="1" dirty="0" smtClean="0">
              <a:latin typeface="Times New Roman" pitchFamily="18" charset="0"/>
              <a:sym typeface="Symbol" pitchFamily="18" charset="2"/>
            </a:endParaRPr>
          </a:p>
          <a:p>
            <a:pPr marL="0" indent="0">
              <a:buFont typeface="Wingdings" panose="05000000000000000000" pitchFamily="2" charset="2"/>
              <a:buNone/>
              <a:defRPr/>
            </a:pPr>
            <a:endParaRPr lang="en-US" altLang="zh-CN" b="1" dirty="0" smtClean="0">
              <a:latin typeface="Times New Roman" pitchFamily="18" charset="0"/>
              <a:sym typeface="Symbol" pitchFamily="18" charset="2"/>
            </a:endParaRPr>
          </a:p>
          <a:p>
            <a:pPr marL="0" indent="0">
              <a:buFont typeface="Wingdings" panose="05000000000000000000" pitchFamily="2" charset="2"/>
              <a:buNone/>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A70EB613-D450-4E7A-8D01-602C023E6C00}" type="slidenum">
              <a:rPr lang="en-US" altLang="zh-CN" smtClean="0"/>
              <a:pPr>
                <a:defRPr/>
              </a:pPr>
              <a:t>89</a:t>
            </a:fld>
            <a:endParaRPr lang="en-US" altLang="zh-CN"/>
          </a:p>
        </p:txBody>
      </p:sp>
      <p:sp>
        <p:nvSpPr>
          <p:cNvPr id="5" name="Rectangle 3"/>
          <p:cNvSpPr>
            <a:spLocks noGrp="1" noChangeArrowheads="1"/>
          </p:cNvSpPr>
          <p:nvPr>
            <p:ph type="title"/>
          </p:nvPr>
        </p:nvSpPr>
        <p:spPr>
          <a:xfrm>
            <a:off x="0" y="0"/>
            <a:ext cx="90678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练习</a:t>
            </a:r>
            <a:endParaRPr lang="en-US" altLang="zh-CN"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228600" y="990600"/>
            <a:ext cx="8458200" cy="5029200"/>
          </a:xfrm>
        </p:spPr>
        <p:txBody>
          <a:bodyPr/>
          <a:lstStyle/>
          <a:p>
            <a:pPr eaLnBrk="1" hangingPunct="1">
              <a:lnSpc>
                <a:spcPct val="125000"/>
              </a:lnSpc>
              <a:tabLst>
                <a:tab pos="1716088" algn="l"/>
              </a:tabLst>
              <a:defRPr/>
            </a:pPr>
            <a:r>
              <a:rPr lang="zh-CN" altLang="en-US" sz="3200" b="1" dirty="0" smtClean="0">
                <a:solidFill>
                  <a:srgbClr val="FFCC00"/>
                </a:solidFill>
                <a:latin typeface="Times New Roman" pitchFamily="18" charset="0"/>
              </a:rPr>
              <a:t>定义</a:t>
            </a:r>
            <a:r>
              <a:rPr lang="en-US" altLang="zh-CN" sz="3200" b="1" dirty="0" smtClean="0">
                <a:solidFill>
                  <a:srgbClr val="FFCC00"/>
                </a:solidFill>
                <a:latin typeface="Times New Roman" pitchFamily="18" charset="0"/>
              </a:rPr>
              <a:t>3.2.2</a:t>
            </a:r>
            <a:r>
              <a:rPr lang="en-US" altLang="zh-CN" sz="3200" b="1" dirty="0" smtClean="0">
                <a:latin typeface="Times New Roman" pitchFamily="18" charset="0"/>
              </a:rPr>
              <a:t>  </a:t>
            </a:r>
            <a:r>
              <a:rPr lang="zh-CN" altLang="en-US" sz="3200" b="1" dirty="0" smtClean="0">
                <a:latin typeface="Times New Roman" pitchFamily="18" charset="0"/>
              </a:rPr>
              <a:t>设</a:t>
            </a:r>
            <a:r>
              <a:rPr lang="en-US" altLang="zh-CN" sz="3200" b="1" dirty="0" smtClean="0">
                <a:latin typeface="Times New Roman" pitchFamily="18" charset="0"/>
              </a:rPr>
              <a:t>D</a:t>
            </a:r>
            <a:r>
              <a:rPr lang="zh-CN" altLang="en-US" sz="3200" b="1" dirty="0" smtClean="0">
                <a:latin typeface="Times New Roman" pitchFamily="18" charset="0"/>
              </a:rPr>
              <a:t>是非空个体名称集合，定义在</a:t>
            </a:r>
            <a:r>
              <a:rPr lang="en-US" altLang="zh-CN" sz="3200" b="1" dirty="0" smtClean="0">
                <a:latin typeface="Times New Roman" pitchFamily="18" charset="0"/>
              </a:rPr>
              <a:t>D</a:t>
            </a:r>
            <a:r>
              <a:rPr lang="en-US" altLang="zh-CN" sz="3200" b="1" baseline="30000" dirty="0" smtClean="0">
                <a:latin typeface="Times New Roman" pitchFamily="18" charset="0"/>
              </a:rPr>
              <a:t>n</a:t>
            </a:r>
            <a:r>
              <a:rPr lang="zh-CN" altLang="en-US" sz="3200" b="1" dirty="0" smtClean="0">
                <a:latin typeface="Times New Roman" pitchFamily="18" charset="0"/>
              </a:rPr>
              <a:t>上取值于</a:t>
            </a:r>
            <a:r>
              <a:rPr lang="en-US" altLang="zh-CN" sz="3200" b="1" dirty="0" smtClean="0">
                <a:latin typeface="Times New Roman" pitchFamily="18" charset="0"/>
              </a:rPr>
              <a:t>{1</a:t>
            </a:r>
            <a:r>
              <a:rPr lang="zh-CN" altLang="en-US" sz="3200" b="1" dirty="0" smtClean="0">
                <a:latin typeface="Times New Roman" pitchFamily="18" charset="0"/>
              </a:rPr>
              <a:t>，</a:t>
            </a:r>
            <a:r>
              <a:rPr lang="en-US" altLang="zh-CN" sz="3200" b="1" dirty="0" smtClean="0">
                <a:latin typeface="Times New Roman" pitchFamily="18" charset="0"/>
              </a:rPr>
              <a:t>0}</a:t>
            </a:r>
            <a:r>
              <a:rPr lang="zh-CN" altLang="en-US" sz="3200" b="1" dirty="0" smtClean="0">
                <a:latin typeface="Times New Roman" pitchFamily="18" charset="0"/>
              </a:rPr>
              <a:t>上的</a:t>
            </a:r>
            <a:r>
              <a:rPr lang="en-US" altLang="zh-CN" sz="3200" b="1" dirty="0" smtClean="0">
                <a:latin typeface="Times New Roman" pitchFamily="18" charset="0"/>
              </a:rPr>
              <a:t>n</a:t>
            </a:r>
            <a:r>
              <a:rPr lang="zh-CN" altLang="en-US" sz="3200" b="1" dirty="0" smtClean="0">
                <a:latin typeface="Times New Roman" pitchFamily="18" charset="0"/>
              </a:rPr>
              <a:t>元函数，称为</a:t>
            </a:r>
            <a:r>
              <a:rPr lang="en-US" altLang="zh-CN" sz="3200" b="1" dirty="0" smtClean="0">
                <a:solidFill>
                  <a:srgbClr val="FFCC00"/>
                </a:solidFill>
                <a:latin typeface="Times New Roman" pitchFamily="18" charset="0"/>
              </a:rPr>
              <a:t>n</a:t>
            </a:r>
            <a:r>
              <a:rPr lang="zh-CN" altLang="en-US" sz="3200" b="1" dirty="0" smtClean="0">
                <a:solidFill>
                  <a:srgbClr val="FFCC00"/>
                </a:solidFill>
                <a:latin typeface="Times New Roman" pitchFamily="18" charset="0"/>
              </a:rPr>
              <a:t>元命题函数或</a:t>
            </a:r>
            <a:r>
              <a:rPr lang="en-US" altLang="zh-CN" sz="3200" b="1" dirty="0" smtClean="0">
                <a:solidFill>
                  <a:srgbClr val="FFCC00"/>
                </a:solidFill>
                <a:latin typeface="Times New Roman" pitchFamily="18" charset="0"/>
              </a:rPr>
              <a:t>n</a:t>
            </a:r>
            <a:r>
              <a:rPr lang="zh-CN" altLang="en-US" sz="3200" b="1" dirty="0" smtClean="0">
                <a:solidFill>
                  <a:srgbClr val="FFCC00"/>
                </a:solidFill>
                <a:latin typeface="Times New Roman" pitchFamily="18" charset="0"/>
              </a:rPr>
              <a:t>元谓词</a:t>
            </a:r>
            <a:r>
              <a:rPr lang="zh-CN" altLang="en-US" sz="3200" b="1" dirty="0" smtClean="0">
                <a:latin typeface="Times New Roman" pitchFamily="18" charset="0"/>
              </a:rPr>
              <a:t>。其中</a:t>
            </a:r>
            <a:r>
              <a:rPr lang="en-US" altLang="zh-CN" sz="3200" b="1" dirty="0" smtClean="0">
                <a:latin typeface="Times New Roman" pitchFamily="18" charset="0"/>
              </a:rPr>
              <a:t>D</a:t>
            </a:r>
            <a:r>
              <a:rPr lang="en-US" altLang="zh-CN" sz="3200" b="1" baseline="30000" dirty="0" smtClean="0">
                <a:latin typeface="Times New Roman" pitchFamily="18" charset="0"/>
              </a:rPr>
              <a:t>n</a:t>
            </a:r>
            <a:r>
              <a:rPr lang="zh-CN" altLang="en-US" sz="3200" b="1" dirty="0" smtClean="0">
                <a:latin typeface="Times New Roman" pitchFamily="18" charset="0"/>
              </a:rPr>
              <a:t>表示集合</a:t>
            </a:r>
            <a:r>
              <a:rPr lang="en-US" altLang="zh-CN" sz="3200" b="1" dirty="0" smtClean="0">
                <a:latin typeface="Times New Roman" pitchFamily="18" charset="0"/>
              </a:rPr>
              <a:t>D</a:t>
            </a:r>
            <a:r>
              <a:rPr lang="zh-CN" altLang="en-US" sz="3200" b="1" dirty="0" smtClean="0">
                <a:latin typeface="Times New Roman" pitchFamily="18" charset="0"/>
              </a:rPr>
              <a:t>的</a:t>
            </a:r>
            <a:r>
              <a:rPr lang="en-US" altLang="zh-CN" sz="3200" b="1" dirty="0" smtClean="0">
                <a:latin typeface="Times New Roman" pitchFamily="18" charset="0"/>
              </a:rPr>
              <a:t>n</a:t>
            </a:r>
            <a:r>
              <a:rPr lang="zh-CN" altLang="en-US" sz="3200" b="1" dirty="0" smtClean="0">
                <a:latin typeface="Times New Roman" pitchFamily="18" charset="0"/>
              </a:rPr>
              <a:t>次笛卡尔乘积。</a:t>
            </a:r>
          </a:p>
          <a:p>
            <a:pPr eaLnBrk="1" hangingPunct="1">
              <a:lnSpc>
                <a:spcPct val="125000"/>
              </a:lnSpc>
              <a:tabLst>
                <a:tab pos="1716088" algn="l"/>
              </a:tabLst>
              <a:defRPr/>
            </a:pPr>
            <a:r>
              <a:rPr lang="zh-CN" altLang="en-US" sz="3200" b="1" dirty="0" smtClean="0">
                <a:latin typeface="Times New Roman" pitchFamily="18" charset="0"/>
              </a:rPr>
              <a:t>一般地，</a:t>
            </a:r>
            <a:r>
              <a:rPr lang="zh-CN" altLang="en-US" sz="3200" b="1" dirty="0" smtClean="0">
                <a:solidFill>
                  <a:srgbClr val="FFCC00"/>
                </a:solidFill>
                <a:latin typeface="Times New Roman" pitchFamily="18" charset="0"/>
              </a:rPr>
              <a:t>一元</a:t>
            </a:r>
            <a:r>
              <a:rPr lang="zh-CN" altLang="en-US" sz="3200" b="1" dirty="0" smtClean="0">
                <a:latin typeface="Times New Roman" pitchFamily="18" charset="0"/>
              </a:rPr>
              <a:t>谓词描述个体的性质，</a:t>
            </a:r>
            <a:r>
              <a:rPr lang="zh-CN" altLang="en-US" sz="3200" b="1" dirty="0" smtClean="0">
                <a:solidFill>
                  <a:srgbClr val="FFCC00"/>
                </a:solidFill>
                <a:latin typeface="Times New Roman" pitchFamily="18" charset="0"/>
              </a:rPr>
              <a:t>二元</a:t>
            </a:r>
            <a:r>
              <a:rPr lang="zh-CN" altLang="en-US" sz="3200" b="1" dirty="0" smtClean="0">
                <a:latin typeface="Times New Roman" pitchFamily="18" charset="0"/>
              </a:rPr>
              <a:t>或多元谓词描述两个或多个个体间的关系。</a:t>
            </a:r>
            <a:r>
              <a:rPr lang="en-US" altLang="zh-CN" sz="3200" b="1" dirty="0" smtClean="0">
                <a:solidFill>
                  <a:srgbClr val="FFCC00"/>
                </a:solidFill>
                <a:latin typeface="Times New Roman" pitchFamily="18" charset="0"/>
              </a:rPr>
              <a:t>0</a:t>
            </a:r>
            <a:r>
              <a:rPr lang="zh-CN" altLang="en-US" sz="3200" b="1" dirty="0" smtClean="0">
                <a:solidFill>
                  <a:srgbClr val="FFCC00"/>
                </a:solidFill>
                <a:latin typeface="Times New Roman" pitchFamily="18" charset="0"/>
              </a:rPr>
              <a:t>元</a:t>
            </a:r>
            <a:r>
              <a:rPr lang="zh-CN" altLang="en-US" sz="3200" b="1" dirty="0" smtClean="0">
                <a:latin typeface="Times New Roman" pitchFamily="18" charset="0"/>
              </a:rPr>
              <a:t>谓词中无个体，理解为就是命题，这样，谓词逻辑包括命题逻辑。</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C0F40B4-C358-497A-BA4B-38FE5A3A8D5F}" type="slidenum">
              <a:rPr lang="en-US" altLang="zh-CN" smtClean="0"/>
              <a:pPr>
                <a:defRPr/>
              </a:pPr>
              <a:t>9</a:t>
            </a:fld>
            <a:endParaRPr lang="en-US" altLang="zh-CN"/>
          </a:p>
        </p:txBody>
      </p:sp>
      <p:sp>
        <p:nvSpPr>
          <p:cNvPr id="7" name="Rectangle 2"/>
          <p:cNvSpPr>
            <a:spLocks noGrp="1" noChangeArrowheads="1"/>
          </p:cNvSpPr>
          <p:nvPr>
            <p:ph type="title"/>
          </p:nvPr>
        </p:nvSpPr>
        <p:spPr>
          <a:xfrm>
            <a:off x="0" y="0"/>
            <a:ext cx="82296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1 </a:t>
            </a:r>
            <a:r>
              <a:rPr lang="zh-CN" altLang="en-US" sz="3600" b="1" dirty="0" smtClean="0">
                <a:latin typeface="黑体" panose="02010609060101010101" pitchFamily="49" charset="-122"/>
                <a:ea typeface="黑体" panose="02010609060101010101" pitchFamily="49" charset="-122"/>
              </a:rPr>
              <a:t>谓词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9986" y="838200"/>
            <a:ext cx="8229600" cy="4038600"/>
          </a:xfrm>
        </p:spPr>
        <p:txBody>
          <a:bodyPr/>
          <a:lstStyle/>
          <a:p>
            <a:pPr>
              <a:defRPr/>
            </a:pPr>
            <a:r>
              <a:rPr lang="zh-CN" altLang="en-US" sz="3200" b="1" dirty="0" smtClean="0">
                <a:solidFill>
                  <a:srgbClr val="FFC000"/>
                </a:solidFill>
                <a:latin typeface="Times New Roman" pitchFamily="18" charset="0"/>
                <a:sym typeface="Symbol" pitchFamily="18" charset="2"/>
              </a:rPr>
              <a:t>证明</a:t>
            </a:r>
            <a:r>
              <a:rPr lang="en-US" altLang="zh-CN" sz="3200" b="1" dirty="0" smtClean="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x(P(x) </a:t>
            </a:r>
            <a:r>
              <a:rPr lang="en-US" altLang="zh-CN" sz="3200" b="1" dirty="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P(a</a:t>
            </a:r>
            <a:r>
              <a:rPr lang="en-US" altLang="zh-CN" sz="3200" b="1" dirty="0" smtClean="0">
                <a:solidFill>
                  <a:srgbClr val="FFC000"/>
                </a:solidFill>
                <a:latin typeface="Times New Roman" pitchFamily="18" charset="0"/>
              </a:rPr>
              <a:t>))= </a:t>
            </a:r>
            <a:r>
              <a:rPr lang="en-US" altLang="zh-CN" sz="3200" b="1" dirty="0">
                <a:solidFill>
                  <a:srgbClr val="FFC000"/>
                </a:solidFill>
                <a:latin typeface="Times New Roman" pitchFamily="18" charset="0"/>
                <a:sym typeface="Symbol" pitchFamily="18" charset="2"/>
              </a:rPr>
              <a:t></a:t>
            </a:r>
            <a:r>
              <a:rPr lang="en-US" altLang="zh-CN" sz="3200" b="1" dirty="0" err="1">
                <a:solidFill>
                  <a:srgbClr val="FFC000"/>
                </a:solidFill>
                <a:latin typeface="Times New Roman" pitchFamily="18" charset="0"/>
              </a:rPr>
              <a:t>xP</a:t>
            </a:r>
            <a:r>
              <a:rPr lang="en-US" altLang="zh-CN" sz="3200" b="1" dirty="0">
                <a:solidFill>
                  <a:srgbClr val="FFC000"/>
                </a:solidFill>
                <a:latin typeface="Times New Roman" pitchFamily="18" charset="0"/>
              </a:rPr>
              <a:t>(x) </a:t>
            </a:r>
            <a:r>
              <a:rPr lang="en-US" altLang="zh-CN" sz="3200" b="1" dirty="0">
                <a:solidFill>
                  <a:srgbClr val="FFC000"/>
                </a:solidFill>
                <a:latin typeface="Times New Roman" pitchFamily="18" charset="0"/>
                <a:sym typeface="Symbol" pitchFamily="18" charset="2"/>
              </a:rPr>
              <a:t></a:t>
            </a:r>
            <a:r>
              <a:rPr lang="en-US" altLang="zh-CN" sz="3200" b="1" dirty="0">
                <a:solidFill>
                  <a:srgbClr val="FFC000"/>
                </a:solidFill>
                <a:latin typeface="Times New Roman" pitchFamily="18" charset="0"/>
              </a:rPr>
              <a:t>P(a) </a:t>
            </a:r>
            <a:endParaRPr lang="en-US" altLang="zh-CN" sz="3200" b="1" dirty="0" smtClean="0">
              <a:solidFill>
                <a:srgbClr val="FFC000"/>
              </a:solidFill>
              <a:latin typeface="Times New Roman" pitchFamily="18" charset="0"/>
            </a:endParaRPr>
          </a:p>
          <a:p>
            <a:pPr marL="0" indent="0">
              <a:buFont typeface="Wingdings" panose="05000000000000000000" pitchFamily="2" charset="2"/>
              <a:buNone/>
              <a:defRPr/>
            </a:pPr>
            <a:r>
              <a:rPr lang="zh-CN" altLang="en-US" sz="3200" b="1" dirty="0" smtClean="0">
                <a:latin typeface="Times New Roman" pitchFamily="18" charset="0"/>
              </a:rPr>
              <a:t>证明：</a:t>
            </a:r>
            <a:endParaRPr lang="en-US" altLang="zh-CN" sz="3200" b="1" dirty="0" smtClean="0">
              <a:latin typeface="Times New Roman" pitchFamily="18" charset="0"/>
            </a:endParaRPr>
          </a:p>
          <a:p>
            <a:pPr marL="0" indent="0">
              <a:buFont typeface="Wingdings" panose="05000000000000000000" pitchFamily="2" charset="2"/>
              <a:buNone/>
              <a:defRPr/>
            </a:pPr>
            <a:r>
              <a:rPr lang="en-US" altLang="zh-CN" sz="3200" b="1" dirty="0" smtClean="0">
                <a:solidFill>
                  <a:srgbClr val="FFC000"/>
                </a:solidFill>
                <a:latin typeface="Times New Roman" pitchFamily="18" charset="0"/>
                <a:sym typeface="Symbol" pitchFamily="18" charset="2"/>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 =</a:t>
            </a:r>
            <a:r>
              <a:rPr lang="zh-CN" altLang="en-US" sz="3200" b="1" dirty="0">
                <a:latin typeface="Times New Roman" pitchFamily="18" charset="0"/>
                <a:sym typeface="Symbol" pitchFamily="18" charset="2"/>
              </a:rPr>
              <a:t> </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 P(a)</a:t>
            </a:r>
          </a:p>
          <a:p>
            <a:pPr marL="0" indent="0">
              <a:buFont typeface="Wingdings" panose="05000000000000000000" pitchFamily="2" charset="2"/>
              <a:buNone/>
              <a:defRPr/>
            </a:pP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x(</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P(x))</a:t>
            </a:r>
            <a:r>
              <a:rPr lang="en-US" altLang="zh-CN" sz="3200" b="1" dirty="0" smtClean="0">
                <a:latin typeface="Times New Roman" pitchFamily="18" charset="0"/>
                <a:sym typeface="Symbol" pitchFamily="18" charset="2"/>
              </a:rPr>
              <a:t> P(a)</a:t>
            </a:r>
          </a:p>
          <a:p>
            <a:pPr marL="0" indent="0">
              <a:buFont typeface="Wingdings" panose="05000000000000000000" pitchFamily="2" charset="2"/>
              <a:buNone/>
              <a:defRPr/>
            </a:pPr>
            <a:r>
              <a:rPr lang="en-US" altLang="zh-CN" sz="3200" b="1" dirty="0" smtClean="0">
                <a:latin typeface="Times New Roman" pitchFamily="18" charset="0"/>
                <a:sym typeface="Symbol" pitchFamily="18" charset="2"/>
              </a:rPr>
              <a:t>                         =</a:t>
            </a:r>
            <a:r>
              <a:rPr lang="en-US" altLang="zh-CN" sz="3200" b="1" dirty="0">
                <a:latin typeface="Times New Roman" pitchFamily="18" charset="0"/>
                <a:sym typeface="Symbol" pitchFamily="18" charset="2"/>
              </a:rPr>
              <a:t></a:t>
            </a:r>
            <a:r>
              <a:rPr lang="en-US" altLang="zh-CN" sz="3200" b="1" dirty="0">
                <a:latin typeface="Times New Roman" pitchFamily="18" charset="0"/>
              </a:rPr>
              <a:t>x(</a:t>
            </a:r>
            <a:r>
              <a:rPr lang="zh-CN" altLang="en-US" sz="3200" b="1" dirty="0">
                <a:latin typeface="Times New Roman" pitchFamily="18" charset="0"/>
                <a:sym typeface="Symbol" pitchFamily="18" charset="2"/>
              </a:rPr>
              <a:t></a:t>
            </a:r>
            <a:r>
              <a:rPr lang="en-US" altLang="zh-CN" sz="3200" b="1" dirty="0">
                <a:latin typeface="Times New Roman" pitchFamily="18" charset="0"/>
              </a:rPr>
              <a:t>P(x))</a:t>
            </a:r>
            <a:r>
              <a:rPr lang="en-US" altLang="zh-CN" sz="3200" b="1" dirty="0">
                <a:latin typeface="Times New Roman" pitchFamily="18" charset="0"/>
                <a:sym typeface="Symbol" pitchFamily="18" charset="2"/>
              </a:rPr>
              <a:t> P(a))</a:t>
            </a:r>
          </a:p>
          <a:p>
            <a:pPr marL="0" indent="0">
              <a:buFont typeface="Wingdings" panose="05000000000000000000" pitchFamily="2" charset="2"/>
              <a:buNone/>
              <a:defRPr/>
            </a:pPr>
            <a:r>
              <a:rPr lang="en-US" altLang="zh-CN" sz="3200" b="1" dirty="0">
                <a:latin typeface="Times New Roman" pitchFamily="18" charset="0"/>
                <a:sym typeface="Symbol" pitchFamily="18" charset="2"/>
              </a:rPr>
              <a:t> </a:t>
            </a:r>
            <a:r>
              <a:rPr lang="en-US" altLang="zh-CN" sz="3200" b="1" dirty="0" smtClean="0">
                <a:latin typeface="Times New Roman" pitchFamily="18" charset="0"/>
                <a:sym typeface="Symbol" pitchFamily="18" charset="2"/>
              </a:rPr>
              <a:t>                        =</a:t>
            </a:r>
            <a:r>
              <a:rPr lang="en-US" altLang="zh-CN" sz="3200" b="1" dirty="0" smtClean="0">
                <a:latin typeface="Times New Roman" pitchFamily="18" charset="0"/>
              </a:rPr>
              <a:t>x(P(x)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a:t>
            </a:r>
            <a:endParaRPr lang="en-US" altLang="zh-CN" sz="3200" b="1" dirty="0" smtClean="0">
              <a:latin typeface="Times New Roman" pitchFamily="18" charset="0"/>
              <a:sym typeface="Symbol" pitchFamily="18" charset="2"/>
            </a:endParaRPr>
          </a:p>
          <a:p>
            <a:pPr marL="0" indent="0">
              <a:buFont typeface="Wingdings" panose="05000000000000000000" pitchFamily="2" charset="2"/>
              <a:buNone/>
              <a:defRPr/>
            </a:pPr>
            <a:endParaRPr lang="en-US" altLang="zh-CN" sz="3200" b="1" dirty="0" smtClean="0">
              <a:latin typeface="Times New Roman" pitchFamily="18" charset="0"/>
              <a:sym typeface="Symbol" pitchFamily="18" charset="2"/>
            </a:endParaRPr>
          </a:p>
          <a:p>
            <a:pPr marL="0" indent="0">
              <a:buFont typeface="Wingdings" panose="05000000000000000000" pitchFamily="2" charset="2"/>
              <a:buNone/>
              <a:defRPr/>
            </a:pPr>
            <a:endParaRPr lang="en-US" altLang="zh-CN" sz="3200" b="1" dirty="0" smtClean="0">
              <a:latin typeface="Times New Roman" pitchFamily="18" charset="0"/>
              <a:sym typeface="Symbol" pitchFamily="18" charset="2"/>
            </a:endParaRPr>
          </a:p>
          <a:p>
            <a:pPr marL="0" indent="0">
              <a:buFont typeface="Wingdings" panose="05000000000000000000" pitchFamily="2" charset="2"/>
              <a:buNone/>
              <a:defRPr/>
            </a:pPr>
            <a:r>
              <a:rPr lang="en-US" altLang="zh-CN" sz="3200" b="1" dirty="0" smtClean="0">
                <a:solidFill>
                  <a:srgbClr val="FFC000"/>
                </a:solidFill>
                <a:latin typeface="Times New Roman" pitchFamily="18" charset="0"/>
              </a:rPr>
              <a:t> </a:t>
            </a:r>
            <a:endParaRPr lang="zh-CN" altLang="en-US" sz="3200" dirty="0">
              <a:solidFill>
                <a:srgbClr val="FFC000"/>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A282031-AE93-4787-837E-9E2CA087554F}" type="slidenum">
              <a:rPr lang="en-US" altLang="zh-CN" smtClean="0"/>
              <a:pPr>
                <a:defRPr/>
              </a:pPr>
              <a:t>90</a:t>
            </a:fld>
            <a:endParaRPr lang="en-US" altLang="zh-CN"/>
          </a:p>
        </p:txBody>
      </p:sp>
      <p:sp>
        <p:nvSpPr>
          <p:cNvPr id="5" name="Rectangle 3"/>
          <p:cNvSpPr>
            <a:spLocks noGrp="1" noChangeArrowheads="1"/>
          </p:cNvSpPr>
          <p:nvPr>
            <p:ph type="title"/>
          </p:nvPr>
        </p:nvSpPr>
        <p:spPr>
          <a:xfrm>
            <a:off x="0" y="0"/>
            <a:ext cx="90678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练习</a:t>
            </a:r>
            <a:endParaRPr lang="en-US" altLang="zh-CN"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304800" y="914400"/>
            <a:ext cx="8610600" cy="5562600"/>
          </a:xfrm>
        </p:spPr>
        <p:txBody>
          <a:bodyPr/>
          <a:lstStyle/>
          <a:p>
            <a:pPr marL="0" indent="0" eaLnBrk="1" hangingPunct="1">
              <a:lnSpc>
                <a:spcPct val="110000"/>
              </a:lnSpc>
              <a:buClr>
                <a:srgbClr val="FFCC00"/>
              </a:buClr>
              <a:buFont typeface="Wingdings" panose="05000000000000000000" pitchFamily="2" charset="2"/>
              <a:buNone/>
              <a:tabLst>
                <a:tab pos="860425" algn="l"/>
              </a:tabLst>
              <a:defRPr/>
            </a:pPr>
            <a:r>
              <a:rPr lang="zh-CN" altLang="en-US" sz="3000" b="1" dirty="0" smtClean="0">
                <a:latin typeface="Times New Roman" pitchFamily="18" charset="0"/>
              </a:rPr>
              <a:t>设</a:t>
            </a:r>
            <a:r>
              <a:rPr lang="en-US" altLang="zh-CN" sz="3000" b="1" dirty="0" smtClean="0">
                <a:latin typeface="Times New Roman" pitchFamily="18" charset="0"/>
              </a:rPr>
              <a:t>I</a:t>
            </a:r>
            <a:r>
              <a:rPr lang="zh-CN" altLang="en-US" sz="3000" b="1" dirty="0" smtClean="0">
                <a:latin typeface="Times New Roman" pitchFamily="18" charset="0"/>
              </a:rPr>
              <a:t>是</a:t>
            </a:r>
            <a:r>
              <a:rPr lang="en-US" altLang="zh-CN" sz="3000" b="1" dirty="0" smtClean="0">
                <a:latin typeface="Times New Roman" pitchFamily="18" charset="0"/>
              </a:rPr>
              <a:t>G(x)</a:t>
            </a:r>
            <a:r>
              <a:rPr lang="zh-CN" altLang="en-US" sz="3000" b="1" dirty="0" smtClean="0">
                <a:latin typeface="Times New Roman" pitchFamily="18" charset="0"/>
              </a:rPr>
              <a:t>和</a:t>
            </a:r>
            <a:r>
              <a:rPr lang="en-US" altLang="zh-CN" sz="3000" b="1" dirty="0" smtClean="0">
                <a:latin typeface="Times New Roman" pitchFamily="18" charset="0"/>
              </a:rPr>
              <a:t>H</a:t>
            </a:r>
            <a:r>
              <a:rPr lang="zh-CN" altLang="en-US" sz="3000" b="1" dirty="0" smtClean="0">
                <a:latin typeface="Times New Roman" pitchFamily="18" charset="0"/>
              </a:rPr>
              <a:t>的任意一个解释。</a:t>
            </a:r>
          </a:p>
          <a:p>
            <a:pPr marL="0" indent="0" eaLnBrk="1" hangingPunct="1">
              <a:lnSpc>
                <a:spcPct val="110000"/>
              </a:lnSpc>
              <a:buClr>
                <a:srgbClr val="FFCC00"/>
              </a:buClr>
              <a:buFont typeface="Wingdings" panose="05000000000000000000" pitchFamily="2" charset="2"/>
              <a:buNone/>
              <a:tabLst>
                <a:tab pos="860425" algn="l"/>
              </a:tabLst>
              <a:defRPr/>
            </a:pPr>
            <a:r>
              <a:rPr lang="zh-CN" altLang="en-US" sz="3000" b="1" dirty="0" smtClean="0">
                <a:solidFill>
                  <a:srgbClr val="FFCC00"/>
                </a:solidFill>
                <a:latin typeface="Times New Roman" pitchFamily="18" charset="0"/>
              </a:rPr>
              <a:t>若</a:t>
            </a:r>
            <a:r>
              <a:rPr lang="zh-CN" altLang="en-US" sz="3000" b="1" dirty="0" smtClean="0">
                <a:solidFill>
                  <a:srgbClr val="FFCC00"/>
                </a:solidFill>
                <a:latin typeface="Times New Roman" pitchFamily="18" charset="0"/>
                <a:sym typeface="Symbol" pitchFamily="18" charset="2"/>
              </a:rPr>
              <a:t></a:t>
            </a:r>
            <a:r>
              <a:rPr lang="en-US" altLang="zh-CN" sz="3000" b="1" dirty="0" smtClean="0">
                <a:solidFill>
                  <a:srgbClr val="FFCC00"/>
                </a:solidFill>
                <a:latin typeface="Times New Roman" pitchFamily="18" charset="0"/>
              </a:rPr>
              <a:t>x(G(x)</a:t>
            </a:r>
            <a:r>
              <a:rPr lang="en-US" altLang="zh-CN" sz="3000" b="1" dirty="0" smtClean="0">
                <a:solidFill>
                  <a:srgbClr val="FFCC00"/>
                </a:solidFill>
                <a:latin typeface="Times New Roman" pitchFamily="18" charset="0"/>
                <a:sym typeface="Symbol" pitchFamily="18" charset="2"/>
              </a:rPr>
              <a:t></a:t>
            </a:r>
            <a:r>
              <a:rPr lang="en-US" altLang="zh-CN" sz="3000" b="1" dirty="0" smtClean="0">
                <a:solidFill>
                  <a:srgbClr val="FFCC00"/>
                </a:solidFill>
                <a:latin typeface="Times New Roman" pitchFamily="18" charset="0"/>
              </a:rPr>
              <a:t>H)</a:t>
            </a:r>
            <a:r>
              <a:rPr lang="zh-CN" altLang="en-US" sz="3000" b="1" dirty="0" smtClean="0">
                <a:solidFill>
                  <a:srgbClr val="FFCC00"/>
                </a:solidFill>
                <a:latin typeface="Times New Roman" pitchFamily="18" charset="0"/>
              </a:rPr>
              <a:t>在</a:t>
            </a:r>
            <a:r>
              <a:rPr lang="en-US" altLang="zh-CN" sz="3000" b="1" dirty="0" smtClean="0">
                <a:solidFill>
                  <a:srgbClr val="FFCC00"/>
                </a:solidFill>
                <a:latin typeface="Times New Roman" pitchFamily="18" charset="0"/>
              </a:rPr>
              <a:t>I</a:t>
            </a:r>
            <a:r>
              <a:rPr lang="zh-CN" altLang="en-US" sz="3000" b="1" dirty="0" smtClean="0">
                <a:solidFill>
                  <a:srgbClr val="FFCC00"/>
                </a:solidFill>
                <a:latin typeface="Times New Roman" pitchFamily="18" charset="0"/>
              </a:rPr>
              <a:t>下取</a:t>
            </a:r>
            <a:r>
              <a:rPr lang="en-US" altLang="zh-CN" sz="3000" b="1" dirty="0" smtClean="0">
                <a:solidFill>
                  <a:srgbClr val="FFCC00"/>
                </a:solidFill>
                <a:latin typeface="Times New Roman" pitchFamily="18" charset="0"/>
              </a:rPr>
              <a:t>1</a:t>
            </a:r>
            <a:r>
              <a:rPr lang="zh-CN" altLang="en-US" sz="3000" b="1" dirty="0" smtClean="0">
                <a:solidFill>
                  <a:srgbClr val="FFCC00"/>
                </a:solidFill>
                <a:latin typeface="Times New Roman" pitchFamily="18" charset="0"/>
              </a:rPr>
              <a:t>值</a:t>
            </a:r>
            <a:r>
              <a:rPr lang="zh-CN" altLang="en-US" sz="3000" b="1" dirty="0" smtClean="0">
                <a:latin typeface="Times New Roman" pitchFamily="18" charset="0"/>
              </a:rPr>
              <a:t>，则在</a:t>
            </a:r>
            <a:r>
              <a:rPr lang="en-US" altLang="zh-CN" sz="3000" b="1" dirty="0" smtClean="0">
                <a:latin typeface="Times New Roman" pitchFamily="18" charset="0"/>
              </a:rPr>
              <a:t>I</a:t>
            </a:r>
            <a:r>
              <a:rPr lang="zh-CN" altLang="en-US" sz="3000" b="1" dirty="0" smtClean="0">
                <a:latin typeface="Times New Roman" pitchFamily="18" charset="0"/>
              </a:rPr>
              <a:t>下，对任意</a:t>
            </a:r>
            <a:r>
              <a:rPr lang="en-US" altLang="zh-CN" sz="3000" b="1" dirty="0" err="1" smtClean="0">
                <a:latin typeface="Times New Roman" pitchFamily="18" charset="0"/>
              </a:rPr>
              <a:t>x</a:t>
            </a:r>
            <a:r>
              <a:rPr lang="en-US" altLang="zh-CN" sz="3000" b="1" dirty="0" err="1" smtClean="0">
                <a:latin typeface="Times New Roman" pitchFamily="18" charset="0"/>
                <a:sym typeface="Symbol" pitchFamily="18" charset="2"/>
              </a:rPr>
              <a:t></a:t>
            </a:r>
            <a:r>
              <a:rPr lang="en-US" altLang="zh-CN" sz="3000" b="1" dirty="0" err="1" smtClean="0">
                <a:latin typeface="Times New Roman" pitchFamily="18" charset="0"/>
              </a:rPr>
              <a:t>D</a:t>
            </a:r>
            <a:r>
              <a:rPr lang="zh-CN" altLang="en-US" sz="3000" b="1" dirty="0" smtClean="0">
                <a:latin typeface="Times New Roman" pitchFamily="18" charset="0"/>
              </a:rPr>
              <a:t>，</a:t>
            </a:r>
            <a:r>
              <a:rPr lang="en-US" altLang="zh-CN" sz="3000" b="1" dirty="0" smtClean="0">
                <a:latin typeface="Times New Roman" pitchFamily="18" charset="0"/>
              </a:rPr>
              <a:t>G(x)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Times New Roman" pitchFamily="18" charset="0"/>
              </a:rPr>
              <a:t>都是真命题。若</a:t>
            </a:r>
            <a:r>
              <a:rPr lang="en-US" altLang="zh-CN" sz="3000" b="1" dirty="0" smtClean="0">
                <a:latin typeface="Times New Roman" pitchFamily="18" charset="0"/>
              </a:rPr>
              <a:t>H</a:t>
            </a:r>
            <a:r>
              <a:rPr lang="zh-CN" altLang="en-US" sz="3000" b="1" dirty="0" smtClean="0">
                <a:latin typeface="Times New Roman" pitchFamily="18" charset="0"/>
              </a:rPr>
              <a:t>在</a:t>
            </a:r>
            <a:r>
              <a:rPr lang="en-US" altLang="zh-CN" sz="3000" b="1" dirty="0" smtClean="0">
                <a:latin typeface="Times New Roman" pitchFamily="18" charset="0"/>
              </a:rPr>
              <a:t>I</a:t>
            </a:r>
            <a:r>
              <a:rPr lang="zh-CN" altLang="en-US" sz="3000" b="1" dirty="0" smtClean="0">
                <a:latin typeface="Times New Roman" pitchFamily="18" charset="0"/>
              </a:rPr>
              <a:t>下是真命题，则</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en-US" altLang="zh-CN" sz="3000" b="1" dirty="0" smtClean="0">
                <a:latin typeface="Times New Roman" pitchFamily="18" charset="0"/>
              </a:rPr>
              <a:t>(x)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Times New Roman" pitchFamily="18" charset="0"/>
              </a:rPr>
              <a:t>是真命题；若</a:t>
            </a:r>
            <a:r>
              <a:rPr lang="en-US" altLang="zh-CN" sz="3000" b="1" dirty="0" smtClean="0">
                <a:latin typeface="Times New Roman" pitchFamily="18" charset="0"/>
              </a:rPr>
              <a:t>H</a:t>
            </a:r>
            <a:r>
              <a:rPr lang="zh-CN" altLang="en-US" sz="3000" b="1" dirty="0" smtClean="0">
                <a:latin typeface="Times New Roman" pitchFamily="18" charset="0"/>
              </a:rPr>
              <a:t>在</a:t>
            </a:r>
            <a:r>
              <a:rPr lang="en-US" altLang="zh-CN" sz="3000" b="1" dirty="0" smtClean="0">
                <a:latin typeface="Times New Roman" pitchFamily="18" charset="0"/>
              </a:rPr>
              <a:t>I</a:t>
            </a:r>
            <a:r>
              <a:rPr lang="zh-CN" altLang="en-US" sz="3000" b="1" dirty="0" smtClean="0">
                <a:latin typeface="Times New Roman" pitchFamily="18" charset="0"/>
              </a:rPr>
              <a:t>下是假命题，则必然是对每个</a:t>
            </a:r>
            <a:r>
              <a:rPr lang="en-US" altLang="zh-CN" sz="3000" b="1" dirty="0" err="1" smtClean="0">
                <a:latin typeface="Times New Roman" pitchFamily="18" charset="0"/>
              </a:rPr>
              <a:t>x</a:t>
            </a:r>
            <a:r>
              <a:rPr lang="en-US" altLang="zh-CN" sz="3000" b="1" dirty="0" err="1" smtClean="0">
                <a:latin typeface="Times New Roman" pitchFamily="18" charset="0"/>
                <a:sym typeface="Symbol" pitchFamily="18" charset="2"/>
              </a:rPr>
              <a:t></a:t>
            </a:r>
            <a:r>
              <a:rPr lang="en-US" altLang="zh-CN" sz="3000" b="1" dirty="0" err="1" smtClean="0">
                <a:latin typeface="Times New Roman" pitchFamily="18" charset="0"/>
              </a:rPr>
              <a:t>D</a:t>
            </a:r>
            <a:r>
              <a:rPr lang="zh-CN" altLang="en-US" sz="3000" b="1" dirty="0" smtClean="0">
                <a:latin typeface="Times New Roman" pitchFamily="18" charset="0"/>
              </a:rPr>
              <a:t>，</a:t>
            </a:r>
            <a:r>
              <a:rPr lang="en-US" altLang="zh-CN" sz="3000" b="1" dirty="0" smtClean="0">
                <a:latin typeface="Times New Roman" pitchFamily="18" charset="0"/>
              </a:rPr>
              <a:t>G(x)</a:t>
            </a:r>
            <a:r>
              <a:rPr lang="zh-CN" altLang="en-US" sz="3000" b="1" dirty="0" smtClean="0">
                <a:latin typeface="Times New Roman" pitchFamily="18" charset="0"/>
              </a:rPr>
              <a:t>都是真命题，故</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en-US" altLang="zh-CN" sz="3000" b="1" dirty="0" smtClean="0">
                <a:latin typeface="Times New Roman" pitchFamily="18" charset="0"/>
              </a:rPr>
              <a:t>(x)</a:t>
            </a:r>
            <a:r>
              <a:rPr lang="zh-CN" altLang="en-US" sz="3000" b="1" dirty="0" smtClean="0">
                <a:latin typeface="Times New Roman" pitchFamily="18" charset="0"/>
              </a:rPr>
              <a:t>取</a:t>
            </a:r>
            <a:r>
              <a:rPr lang="en-US" altLang="zh-CN" sz="3000" b="1" dirty="0" smtClean="0">
                <a:latin typeface="Times New Roman" pitchFamily="18" charset="0"/>
              </a:rPr>
              <a:t>1</a:t>
            </a:r>
            <a:r>
              <a:rPr lang="zh-CN" altLang="en-US" sz="3000" b="1" dirty="0" smtClean="0">
                <a:latin typeface="Times New Roman" pitchFamily="18" charset="0"/>
              </a:rPr>
              <a:t>值。所以</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en-US" altLang="zh-CN" sz="3000" b="1" dirty="0" smtClean="0">
                <a:latin typeface="Times New Roman" pitchFamily="18" charset="0"/>
              </a:rPr>
              <a:t>(x)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Times New Roman" pitchFamily="18" charset="0"/>
              </a:rPr>
              <a:t>在</a:t>
            </a:r>
            <a:r>
              <a:rPr lang="en-US" altLang="zh-CN" sz="3000" b="1" dirty="0" smtClean="0">
                <a:latin typeface="Times New Roman" pitchFamily="18" charset="0"/>
              </a:rPr>
              <a:t>I</a:t>
            </a:r>
            <a:r>
              <a:rPr lang="zh-CN" altLang="en-US" sz="3000" b="1" dirty="0" smtClean="0">
                <a:latin typeface="Times New Roman" pitchFamily="18" charset="0"/>
              </a:rPr>
              <a:t>下取</a:t>
            </a:r>
            <a:r>
              <a:rPr lang="en-US" altLang="zh-CN" sz="3000" b="1" dirty="0" smtClean="0">
                <a:latin typeface="Times New Roman" pitchFamily="18" charset="0"/>
              </a:rPr>
              <a:t>1</a:t>
            </a:r>
            <a:r>
              <a:rPr lang="zh-CN" altLang="en-US" sz="3000" b="1" dirty="0" smtClean="0">
                <a:latin typeface="Times New Roman" pitchFamily="18" charset="0"/>
              </a:rPr>
              <a:t>值</a:t>
            </a:r>
            <a:r>
              <a:rPr lang="en-US" altLang="zh-CN" sz="3000" b="1" dirty="0" smtClean="0">
                <a:latin typeface="Times New Roman" pitchFamily="18" charset="0"/>
              </a:rPr>
              <a:t>.</a:t>
            </a:r>
          </a:p>
          <a:p>
            <a:pPr marL="0" indent="0" eaLnBrk="1" hangingPunct="1">
              <a:lnSpc>
                <a:spcPct val="110000"/>
              </a:lnSpc>
              <a:buClr>
                <a:srgbClr val="FFCC00"/>
              </a:buClr>
              <a:buFont typeface="Wingdings" panose="05000000000000000000" pitchFamily="2" charset="2"/>
              <a:buNone/>
              <a:tabLst>
                <a:tab pos="860425" algn="l"/>
              </a:tabLst>
              <a:defRPr/>
            </a:pPr>
            <a:r>
              <a:rPr lang="zh-CN" altLang="en-US" sz="3000" b="1" dirty="0" smtClean="0">
                <a:solidFill>
                  <a:srgbClr val="FFCC00"/>
                </a:solidFill>
                <a:latin typeface="宋体" pitchFamily="2" charset="-122"/>
              </a:rPr>
              <a:t>若</a:t>
            </a:r>
            <a:r>
              <a:rPr lang="zh-CN" altLang="en-US" sz="3000" b="1" dirty="0" smtClean="0">
                <a:solidFill>
                  <a:srgbClr val="FFCC00"/>
                </a:solidFill>
                <a:latin typeface="Times New Roman" pitchFamily="18" charset="0"/>
                <a:sym typeface="Symbol" pitchFamily="18" charset="2"/>
              </a:rPr>
              <a:t></a:t>
            </a:r>
            <a:r>
              <a:rPr lang="en-US" altLang="zh-CN" sz="3000" b="1" dirty="0" smtClean="0">
                <a:solidFill>
                  <a:srgbClr val="FFCC00"/>
                </a:solidFill>
                <a:latin typeface="Times New Roman" pitchFamily="18" charset="0"/>
              </a:rPr>
              <a:t>x(G(x)</a:t>
            </a:r>
            <a:r>
              <a:rPr lang="en-US" altLang="zh-CN" sz="3000" b="1" dirty="0" smtClean="0">
                <a:solidFill>
                  <a:srgbClr val="FFCC00"/>
                </a:solidFill>
                <a:latin typeface="Times New Roman" pitchFamily="18" charset="0"/>
                <a:sym typeface="Symbol" pitchFamily="18" charset="2"/>
              </a:rPr>
              <a:t></a:t>
            </a:r>
            <a:r>
              <a:rPr lang="en-US" altLang="zh-CN" sz="3000" b="1" dirty="0" smtClean="0">
                <a:solidFill>
                  <a:srgbClr val="FFCC00"/>
                </a:solidFill>
                <a:latin typeface="Times New Roman" pitchFamily="18" charset="0"/>
              </a:rPr>
              <a:t>H)</a:t>
            </a:r>
            <a:r>
              <a:rPr lang="zh-CN" altLang="en-US" sz="3000" b="1" dirty="0" smtClean="0">
                <a:solidFill>
                  <a:srgbClr val="FFCC00"/>
                </a:solidFill>
                <a:latin typeface="宋体" pitchFamily="2" charset="-122"/>
              </a:rPr>
              <a:t>在</a:t>
            </a:r>
            <a:r>
              <a:rPr lang="en-US" altLang="zh-CN" sz="3000" b="1" dirty="0" smtClean="0">
                <a:solidFill>
                  <a:srgbClr val="FFCC00"/>
                </a:solidFill>
                <a:latin typeface="Times New Roman" pitchFamily="18" charset="0"/>
              </a:rPr>
              <a:t>I</a:t>
            </a:r>
            <a:r>
              <a:rPr lang="zh-CN" altLang="en-US" sz="3000" b="1" dirty="0" smtClean="0">
                <a:solidFill>
                  <a:srgbClr val="FFCC00"/>
                </a:solidFill>
                <a:latin typeface="宋体" pitchFamily="2" charset="-122"/>
              </a:rPr>
              <a:t>下取</a:t>
            </a:r>
            <a:r>
              <a:rPr lang="en-US" altLang="zh-CN" sz="3000" b="1" dirty="0" smtClean="0">
                <a:solidFill>
                  <a:srgbClr val="FFCC00"/>
                </a:solidFill>
                <a:latin typeface="Times New Roman" pitchFamily="18" charset="0"/>
              </a:rPr>
              <a:t>0</a:t>
            </a:r>
            <a:r>
              <a:rPr lang="zh-CN" altLang="en-US" sz="3000" b="1" dirty="0" smtClean="0">
                <a:solidFill>
                  <a:srgbClr val="FFCC00"/>
                </a:solidFill>
                <a:latin typeface="宋体" pitchFamily="2" charset="-122"/>
              </a:rPr>
              <a:t>值</a:t>
            </a:r>
            <a:r>
              <a:rPr lang="zh-CN" altLang="en-US" sz="3000" b="1" dirty="0" smtClean="0">
                <a:latin typeface="宋体" pitchFamily="2" charset="-122"/>
              </a:rPr>
              <a:t>，则必有一个</a:t>
            </a:r>
            <a:r>
              <a:rPr lang="en-US" altLang="zh-CN" sz="3000" b="1" dirty="0" smtClean="0">
                <a:latin typeface="Times New Roman" pitchFamily="18" charset="0"/>
              </a:rPr>
              <a:t>x</a:t>
            </a:r>
            <a:r>
              <a:rPr lang="en-US" altLang="zh-CN" sz="3000" b="1" baseline="-30000" dirty="0" smtClean="0">
                <a:latin typeface="Times New Roman" pitchFamily="18" charset="0"/>
              </a:rPr>
              <a:t>0</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D</a:t>
            </a:r>
            <a:r>
              <a:rPr lang="zh-CN" altLang="en-US" sz="3000" b="1" dirty="0" smtClean="0">
                <a:latin typeface="宋体" pitchFamily="2" charset="-122"/>
              </a:rPr>
              <a:t>，使</a:t>
            </a:r>
            <a:r>
              <a:rPr lang="en-US" altLang="zh-CN" sz="3000" b="1" dirty="0" smtClean="0">
                <a:latin typeface="Times New Roman" pitchFamily="18" charset="0"/>
              </a:rPr>
              <a:t>G(x</a:t>
            </a:r>
            <a:r>
              <a:rPr lang="en-US" altLang="zh-CN" sz="3000" b="1" baseline="-30000" dirty="0" smtClean="0">
                <a:latin typeface="Times New Roman" pitchFamily="18" charset="0"/>
              </a:rPr>
              <a:t>0</a:t>
            </a:r>
            <a:r>
              <a:rPr lang="en-US" altLang="zh-CN" sz="3000" b="1" dirty="0" smtClean="0">
                <a:latin typeface="Times New Roman" pitchFamily="18" charset="0"/>
              </a:rPr>
              <a:t>) </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宋体" pitchFamily="2" charset="-122"/>
              </a:rPr>
              <a:t>在</a:t>
            </a:r>
            <a:r>
              <a:rPr lang="en-US" altLang="zh-CN" sz="3000" b="1" dirty="0" smtClean="0">
                <a:latin typeface="Times New Roman" pitchFamily="18" charset="0"/>
              </a:rPr>
              <a:t>I</a:t>
            </a:r>
            <a:r>
              <a:rPr lang="zh-CN" altLang="en-US" sz="3000" b="1" dirty="0" smtClean="0">
                <a:latin typeface="宋体" pitchFamily="2" charset="-122"/>
              </a:rPr>
              <a:t>下取</a:t>
            </a:r>
            <a:r>
              <a:rPr lang="en-US" altLang="zh-CN" sz="3000" b="1" dirty="0" smtClean="0">
                <a:latin typeface="Times New Roman" pitchFamily="18" charset="0"/>
              </a:rPr>
              <a:t>0</a:t>
            </a:r>
            <a:r>
              <a:rPr lang="zh-CN" altLang="en-US" sz="3000" b="1" dirty="0" smtClean="0">
                <a:latin typeface="宋体" pitchFamily="2" charset="-122"/>
              </a:rPr>
              <a:t>值。故</a:t>
            </a:r>
            <a:r>
              <a:rPr lang="en-US" altLang="zh-CN" sz="3000" b="1" dirty="0" smtClean="0">
                <a:latin typeface="Times New Roman" pitchFamily="18" charset="0"/>
              </a:rPr>
              <a:t>G(x</a:t>
            </a:r>
            <a:r>
              <a:rPr lang="en-US" altLang="zh-CN" sz="3000" b="1" baseline="-30000" dirty="0" smtClean="0">
                <a:latin typeface="Times New Roman" pitchFamily="18" charset="0"/>
              </a:rPr>
              <a:t>0</a:t>
            </a:r>
            <a:r>
              <a:rPr lang="en-US" altLang="zh-CN" sz="3000" b="1" dirty="0" smtClean="0">
                <a:latin typeface="Times New Roman" pitchFamily="18" charset="0"/>
              </a:rPr>
              <a:t>)</a:t>
            </a:r>
            <a:r>
              <a:rPr lang="zh-CN" altLang="en-US" sz="3000" b="1" dirty="0" smtClean="0">
                <a:latin typeface="宋体" pitchFamily="2" charset="-122"/>
              </a:rPr>
              <a:t>为假命题，并且</a:t>
            </a:r>
            <a:r>
              <a:rPr lang="en-US" altLang="zh-CN" sz="3000" b="1" dirty="0" smtClean="0">
                <a:latin typeface="Times New Roman" pitchFamily="18" charset="0"/>
              </a:rPr>
              <a:t>H</a:t>
            </a:r>
            <a:r>
              <a:rPr lang="zh-CN" altLang="en-US" sz="3000" b="1" dirty="0" smtClean="0">
                <a:latin typeface="宋体" pitchFamily="2" charset="-122"/>
              </a:rPr>
              <a:t>为假命题。所以</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en-US" altLang="zh-CN" sz="3000" b="1" dirty="0" smtClean="0">
                <a:latin typeface="Times New Roman" pitchFamily="18" charset="0"/>
              </a:rPr>
              <a:t>(x)</a:t>
            </a:r>
            <a:r>
              <a:rPr lang="zh-CN" altLang="en-US" sz="3000" b="1" dirty="0" smtClean="0">
                <a:latin typeface="宋体" pitchFamily="2" charset="-122"/>
              </a:rPr>
              <a:t>取</a:t>
            </a:r>
            <a:r>
              <a:rPr lang="en-US" altLang="zh-CN" sz="3000" b="1" dirty="0" smtClean="0">
                <a:latin typeface="Times New Roman" pitchFamily="18" charset="0"/>
              </a:rPr>
              <a:t>0</a:t>
            </a:r>
            <a:r>
              <a:rPr lang="zh-CN" altLang="en-US" sz="3000" b="1" dirty="0" smtClean="0">
                <a:latin typeface="宋体" pitchFamily="2" charset="-122"/>
              </a:rPr>
              <a:t>值。从而</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en-US" altLang="zh-CN" sz="3000" b="1" dirty="0" smtClean="0">
                <a:latin typeface="Times New Roman" pitchFamily="18" charset="0"/>
              </a:rPr>
              <a:t>(x)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a:t>
            </a:r>
            <a:r>
              <a:rPr lang="zh-CN" altLang="en-US" sz="3000" b="1" dirty="0" smtClean="0">
                <a:latin typeface="宋体" pitchFamily="2" charset="-122"/>
              </a:rPr>
              <a:t>在</a:t>
            </a:r>
            <a:r>
              <a:rPr lang="en-US" altLang="zh-CN" sz="3000" b="1" dirty="0" smtClean="0">
                <a:latin typeface="Times New Roman" pitchFamily="18" charset="0"/>
              </a:rPr>
              <a:t>I</a:t>
            </a:r>
            <a:r>
              <a:rPr lang="zh-CN" altLang="en-US" sz="3000" b="1" dirty="0" smtClean="0">
                <a:latin typeface="宋体" pitchFamily="2" charset="-122"/>
              </a:rPr>
              <a:t>下取</a:t>
            </a:r>
            <a:r>
              <a:rPr lang="en-US" altLang="zh-CN" sz="3000" b="1" dirty="0" smtClean="0">
                <a:latin typeface="Times New Roman" pitchFamily="18" charset="0"/>
              </a:rPr>
              <a:t>0</a:t>
            </a:r>
            <a:r>
              <a:rPr lang="zh-CN" altLang="en-US" sz="3000" b="1" dirty="0" smtClean="0">
                <a:latin typeface="宋体" pitchFamily="2" charset="-122"/>
              </a:rPr>
              <a:t>值。</a:t>
            </a:r>
            <a:r>
              <a:rPr lang="zh-CN" altLang="en-US" sz="3000" b="1" dirty="0" smtClean="0">
                <a:latin typeface="Times New Roman" pitchFamily="18" charset="0"/>
              </a:rPr>
              <a:t> </a:t>
            </a:r>
          </a:p>
        </p:txBody>
      </p:sp>
      <p:sp>
        <p:nvSpPr>
          <p:cNvPr id="98307" name="Rectangle 3"/>
          <p:cNvSpPr>
            <a:spLocks noGrp="1" noChangeArrowheads="1"/>
          </p:cNvSpPr>
          <p:nvPr>
            <p:ph type="title"/>
          </p:nvPr>
        </p:nvSpPr>
        <p:spPr>
          <a:xfrm>
            <a:off x="0" y="76200"/>
            <a:ext cx="90678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证明：</a:t>
            </a:r>
            <a:r>
              <a:rPr lang="zh-CN" altLang="en-US" sz="3600" b="1" dirty="0" smtClean="0">
                <a:latin typeface="黑体" panose="02010609060101010101" pitchFamily="49" charset="-122"/>
                <a:ea typeface="黑体" panose="02010609060101010101" pitchFamily="49" charset="-122"/>
                <a:sym typeface="Symbol" pitchFamily="18" charset="2"/>
              </a:rPr>
              <a:t></a:t>
            </a:r>
            <a:r>
              <a:rPr lang="en-US" altLang="zh-CN" sz="3600" b="1" dirty="0" smtClean="0">
                <a:latin typeface="黑体" panose="02010609060101010101" pitchFamily="49" charset="-122"/>
                <a:ea typeface="黑体" panose="02010609060101010101" pitchFamily="49" charset="-122"/>
              </a:rPr>
              <a:t>x(G(x)</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smtClean="0">
                <a:latin typeface="黑体" panose="02010609060101010101" pitchFamily="49" charset="-122"/>
                <a:ea typeface="黑体" panose="02010609060101010101" pitchFamily="49" charset="-122"/>
              </a:rPr>
              <a:t>H)=</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err="1" smtClean="0">
                <a:latin typeface="黑体" panose="02010609060101010101" pitchFamily="49" charset="-122"/>
                <a:ea typeface="黑体" panose="02010609060101010101" pitchFamily="49" charset="-122"/>
              </a:rPr>
              <a:t>xG</a:t>
            </a:r>
            <a:r>
              <a:rPr lang="en-US" altLang="zh-CN" sz="3600" b="1" dirty="0" smtClean="0">
                <a:latin typeface="黑体" panose="02010609060101010101" pitchFamily="49" charset="-122"/>
                <a:ea typeface="黑体" panose="02010609060101010101" pitchFamily="49" charset="-122"/>
              </a:rPr>
              <a:t>(x)</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smtClean="0">
                <a:latin typeface="黑体" panose="02010609060101010101" pitchFamily="49" charset="-122"/>
                <a:ea typeface="黑体" panose="02010609060101010101" pitchFamily="49" charset="-122"/>
              </a:rPr>
              <a:t>H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B4D39325-46F3-47DC-95D9-82B4862C972A}" type="slidenum">
              <a:rPr lang="en-US" altLang="zh-CN" smtClean="0"/>
              <a:pPr>
                <a:defRPr/>
              </a:pPr>
              <a:t>91</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8306">
                                            <p:txEl>
                                              <p:pRg st="2" end="2"/>
                                            </p:txEl>
                                          </p:spTgt>
                                        </p:tgtEl>
                                        <p:attrNameLst>
                                          <p:attrName>style.visibility</p:attrName>
                                        </p:attrNameLst>
                                      </p:cBhvr>
                                      <p:to>
                                        <p:strVal val="visible"/>
                                      </p:to>
                                    </p:set>
                                    <p:anim calcmode="lin" valueType="num">
                                      <p:cBhvr additive="base">
                                        <p:cTn id="7" dur="500" fill="hold"/>
                                        <p:tgtEl>
                                          <p:spTgt spid="983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ChangeArrowheads="1"/>
          </p:cNvSpPr>
          <p:nvPr/>
        </p:nvSpPr>
        <p:spPr bwMode="auto">
          <a:xfrm>
            <a:off x="0" y="76200"/>
            <a:ext cx="8229600" cy="757238"/>
          </a:xfrm>
          <a:prstGeom prst="rect">
            <a:avLst/>
          </a:prstGeom>
          <a:noFill/>
          <a:ln w="9525">
            <a:noFill/>
            <a:miter lim="800000"/>
            <a:headEnd/>
            <a:tailEnd/>
          </a:ln>
          <a:effectLst/>
        </p:spPr>
        <p:txBody>
          <a:bodyPr anchor="ctr"/>
          <a:lstStyle/>
          <a:p>
            <a:pPr eaLnBrk="1" hangingPunct="1">
              <a:defRPr/>
            </a:pPr>
            <a:r>
              <a:rPr lang="en-US" altLang="zh-CN" sz="36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 </a:t>
            </a:r>
            <a:r>
              <a:rPr lang="zh-CN" altLang="en-US" sz="3600" b="1" dirty="0" smtClean="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证明</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 </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sym typeface="Symbol" pitchFamily="18" charset="2"/>
              </a:rPr>
              <a:t></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x(G(x)</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sym typeface="Symbol" pitchFamily="18" charset="2"/>
              </a:rPr>
              <a:t></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H)=</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sym typeface="Symbol" pitchFamily="18" charset="2"/>
              </a:rPr>
              <a:t></a:t>
            </a:r>
            <a:r>
              <a:rPr lang="en-US" altLang="zh-CN" sz="3600" b="1" dirty="0" err="1">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xG</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(x)</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sym typeface="Symbol" pitchFamily="18" charset="2"/>
              </a:rPr>
              <a:t></a:t>
            </a:r>
            <a:r>
              <a:rPr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H</a:t>
            </a:r>
          </a:p>
        </p:txBody>
      </p:sp>
      <p:sp>
        <p:nvSpPr>
          <p:cNvPr id="192517" name="Rectangle 5"/>
          <p:cNvSpPr>
            <a:spLocks noChangeArrowheads="1"/>
          </p:cNvSpPr>
          <p:nvPr/>
        </p:nvSpPr>
        <p:spPr bwMode="auto">
          <a:xfrm>
            <a:off x="152400" y="985838"/>
            <a:ext cx="8839200" cy="5334000"/>
          </a:xfrm>
          <a:prstGeom prst="rect">
            <a:avLst/>
          </a:prstGeom>
          <a:noFill/>
          <a:ln w="9525">
            <a:noFill/>
            <a:miter lim="800000"/>
            <a:headEnd/>
            <a:tailEnd/>
          </a:ln>
          <a:effectLst/>
        </p:spPr>
        <p:txBody>
          <a:bodyPr/>
          <a:lstStyle/>
          <a:p>
            <a:pPr marL="342900" indent="-342900" eaLnBrk="1" hangingPunct="1">
              <a:lnSpc>
                <a:spcPct val="110000"/>
              </a:lnSpc>
              <a:spcBef>
                <a:spcPct val="50000"/>
              </a:spcBef>
              <a:defRPr/>
            </a:pPr>
            <a:r>
              <a:rPr lang="zh-CN" altLang="en-US" sz="3000" b="1" dirty="0">
                <a:effectLst>
                  <a:outerShdw blurRad="38100" dist="38100" dir="2700000" algn="tl">
                    <a:srgbClr val="000000"/>
                  </a:outerShdw>
                </a:effectLst>
                <a:latin typeface="Times New Roman" pitchFamily="18" charset="0"/>
              </a:rPr>
              <a:t>设</a:t>
            </a:r>
            <a:r>
              <a:rPr lang="en-US" altLang="zh-CN" sz="3000" b="1" dirty="0">
                <a:effectLst>
                  <a:outerShdw blurRad="38100" dist="38100" dir="2700000" algn="tl">
                    <a:srgbClr val="000000"/>
                  </a:outerShdw>
                </a:effectLst>
                <a:latin typeface="Times New Roman" pitchFamily="18" charset="0"/>
              </a:rPr>
              <a:t>I</a:t>
            </a:r>
            <a:r>
              <a:rPr lang="zh-CN" altLang="en-US" sz="3000" b="1" dirty="0">
                <a:effectLst>
                  <a:outerShdw blurRad="38100" dist="38100" dir="2700000" algn="tl">
                    <a:srgbClr val="000000"/>
                  </a:outerShdw>
                </a:effectLst>
                <a:latin typeface="Times New Roman" pitchFamily="18" charset="0"/>
              </a:rPr>
              <a:t>是</a:t>
            </a:r>
            <a:r>
              <a:rPr lang="en-US" altLang="zh-CN" sz="3000" b="1" dirty="0">
                <a:effectLst>
                  <a:outerShdw blurRad="38100" dist="38100" dir="2700000" algn="tl">
                    <a:srgbClr val="000000"/>
                  </a:outerShdw>
                </a:effectLst>
                <a:latin typeface="Times New Roman" pitchFamily="18" charset="0"/>
              </a:rPr>
              <a:t>G(x)</a:t>
            </a:r>
            <a:r>
              <a:rPr lang="zh-CN" altLang="en-US" sz="3000" b="1" dirty="0">
                <a:effectLst>
                  <a:outerShdw blurRad="38100" dist="38100" dir="2700000" algn="tl">
                    <a:srgbClr val="000000"/>
                  </a:outerShdw>
                </a:effectLst>
                <a:latin typeface="Times New Roman" pitchFamily="18" charset="0"/>
              </a:rPr>
              <a:t>和</a:t>
            </a:r>
            <a:r>
              <a:rPr lang="en-US" altLang="zh-CN" sz="3000" b="1" dirty="0">
                <a:effectLst>
                  <a:outerShdw blurRad="38100" dist="38100" dir="2700000" algn="tl">
                    <a:srgbClr val="000000"/>
                  </a:outerShdw>
                </a:effectLst>
                <a:latin typeface="Times New Roman" pitchFamily="18" charset="0"/>
              </a:rPr>
              <a:t>H</a:t>
            </a:r>
            <a:r>
              <a:rPr lang="zh-CN" altLang="en-US" sz="3000" b="1" dirty="0">
                <a:effectLst>
                  <a:outerShdw blurRad="38100" dist="38100" dir="2700000" algn="tl">
                    <a:srgbClr val="000000"/>
                  </a:outerShdw>
                </a:effectLst>
                <a:latin typeface="Times New Roman" pitchFamily="18" charset="0"/>
              </a:rPr>
              <a:t>的任意一个解释。</a:t>
            </a:r>
          </a:p>
          <a:p>
            <a:pPr eaLnBrk="1" hangingPunct="1">
              <a:lnSpc>
                <a:spcPct val="110000"/>
              </a:lnSpc>
              <a:spcBef>
                <a:spcPct val="50000"/>
              </a:spcBef>
              <a:defRPr/>
            </a:pPr>
            <a:r>
              <a:rPr lang="zh-CN" altLang="en-US" sz="3000" b="1" dirty="0">
                <a:solidFill>
                  <a:srgbClr val="FFCC00"/>
                </a:solidFill>
                <a:effectLst>
                  <a:outerShdw blurRad="38100" dist="38100" dir="2700000" algn="tl">
                    <a:srgbClr val="000000"/>
                  </a:outerShdw>
                </a:effectLst>
                <a:latin typeface="Times New Roman" pitchFamily="18" charset="0"/>
              </a:rPr>
              <a:t>   </a:t>
            </a:r>
            <a:r>
              <a:rPr lang="zh-CN" altLang="en-US" sz="3200" b="1" dirty="0">
                <a:solidFill>
                  <a:srgbClr val="FFCC00"/>
                </a:solidFill>
                <a:effectLst>
                  <a:outerShdw blurRad="38100" dist="38100" dir="2700000" algn="tl">
                    <a:srgbClr val="000000"/>
                  </a:outerShdw>
                </a:effectLst>
                <a:latin typeface="Times New Roman" pitchFamily="18" charset="0"/>
              </a:rPr>
              <a:t>若</a:t>
            </a:r>
            <a:r>
              <a:rPr lang="zh-CN" altLang="en-US" sz="3200" b="1" dirty="0">
                <a:solidFill>
                  <a:srgbClr val="FFCC00"/>
                </a:solidFill>
                <a:effectLst>
                  <a:outerShdw blurRad="38100" dist="38100" dir="2700000" algn="tl">
                    <a:srgbClr val="000000"/>
                  </a:outerShdw>
                </a:effectLst>
                <a:latin typeface="Times New Roman" pitchFamily="18" charset="0"/>
                <a:sym typeface="Symbol" pitchFamily="18" charset="2"/>
              </a:rPr>
              <a:t></a:t>
            </a:r>
            <a:r>
              <a:rPr lang="en-US" altLang="zh-CN" sz="3200" b="1" dirty="0">
                <a:solidFill>
                  <a:srgbClr val="FFCC00"/>
                </a:solidFill>
                <a:effectLst>
                  <a:outerShdw blurRad="38100" dist="38100" dir="2700000" algn="tl">
                    <a:srgbClr val="000000"/>
                  </a:outerShdw>
                </a:effectLst>
                <a:latin typeface="Times New Roman" pitchFamily="18" charset="0"/>
              </a:rPr>
              <a:t>x(G(x)</a:t>
            </a:r>
            <a:r>
              <a:rPr lang="en-US" altLang="zh-CN" sz="3200" b="1" dirty="0">
                <a:solidFill>
                  <a:srgbClr val="FFCC00"/>
                </a:solidFill>
                <a:effectLst>
                  <a:outerShdw blurRad="38100" dist="38100" dir="2700000" algn="tl">
                    <a:srgbClr val="000000"/>
                  </a:outerShdw>
                </a:effectLst>
                <a:latin typeface="Times New Roman" pitchFamily="18" charset="0"/>
                <a:sym typeface="Symbol" pitchFamily="18" charset="2"/>
              </a:rPr>
              <a:t></a:t>
            </a:r>
            <a:r>
              <a:rPr lang="en-US" altLang="zh-CN" sz="3200" b="1" dirty="0">
                <a:solidFill>
                  <a:srgbClr val="FFCC00"/>
                </a:solidFill>
                <a:effectLst>
                  <a:outerShdw blurRad="38100" dist="38100" dir="2700000" algn="tl">
                    <a:srgbClr val="000000"/>
                  </a:outerShdw>
                </a:effectLst>
                <a:latin typeface="Times New Roman" pitchFamily="18" charset="0"/>
              </a:rPr>
              <a:t>H)</a:t>
            </a:r>
            <a:r>
              <a:rPr lang="zh-CN" altLang="en-US" sz="3200" b="1" dirty="0">
                <a:solidFill>
                  <a:srgbClr val="FFCC00"/>
                </a:solidFill>
                <a:effectLst>
                  <a:outerShdw blurRad="38100" dist="38100" dir="2700000" algn="tl">
                    <a:srgbClr val="000000"/>
                  </a:outerShdw>
                </a:effectLst>
                <a:latin typeface="Times New Roman" pitchFamily="18" charset="0"/>
              </a:rPr>
              <a:t>在</a:t>
            </a:r>
            <a:r>
              <a:rPr lang="en-US" altLang="zh-CN" sz="3200" b="1" dirty="0">
                <a:solidFill>
                  <a:srgbClr val="FFCC00"/>
                </a:solidFill>
                <a:effectLst>
                  <a:outerShdw blurRad="38100" dist="38100" dir="2700000" algn="tl">
                    <a:srgbClr val="000000"/>
                  </a:outerShdw>
                </a:effectLst>
                <a:latin typeface="Times New Roman" pitchFamily="18" charset="0"/>
              </a:rPr>
              <a:t>I</a:t>
            </a:r>
            <a:r>
              <a:rPr lang="zh-CN" altLang="en-US" sz="3200" b="1" dirty="0">
                <a:solidFill>
                  <a:srgbClr val="FFCC00"/>
                </a:solidFill>
                <a:effectLst>
                  <a:outerShdw blurRad="38100" dist="38100" dir="2700000" algn="tl">
                    <a:srgbClr val="000000"/>
                  </a:outerShdw>
                </a:effectLst>
                <a:latin typeface="Times New Roman" pitchFamily="18" charset="0"/>
              </a:rPr>
              <a:t>下取</a:t>
            </a:r>
            <a:r>
              <a:rPr lang="en-US" altLang="zh-CN" sz="3200" b="1" dirty="0">
                <a:solidFill>
                  <a:srgbClr val="FFCC00"/>
                </a:solidFill>
                <a:effectLst>
                  <a:outerShdw blurRad="38100" dist="38100" dir="2700000" algn="tl">
                    <a:srgbClr val="000000"/>
                  </a:outerShdw>
                </a:effectLst>
                <a:latin typeface="Times New Roman" pitchFamily="18" charset="0"/>
              </a:rPr>
              <a:t>1</a:t>
            </a:r>
            <a:r>
              <a:rPr lang="zh-CN" altLang="en-US" sz="3200" b="1" dirty="0">
                <a:solidFill>
                  <a:srgbClr val="FFCC00"/>
                </a:solidFill>
                <a:effectLst>
                  <a:outerShdw blurRad="38100" dist="38100" dir="2700000" algn="tl">
                    <a:srgbClr val="000000"/>
                  </a:outerShdw>
                </a:effectLst>
                <a:latin typeface="Times New Roman" pitchFamily="18" charset="0"/>
              </a:rPr>
              <a:t>值</a:t>
            </a:r>
            <a:r>
              <a:rPr lang="en-US" altLang="zh-CN" sz="3200" b="1" dirty="0">
                <a:effectLst>
                  <a:outerShdw blurRad="38100" dist="38100" dir="2700000" algn="tl">
                    <a:srgbClr val="000000"/>
                  </a:outerShdw>
                </a:effectLst>
                <a:latin typeface="Times New Roman" pitchFamily="18" charset="0"/>
              </a:rPr>
              <a:t>,</a:t>
            </a:r>
            <a:r>
              <a:rPr lang="zh-CN" altLang="en-US" sz="3200" b="1" dirty="0">
                <a:effectLst>
                  <a:outerShdw blurRad="38100" dist="38100" dir="2700000" algn="tl">
                    <a:srgbClr val="000000"/>
                  </a:outerShdw>
                </a:effectLst>
                <a:latin typeface="Times New Roman" pitchFamily="18" charset="0"/>
              </a:rPr>
              <a:t>则在</a:t>
            </a:r>
            <a:r>
              <a:rPr lang="en-US" altLang="zh-CN" sz="3200" b="1" dirty="0">
                <a:effectLst>
                  <a:outerShdw blurRad="38100" dist="38100" dir="2700000" algn="tl">
                    <a:srgbClr val="000000"/>
                  </a:outerShdw>
                </a:effectLst>
                <a:latin typeface="Times New Roman" pitchFamily="18" charset="0"/>
              </a:rPr>
              <a:t>I</a:t>
            </a:r>
            <a:r>
              <a:rPr lang="zh-CN" altLang="en-US" sz="3200" b="1" dirty="0">
                <a:effectLst>
                  <a:outerShdw blurRad="38100" dist="38100" dir="2700000" algn="tl">
                    <a:srgbClr val="000000"/>
                  </a:outerShdw>
                </a:effectLst>
                <a:latin typeface="Times New Roman" pitchFamily="18" charset="0"/>
              </a:rPr>
              <a:t>下</a:t>
            </a:r>
            <a:r>
              <a:rPr lang="en-US" altLang="zh-CN" sz="3200" b="1" dirty="0">
                <a:effectLst>
                  <a:outerShdw blurRad="38100" dist="38100" dir="2700000" algn="tl">
                    <a:srgbClr val="000000"/>
                  </a:outerShdw>
                </a:effectLst>
                <a:latin typeface="Times New Roman" pitchFamily="18" charset="0"/>
              </a:rPr>
              <a:t>,</a:t>
            </a:r>
            <a:r>
              <a:rPr lang="zh-CN" altLang="en-US" sz="3200" b="1" dirty="0">
                <a:effectLst>
                  <a:outerShdw blurRad="38100" dist="38100" dir="2700000" algn="tl">
                    <a:srgbClr val="000000"/>
                  </a:outerShdw>
                </a:effectLst>
                <a:latin typeface="Times New Roman" pitchFamily="18" charset="0"/>
              </a:rPr>
              <a:t>存在</a:t>
            </a:r>
            <a:r>
              <a:rPr lang="en-US" altLang="zh-CN" sz="3200" b="1" dirty="0">
                <a:effectLst>
                  <a:outerShdw blurRad="38100" dist="38100" dir="2700000" algn="tl">
                    <a:srgbClr val="000000"/>
                  </a:outerShdw>
                </a:effectLst>
                <a:latin typeface="Times New Roman" pitchFamily="18" charset="0"/>
              </a:rPr>
              <a:t>x</a:t>
            </a:r>
            <a:r>
              <a:rPr lang="en-US" altLang="zh-CN" sz="3200" b="1" baseline="-30000" dirty="0">
                <a:effectLst>
                  <a:outerShdw blurRad="38100" dist="38100" dir="2700000" algn="tl">
                    <a:srgbClr val="000000"/>
                  </a:outerShdw>
                </a:effectLst>
                <a:latin typeface="Times New Roman" pitchFamily="18" charset="0"/>
              </a:rPr>
              <a:t>0</a:t>
            </a:r>
            <a:r>
              <a:rPr lang="en-US" altLang="zh-CN" sz="3200" b="1" dirty="0">
                <a:effectLst>
                  <a:outerShdw blurRad="38100" dist="38100" dir="2700000" algn="tl">
                    <a:srgbClr val="000000"/>
                  </a:outerShdw>
                </a:effectLst>
                <a:latin typeface="Times New Roman" pitchFamily="18" charset="0"/>
                <a:sym typeface="Symbol" pitchFamily="18" charset="2"/>
              </a:rPr>
              <a:t></a:t>
            </a:r>
            <a:r>
              <a:rPr lang="en-US" altLang="zh-CN" sz="3200" b="1" dirty="0">
                <a:effectLst>
                  <a:outerShdw blurRad="38100" dist="38100" dir="2700000" algn="tl">
                    <a:srgbClr val="000000"/>
                  </a:outerShdw>
                </a:effectLst>
                <a:latin typeface="Times New Roman" pitchFamily="18" charset="0"/>
              </a:rPr>
              <a:t>D</a:t>
            </a:r>
            <a:r>
              <a:rPr lang="zh-CN" altLang="en-US" sz="3200" b="1" dirty="0">
                <a:effectLst>
                  <a:outerShdw blurRad="38100" dist="38100" dir="2700000" algn="tl">
                    <a:srgbClr val="000000"/>
                  </a:outerShdw>
                </a:effectLst>
                <a:latin typeface="Times New Roman" pitchFamily="18" charset="0"/>
              </a:rPr>
              <a:t>，</a:t>
            </a:r>
            <a:r>
              <a:rPr lang="en-US" altLang="zh-CN" sz="3200" b="1" dirty="0">
                <a:effectLst>
                  <a:outerShdw blurRad="38100" dist="38100" dir="2700000" algn="tl">
                    <a:srgbClr val="000000"/>
                  </a:outerShdw>
                </a:effectLst>
                <a:latin typeface="Times New Roman" pitchFamily="18" charset="0"/>
              </a:rPr>
              <a:t>G(x</a:t>
            </a:r>
            <a:r>
              <a:rPr lang="en-US" altLang="zh-CN" sz="3200" b="1" baseline="-30000" dirty="0">
                <a:effectLst>
                  <a:outerShdw blurRad="38100" dist="38100" dir="2700000" algn="tl">
                    <a:srgbClr val="000000"/>
                  </a:outerShdw>
                </a:effectLst>
                <a:latin typeface="Times New Roman" pitchFamily="18" charset="0"/>
              </a:rPr>
              <a:t>0</a:t>
            </a:r>
            <a:r>
              <a:rPr lang="en-US" altLang="zh-CN" sz="3200" b="1" dirty="0">
                <a:effectLst>
                  <a:outerShdw blurRad="38100" dist="38100" dir="2700000" algn="tl">
                    <a:srgbClr val="000000"/>
                  </a:outerShdw>
                </a:effectLst>
                <a:latin typeface="Times New Roman" pitchFamily="18" charset="0"/>
              </a:rPr>
              <a:t>)</a:t>
            </a:r>
            <a:r>
              <a:rPr lang="en-US" altLang="zh-CN" sz="3200" b="1" dirty="0">
                <a:effectLst>
                  <a:outerShdw blurRad="38100" dist="38100" dir="2700000" algn="tl">
                    <a:srgbClr val="000000"/>
                  </a:outerShdw>
                </a:effectLst>
                <a:latin typeface="Times New Roman" pitchFamily="18" charset="0"/>
                <a:sym typeface="Symbol" pitchFamily="18" charset="2"/>
              </a:rPr>
              <a:t></a:t>
            </a:r>
            <a:r>
              <a:rPr lang="en-US" altLang="zh-CN" sz="3200" b="1" dirty="0">
                <a:effectLst>
                  <a:outerShdw blurRad="38100" dist="38100" dir="2700000" algn="tl">
                    <a:srgbClr val="000000"/>
                  </a:outerShdw>
                </a:effectLst>
                <a:latin typeface="Times New Roman" pitchFamily="18" charset="0"/>
              </a:rPr>
              <a:t>H</a:t>
            </a:r>
            <a:r>
              <a:rPr lang="zh-CN" altLang="en-US" sz="3200" b="1" dirty="0">
                <a:effectLst>
                  <a:outerShdw blurRad="38100" dist="38100" dir="2700000" algn="tl">
                    <a:srgbClr val="000000"/>
                  </a:outerShdw>
                </a:effectLst>
                <a:latin typeface="Times New Roman" pitchFamily="18" charset="0"/>
              </a:rPr>
              <a:t>是真命题。若</a:t>
            </a:r>
            <a:r>
              <a:rPr lang="en-US" altLang="zh-CN" sz="3200" b="1" dirty="0">
                <a:effectLst>
                  <a:outerShdw blurRad="38100" dist="38100" dir="2700000" algn="tl">
                    <a:srgbClr val="000000"/>
                  </a:outerShdw>
                </a:effectLst>
                <a:latin typeface="Times New Roman" pitchFamily="18" charset="0"/>
              </a:rPr>
              <a:t>H</a:t>
            </a:r>
            <a:r>
              <a:rPr lang="zh-CN" altLang="en-US" sz="3200" b="1" dirty="0">
                <a:effectLst>
                  <a:outerShdw blurRad="38100" dist="38100" dir="2700000" algn="tl">
                    <a:srgbClr val="000000"/>
                  </a:outerShdw>
                </a:effectLst>
                <a:latin typeface="Times New Roman" pitchFamily="18" charset="0"/>
              </a:rPr>
              <a:t>是真命题，则</a:t>
            </a:r>
            <a:r>
              <a:rPr lang="zh-CN" altLang="en-US" sz="3200" b="1" dirty="0">
                <a:effectLst>
                  <a:outerShdw blurRad="38100" dist="38100" dir="2700000" algn="tl">
                    <a:srgbClr val="000000"/>
                  </a:outerShdw>
                </a:effectLst>
                <a:latin typeface="Times New Roman" pitchFamily="18" charset="0"/>
                <a:sym typeface="Symbol" pitchFamily="18" charset="2"/>
              </a:rPr>
              <a:t></a:t>
            </a:r>
            <a:r>
              <a:rPr lang="en-US" altLang="zh-CN" sz="3200" b="1" dirty="0" err="1">
                <a:effectLst>
                  <a:outerShdw blurRad="38100" dist="38100" dir="2700000" algn="tl">
                    <a:srgbClr val="000000"/>
                  </a:outerShdw>
                </a:effectLst>
                <a:latin typeface="Times New Roman" pitchFamily="18" charset="0"/>
              </a:rPr>
              <a:t>xG</a:t>
            </a:r>
            <a:r>
              <a:rPr lang="en-US" altLang="zh-CN" sz="3200" b="1" dirty="0">
                <a:effectLst>
                  <a:outerShdw blurRad="38100" dist="38100" dir="2700000" algn="tl">
                    <a:srgbClr val="000000"/>
                  </a:outerShdw>
                </a:effectLst>
                <a:latin typeface="Times New Roman" pitchFamily="18" charset="0"/>
              </a:rPr>
              <a:t>(x)</a:t>
            </a:r>
            <a:r>
              <a:rPr lang="en-US" altLang="zh-CN" sz="3200" b="1" dirty="0">
                <a:effectLst>
                  <a:outerShdw blurRad="38100" dist="38100" dir="2700000" algn="tl">
                    <a:srgbClr val="000000"/>
                  </a:outerShdw>
                </a:effectLst>
                <a:latin typeface="Times New Roman" pitchFamily="18" charset="0"/>
                <a:sym typeface="Symbol" pitchFamily="18" charset="2"/>
              </a:rPr>
              <a:t></a:t>
            </a:r>
            <a:r>
              <a:rPr lang="en-US" altLang="zh-CN" sz="3200" b="1" dirty="0">
                <a:effectLst>
                  <a:outerShdw blurRad="38100" dist="38100" dir="2700000" algn="tl">
                    <a:srgbClr val="000000"/>
                  </a:outerShdw>
                </a:effectLst>
                <a:latin typeface="Times New Roman" pitchFamily="18" charset="0"/>
              </a:rPr>
              <a:t>H</a:t>
            </a:r>
            <a:r>
              <a:rPr lang="zh-CN" altLang="en-US" sz="3200" b="1" dirty="0">
                <a:effectLst>
                  <a:outerShdw blurRad="38100" dist="38100" dir="2700000" algn="tl">
                    <a:srgbClr val="000000"/>
                  </a:outerShdw>
                </a:effectLst>
                <a:latin typeface="Times New Roman" pitchFamily="18" charset="0"/>
              </a:rPr>
              <a:t>是真命题；若</a:t>
            </a:r>
            <a:r>
              <a:rPr lang="en-US" altLang="zh-CN" sz="3200" b="1" dirty="0">
                <a:effectLst>
                  <a:outerShdw blurRad="38100" dist="38100" dir="2700000" algn="tl">
                    <a:srgbClr val="000000"/>
                  </a:outerShdw>
                </a:effectLst>
                <a:latin typeface="Times New Roman" pitchFamily="18" charset="0"/>
              </a:rPr>
              <a:t>H</a:t>
            </a:r>
            <a:r>
              <a:rPr lang="zh-CN" altLang="en-US" sz="3200" b="1" dirty="0">
                <a:effectLst>
                  <a:outerShdw blurRad="38100" dist="38100" dir="2700000" algn="tl">
                    <a:srgbClr val="000000"/>
                  </a:outerShdw>
                </a:effectLst>
                <a:latin typeface="Times New Roman" pitchFamily="18" charset="0"/>
              </a:rPr>
              <a:t>是假命题，则必然有</a:t>
            </a:r>
            <a:r>
              <a:rPr lang="en-US" altLang="zh-CN" sz="3200" b="1" dirty="0">
                <a:effectLst>
                  <a:outerShdw blurRad="38100" dist="38100" dir="2700000" algn="tl">
                    <a:srgbClr val="000000"/>
                  </a:outerShdw>
                </a:effectLst>
                <a:latin typeface="Times New Roman" pitchFamily="18" charset="0"/>
              </a:rPr>
              <a:t>G(x</a:t>
            </a:r>
            <a:r>
              <a:rPr lang="en-US" altLang="zh-CN" sz="3200" b="1" baseline="-30000" dirty="0">
                <a:effectLst>
                  <a:outerShdw blurRad="38100" dist="38100" dir="2700000" algn="tl">
                    <a:srgbClr val="000000"/>
                  </a:outerShdw>
                </a:effectLst>
                <a:latin typeface="Times New Roman" pitchFamily="18" charset="0"/>
              </a:rPr>
              <a:t>0</a:t>
            </a:r>
            <a:r>
              <a:rPr lang="en-US" altLang="zh-CN" sz="3200" b="1" dirty="0">
                <a:effectLst>
                  <a:outerShdw blurRad="38100" dist="38100" dir="2700000" algn="tl">
                    <a:srgbClr val="000000"/>
                  </a:outerShdw>
                </a:effectLst>
                <a:latin typeface="Times New Roman" pitchFamily="18" charset="0"/>
              </a:rPr>
              <a:t>) </a:t>
            </a:r>
            <a:r>
              <a:rPr lang="zh-CN" altLang="en-US" sz="3200" b="1" dirty="0">
                <a:effectLst>
                  <a:outerShdw blurRad="38100" dist="38100" dir="2700000" algn="tl">
                    <a:srgbClr val="000000"/>
                  </a:outerShdw>
                </a:effectLst>
                <a:latin typeface="Times New Roman" pitchFamily="18" charset="0"/>
              </a:rPr>
              <a:t>是真命题，故</a:t>
            </a:r>
            <a:r>
              <a:rPr lang="zh-CN" altLang="en-US" sz="3200" b="1" dirty="0">
                <a:effectLst>
                  <a:outerShdw blurRad="38100" dist="38100" dir="2700000" algn="tl">
                    <a:srgbClr val="000000"/>
                  </a:outerShdw>
                </a:effectLst>
                <a:latin typeface="Times New Roman" pitchFamily="18" charset="0"/>
                <a:sym typeface="Symbol" pitchFamily="18" charset="2"/>
              </a:rPr>
              <a:t></a:t>
            </a:r>
            <a:r>
              <a:rPr lang="en-US" altLang="zh-CN" sz="3200" b="1" dirty="0" err="1">
                <a:effectLst>
                  <a:outerShdw blurRad="38100" dist="38100" dir="2700000" algn="tl">
                    <a:srgbClr val="000000"/>
                  </a:outerShdw>
                </a:effectLst>
                <a:latin typeface="Times New Roman" pitchFamily="18" charset="0"/>
              </a:rPr>
              <a:t>xG</a:t>
            </a:r>
            <a:r>
              <a:rPr lang="en-US" altLang="zh-CN" sz="3200" b="1" dirty="0">
                <a:effectLst>
                  <a:outerShdw blurRad="38100" dist="38100" dir="2700000" algn="tl">
                    <a:srgbClr val="000000"/>
                  </a:outerShdw>
                </a:effectLst>
                <a:latin typeface="Times New Roman" pitchFamily="18" charset="0"/>
              </a:rPr>
              <a:t>(x)</a:t>
            </a:r>
            <a:r>
              <a:rPr lang="zh-CN" altLang="en-US" sz="3200" b="1" dirty="0">
                <a:effectLst>
                  <a:outerShdw blurRad="38100" dist="38100" dir="2700000" algn="tl">
                    <a:srgbClr val="000000"/>
                  </a:outerShdw>
                </a:effectLst>
                <a:latin typeface="Times New Roman" pitchFamily="18" charset="0"/>
              </a:rPr>
              <a:t>取</a:t>
            </a:r>
            <a:r>
              <a:rPr lang="en-US" altLang="zh-CN" sz="3200" b="1" dirty="0">
                <a:effectLst>
                  <a:outerShdw blurRad="38100" dist="38100" dir="2700000" algn="tl">
                    <a:srgbClr val="000000"/>
                  </a:outerShdw>
                </a:effectLst>
                <a:latin typeface="Times New Roman" pitchFamily="18" charset="0"/>
              </a:rPr>
              <a:t>1</a:t>
            </a:r>
            <a:r>
              <a:rPr lang="zh-CN" altLang="en-US" sz="3200" b="1" dirty="0">
                <a:effectLst>
                  <a:outerShdw blurRad="38100" dist="38100" dir="2700000" algn="tl">
                    <a:srgbClr val="000000"/>
                  </a:outerShdw>
                </a:effectLst>
                <a:latin typeface="Times New Roman" pitchFamily="18" charset="0"/>
              </a:rPr>
              <a:t>值</a:t>
            </a:r>
            <a:r>
              <a:rPr lang="en-US" altLang="zh-CN" sz="3200" b="1" dirty="0">
                <a:effectLst>
                  <a:outerShdw blurRad="38100" dist="38100" dir="2700000" algn="tl">
                    <a:srgbClr val="000000"/>
                  </a:outerShdw>
                </a:effectLst>
                <a:latin typeface="Times New Roman" pitchFamily="18" charset="0"/>
              </a:rPr>
              <a:t>.</a:t>
            </a:r>
            <a:r>
              <a:rPr lang="zh-CN" altLang="en-US" sz="3200" b="1" dirty="0">
                <a:effectLst>
                  <a:outerShdw blurRad="38100" dist="38100" dir="2700000" algn="tl">
                    <a:srgbClr val="000000"/>
                  </a:outerShdw>
                </a:effectLst>
                <a:latin typeface="Times New Roman" pitchFamily="18" charset="0"/>
              </a:rPr>
              <a:t>所以</a:t>
            </a:r>
            <a:r>
              <a:rPr lang="zh-CN" altLang="en-US" sz="3200" b="1" dirty="0">
                <a:effectLst>
                  <a:outerShdw blurRad="38100" dist="38100" dir="2700000" algn="tl">
                    <a:srgbClr val="000000"/>
                  </a:outerShdw>
                </a:effectLst>
                <a:latin typeface="Times New Roman" pitchFamily="18" charset="0"/>
                <a:sym typeface="Symbol" pitchFamily="18" charset="2"/>
              </a:rPr>
              <a:t></a:t>
            </a:r>
            <a:r>
              <a:rPr lang="en-US" altLang="zh-CN" sz="3200" b="1" dirty="0" err="1">
                <a:effectLst>
                  <a:outerShdw blurRad="38100" dist="38100" dir="2700000" algn="tl">
                    <a:srgbClr val="000000"/>
                  </a:outerShdw>
                </a:effectLst>
                <a:latin typeface="Times New Roman" pitchFamily="18" charset="0"/>
              </a:rPr>
              <a:t>xG</a:t>
            </a:r>
            <a:r>
              <a:rPr lang="en-US" altLang="zh-CN" sz="3200" b="1" dirty="0">
                <a:effectLst>
                  <a:outerShdw blurRad="38100" dist="38100" dir="2700000" algn="tl">
                    <a:srgbClr val="000000"/>
                  </a:outerShdw>
                </a:effectLst>
                <a:latin typeface="Times New Roman" pitchFamily="18" charset="0"/>
              </a:rPr>
              <a:t>(x)</a:t>
            </a:r>
            <a:r>
              <a:rPr lang="en-US" altLang="zh-CN" sz="3200" b="1" dirty="0">
                <a:effectLst>
                  <a:outerShdw blurRad="38100" dist="38100" dir="2700000" algn="tl">
                    <a:srgbClr val="000000"/>
                  </a:outerShdw>
                </a:effectLst>
                <a:latin typeface="Times New Roman" pitchFamily="18" charset="0"/>
                <a:sym typeface="Symbol" pitchFamily="18" charset="2"/>
              </a:rPr>
              <a:t></a:t>
            </a:r>
            <a:r>
              <a:rPr lang="en-US" altLang="zh-CN" sz="3200" b="1" dirty="0">
                <a:effectLst>
                  <a:outerShdw blurRad="38100" dist="38100" dir="2700000" algn="tl">
                    <a:srgbClr val="000000"/>
                  </a:outerShdw>
                </a:effectLst>
                <a:latin typeface="Times New Roman" pitchFamily="18" charset="0"/>
              </a:rPr>
              <a:t>H</a:t>
            </a:r>
            <a:r>
              <a:rPr lang="zh-CN" altLang="en-US" sz="3200" b="1" dirty="0">
                <a:effectLst>
                  <a:outerShdw blurRad="38100" dist="38100" dir="2700000" algn="tl">
                    <a:srgbClr val="000000"/>
                  </a:outerShdw>
                </a:effectLst>
                <a:latin typeface="Times New Roman" pitchFamily="18" charset="0"/>
              </a:rPr>
              <a:t>在</a:t>
            </a:r>
            <a:r>
              <a:rPr lang="en-US" altLang="zh-CN" sz="3200" b="1" dirty="0">
                <a:effectLst>
                  <a:outerShdw blurRad="38100" dist="38100" dir="2700000" algn="tl">
                    <a:srgbClr val="000000"/>
                  </a:outerShdw>
                </a:effectLst>
                <a:latin typeface="Times New Roman" pitchFamily="18" charset="0"/>
              </a:rPr>
              <a:t>I</a:t>
            </a:r>
            <a:r>
              <a:rPr lang="zh-CN" altLang="en-US" sz="3200" b="1" dirty="0">
                <a:effectLst>
                  <a:outerShdw blurRad="38100" dist="38100" dir="2700000" algn="tl">
                    <a:srgbClr val="000000"/>
                  </a:outerShdw>
                </a:effectLst>
                <a:latin typeface="Times New Roman" pitchFamily="18" charset="0"/>
              </a:rPr>
              <a:t>下取</a:t>
            </a:r>
            <a:r>
              <a:rPr lang="en-US" altLang="zh-CN" sz="3200" b="1" dirty="0">
                <a:effectLst>
                  <a:outerShdw blurRad="38100" dist="38100" dir="2700000" algn="tl">
                    <a:srgbClr val="000000"/>
                  </a:outerShdw>
                </a:effectLst>
                <a:latin typeface="Times New Roman" pitchFamily="18" charset="0"/>
              </a:rPr>
              <a:t>1</a:t>
            </a:r>
            <a:r>
              <a:rPr lang="zh-CN" altLang="en-US" sz="3200" b="1" dirty="0">
                <a:effectLst>
                  <a:outerShdw blurRad="38100" dist="38100" dir="2700000" algn="tl">
                    <a:srgbClr val="000000"/>
                  </a:outerShdw>
                </a:effectLst>
                <a:latin typeface="Times New Roman" pitchFamily="18" charset="0"/>
              </a:rPr>
              <a:t>值。</a:t>
            </a:r>
          </a:p>
          <a:p>
            <a:pPr eaLnBrk="1" hangingPunct="1">
              <a:lnSpc>
                <a:spcPct val="110000"/>
              </a:lnSpc>
              <a:spcBef>
                <a:spcPct val="20000"/>
              </a:spcBef>
              <a:buClr>
                <a:srgbClr val="FFCC00"/>
              </a:buClr>
              <a:buSzPct val="90000"/>
              <a:buFont typeface="Wingdings" pitchFamily="2" charset="2"/>
              <a:buNone/>
              <a:defRPr/>
            </a:pPr>
            <a:r>
              <a:rPr lang="zh-CN" altLang="en-US" sz="3200" b="1" dirty="0">
                <a:effectLst>
                  <a:outerShdw blurRad="38100" dist="38100" dir="2700000" algn="tl">
                    <a:srgbClr val="000000"/>
                  </a:outerShdw>
                </a:effectLst>
                <a:latin typeface="宋体" pitchFamily="2" charset="-122"/>
              </a:rPr>
              <a:t>  </a:t>
            </a:r>
            <a:r>
              <a:rPr lang="zh-CN" altLang="en-US" sz="3200" b="1" dirty="0">
                <a:solidFill>
                  <a:srgbClr val="FFCC00"/>
                </a:solidFill>
                <a:effectLst>
                  <a:outerShdw blurRad="38100" dist="38100" dir="2700000" algn="tl">
                    <a:srgbClr val="000000"/>
                  </a:outerShdw>
                </a:effectLst>
                <a:latin typeface="Times New Roman" pitchFamily="18" charset="0"/>
              </a:rPr>
              <a:t>若</a:t>
            </a:r>
            <a:r>
              <a:rPr lang="zh-CN" altLang="en-US" sz="3200" b="1" dirty="0">
                <a:solidFill>
                  <a:srgbClr val="FFCC00"/>
                </a:solidFill>
                <a:effectLst>
                  <a:outerShdw blurRad="38100" dist="38100" dir="2700000" algn="tl">
                    <a:srgbClr val="000000"/>
                  </a:outerShdw>
                </a:effectLst>
                <a:latin typeface="Times New Roman" pitchFamily="18" charset="0"/>
                <a:sym typeface="Symbol" pitchFamily="18" charset="2"/>
              </a:rPr>
              <a:t></a:t>
            </a:r>
            <a:r>
              <a:rPr lang="en-US" altLang="zh-CN" sz="3200" b="1" dirty="0">
                <a:solidFill>
                  <a:srgbClr val="FFCC00"/>
                </a:solidFill>
                <a:effectLst>
                  <a:outerShdw blurRad="38100" dist="38100" dir="2700000" algn="tl">
                    <a:srgbClr val="000000"/>
                  </a:outerShdw>
                </a:effectLst>
                <a:latin typeface="Times New Roman" pitchFamily="18" charset="0"/>
              </a:rPr>
              <a:t>x(G(x)</a:t>
            </a:r>
            <a:r>
              <a:rPr lang="en-US" altLang="zh-CN" sz="3200" b="1" dirty="0">
                <a:solidFill>
                  <a:srgbClr val="FFCC00"/>
                </a:solidFill>
                <a:effectLst>
                  <a:outerShdw blurRad="38100" dist="38100" dir="2700000" algn="tl">
                    <a:srgbClr val="000000"/>
                  </a:outerShdw>
                </a:effectLst>
                <a:latin typeface="Times New Roman" pitchFamily="18" charset="0"/>
                <a:sym typeface="Symbol" pitchFamily="18" charset="2"/>
              </a:rPr>
              <a:t></a:t>
            </a:r>
            <a:r>
              <a:rPr lang="en-US" altLang="zh-CN" sz="3200" b="1" dirty="0">
                <a:solidFill>
                  <a:srgbClr val="FFCC00"/>
                </a:solidFill>
                <a:effectLst>
                  <a:outerShdw blurRad="38100" dist="38100" dir="2700000" algn="tl">
                    <a:srgbClr val="000000"/>
                  </a:outerShdw>
                </a:effectLst>
                <a:latin typeface="Times New Roman" pitchFamily="18" charset="0"/>
              </a:rPr>
              <a:t>H)</a:t>
            </a:r>
            <a:r>
              <a:rPr lang="zh-CN" altLang="en-US" sz="3200" b="1" dirty="0">
                <a:solidFill>
                  <a:srgbClr val="FFCC00"/>
                </a:solidFill>
                <a:effectLst>
                  <a:outerShdw blurRad="38100" dist="38100" dir="2700000" algn="tl">
                    <a:srgbClr val="000000"/>
                  </a:outerShdw>
                </a:effectLst>
                <a:latin typeface="Times New Roman" pitchFamily="18" charset="0"/>
              </a:rPr>
              <a:t>在</a:t>
            </a:r>
            <a:r>
              <a:rPr lang="en-US" altLang="zh-CN" sz="3200" b="1" dirty="0">
                <a:solidFill>
                  <a:srgbClr val="FFCC00"/>
                </a:solidFill>
                <a:effectLst>
                  <a:outerShdw blurRad="38100" dist="38100" dir="2700000" algn="tl">
                    <a:srgbClr val="000000"/>
                  </a:outerShdw>
                </a:effectLst>
                <a:latin typeface="Times New Roman" pitchFamily="18" charset="0"/>
              </a:rPr>
              <a:t>I</a:t>
            </a:r>
            <a:r>
              <a:rPr lang="zh-CN" altLang="en-US" sz="3200" b="1" dirty="0">
                <a:solidFill>
                  <a:srgbClr val="FFCC00"/>
                </a:solidFill>
                <a:effectLst>
                  <a:outerShdw blurRad="38100" dist="38100" dir="2700000" algn="tl">
                    <a:srgbClr val="000000"/>
                  </a:outerShdw>
                </a:effectLst>
                <a:latin typeface="Times New Roman" pitchFamily="18" charset="0"/>
              </a:rPr>
              <a:t>下取</a:t>
            </a:r>
            <a:r>
              <a:rPr lang="en-US" altLang="zh-CN" sz="3200" b="1" dirty="0">
                <a:solidFill>
                  <a:srgbClr val="FFCC00"/>
                </a:solidFill>
                <a:effectLst>
                  <a:outerShdw blurRad="38100" dist="38100" dir="2700000" algn="tl">
                    <a:srgbClr val="000000"/>
                  </a:outerShdw>
                </a:effectLst>
                <a:latin typeface="Times New Roman" pitchFamily="18" charset="0"/>
              </a:rPr>
              <a:t>0</a:t>
            </a:r>
            <a:r>
              <a:rPr lang="zh-CN" altLang="en-US" sz="3200" b="1" dirty="0">
                <a:solidFill>
                  <a:srgbClr val="FFCC00"/>
                </a:solidFill>
                <a:effectLst>
                  <a:outerShdw blurRad="38100" dist="38100" dir="2700000" algn="tl">
                    <a:srgbClr val="000000"/>
                  </a:outerShdw>
                </a:effectLst>
                <a:latin typeface="Times New Roman" pitchFamily="18" charset="0"/>
              </a:rPr>
              <a:t>值</a:t>
            </a:r>
            <a:r>
              <a:rPr lang="zh-CN" altLang="en-US" sz="3200" b="1" dirty="0">
                <a:effectLst>
                  <a:outerShdw blurRad="38100" dist="38100" dir="2700000" algn="tl">
                    <a:srgbClr val="000000"/>
                  </a:outerShdw>
                </a:effectLst>
                <a:latin typeface="宋体" pitchFamily="2" charset="-122"/>
              </a:rPr>
              <a:t>，则在</a:t>
            </a:r>
            <a:r>
              <a:rPr lang="en-US" altLang="zh-CN" sz="3200" b="1" dirty="0">
                <a:effectLst>
                  <a:outerShdw blurRad="38100" dist="38100" dir="2700000" algn="tl">
                    <a:srgbClr val="000000"/>
                  </a:outerShdw>
                </a:effectLst>
                <a:latin typeface="宋体" pitchFamily="2" charset="-122"/>
              </a:rPr>
              <a:t>I</a:t>
            </a:r>
            <a:r>
              <a:rPr lang="zh-CN" altLang="en-US" sz="3200" b="1" dirty="0">
                <a:effectLst>
                  <a:outerShdw blurRad="38100" dist="38100" dir="2700000" algn="tl">
                    <a:srgbClr val="000000"/>
                  </a:outerShdw>
                </a:effectLst>
                <a:latin typeface="宋体" pitchFamily="2" charset="-122"/>
              </a:rPr>
              <a:t>下对任意的</a:t>
            </a:r>
            <a:r>
              <a:rPr lang="en-US" altLang="zh-CN" sz="3200" b="1" dirty="0" err="1">
                <a:effectLst>
                  <a:outerShdw blurRad="38100" dist="38100" dir="2700000" algn="tl">
                    <a:srgbClr val="000000"/>
                  </a:outerShdw>
                </a:effectLst>
                <a:latin typeface="Times New Roman" pitchFamily="18" charset="0"/>
              </a:rPr>
              <a:t>x</a:t>
            </a:r>
            <a:r>
              <a:rPr lang="en-US" altLang="zh-CN" sz="3200" b="1" dirty="0" err="1">
                <a:effectLst>
                  <a:outerShdw blurRad="38100" dist="38100" dir="2700000" algn="tl">
                    <a:srgbClr val="000000"/>
                  </a:outerShdw>
                </a:effectLst>
                <a:latin typeface="Times New Roman" pitchFamily="18" charset="0"/>
                <a:sym typeface="Symbol" pitchFamily="18" charset="2"/>
              </a:rPr>
              <a:t></a:t>
            </a:r>
            <a:r>
              <a:rPr lang="en-US" altLang="zh-CN" sz="3200" b="1" dirty="0" err="1">
                <a:effectLst>
                  <a:outerShdw blurRad="38100" dist="38100" dir="2700000" algn="tl">
                    <a:srgbClr val="000000"/>
                  </a:outerShdw>
                </a:effectLst>
                <a:latin typeface="Times New Roman" pitchFamily="18" charset="0"/>
              </a:rPr>
              <a:t>D</a:t>
            </a:r>
            <a:r>
              <a:rPr lang="zh-CN" altLang="en-US" sz="3200" b="1" dirty="0">
                <a:effectLst>
                  <a:outerShdw blurRad="38100" dist="38100" dir="2700000" algn="tl">
                    <a:srgbClr val="000000"/>
                  </a:outerShdw>
                </a:effectLst>
                <a:latin typeface="宋体" pitchFamily="2" charset="-122"/>
              </a:rPr>
              <a:t>，使</a:t>
            </a:r>
            <a:r>
              <a:rPr lang="en-US" altLang="zh-CN" sz="3200" b="1" dirty="0">
                <a:effectLst>
                  <a:outerShdw blurRad="38100" dist="38100" dir="2700000" algn="tl">
                    <a:srgbClr val="000000"/>
                  </a:outerShdw>
                </a:effectLst>
                <a:latin typeface="Times New Roman" pitchFamily="18" charset="0"/>
              </a:rPr>
              <a:t>G(x)</a:t>
            </a:r>
            <a:r>
              <a:rPr lang="en-US" altLang="zh-CN" sz="3200" b="1" dirty="0">
                <a:effectLst>
                  <a:outerShdw blurRad="38100" dist="38100" dir="2700000" algn="tl">
                    <a:srgbClr val="000000"/>
                  </a:outerShdw>
                </a:effectLst>
                <a:latin typeface="Times New Roman" pitchFamily="18" charset="0"/>
                <a:sym typeface="Symbol" pitchFamily="18" charset="2"/>
              </a:rPr>
              <a:t></a:t>
            </a:r>
            <a:r>
              <a:rPr lang="en-US" altLang="zh-CN" sz="3200" b="1" dirty="0">
                <a:effectLst>
                  <a:outerShdw blurRad="38100" dist="38100" dir="2700000" algn="tl">
                    <a:srgbClr val="000000"/>
                  </a:outerShdw>
                </a:effectLst>
                <a:latin typeface="Times New Roman" pitchFamily="18" charset="0"/>
              </a:rPr>
              <a:t>H</a:t>
            </a:r>
            <a:r>
              <a:rPr lang="zh-CN" altLang="en-US" sz="3200" b="1" dirty="0">
                <a:effectLst>
                  <a:outerShdw blurRad="38100" dist="38100" dir="2700000" algn="tl">
                    <a:srgbClr val="000000"/>
                  </a:outerShdw>
                </a:effectLst>
                <a:latin typeface="宋体" pitchFamily="2" charset="-122"/>
              </a:rPr>
              <a:t>在</a:t>
            </a:r>
            <a:r>
              <a:rPr lang="en-US" altLang="zh-CN" sz="3200" b="1" dirty="0">
                <a:effectLst>
                  <a:outerShdw blurRad="38100" dist="38100" dir="2700000" algn="tl">
                    <a:srgbClr val="000000"/>
                  </a:outerShdw>
                </a:effectLst>
                <a:latin typeface="Times New Roman" pitchFamily="18" charset="0"/>
              </a:rPr>
              <a:t>I</a:t>
            </a:r>
            <a:r>
              <a:rPr lang="zh-CN" altLang="en-US" sz="3200" b="1" dirty="0">
                <a:effectLst>
                  <a:outerShdw blurRad="38100" dist="38100" dir="2700000" algn="tl">
                    <a:srgbClr val="000000"/>
                  </a:outerShdw>
                </a:effectLst>
                <a:latin typeface="宋体" pitchFamily="2" charset="-122"/>
              </a:rPr>
              <a:t>下取</a:t>
            </a:r>
            <a:r>
              <a:rPr lang="en-US" altLang="zh-CN" sz="3200" b="1" dirty="0">
                <a:effectLst>
                  <a:outerShdw blurRad="38100" dist="38100" dir="2700000" algn="tl">
                    <a:srgbClr val="000000"/>
                  </a:outerShdw>
                </a:effectLst>
                <a:latin typeface="Times New Roman" pitchFamily="18" charset="0"/>
              </a:rPr>
              <a:t>0</a:t>
            </a:r>
            <a:r>
              <a:rPr lang="zh-CN" altLang="en-US" sz="3200" b="1" dirty="0">
                <a:effectLst>
                  <a:outerShdw blurRad="38100" dist="38100" dir="2700000" algn="tl">
                    <a:srgbClr val="000000"/>
                  </a:outerShdw>
                </a:effectLst>
                <a:latin typeface="宋体" pitchFamily="2" charset="-122"/>
              </a:rPr>
              <a:t>值。故</a:t>
            </a:r>
            <a:r>
              <a:rPr lang="en-US" altLang="zh-CN" sz="3200" b="1" dirty="0">
                <a:effectLst>
                  <a:outerShdw blurRad="38100" dist="38100" dir="2700000" algn="tl">
                    <a:srgbClr val="000000"/>
                  </a:outerShdw>
                </a:effectLst>
                <a:latin typeface="Times New Roman" pitchFamily="18" charset="0"/>
              </a:rPr>
              <a:t>G(x)</a:t>
            </a:r>
            <a:r>
              <a:rPr lang="zh-CN" altLang="en-US" sz="3200" b="1" dirty="0">
                <a:effectLst>
                  <a:outerShdw blurRad="38100" dist="38100" dir="2700000" algn="tl">
                    <a:srgbClr val="000000"/>
                  </a:outerShdw>
                </a:effectLst>
                <a:latin typeface="Times New Roman" pitchFamily="18" charset="0"/>
              </a:rPr>
              <a:t>和</a:t>
            </a:r>
            <a:r>
              <a:rPr lang="en-US" altLang="zh-CN" sz="3200" b="1" dirty="0">
                <a:effectLst>
                  <a:outerShdw blurRad="38100" dist="38100" dir="2700000" algn="tl">
                    <a:srgbClr val="000000"/>
                  </a:outerShdw>
                </a:effectLst>
                <a:latin typeface="Times New Roman" pitchFamily="18" charset="0"/>
              </a:rPr>
              <a:t>H</a:t>
            </a:r>
            <a:r>
              <a:rPr lang="zh-CN" altLang="en-US" sz="3200" b="1" dirty="0">
                <a:effectLst>
                  <a:outerShdw blurRad="38100" dist="38100" dir="2700000" algn="tl">
                    <a:srgbClr val="000000"/>
                  </a:outerShdw>
                </a:effectLst>
                <a:latin typeface="Times New Roman" pitchFamily="18" charset="0"/>
              </a:rPr>
              <a:t>都</a:t>
            </a:r>
            <a:r>
              <a:rPr lang="zh-CN" altLang="en-US" sz="3200" b="1" dirty="0">
                <a:effectLst>
                  <a:outerShdw blurRad="38100" dist="38100" dir="2700000" algn="tl">
                    <a:srgbClr val="000000"/>
                  </a:outerShdw>
                </a:effectLst>
                <a:latin typeface="宋体" pitchFamily="2" charset="-122"/>
              </a:rPr>
              <a:t>为假命题，所以</a:t>
            </a:r>
            <a:r>
              <a:rPr lang="zh-CN" altLang="en-US" sz="3200" b="1" dirty="0">
                <a:effectLst>
                  <a:outerShdw blurRad="38100" dist="38100" dir="2700000" algn="tl">
                    <a:srgbClr val="000000"/>
                  </a:outerShdw>
                </a:effectLst>
                <a:latin typeface="Times New Roman" pitchFamily="18" charset="0"/>
                <a:sym typeface="Symbol" pitchFamily="18" charset="2"/>
              </a:rPr>
              <a:t></a:t>
            </a:r>
            <a:r>
              <a:rPr lang="en-US" altLang="zh-CN" sz="3200" b="1" dirty="0" err="1">
                <a:effectLst>
                  <a:outerShdw blurRad="38100" dist="38100" dir="2700000" algn="tl">
                    <a:srgbClr val="000000"/>
                  </a:outerShdw>
                </a:effectLst>
                <a:latin typeface="Times New Roman" pitchFamily="18" charset="0"/>
              </a:rPr>
              <a:t>xG</a:t>
            </a:r>
            <a:r>
              <a:rPr lang="en-US" altLang="zh-CN" sz="3200" b="1" dirty="0">
                <a:effectLst>
                  <a:outerShdw blurRad="38100" dist="38100" dir="2700000" algn="tl">
                    <a:srgbClr val="000000"/>
                  </a:outerShdw>
                </a:effectLst>
                <a:latin typeface="Times New Roman" pitchFamily="18" charset="0"/>
              </a:rPr>
              <a:t>(x)</a:t>
            </a:r>
            <a:r>
              <a:rPr lang="en-US" altLang="zh-CN" sz="3200" b="1" dirty="0">
                <a:effectLst>
                  <a:outerShdw blurRad="38100" dist="38100" dir="2700000" algn="tl">
                    <a:srgbClr val="000000"/>
                  </a:outerShdw>
                </a:effectLst>
                <a:latin typeface="Times New Roman" pitchFamily="18" charset="0"/>
                <a:sym typeface="Symbol" pitchFamily="18" charset="2"/>
              </a:rPr>
              <a:t></a:t>
            </a:r>
            <a:r>
              <a:rPr lang="en-US" altLang="zh-CN" sz="3200" b="1" dirty="0">
                <a:effectLst>
                  <a:outerShdw blurRad="38100" dist="38100" dir="2700000" algn="tl">
                    <a:srgbClr val="000000"/>
                  </a:outerShdw>
                </a:effectLst>
                <a:latin typeface="Times New Roman" pitchFamily="18" charset="0"/>
              </a:rPr>
              <a:t>H</a:t>
            </a:r>
            <a:r>
              <a:rPr lang="zh-CN" altLang="en-US" sz="3200" b="1" dirty="0">
                <a:effectLst>
                  <a:outerShdw blurRad="38100" dist="38100" dir="2700000" algn="tl">
                    <a:srgbClr val="000000"/>
                  </a:outerShdw>
                </a:effectLst>
                <a:latin typeface="宋体" pitchFamily="2" charset="-122"/>
              </a:rPr>
              <a:t>在</a:t>
            </a:r>
            <a:r>
              <a:rPr lang="en-US" altLang="zh-CN" sz="3200" b="1" dirty="0">
                <a:effectLst>
                  <a:outerShdw blurRad="38100" dist="38100" dir="2700000" algn="tl">
                    <a:srgbClr val="000000"/>
                  </a:outerShdw>
                </a:effectLst>
                <a:latin typeface="Times New Roman" pitchFamily="18" charset="0"/>
              </a:rPr>
              <a:t>I</a:t>
            </a:r>
            <a:r>
              <a:rPr lang="zh-CN" altLang="en-US" sz="3200" b="1" dirty="0">
                <a:effectLst>
                  <a:outerShdw blurRad="38100" dist="38100" dir="2700000" algn="tl">
                    <a:srgbClr val="000000"/>
                  </a:outerShdw>
                </a:effectLst>
                <a:latin typeface="宋体" pitchFamily="2" charset="-122"/>
              </a:rPr>
              <a:t>下取</a:t>
            </a:r>
            <a:r>
              <a:rPr lang="en-US" altLang="zh-CN" sz="3200" b="1" dirty="0">
                <a:effectLst>
                  <a:outerShdw blurRad="38100" dist="38100" dir="2700000" algn="tl">
                    <a:srgbClr val="000000"/>
                  </a:outerShdw>
                </a:effectLst>
                <a:latin typeface="Times New Roman" pitchFamily="18" charset="0"/>
              </a:rPr>
              <a:t>0</a:t>
            </a:r>
            <a:r>
              <a:rPr lang="zh-CN" altLang="en-US" sz="3200" b="1" dirty="0">
                <a:effectLst>
                  <a:outerShdw blurRad="38100" dist="38100" dir="2700000" algn="tl">
                    <a:srgbClr val="000000"/>
                  </a:outerShdw>
                </a:effectLst>
                <a:latin typeface="宋体" pitchFamily="2" charset="-122"/>
              </a:rPr>
              <a:t>值。</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F400104-979D-4800-82A2-864D79BF63C6}" type="slidenum">
              <a:rPr lang="en-US" altLang="zh-CN" smtClean="0"/>
              <a:pPr>
                <a:defRPr/>
              </a:pPr>
              <a:t>92</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2517">
                                            <p:txEl>
                                              <p:pRg st="2" end="2"/>
                                            </p:txEl>
                                          </p:spTgt>
                                        </p:tgtEl>
                                        <p:attrNameLst>
                                          <p:attrName>style.visibility</p:attrName>
                                        </p:attrNameLst>
                                      </p:cBhvr>
                                      <p:to>
                                        <p:strVal val="visible"/>
                                      </p:to>
                                    </p:set>
                                    <p:anim calcmode="lin" valueType="num">
                                      <p:cBhvr additive="base">
                                        <p:cTn id="7" dur="500" fill="hold"/>
                                        <p:tgtEl>
                                          <p:spTgt spid="19251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307521" y="1124631"/>
            <a:ext cx="8610600" cy="5334000"/>
          </a:xfrm>
        </p:spPr>
        <p:txBody>
          <a:bodyPr/>
          <a:lstStyle/>
          <a:p>
            <a:pPr marL="384175" indent="-384175" eaLnBrk="1" hangingPunct="1">
              <a:lnSpc>
                <a:spcPct val="120000"/>
              </a:lnSpc>
              <a:buClr>
                <a:srgbClr val="FFCC00"/>
              </a:buClr>
              <a:buFont typeface="Wingdings" panose="05000000000000000000" pitchFamily="2" charset="2"/>
              <a:buChar char="l"/>
              <a:tabLst>
                <a:tab pos="860425" algn="l"/>
              </a:tabLst>
              <a:defRPr/>
            </a:pPr>
            <a:r>
              <a:rPr lang="zh-CN" altLang="en-US" sz="3200" b="1" dirty="0" smtClean="0">
                <a:latin typeface="Times New Roman" pitchFamily="18" charset="0"/>
              </a:rPr>
              <a:t>若</a:t>
            </a:r>
            <a:r>
              <a:rPr lang="en-US" altLang="zh-CN" sz="3200" b="1" dirty="0" smtClean="0">
                <a:latin typeface="Times New Roman" pitchFamily="18" charset="0"/>
              </a:rPr>
              <a:t>I</a:t>
            </a:r>
            <a:r>
              <a:rPr lang="zh-CN" altLang="en-US" sz="3200" b="1" dirty="0" smtClean="0">
                <a:latin typeface="Times New Roman" pitchFamily="18" charset="0"/>
              </a:rPr>
              <a:t>满足</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 x))</a:t>
            </a:r>
            <a:r>
              <a:rPr lang="zh-CN" altLang="en-US" sz="3200" b="1" dirty="0" smtClean="0">
                <a:latin typeface="Times New Roman" pitchFamily="18" charset="0"/>
              </a:rPr>
              <a:t>，则</a:t>
            </a:r>
            <a:r>
              <a:rPr lang="en-US" altLang="zh-CN" sz="3200" b="1" dirty="0" smtClean="0">
                <a:latin typeface="Times New Roman" pitchFamily="18" charset="0"/>
              </a:rPr>
              <a:t>I</a:t>
            </a:r>
            <a:r>
              <a:rPr lang="zh-CN" altLang="en-US" sz="3200" b="1" dirty="0" smtClean="0">
                <a:latin typeface="Times New Roman" pitchFamily="18" charset="0"/>
              </a:rPr>
              <a:t>弄假</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。故对任意</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D</a:t>
            </a:r>
            <a:r>
              <a:rPr lang="zh-CN" altLang="en-US" sz="3200" b="1" dirty="0" smtClean="0">
                <a:latin typeface="Times New Roman" pitchFamily="18" charset="0"/>
              </a:rPr>
              <a:t>，</a:t>
            </a:r>
            <a:r>
              <a:rPr lang="en-US" altLang="zh-CN" sz="3200" b="1" dirty="0" smtClean="0">
                <a:latin typeface="Times New Roman" pitchFamily="18" charset="0"/>
              </a:rPr>
              <a:t>G(x)</a:t>
            </a:r>
            <a:r>
              <a:rPr lang="zh-CN" altLang="en-US" sz="3200" b="1" dirty="0" smtClean="0">
                <a:latin typeface="Times New Roman" pitchFamily="18" charset="0"/>
              </a:rPr>
              <a:t>都是假命题，从而</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G(x)</a:t>
            </a:r>
            <a:r>
              <a:rPr lang="zh-CN" altLang="en-US" sz="3200" b="1" dirty="0" smtClean="0">
                <a:latin typeface="Times New Roman" pitchFamily="18" charset="0"/>
              </a:rPr>
              <a:t>都是真命题，故</a:t>
            </a:r>
            <a:r>
              <a:rPr lang="en-US" altLang="zh-CN" sz="3200" b="1" dirty="0" smtClean="0">
                <a:latin typeface="Times New Roman" pitchFamily="18" charset="0"/>
              </a:rPr>
              <a:t>I</a:t>
            </a:r>
            <a:r>
              <a:rPr lang="zh-CN" altLang="en-US" sz="3200" b="1" dirty="0" smtClean="0">
                <a:latin typeface="Times New Roman" pitchFamily="18" charset="0"/>
              </a:rPr>
              <a:t>满足</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G(x))</a:t>
            </a:r>
            <a:r>
              <a:rPr lang="zh-CN" altLang="en-US" sz="3200" b="1" dirty="0" smtClean="0">
                <a:latin typeface="Times New Roman" pitchFamily="18" charset="0"/>
              </a:rPr>
              <a:t>。</a:t>
            </a:r>
          </a:p>
          <a:p>
            <a:pPr marL="384175" indent="-384175" eaLnBrk="1" hangingPunct="1">
              <a:lnSpc>
                <a:spcPct val="120000"/>
              </a:lnSpc>
              <a:buClr>
                <a:srgbClr val="FFCC00"/>
              </a:buClr>
              <a:buFont typeface="Wingdings" panose="05000000000000000000" pitchFamily="2" charset="2"/>
              <a:buChar char="l"/>
              <a:tabLst>
                <a:tab pos="860425" algn="l"/>
              </a:tabLst>
              <a:defRPr/>
            </a:pPr>
            <a:r>
              <a:rPr lang="zh-CN" altLang="en-US" sz="3200" b="1" dirty="0" smtClean="0">
                <a:latin typeface="Times New Roman" pitchFamily="18" charset="0"/>
              </a:rPr>
              <a:t>若</a:t>
            </a:r>
            <a:r>
              <a:rPr lang="en-US" altLang="zh-CN" sz="3200" b="1" dirty="0" smtClean="0">
                <a:latin typeface="Times New Roman" pitchFamily="18" charset="0"/>
              </a:rPr>
              <a:t>I</a:t>
            </a:r>
            <a:r>
              <a:rPr lang="zh-CN" altLang="en-US" sz="3200" b="1" dirty="0" smtClean="0">
                <a:latin typeface="Times New Roman" pitchFamily="18" charset="0"/>
              </a:rPr>
              <a:t>弄假</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，则</a:t>
            </a:r>
            <a:r>
              <a:rPr lang="en-US" altLang="zh-CN" sz="3200" b="1" dirty="0" smtClean="0">
                <a:latin typeface="Times New Roman" pitchFamily="18" charset="0"/>
              </a:rPr>
              <a:t>I</a:t>
            </a:r>
            <a:r>
              <a:rPr lang="zh-CN" altLang="en-US" sz="3200" b="1" dirty="0" smtClean="0">
                <a:latin typeface="Times New Roman" pitchFamily="18" charset="0"/>
              </a:rPr>
              <a:t>满足</a:t>
            </a:r>
            <a:r>
              <a:rPr lang="zh-CN" altLang="en-US"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zh-CN" altLang="en-US" sz="3200" b="1" dirty="0" smtClean="0">
                <a:latin typeface="Times New Roman" pitchFamily="18" charset="0"/>
              </a:rPr>
              <a:t>。故有</a:t>
            </a:r>
            <a:r>
              <a:rPr lang="en-US" altLang="zh-CN" sz="3200" b="1" dirty="0" smtClean="0">
                <a:latin typeface="Times New Roman" pitchFamily="18" charset="0"/>
              </a:rPr>
              <a:t>x</a:t>
            </a:r>
            <a:r>
              <a:rPr lang="en-US" altLang="zh-CN" sz="3200" b="1" baseline="-30000" dirty="0" smtClean="0">
                <a:latin typeface="Times New Roman" pitchFamily="18" charset="0"/>
              </a:rPr>
              <a:t>0</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zh-CN" altLang="en-US" sz="3200" b="1" dirty="0" smtClean="0">
                <a:latin typeface="Times New Roman" pitchFamily="18" charset="0"/>
              </a:rPr>
              <a:t>，使得</a:t>
            </a:r>
            <a:r>
              <a:rPr lang="en-US" altLang="zh-CN" sz="3200" b="1" dirty="0" smtClean="0">
                <a:latin typeface="Times New Roman" pitchFamily="18" charset="0"/>
              </a:rPr>
              <a:t>G(x</a:t>
            </a:r>
            <a:r>
              <a:rPr lang="en-US" altLang="zh-CN" sz="3200" b="1" baseline="-30000" dirty="0" smtClean="0">
                <a:latin typeface="Times New Roman" pitchFamily="18" charset="0"/>
              </a:rPr>
              <a:t>0</a:t>
            </a:r>
            <a:r>
              <a:rPr lang="en-US" altLang="zh-CN" sz="3200" b="1" dirty="0" smtClean="0">
                <a:latin typeface="Times New Roman" pitchFamily="18" charset="0"/>
              </a:rPr>
              <a:t>)</a:t>
            </a:r>
            <a:r>
              <a:rPr lang="zh-CN" altLang="en-US" sz="3200" b="1" dirty="0" smtClean="0">
                <a:latin typeface="Times New Roman" pitchFamily="18" charset="0"/>
              </a:rPr>
              <a:t>是真命题。从而</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G(x</a:t>
            </a:r>
            <a:r>
              <a:rPr lang="en-US" altLang="zh-CN" sz="3200" b="1" baseline="-30000" dirty="0" smtClean="0">
                <a:latin typeface="Times New Roman" pitchFamily="18" charset="0"/>
              </a:rPr>
              <a:t>0</a:t>
            </a:r>
            <a:r>
              <a:rPr lang="en-US" altLang="zh-CN" sz="3200" b="1" dirty="0" smtClean="0">
                <a:latin typeface="Times New Roman" pitchFamily="18" charset="0"/>
              </a:rPr>
              <a:t>)</a:t>
            </a:r>
            <a:r>
              <a:rPr lang="zh-CN" altLang="en-US" sz="3200" b="1" dirty="0" smtClean="0">
                <a:latin typeface="Times New Roman" pitchFamily="18" charset="0"/>
              </a:rPr>
              <a:t>是假命题，故</a:t>
            </a:r>
            <a:r>
              <a:rPr lang="en-US" altLang="zh-CN" sz="3200" b="1" dirty="0" smtClean="0">
                <a:latin typeface="Times New Roman" pitchFamily="18" charset="0"/>
              </a:rPr>
              <a:t>I</a:t>
            </a:r>
            <a:r>
              <a:rPr lang="zh-CN" altLang="en-US" sz="3200" b="1" dirty="0" smtClean="0">
                <a:latin typeface="Times New Roman" pitchFamily="18" charset="0"/>
              </a:rPr>
              <a:t>弄假</a:t>
            </a:r>
            <a:r>
              <a:rPr lang="zh-CN" altLang="en-US"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G(x))</a:t>
            </a:r>
            <a:r>
              <a:rPr lang="zh-CN" altLang="en-US" sz="3200" b="1" dirty="0" smtClean="0">
                <a:latin typeface="Times New Roman" pitchFamily="18" charset="0"/>
              </a:rPr>
              <a:t>。</a:t>
            </a:r>
          </a:p>
        </p:txBody>
      </p:sp>
      <p:sp>
        <p:nvSpPr>
          <p:cNvPr id="100355" name="Rectangle 3"/>
          <p:cNvSpPr>
            <a:spLocks noGrp="1" noChangeArrowheads="1"/>
          </p:cNvSpPr>
          <p:nvPr>
            <p:ph type="title"/>
          </p:nvPr>
        </p:nvSpPr>
        <p:spPr>
          <a:xfrm>
            <a:off x="2721" y="0"/>
            <a:ext cx="8915400" cy="7620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证明： </a:t>
            </a:r>
            <a:r>
              <a:rPr lang="zh-CN" altLang="en-US" sz="3600" b="1" dirty="0" smtClean="0">
                <a:latin typeface="黑体" panose="02010609060101010101" pitchFamily="49" charset="-122"/>
                <a:ea typeface="黑体" panose="02010609060101010101" pitchFamily="49" charset="-122"/>
                <a:sym typeface="Symbol" pitchFamily="18" charset="2"/>
              </a:rPr>
              <a:t></a:t>
            </a:r>
            <a:r>
              <a:rPr lang="en-US" altLang="zh-CN"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err="1" smtClean="0">
                <a:latin typeface="黑体" panose="02010609060101010101" pitchFamily="49" charset="-122"/>
                <a:ea typeface="黑体" panose="02010609060101010101" pitchFamily="49" charset="-122"/>
              </a:rPr>
              <a:t>xG</a:t>
            </a:r>
            <a:r>
              <a:rPr lang="en-US" altLang="zh-CN" sz="3600" b="1" dirty="0" smtClean="0">
                <a:latin typeface="黑体" panose="02010609060101010101" pitchFamily="49" charset="-122"/>
                <a:ea typeface="黑体" panose="02010609060101010101" pitchFamily="49" charset="-122"/>
              </a:rPr>
              <a:t>(x))=</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smtClean="0">
                <a:latin typeface="黑体" panose="02010609060101010101" pitchFamily="49" charset="-122"/>
                <a:ea typeface="黑体" panose="02010609060101010101" pitchFamily="49" charset="-122"/>
              </a:rPr>
              <a:t>x(</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smtClean="0">
                <a:latin typeface="黑体" panose="02010609060101010101" pitchFamily="49" charset="-122"/>
                <a:ea typeface="黑体" panose="02010609060101010101" pitchFamily="49" charset="-122"/>
              </a:rPr>
              <a:t>G(x))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7C7AD244-C021-48B3-A384-5AE1E41520A7}" type="slidenum">
              <a:rPr lang="en-US" altLang="zh-CN" smtClean="0"/>
              <a:pPr>
                <a:defRPr/>
              </a:pPr>
              <a:t>93</a:t>
            </a:fld>
            <a:endParaRPr lang="en-US" altLang="zh-CN"/>
          </a:p>
        </p:txBody>
      </p:sp>
    </p:spTree>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721" y="0"/>
            <a:ext cx="8229600" cy="712787"/>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提示：</a:t>
            </a:r>
          </a:p>
        </p:txBody>
      </p:sp>
      <p:sp>
        <p:nvSpPr>
          <p:cNvPr id="156675" name="Rectangle 3"/>
          <p:cNvSpPr>
            <a:spLocks noGrp="1" noChangeArrowheads="1"/>
          </p:cNvSpPr>
          <p:nvPr>
            <p:ph type="body" idx="1"/>
          </p:nvPr>
        </p:nvSpPr>
        <p:spPr>
          <a:xfrm>
            <a:off x="457200" y="1210469"/>
            <a:ext cx="8229600" cy="4530725"/>
          </a:xfrm>
        </p:spPr>
        <p:txBody>
          <a:bodyPr/>
          <a:lstStyle/>
          <a:p>
            <a:pPr eaLnBrk="1" hangingPunct="1">
              <a:defRPr/>
            </a:pPr>
            <a:r>
              <a:rPr lang="zh-CN" altLang="en-US" b="1" dirty="0" smtClean="0">
                <a:solidFill>
                  <a:srgbClr val="FFCC00"/>
                </a:solidFill>
                <a:latin typeface="Times New Roman" pitchFamily="18" charset="0"/>
              </a:rPr>
              <a:t>若</a:t>
            </a:r>
            <a:r>
              <a:rPr lang="zh-CN" altLang="en-US" b="1" dirty="0" smtClean="0">
                <a:solidFill>
                  <a:srgbClr val="FFCC00"/>
                </a:solidFill>
                <a:latin typeface="Times New Roman" pitchFamily="18" charset="0"/>
                <a:sym typeface="Symbol" pitchFamily="18" charset="2"/>
              </a:rPr>
              <a:t></a:t>
            </a:r>
            <a:r>
              <a:rPr lang="en-US" altLang="zh-CN" b="1" dirty="0" err="1" smtClean="0">
                <a:solidFill>
                  <a:srgbClr val="FFCC00"/>
                </a:solidFill>
                <a:latin typeface="Times New Roman" pitchFamily="18" charset="0"/>
              </a:rPr>
              <a:t>xG</a:t>
            </a:r>
            <a:r>
              <a:rPr lang="en-US" altLang="zh-CN" b="1" dirty="0" smtClean="0">
                <a:solidFill>
                  <a:srgbClr val="FFCC00"/>
                </a:solidFill>
                <a:latin typeface="Times New Roman" pitchFamily="18" charset="0"/>
              </a:rPr>
              <a:t>(x)</a:t>
            </a:r>
            <a:r>
              <a:rPr lang="zh-CN" altLang="en-US" b="1" dirty="0" smtClean="0">
                <a:solidFill>
                  <a:srgbClr val="FFCC00"/>
                </a:solidFill>
                <a:latin typeface="Times New Roman" pitchFamily="18" charset="0"/>
              </a:rPr>
              <a:t>真</a:t>
            </a:r>
            <a:r>
              <a:rPr lang="zh-CN" altLang="en-US" b="1" dirty="0" smtClean="0">
                <a:latin typeface="Times New Roman" pitchFamily="18" charset="0"/>
              </a:rPr>
              <a:t>，则</a:t>
            </a:r>
            <a:r>
              <a:rPr lang="zh-CN" altLang="en-US"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a:t>
            </a:r>
            <a:r>
              <a:rPr lang="zh-CN" altLang="en-US" b="1" dirty="0" smtClean="0">
                <a:latin typeface="Times New Roman" pitchFamily="18" charset="0"/>
              </a:rPr>
              <a:t>真</a:t>
            </a:r>
          </a:p>
          <a:p>
            <a:pPr eaLnBrk="1" hangingPunct="1">
              <a:buFont typeface="Wingdings" panose="05000000000000000000" pitchFamily="2" charset="2"/>
              <a:buNone/>
              <a:defRPr/>
            </a:pPr>
            <a:r>
              <a:rPr lang="zh-CN" altLang="en-US" b="1" dirty="0" smtClean="0">
                <a:latin typeface="Times New Roman" pitchFamily="18" charset="0"/>
              </a:rPr>
              <a:t>	即有： </a:t>
            </a:r>
            <a:r>
              <a:rPr lang="zh-CN" altLang="en-US"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 </a:t>
            </a:r>
            <a:r>
              <a:rPr lang="en-US" altLang="zh-CN" b="1" dirty="0" smtClean="0">
                <a:latin typeface="Times New Roman" pitchFamily="18" charset="0"/>
                <a:sym typeface="Symbol" pitchFamily="18" charset="2"/>
              </a:rPr>
              <a:t></a:t>
            </a: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a:t>
            </a:r>
          </a:p>
          <a:p>
            <a:pPr eaLnBrk="1" hangingPunct="1">
              <a:buFont typeface="Wingdings" panose="05000000000000000000" pitchFamily="2" charset="2"/>
              <a:buNone/>
              <a:defRPr/>
            </a:pPr>
            <a:r>
              <a:rPr lang="zh-CN" altLang="en-US" b="1" dirty="0" smtClean="0">
                <a:latin typeface="Times New Roman" pitchFamily="18" charset="0"/>
              </a:rPr>
              <a:t>   </a:t>
            </a:r>
            <a:r>
              <a:rPr lang="zh-CN" altLang="en-US" b="1" dirty="0" smtClean="0">
                <a:solidFill>
                  <a:srgbClr val="FFCC00"/>
                </a:solidFill>
                <a:latin typeface="Times New Roman" pitchFamily="18" charset="0"/>
              </a:rPr>
              <a:t>若</a:t>
            </a:r>
            <a:r>
              <a:rPr lang="zh-CN" altLang="en-US" b="1" dirty="0" smtClean="0">
                <a:solidFill>
                  <a:srgbClr val="FFCC00"/>
                </a:solidFill>
                <a:latin typeface="Times New Roman" pitchFamily="18" charset="0"/>
                <a:sym typeface="Symbol" pitchFamily="18" charset="2"/>
              </a:rPr>
              <a:t></a:t>
            </a:r>
            <a:r>
              <a:rPr lang="en-US" altLang="zh-CN" b="1" dirty="0" err="1" smtClean="0">
                <a:solidFill>
                  <a:srgbClr val="FFCC00"/>
                </a:solidFill>
                <a:latin typeface="Times New Roman" pitchFamily="18" charset="0"/>
              </a:rPr>
              <a:t>xG</a:t>
            </a:r>
            <a:r>
              <a:rPr lang="en-US" altLang="zh-CN" b="1" dirty="0" smtClean="0">
                <a:solidFill>
                  <a:srgbClr val="FFCC00"/>
                </a:solidFill>
                <a:latin typeface="Times New Roman" pitchFamily="18" charset="0"/>
              </a:rPr>
              <a:t>(x) </a:t>
            </a:r>
            <a:r>
              <a:rPr lang="zh-CN" altLang="en-US" b="1" dirty="0" smtClean="0">
                <a:solidFill>
                  <a:srgbClr val="FFCC00"/>
                </a:solidFill>
                <a:latin typeface="Times New Roman" pitchFamily="18" charset="0"/>
              </a:rPr>
              <a:t>假</a:t>
            </a:r>
            <a:r>
              <a:rPr lang="zh-CN" altLang="en-US" b="1" dirty="0" smtClean="0">
                <a:latin typeface="Times New Roman" pitchFamily="18" charset="0"/>
              </a:rPr>
              <a:t>，则</a:t>
            </a:r>
            <a:r>
              <a:rPr lang="zh-CN" altLang="en-US"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a:t>
            </a:r>
            <a:r>
              <a:rPr lang="zh-CN" altLang="en-US" b="1" dirty="0" smtClean="0">
                <a:latin typeface="Times New Roman" pitchFamily="18" charset="0"/>
              </a:rPr>
              <a:t>假</a:t>
            </a:r>
          </a:p>
          <a:p>
            <a:pPr eaLnBrk="1" hangingPunct="1">
              <a:buFont typeface="Wingdings" panose="05000000000000000000" pitchFamily="2" charset="2"/>
              <a:buNone/>
              <a:defRPr/>
            </a:pPr>
            <a:endParaRPr lang="en-US" altLang="zh-CN" b="1" dirty="0" smtClean="0">
              <a:latin typeface="Times New Roman" pitchFamily="18" charset="0"/>
            </a:endParaRPr>
          </a:p>
          <a:p>
            <a:pPr eaLnBrk="1" hangingPunct="1">
              <a:defRPr/>
            </a:pP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 </a:t>
            </a:r>
            <a:r>
              <a:rPr lang="en-US" altLang="zh-CN" b="1" dirty="0" smtClean="0">
                <a:latin typeface="Times New Roman" pitchFamily="18" charset="0"/>
                <a:sym typeface="Symbol" pitchFamily="18" charset="2"/>
              </a:rPr>
              <a:t> G(a)</a:t>
            </a:r>
          </a:p>
          <a:p>
            <a:pPr eaLnBrk="1" hangingPunct="1">
              <a:buFont typeface="Wingdings" panose="05000000000000000000" pitchFamily="2" charset="2"/>
              <a:buNone/>
              <a:defRPr/>
            </a:pPr>
            <a:r>
              <a:rPr lang="en-US" altLang="zh-CN" b="1" dirty="0" smtClean="0">
                <a:latin typeface="Times New Roman" pitchFamily="18" charset="0"/>
                <a:sym typeface="Symbol" pitchFamily="18" charset="2"/>
              </a:rPr>
              <a:t>   G(a)  </a:t>
            </a:r>
            <a:r>
              <a:rPr lang="en-US" altLang="zh-CN" b="1" dirty="0" err="1" smtClean="0">
                <a:latin typeface="Times New Roman" pitchFamily="18" charset="0"/>
              </a:rPr>
              <a:t>xG</a:t>
            </a:r>
            <a:r>
              <a:rPr lang="en-US" altLang="zh-CN" b="1" dirty="0" smtClean="0">
                <a:latin typeface="Times New Roman" pitchFamily="18" charset="0"/>
              </a:rPr>
              <a:t>(x)</a:t>
            </a:r>
          </a:p>
          <a:p>
            <a:pPr eaLnBrk="1" hangingPunct="1">
              <a:buFont typeface="Wingdings" panose="05000000000000000000" pitchFamily="2" charset="2"/>
              <a:buNone/>
              <a:defRPr/>
            </a:pPr>
            <a:r>
              <a:rPr lang="en-US" altLang="zh-CN"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1020ADF6-3A64-47E2-A867-467A1FACBA4D}" type="slidenum">
              <a:rPr lang="en-US" altLang="zh-CN" smtClean="0"/>
              <a:pPr>
                <a:defRPr/>
              </a:pPr>
              <a:t>94</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6675">
                                            <p:txEl>
                                              <p:pRg st="4" end="4"/>
                                            </p:txEl>
                                          </p:spTgt>
                                        </p:tgtEl>
                                        <p:attrNameLst>
                                          <p:attrName>style.visibility</p:attrName>
                                        </p:attrNameLst>
                                      </p:cBhvr>
                                      <p:to>
                                        <p:strVal val="visible"/>
                                      </p:to>
                                    </p:set>
                                    <p:anim calcmode="lin" valueType="num">
                                      <p:cBhvr additive="base">
                                        <p:cTn id="7" dur="500" fill="hold"/>
                                        <p:tgtEl>
                                          <p:spTgt spid="15667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6675">
                                            <p:txEl>
                                              <p:pRg st="5" end="5"/>
                                            </p:txEl>
                                          </p:spTgt>
                                        </p:tgtEl>
                                        <p:attrNameLst>
                                          <p:attrName>style.visibility</p:attrName>
                                        </p:attrNameLst>
                                      </p:cBhvr>
                                      <p:to>
                                        <p:strVal val="visible"/>
                                      </p:to>
                                    </p:set>
                                    <p:anim calcmode="lin" valueType="num">
                                      <p:cBhvr additive="base">
                                        <p:cTn id="11" dur="500" fill="hold"/>
                                        <p:tgtEl>
                                          <p:spTgt spid="15667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6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304800" y="909638"/>
            <a:ext cx="8458200" cy="5334000"/>
          </a:xfrm>
        </p:spPr>
        <p:txBody>
          <a:bodyPr/>
          <a:lstStyle/>
          <a:p>
            <a:pPr marL="0" indent="0" eaLnBrk="1" hangingPunct="1">
              <a:lnSpc>
                <a:spcPct val="120000"/>
              </a:lnSpc>
              <a:buClr>
                <a:srgbClr val="FFCC00"/>
              </a:buClr>
              <a:tabLst>
                <a:tab pos="860425" algn="l"/>
              </a:tabLst>
              <a:defRPr/>
            </a:pPr>
            <a:r>
              <a:rPr lang="zh-CN" altLang="en-US" sz="3200" b="1" dirty="0" smtClean="0">
                <a:solidFill>
                  <a:srgbClr val="FFCC00"/>
                </a:solidFill>
                <a:latin typeface="宋体" pitchFamily="2" charset="-122"/>
              </a:rPr>
              <a:t>引理</a:t>
            </a:r>
            <a:r>
              <a:rPr lang="en-US" altLang="zh-CN" sz="3200" b="1" dirty="0" smtClean="0">
                <a:solidFill>
                  <a:srgbClr val="FFCC00"/>
                </a:solidFill>
                <a:latin typeface="Times New Roman" pitchFamily="18" charset="0"/>
                <a:cs typeface="Times New Roman" pitchFamily="18" charset="0"/>
              </a:rPr>
              <a:t>3.2.</a:t>
            </a:r>
            <a:r>
              <a:rPr lang="en-US" altLang="zh-CN" sz="3200" b="1" dirty="0" smtClean="0">
                <a:solidFill>
                  <a:srgbClr val="FFCC00"/>
                </a:solidFill>
                <a:latin typeface="Times New Roman" pitchFamily="18" charset="0"/>
              </a:rPr>
              <a:t>2 </a:t>
            </a:r>
            <a:r>
              <a:rPr lang="zh-CN" altLang="en-US" sz="3200" b="1" dirty="0" smtClean="0">
                <a:latin typeface="Times New Roman" pitchFamily="18" charset="0"/>
              </a:rPr>
              <a:t>设</a:t>
            </a:r>
            <a:r>
              <a:rPr lang="en-US" altLang="zh-CN" sz="3200" b="1" dirty="0" smtClean="0">
                <a:latin typeface="Times New Roman" pitchFamily="18" charset="0"/>
              </a:rPr>
              <a:t>G</a:t>
            </a:r>
            <a:r>
              <a:rPr lang="zh-CN" altLang="en-US" sz="3200" b="1" dirty="0" smtClean="0">
                <a:latin typeface="Times New Roman" pitchFamily="18" charset="0"/>
              </a:rPr>
              <a:t>，</a:t>
            </a:r>
            <a:r>
              <a:rPr lang="en-US" altLang="zh-CN" sz="3200" b="1" dirty="0" smtClean="0">
                <a:latin typeface="Times New Roman" pitchFamily="18" charset="0"/>
              </a:rPr>
              <a:t>H</a:t>
            </a:r>
            <a:r>
              <a:rPr lang="zh-CN" altLang="en-US" sz="3200" b="1" dirty="0" smtClean="0">
                <a:latin typeface="Times New Roman" pitchFamily="18" charset="0"/>
              </a:rPr>
              <a:t>是两个公式，其中自由变量有且只有一个</a:t>
            </a:r>
            <a:r>
              <a:rPr lang="en-US" altLang="zh-CN" sz="3200" b="1" dirty="0" smtClean="0">
                <a:latin typeface="Times New Roman" pitchFamily="18" charset="0"/>
              </a:rPr>
              <a:t>x</a:t>
            </a:r>
            <a:r>
              <a:rPr lang="zh-CN" altLang="en-US" sz="3200" b="1" dirty="0" smtClean="0">
                <a:latin typeface="Times New Roman" pitchFamily="18" charset="0"/>
              </a:rPr>
              <a:t>，分别记以</a:t>
            </a:r>
            <a:r>
              <a:rPr lang="en-US" altLang="zh-CN" sz="3200" b="1" dirty="0" smtClean="0">
                <a:latin typeface="Times New Roman" pitchFamily="18" charset="0"/>
              </a:rPr>
              <a:t>G(x)</a:t>
            </a:r>
            <a:r>
              <a:rPr lang="zh-CN" altLang="en-US" sz="3200" b="1" dirty="0" smtClean="0">
                <a:latin typeface="Times New Roman" pitchFamily="18" charset="0"/>
              </a:rPr>
              <a:t>，</a:t>
            </a:r>
            <a:r>
              <a:rPr lang="en-US" altLang="zh-CN" sz="3200" b="1" dirty="0" smtClean="0">
                <a:latin typeface="Times New Roman" pitchFamily="18" charset="0"/>
              </a:rPr>
              <a:t>H(x)</a:t>
            </a:r>
            <a:r>
              <a:rPr lang="zh-CN" altLang="en-US" sz="3200" b="1" dirty="0" smtClean="0">
                <a:latin typeface="Times New Roman" pitchFamily="18" charset="0"/>
              </a:rPr>
              <a:t>，于是有：</a:t>
            </a:r>
          </a:p>
          <a:p>
            <a:pPr marL="0" indent="0" eaLnBrk="1" hangingPunct="1">
              <a:lnSpc>
                <a:spcPct val="12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1)</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xH</a:t>
            </a:r>
            <a:r>
              <a:rPr lang="en-US" altLang="zh-CN" sz="3200" b="1" dirty="0" smtClean="0">
                <a:latin typeface="Times New Roman" pitchFamily="18" charset="0"/>
              </a:rPr>
              <a:t>(x)=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rPr>
              <a:t>(G(x)</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H(x))</a:t>
            </a:r>
          </a:p>
          <a:p>
            <a:pPr marL="0" indent="0" eaLnBrk="1" hangingPunct="1">
              <a:lnSpc>
                <a:spcPct val="12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2)</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xH</a:t>
            </a:r>
            <a:r>
              <a:rPr lang="en-US" altLang="zh-CN" sz="3200" b="1" dirty="0" smtClean="0">
                <a:latin typeface="Times New Roman" pitchFamily="18" charset="0"/>
              </a:rPr>
              <a:t>(x)=</a:t>
            </a:r>
            <a:r>
              <a:rPr lang="en-US" altLang="zh-CN" sz="3200" b="1" dirty="0" smtClean="0">
                <a:solidFill>
                  <a:srgbClr val="FFC000"/>
                </a:solidFill>
                <a:latin typeface="Times New Roman" pitchFamily="18" charset="0"/>
                <a:sym typeface="Symbol" pitchFamily="18" charset="2"/>
              </a:rPr>
              <a:t></a:t>
            </a:r>
            <a:r>
              <a:rPr lang="en-US" altLang="zh-CN" sz="3200" b="1" dirty="0" smtClean="0">
                <a:solidFill>
                  <a:srgbClr val="FFC000"/>
                </a:solidFill>
                <a:latin typeface="Times New Roman" pitchFamily="18" charset="0"/>
              </a:rPr>
              <a:t>x</a:t>
            </a:r>
            <a:r>
              <a:rPr lang="en-US" altLang="zh-CN" sz="3200" b="1" dirty="0" smtClean="0">
                <a:latin typeface="Times New Roman" pitchFamily="18" charset="0"/>
              </a:rPr>
              <a:t>(G(x)</a:t>
            </a:r>
            <a:r>
              <a:rPr lang="en-US" altLang="zh-CN" sz="3200" b="1" dirty="0" smtClean="0">
                <a:solidFill>
                  <a:srgbClr val="FFC000"/>
                </a:solidFill>
                <a:latin typeface="Times New Roman" pitchFamily="18" charset="0"/>
                <a:sym typeface="Symbol" pitchFamily="18" charset="2"/>
              </a:rPr>
              <a:t></a:t>
            </a:r>
            <a:r>
              <a:rPr lang="en-US" altLang="zh-CN" sz="3200" b="1" dirty="0" smtClean="0">
                <a:latin typeface="Times New Roman" pitchFamily="18" charset="0"/>
              </a:rPr>
              <a:t>H(x))</a:t>
            </a:r>
          </a:p>
          <a:p>
            <a:pPr marL="0" indent="0" eaLnBrk="1" hangingPunct="1">
              <a:lnSpc>
                <a:spcPct val="12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3)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xH</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smtClean="0">
                <a:latin typeface="Times New Roman" pitchFamily="18" charset="0"/>
              </a:rPr>
              <a:t>(G(x)</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H(y))</a:t>
            </a:r>
          </a:p>
          <a:p>
            <a:pPr marL="0" indent="0" eaLnBrk="1" hangingPunct="1">
              <a:lnSpc>
                <a:spcPct val="120000"/>
              </a:lnSpc>
              <a:buClr>
                <a:srgbClr val="FFCC00"/>
              </a:buClr>
              <a:buFont typeface="Wingdings" panose="05000000000000000000" pitchFamily="2" charset="2"/>
              <a:buNone/>
              <a:tabLst>
                <a:tab pos="860425" algn="l"/>
              </a:tabLst>
              <a:defRPr/>
            </a:pPr>
            <a:r>
              <a:rPr lang="en-US" altLang="zh-CN" sz="3200" b="1" dirty="0" smtClean="0">
                <a:solidFill>
                  <a:srgbClr val="FFCC00"/>
                </a:solidFill>
                <a:latin typeface="Times New Roman" pitchFamily="18" charset="0"/>
              </a:rPr>
              <a:t>4)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xG</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xH</a:t>
            </a:r>
            <a:r>
              <a:rPr lang="en-US" altLang="zh-CN" sz="3200" b="1" dirty="0" smtClean="0">
                <a:latin typeface="Times New Roman" pitchFamily="18" charset="0"/>
              </a:rPr>
              <a:t>(x)=</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a:t>
            </a:r>
            <a:r>
              <a:rPr lang="en-US" altLang="zh-CN" sz="3200" b="1" dirty="0" err="1" smtClean="0">
                <a:latin typeface="Times New Roman" pitchFamily="18" charset="0"/>
                <a:sym typeface="Symbol" pitchFamily="18" charset="2"/>
              </a:rPr>
              <a:t></a:t>
            </a:r>
            <a:r>
              <a:rPr lang="en-US" altLang="zh-CN" sz="3200" b="1" dirty="0" err="1" smtClean="0">
                <a:latin typeface="Times New Roman" pitchFamily="18" charset="0"/>
              </a:rPr>
              <a:t>y</a:t>
            </a:r>
            <a:r>
              <a:rPr lang="en-US" altLang="zh-CN" sz="3200" b="1" dirty="0" smtClean="0">
                <a:latin typeface="Times New Roman" pitchFamily="18" charset="0"/>
              </a:rPr>
              <a:t>(G(x)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H(y)) </a:t>
            </a:r>
          </a:p>
        </p:txBody>
      </p:sp>
      <p:sp>
        <p:nvSpPr>
          <p:cNvPr id="102404" name="Rectangle 4"/>
          <p:cNvSpPr>
            <a:spLocks noGrp="1" noChangeArrowheads="1"/>
          </p:cNvSpPr>
          <p:nvPr>
            <p:ph type="title"/>
          </p:nvPr>
        </p:nvSpPr>
        <p:spPr>
          <a:xfrm>
            <a:off x="0" y="0"/>
            <a:ext cx="90678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2 </a:t>
            </a:r>
            <a:r>
              <a:rPr lang="zh-CN" altLang="en-US" sz="3600" b="1" dirty="0" smtClean="0">
                <a:latin typeface="黑体" panose="02010609060101010101" pitchFamily="49" charset="-122"/>
                <a:ea typeface="黑体" panose="02010609060101010101" pitchFamily="49" charset="-122"/>
              </a:rPr>
              <a:t>公式的前束范式化</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ED938DB7-821C-44B6-8965-BAFDA903BD11}" type="slidenum">
              <a:rPr lang="en-US" altLang="zh-CN" smtClean="0"/>
              <a:pPr>
                <a:defRPr/>
              </a:pPr>
              <a:t>95</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02">
                                            <p:txEl>
                                              <p:pRg st="1" end="1"/>
                                            </p:txEl>
                                          </p:spTgt>
                                        </p:tgtEl>
                                        <p:attrNameLst>
                                          <p:attrName>style.visibility</p:attrName>
                                        </p:attrNameLst>
                                      </p:cBhvr>
                                      <p:to>
                                        <p:strVal val="visible"/>
                                      </p:to>
                                    </p:set>
                                    <p:anim calcmode="lin" valueType="num">
                                      <p:cBhvr additive="base">
                                        <p:cTn id="7" dur="500" fill="hold"/>
                                        <p:tgtEl>
                                          <p:spTgt spid="1024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402">
                                            <p:txEl>
                                              <p:pRg st="2" end="2"/>
                                            </p:txEl>
                                          </p:spTgt>
                                        </p:tgtEl>
                                        <p:attrNameLst>
                                          <p:attrName>style.visibility</p:attrName>
                                        </p:attrNameLst>
                                      </p:cBhvr>
                                      <p:to>
                                        <p:strVal val="visible"/>
                                      </p:to>
                                    </p:set>
                                    <p:anim calcmode="lin" valueType="num">
                                      <p:cBhvr additive="base">
                                        <p:cTn id="13" dur="500" fill="hold"/>
                                        <p:tgtEl>
                                          <p:spTgt spid="1024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402">
                                            <p:txEl>
                                              <p:pRg st="3" end="3"/>
                                            </p:txEl>
                                          </p:spTgt>
                                        </p:tgtEl>
                                        <p:attrNameLst>
                                          <p:attrName>style.visibility</p:attrName>
                                        </p:attrNameLst>
                                      </p:cBhvr>
                                      <p:to>
                                        <p:strVal val="visible"/>
                                      </p:to>
                                    </p:set>
                                    <p:anim calcmode="lin" valueType="num">
                                      <p:cBhvr additive="base">
                                        <p:cTn id="19" dur="500" fill="hold"/>
                                        <p:tgtEl>
                                          <p:spTgt spid="1024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2402">
                                            <p:txEl>
                                              <p:pRg st="4" end="4"/>
                                            </p:txEl>
                                          </p:spTgt>
                                        </p:tgtEl>
                                        <p:attrNameLst>
                                          <p:attrName>style.visibility</p:attrName>
                                        </p:attrNameLst>
                                      </p:cBhvr>
                                      <p:to>
                                        <p:strVal val="visible"/>
                                      </p:to>
                                    </p:set>
                                    <p:anim calcmode="lin" valueType="num">
                                      <p:cBhvr additive="base">
                                        <p:cTn id="25" dur="500" fill="hold"/>
                                        <p:tgtEl>
                                          <p:spTgt spid="10240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0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381000" y="990600"/>
            <a:ext cx="8382000" cy="5334000"/>
          </a:xfrm>
        </p:spPr>
        <p:txBody>
          <a:bodyPr/>
          <a:lstStyle/>
          <a:p>
            <a:pPr marL="0" indent="0" eaLnBrk="1" hangingPunct="1">
              <a:lnSpc>
                <a:spcPct val="110000"/>
              </a:lnSpc>
              <a:buClr>
                <a:srgbClr val="FFCC00"/>
              </a:buClr>
              <a:tabLst>
                <a:tab pos="860425" algn="l"/>
              </a:tabLst>
              <a:defRPr/>
            </a:pPr>
            <a:r>
              <a:rPr lang="zh-CN" altLang="en-US" sz="3000" b="1" dirty="0" smtClean="0">
                <a:latin typeface="Times New Roman" pitchFamily="18" charset="0"/>
              </a:rPr>
              <a:t>设</a:t>
            </a:r>
            <a:r>
              <a:rPr lang="en-US" altLang="zh-CN" sz="3000" b="1" dirty="0" smtClean="0">
                <a:latin typeface="Times New Roman" pitchFamily="18" charset="0"/>
              </a:rPr>
              <a:t>I</a:t>
            </a:r>
            <a:r>
              <a:rPr lang="zh-CN" altLang="en-US" sz="3000" b="1" dirty="0" smtClean="0">
                <a:latin typeface="Times New Roman" pitchFamily="18" charset="0"/>
              </a:rPr>
              <a:t>是</a:t>
            </a:r>
            <a:r>
              <a:rPr lang="en-US" altLang="zh-CN" sz="3000" b="1" dirty="0" smtClean="0">
                <a:latin typeface="Times New Roman" pitchFamily="18" charset="0"/>
              </a:rPr>
              <a:t>G(x)</a:t>
            </a:r>
            <a:r>
              <a:rPr lang="zh-CN" altLang="en-US" sz="3000" b="1" dirty="0" smtClean="0">
                <a:latin typeface="Times New Roman" pitchFamily="18" charset="0"/>
              </a:rPr>
              <a:t>和</a:t>
            </a:r>
            <a:r>
              <a:rPr lang="en-US" altLang="zh-CN" sz="3000" b="1" dirty="0" smtClean="0">
                <a:latin typeface="Times New Roman" pitchFamily="18" charset="0"/>
              </a:rPr>
              <a:t>H(x)</a:t>
            </a:r>
            <a:r>
              <a:rPr lang="zh-CN" altLang="en-US" sz="3000" b="1" dirty="0" smtClean="0">
                <a:latin typeface="Times New Roman" pitchFamily="18" charset="0"/>
              </a:rPr>
              <a:t>的一个解释。若： </a:t>
            </a:r>
            <a:r>
              <a:rPr lang="zh-CN" altLang="en-US" sz="3000" b="1" dirty="0" smtClean="0">
                <a:solidFill>
                  <a:srgbClr val="FFC000"/>
                </a:solidFill>
                <a:latin typeface="Times New Roman" pitchFamily="18" charset="0"/>
                <a:sym typeface="Symbol" pitchFamily="18" charset="2"/>
              </a:rPr>
              <a:t></a:t>
            </a:r>
            <a:r>
              <a:rPr lang="en-US" altLang="zh-CN" sz="3000" b="1" dirty="0" err="1" smtClean="0">
                <a:solidFill>
                  <a:srgbClr val="FFC000"/>
                </a:solidFill>
                <a:latin typeface="Times New Roman" pitchFamily="18" charset="0"/>
              </a:rPr>
              <a:t>xG</a:t>
            </a:r>
            <a:r>
              <a:rPr lang="en-US" altLang="zh-CN" sz="3000" b="1" dirty="0" smtClean="0">
                <a:solidFill>
                  <a:srgbClr val="FFC000"/>
                </a:solidFill>
                <a:latin typeface="Times New Roman" pitchFamily="18" charset="0"/>
              </a:rPr>
              <a:t>(x)</a:t>
            </a:r>
            <a:r>
              <a:rPr lang="en-US" altLang="zh-CN" sz="3000" b="1" dirty="0" smtClean="0">
                <a:solidFill>
                  <a:srgbClr val="FFC000"/>
                </a:solidFill>
                <a:latin typeface="Times New Roman" pitchFamily="18" charset="0"/>
                <a:sym typeface="Symbol" pitchFamily="18" charset="2"/>
              </a:rPr>
              <a:t></a:t>
            </a:r>
            <a:r>
              <a:rPr lang="en-US" altLang="zh-CN" sz="3000" b="1" dirty="0" err="1" smtClean="0">
                <a:solidFill>
                  <a:srgbClr val="FFC000"/>
                </a:solidFill>
                <a:latin typeface="Times New Roman" pitchFamily="18" charset="0"/>
              </a:rPr>
              <a:t>xH</a:t>
            </a:r>
            <a:r>
              <a:rPr lang="en-US" altLang="zh-CN" sz="3000" b="1" dirty="0" smtClean="0">
                <a:solidFill>
                  <a:srgbClr val="FFC000"/>
                </a:solidFill>
                <a:latin typeface="Times New Roman" pitchFamily="18" charset="0"/>
              </a:rPr>
              <a:t>(x)</a:t>
            </a:r>
            <a:r>
              <a:rPr lang="zh-CN" altLang="en-US" sz="3000" b="1" dirty="0" smtClean="0">
                <a:solidFill>
                  <a:srgbClr val="FFC000"/>
                </a:solidFill>
                <a:latin typeface="Times New Roman" pitchFamily="18" charset="0"/>
              </a:rPr>
              <a:t>在</a:t>
            </a:r>
            <a:r>
              <a:rPr lang="en-US" altLang="zh-CN" sz="3000" b="1" dirty="0" smtClean="0">
                <a:solidFill>
                  <a:srgbClr val="FFC000"/>
                </a:solidFill>
                <a:latin typeface="Times New Roman" pitchFamily="18" charset="0"/>
              </a:rPr>
              <a:t>I</a:t>
            </a:r>
            <a:r>
              <a:rPr lang="zh-CN" altLang="en-US" sz="3000" b="1" dirty="0" smtClean="0">
                <a:solidFill>
                  <a:srgbClr val="FFC000"/>
                </a:solidFill>
                <a:latin typeface="Times New Roman" pitchFamily="18" charset="0"/>
              </a:rPr>
              <a:t>下取</a:t>
            </a:r>
            <a:r>
              <a:rPr lang="en-US" altLang="zh-CN" sz="3000" b="1" dirty="0" smtClean="0">
                <a:solidFill>
                  <a:srgbClr val="FFC000"/>
                </a:solidFill>
                <a:latin typeface="Times New Roman" pitchFamily="18" charset="0"/>
              </a:rPr>
              <a:t>1</a:t>
            </a:r>
            <a:r>
              <a:rPr lang="zh-CN" altLang="en-US" sz="3000" b="1" dirty="0" smtClean="0">
                <a:solidFill>
                  <a:srgbClr val="FFC000"/>
                </a:solidFill>
                <a:latin typeface="Times New Roman" pitchFamily="18" charset="0"/>
              </a:rPr>
              <a:t>值</a:t>
            </a:r>
            <a:r>
              <a:rPr lang="zh-CN" altLang="en-US" sz="3000" b="1" dirty="0" smtClean="0">
                <a:latin typeface="Times New Roman" pitchFamily="18" charset="0"/>
              </a:rPr>
              <a:t>，则在解释</a:t>
            </a:r>
            <a:r>
              <a:rPr lang="en-US" altLang="zh-CN" sz="3000" b="1" dirty="0" smtClean="0">
                <a:latin typeface="Times New Roman" pitchFamily="18" charset="0"/>
              </a:rPr>
              <a:t>I</a:t>
            </a:r>
            <a:r>
              <a:rPr lang="zh-CN" altLang="en-US" sz="3000" b="1" dirty="0" smtClean="0">
                <a:latin typeface="Times New Roman" pitchFamily="18" charset="0"/>
              </a:rPr>
              <a:t>下，对任意</a:t>
            </a:r>
            <a:r>
              <a:rPr lang="en-US" altLang="zh-CN" sz="3000" b="1" dirty="0" err="1" smtClean="0">
                <a:latin typeface="Times New Roman" pitchFamily="18" charset="0"/>
              </a:rPr>
              <a:t>x</a:t>
            </a:r>
            <a:r>
              <a:rPr lang="en-US" altLang="zh-CN" sz="3000" b="1" dirty="0" err="1" smtClean="0">
                <a:latin typeface="Times New Roman" pitchFamily="18" charset="0"/>
                <a:sym typeface="Symbol" pitchFamily="18" charset="2"/>
              </a:rPr>
              <a:t></a:t>
            </a:r>
            <a:r>
              <a:rPr lang="en-US" altLang="zh-CN" sz="3000" b="1" dirty="0" err="1" smtClean="0">
                <a:latin typeface="Times New Roman" pitchFamily="18" charset="0"/>
              </a:rPr>
              <a:t>D</a:t>
            </a:r>
            <a:r>
              <a:rPr lang="zh-CN" altLang="en-US" sz="3000" b="1" dirty="0" smtClean="0">
                <a:latin typeface="Times New Roman" pitchFamily="18" charset="0"/>
              </a:rPr>
              <a:t>，</a:t>
            </a:r>
            <a:r>
              <a:rPr lang="en-US" altLang="zh-CN" sz="3000" b="1" dirty="0" smtClean="0">
                <a:latin typeface="Times New Roman" pitchFamily="18" charset="0"/>
              </a:rPr>
              <a:t>G(x)</a:t>
            </a:r>
            <a:r>
              <a:rPr lang="zh-CN" altLang="en-US" sz="3000" b="1" dirty="0" smtClean="0">
                <a:latin typeface="Times New Roman" pitchFamily="18" charset="0"/>
              </a:rPr>
              <a:t>、</a:t>
            </a:r>
            <a:r>
              <a:rPr lang="en-US" altLang="zh-CN" sz="3000" b="1" dirty="0" smtClean="0">
                <a:latin typeface="Times New Roman" pitchFamily="18" charset="0"/>
              </a:rPr>
              <a:t>H(x)</a:t>
            </a:r>
            <a:r>
              <a:rPr lang="zh-CN" altLang="en-US" sz="3000" b="1" dirty="0" smtClean="0">
                <a:latin typeface="Times New Roman" pitchFamily="18" charset="0"/>
              </a:rPr>
              <a:t>都是真命题，所以</a:t>
            </a:r>
            <a:r>
              <a:rPr lang="en-US" altLang="zh-CN" sz="3000" b="1" dirty="0" smtClean="0">
                <a:latin typeface="Times New Roman" pitchFamily="18" charset="0"/>
              </a:rPr>
              <a:t>G(x)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H(x)</a:t>
            </a:r>
            <a:r>
              <a:rPr lang="zh-CN" altLang="en-US" sz="3000" b="1" dirty="0" smtClean="0">
                <a:latin typeface="Times New Roman" pitchFamily="18" charset="0"/>
              </a:rPr>
              <a:t>是真命题</a:t>
            </a:r>
            <a:r>
              <a:rPr lang="en-US" altLang="zh-CN" sz="3000" b="1" dirty="0" smtClean="0">
                <a:latin typeface="Times New Roman" pitchFamily="18" charset="0"/>
              </a:rPr>
              <a:t>,</a:t>
            </a:r>
            <a:r>
              <a:rPr lang="zh-CN" altLang="en-US" sz="3000" b="1" dirty="0" smtClean="0">
                <a:latin typeface="Times New Roman" pitchFamily="18" charset="0"/>
              </a:rPr>
              <a:t>即对任意</a:t>
            </a:r>
            <a:r>
              <a:rPr lang="en-US" altLang="zh-CN" sz="3000" b="1" dirty="0" err="1" smtClean="0">
                <a:latin typeface="Times New Roman" pitchFamily="18" charset="0"/>
              </a:rPr>
              <a:t>x</a:t>
            </a:r>
            <a:r>
              <a:rPr lang="en-US" altLang="zh-CN" sz="3000" b="1" dirty="0" err="1" smtClean="0">
                <a:latin typeface="Times New Roman" pitchFamily="18" charset="0"/>
                <a:sym typeface="Symbol" pitchFamily="18" charset="2"/>
              </a:rPr>
              <a:t></a:t>
            </a:r>
            <a:r>
              <a:rPr lang="en-US" altLang="zh-CN" sz="3000" b="1" dirty="0" err="1" smtClean="0">
                <a:latin typeface="Times New Roman" pitchFamily="18" charset="0"/>
              </a:rPr>
              <a:t>D</a:t>
            </a:r>
            <a:r>
              <a:rPr lang="zh-CN" altLang="en-US" sz="3000" b="1" dirty="0" smtClean="0">
                <a:latin typeface="Times New Roman" pitchFamily="18" charset="0"/>
              </a:rPr>
              <a:t>， </a:t>
            </a:r>
            <a:r>
              <a:rPr lang="en-US" altLang="zh-CN" sz="3000" b="1" dirty="0" smtClean="0">
                <a:latin typeface="Times New Roman" pitchFamily="18" charset="0"/>
              </a:rPr>
              <a:t>G(x)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H(x)</a:t>
            </a:r>
            <a:r>
              <a:rPr lang="zh-CN" altLang="en-US" sz="3000" b="1" dirty="0" smtClean="0">
                <a:latin typeface="Times New Roman" pitchFamily="18" charset="0"/>
              </a:rPr>
              <a:t>是真命题，所以</a:t>
            </a:r>
            <a:r>
              <a:rPr lang="zh-CN" altLang="en-US" sz="3000" b="1" dirty="0" smtClean="0">
                <a:latin typeface="Times New Roman" pitchFamily="18" charset="0"/>
                <a:sym typeface="Symbol" pitchFamily="18" charset="2"/>
              </a:rPr>
              <a:t></a:t>
            </a:r>
            <a:r>
              <a:rPr lang="en-US" altLang="zh-CN" sz="3000" b="1" dirty="0" smtClean="0">
                <a:latin typeface="Times New Roman" pitchFamily="18" charset="0"/>
              </a:rPr>
              <a:t>x(G(x)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H(x))</a:t>
            </a:r>
            <a:r>
              <a:rPr lang="zh-CN" altLang="en-US" sz="3000" b="1" dirty="0" smtClean="0">
                <a:latin typeface="Times New Roman" pitchFamily="18" charset="0"/>
              </a:rPr>
              <a:t>在</a:t>
            </a:r>
            <a:r>
              <a:rPr lang="en-US" altLang="zh-CN" sz="3000" b="1" dirty="0" smtClean="0">
                <a:latin typeface="Times New Roman" pitchFamily="18" charset="0"/>
              </a:rPr>
              <a:t>I</a:t>
            </a:r>
            <a:r>
              <a:rPr lang="zh-CN" altLang="en-US" sz="3000" b="1" dirty="0" smtClean="0">
                <a:latin typeface="Times New Roman" pitchFamily="18" charset="0"/>
              </a:rPr>
              <a:t>下取</a:t>
            </a:r>
            <a:r>
              <a:rPr lang="en-US" altLang="zh-CN" sz="3000" b="1" dirty="0" smtClean="0">
                <a:latin typeface="Times New Roman" pitchFamily="18" charset="0"/>
              </a:rPr>
              <a:t>1</a:t>
            </a:r>
            <a:r>
              <a:rPr lang="zh-CN" altLang="en-US" sz="3000" b="1" dirty="0" smtClean="0">
                <a:latin typeface="Times New Roman" pitchFamily="18" charset="0"/>
              </a:rPr>
              <a:t>值。</a:t>
            </a:r>
          </a:p>
          <a:p>
            <a:pPr marL="0" indent="0" eaLnBrk="1" hangingPunct="1">
              <a:lnSpc>
                <a:spcPct val="110000"/>
              </a:lnSpc>
              <a:buClr>
                <a:srgbClr val="FFCC00"/>
              </a:buClr>
              <a:buFont typeface="Wingdings" panose="05000000000000000000" pitchFamily="2" charset="2"/>
              <a:buNone/>
              <a:tabLst>
                <a:tab pos="860425" algn="l"/>
              </a:tabLst>
              <a:defRPr/>
            </a:pPr>
            <a:r>
              <a:rPr lang="zh-CN" altLang="en-US" sz="3000" b="1" dirty="0" smtClean="0">
                <a:solidFill>
                  <a:srgbClr val="FFC000"/>
                </a:solidFill>
                <a:latin typeface="宋体" pitchFamily="2" charset="-122"/>
              </a:rPr>
              <a:t>若</a:t>
            </a:r>
            <a:r>
              <a:rPr lang="zh-CN" altLang="en-US" sz="3000" b="1" dirty="0" smtClean="0">
                <a:solidFill>
                  <a:srgbClr val="FFC000"/>
                </a:solidFill>
                <a:latin typeface="Times New Roman" pitchFamily="18" charset="0"/>
                <a:sym typeface="Symbol" pitchFamily="18" charset="2"/>
              </a:rPr>
              <a:t></a:t>
            </a:r>
            <a:r>
              <a:rPr lang="en-US" altLang="zh-CN" sz="3000" b="1" dirty="0" err="1" smtClean="0">
                <a:solidFill>
                  <a:srgbClr val="FFC000"/>
                </a:solidFill>
                <a:latin typeface="Times New Roman" pitchFamily="18" charset="0"/>
              </a:rPr>
              <a:t>xG</a:t>
            </a:r>
            <a:r>
              <a:rPr lang="en-US" altLang="zh-CN" sz="3000" b="1" dirty="0" smtClean="0">
                <a:solidFill>
                  <a:srgbClr val="FFC000"/>
                </a:solidFill>
                <a:latin typeface="Times New Roman" pitchFamily="18" charset="0"/>
              </a:rPr>
              <a:t>(x)</a:t>
            </a:r>
            <a:r>
              <a:rPr lang="en-US" altLang="zh-CN" sz="3000" b="1" dirty="0" smtClean="0">
                <a:solidFill>
                  <a:srgbClr val="FFC000"/>
                </a:solidFill>
                <a:latin typeface="Times New Roman" pitchFamily="18" charset="0"/>
                <a:sym typeface="Symbol" pitchFamily="18" charset="2"/>
              </a:rPr>
              <a:t></a:t>
            </a:r>
            <a:r>
              <a:rPr lang="en-US" altLang="zh-CN" sz="3000" b="1" dirty="0" err="1" smtClean="0">
                <a:solidFill>
                  <a:srgbClr val="FFC000"/>
                </a:solidFill>
                <a:latin typeface="Times New Roman" pitchFamily="18" charset="0"/>
              </a:rPr>
              <a:t>xH</a:t>
            </a:r>
            <a:r>
              <a:rPr lang="en-US" altLang="zh-CN" sz="3000" b="1" dirty="0" smtClean="0">
                <a:solidFill>
                  <a:srgbClr val="FFC000"/>
                </a:solidFill>
                <a:latin typeface="Times New Roman" pitchFamily="18" charset="0"/>
              </a:rPr>
              <a:t>(x)</a:t>
            </a:r>
            <a:r>
              <a:rPr lang="zh-CN" altLang="en-US" sz="3000" b="1" dirty="0" smtClean="0">
                <a:solidFill>
                  <a:srgbClr val="FFC000"/>
                </a:solidFill>
                <a:latin typeface="宋体" pitchFamily="2" charset="-122"/>
              </a:rPr>
              <a:t>在</a:t>
            </a:r>
            <a:r>
              <a:rPr lang="en-US" altLang="zh-CN" sz="3000" b="1" dirty="0" smtClean="0">
                <a:solidFill>
                  <a:srgbClr val="FFC000"/>
                </a:solidFill>
                <a:latin typeface="Times New Roman" pitchFamily="18" charset="0"/>
              </a:rPr>
              <a:t>I</a:t>
            </a:r>
            <a:r>
              <a:rPr lang="zh-CN" altLang="en-US" sz="3000" b="1" dirty="0" smtClean="0">
                <a:solidFill>
                  <a:srgbClr val="FFC000"/>
                </a:solidFill>
                <a:latin typeface="宋体" pitchFamily="2" charset="-122"/>
              </a:rPr>
              <a:t>下取</a:t>
            </a:r>
            <a:r>
              <a:rPr lang="en-US" altLang="zh-CN" sz="3000" b="1" dirty="0" smtClean="0">
                <a:solidFill>
                  <a:srgbClr val="FFC000"/>
                </a:solidFill>
                <a:latin typeface="Times New Roman" pitchFamily="18" charset="0"/>
              </a:rPr>
              <a:t>0</a:t>
            </a:r>
            <a:r>
              <a:rPr lang="zh-CN" altLang="en-US" sz="3000" b="1" dirty="0" smtClean="0">
                <a:solidFill>
                  <a:srgbClr val="FFC000"/>
                </a:solidFill>
                <a:latin typeface="宋体" pitchFamily="2" charset="-122"/>
              </a:rPr>
              <a:t>值</a:t>
            </a:r>
            <a:r>
              <a:rPr lang="zh-CN" altLang="en-US" sz="3000" b="1" dirty="0" smtClean="0">
                <a:latin typeface="宋体" pitchFamily="2" charset="-122"/>
              </a:rPr>
              <a:t>，则</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en-US" altLang="zh-CN" sz="3000" b="1" dirty="0" smtClean="0">
                <a:latin typeface="Times New Roman" pitchFamily="18" charset="0"/>
              </a:rPr>
              <a:t>(x)</a:t>
            </a:r>
            <a:r>
              <a:rPr lang="zh-CN" altLang="en-US" sz="3000" b="1" dirty="0" smtClean="0">
                <a:latin typeface="宋体" pitchFamily="2" charset="-122"/>
              </a:rPr>
              <a:t>为假，或</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xH</a:t>
            </a:r>
            <a:r>
              <a:rPr lang="en-US" altLang="zh-CN" sz="3000" b="1" dirty="0" smtClean="0">
                <a:latin typeface="Times New Roman" pitchFamily="18" charset="0"/>
              </a:rPr>
              <a:t>(x)</a:t>
            </a:r>
            <a:r>
              <a:rPr lang="zh-CN" altLang="en-US" sz="3000" b="1" dirty="0" smtClean="0">
                <a:latin typeface="宋体" pitchFamily="2" charset="-122"/>
              </a:rPr>
              <a:t>为假，若</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xG</a:t>
            </a:r>
            <a:r>
              <a:rPr lang="en-US" altLang="zh-CN" sz="3000" b="1" dirty="0" smtClean="0">
                <a:latin typeface="Times New Roman" pitchFamily="18" charset="0"/>
              </a:rPr>
              <a:t>(x)</a:t>
            </a:r>
            <a:r>
              <a:rPr lang="zh-CN" altLang="en-US" sz="3000" b="1" dirty="0" smtClean="0">
                <a:latin typeface="宋体" pitchFamily="2" charset="-122"/>
              </a:rPr>
              <a:t>为假，必有一个</a:t>
            </a:r>
            <a:r>
              <a:rPr lang="en-US" altLang="zh-CN" sz="3000" b="1" dirty="0" smtClean="0">
                <a:latin typeface="Times New Roman" pitchFamily="18" charset="0"/>
              </a:rPr>
              <a:t>x</a:t>
            </a:r>
            <a:r>
              <a:rPr lang="en-US" altLang="zh-CN" sz="3000" b="1" baseline="-30000" dirty="0" smtClean="0">
                <a:latin typeface="Times New Roman" pitchFamily="18" charset="0"/>
              </a:rPr>
              <a:t>0</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D</a:t>
            </a:r>
            <a:r>
              <a:rPr lang="zh-CN" altLang="en-US" sz="3000" b="1" dirty="0" smtClean="0">
                <a:latin typeface="宋体" pitchFamily="2" charset="-122"/>
              </a:rPr>
              <a:t>，使</a:t>
            </a:r>
            <a:r>
              <a:rPr lang="en-US" altLang="zh-CN" sz="3000" b="1" dirty="0" smtClean="0">
                <a:latin typeface="Times New Roman" pitchFamily="18" charset="0"/>
              </a:rPr>
              <a:t>G(x</a:t>
            </a:r>
            <a:r>
              <a:rPr lang="en-US" altLang="zh-CN" sz="3000" b="1" baseline="-30000" dirty="0" smtClean="0">
                <a:latin typeface="Times New Roman" pitchFamily="18" charset="0"/>
              </a:rPr>
              <a:t>0</a:t>
            </a:r>
            <a:r>
              <a:rPr lang="en-US" altLang="zh-CN" sz="3000" b="1" dirty="0" smtClean="0">
                <a:latin typeface="Times New Roman" pitchFamily="18" charset="0"/>
              </a:rPr>
              <a:t>) </a:t>
            </a:r>
            <a:r>
              <a:rPr lang="zh-CN" altLang="en-US" sz="3000" b="1" dirty="0" smtClean="0">
                <a:latin typeface="宋体" pitchFamily="2" charset="-122"/>
              </a:rPr>
              <a:t>在</a:t>
            </a:r>
            <a:r>
              <a:rPr lang="en-US" altLang="zh-CN" sz="3000" b="1" dirty="0" smtClean="0">
                <a:latin typeface="Times New Roman" pitchFamily="18" charset="0"/>
              </a:rPr>
              <a:t>I</a:t>
            </a:r>
            <a:r>
              <a:rPr lang="zh-CN" altLang="en-US" sz="3000" b="1" dirty="0" smtClean="0">
                <a:latin typeface="宋体" pitchFamily="2" charset="-122"/>
              </a:rPr>
              <a:t>下取</a:t>
            </a:r>
            <a:r>
              <a:rPr lang="en-US" altLang="zh-CN" sz="3000" b="1" dirty="0" smtClean="0">
                <a:latin typeface="Times New Roman" pitchFamily="18" charset="0"/>
              </a:rPr>
              <a:t>0</a:t>
            </a:r>
            <a:r>
              <a:rPr lang="zh-CN" altLang="en-US" sz="3000" b="1" dirty="0" smtClean="0">
                <a:latin typeface="宋体" pitchFamily="2" charset="-122"/>
              </a:rPr>
              <a:t>值，所以</a:t>
            </a:r>
            <a:r>
              <a:rPr lang="en-US" altLang="zh-CN" sz="3000" b="1" dirty="0" smtClean="0">
                <a:latin typeface="Times New Roman" pitchFamily="18" charset="0"/>
              </a:rPr>
              <a:t>G(x</a:t>
            </a:r>
            <a:r>
              <a:rPr lang="en-US" altLang="zh-CN" sz="3000" b="1" baseline="-30000" dirty="0" smtClean="0">
                <a:latin typeface="Times New Roman" pitchFamily="18" charset="0"/>
              </a:rPr>
              <a:t>0</a:t>
            </a:r>
            <a:r>
              <a:rPr lang="en-US" altLang="zh-CN" sz="3000" b="1" dirty="0" smtClean="0">
                <a:latin typeface="Times New Roman" pitchFamily="18" charset="0"/>
              </a:rPr>
              <a:t>) </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H(x</a:t>
            </a:r>
            <a:r>
              <a:rPr lang="en-US" altLang="zh-CN" sz="3000" b="1" baseline="-30000" dirty="0" smtClean="0">
                <a:latin typeface="Times New Roman" pitchFamily="18" charset="0"/>
              </a:rPr>
              <a:t>0</a:t>
            </a:r>
            <a:r>
              <a:rPr lang="en-US" altLang="zh-CN" sz="3000" b="1" dirty="0" smtClean="0">
                <a:latin typeface="Times New Roman" pitchFamily="18" charset="0"/>
              </a:rPr>
              <a:t>)</a:t>
            </a:r>
            <a:r>
              <a:rPr lang="zh-CN" altLang="en-US" sz="3000" b="1" dirty="0" smtClean="0">
                <a:latin typeface="宋体" pitchFamily="2" charset="-122"/>
              </a:rPr>
              <a:t>为假命题，所以</a:t>
            </a:r>
            <a:r>
              <a:rPr lang="zh-CN" altLang="en-US" sz="3000" b="1" dirty="0" smtClean="0">
                <a:latin typeface="Times New Roman" pitchFamily="18" charset="0"/>
                <a:sym typeface="Symbol" pitchFamily="18" charset="2"/>
              </a:rPr>
              <a:t></a:t>
            </a:r>
            <a:r>
              <a:rPr lang="en-US" altLang="zh-CN" sz="3000" b="1" dirty="0" smtClean="0">
                <a:latin typeface="Times New Roman" pitchFamily="18" charset="0"/>
              </a:rPr>
              <a:t>x(G(x)</a:t>
            </a:r>
            <a:r>
              <a:rPr lang="en-US" altLang="zh-CN" sz="3000" b="1" dirty="0" smtClean="0">
                <a:latin typeface="Times New Roman" pitchFamily="18" charset="0"/>
                <a:sym typeface="Symbol" pitchFamily="18" charset="2"/>
              </a:rPr>
              <a:t></a:t>
            </a:r>
            <a:r>
              <a:rPr lang="en-US" altLang="zh-CN" sz="3000" b="1" dirty="0" smtClean="0">
                <a:latin typeface="Times New Roman" pitchFamily="18" charset="0"/>
              </a:rPr>
              <a:t>H(x))</a:t>
            </a:r>
            <a:r>
              <a:rPr lang="zh-CN" altLang="en-US" sz="3000" b="1" dirty="0" smtClean="0">
                <a:latin typeface="Times New Roman" pitchFamily="18" charset="0"/>
              </a:rPr>
              <a:t>在</a:t>
            </a:r>
            <a:r>
              <a:rPr lang="en-US" altLang="zh-CN" sz="3000" b="1" dirty="0" smtClean="0">
                <a:latin typeface="Times New Roman" pitchFamily="18" charset="0"/>
              </a:rPr>
              <a:t>I</a:t>
            </a:r>
            <a:r>
              <a:rPr lang="zh-CN" altLang="en-US" sz="3000" b="1" dirty="0" smtClean="0">
                <a:latin typeface="Times New Roman" pitchFamily="18" charset="0"/>
              </a:rPr>
              <a:t>下取</a:t>
            </a:r>
            <a:r>
              <a:rPr lang="en-US" altLang="zh-CN" sz="3000" b="1" dirty="0" smtClean="0">
                <a:latin typeface="Times New Roman" pitchFamily="18" charset="0"/>
              </a:rPr>
              <a:t>0</a:t>
            </a:r>
            <a:r>
              <a:rPr lang="zh-CN" altLang="en-US" sz="3000" b="1" dirty="0" smtClean="0">
                <a:latin typeface="Times New Roman" pitchFamily="18" charset="0"/>
              </a:rPr>
              <a:t>值。</a:t>
            </a:r>
            <a:r>
              <a:rPr lang="zh-CN" altLang="en-US" sz="3000" b="1" dirty="0" smtClean="0">
                <a:latin typeface="宋体" pitchFamily="2" charset="-122"/>
              </a:rPr>
              <a:t>若</a:t>
            </a:r>
            <a:r>
              <a:rPr lang="zh-CN" altLang="en-US" sz="3000" b="1" dirty="0" smtClean="0">
                <a:latin typeface="Times New Roman" pitchFamily="18" charset="0"/>
                <a:sym typeface="Symbol" pitchFamily="18" charset="2"/>
              </a:rPr>
              <a:t></a:t>
            </a:r>
            <a:r>
              <a:rPr lang="en-US" altLang="zh-CN" sz="3000" b="1" dirty="0" err="1" smtClean="0">
                <a:latin typeface="Times New Roman" pitchFamily="18" charset="0"/>
              </a:rPr>
              <a:t>xH</a:t>
            </a:r>
            <a:r>
              <a:rPr lang="en-US" altLang="zh-CN" sz="3000" b="1" dirty="0" smtClean="0">
                <a:latin typeface="Times New Roman" pitchFamily="18" charset="0"/>
              </a:rPr>
              <a:t>(x)</a:t>
            </a:r>
            <a:r>
              <a:rPr lang="zh-CN" altLang="en-US" sz="3000" b="1" dirty="0" smtClean="0">
                <a:latin typeface="宋体" pitchFamily="2" charset="-122"/>
              </a:rPr>
              <a:t>为假，同理可证。</a:t>
            </a:r>
          </a:p>
        </p:txBody>
      </p:sp>
      <p:sp>
        <p:nvSpPr>
          <p:cNvPr id="104451" name="Rectangle 3"/>
          <p:cNvSpPr>
            <a:spLocks noGrp="1" noChangeArrowheads="1"/>
          </p:cNvSpPr>
          <p:nvPr>
            <p:ph type="title"/>
          </p:nvPr>
        </p:nvSpPr>
        <p:spPr>
          <a:xfrm>
            <a:off x="76200" y="0"/>
            <a:ext cx="9067800" cy="7620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1) </a:t>
            </a:r>
            <a:r>
              <a:rPr lang="zh-CN" altLang="en-US" sz="3600" b="1" dirty="0" smtClean="0">
                <a:latin typeface="黑体" panose="02010609060101010101" pitchFamily="49" charset="-122"/>
                <a:ea typeface="黑体" panose="02010609060101010101" pitchFamily="49" charset="-122"/>
              </a:rPr>
              <a:t>证明：</a:t>
            </a:r>
            <a:r>
              <a:rPr lang="zh-CN" altLang="en-US" sz="3600" b="1" dirty="0" smtClean="0">
                <a:latin typeface="黑体" panose="02010609060101010101" pitchFamily="49" charset="-122"/>
                <a:ea typeface="黑体" panose="02010609060101010101" pitchFamily="49" charset="-122"/>
                <a:sym typeface="Symbol" pitchFamily="18" charset="2"/>
              </a:rPr>
              <a:t></a:t>
            </a:r>
            <a:r>
              <a:rPr lang="en-US" altLang="zh-CN" sz="3600" b="1" dirty="0" err="1" smtClean="0">
                <a:latin typeface="黑体" panose="02010609060101010101" pitchFamily="49" charset="-122"/>
                <a:ea typeface="黑体" panose="02010609060101010101" pitchFamily="49" charset="-122"/>
              </a:rPr>
              <a:t>xG</a:t>
            </a:r>
            <a:r>
              <a:rPr lang="en-US" altLang="zh-CN" sz="3600" b="1" dirty="0" smtClean="0">
                <a:latin typeface="黑体" panose="02010609060101010101" pitchFamily="49" charset="-122"/>
                <a:ea typeface="黑体" panose="02010609060101010101" pitchFamily="49" charset="-122"/>
              </a:rPr>
              <a:t>(x)</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err="1" smtClean="0">
                <a:latin typeface="黑体" panose="02010609060101010101" pitchFamily="49" charset="-122"/>
                <a:ea typeface="黑体" panose="02010609060101010101" pitchFamily="49" charset="-122"/>
              </a:rPr>
              <a:t>xH</a:t>
            </a:r>
            <a:r>
              <a:rPr lang="en-US" altLang="zh-CN" sz="3600" b="1" dirty="0" smtClean="0">
                <a:latin typeface="黑体" panose="02010609060101010101" pitchFamily="49" charset="-122"/>
                <a:ea typeface="黑体" panose="02010609060101010101" pitchFamily="49" charset="-122"/>
              </a:rPr>
              <a:t>(x)=</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smtClean="0">
                <a:latin typeface="黑体" panose="02010609060101010101" pitchFamily="49" charset="-122"/>
                <a:ea typeface="黑体" panose="02010609060101010101" pitchFamily="49" charset="-122"/>
              </a:rPr>
              <a:t>x(G(x)</a:t>
            </a:r>
            <a:r>
              <a:rPr lang="en-US" altLang="zh-CN" sz="3600" b="1" dirty="0" smtClean="0">
                <a:latin typeface="黑体" panose="02010609060101010101" pitchFamily="49" charset="-122"/>
                <a:ea typeface="黑体" panose="02010609060101010101" pitchFamily="49" charset="-122"/>
                <a:sym typeface="Symbol" pitchFamily="18" charset="2"/>
              </a:rPr>
              <a:t></a:t>
            </a:r>
            <a:r>
              <a:rPr lang="en-US" altLang="zh-CN" sz="3600" b="1" dirty="0" smtClean="0">
                <a:latin typeface="黑体" panose="02010609060101010101" pitchFamily="49" charset="-122"/>
                <a:ea typeface="黑体" panose="02010609060101010101" pitchFamily="49" charset="-122"/>
              </a:rPr>
              <a:t>H(x))</a:t>
            </a:r>
            <a:r>
              <a:rPr lang="en-US" altLang="zh-CN" sz="4000" b="1" dirty="0" smtClean="0">
                <a:latin typeface="黑体" panose="02010609060101010101" pitchFamily="49" charset="-122"/>
                <a:ea typeface="黑体" panose="02010609060101010101" pitchFamily="49" charset="-122"/>
              </a:rPr>
              <a:t> </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8F81B9DB-6311-42E6-9D72-7E9FBD8327B6}" type="slidenum">
              <a:rPr lang="en-US" altLang="zh-CN" smtClean="0"/>
              <a:pPr>
                <a:defRPr/>
              </a:pPr>
              <a:t>96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1" end="1"/>
                                            </p:txEl>
                                          </p:spTgt>
                                        </p:tgtEl>
                                        <p:attrNameLst>
                                          <p:attrName>style.visibility</p:attrName>
                                        </p:attrNameLst>
                                      </p:cBhvr>
                                      <p:to>
                                        <p:strVal val="visible"/>
                                      </p:to>
                                    </p:set>
                                    <p:anim calcmode="lin" valueType="num">
                                      <p:cBhvr additive="base">
                                        <p:cTn id="7" dur="5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304800" y="1295400"/>
            <a:ext cx="8610600" cy="4724400"/>
          </a:xfrm>
        </p:spPr>
        <p:txBody>
          <a:bodyPr/>
          <a:lstStyle/>
          <a:p>
            <a:pPr marL="0" indent="0" eaLnBrk="1" hangingPunct="1">
              <a:lnSpc>
                <a:spcPct val="150000"/>
              </a:lnSpc>
              <a:buClr>
                <a:srgbClr val="FFCC00"/>
              </a:buClr>
              <a:buFont typeface="Wingdings" panose="05000000000000000000" pitchFamily="2" charset="2"/>
              <a:buNone/>
              <a:tabLst>
                <a:tab pos="5330825" algn="l"/>
              </a:tabLst>
              <a:defRPr/>
            </a:pP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xH</a:t>
            </a:r>
            <a:r>
              <a:rPr lang="en-US" altLang="zh-CN" b="1" dirty="0" smtClean="0">
                <a:latin typeface="Times New Roman" pitchFamily="18" charset="0"/>
              </a:rPr>
              <a:t>(x)</a:t>
            </a:r>
          </a:p>
          <a:p>
            <a:pPr marL="0" indent="0" eaLnBrk="1" hangingPunct="1">
              <a:lnSpc>
                <a:spcPct val="150000"/>
              </a:lnSpc>
              <a:buClr>
                <a:srgbClr val="FFCC00"/>
              </a:buClr>
              <a:buFont typeface="Wingdings" panose="05000000000000000000" pitchFamily="2" charset="2"/>
              <a:buNone/>
              <a:tabLst>
                <a:tab pos="5330825" algn="l"/>
              </a:tabLst>
              <a:defRPr/>
            </a:pP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yH</a:t>
            </a:r>
            <a:r>
              <a:rPr lang="en-US" altLang="zh-CN" b="1" dirty="0" smtClean="0">
                <a:latin typeface="Times New Roman" pitchFamily="18" charset="0"/>
              </a:rPr>
              <a:t>(y)             	</a:t>
            </a:r>
            <a:r>
              <a:rPr lang="zh-CN" altLang="en-US" i="1" dirty="0" smtClean="0">
                <a:latin typeface="Times New Roman" pitchFamily="18" charset="0"/>
              </a:rPr>
              <a:t>改名规则</a:t>
            </a:r>
          </a:p>
          <a:p>
            <a:pPr marL="0" indent="0" eaLnBrk="1" hangingPunct="1">
              <a:lnSpc>
                <a:spcPct val="150000"/>
              </a:lnSpc>
              <a:buClr>
                <a:srgbClr val="FFCC00"/>
              </a:buClr>
              <a:buFont typeface="Wingdings" panose="05000000000000000000" pitchFamily="2" charset="2"/>
              <a:buNone/>
              <a:tabLst>
                <a:tab pos="5330825" algn="l"/>
              </a:tabLst>
              <a:defRPr/>
            </a:pP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smtClean="0">
                <a:latin typeface="Times New Roman" pitchFamily="18" charset="0"/>
              </a:rPr>
              <a:t>x(G(x)</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yH</a:t>
            </a:r>
            <a:r>
              <a:rPr lang="en-US" altLang="zh-CN" b="1" dirty="0" smtClean="0">
                <a:latin typeface="Times New Roman" pitchFamily="18" charset="0"/>
              </a:rPr>
              <a:t>(y))             	</a:t>
            </a:r>
            <a:r>
              <a:rPr lang="zh-CN" altLang="en-US" i="1" dirty="0" smtClean="0">
                <a:latin typeface="Times New Roman" pitchFamily="18" charset="0"/>
              </a:rPr>
              <a:t>引理</a:t>
            </a:r>
            <a:r>
              <a:rPr lang="en-US" altLang="zh-CN" i="1" dirty="0" smtClean="0">
                <a:latin typeface="Times New Roman" pitchFamily="18" charset="0"/>
              </a:rPr>
              <a:t>3.2.1</a:t>
            </a:r>
            <a:endParaRPr lang="en-US" altLang="zh-CN" b="1" dirty="0" smtClean="0">
              <a:latin typeface="Times New Roman" pitchFamily="18" charset="0"/>
            </a:endParaRPr>
          </a:p>
          <a:p>
            <a:pPr marL="0" indent="0" eaLnBrk="1" hangingPunct="1">
              <a:lnSpc>
                <a:spcPct val="150000"/>
              </a:lnSpc>
              <a:buClr>
                <a:srgbClr val="FFCC00"/>
              </a:buClr>
              <a:buFont typeface="Wingdings" panose="05000000000000000000" pitchFamily="2" charset="2"/>
              <a:buNone/>
              <a:tabLst>
                <a:tab pos="5330825" algn="l"/>
              </a:tabLst>
              <a:defRPr/>
            </a:pPr>
            <a:r>
              <a:rPr lang="en-US" altLang="zh-CN" b="1" dirty="0" smtClean="0">
                <a:latin typeface="Times New Roman" pitchFamily="18" charset="0"/>
              </a:rPr>
              <a:t>=</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a:t>
            </a:r>
            <a:r>
              <a:rPr lang="en-US" altLang="zh-CN" b="1" dirty="0" err="1" smtClean="0">
                <a:latin typeface="Times New Roman" pitchFamily="18" charset="0"/>
                <a:sym typeface="Symbol" pitchFamily="18" charset="2"/>
              </a:rPr>
              <a:t></a:t>
            </a:r>
            <a:r>
              <a:rPr lang="en-US" altLang="zh-CN" b="1" dirty="0" err="1" smtClean="0">
                <a:latin typeface="Times New Roman" pitchFamily="18" charset="0"/>
              </a:rPr>
              <a:t>y</a:t>
            </a:r>
            <a:r>
              <a:rPr lang="en-US" altLang="zh-CN" b="1" dirty="0" smtClean="0">
                <a:latin typeface="Times New Roman" pitchFamily="18" charset="0"/>
              </a:rPr>
              <a:t>(G(x)</a:t>
            </a:r>
            <a:r>
              <a:rPr lang="en-US" altLang="zh-CN" b="1" dirty="0" smtClean="0">
                <a:latin typeface="Times New Roman" pitchFamily="18" charset="0"/>
                <a:sym typeface="Symbol" pitchFamily="18" charset="2"/>
              </a:rPr>
              <a:t></a:t>
            </a:r>
            <a:r>
              <a:rPr lang="en-US" altLang="zh-CN" b="1" dirty="0" smtClean="0">
                <a:latin typeface="Times New Roman" pitchFamily="18" charset="0"/>
              </a:rPr>
              <a:t>H(y))             	</a:t>
            </a:r>
            <a:r>
              <a:rPr lang="zh-CN" altLang="en-US" i="1" dirty="0" smtClean="0">
                <a:latin typeface="Times New Roman" pitchFamily="18" charset="0"/>
              </a:rPr>
              <a:t>引理</a:t>
            </a:r>
            <a:r>
              <a:rPr lang="en-US" altLang="zh-CN" i="1" dirty="0" smtClean="0">
                <a:latin typeface="Times New Roman" pitchFamily="18" charset="0"/>
              </a:rPr>
              <a:t>3.2.1</a:t>
            </a:r>
          </a:p>
        </p:txBody>
      </p:sp>
      <p:sp>
        <p:nvSpPr>
          <p:cNvPr id="106499" name="Rectangle 3"/>
          <p:cNvSpPr>
            <a:spLocks noGrp="1" noChangeArrowheads="1"/>
          </p:cNvSpPr>
          <p:nvPr>
            <p:ph type="title"/>
          </p:nvPr>
        </p:nvSpPr>
        <p:spPr>
          <a:xfrm>
            <a:off x="0" y="0"/>
            <a:ext cx="9067800" cy="838200"/>
          </a:xfrm>
        </p:spPr>
        <p:txBody>
          <a:bodyPr/>
          <a:lstStyle/>
          <a:p>
            <a:pPr algn="l" eaLnBrk="1" hangingPunct="1">
              <a:defRPr/>
            </a:pPr>
            <a:r>
              <a:rPr lang="en-US" altLang="zh-CN" sz="3300" b="1" dirty="0" smtClean="0">
                <a:latin typeface="黑体" panose="02010609060101010101" pitchFamily="49" charset="-122"/>
                <a:ea typeface="黑体" panose="02010609060101010101" pitchFamily="49" charset="-122"/>
              </a:rPr>
              <a:t>3)</a:t>
            </a:r>
            <a:r>
              <a:rPr lang="en-US" altLang="zh-CN" sz="3600" b="1" dirty="0" smtClean="0">
                <a:latin typeface="黑体" panose="02010609060101010101" pitchFamily="49" charset="-122"/>
                <a:ea typeface="黑体" panose="02010609060101010101" pitchFamily="49" charset="-122"/>
              </a:rPr>
              <a:t> </a:t>
            </a:r>
            <a:r>
              <a:rPr lang="zh-CN" altLang="en-US" sz="3300" b="1" dirty="0" smtClean="0">
                <a:latin typeface="黑体" panose="02010609060101010101" pitchFamily="49" charset="-122"/>
                <a:ea typeface="黑体" panose="02010609060101010101" pitchFamily="49" charset="-122"/>
              </a:rPr>
              <a:t>证明：</a:t>
            </a:r>
            <a:r>
              <a:rPr lang="zh-CN" altLang="en-US" sz="3200" b="1" dirty="0" smtClean="0">
                <a:latin typeface="黑体" panose="02010609060101010101" pitchFamily="49" charset="-122"/>
                <a:ea typeface="黑体" panose="02010609060101010101" pitchFamily="49" charset="-122"/>
                <a:sym typeface="Symbol" pitchFamily="18" charset="2"/>
              </a:rPr>
              <a:t></a:t>
            </a:r>
            <a:r>
              <a:rPr lang="en-US" altLang="zh-CN" sz="3200" b="1" dirty="0" err="1" smtClean="0">
                <a:latin typeface="黑体" panose="02010609060101010101" pitchFamily="49" charset="-122"/>
                <a:ea typeface="黑体" panose="02010609060101010101" pitchFamily="49" charset="-122"/>
              </a:rPr>
              <a:t>xG</a:t>
            </a:r>
            <a:r>
              <a:rPr lang="en-US" altLang="zh-CN" sz="3200" b="1" dirty="0" smtClean="0">
                <a:latin typeface="黑体" panose="02010609060101010101" pitchFamily="49" charset="-122"/>
                <a:ea typeface="黑体" panose="02010609060101010101" pitchFamily="49" charset="-122"/>
              </a:rPr>
              <a:t>(x)</a:t>
            </a:r>
            <a:r>
              <a:rPr lang="en-US" altLang="zh-CN" sz="3200" b="1" dirty="0" smtClean="0">
                <a:latin typeface="黑体" panose="02010609060101010101" pitchFamily="49" charset="-122"/>
                <a:ea typeface="黑体" panose="02010609060101010101" pitchFamily="49" charset="-122"/>
                <a:sym typeface="Symbol" pitchFamily="18" charset="2"/>
              </a:rPr>
              <a:t></a:t>
            </a:r>
            <a:r>
              <a:rPr lang="en-US" altLang="zh-CN" sz="3200" b="1" dirty="0" err="1" smtClean="0">
                <a:latin typeface="黑体" panose="02010609060101010101" pitchFamily="49" charset="-122"/>
                <a:ea typeface="黑体" panose="02010609060101010101" pitchFamily="49" charset="-122"/>
              </a:rPr>
              <a:t>xH</a:t>
            </a:r>
            <a:r>
              <a:rPr lang="en-US" altLang="zh-CN" sz="3200" b="1" dirty="0" smtClean="0">
                <a:latin typeface="黑体" panose="02010609060101010101" pitchFamily="49" charset="-122"/>
                <a:ea typeface="黑体" panose="02010609060101010101" pitchFamily="49" charset="-122"/>
              </a:rPr>
              <a:t>(x)=</a:t>
            </a:r>
            <a:r>
              <a:rPr lang="en-US" altLang="zh-CN" sz="3200" b="1" dirty="0" smtClean="0">
                <a:latin typeface="黑体" panose="02010609060101010101" pitchFamily="49" charset="-122"/>
                <a:ea typeface="黑体" panose="02010609060101010101" pitchFamily="49" charset="-122"/>
                <a:sym typeface="Symbol" pitchFamily="18" charset="2"/>
              </a:rPr>
              <a:t></a:t>
            </a:r>
            <a:r>
              <a:rPr lang="en-US" altLang="zh-CN" sz="3200" b="1" dirty="0" err="1" smtClean="0">
                <a:latin typeface="黑体" panose="02010609060101010101" pitchFamily="49" charset="-122"/>
                <a:ea typeface="黑体" panose="02010609060101010101" pitchFamily="49" charset="-122"/>
              </a:rPr>
              <a:t>x</a:t>
            </a:r>
            <a:r>
              <a:rPr lang="en-US" altLang="zh-CN" sz="3200" b="1" dirty="0" err="1" smtClean="0">
                <a:latin typeface="黑体" panose="02010609060101010101" pitchFamily="49" charset="-122"/>
                <a:ea typeface="黑体" panose="02010609060101010101" pitchFamily="49" charset="-122"/>
                <a:sym typeface="Symbol" pitchFamily="18" charset="2"/>
              </a:rPr>
              <a:t></a:t>
            </a:r>
            <a:r>
              <a:rPr lang="en-US" altLang="zh-CN" sz="3200" b="1" dirty="0" err="1" smtClean="0">
                <a:latin typeface="黑体" panose="02010609060101010101" pitchFamily="49" charset="-122"/>
                <a:ea typeface="黑体" panose="02010609060101010101" pitchFamily="49" charset="-122"/>
              </a:rPr>
              <a:t>y</a:t>
            </a:r>
            <a:r>
              <a:rPr lang="en-US" altLang="zh-CN" sz="3200" b="1" dirty="0" smtClean="0">
                <a:latin typeface="黑体" panose="02010609060101010101" pitchFamily="49" charset="-122"/>
                <a:ea typeface="黑体" panose="02010609060101010101" pitchFamily="49" charset="-122"/>
              </a:rPr>
              <a:t>(G(x)</a:t>
            </a:r>
            <a:r>
              <a:rPr lang="en-US" altLang="zh-CN" sz="3200" b="1" dirty="0" smtClean="0">
                <a:latin typeface="黑体" panose="02010609060101010101" pitchFamily="49" charset="-122"/>
                <a:ea typeface="黑体" panose="02010609060101010101" pitchFamily="49" charset="-122"/>
                <a:sym typeface="Symbol" pitchFamily="18" charset="2"/>
              </a:rPr>
              <a:t></a:t>
            </a:r>
            <a:r>
              <a:rPr lang="en-US" altLang="zh-CN" sz="3200" b="1" dirty="0" smtClean="0">
                <a:latin typeface="黑体" panose="02010609060101010101" pitchFamily="49" charset="-122"/>
                <a:ea typeface="黑体" panose="02010609060101010101" pitchFamily="49" charset="-122"/>
              </a:rPr>
              <a:t>H(y))</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D512876-5CF0-4AAA-8E3C-EC12C5A0246A}" type="slidenum">
              <a:rPr lang="en-US" altLang="zh-CN" smtClean="0"/>
              <a:pPr>
                <a:defRPr/>
              </a:pPr>
              <a:t>97</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6498">
                                            <p:txEl>
                                              <p:pRg st="1" end="1"/>
                                            </p:txEl>
                                          </p:spTgt>
                                        </p:tgtEl>
                                        <p:attrNameLst>
                                          <p:attrName>style.visibility</p:attrName>
                                        </p:attrNameLst>
                                      </p:cBhvr>
                                      <p:to>
                                        <p:strVal val="visible"/>
                                      </p:to>
                                    </p:set>
                                    <p:anim calcmode="lin" valueType="num">
                                      <p:cBhvr additive="base">
                                        <p:cTn id="7" dur="500" fill="hold"/>
                                        <p:tgtEl>
                                          <p:spTgt spid="1064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4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6498">
                                            <p:txEl>
                                              <p:pRg st="2" end="2"/>
                                            </p:txEl>
                                          </p:spTgt>
                                        </p:tgtEl>
                                        <p:attrNameLst>
                                          <p:attrName>style.visibility</p:attrName>
                                        </p:attrNameLst>
                                      </p:cBhvr>
                                      <p:to>
                                        <p:strVal val="visible"/>
                                      </p:to>
                                    </p:set>
                                    <p:anim calcmode="lin" valueType="num">
                                      <p:cBhvr additive="base">
                                        <p:cTn id="13" dur="500" fill="hold"/>
                                        <p:tgtEl>
                                          <p:spTgt spid="1064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64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6498">
                                            <p:txEl>
                                              <p:pRg st="3" end="3"/>
                                            </p:txEl>
                                          </p:spTgt>
                                        </p:tgtEl>
                                        <p:attrNameLst>
                                          <p:attrName>style.visibility</p:attrName>
                                        </p:attrNameLst>
                                      </p:cBhvr>
                                      <p:to>
                                        <p:strVal val="visible"/>
                                      </p:to>
                                    </p:set>
                                    <p:anim calcmode="lin" valueType="num">
                                      <p:cBhvr additive="base">
                                        <p:cTn id="19" dur="500" fill="hold"/>
                                        <p:tgtEl>
                                          <p:spTgt spid="1064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64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304800" y="304800"/>
            <a:ext cx="8229600" cy="838200"/>
          </a:xfrm>
        </p:spPr>
        <p:txBody>
          <a:bodyPr/>
          <a:lstStyle/>
          <a:p>
            <a:pPr algn="l" eaLnBrk="1" hangingPunct="1">
              <a:defRPr/>
            </a:pPr>
            <a:r>
              <a:rPr lang="zh-CN" altLang="en-US" smtClean="0"/>
              <a:t>思考</a:t>
            </a:r>
          </a:p>
        </p:txBody>
      </p:sp>
      <p:sp>
        <p:nvSpPr>
          <p:cNvPr id="157699" name="Rectangle 3"/>
          <p:cNvSpPr>
            <a:spLocks noGrp="1" noChangeArrowheads="1"/>
          </p:cNvSpPr>
          <p:nvPr>
            <p:ph type="body" idx="1"/>
          </p:nvPr>
        </p:nvSpPr>
        <p:spPr>
          <a:xfrm>
            <a:off x="228600" y="1219200"/>
            <a:ext cx="8686800" cy="4911725"/>
          </a:xfrm>
        </p:spPr>
        <p:txBody>
          <a:bodyPr/>
          <a:lstStyle/>
          <a:p>
            <a:pPr eaLnBrk="1" hangingPunct="1">
              <a:defRPr/>
            </a:pP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xH</a:t>
            </a:r>
            <a:r>
              <a:rPr lang="en-US" altLang="zh-CN" b="1" dirty="0" smtClean="0">
                <a:latin typeface="Times New Roman" pitchFamily="18" charset="0"/>
              </a:rPr>
              <a:t>(x)</a:t>
            </a:r>
            <a:r>
              <a:rPr lang="zh-CN" altLang="en-US" b="1" dirty="0" smtClean="0">
                <a:latin typeface="Times New Roman" pitchFamily="18" charset="0"/>
              </a:rPr>
              <a:t>＝</a:t>
            </a:r>
            <a:r>
              <a:rPr lang="zh-CN" altLang="en-US" b="1" dirty="0" smtClean="0">
                <a:latin typeface="Times New Roman" pitchFamily="18" charset="0"/>
                <a:sym typeface="Symbol" pitchFamily="18" charset="2"/>
              </a:rPr>
              <a:t></a:t>
            </a:r>
            <a:r>
              <a:rPr lang="en-US" altLang="zh-CN" b="1" dirty="0" smtClean="0">
                <a:latin typeface="Times New Roman" pitchFamily="18" charset="0"/>
              </a:rPr>
              <a:t>x(G(x)</a:t>
            </a:r>
            <a:r>
              <a:rPr lang="en-US" altLang="zh-CN" b="1" dirty="0" smtClean="0">
                <a:latin typeface="Times New Roman" pitchFamily="18" charset="0"/>
                <a:sym typeface="Symbol" pitchFamily="18" charset="2"/>
              </a:rPr>
              <a:t></a:t>
            </a:r>
            <a:r>
              <a:rPr lang="en-US" altLang="zh-CN" b="1" dirty="0" smtClean="0">
                <a:latin typeface="Times New Roman" pitchFamily="18" charset="0"/>
              </a:rPr>
              <a:t>H(x))</a:t>
            </a:r>
          </a:p>
          <a:p>
            <a:pPr eaLnBrk="1" hangingPunct="1">
              <a:buFont typeface="Wingdings" panose="05000000000000000000" pitchFamily="2" charset="2"/>
              <a:buNone/>
              <a:defRPr/>
            </a:pPr>
            <a:r>
              <a:rPr lang="en-US" altLang="zh-CN" b="1" dirty="0" smtClean="0">
                <a:solidFill>
                  <a:srgbClr val="FFCC00"/>
                </a:solidFill>
              </a:rPr>
              <a:t>  ×</a:t>
            </a:r>
            <a:endParaRPr lang="en-US" altLang="zh-CN" b="1" dirty="0" smtClean="0">
              <a:latin typeface="Times New Roman" pitchFamily="18" charset="0"/>
              <a:sym typeface="Symbol" pitchFamily="18" charset="2"/>
            </a:endParaRPr>
          </a:p>
          <a:p>
            <a:pPr eaLnBrk="1" hangingPunct="1">
              <a:defRPr/>
            </a:pPr>
            <a:r>
              <a:rPr lang="en-US" altLang="zh-CN" b="1" dirty="0" smtClean="0">
                <a:latin typeface="Times New Roman" pitchFamily="18" charset="0"/>
                <a:sym typeface="Symbol" pitchFamily="18" charset="2"/>
              </a:rPr>
              <a:t>?  </a:t>
            </a:r>
            <a:r>
              <a:rPr lang="en-US" altLang="zh-CN" b="1" dirty="0" err="1" smtClean="0">
                <a:latin typeface="Times New Roman" pitchFamily="18" charset="0"/>
              </a:rPr>
              <a:t>xG</a:t>
            </a:r>
            <a:r>
              <a:rPr lang="en-US" altLang="zh-CN" b="1" dirty="0" smtClean="0">
                <a:latin typeface="Times New Roman" pitchFamily="18" charset="0"/>
              </a:rPr>
              <a:t>(x)</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xH</a:t>
            </a:r>
            <a:r>
              <a:rPr lang="en-US" altLang="zh-CN" b="1" dirty="0" smtClean="0">
                <a:latin typeface="Times New Roman" pitchFamily="18" charset="0"/>
              </a:rPr>
              <a:t>(x) </a:t>
            </a:r>
            <a:r>
              <a:rPr lang="en-US" altLang="zh-CN" b="1" dirty="0" smtClean="0">
                <a:latin typeface="Times New Roman" pitchFamily="18" charset="0"/>
                <a:sym typeface="Symbol" pitchFamily="18" charset="2"/>
              </a:rPr>
              <a:t></a:t>
            </a: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smtClean="0">
                <a:latin typeface="Times New Roman" pitchFamily="18" charset="0"/>
              </a:rPr>
              <a:t>x(G(x)</a:t>
            </a:r>
            <a:r>
              <a:rPr lang="en-US" altLang="zh-CN" b="1" dirty="0" smtClean="0">
                <a:latin typeface="Times New Roman" pitchFamily="18" charset="0"/>
                <a:sym typeface="Symbol" pitchFamily="18" charset="2"/>
              </a:rPr>
              <a:t></a:t>
            </a:r>
            <a:r>
              <a:rPr lang="en-US" altLang="zh-CN" b="1" dirty="0" smtClean="0">
                <a:latin typeface="Times New Roman" pitchFamily="18" charset="0"/>
              </a:rPr>
              <a:t>H(x))</a:t>
            </a:r>
          </a:p>
          <a:p>
            <a:pPr eaLnBrk="1" hangingPunct="1">
              <a:buFont typeface="Wingdings" panose="05000000000000000000" pitchFamily="2" charset="2"/>
              <a:buNone/>
              <a:defRPr/>
            </a:pPr>
            <a:r>
              <a:rPr lang="en-US" altLang="zh-CN" b="1" dirty="0" smtClean="0">
                <a:latin typeface="Times New Roman" pitchFamily="18" charset="0"/>
              </a:rPr>
              <a:t>	</a:t>
            </a:r>
            <a:r>
              <a:rPr lang="en-US" altLang="zh-CN" sz="4000" b="1" dirty="0" smtClean="0">
                <a:solidFill>
                  <a:srgbClr val="FFCC00"/>
                </a:solidFill>
              </a:rPr>
              <a:t>√</a:t>
            </a:r>
            <a:endParaRPr lang="en-US" altLang="zh-CN" sz="4000" b="1" dirty="0" smtClean="0">
              <a:solidFill>
                <a:srgbClr val="FFCC00"/>
              </a:solidFill>
              <a:latin typeface="Times New Roman" pitchFamily="18" charset="0"/>
            </a:endParaRPr>
          </a:p>
          <a:p>
            <a:pPr eaLnBrk="1" hangingPunct="1">
              <a:defRPr/>
            </a:pPr>
            <a:r>
              <a:rPr lang="en-US" altLang="zh-CN" b="1" dirty="0" smtClean="0">
                <a:latin typeface="Times New Roman" pitchFamily="18" charset="0"/>
                <a:sym typeface="Symbol" pitchFamily="18" charset="2"/>
              </a:rPr>
              <a:t>?  </a:t>
            </a:r>
            <a:r>
              <a:rPr lang="en-US" altLang="zh-CN" b="1" dirty="0" smtClean="0">
                <a:latin typeface="Times New Roman" pitchFamily="18" charset="0"/>
              </a:rPr>
              <a:t>x(G(x)</a:t>
            </a:r>
            <a:r>
              <a:rPr lang="en-US" altLang="zh-CN" b="1" dirty="0" smtClean="0">
                <a:latin typeface="Times New Roman" pitchFamily="18" charset="0"/>
                <a:sym typeface="Symbol" pitchFamily="18" charset="2"/>
              </a:rPr>
              <a:t></a:t>
            </a:r>
            <a:r>
              <a:rPr lang="en-US" altLang="zh-CN" b="1" dirty="0" smtClean="0">
                <a:latin typeface="Times New Roman" pitchFamily="18" charset="0"/>
              </a:rPr>
              <a:t>H(x)) </a:t>
            </a:r>
            <a:r>
              <a:rPr lang="en-US" altLang="zh-CN" b="1" dirty="0" smtClean="0">
                <a:latin typeface="Times New Roman" pitchFamily="18" charset="0"/>
                <a:sym typeface="Symbol" pitchFamily="18" charset="2"/>
              </a:rPr>
              <a:t></a:t>
            </a:r>
            <a:r>
              <a:rPr lang="en-US" altLang="zh-CN" b="1" dirty="0" smtClean="0">
                <a:latin typeface="Times New Roman" pitchFamily="18" charset="0"/>
              </a:rPr>
              <a:t> </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xG</a:t>
            </a:r>
            <a:r>
              <a:rPr lang="en-US" altLang="zh-CN" b="1" dirty="0" smtClean="0">
                <a:latin typeface="Times New Roman" pitchFamily="18" charset="0"/>
              </a:rPr>
              <a:t>(x)</a:t>
            </a:r>
            <a:r>
              <a:rPr lang="en-US" altLang="zh-CN" b="1" dirty="0" smtClean="0">
                <a:latin typeface="Times New Roman" pitchFamily="18" charset="0"/>
                <a:sym typeface="Symbol" pitchFamily="18" charset="2"/>
              </a:rPr>
              <a:t></a:t>
            </a:r>
            <a:r>
              <a:rPr lang="en-US" altLang="zh-CN" b="1" dirty="0" err="1" smtClean="0">
                <a:latin typeface="Times New Roman" pitchFamily="18" charset="0"/>
              </a:rPr>
              <a:t>xH</a:t>
            </a:r>
            <a:r>
              <a:rPr lang="en-US" altLang="zh-CN" b="1" dirty="0" smtClean="0">
                <a:latin typeface="Times New Roman" pitchFamily="18" charset="0"/>
              </a:rPr>
              <a:t>(x)</a:t>
            </a:r>
          </a:p>
          <a:p>
            <a:pPr eaLnBrk="1" hangingPunct="1">
              <a:buFont typeface="Wingdings" panose="05000000000000000000" pitchFamily="2" charset="2"/>
              <a:buNone/>
              <a:defRPr/>
            </a:pPr>
            <a:r>
              <a:rPr lang="en-US" altLang="zh-CN" b="1" dirty="0" smtClean="0">
                <a:latin typeface="Times New Roman" pitchFamily="18" charset="0"/>
              </a:rPr>
              <a:t>	 </a:t>
            </a:r>
            <a:r>
              <a:rPr lang="en-US" altLang="zh-CN" b="1" dirty="0" smtClean="0">
                <a:solidFill>
                  <a:srgbClr val="FFCC00"/>
                </a:solidFill>
              </a:rPr>
              <a:t>×</a:t>
            </a: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B12F127F-CC85-476B-956E-FF072070137E}" type="slidenum">
              <a:rPr lang="en-US" altLang="zh-CN" smtClean="0"/>
              <a:pPr>
                <a:defRPr/>
              </a:pPr>
              <a:t>98</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7699">
                                            <p:txEl>
                                              <p:pRg st="1" end="1"/>
                                            </p:txEl>
                                          </p:spTgt>
                                        </p:tgtEl>
                                        <p:attrNameLst>
                                          <p:attrName>style.visibility</p:attrName>
                                        </p:attrNameLst>
                                      </p:cBhvr>
                                      <p:to>
                                        <p:strVal val="visible"/>
                                      </p:to>
                                    </p:set>
                                    <p:anim calcmode="lin" valueType="num">
                                      <p:cBhvr additive="base">
                                        <p:cTn id="13" dur="500" fill="hold"/>
                                        <p:tgtEl>
                                          <p:spTgt spid="157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7699">
                                            <p:txEl>
                                              <p:pRg st="3" end="3"/>
                                            </p:txEl>
                                          </p:spTgt>
                                        </p:tgtEl>
                                        <p:attrNameLst>
                                          <p:attrName>style.visibility</p:attrName>
                                        </p:attrNameLst>
                                      </p:cBhvr>
                                      <p:to>
                                        <p:strVal val="visible"/>
                                      </p:to>
                                    </p:set>
                                    <p:anim calcmode="lin" valueType="num">
                                      <p:cBhvr additive="base">
                                        <p:cTn id="23" dur="5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57699">
                                            <p:txEl>
                                              <p:pRg st="4" end="4"/>
                                            </p:txEl>
                                          </p:spTgt>
                                        </p:tgtEl>
                                        <p:attrNameLst>
                                          <p:attrName>style.visibility</p:attrName>
                                        </p:attrNameLst>
                                      </p:cBhvr>
                                      <p:to>
                                        <p:strVal val="visible"/>
                                      </p:to>
                                    </p:set>
                                    <p:anim calcmode="lin" valueType="num">
                                      <p:cBhvr additive="base">
                                        <p:cTn id="29" dur="5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769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7699">
                                            <p:txEl>
                                              <p:pRg st="5" end="5"/>
                                            </p:txEl>
                                          </p:spTgt>
                                        </p:tgtEl>
                                        <p:attrNameLst>
                                          <p:attrName>style.visibility</p:attrName>
                                        </p:attrNameLst>
                                      </p:cBhvr>
                                      <p:to>
                                        <p:strVal val="visible"/>
                                      </p:to>
                                    </p:set>
                                    <p:anim calcmode="lin" valueType="num">
                                      <p:cBhvr additive="base">
                                        <p:cTn id="33" dur="5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7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a:xfrm>
            <a:off x="460375" y="762000"/>
            <a:ext cx="8229600" cy="4530725"/>
          </a:xfrm>
        </p:spPr>
        <p:txBody>
          <a:bodyPr/>
          <a:lstStyle/>
          <a:p>
            <a:pPr eaLnBrk="1" hangingPunct="1">
              <a:defRPr/>
            </a:pPr>
            <a:r>
              <a:rPr lang="zh-CN" altLang="en-US" b="1" dirty="0" smtClean="0">
                <a:latin typeface="Times New Roman" pitchFamily="18" charset="0"/>
              </a:rPr>
              <a:t>设</a:t>
            </a:r>
            <a:r>
              <a:rPr lang="en-US" altLang="zh-CN" b="1" dirty="0" smtClean="0">
                <a:latin typeface="Times New Roman" pitchFamily="18" charset="0"/>
              </a:rPr>
              <a:t>I</a:t>
            </a:r>
            <a:r>
              <a:rPr lang="zh-CN" altLang="en-US" b="1" dirty="0" smtClean="0">
                <a:latin typeface="Times New Roman" pitchFamily="18" charset="0"/>
              </a:rPr>
              <a:t>为：</a:t>
            </a:r>
            <a:r>
              <a:rPr lang="en-US" altLang="zh-CN" b="1" dirty="0" smtClean="0">
                <a:latin typeface="Times New Roman" pitchFamily="18" charset="0"/>
              </a:rPr>
              <a:t>D={</a:t>
            </a:r>
            <a:r>
              <a:rPr lang="en-US" altLang="zh-CN" b="1" dirty="0" err="1" smtClean="0">
                <a:latin typeface="Times New Roman" pitchFamily="18" charset="0"/>
              </a:rPr>
              <a:t>a,b</a:t>
            </a:r>
            <a:r>
              <a:rPr lang="en-US" altLang="zh-CN" b="1" dirty="0" smtClean="0">
                <a:latin typeface="Times New Roman" pitchFamily="18" charset="0"/>
              </a:rPr>
              <a:t>}</a:t>
            </a:r>
          </a:p>
          <a:p>
            <a:pPr eaLnBrk="1" hangingPunct="1">
              <a:buFont typeface="Wingdings" panose="05000000000000000000" pitchFamily="2" charset="2"/>
              <a:buNone/>
              <a:defRPr/>
            </a:pPr>
            <a:r>
              <a:rPr lang="en-US" altLang="zh-CN" b="1" u="sng" dirty="0" smtClean="0">
                <a:latin typeface="Times New Roman" pitchFamily="18" charset="0"/>
              </a:rPr>
              <a:t>  G(a)   G(b)   H(a)   H(b) </a:t>
            </a:r>
          </a:p>
          <a:p>
            <a:pPr eaLnBrk="1" hangingPunct="1">
              <a:buFont typeface="Wingdings" panose="05000000000000000000" pitchFamily="2" charset="2"/>
              <a:buNone/>
              <a:defRPr/>
            </a:pPr>
            <a:r>
              <a:rPr lang="en-US" altLang="zh-CN" b="1" dirty="0" smtClean="0">
                <a:latin typeface="Times New Roman" pitchFamily="18" charset="0"/>
              </a:rPr>
              <a:t>    1          0         0         1</a:t>
            </a:r>
          </a:p>
          <a:p>
            <a:pPr eaLnBrk="1" hangingPunct="1">
              <a:buFont typeface="Wingdings" panose="05000000000000000000" pitchFamily="2" charset="2"/>
              <a:buNone/>
              <a:defRPr/>
            </a:pPr>
            <a:r>
              <a:rPr lang="en-US" altLang="zh-CN" b="1" dirty="0" smtClean="0">
                <a:latin typeface="Times New Roman" pitchFamily="18" charset="0"/>
                <a:sym typeface="Symbol" pitchFamily="18" charset="2"/>
              </a:rPr>
              <a:t>   </a:t>
            </a:r>
            <a:r>
              <a:rPr lang="zh-CN" altLang="en-US" b="1" dirty="0" smtClean="0">
                <a:latin typeface="Times New Roman" pitchFamily="18" charset="0"/>
                <a:sym typeface="Symbol" pitchFamily="18" charset="2"/>
              </a:rPr>
              <a:t>或</a:t>
            </a:r>
            <a:endParaRPr lang="en-US" altLang="zh-CN" b="1" dirty="0" smtClean="0">
              <a:latin typeface="Times New Roman" pitchFamily="18" charset="0"/>
              <a:sym typeface="Symbol" pitchFamily="18" charset="2"/>
            </a:endParaRPr>
          </a:p>
          <a:p>
            <a:pPr eaLnBrk="1" hangingPunct="1">
              <a:buFont typeface="Wingdings" panose="05000000000000000000" pitchFamily="2" charset="2"/>
              <a:buNone/>
              <a:defRPr/>
            </a:pPr>
            <a:r>
              <a:rPr lang="en-US" altLang="zh-CN" b="1" dirty="0" smtClean="0">
                <a:latin typeface="Times New Roman" pitchFamily="18" charset="0"/>
                <a:sym typeface="Symbol" pitchFamily="18" charset="2"/>
              </a:rPr>
              <a:t>   0          1         1        0</a:t>
            </a:r>
          </a:p>
          <a:p>
            <a:pPr eaLnBrk="1" hangingPunct="1">
              <a:buFont typeface="Wingdings" panose="05000000000000000000" pitchFamily="2" charset="2"/>
              <a:buNone/>
              <a:defRPr/>
            </a:pPr>
            <a:r>
              <a:rPr lang="en-US" altLang="zh-CN" b="1" dirty="0" smtClean="0">
                <a:latin typeface="Times New Roman" pitchFamily="18" charset="0"/>
                <a:sym typeface="Symbol" pitchFamily="18" charset="2"/>
              </a:rPr>
              <a:t>T</a:t>
            </a:r>
            <a:r>
              <a:rPr lang="en-US" altLang="zh-CN" b="1" baseline="-25000" dirty="0" smtClean="0">
                <a:latin typeface="Times New Roman" pitchFamily="18" charset="0"/>
                <a:sym typeface="Symbol" pitchFamily="18" charset="2"/>
              </a:rPr>
              <a:t>I</a:t>
            </a:r>
            <a:r>
              <a:rPr lang="en-US" altLang="zh-CN" b="1" dirty="0" smtClean="0">
                <a:latin typeface="Times New Roman" pitchFamily="18" charset="0"/>
                <a:sym typeface="Symbol" pitchFamily="18" charset="2"/>
              </a:rPr>
              <a:t>(</a:t>
            </a:r>
            <a:r>
              <a:rPr lang="en-US" altLang="zh-CN" b="1" dirty="0" smtClean="0">
                <a:latin typeface="Times New Roman" pitchFamily="18" charset="0"/>
              </a:rPr>
              <a:t>x(G(x)</a:t>
            </a:r>
            <a:r>
              <a:rPr lang="en-US" altLang="zh-CN" b="1" dirty="0" smtClean="0">
                <a:latin typeface="Times New Roman" pitchFamily="18" charset="0"/>
                <a:sym typeface="Symbol" pitchFamily="18" charset="2"/>
              </a:rPr>
              <a:t></a:t>
            </a:r>
            <a:r>
              <a:rPr lang="en-US" altLang="zh-CN" b="1" dirty="0" smtClean="0">
                <a:latin typeface="Times New Roman" pitchFamily="18" charset="0"/>
              </a:rPr>
              <a:t>H(x)) )=  1</a:t>
            </a:r>
          </a:p>
          <a:p>
            <a:pPr eaLnBrk="1" hangingPunct="1">
              <a:buFont typeface="Wingdings" panose="05000000000000000000" pitchFamily="2" charset="2"/>
              <a:buNone/>
              <a:defRPr/>
            </a:pPr>
            <a:r>
              <a:rPr lang="en-US" altLang="zh-CN" b="1" dirty="0">
                <a:latin typeface="Times New Roman" pitchFamily="18" charset="0"/>
                <a:sym typeface="Symbol" pitchFamily="18" charset="2"/>
              </a:rPr>
              <a:t>T</a:t>
            </a:r>
            <a:r>
              <a:rPr lang="en-US" altLang="zh-CN" b="1" baseline="-25000" dirty="0">
                <a:latin typeface="Times New Roman" pitchFamily="18" charset="0"/>
                <a:sym typeface="Symbol" pitchFamily="18" charset="2"/>
              </a:rPr>
              <a:t>I</a:t>
            </a:r>
            <a:r>
              <a:rPr lang="en-US" altLang="zh-CN" b="1" dirty="0">
                <a:latin typeface="Times New Roman" pitchFamily="18" charset="0"/>
                <a:sym typeface="Symbol" pitchFamily="18" charset="2"/>
              </a:rPr>
              <a:t>(</a:t>
            </a:r>
            <a:r>
              <a:rPr lang="en-US" altLang="zh-CN" b="1" dirty="0" err="1">
                <a:latin typeface="Times New Roman" pitchFamily="18" charset="0"/>
              </a:rPr>
              <a:t>xG</a:t>
            </a:r>
            <a:r>
              <a:rPr lang="en-US" altLang="zh-CN" b="1" dirty="0">
                <a:latin typeface="Times New Roman" pitchFamily="18" charset="0"/>
              </a:rPr>
              <a:t>(x)</a:t>
            </a:r>
            <a:r>
              <a:rPr lang="en-US" altLang="zh-CN" b="1" dirty="0">
                <a:latin typeface="Times New Roman" pitchFamily="18" charset="0"/>
                <a:sym typeface="Symbol" pitchFamily="18" charset="2"/>
              </a:rPr>
              <a:t></a:t>
            </a:r>
            <a:r>
              <a:rPr lang="en-US" altLang="zh-CN" b="1" dirty="0" err="1">
                <a:latin typeface="Times New Roman" pitchFamily="18" charset="0"/>
              </a:rPr>
              <a:t>xH</a:t>
            </a:r>
            <a:r>
              <a:rPr lang="en-US" altLang="zh-CN" b="1" dirty="0">
                <a:latin typeface="Times New Roman" pitchFamily="18" charset="0"/>
              </a:rPr>
              <a:t>(x))= </a:t>
            </a:r>
            <a:r>
              <a:rPr lang="en-US" altLang="zh-CN" b="1" dirty="0">
                <a:latin typeface="Times New Roman" pitchFamily="18" charset="0"/>
                <a:sym typeface="Symbol" pitchFamily="18" charset="2"/>
              </a:rPr>
              <a:t>0</a:t>
            </a:r>
            <a:endParaRPr lang="en-US" altLang="zh-CN" b="1" dirty="0" smtClean="0">
              <a:latin typeface="Times New Roman" pitchFamily="18" charset="0"/>
            </a:endParaRPr>
          </a:p>
          <a:p>
            <a:pPr eaLnBrk="1" hangingPunct="1">
              <a:buFont typeface="Wingdings" panose="05000000000000000000" pitchFamily="2" charset="2"/>
              <a:buNone/>
              <a:defRPr/>
            </a:pPr>
            <a:endParaRPr lang="en-US" altLang="zh-CN" b="1" dirty="0" smtClean="0">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5CE93CDB-9E4B-4729-8B4B-D66FF44BCFF6}" type="slidenum">
              <a:rPr lang="en-US" altLang="zh-CN" smtClean="0"/>
              <a:pPr>
                <a:defRPr/>
              </a:pPr>
              <a:t>99</a:t>
            </a:fld>
            <a:endParaRPr lang="en-US" altLang="zh-CN"/>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8838</TotalTime>
  <Words>11869</Words>
  <Application>Microsoft Office PowerPoint</Application>
  <PresentationFormat>全屏显示(4:3)</PresentationFormat>
  <Paragraphs>1065</Paragraphs>
  <Slides>139</Slides>
  <Notes>33</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139</vt:i4>
      </vt:variant>
    </vt:vector>
  </HeadingPairs>
  <TitlesOfParts>
    <vt:vector size="152" baseType="lpstr">
      <vt:lpstr>黑体</vt:lpstr>
      <vt:lpstr>华文新魏</vt:lpstr>
      <vt:lpstr>宋体</vt:lpstr>
      <vt:lpstr>Arial</vt:lpstr>
      <vt:lpstr>Arial Black</vt:lpstr>
      <vt:lpstr>Symbol</vt:lpstr>
      <vt:lpstr>Times New Roman</vt:lpstr>
      <vt:lpstr>Wingdings</vt:lpstr>
      <vt:lpstr>Wingdings 2</vt:lpstr>
      <vt:lpstr>Beam</vt:lpstr>
      <vt:lpstr>1_Network Blitz</vt:lpstr>
      <vt:lpstr>4_Beam</vt:lpstr>
      <vt:lpstr>5_Beam</vt:lpstr>
      <vt:lpstr>§3.2   谓词逻辑</vt:lpstr>
      <vt:lpstr>§3.2.1  谓词逻辑的基本概念</vt:lpstr>
      <vt:lpstr>命题逻辑的缺陷</vt:lpstr>
      <vt:lpstr>命题逻辑的缺陷</vt:lpstr>
      <vt:lpstr>命题逻辑的缺陷</vt:lpstr>
      <vt:lpstr>命题逻辑的缺陷</vt:lpstr>
      <vt:lpstr>PowerPoint 演示文稿</vt:lpstr>
      <vt:lpstr>1 谓词</vt:lpstr>
      <vt:lpstr>1 谓词</vt:lpstr>
      <vt:lpstr>谓词的例</vt:lpstr>
      <vt:lpstr>谓词的例</vt:lpstr>
      <vt:lpstr>谓词的例</vt:lpstr>
      <vt:lpstr>2 量词</vt:lpstr>
      <vt:lpstr>2 量词</vt:lpstr>
      <vt:lpstr>2 量词</vt:lpstr>
      <vt:lpstr>量词的例</vt:lpstr>
      <vt:lpstr>量词的例</vt:lpstr>
      <vt:lpstr>量词的例</vt:lpstr>
      <vt:lpstr>量词的例</vt:lpstr>
      <vt:lpstr>3 量词的语义规定</vt:lpstr>
      <vt:lpstr>3 量词的语义规定</vt:lpstr>
      <vt:lpstr>3 量词的语义规定</vt:lpstr>
      <vt:lpstr>3 量词的语义规定</vt:lpstr>
      <vt:lpstr>练习</vt:lpstr>
      <vt:lpstr>练习</vt:lpstr>
      <vt:lpstr>练习</vt:lpstr>
      <vt:lpstr>4 量词的约束范围</vt:lpstr>
      <vt:lpstr>例</vt:lpstr>
      <vt:lpstr>约束变量、自由变量</vt:lpstr>
      <vt:lpstr>5 约束变量的改名规则</vt:lpstr>
      <vt:lpstr>5  约束变量的改名规则</vt:lpstr>
      <vt:lpstr>例</vt:lpstr>
      <vt:lpstr>习题3.2-1</vt:lpstr>
      <vt:lpstr>习题3.2-1</vt:lpstr>
      <vt:lpstr>§3.2.2  谓词公式 </vt:lpstr>
      <vt:lpstr>1 基本符号</vt:lpstr>
      <vt:lpstr>1 基本符号</vt:lpstr>
      <vt:lpstr>2 项</vt:lpstr>
      <vt:lpstr>3 公式</vt:lpstr>
      <vt:lpstr>3 公式</vt:lpstr>
      <vt:lpstr>4 解释</vt:lpstr>
      <vt:lpstr>例</vt:lpstr>
      <vt:lpstr>例</vt:lpstr>
      <vt:lpstr>5 使用量词时应注意以下几个问题：</vt:lpstr>
      <vt:lpstr>5 使用量词时应注意以下几个问题：</vt:lpstr>
      <vt:lpstr>PowerPoint 演示文稿</vt:lpstr>
      <vt:lpstr>例</vt:lpstr>
      <vt:lpstr>PowerPoint 演示文稿</vt:lpstr>
      <vt:lpstr>PowerPoint 演示文稿</vt:lpstr>
      <vt:lpstr>PowerPoint 演示文稿</vt:lpstr>
      <vt:lpstr>5 使用量词时应注意以下几个问题：</vt:lpstr>
      <vt:lpstr>PowerPoint 演示文稿</vt:lpstr>
      <vt:lpstr>PowerPoint 演示文稿</vt:lpstr>
      <vt:lpstr>PowerPoint 演示文稿</vt:lpstr>
      <vt:lpstr>6 谓词公式的恒真、恒假、可满足</vt:lpstr>
      <vt:lpstr>例</vt:lpstr>
      <vt:lpstr>例</vt:lpstr>
      <vt:lpstr>习题3.2-3</vt:lpstr>
      <vt:lpstr>习题3.2-3</vt:lpstr>
      <vt:lpstr>习题3.2-4</vt:lpstr>
      <vt:lpstr>习题3.2-4</vt:lpstr>
      <vt:lpstr>§3.2.3 谓词公式的等价关系和蕴涵关系 </vt:lpstr>
      <vt:lpstr>1 公式间的等价</vt:lpstr>
      <vt:lpstr>例</vt:lpstr>
      <vt:lpstr>例</vt:lpstr>
      <vt:lpstr>例</vt:lpstr>
      <vt:lpstr>2 公式间的蕴涵</vt:lpstr>
      <vt:lpstr>例</vt:lpstr>
      <vt:lpstr>例</vt:lpstr>
      <vt:lpstr>谓词公式蕴涵的证明方法</vt:lpstr>
      <vt:lpstr>例</vt:lpstr>
      <vt:lpstr>例</vt:lpstr>
      <vt:lpstr>例</vt:lpstr>
      <vt:lpstr>例</vt:lpstr>
      <vt:lpstr>例</vt:lpstr>
      <vt:lpstr>3 谓词逻辑的判定问题</vt:lpstr>
      <vt:lpstr>3 谓词逻辑的判定问题</vt:lpstr>
      <vt:lpstr>英国天才数学家、计算机科学家图灵</vt:lpstr>
      <vt:lpstr>英国天才数学家、计算机科学家图灵</vt:lpstr>
      <vt:lpstr>英国天才数学家、计算机科学家图灵</vt:lpstr>
      <vt:lpstr>英国天才数学家、计算机科学家图灵</vt:lpstr>
      <vt:lpstr>4 关于高阶逻辑</vt:lpstr>
      <vt:lpstr>4 关于高阶逻辑</vt:lpstr>
      <vt:lpstr>§3.2.4  范式 </vt:lpstr>
      <vt:lpstr>PowerPoint 演示文稿</vt:lpstr>
      <vt:lpstr>1 前束范式</vt:lpstr>
      <vt:lpstr>PowerPoint 演示文稿</vt:lpstr>
      <vt:lpstr>引理3.2.1 </vt:lpstr>
      <vt:lpstr>练习</vt:lpstr>
      <vt:lpstr>练习</vt:lpstr>
      <vt:lpstr>1)证明：x(G(x)H)=xG(x)H </vt:lpstr>
      <vt:lpstr>PowerPoint 演示文稿</vt:lpstr>
      <vt:lpstr>4) 证明： (xG(x))=x(G(x)) </vt:lpstr>
      <vt:lpstr>提示：</vt:lpstr>
      <vt:lpstr>2 公式的前束范式化</vt:lpstr>
      <vt:lpstr>1) 证明：xG(x)xH(x)=x(G(x)H(x)) </vt:lpstr>
      <vt:lpstr>3) 证明：xG(x)xH(x)=xy(G(x)H(y))</vt:lpstr>
      <vt:lpstr>思考</vt:lpstr>
      <vt:lpstr>PowerPoint 演示文稿</vt:lpstr>
      <vt:lpstr>思考</vt:lpstr>
      <vt:lpstr>思考</vt:lpstr>
      <vt:lpstr>定理3.2.1</vt:lpstr>
      <vt:lpstr>定理3.2.1</vt:lpstr>
      <vt:lpstr>例3.4.1 </vt:lpstr>
      <vt:lpstr>PowerPoint 演示文稿</vt:lpstr>
      <vt:lpstr>PowerPoint 演示文稿</vt:lpstr>
      <vt:lpstr>3  Skolem范式 </vt:lpstr>
      <vt:lpstr>PowerPoint 演示文稿</vt:lpstr>
      <vt:lpstr>PowerPoint 演示文稿</vt:lpstr>
      <vt:lpstr>例3.2.2</vt:lpstr>
      <vt:lpstr>注意</vt:lpstr>
      <vt:lpstr>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例3.2.3</vt:lpstr>
      <vt:lpstr>设G=xyP(x，y)，则G的Skolem范式为S=xP(x，f(x)) </vt:lpstr>
      <vt:lpstr>4  公式G与其Skolem范式S间的关系</vt:lpstr>
      <vt:lpstr>4  公式G与其Skolem范式S间的关系</vt:lpstr>
      <vt:lpstr>讨论： G与S的恒真性是否等价</vt:lpstr>
      <vt:lpstr>习题3.2-5</vt:lpstr>
      <vt:lpstr>习题3.2-10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将公式xy（P(x)Q(x,y))(yR(y)zT(z))化为Skolem范式。</vt:lpstr>
    </vt:vector>
  </TitlesOfParts>
  <Company>JlU DSS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谓词逻辑</dc:title>
  <dc:creator>yuhh</dc:creator>
  <cp:lastModifiedBy>Windows 用户</cp:lastModifiedBy>
  <cp:revision>875</cp:revision>
  <dcterms:created xsi:type="dcterms:W3CDTF">2002-08-26T15:34:01Z</dcterms:created>
  <dcterms:modified xsi:type="dcterms:W3CDTF">2022-04-19T05:02:37Z</dcterms:modified>
</cp:coreProperties>
</file>