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4.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5.xml" ContentType="application/vnd.openxmlformats-officedocument.theme+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7.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theme/theme8.xml" ContentType="application/vnd.openxmlformats-officedocument.theme+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4827" r:id="rId2"/>
    <p:sldMasterId id="2147484840" r:id="rId3"/>
    <p:sldMasterId id="2147485062" r:id="rId4"/>
    <p:sldMasterId id="2147485156" r:id="rId5"/>
    <p:sldMasterId id="2147485280" r:id="rId6"/>
    <p:sldMasterId id="2147485689" r:id="rId7"/>
    <p:sldMasterId id="2147485702" r:id="rId8"/>
    <p:sldMasterId id="2147486031" r:id="rId9"/>
  </p:sldMasterIdLst>
  <p:notesMasterIdLst>
    <p:notesMasterId r:id="rId141"/>
  </p:notesMasterIdLst>
  <p:sldIdLst>
    <p:sldId id="482" r:id="rId10"/>
    <p:sldId id="483" r:id="rId11"/>
    <p:sldId id="484" r:id="rId12"/>
    <p:sldId id="485" r:id="rId13"/>
    <p:sldId id="486" r:id="rId14"/>
    <p:sldId id="487" r:id="rId15"/>
    <p:sldId id="488" r:id="rId16"/>
    <p:sldId id="489" r:id="rId17"/>
    <p:sldId id="490" r:id="rId18"/>
    <p:sldId id="491" r:id="rId19"/>
    <p:sldId id="492" r:id="rId20"/>
    <p:sldId id="493" r:id="rId21"/>
    <p:sldId id="494" r:id="rId22"/>
    <p:sldId id="495" r:id="rId23"/>
    <p:sldId id="496" r:id="rId24"/>
    <p:sldId id="257" r:id="rId25"/>
    <p:sldId id="259" r:id="rId26"/>
    <p:sldId id="319" r:id="rId27"/>
    <p:sldId id="323" r:id="rId28"/>
    <p:sldId id="435" r:id="rId29"/>
    <p:sldId id="349" r:id="rId30"/>
    <p:sldId id="416" r:id="rId31"/>
    <p:sldId id="258" r:id="rId32"/>
    <p:sldId id="261" r:id="rId33"/>
    <p:sldId id="298" r:id="rId34"/>
    <p:sldId id="260" r:id="rId35"/>
    <p:sldId id="328" r:id="rId36"/>
    <p:sldId id="262" r:id="rId37"/>
    <p:sldId id="263" r:id="rId38"/>
    <p:sldId id="264" r:id="rId39"/>
    <p:sldId id="265" r:id="rId40"/>
    <p:sldId id="266" r:id="rId41"/>
    <p:sldId id="267" r:id="rId42"/>
    <p:sldId id="268" r:id="rId43"/>
    <p:sldId id="337" r:id="rId44"/>
    <p:sldId id="325" r:id="rId45"/>
    <p:sldId id="326" r:id="rId46"/>
    <p:sldId id="270" r:id="rId47"/>
    <p:sldId id="269" r:id="rId48"/>
    <p:sldId id="271" r:id="rId49"/>
    <p:sldId id="272" r:id="rId50"/>
    <p:sldId id="273" r:id="rId51"/>
    <p:sldId id="338" r:id="rId52"/>
    <p:sldId id="417" r:id="rId53"/>
    <p:sldId id="418" r:id="rId54"/>
    <p:sldId id="274" r:id="rId55"/>
    <p:sldId id="275" r:id="rId56"/>
    <p:sldId id="327" r:id="rId57"/>
    <p:sldId id="276" r:id="rId58"/>
    <p:sldId id="277" r:id="rId59"/>
    <p:sldId id="279" r:id="rId60"/>
    <p:sldId id="280" r:id="rId61"/>
    <p:sldId id="278" r:id="rId62"/>
    <p:sldId id="460" r:id="rId63"/>
    <p:sldId id="461" r:id="rId64"/>
    <p:sldId id="462" r:id="rId65"/>
    <p:sldId id="463" r:id="rId66"/>
    <p:sldId id="466" r:id="rId67"/>
    <p:sldId id="467" r:id="rId68"/>
    <p:sldId id="281" r:id="rId69"/>
    <p:sldId id="282" r:id="rId70"/>
    <p:sldId id="350" r:id="rId71"/>
    <p:sldId id="329" r:id="rId72"/>
    <p:sldId id="330" r:id="rId73"/>
    <p:sldId id="331" r:id="rId74"/>
    <p:sldId id="332" r:id="rId75"/>
    <p:sldId id="333" r:id="rId76"/>
    <p:sldId id="412" r:id="rId77"/>
    <p:sldId id="413" r:id="rId78"/>
    <p:sldId id="415" r:id="rId79"/>
    <p:sldId id="283" r:id="rId80"/>
    <p:sldId id="284" r:id="rId81"/>
    <p:sldId id="285" r:id="rId82"/>
    <p:sldId id="286" r:id="rId83"/>
    <p:sldId id="287" r:id="rId84"/>
    <p:sldId id="305" r:id="rId85"/>
    <p:sldId id="300" r:id="rId86"/>
    <p:sldId id="290" r:id="rId87"/>
    <p:sldId id="291" r:id="rId88"/>
    <p:sldId id="303" r:id="rId89"/>
    <p:sldId id="304" r:id="rId90"/>
    <p:sldId id="302" r:id="rId91"/>
    <p:sldId id="289" r:id="rId92"/>
    <p:sldId id="370" r:id="rId93"/>
    <p:sldId id="371" r:id="rId94"/>
    <p:sldId id="372" r:id="rId95"/>
    <p:sldId id="395" r:id="rId96"/>
    <p:sldId id="386" r:id="rId97"/>
    <p:sldId id="373" r:id="rId98"/>
    <p:sldId id="382" r:id="rId99"/>
    <p:sldId id="374" r:id="rId100"/>
    <p:sldId id="385" r:id="rId101"/>
    <p:sldId id="375" r:id="rId102"/>
    <p:sldId id="295" r:id="rId103"/>
    <p:sldId id="318" r:id="rId104"/>
    <p:sldId id="464" r:id="rId105"/>
    <p:sldId id="296" r:id="rId106"/>
    <p:sldId id="381" r:id="rId107"/>
    <p:sldId id="315" r:id="rId108"/>
    <p:sldId id="468" r:id="rId109"/>
    <p:sldId id="437" r:id="rId110"/>
    <p:sldId id="438" r:id="rId111"/>
    <p:sldId id="439" r:id="rId112"/>
    <p:sldId id="440" r:id="rId113"/>
    <p:sldId id="469" r:id="rId114"/>
    <p:sldId id="441" r:id="rId115"/>
    <p:sldId id="442" r:id="rId116"/>
    <p:sldId id="448" r:id="rId117"/>
    <p:sldId id="449" r:id="rId118"/>
    <p:sldId id="450" r:id="rId119"/>
    <p:sldId id="451" r:id="rId120"/>
    <p:sldId id="443" r:id="rId121"/>
    <p:sldId id="377" r:id="rId122"/>
    <p:sldId id="378" r:id="rId123"/>
    <p:sldId id="379" r:id="rId124"/>
    <p:sldId id="380" r:id="rId125"/>
    <p:sldId id="470" r:id="rId126"/>
    <p:sldId id="362" r:id="rId127"/>
    <p:sldId id="363" r:id="rId128"/>
    <p:sldId id="368" r:id="rId129"/>
    <p:sldId id="471" r:id="rId130"/>
    <p:sldId id="472" r:id="rId131"/>
    <p:sldId id="473" r:id="rId132"/>
    <p:sldId id="474" r:id="rId133"/>
    <p:sldId id="475" r:id="rId134"/>
    <p:sldId id="476" r:id="rId135"/>
    <p:sldId id="477" r:id="rId136"/>
    <p:sldId id="478" r:id="rId137"/>
    <p:sldId id="479" r:id="rId138"/>
    <p:sldId id="480" r:id="rId139"/>
    <p:sldId id="481" r:id="rId140"/>
  </p:sldIdLst>
  <p:sldSz cx="9144000" cy="6858000" type="screen4x3"/>
  <p:notesSz cx="6858000" cy="9144000"/>
  <p:defaultTextStyle>
    <a:defPPr>
      <a:defRPr lang="en-US"/>
    </a:defPPr>
    <a:lvl1pPr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8F6B6"/>
    <a:srgbClr val="FFF9E7"/>
    <a:srgbClr val="FFECAF"/>
    <a:srgbClr val="FFFF66"/>
    <a:srgbClr val="DFEF49"/>
    <a:srgbClr val="40E2F8"/>
    <a:srgbClr val="FB4D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713" autoAdjust="0"/>
    <p:restoredTop sz="86441" autoAdjust="0"/>
  </p:normalViewPr>
  <p:slideViewPr>
    <p:cSldViewPr>
      <p:cViewPr varScale="1">
        <p:scale>
          <a:sx n="67" d="100"/>
          <a:sy n="67" d="100"/>
        </p:scale>
        <p:origin x="840" y="52"/>
      </p:cViewPr>
      <p:guideLst>
        <p:guide orient="horz" pos="2160"/>
        <p:guide pos="2880"/>
      </p:guideLst>
    </p:cSldViewPr>
  </p:slideViewPr>
  <p:outlineViewPr>
    <p:cViewPr>
      <p:scale>
        <a:sx n="33" d="100"/>
        <a:sy n="33" d="100"/>
      </p:scale>
      <p:origin x="86" y="42907"/>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08.xml"/><Relationship Id="rId21" Type="http://schemas.openxmlformats.org/officeDocument/2006/relationships/slide" Target="slides/slide12.xml"/><Relationship Id="rId42" Type="http://schemas.openxmlformats.org/officeDocument/2006/relationships/slide" Target="slides/slide33.xml"/><Relationship Id="rId63" Type="http://schemas.openxmlformats.org/officeDocument/2006/relationships/slide" Target="slides/slide54.xml"/><Relationship Id="rId84" Type="http://schemas.openxmlformats.org/officeDocument/2006/relationships/slide" Target="slides/slide75.xml"/><Relationship Id="rId138" Type="http://schemas.openxmlformats.org/officeDocument/2006/relationships/slide" Target="slides/slide129.xml"/><Relationship Id="rId107" Type="http://schemas.openxmlformats.org/officeDocument/2006/relationships/slide" Target="slides/slide98.xml"/><Relationship Id="rId11" Type="http://schemas.openxmlformats.org/officeDocument/2006/relationships/slide" Target="slides/slide2.xml"/><Relationship Id="rId32" Type="http://schemas.openxmlformats.org/officeDocument/2006/relationships/slide" Target="slides/slide23.xml"/><Relationship Id="rId53" Type="http://schemas.openxmlformats.org/officeDocument/2006/relationships/slide" Target="slides/slide44.xml"/><Relationship Id="rId74" Type="http://schemas.openxmlformats.org/officeDocument/2006/relationships/slide" Target="slides/slide65.xml"/><Relationship Id="rId128" Type="http://schemas.openxmlformats.org/officeDocument/2006/relationships/slide" Target="slides/slide119.xml"/><Relationship Id="rId5" Type="http://schemas.openxmlformats.org/officeDocument/2006/relationships/slideMaster" Target="slideMasters/slideMaster5.xml"/><Relationship Id="rId90" Type="http://schemas.openxmlformats.org/officeDocument/2006/relationships/slide" Target="slides/slide81.xml"/><Relationship Id="rId95" Type="http://schemas.openxmlformats.org/officeDocument/2006/relationships/slide" Target="slides/slide86.xml"/><Relationship Id="rId22" Type="http://schemas.openxmlformats.org/officeDocument/2006/relationships/slide" Target="slides/slide13.xml"/><Relationship Id="rId27" Type="http://schemas.openxmlformats.org/officeDocument/2006/relationships/slide" Target="slides/slide18.xml"/><Relationship Id="rId43" Type="http://schemas.openxmlformats.org/officeDocument/2006/relationships/slide" Target="slides/slide34.xml"/><Relationship Id="rId48" Type="http://schemas.openxmlformats.org/officeDocument/2006/relationships/slide" Target="slides/slide39.xml"/><Relationship Id="rId64" Type="http://schemas.openxmlformats.org/officeDocument/2006/relationships/slide" Target="slides/slide55.xml"/><Relationship Id="rId69" Type="http://schemas.openxmlformats.org/officeDocument/2006/relationships/slide" Target="slides/slide60.xml"/><Relationship Id="rId113" Type="http://schemas.openxmlformats.org/officeDocument/2006/relationships/slide" Target="slides/slide104.xml"/><Relationship Id="rId118" Type="http://schemas.openxmlformats.org/officeDocument/2006/relationships/slide" Target="slides/slide109.xml"/><Relationship Id="rId134" Type="http://schemas.openxmlformats.org/officeDocument/2006/relationships/slide" Target="slides/slide125.xml"/><Relationship Id="rId139" Type="http://schemas.openxmlformats.org/officeDocument/2006/relationships/slide" Target="slides/slide130.xml"/><Relationship Id="rId80" Type="http://schemas.openxmlformats.org/officeDocument/2006/relationships/slide" Target="slides/slide71.xml"/><Relationship Id="rId85" Type="http://schemas.openxmlformats.org/officeDocument/2006/relationships/slide" Target="slides/slide76.xml"/><Relationship Id="rId12" Type="http://schemas.openxmlformats.org/officeDocument/2006/relationships/slide" Target="slides/slide3.xml"/><Relationship Id="rId17" Type="http://schemas.openxmlformats.org/officeDocument/2006/relationships/slide" Target="slides/slide8.xml"/><Relationship Id="rId33" Type="http://schemas.openxmlformats.org/officeDocument/2006/relationships/slide" Target="slides/slide24.xml"/><Relationship Id="rId38" Type="http://schemas.openxmlformats.org/officeDocument/2006/relationships/slide" Target="slides/slide29.xml"/><Relationship Id="rId59" Type="http://schemas.openxmlformats.org/officeDocument/2006/relationships/slide" Target="slides/slide50.xml"/><Relationship Id="rId103" Type="http://schemas.openxmlformats.org/officeDocument/2006/relationships/slide" Target="slides/slide94.xml"/><Relationship Id="rId108" Type="http://schemas.openxmlformats.org/officeDocument/2006/relationships/slide" Target="slides/slide99.xml"/><Relationship Id="rId124" Type="http://schemas.openxmlformats.org/officeDocument/2006/relationships/slide" Target="slides/slide115.xml"/><Relationship Id="rId129" Type="http://schemas.openxmlformats.org/officeDocument/2006/relationships/slide" Target="slides/slide120.xml"/><Relationship Id="rId54" Type="http://schemas.openxmlformats.org/officeDocument/2006/relationships/slide" Target="slides/slide45.xml"/><Relationship Id="rId70" Type="http://schemas.openxmlformats.org/officeDocument/2006/relationships/slide" Target="slides/slide61.xml"/><Relationship Id="rId75" Type="http://schemas.openxmlformats.org/officeDocument/2006/relationships/slide" Target="slides/slide66.xml"/><Relationship Id="rId91" Type="http://schemas.openxmlformats.org/officeDocument/2006/relationships/slide" Target="slides/slide82.xml"/><Relationship Id="rId96" Type="http://schemas.openxmlformats.org/officeDocument/2006/relationships/slide" Target="slides/slide87.xml"/><Relationship Id="rId140" Type="http://schemas.openxmlformats.org/officeDocument/2006/relationships/slide" Target="slides/slide131.xml"/><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23" Type="http://schemas.openxmlformats.org/officeDocument/2006/relationships/slide" Target="slides/slide14.xml"/><Relationship Id="rId28" Type="http://schemas.openxmlformats.org/officeDocument/2006/relationships/slide" Target="slides/slide19.xml"/><Relationship Id="rId49" Type="http://schemas.openxmlformats.org/officeDocument/2006/relationships/slide" Target="slides/slide40.xml"/><Relationship Id="rId114" Type="http://schemas.openxmlformats.org/officeDocument/2006/relationships/slide" Target="slides/slide105.xml"/><Relationship Id="rId119" Type="http://schemas.openxmlformats.org/officeDocument/2006/relationships/slide" Target="slides/slide110.xml"/><Relationship Id="rId44" Type="http://schemas.openxmlformats.org/officeDocument/2006/relationships/slide" Target="slides/slide35.xml"/><Relationship Id="rId60" Type="http://schemas.openxmlformats.org/officeDocument/2006/relationships/slide" Target="slides/slide51.xml"/><Relationship Id="rId65" Type="http://schemas.openxmlformats.org/officeDocument/2006/relationships/slide" Target="slides/slide56.xml"/><Relationship Id="rId81" Type="http://schemas.openxmlformats.org/officeDocument/2006/relationships/slide" Target="slides/slide72.xml"/><Relationship Id="rId86" Type="http://schemas.openxmlformats.org/officeDocument/2006/relationships/slide" Target="slides/slide77.xml"/><Relationship Id="rId130" Type="http://schemas.openxmlformats.org/officeDocument/2006/relationships/slide" Target="slides/slide121.xml"/><Relationship Id="rId135" Type="http://schemas.openxmlformats.org/officeDocument/2006/relationships/slide" Target="slides/slide126.xml"/><Relationship Id="rId13" Type="http://schemas.openxmlformats.org/officeDocument/2006/relationships/slide" Target="slides/slide4.xml"/><Relationship Id="rId18" Type="http://schemas.openxmlformats.org/officeDocument/2006/relationships/slide" Target="slides/slide9.xml"/><Relationship Id="rId39" Type="http://schemas.openxmlformats.org/officeDocument/2006/relationships/slide" Target="slides/slide30.xml"/><Relationship Id="rId109" Type="http://schemas.openxmlformats.org/officeDocument/2006/relationships/slide" Target="slides/slide100.xml"/><Relationship Id="rId34" Type="http://schemas.openxmlformats.org/officeDocument/2006/relationships/slide" Target="slides/slide25.xml"/><Relationship Id="rId50" Type="http://schemas.openxmlformats.org/officeDocument/2006/relationships/slide" Target="slides/slide41.xml"/><Relationship Id="rId55" Type="http://schemas.openxmlformats.org/officeDocument/2006/relationships/slide" Target="slides/slide46.xml"/><Relationship Id="rId76" Type="http://schemas.openxmlformats.org/officeDocument/2006/relationships/slide" Target="slides/slide67.xml"/><Relationship Id="rId97" Type="http://schemas.openxmlformats.org/officeDocument/2006/relationships/slide" Target="slides/slide88.xml"/><Relationship Id="rId104" Type="http://schemas.openxmlformats.org/officeDocument/2006/relationships/slide" Target="slides/slide95.xml"/><Relationship Id="rId120" Type="http://schemas.openxmlformats.org/officeDocument/2006/relationships/slide" Target="slides/slide111.xml"/><Relationship Id="rId125" Type="http://schemas.openxmlformats.org/officeDocument/2006/relationships/slide" Target="slides/slide116.xml"/><Relationship Id="rId141"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92" Type="http://schemas.openxmlformats.org/officeDocument/2006/relationships/slide" Target="slides/slide83.xml"/><Relationship Id="rId2" Type="http://schemas.openxmlformats.org/officeDocument/2006/relationships/slideMaster" Target="slideMasters/slideMaster2.xml"/><Relationship Id="rId29" Type="http://schemas.openxmlformats.org/officeDocument/2006/relationships/slide" Target="slides/slide20.xml"/><Relationship Id="rId24" Type="http://schemas.openxmlformats.org/officeDocument/2006/relationships/slide" Target="slides/slide15.xml"/><Relationship Id="rId40" Type="http://schemas.openxmlformats.org/officeDocument/2006/relationships/slide" Target="slides/slide31.xml"/><Relationship Id="rId45" Type="http://schemas.openxmlformats.org/officeDocument/2006/relationships/slide" Target="slides/slide36.xml"/><Relationship Id="rId66" Type="http://schemas.openxmlformats.org/officeDocument/2006/relationships/slide" Target="slides/slide57.xml"/><Relationship Id="rId87" Type="http://schemas.openxmlformats.org/officeDocument/2006/relationships/slide" Target="slides/slide78.xml"/><Relationship Id="rId110" Type="http://schemas.openxmlformats.org/officeDocument/2006/relationships/slide" Target="slides/slide101.xml"/><Relationship Id="rId115" Type="http://schemas.openxmlformats.org/officeDocument/2006/relationships/slide" Target="slides/slide106.xml"/><Relationship Id="rId131" Type="http://schemas.openxmlformats.org/officeDocument/2006/relationships/slide" Target="slides/slide122.xml"/><Relationship Id="rId136" Type="http://schemas.openxmlformats.org/officeDocument/2006/relationships/slide" Target="slides/slide127.xml"/><Relationship Id="rId61" Type="http://schemas.openxmlformats.org/officeDocument/2006/relationships/slide" Target="slides/slide52.xml"/><Relationship Id="rId82" Type="http://schemas.openxmlformats.org/officeDocument/2006/relationships/slide" Target="slides/slide73.xml"/><Relationship Id="rId19" Type="http://schemas.openxmlformats.org/officeDocument/2006/relationships/slide" Target="slides/slide10.xml"/><Relationship Id="rId14" Type="http://schemas.openxmlformats.org/officeDocument/2006/relationships/slide" Target="slides/slide5.xml"/><Relationship Id="rId30" Type="http://schemas.openxmlformats.org/officeDocument/2006/relationships/slide" Target="slides/slide21.xml"/><Relationship Id="rId35" Type="http://schemas.openxmlformats.org/officeDocument/2006/relationships/slide" Target="slides/slide26.xml"/><Relationship Id="rId56" Type="http://schemas.openxmlformats.org/officeDocument/2006/relationships/slide" Target="slides/slide47.xml"/><Relationship Id="rId77" Type="http://schemas.openxmlformats.org/officeDocument/2006/relationships/slide" Target="slides/slide68.xml"/><Relationship Id="rId100" Type="http://schemas.openxmlformats.org/officeDocument/2006/relationships/slide" Target="slides/slide91.xml"/><Relationship Id="rId105" Type="http://schemas.openxmlformats.org/officeDocument/2006/relationships/slide" Target="slides/slide96.xml"/><Relationship Id="rId126" Type="http://schemas.openxmlformats.org/officeDocument/2006/relationships/slide" Target="slides/slide117.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93" Type="http://schemas.openxmlformats.org/officeDocument/2006/relationships/slide" Target="slides/slide84.xml"/><Relationship Id="rId98" Type="http://schemas.openxmlformats.org/officeDocument/2006/relationships/slide" Target="slides/slide89.xml"/><Relationship Id="rId121" Type="http://schemas.openxmlformats.org/officeDocument/2006/relationships/slide" Target="slides/slide112.xml"/><Relationship Id="rId142" Type="http://schemas.openxmlformats.org/officeDocument/2006/relationships/presProps" Target="presProps.xml"/><Relationship Id="rId3" Type="http://schemas.openxmlformats.org/officeDocument/2006/relationships/slideMaster" Target="slideMasters/slideMaster3.xml"/><Relationship Id="rId25" Type="http://schemas.openxmlformats.org/officeDocument/2006/relationships/slide" Target="slides/slide16.xml"/><Relationship Id="rId46" Type="http://schemas.openxmlformats.org/officeDocument/2006/relationships/slide" Target="slides/slide37.xml"/><Relationship Id="rId67" Type="http://schemas.openxmlformats.org/officeDocument/2006/relationships/slide" Target="slides/slide58.xml"/><Relationship Id="rId116" Type="http://schemas.openxmlformats.org/officeDocument/2006/relationships/slide" Target="slides/slide107.xml"/><Relationship Id="rId137" Type="http://schemas.openxmlformats.org/officeDocument/2006/relationships/slide" Target="slides/slide128.xml"/><Relationship Id="rId20" Type="http://schemas.openxmlformats.org/officeDocument/2006/relationships/slide" Target="slides/slide11.xml"/><Relationship Id="rId41" Type="http://schemas.openxmlformats.org/officeDocument/2006/relationships/slide" Target="slides/slide32.xml"/><Relationship Id="rId62" Type="http://schemas.openxmlformats.org/officeDocument/2006/relationships/slide" Target="slides/slide53.xml"/><Relationship Id="rId83" Type="http://schemas.openxmlformats.org/officeDocument/2006/relationships/slide" Target="slides/slide74.xml"/><Relationship Id="rId88" Type="http://schemas.openxmlformats.org/officeDocument/2006/relationships/slide" Target="slides/slide79.xml"/><Relationship Id="rId111" Type="http://schemas.openxmlformats.org/officeDocument/2006/relationships/slide" Target="slides/slide102.xml"/><Relationship Id="rId132" Type="http://schemas.openxmlformats.org/officeDocument/2006/relationships/slide" Target="slides/slide123.xml"/><Relationship Id="rId15" Type="http://schemas.openxmlformats.org/officeDocument/2006/relationships/slide" Target="slides/slide6.xml"/><Relationship Id="rId36" Type="http://schemas.openxmlformats.org/officeDocument/2006/relationships/slide" Target="slides/slide27.xml"/><Relationship Id="rId57" Type="http://schemas.openxmlformats.org/officeDocument/2006/relationships/slide" Target="slides/slide48.xml"/><Relationship Id="rId106" Type="http://schemas.openxmlformats.org/officeDocument/2006/relationships/slide" Target="slides/slide97.xml"/><Relationship Id="rId127" Type="http://schemas.openxmlformats.org/officeDocument/2006/relationships/slide" Target="slides/slide118.xml"/><Relationship Id="rId10" Type="http://schemas.openxmlformats.org/officeDocument/2006/relationships/slide" Target="slides/slide1.xml"/><Relationship Id="rId31" Type="http://schemas.openxmlformats.org/officeDocument/2006/relationships/slide" Target="slides/slide22.xml"/><Relationship Id="rId52" Type="http://schemas.openxmlformats.org/officeDocument/2006/relationships/slide" Target="slides/slide43.xml"/><Relationship Id="rId73" Type="http://schemas.openxmlformats.org/officeDocument/2006/relationships/slide" Target="slides/slide64.xml"/><Relationship Id="rId78" Type="http://schemas.openxmlformats.org/officeDocument/2006/relationships/slide" Target="slides/slide69.xml"/><Relationship Id="rId94" Type="http://schemas.openxmlformats.org/officeDocument/2006/relationships/slide" Target="slides/slide85.xml"/><Relationship Id="rId99" Type="http://schemas.openxmlformats.org/officeDocument/2006/relationships/slide" Target="slides/slide90.xml"/><Relationship Id="rId101" Type="http://schemas.openxmlformats.org/officeDocument/2006/relationships/slide" Target="slides/slide92.xml"/><Relationship Id="rId122" Type="http://schemas.openxmlformats.org/officeDocument/2006/relationships/slide" Target="slides/slide113.xml"/><Relationship Id="rId143"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26" Type="http://schemas.openxmlformats.org/officeDocument/2006/relationships/slide" Target="slides/slide17.xml"/><Relationship Id="rId47" Type="http://schemas.openxmlformats.org/officeDocument/2006/relationships/slide" Target="slides/slide38.xml"/><Relationship Id="rId68" Type="http://schemas.openxmlformats.org/officeDocument/2006/relationships/slide" Target="slides/slide59.xml"/><Relationship Id="rId89" Type="http://schemas.openxmlformats.org/officeDocument/2006/relationships/slide" Target="slides/slide80.xml"/><Relationship Id="rId112" Type="http://schemas.openxmlformats.org/officeDocument/2006/relationships/slide" Target="slides/slide103.xml"/><Relationship Id="rId133" Type="http://schemas.openxmlformats.org/officeDocument/2006/relationships/slide" Target="slides/slide124.xml"/><Relationship Id="rId16" Type="http://schemas.openxmlformats.org/officeDocument/2006/relationships/slide" Target="slides/slide7.xml"/><Relationship Id="rId37" Type="http://schemas.openxmlformats.org/officeDocument/2006/relationships/slide" Target="slides/slide28.xml"/><Relationship Id="rId58" Type="http://schemas.openxmlformats.org/officeDocument/2006/relationships/slide" Target="slides/slide49.xml"/><Relationship Id="rId79" Type="http://schemas.openxmlformats.org/officeDocument/2006/relationships/slide" Target="slides/slide70.xml"/><Relationship Id="rId102" Type="http://schemas.openxmlformats.org/officeDocument/2006/relationships/slide" Target="slides/slide93.xml"/><Relationship Id="rId123" Type="http://schemas.openxmlformats.org/officeDocument/2006/relationships/slide" Target="slides/slide114.xml"/><Relationship Id="rId144" Type="http://schemas.openxmlformats.org/officeDocument/2006/relationships/theme" Target="theme/theme1.xml"/></Relationships>
</file>

<file path=ppt/_rels/viewProps.xml.rels><?xml version="1.0" encoding="UTF-8" standalone="yes"?>
<Relationships xmlns="http://schemas.openxmlformats.org/package/2006/relationships"><Relationship Id="rId1" Type="http://schemas.openxmlformats.org/officeDocument/2006/relationships/slide" Target="slides/slide60.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710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宋体" pitchFamily="2" charset="-122"/>
              </a:defRPr>
            </a:lvl1pPr>
          </a:lstStyle>
          <a:p>
            <a:pPr>
              <a:defRPr/>
            </a:pPr>
            <a:endParaRPr lang="en-US" altLang="zh-CN"/>
          </a:p>
        </p:txBody>
      </p:sp>
      <p:sp>
        <p:nvSpPr>
          <p:cNvPr id="64516" name="Rectangle 4"/>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711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宋体" pitchFamily="2" charset="-122"/>
              </a:defRPr>
            </a:lvl1pPr>
          </a:lstStyle>
          <a:p>
            <a:pPr>
              <a:defRPr/>
            </a:pPr>
            <a:endParaRPr lang="en-US" altLang="zh-CN"/>
          </a:p>
        </p:txBody>
      </p:sp>
      <p:sp>
        <p:nvSpPr>
          <p:cNvPr id="4711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13CFF55-7C78-4926-A14E-2B9B686C6C54}" type="slidenum">
              <a:rPr lang="zh-CN" altLang="en-US"/>
              <a:pPr>
                <a:defRPr/>
              </a:pPr>
              <a:t>‹#›</a:t>
            </a:fld>
            <a:endParaRPr lang="en-US" altLang="zh-CN"/>
          </a:p>
        </p:txBody>
      </p:sp>
    </p:spTree>
    <p:extLst>
      <p:ext uri="{BB962C8B-B14F-4D97-AF65-F5344CB8AC3E}">
        <p14:creationId xmlns:p14="http://schemas.microsoft.com/office/powerpoint/2010/main" val="18721529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7572326-4302-4E7D-AD85-6247A55C833E}" type="slidenum">
              <a:rPr lang="en-US" altLang="zh-CN" smtClean="0">
                <a:solidFill>
                  <a:srgbClr val="000000"/>
                </a:solidFill>
              </a:rPr>
              <a:pPr>
                <a:spcBef>
                  <a:spcPct val="0"/>
                </a:spcBef>
              </a:pPr>
              <a:t>3</a:t>
            </a:fld>
            <a:endParaRPr lang="en-US" altLang="zh-CN" smtClean="0">
              <a:solidFill>
                <a:srgbClr val="000000"/>
              </a:solidFill>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88481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AC6F994-0B9C-4E19-8017-6C165726DA26}" type="slidenum">
              <a:rPr lang="en-US" altLang="zh-CN" smtClean="0">
                <a:solidFill>
                  <a:srgbClr val="000000"/>
                </a:solidFill>
              </a:rPr>
              <a:pPr>
                <a:spcBef>
                  <a:spcPct val="0"/>
                </a:spcBef>
              </a:pPr>
              <a:t>12</a:t>
            </a:fld>
            <a:endParaRPr lang="en-US" altLang="zh-CN" smtClean="0">
              <a:solidFill>
                <a:srgbClr val="000000"/>
              </a:solidFill>
            </a:endParaRPr>
          </a:p>
        </p:txBody>
      </p:sp>
      <p:sp>
        <p:nvSpPr>
          <p:cNvPr id="194563" name="Rectangle 2"/>
          <p:cNvSpPr>
            <a:spLocks noGrp="1" noRot="1" noChangeAspect="1" noChangeArrowheads="1" noTextEdit="1"/>
          </p:cNvSpPr>
          <p:nvPr>
            <p:ph type="sldImg"/>
          </p:nvPr>
        </p:nvSpPr>
        <p:spPr>
          <a:solidFill>
            <a:srgbClr val="FFFFFF"/>
          </a:solidFill>
          <a:ln/>
        </p:spPr>
      </p:sp>
      <p:sp>
        <p:nvSpPr>
          <p:cNvPr id="19456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9025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a:ln/>
        </p:spPr>
      </p:sp>
      <p:sp>
        <p:nvSpPr>
          <p:cNvPr id="6963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69636"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7E17D4DF-2DFE-461B-903E-A1CAE278F794}" type="slidenum">
              <a:rPr lang="zh-CN" altLang="en-US" smtClean="0">
                <a:latin typeface="Times New Roman" panose="02020603050405020304" pitchFamily="18" charset="0"/>
              </a:rPr>
              <a:pPr>
                <a:spcBef>
                  <a:spcPct val="0"/>
                </a:spcBef>
              </a:pPr>
              <a:t>19</a:t>
            </a:fld>
            <a:endParaRPr lang="en-US" altLang="zh-CN" smtClean="0">
              <a:latin typeface="Times New Roman" panose="02020603050405020304" pitchFamily="18" charset="0"/>
            </a:endParaRPr>
          </a:p>
        </p:txBody>
      </p:sp>
    </p:spTree>
    <p:extLst>
      <p:ext uri="{BB962C8B-B14F-4D97-AF65-F5344CB8AC3E}">
        <p14:creationId xmlns:p14="http://schemas.microsoft.com/office/powerpoint/2010/main" val="3017922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7785D1C-FCE3-483C-BD5A-96EEEC93FD03}" type="slidenum">
              <a:rPr lang="zh-CN" altLang="en-US" smtClean="0">
                <a:latin typeface="Times New Roman" panose="02020603050405020304" pitchFamily="18" charset="0"/>
              </a:rPr>
              <a:pPr>
                <a:spcBef>
                  <a:spcPct val="0"/>
                </a:spcBef>
              </a:pPr>
              <a:t>24</a:t>
            </a:fld>
            <a:endParaRPr lang="en-US" altLang="zh-CN" smtClean="0">
              <a:latin typeface="Times New Roman" panose="02020603050405020304" pitchFamily="18" charset="0"/>
            </a:endParaRPr>
          </a:p>
        </p:txBody>
      </p:sp>
      <p:sp>
        <p:nvSpPr>
          <p:cNvPr id="75779" name="Rectangle 2"/>
          <p:cNvSpPr>
            <a:spLocks noChangeArrowheads="1" noTextEdit="1"/>
          </p:cNvSpPr>
          <p:nvPr>
            <p:ph type="sldImg"/>
          </p:nvPr>
        </p:nvSpPr>
        <p:spPr>
          <a:ln/>
        </p:spPr>
      </p:sp>
      <p:sp>
        <p:nvSpPr>
          <p:cNvPr id="48131" name="Rectangle 3"/>
          <p:cNvSpPr>
            <a:spLocks noGrp="1" noChangeArrowheads="1"/>
          </p:cNvSpPr>
          <p:nvPr>
            <p:ph type="body" idx="1"/>
          </p:nvPr>
        </p:nvSpPr>
        <p:spPr/>
        <p:txBody>
          <a:bodyPr/>
          <a:lstStyle/>
          <a:p>
            <a:pPr eaLnBrk="1" hangingPunct="1">
              <a:defRPr/>
            </a:pPr>
            <a:r>
              <a:rPr lang="zh-CN" altLang="en-US" smtClean="0">
                <a:solidFill>
                  <a:schemeClr val="tx2"/>
                </a:solidFill>
                <a:effectLst>
                  <a:outerShdw blurRad="38100" dist="38100" dir="2700000" algn="tl">
                    <a:srgbClr val="C0C0C0"/>
                  </a:outerShdw>
                </a:effectLst>
                <a:latin typeface="宋体" pitchFamily="2" charset="-122"/>
              </a:rPr>
              <a:t>显然，无向图包括简单图，我认为，图的定义应该定义一般的图，目前的定义，实际上就是简单图</a:t>
            </a:r>
          </a:p>
        </p:txBody>
      </p:sp>
    </p:spTree>
    <p:extLst>
      <p:ext uri="{BB962C8B-B14F-4D97-AF65-F5344CB8AC3E}">
        <p14:creationId xmlns:p14="http://schemas.microsoft.com/office/powerpoint/2010/main" val="2250430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FD30126-CAEA-40C5-B551-87DE8E833D01}" type="slidenum">
              <a:rPr lang="zh-CN" altLang="en-US" smtClean="0">
                <a:latin typeface="Times New Roman" panose="02020603050405020304" pitchFamily="18" charset="0"/>
              </a:rPr>
              <a:pPr>
                <a:spcBef>
                  <a:spcPct val="0"/>
                </a:spcBef>
              </a:pPr>
              <a:t>75</a:t>
            </a:fld>
            <a:endParaRPr lang="en-US" altLang="zh-CN" smtClean="0">
              <a:latin typeface="Times New Roman" panose="02020603050405020304" pitchFamily="18" charset="0"/>
            </a:endParaRPr>
          </a:p>
        </p:txBody>
      </p:sp>
      <p:sp>
        <p:nvSpPr>
          <p:cNvPr id="129027" name="Rectangle 2"/>
          <p:cNvSpPr>
            <a:spLocks noChangeArrowheads="1" noTextEdit="1"/>
          </p:cNvSpPr>
          <p:nvPr>
            <p:ph type="sldImg"/>
          </p:nvPr>
        </p:nvSpPr>
        <p:spPr>
          <a:ln/>
        </p:spPr>
      </p:sp>
      <p:sp>
        <p:nvSpPr>
          <p:cNvPr id="1290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点</a:t>
            </a:r>
            <a:r>
              <a:rPr lang="en-US" altLang="zh-CN" smtClean="0"/>
              <a:t>v</a:t>
            </a:r>
            <a:r>
              <a:rPr lang="zh-CN" altLang="en-US" smtClean="0"/>
              <a:t>是点集</a:t>
            </a:r>
            <a:r>
              <a:rPr lang="en-US" altLang="zh-CN" smtClean="0"/>
              <a:t>S</a:t>
            </a:r>
            <a:r>
              <a:rPr lang="en-US" altLang="zh-CN" smtClean="0">
                <a:latin typeface="Times New Roman" panose="02020603050405020304" pitchFamily="18" charset="0"/>
              </a:rPr>
              <a:t>’</a:t>
            </a:r>
            <a:r>
              <a:rPr lang="zh-CN" altLang="en-US" smtClean="0"/>
              <a:t>中任意一点。</a:t>
            </a:r>
          </a:p>
        </p:txBody>
      </p:sp>
    </p:spTree>
    <p:extLst>
      <p:ext uri="{BB962C8B-B14F-4D97-AF65-F5344CB8AC3E}">
        <p14:creationId xmlns:p14="http://schemas.microsoft.com/office/powerpoint/2010/main" val="932549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C588F30-CEFD-4BC2-9487-17F151D49F30}" type="slidenum">
              <a:rPr lang="zh-CN" altLang="en-US" smtClean="0">
                <a:latin typeface="Times New Roman" panose="02020603050405020304" pitchFamily="18" charset="0"/>
              </a:rPr>
              <a:pPr>
                <a:spcBef>
                  <a:spcPct val="0"/>
                </a:spcBef>
              </a:pPr>
              <a:t>83</a:t>
            </a:fld>
            <a:endParaRPr lang="en-US" altLang="zh-CN" smtClean="0">
              <a:latin typeface="Times New Roman" panose="02020603050405020304" pitchFamily="18" charset="0"/>
            </a:endParaRPr>
          </a:p>
        </p:txBody>
      </p:sp>
      <p:sp>
        <p:nvSpPr>
          <p:cNvPr id="138243" name="Rectangle 2"/>
          <p:cNvSpPr>
            <a:spLocks noChangeArrowheads="1" noTextEdit="1"/>
          </p:cNvSpPr>
          <p:nvPr>
            <p:ph type="sldImg"/>
          </p:nvPr>
        </p:nvSpPr>
        <p:spPr>
          <a:solidFill>
            <a:srgbClr val="FFFFFF"/>
          </a:solidFill>
          <a:ln/>
        </p:spPr>
      </p:sp>
      <p:sp>
        <p:nvSpPr>
          <p:cNvPr id="138244"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40684294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0D1823F-2A2C-45B3-913A-5C995C1BDCC4}" type="slidenum">
              <a:rPr lang="zh-CN" altLang="en-US" smtClean="0">
                <a:latin typeface="Times New Roman" panose="02020603050405020304" pitchFamily="18" charset="0"/>
              </a:rPr>
              <a:pPr>
                <a:spcBef>
                  <a:spcPct val="0"/>
                </a:spcBef>
              </a:pPr>
              <a:t>84</a:t>
            </a:fld>
            <a:endParaRPr lang="en-US" altLang="zh-CN" smtClean="0">
              <a:latin typeface="Times New Roman" panose="02020603050405020304" pitchFamily="18" charset="0"/>
            </a:endParaRPr>
          </a:p>
        </p:txBody>
      </p:sp>
      <p:sp>
        <p:nvSpPr>
          <p:cNvPr id="140291" name="Rectangle 2"/>
          <p:cNvSpPr>
            <a:spLocks noChangeArrowheads="1" noTextEdit="1"/>
          </p:cNvSpPr>
          <p:nvPr>
            <p:ph type="sldImg"/>
          </p:nvPr>
        </p:nvSpPr>
        <p:spPr>
          <a:ln/>
        </p:spPr>
      </p:sp>
      <p:sp>
        <p:nvSpPr>
          <p:cNvPr id="140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其中，</a:t>
            </a:r>
            <a:r>
              <a:rPr lang="en-US" altLang="zh-CN" smtClean="0"/>
              <a:t>d(u0,u)</a:t>
            </a:r>
            <a:r>
              <a:rPr lang="zh-CN" altLang="en-US" smtClean="0"/>
              <a:t>对应的最短路，其全部的点均属于</a:t>
            </a:r>
            <a:r>
              <a:rPr lang="en-US" altLang="zh-CN" smtClean="0"/>
              <a:t>S.</a:t>
            </a:r>
          </a:p>
        </p:txBody>
      </p:sp>
    </p:spTree>
    <p:extLst>
      <p:ext uri="{BB962C8B-B14F-4D97-AF65-F5344CB8AC3E}">
        <p14:creationId xmlns:p14="http://schemas.microsoft.com/office/powerpoint/2010/main" val="3783825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F7A707CA-6E02-48DA-95E4-72488D32D7B7}" type="slidenum">
              <a:rPr lang="zh-CN" altLang="en-US" smtClean="0">
                <a:latin typeface="Times New Roman" panose="02020603050405020304" pitchFamily="18" charset="0"/>
              </a:rPr>
              <a:pPr>
                <a:spcBef>
                  <a:spcPct val="0"/>
                </a:spcBef>
              </a:pPr>
              <a:t>85</a:t>
            </a:fld>
            <a:endParaRPr lang="en-US" altLang="zh-CN" smtClean="0">
              <a:latin typeface="Times New Roman" panose="02020603050405020304" pitchFamily="18" charset="0"/>
            </a:endParaRPr>
          </a:p>
        </p:txBody>
      </p:sp>
      <p:sp>
        <p:nvSpPr>
          <p:cNvPr id="142339" name="Rectangle 2"/>
          <p:cNvSpPr>
            <a:spLocks noChangeArrowheads="1" noTextEdit="1"/>
          </p:cNvSpPr>
          <p:nvPr>
            <p:ph type="sldImg"/>
          </p:nvPr>
        </p:nvSpPr>
        <p:spPr>
          <a:ln/>
        </p:spPr>
      </p:sp>
      <p:sp>
        <p:nvSpPr>
          <p:cNvPr id="142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2724416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566D2190-9EB0-47A6-B6DE-68C2B7D0DC6D}" type="slidenum">
              <a:rPr lang="zh-CN" altLang="en-US" smtClean="0">
                <a:latin typeface="Times New Roman" panose="02020603050405020304" pitchFamily="18" charset="0"/>
              </a:rPr>
              <a:pPr>
                <a:spcBef>
                  <a:spcPct val="0"/>
                </a:spcBef>
              </a:pPr>
              <a:t>86</a:t>
            </a:fld>
            <a:endParaRPr lang="en-US" altLang="zh-CN" smtClean="0">
              <a:latin typeface="Times New Roman" panose="02020603050405020304" pitchFamily="18" charset="0"/>
            </a:endParaRPr>
          </a:p>
        </p:txBody>
      </p:sp>
      <p:sp>
        <p:nvSpPr>
          <p:cNvPr id="144387" name="Rectangle 2"/>
          <p:cNvSpPr>
            <a:spLocks noChangeArrowheads="1" noTextEdit="1"/>
          </p:cNvSpPr>
          <p:nvPr>
            <p:ph type="sldImg"/>
          </p:nvPr>
        </p:nvSpPr>
        <p:spPr>
          <a:ln/>
        </p:spPr>
      </p:sp>
      <p:sp>
        <p:nvSpPr>
          <p:cNvPr id="144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smtClean="0"/>
          </a:p>
        </p:txBody>
      </p:sp>
    </p:spTree>
    <p:extLst>
      <p:ext uri="{BB962C8B-B14F-4D97-AF65-F5344CB8AC3E}">
        <p14:creationId xmlns:p14="http://schemas.microsoft.com/office/powerpoint/2010/main" val="1328057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02A58DB-5793-4E95-8F6F-421C49CCE384}" type="slidenum">
              <a:rPr lang="zh-CN" altLang="en-US" smtClean="0">
                <a:latin typeface="Times New Roman" panose="02020603050405020304" pitchFamily="18" charset="0"/>
              </a:rPr>
              <a:pPr>
                <a:spcBef>
                  <a:spcPct val="0"/>
                </a:spcBef>
              </a:pPr>
              <a:t>93</a:t>
            </a:fld>
            <a:endParaRPr lang="en-US" altLang="zh-CN" smtClean="0">
              <a:latin typeface="Times New Roman" panose="02020603050405020304" pitchFamily="18" charset="0"/>
            </a:endParaRPr>
          </a:p>
        </p:txBody>
      </p:sp>
      <p:sp>
        <p:nvSpPr>
          <p:cNvPr id="152579" name="Rectangle 2"/>
          <p:cNvSpPr>
            <a:spLocks noChangeArrowheads="1" noTextEdit="1"/>
          </p:cNvSpPr>
          <p:nvPr>
            <p:ph type="sldImg"/>
          </p:nvPr>
        </p:nvSpPr>
        <p:spPr>
          <a:solidFill>
            <a:srgbClr val="FFFFFF"/>
          </a:solidFill>
          <a:ln/>
        </p:spPr>
      </p:sp>
      <p:sp>
        <p:nvSpPr>
          <p:cNvPr id="152580" name="Rectangle 3"/>
          <p:cNvSpPr>
            <a:spLocks noChangeArrowheads="1"/>
          </p:cNvSpPr>
          <p:nvPr>
            <p:ph type="body" idx="1"/>
          </p:nvPr>
        </p:nvSpPr>
        <p:spPr>
          <a:solidFill>
            <a:srgbClr val="FFFFFF"/>
          </a:solidFill>
          <a:ln>
            <a:solidFill>
              <a:srgbClr val="000000"/>
            </a:solidFill>
          </a:ln>
        </p:spPr>
        <p:txBody>
          <a:bodyPr/>
          <a:lstStyle/>
          <a:p>
            <a:endParaRPr lang="en-US" altLang="zh-CN" smtClean="0"/>
          </a:p>
        </p:txBody>
      </p:sp>
    </p:spTree>
    <p:extLst>
      <p:ext uri="{BB962C8B-B14F-4D97-AF65-F5344CB8AC3E}">
        <p14:creationId xmlns:p14="http://schemas.microsoft.com/office/powerpoint/2010/main" val="33337109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993C8FE6-6E8E-468E-9172-E04E5BD7A898}" type="slidenum">
              <a:rPr lang="zh-CN" altLang="en-US" smtClean="0">
                <a:latin typeface="Times New Roman" panose="02020603050405020304" pitchFamily="18" charset="0"/>
              </a:rPr>
              <a:pPr>
                <a:spcBef>
                  <a:spcPct val="0"/>
                </a:spcBef>
              </a:pPr>
              <a:t>94</a:t>
            </a:fld>
            <a:endParaRPr lang="en-US" altLang="zh-CN" smtClean="0">
              <a:latin typeface="Times New Roman" panose="02020603050405020304" pitchFamily="18" charset="0"/>
            </a:endParaRPr>
          </a:p>
        </p:txBody>
      </p:sp>
      <p:sp>
        <p:nvSpPr>
          <p:cNvPr id="154627" name="Rectangle 2"/>
          <p:cNvSpPr>
            <a:spLocks noChangeArrowheads="1" noTextEdit="1"/>
          </p:cNvSpPr>
          <p:nvPr>
            <p:ph type="sldImg"/>
          </p:nvPr>
        </p:nvSpPr>
        <p:spPr>
          <a:solidFill>
            <a:srgbClr val="FFFFFF"/>
          </a:solidFill>
          <a:ln/>
        </p:spPr>
      </p:sp>
      <p:sp>
        <p:nvSpPr>
          <p:cNvPr id="154628"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1457170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8706D20-6C9C-4DF5-83FE-2FE994B32F0D}" type="slidenum">
              <a:rPr lang="en-US" altLang="zh-CN" smtClean="0">
                <a:solidFill>
                  <a:srgbClr val="000000"/>
                </a:solidFill>
              </a:rPr>
              <a:pPr>
                <a:spcBef>
                  <a:spcPct val="0"/>
                </a:spcBef>
              </a:pPr>
              <a:t>4</a:t>
            </a:fld>
            <a:endParaRPr lang="en-US" altLang="zh-CN" smtClean="0">
              <a:solidFill>
                <a:srgbClr val="000000"/>
              </a:solidFill>
            </a:endParaRPr>
          </a:p>
        </p:txBody>
      </p:sp>
      <p:sp>
        <p:nvSpPr>
          <p:cNvPr id="178179" name="Rectangle 2"/>
          <p:cNvSpPr>
            <a:spLocks noGrp="1" noRot="1" noChangeAspect="1" noChangeArrowheads="1" noTextEdit="1"/>
          </p:cNvSpPr>
          <p:nvPr>
            <p:ph type="sldImg"/>
          </p:nvPr>
        </p:nvSpPr>
        <p:spPr>
          <a:solidFill>
            <a:srgbClr val="FFFFFF"/>
          </a:solidFill>
          <a:ln/>
        </p:spPr>
      </p:sp>
      <p:sp>
        <p:nvSpPr>
          <p:cNvPr id="17818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7731463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B999BC21-7D50-4671-A9C9-5597906D91E0}" type="slidenum">
              <a:rPr lang="zh-CN" altLang="en-US" smtClean="0">
                <a:latin typeface="Times New Roman" panose="02020603050405020304" pitchFamily="18" charset="0"/>
              </a:rPr>
              <a:pPr>
                <a:spcBef>
                  <a:spcPct val="0"/>
                </a:spcBef>
              </a:pPr>
              <a:t>95</a:t>
            </a:fld>
            <a:endParaRPr lang="en-US" altLang="zh-CN" smtClean="0">
              <a:latin typeface="Times New Roman" panose="02020603050405020304" pitchFamily="18" charset="0"/>
            </a:endParaRPr>
          </a:p>
        </p:txBody>
      </p:sp>
      <p:sp>
        <p:nvSpPr>
          <p:cNvPr id="156675" name="Rectangle 2"/>
          <p:cNvSpPr>
            <a:spLocks noChangeArrowheads="1" noTextEdit="1"/>
          </p:cNvSpPr>
          <p:nvPr>
            <p:ph type="sldImg"/>
          </p:nvPr>
        </p:nvSpPr>
        <p:spPr>
          <a:ln/>
        </p:spPr>
      </p:sp>
      <p:sp>
        <p:nvSpPr>
          <p:cNvPr id="156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39144042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17E66042-3508-4F4C-A690-C82D01E1465F}" type="slidenum">
              <a:rPr lang="zh-CN" altLang="en-US" smtClean="0">
                <a:solidFill>
                  <a:srgbClr val="000000"/>
                </a:solidFill>
                <a:latin typeface="Times New Roman" panose="02020603050405020304" pitchFamily="18" charset="0"/>
              </a:rPr>
              <a:pPr>
                <a:spcBef>
                  <a:spcPct val="0"/>
                </a:spcBef>
              </a:pPr>
              <a:t>96</a:t>
            </a:fld>
            <a:endParaRPr lang="en-US" altLang="zh-CN" smtClean="0">
              <a:solidFill>
                <a:srgbClr val="000000"/>
              </a:solidFill>
              <a:latin typeface="Times New Roman" panose="02020603050405020304" pitchFamily="18" charset="0"/>
            </a:endParaRPr>
          </a:p>
        </p:txBody>
      </p:sp>
      <p:sp>
        <p:nvSpPr>
          <p:cNvPr id="158723" name="Rectangle 2"/>
          <p:cNvSpPr>
            <a:spLocks noChangeArrowheads="1" noTextEdit="1"/>
          </p:cNvSpPr>
          <p:nvPr>
            <p:ph type="sldImg"/>
          </p:nvPr>
        </p:nvSpPr>
        <p:spPr>
          <a:ln/>
        </p:spPr>
      </p:sp>
      <p:sp>
        <p:nvSpPr>
          <p:cNvPr id="158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8050480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EF2EEE9F-0DC8-4158-A41B-7B48C2D80728}" type="slidenum">
              <a:rPr lang="zh-CN" altLang="en-US" smtClean="0">
                <a:latin typeface="Times New Roman" panose="02020603050405020304" pitchFamily="18" charset="0"/>
              </a:rPr>
              <a:pPr>
                <a:spcBef>
                  <a:spcPct val="0"/>
                </a:spcBef>
              </a:pPr>
              <a:t>97</a:t>
            </a:fld>
            <a:endParaRPr lang="en-US" altLang="zh-CN" smtClean="0">
              <a:latin typeface="Times New Roman" panose="02020603050405020304" pitchFamily="18" charset="0"/>
            </a:endParaRPr>
          </a:p>
        </p:txBody>
      </p:sp>
      <p:sp>
        <p:nvSpPr>
          <p:cNvPr id="160771" name="Rectangle 2"/>
          <p:cNvSpPr>
            <a:spLocks noChangeArrowheads="1" noTextEdit="1"/>
          </p:cNvSpPr>
          <p:nvPr>
            <p:ph type="sldImg"/>
          </p:nvPr>
        </p:nvSpPr>
        <p:spPr>
          <a:solidFill>
            <a:srgbClr val="FFFFFF"/>
          </a:solidFill>
          <a:ln/>
        </p:spPr>
      </p:sp>
      <p:sp>
        <p:nvSpPr>
          <p:cNvPr id="160772" name="Rectangle 3"/>
          <p:cNvSpPr>
            <a:spLocks noChangeArrowheads="1"/>
          </p:cNvSpPr>
          <p:nvPr>
            <p:ph type="body" idx="1"/>
          </p:nvPr>
        </p:nvSpPr>
        <p:spPr>
          <a:solidFill>
            <a:srgbClr val="FFFFFF"/>
          </a:solidFill>
          <a:ln>
            <a:solidFill>
              <a:srgbClr val="000000"/>
            </a:solidFill>
          </a:ln>
        </p:spPr>
        <p:txBody>
          <a:bodyPr/>
          <a:lstStyle/>
          <a:p>
            <a:pPr eaLnBrk="1" hangingPunct="1"/>
            <a:endParaRPr lang="en-US" altLang="zh-CN" smtClean="0"/>
          </a:p>
        </p:txBody>
      </p:sp>
    </p:spTree>
    <p:extLst>
      <p:ext uri="{BB962C8B-B14F-4D97-AF65-F5344CB8AC3E}">
        <p14:creationId xmlns:p14="http://schemas.microsoft.com/office/powerpoint/2010/main" val="36869794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261A9318-113A-4439-9762-75B733690430}" type="slidenum">
              <a:rPr lang="zh-CN" altLang="en-US" smtClean="0">
                <a:latin typeface="Times New Roman" panose="02020603050405020304" pitchFamily="18" charset="0"/>
              </a:rPr>
              <a:pPr>
                <a:spcBef>
                  <a:spcPct val="0"/>
                </a:spcBef>
              </a:pPr>
              <a:t>99</a:t>
            </a:fld>
            <a:endParaRPr lang="en-US" altLang="zh-CN" smtClean="0">
              <a:latin typeface="Times New Roman" panose="02020603050405020304" pitchFamily="18" charset="0"/>
            </a:endParaRPr>
          </a:p>
        </p:txBody>
      </p:sp>
      <p:sp>
        <p:nvSpPr>
          <p:cNvPr id="163843" name="Rectangle 2"/>
          <p:cNvSpPr>
            <a:spLocks noChangeArrowheads="1" noTextEdit="1"/>
          </p:cNvSpPr>
          <p:nvPr>
            <p:ph type="sldImg"/>
          </p:nvPr>
        </p:nvSpPr>
        <p:spPr>
          <a:ln/>
        </p:spPr>
      </p:sp>
      <p:sp>
        <p:nvSpPr>
          <p:cNvPr id="163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smtClean="0"/>
          </a:p>
        </p:txBody>
      </p:sp>
    </p:spTree>
    <p:extLst>
      <p:ext uri="{BB962C8B-B14F-4D97-AF65-F5344CB8AC3E}">
        <p14:creationId xmlns:p14="http://schemas.microsoft.com/office/powerpoint/2010/main" val="42789240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F28BC9E-774C-471D-85FC-1D917F154D99}" type="slidenum">
              <a:rPr lang="en-US" altLang="zh-CN" sz="1200" smtClean="0">
                <a:solidFill>
                  <a:srgbClr val="000000"/>
                </a:solidFill>
                <a:latin typeface="Arial" panose="020B0604020202020204" pitchFamily="34" charset="0"/>
              </a:rPr>
              <a:pPr/>
              <a:t>100</a:t>
            </a:fld>
            <a:endParaRPr lang="en-US" altLang="zh-CN" sz="1200" smtClean="0">
              <a:solidFill>
                <a:srgbClr val="000000"/>
              </a:solidFill>
              <a:latin typeface="Arial" panose="020B0604020202020204" pitchFamily="34" charset="0"/>
            </a:endParaRPr>
          </a:p>
        </p:txBody>
      </p:sp>
      <p:sp>
        <p:nvSpPr>
          <p:cNvPr id="165891" name="Rectangle 2"/>
          <p:cNvSpPr>
            <a:spLocks noRo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30041002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ADADB4B0-E266-4B3A-B5A0-FD42E93A6613}" type="slidenum">
              <a:rPr lang="en-US" altLang="zh-CN" sz="1200" smtClean="0">
                <a:solidFill>
                  <a:srgbClr val="000000"/>
                </a:solidFill>
                <a:latin typeface="Arial" panose="020B0604020202020204" pitchFamily="34" charset="0"/>
              </a:rPr>
              <a:pPr/>
              <a:t>101</a:t>
            </a:fld>
            <a:endParaRPr lang="en-US" altLang="zh-CN" sz="1200" smtClean="0">
              <a:solidFill>
                <a:srgbClr val="000000"/>
              </a:solidFill>
              <a:latin typeface="Arial" panose="020B0604020202020204" pitchFamily="34" charset="0"/>
            </a:endParaRPr>
          </a:p>
        </p:txBody>
      </p:sp>
      <p:sp>
        <p:nvSpPr>
          <p:cNvPr id="167939" name="Rectangle 2"/>
          <p:cNvSpPr>
            <a:spLocks noRot="1" noChangeArrowheads="1" noTextEdit="1"/>
          </p:cNvSpPr>
          <p:nvPr>
            <p:ph type="sldImg"/>
          </p:nvPr>
        </p:nvSpPr>
        <p:spPr>
          <a:ln/>
        </p:spPr>
      </p:sp>
      <p:sp>
        <p:nvSpPr>
          <p:cNvPr id="167940"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14602733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F58A348B-3E7F-4FC4-BD43-63F0C920F782}" type="slidenum">
              <a:rPr lang="en-US" altLang="zh-CN" sz="1200" smtClean="0">
                <a:solidFill>
                  <a:srgbClr val="000000"/>
                </a:solidFill>
                <a:latin typeface="Arial" panose="020B0604020202020204" pitchFamily="34" charset="0"/>
              </a:rPr>
              <a:pPr/>
              <a:t>102</a:t>
            </a:fld>
            <a:endParaRPr lang="en-US" altLang="zh-CN" sz="1200" smtClean="0">
              <a:solidFill>
                <a:srgbClr val="000000"/>
              </a:solidFill>
              <a:latin typeface="Arial" panose="020B0604020202020204" pitchFamily="34" charset="0"/>
            </a:endParaRPr>
          </a:p>
        </p:txBody>
      </p:sp>
      <p:sp>
        <p:nvSpPr>
          <p:cNvPr id="169987" name="Rectangle 2"/>
          <p:cNvSpPr>
            <a:spLocks noRot="1" noChangeArrowheads="1" noTextEdit="1"/>
          </p:cNvSpPr>
          <p:nvPr>
            <p:ph type="sldImg"/>
          </p:nvPr>
        </p:nvSpPr>
        <p:spPr>
          <a:ln/>
        </p:spPr>
      </p:sp>
      <p:sp>
        <p:nvSpPr>
          <p:cNvPr id="169988"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19747419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8DCBF71B-3C9A-4470-A8B1-163ADBCCC77E}" type="slidenum">
              <a:rPr lang="en-US" altLang="zh-CN" sz="1200" smtClean="0">
                <a:solidFill>
                  <a:srgbClr val="000000"/>
                </a:solidFill>
                <a:latin typeface="Arial" panose="020B0604020202020204" pitchFamily="34" charset="0"/>
              </a:rPr>
              <a:pPr/>
              <a:t>103</a:t>
            </a:fld>
            <a:endParaRPr lang="en-US" altLang="zh-CN" sz="1200" smtClean="0">
              <a:solidFill>
                <a:srgbClr val="000000"/>
              </a:solidFill>
              <a:latin typeface="Arial" panose="020B0604020202020204" pitchFamily="34" charset="0"/>
            </a:endParaRPr>
          </a:p>
        </p:txBody>
      </p:sp>
      <p:sp>
        <p:nvSpPr>
          <p:cNvPr id="172035" name="Rectangle 2"/>
          <p:cNvSpPr>
            <a:spLocks noRot="1" noChangeArrowheads="1" noTextEdit="1"/>
          </p:cNvSpPr>
          <p:nvPr>
            <p:ph type="sldImg"/>
          </p:nvPr>
        </p:nvSpPr>
        <p:spPr>
          <a:ln/>
        </p:spPr>
      </p:sp>
      <p:sp>
        <p:nvSpPr>
          <p:cNvPr id="172036"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22273983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BEB2532B-C6FD-462E-BA0B-616076C1A305}" type="slidenum">
              <a:rPr lang="en-US" altLang="zh-CN" sz="1200" smtClean="0">
                <a:solidFill>
                  <a:srgbClr val="000000"/>
                </a:solidFill>
                <a:latin typeface="Arial" panose="020B0604020202020204" pitchFamily="34" charset="0"/>
              </a:rPr>
              <a:pPr/>
              <a:t>104</a:t>
            </a:fld>
            <a:endParaRPr lang="en-US" altLang="zh-CN" sz="1200" smtClean="0">
              <a:solidFill>
                <a:srgbClr val="000000"/>
              </a:solidFill>
              <a:latin typeface="Arial" panose="020B0604020202020204" pitchFamily="34" charset="0"/>
            </a:endParaRPr>
          </a:p>
        </p:txBody>
      </p:sp>
      <p:sp>
        <p:nvSpPr>
          <p:cNvPr id="174083" name="Rectangle 2"/>
          <p:cNvSpPr>
            <a:spLocks noRot="1" noChangeArrowheads="1" noTextEdit="1"/>
          </p:cNvSpPr>
          <p:nvPr>
            <p:ph type="sldImg"/>
          </p:nvPr>
        </p:nvSpPr>
        <p:spPr>
          <a:ln/>
        </p:spPr>
      </p:sp>
      <p:sp>
        <p:nvSpPr>
          <p:cNvPr id="174084" name="Rectangle 3"/>
          <p:cNvSpPr>
            <a:spLocks noGrp="1" noChangeArrowheads="1"/>
          </p:cNvSpPr>
          <p:nvPr>
            <p:ph type="body" idx="1"/>
          </p:nvPr>
        </p:nvSpPr>
        <p:spPr>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smtClean="0"/>
          </a:p>
        </p:txBody>
      </p:sp>
    </p:spTree>
    <p:extLst>
      <p:ext uri="{BB962C8B-B14F-4D97-AF65-F5344CB8AC3E}">
        <p14:creationId xmlns:p14="http://schemas.microsoft.com/office/powerpoint/2010/main" val="13765833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幻灯片图像占位符 1"/>
          <p:cNvSpPr>
            <a:spLocks noGrp="1" noRot="1" noChangeAspect="1" noTextEdit="1"/>
          </p:cNvSpPr>
          <p:nvPr>
            <p:ph type="sldImg"/>
          </p:nvPr>
        </p:nvSpPr>
        <p:spPr>
          <a:ln/>
        </p:spPr>
      </p:sp>
      <p:sp>
        <p:nvSpPr>
          <p:cNvPr id="1843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843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646542F2-3B38-488B-B2B4-BFE41BDD59FB}" type="slidenum">
              <a:rPr lang="zh-CN" altLang="en-US" sz="1200" smtClean="0"/>
              <a:pPr/>
              <a:t>113</a:t>
            </a:fld>
            <a:endParaRPr lang="en-US" altLang="zh-CN" sz="1200" smtClean="0"/>
          </a:p>
        </p:txBody>
      </p:sp>
    </p:spTree>
    <p:extLst>
      <p:ext uri="{BB962C8B-B14F-4D97-AF65-F5344CB8AC3E}">
        <p14:creationId xmlns:p14="http://schemas.microsoft.com/office/powerpoint/2010/main" val="1998582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76A2ACF-7980-4A19-B7A5-69ECEE5890AC}" type="slidenum">
              <a:rPr lang="en-US" altLang="zh-CN" smtClean="0">
                <a:solidFill>
                  <a:srgbClr val="000000"/>
                </a:solidFill>
              </a:rPr>
              <a:pPr>
                <a:spcBef>
                  <a:spcPct val="0"/>
                </a:spcBef>
              </a:pPr>
              <a:t>5</a:t>
            </a:fld>
            <a:endParaRPr lang="en-US" altLang="zh-CN" smtClean="0">
              <a:solidFill>
                <a:srgbClr val="000000"/>
              </a:solidFill>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3680772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幻灯片图像占位符 1"/>
          <p:cNvSpPr>
            <a:spLocks noGrp="1" noRot="1" noChangeAspect="1" noTextEdit="1"/>
          </p:cNvSpPr>
          <p:nvPr>
            <p:ph type="sldImg"/>
          </p:nvPr>
        </p:nvSpPr>
        <p:spPr>
          <a:ln/>
        </p:spPr>
      </p:sp>
      <p:sp>
        <p:nvSpPr>
          <p:cNvPr id="19353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9354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fld id="{EECF3D03-6CE6-4F5E-8183-D500FBA77867}" type="slidenum">
              <a:rPr lang="zh-CN" altLang="en-US" sz="1200" smtClean="0">
                <a:solidFill>
                  <a:srgbClr val="000000"/>
                </a:solidFill>
              </a:rPr>
              <a:pPr/>
              <a:t>121</a:t>
            </a:fld>
            <a:endParaRPr lang="en-US" altLang="zh-CN" sz="1200" smtClean="0">
              <a:solidFill>
                <a:srgbClr val="000000"/>
              </a:solidFill>
            </a:endParaRPr>
          </a:p>
        </p:txBody>
      </p:sp>
    </p:spTree>
    <p:extLst>
      <p:ext uri="{BB962C8B-B14F-4D97-AF65-F5344CB8AC3E}">
        <p14:creationId xmlns:p14="http://schemas.microsoft.com/office/powerpoint/2010/main" val="2932540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63330F1-C746-4CF5-9D35-4C055595EB65}" type="slidenum">
              <a:rPr lang="en-US" altLang="zh-CN" smtClean="0">
                <a:solidFill>
                  <a:srgbClr val="000000"/>
                </a:solidFill>
              </a:rPr>
              <a:pPr>
                <a:spcBef>
                  <a:spcPct val="0"/>
                </a:spcBef>
              </a:pPr>
              <a:t>6</a:t>
            </a:fld>
            <a:endParaRPr lang="en-US" altLang="zh-CN" smtClean="0">
              <a:solidFill>
                <a:srgbClr val="000000"/>
              </a:solidFill>
            </a:endParaRPr>
          </a:p>
        </p:txBody>
      </p:sp>
      <p:sp>
        <p:nvSpPr>
          <p:cNvPr id="182275" name="Rectangle 2"/>
          <p:cNvSpPr>
            <a:spLocks noGrp="1" noRot="1" noChangeAspect="1" noChangeArrowheads="1" noTextEdit="1"/>
          </p:cNvSpPr>
          <p:nvPr>
            <p:ph type="sldImg"/>
          </p:nvPr>
        </p:nvSpPr>
        <p:spPr>
          <a:solidFill>
            <a:srgbClr val="FFFFFF"/>
          </a:solidFill>
          <a:ln/>
        </p:spPr>
      </p:sp>
      <p:sp>
        <p:nvSpPr>
          <p:cNvPr id="18227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9357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E3C972-6D58-4CA2-8827-B4DB8514691D}" type="slidenum">
              <a:rPr lang="en-US" altLang="zh-CN" smtClean="0">
                <a:solidFill>
                  <a:srgbClr val="000000"/>
                </a:solidFill>
              </a:rPr>
              <a:pPr>
                <a:spcBef>
                  <a:spcPct val="0"/>
                </a:spcBef>
              </a:pPr>
              <a:t>7</a:t>
            </a:fld>
            <a:endParaRPr lang="en-US" altLang="zh-CN" smtClean="0">
              <a:solidFill>
                <a:srgbClr val="000000"/>
              </a:solidFill>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883809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88E85BD-F325-44B1-9BDE-20A7C715B6DE}" type="slidenum">
              <a:rPr lang="en-US" altLang="zh-CN" smtClean="0">
                <a:solidFill>
                  <a:srgbClr val="000000"/>
                </a:solidFill>
              </a:rPr>
              <a:pPr>
                <a:spcBef>
                  <a:spcPct val="0"/>
                </a:spcBef>
              </a:pPr>
              <a:t>8</a:t>
            </a:fld>
            <a:endParaRPr lang="en-US" altLang="zh-CN" smtClean="0">
              <a:solidFill>
                <a:srgbClr val="000000"/>
              </a:solidFill>
            </a:endParaRPr>
          </a:p>
        </p:txBody>
      </p:sp>
      <p:sp>
        <p:nvSpPr>
          <p:cNvPr id="186371" name="Rectangle 2"/>
          <p:cNvSpPr>
            <a:spLocks noGrp="1" noRot="1" noChangeAspect="1" noChangeArrowheads="1" noTextEdit="1"/>
          </p:cNvSpPr>
          <p:nvPr>
            <p:ph type="sldImg"/>
          </p:nvPr>
        </p:nvSpPr>
        <p:spPr>
          <a:solidFill>
            <a:srgbClr val="FFFFFF"/>
          </a:solidFill>
          <a:ln/>
        </p:spPr>
      </p:sp>
      <p:sp>
        <p:nvSpPr>
          <p:cNvPr id="186372"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6141178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F052E34-0209-4D18-AE28-1780B58BDB8E}" type="slidenum">
              <a:rPr lang="en-US" altLang="zh-CN" smtClean="0">
                <a:solidFill>
                  <a:srgbClr val="000000"/>
                </a:solidFill>
              </a:rPr>
              <a:pPr>
                <a:spcBef>
                  <a:spcPct val="0"/>
                </a:spcBef>
              </a:pPr>
              <a:t>9</a:t>
            </a:fld>
            <a:endParaRPr lang="en-US" altLang="zh-CN" smtClean="0">
              <a:solidFill>
                <a:srgbClr val="000000"/>
              </a:solidFill>
            </a:endParaRPr>
          </a:p>
        </p:txBody>
      </p:sp>
      <p:sp>
        <p:nvSpPr>
          <p:cNvPr id="188419" name="Rectangle 2"/>
          <p:cNvSpPr>
            <a:spLocks noGrp="1" noRot="1" noChangeAspect="1" noChangeArrowheads="1" noTextEdit="1"/>
          </p:cNvSpPr>
          <p:nvPr>
            <p:ph type="sldImg"/>
          </p:nvPr>
        </p:nvSpPr>
        <p:spPr>
          <a:solidFill>
            <a:srgbClr val="FFFFFF"/>
          </a:solidFill>
          <a:ln/>
        </p:spPr>
      </p:sp>
      <p:sp>
        <p:nvSpPr>
          <p:cNvPr id="18842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750321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B7BC63-E061-4EE7-A59B-8E52181C6151}" type="slidenum">
              <a:rPr lang="en-US" altLang="zh-CN" smtClean="0">
                <a:solidFill>
                  <a:srgbClr val="000000"/>
                </a:solidFill>
              </a:rPr>
              <a:pPr>
                <a:spcBef>
                  <a:spcPct val="0"/>
                </a:spcBef>
              </a:pPr>
              <a:t>10</a:t>
            </a:fld>
            <a:endParaRPr lang="en-US" altLang="zh-CN" smtClean="0">
              <a:solidFill>
                <a:srgbClr val="000000"/>
              </a:solidFill>
            </a:endParaRPr>
          </a:p>
        </p:txBody>
      </p:sp>
      <p:sp>
        <p:nvSpPr>
          <p:cNvPr id="190467" name="Rectangle 2"/>
          <p:cNvSpPr>
            <a:spLocks noGrp="1" noRot="1" noChangeAspect="1" noChangeArrowheads="1" noTextEdit="1"/>
          </p:cNvSpPr>
          <p:nvPr>
            <p:ph type="sldImg"/>
          </p:nvPr>
        </p:nvSpPr>
        <p:spPr>
          <a:solidFill>
            <a:srgbClr val="FFFFFF"/>
          </a:solidFill>
          <a:ln/>
        </p:spPr>
      </p:sp>
      <p:sp>
        <p:nvSpPr>
          <p:cNvPr id="190468"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zh-CN" altLang="en-US" smtClean="0">
                <a:latin typeface="Arial" panose="020B0604020202020204" pitchFamily="34" charset="0"/>
              </a:rPr>
              <a:t>有多个扩充的选择，我们只选择扩充后使</a:t>
            </a:r>
            <a:r>
              <a:rPr lang="en-US" altLang="zh-CN" smtClean="0">
                <a:latin typeface="Arial" panose="020B0604020202020204" pitchFamily="34" charset="0"/>
              </a:rPr>
              <a:t>S</a:t>
            </a:r>
            <a:r>
              <a:rPr lang="zh-CN" altLang="en-US" smtClean="0">
                <a:latin typeface="Arial" panose="020B0604020202020204" pitchFamily="34" charset="0"/>
              </a:rPr>
              <a:t>为真的那个扩充。</a:t>
            </a:r>
          </a:p>
        </p:txBody>
      </p:sp>
    </p:spTree>
    <p:extLst>
      <p:ext uri="{BB962C8B-B14F-4D97-AF65-F5344CB8AC3E}">
        <p14:creationId xmlns:p14="http://schemas.microsoft.com/office/powerpoint/2010/main" val="27689125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4EDB7A9-6D65-46BB-967B-D440F12F923F}" type="slidenum">
              <a:rPr lang="en-US" altLang="zh-CN" smtClean="0">
                <a:solidFill>
                  <a:srgbClr val="000000"/>
                </a:solidFill>
              </a:rPr>
              <a:pPr>
                <a:spcBef>
                  <a:spcPct val="0"/>
                </a:spcBef>
              </a:pPr>
              <a:t>11</a:t>
            </a:fld>
            <a:endParaRPr lang="en-US" altLang="zh-CN" smtClean="0">
              <a:solidFill>
                <a:srgbClr val="000000"/>
              </a:solidFill>
            </a:endParaRPr>
          </a:p>
        </p:txBody>
      </p:sp>
      <p:sp>
        <p:nvSpPr>
          <p:cNvPr id="192515" name="Rectangle 2"/>
          <p:cNvSpPr>
            <a:spLocks noGrp="1" noRot="1" noChangeAspect="1" noChangeArrowheads="1" noTextEdit="1"/>
          </p:cNvSpPr>
          <p:nvPr>
            <p:ph type="sldImg"/>
          </p:nvPr>
        </p:nvSpPr>
        <p:spPr>
          <a:solidFill>
            <a:srgbClr val="FFFFFF"/>
          </a:solidFill>
          <a:ln/>
        </p:spPr>
      </p:sp>
      <p:sp>
        <p:nvSpPr>
          <p:cNvPr id="19251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424367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729 h 4320"/>
                <a:gd name="T2" fmla="*/ 1737 w 1737"/>
                <a:gd name="T3" fmla="*/ 4741 h 4320"/>
                <a:gd name="T4" fmla="*/ 524 w 1737"/>
                <a:gd name="T5" fmla="*/ 0 h 4320"/>
                <a:gd name="T6" fmla="*/ 0 w 1737"/>
                <a:gd name="T7" fmla="*/ 7 h 4320"/>
                <a:gd name="T8" fmla="*/ 494 w 1737"/>
                <a:gd name="T9" fmla="*/ 472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91 h 4320"/>
                <a:gd name="T2" fmla="*/ 1737 w 1737"/>
                <a:gd name="T3" fmla="*/ 4603 h 4320"/>
                <a:gd name="T4" fmla="*/ 524 w 1737"/>
                <a:gd name="T5" fmla="*/ 0 h 4320"/>
                <a:gd name="T6" fmla="*/ 0 w 1737"/>
                <a:gd name="T7" fmla="*/ 7 h 4320"/>
                <a:gd name="T8" fmla="*/ 494 w 1737"/>
                <a:gd name="T9" fmla="*/ 459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333 h 4420"/>
                <a:gd name="T2" fmla="*/ 1739 w 1739"/>
                <a:gd name="T3" fmla="*/ 2335 h 4420"/>
                <a:gd name="T4" fmla="*/ 524 w 1739"/>
                <a:gd name="T5" fmla="*/ 0 h 4420"/>
                <a:gd name="T6" fmla="*/ 0 w 1739"/>
                <a:gd name="T7" fmla="*/ 7 h 4420"/>
                <a:gd name="T8" fmla="*/ 494 w 1739"/>
                <a:gd name="T9" fmla="*/ 23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923 h 4338"/>
                <a:gd name="T4" fmla="*/ 2080 w 2080"/>
                <a:gd name="T5" fmla="*/ 3923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BDD3FB53-5CB4-4CD5-9DBC-80F5B4304658}" type="slidenum">
              <a:rPr lang="zh-CN" altLang="en-US"/>
              <a:pPr>
                <a:defRPr/>
              </a:pPr>
              <a:t>‹#›</a:t>
            </a:fld>
            <a:endParaRPr lang="en-US" altLang="zh-CN"/>
          </a:p>
        </p:txBody>
      </p:sp>
    </p:spTree>
    <p:extLst>
      <p:ext uri="{BB962C8B-B14F-4D97-AF65-F5344CB8AC3E}">
        <p14:creationId xmlns:p14="http://schemas.microsoft.com/office/powerpoint/2010/main" val="2545311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0DE430A-E8CA-4713-9C87-1FA167BA317C}" type="slidenum">
              <a:rPr lang="zh-CN" altLang="en-US"/>
              <a:pPr>
                <a:defRPr/>
              </a:pPr>
              <a:t>‹#›</a:t>
            </a:fld>
            <a:endParaRPr lang="en-US" altLang="zh-CN"/>
          </a:p>
        </p:txBody>
      </p:sp>
    </p:spTree>
    <p:extLst>
      <p:ext uri="{BB962C8B-B14F-4D97-AF65-F5344CB8AC3E}">
        <p14:creationId xmlns:p14="http://schemas.microsoft.com/office/powerpoint/2010/main" val="164309019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A60CF6F-62D9-411B-B60D-70D2B6733D55}" type="slidenum">
              <a:rPr lang="zh-CN" altLang="en-US"/>
              <a:pPr>
                <a:defRPr/>
              </a:pPr>
              <a:t>‹#›</a:t>
            </a:fld>
            <a:endParaRPr lang="en-US" altLang="zh-CN"/>
          </a:p>
        </p:txBody>
      </p:sp>
    </p:spTree>
    <p:extLst>
      <p:ext uri="{BB962C8B-B14F-4D97-AF65-F5344CB8AC3E}">
        <p14:creationId xmlns:p14="http://schemas.microsoft.com/office/powerpoint/2010/main" val="137049022"/>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F353615-2C2E-47D7-A48B-0AC34D465DD6}" type="slidenum">
              <a:rPr lang="zh-CN" altLang="en-US"/>
              <a:pPr>
                <a:defRPr/>
              </a:pPr>
              <a:t>‹#›</a:t>
            </a:fld>
            <a:endParaRPr lang="en-US" altLang="zh-CN"/>
          </a:p>
        </p:txBody>
      </p:sp>
    </p:spTree>
    <p:extLst>
      <p:ext uri="{BB962C8B-B14F-4D97-AF65-F5344CB8AC3E}">
        <p14:creationId xmlns:p14="http://schemas.microsoft.com/office/powerpoint/2010/main" val="20513329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770B597-7C6A-401F-B924-7C9D935EF2AC}" type="slidenum">
              <a:rPr lang="zh-CN" altLang="en-US"/>
              <a:pPr>
                <a:defRPr/>
              </a:pPr>
              <a:t>‹#›</a:t>
            </a:fld>
            <a:endParaRPr lang="en-US" altLang="zh-CN"/>
          </a:p>
        </p:txBody>
      </p:sp>
    </p:spTree>
    <p:extLst>
      <p:ext uri="{BB962C8B-B14F-4D97-AF65-F5344CB8AC3E}">
        <p14:creationId xmlns:p14="http://schemas.microsoft.com/office/powerpoint/2010/main" val="82314038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4B027F3-E615-4BB5-8CBA-63F13E7540B5}" type="slidenum">
              <a:rPr lang="zh-CN" altLang="en-US"/>
              <a:pPr>
                <a:defRPr/>
              </a:pPr>
              <a:t>‹#›</a:t>
            </a:fld>
            <a:endParaRPr lang="en-US" altLang="zh-CN"/>
          </a:p>
        </p:txBody>
      </p:sp>
    </p:spTree>
    <p:extLst>
      <p:ext uri="{BB962C8B-B14F-4D97-AF65-F5344CB8AC3E}">
        <p14:creationId xmlns:p14="http://schemas.microsoft.com/office/powerpoint/2010/main" val="3582161078"/>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7772400" cy="8239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EF12E86-9794-4EDD-BC06-F6E46E5524E3}" type="slidenum">
              <a:rPr lang="zh-CN" altLang="en-US"/>
              <a:pPr>
                <a:defRPr/>
              </a:pPr>
              <a:t>‹#›</a:t>
            </a:fld>
            <a:endParaRPr lang="en-US" altLang="zh-CN"/>
          </a:p>
        </p:txBody>
      </p:sp>
    </p:spTree>
    <p:extLst>
      <p:ext uri="{BB962C8B-B14F-4D97-AF65-F5344CB8AC3E}">
        <p14:creationId xmlns:p14="http://schemas.microsoft.com/office/powerpoint/2010/main" val="4151913852"/>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56 w 1722"/>
                <a:gd name="T1" fmla="*/ 33 h 66"/>
                <a:gd name="T2" fmla="*/ 1656 w 1722"/>
                <a:gd name="T3" fmla="*/ 33 h 66"/>
                <a:gd name="T4" fmla="*/ 0 w 1722"/>
                <a:gd name="T5" fmla="*/ 0 h 66"/>
                <a:gd name="T6" fmla="*/ 0 w 1722"/>
                <a:gd name="T7" fmla="*/ 33 h 66"/>
                <a:gd name="T8" fmla="*/ 1656 w 1722"/>
                <a:gd name="T9" fmla="*/ 33 h 66"/>
                <a:gd name="T10" fmla="*/ 1656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42 w 975"/>
                <a:gd name="T1" fmla="*/ 48 h 101"/>
                <a:gd name="T2" fmla="*/ 942 w 975"/>
                <a:gd name="T3" fmla="*/ 0 h 101"/>
                <a:gd name="T4" fmla="*/ 0 w 975"/>
                <a:gd name="T5" fmla="*/ 24 h 101"/>
                <a:gd name="T6" fmla="*/ 0 w 975"/>
                <a:gd name="T7" fmla="*/ 101 h 101"/>
                <a:gd name="T8" fmla="*/ 942 w 975"/>
                <a:gd name="T9" fmla="*/ 48 h 101"/>
                <a:gd name="T10" fmla="*/ 94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1" name="Freeform 9"/>
            <p:cNvSpPr>
              <a:spLocks/>
            </p:cNvSpPr>
            <p:nvPr/>
          </p:nvSpPr>
          <p:spPr bwMode="hidden">
            <a:xfrm>
              <a:off x="3619" y="3815"/>
              <a:ext cx="2139" cy="198"/>
            </a:xfrm>
            <a:custGeom>
              <a:avLst/>
              <a:gdLst>
                <a:gd name="T0" fmla="*/ 2075 w 2141"/>
                <a:gd name="T1" fmla="*/ 0 h 198"/>
                <a:gd name="T2" fmla="*/ 0 w 2141"/>
                <a:gd name="T3" fmla="*/ 156 h 198"/>
                <a:gd name="T4" fmla="*/ 0 w 2141"/>
                <a:gd name="T5" fmla="*/ 198 h 198"/>
                <a:gd name="T6" fmla="*/ 2075 w 2141"/>
                <a:gd name="T7" fmla="*/ 0 h 198"/>
                <a:gd name="T8" fmla="*/ 207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087 w 2517"/>
                <a:gd name="T1" fmla="*/ 276 h 276"/>
                <a:gd name="T2" fmla="*/ 2418 w 2517"/>
                <a:gd name="T3" fmla="*/ 204 h 276"/>
                <a:gd name="T4" fmla="*/ 2161 w 2517"/>
                <a:gd name="T5" fmla="*/ 0 h 276"/>
                <a:gd name="T6" fmla="*/ 0 w 2517"/>
                <a:gd name="T7" fmla="*/ 276 h 276"/>
                <a:gd name="T8" fmla="*/ 2087 w 2517"/>
                <a:gd name="T9" fmla="*/ 276 h 276"/>
                <a:gd name="T10" fmla="*/ 208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696 w 729"/>
                <a:gd name="T1" fmla="*/ 240 h 240"/>
                <a:gd name="T2" fmla="*/ 0 w 729"/>
                <a:gd name="T3" fmla="*/ 0 h 240"/>
                <a:gd name="T4" fmla="*/ 0 w 729"/>
                <a:gd name="T5" fmla="*/ 6 h 240"/>
                <a:gd name="T6" fmla="*/ 696 w 729"/>
                <a:gd name="T7" fmla="*/ 240 h 240"/>
                <a:gd name="T8" fmla="*/ 69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696 w 729"/>
                <a:gd name="T1" fmla="*/ 318 h 318"/>
                <a:gd name="T2" fmla="*/ 696 w 729"/>
                <a:gd name="T3" fmla="*/ 312 h 318"/>
                <a:gd name="T4" fmla="*/ 0 w 729"/>
                <a:gd name="T5" fmla="*/ 0 h 318"/>
                <a:gd name="T6" fmla="*/ 0 w 729"/>
                <a:gd name="T7" fmla="*/ 54 h 318"/>
                <a:gd name="T8" fmla="*/ 696 w 729"/>
                <a:gd name="T9" fmla="*/ 318 h 318"/>
                <a:gd name="T10" fmla="*/ 69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a:lvl1pPr>
          </a:lstStyle>
          <a:p>
            <a:pPr>
              <a:defRPr/>
            </a:pPr>
            <a:endParaRPr lang="en-US" altLang="zh-CN">
              <a:solidFill>
                <a:srgbClr val="FFFFFF"/>
              </a:solidFill>
            </a:endParaRPr>
          </a:p>
        </p:txBody>
      </p:sp>
      <p:sp>
        <p:nvSpPr>
          <p:cNvPr id="45" name="Rectangle 45"/>
          <p:cNvSpPr>
            <a:spLocks noGrp="1" noChangeArrowheads="1"/>
          </p:cNvSpPr>
          <p:nvPr>
            <p:ph type="ftr" sz="quarter" idx="11"/>
          </p:nvPr>
        </p:nvSpPr>
        <p:spPr/>
        <p:txBody>
          <a:bodyPr/>
          <a:lstStyle>
            <a:lvl1pPr>
              <a:defRPr/>
            </a:lvl1pPr>
          </a:lstStyle>
          <a:p>
            <a:pPr>
              <a:defRPr/>
            </a:pPr>
            <a:endParaRPr lang="en-US" altLang="zh-CN">
              <a:solidFill>
                <a:srgbClr val="FFFFFF"/>
              </a:solidFill>
            </a:endParaRPr>
          </a:p>
        </p:txBody>
      </p:sp>
      <p:sp>
        <p:nvSpPr>
          <p:cNvPr id="46" name="Rectangle 46"/>
          <p:cNvSpPr>
            <a:spLocks noGrp="1" noChangeArrowheads="1"/>
          </p:cNvSpPr>
          <p:nvPr>
            <p:ph type="sldNum" sz="quarter" idx="12"/>
          </p:nvPr>
        </p:nvSpPr>
        <p:spPr/>
        <p:txBody>
          <a:bodyPr/>
          <a:lstStyle>
            <a:lvl1pPr>
              <a:defRPr/>
            </a:lvl1pPr>
          </a:lstStyle>
          <a:p>
            <a:pPr>
              <a:defRPr/>
            </a:pPr>
            <a:fld id="{E7CCFD46-4A3C-4609-A357-5F7B240F080E}"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97507058"/>
      </p:ext>
    </p:extLst>
  </p:cSld>
  <p:clrMapOvr>
    <a:masterClrMapping/>
  </p:clrMapOvr>
  <p:transition>
    <p:random/>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BA2FC051-784F-4430-B3B1-61A4661DEAAD}"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50747358"/>
      </p:ext>
    </p:extLst>
  </p:cSld>
  <p:clrMapOvr>
    <a:masterClrMapping/>
  </p:clrMapOvr>
  <p:transition>
    <p:random/>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1A0E594A-AD32-457C-A872-1CAE1764ECA2}"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3740736699"/>
      </p:ext>
    </p:extLst>
  </p:cSld>
  <p:clrMapOvr>
    <a:masterClrMapping/>
  </p:clrMapOvr>
  <p:transition>
    <p:random/>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07DEF9E5-DA37-4799-84F7-04501DC68AC3}"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083505389"/>
      </p:ext>
    </p:extLst>
  </p:cSld>
  <p:clrMapOvr>
    <a:masterClrMapping/>
  </p:clrMapOvr>
  <p:transition>
    <p:random/>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8"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9" name="Rectangle 46"/>
          <p:cNvSpPr>
            <a:spLocks noGrp="1" noChangeArrowheads="1"/>
          </p:cNvSpPr>
          <p:nvPr>
            <p:ph type="sldNum" sz="quarter" idx="12"/>
          </p:nvPr>
        </p:nvSpPr>
        <p:spPr>
          <a:ln/>
        </p:spPr>
        <p:txBody>
          <a:bodyPr/>
          <a:lstStyle>
            <a:lvl1pPr>
              <a:defRPr/>
            </a:lvl1pPr>
          </a:lstStyle>
          <a:p>
            <a:pPr>
              <a:defRPr/>
            </a:pPr>
            <a:fld id="{516A8F62-4E37-42FB-AA15-465ADBC5DC06}"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997515538"/>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E9BD0C0-C687-427B-803F-CCE10B31AC70}" type="slidenum">
              <a:rPr lang="zh-CN" altLang="en-US"/>
              <a:pPr>
                <a:defRPr/>
              </a:pPr>
              <a:t>‹#›</a:t>
            </a:fld>
            <a:endParaRPr lang="en-US" altLang="zh-CN"/>
          </a:p>
        </p:txBody>
      </p:sp>
    </p:spTree>
    <p:extLst>
      <p:ext uri="{BB962C8B-B14F-4D97-AF65-F5344CB8AC3E}">
        <p14:creationId xmlns:p14="http://schemas.microsoft.com/office/powerpoint/2010/main" val="421657979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4"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5" name="Rectangle 46"/>
          <p:cNvSpPr>
            <a:spLocks noGrp="1" noChangeArrowheads="1"/>
          </p:cNvSpPr>
          <p:nvPr>
            <p:ph type="sldNum" sz="quarter" idx="12"/>
          </p:nvPr>
        </p:nvSpPr>
        <p:spPr>
          <a:ln/>
        </p:spPr>
        <p:txBody>
          <a:bodyPr/>
          <a:lstStyle>
            <a:lvl1pPr>
              <a:defRPr/>
            </a:lvl1pPr>
          </a:lstStyle>
          <a:p>
            <a:pPr>
              <a:defRPr/>
            </a:pPr>
            <a:fld id="{6931E6F1-8B2A-400A-AF28-41F88FF0A02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1268615589"/>
      </p:ext>
    </p:extLst>
  </p:cSld>
  <p:clrMapOvr>
    <a:masterClrMapping/>
  </p:clrMapOvr>
  <p:transition>
    <p:random/>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3"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4" name="Rectangle 46"/>
          <p:cNvSpPr>
            <a:spLocks noGrp="1" noChangeArrowheads="1"/>
          </p:cNvSpPr>
          <p:nvPr>
            <p:ph type="sldNum" sz="quarter" idx="12"/>
          </p:nvPr>
        </p:nvSpPr>
        <p:spPr>
          <a:ln/>
        </p:spPr>
        <p:txBody>
          <a:bodyPr/>
          <a:lstStyle>
            <a:lvl1pPr>
              <a:defRPr/>
            </a:lvl1pPr>
          </a:lstStyle>
          <a:p>
            <a:pPr>
              <a:defRPr/>
            </a:pPr>
            <a:fld id="{DAD6B1EF-62BC-459E-8764-1F6306993E17}"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78695263"/>
      </p:ext>
    </p:extLst>
  </p:cSld>
  <p:clrMapOvr>
    <a:masterClrMapping/>
  </p:clrMapOvr>
  <p:transition>
    <p:random/>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8878BBDC-7001-4B50-BC4F-13536418D2A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4131905264"/>
      </p:ext>
    </p:extLst>
  </p:cSld>
  <p:clrMapOvr>
    <a:masterClrMapping/>
  </p:clrMapOvr>
  <p:transition>
    <p:random/>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6"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7" name="Rectangle 46"/>
          <p:cNvSpPr>
            <a:spLocks noGrp="1" noChangeArrowheads="1"/>
          </p:cNvSpPr>
          <p:nvPr>
            <p:ph type="sldNum" sz="quarter" idx="12"/>
          </p:nvPr>
        </p:nvSpPr>
        <p:spPr>
          <a:ln/>
        </p:spPr>
        <p:txBody>
          <a:bodyPr/>
          <a:lstStyle>
            <a:lvl1pPr>
              <a:defRPr/>
            </a:lvl1pPr>
          </a:lstStyle>
          <a:p>
            <a:pPr>
              <a:defRPr/>
            </a:pPr>
            <a:fld id="{45420CD4-FD4A-4131-9B16-A97CD5F05BA8}"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714924358"/>
      </p:ext>
    </p:extLst>
  </p:cSld>
  <p:clrMapOvr>
    <a:masterClrMapping/>
  </p:clrMapOvr>
  <p:transition>
    <p:random/>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2BC6C2F4-614A-45DC-B63A-184C10C6141A}"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981170851"/>
      </p:ext>
    </p:extLst>
  </p:cSld>
  <p:clrMapOvr>
    <a:masterClrMapping/>
  </p:clrMapOvr>
  <p:transition>
    <p:random/>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a:ln/>
        </p:spPr>
        <p:txBody>
          <a:bodyPr/>
          <a:lstStyle>
            <a:lvl1pPr>
              <a:defRPr/>
            </a:lvl1pPr>
          </a:lstStyle>
          <a:p>
            <a:pPr>
              <a:defRPr/>
            </a:pPr>
            <a:endParaRPr lang="en-US" altLang="zh-CN">
              <a:solidFill>
                <a:srgbClr val="FFFFFF"/>
              </a:solidFill>
            </a:endParaRPr>
          </a:p>
        </p:txBody>
      </p:sp>
      <p:sp>
        <p:nvSpPr>
          <p:cNvPr id="5" name="Rectangle 45"/>
          <p:cNvSpPr>
            <a:spLocks noGrp="1" noChangeArrowheads="1"/>
          </p:cNvSpPr>
          <p:nvPr>
            <p:ph type="ftr" sz="quarter" idx="11"/>
          </p:nvPr>
        </p:nvSpPr>
        <p:spPr>
          <a:ln/>
        </p:spPr>
        <p:txBody>
          <a:bodyPr/>
          <a:lstStyle>
            <a:lvl1pPr>
              <a:defRPr/>
            </a:lvl1pPr>
          </a:lstStyle>
          <a:p>
            <a:pPr>
              <a:defRPr/>
            </a:pPr>
            <a:endParaRPr lang="en-US" altLang="zh-CN">
              <a:solidFill>
                <a:srgbClr val="FFFFFF"/>
              </a:solidFill>
            </a:endParaRPr>
          </a:p>
        </p:txBody>
      </p:sp>
      <p:sp>
        <p:nvSpPr>
          <p:cNvPr id="6" name="Rectangle 46"/>
          <p:cNvSpPr>
            <a:spLocks noGrp="1" noChangeArrowheads="1"/>
          </p:cNvSpPr>
          <p:nvPr>
            <p:ph type="sldNum" sz="quarter" idx="12"/>
          </p:nvPr>
        </p:nvSpPr>
        <p:spPr>
          <a:ln/>
        </p:spPr>
        <p:txBody>
          <a:bodyPr/>
          <a:lstStyle>
            <a:lvl1pPr>
              <a:defRPr/>
            </a:lvl1pPr>
          </a:lstStyle>
          <a:p>
            <a:pPr>
              <a:defRPr/>
            </a:pPr>
            <a:fld id="{4ADFAA08-A494-47FB-871D-C4D23DE3FA64}" type="slidenum">
              <a:rPr lang="en-US" altLang="zh-CN">
                <a:solidFill>
                  <a:srgbClr val="FFFFFF"/>
                </a:solidFill>
              </a:rPr>
              <a:pPr>
                <a:defRPr/>
              </a:pPr>
              <a:t>‹#›</a:t>
            </a:fld>
            <a:endParaRPr lang="en-US" altLang="zh-CN">
              <a:solidFill>
                <a:srgbClr val="FFFFFF"/>
              </a:solidFill>
            </a:endParaRPr>
          </a:p>
        </p:txBody>
      </p:sp>
    </p:spTree>
    <p:extLst>
      <p:ext uri="{BB962C8B-B14F-4D97-AF65-F5344CB8AC3E}">
        <p14:creationId xmlns:p14="http://schemas.microsoft.com/office/powerpoint/2010/main" val="2109085768"/>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83BE0B95-1699-4333-809B-ED7EA4FB4165}" type="slidenum">
              <a:rPr lang="zh-CN" altLang="en-US"/>
              <a:pPr>
                <a:defRPr/>
              </a:pPr>
              <a:t>‹#›</a:t>
            </a:fld>
            <a:endParaRPr lang="en-US" altLang="zh-CN"/>
          </a:p>
        </p:txBody>
      </p:sp>
    </p:spTree>
    <p:extLst>
      <p:ext uri="{BB962C8B-B14F-4D97-AF65-F5344CB8AC3E}">
        <p14:creationId xmlns:p14="http://schemas.microsoft.com/office/powerpoint/2010/main" val="913095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F25516D-60D2-4B6D-BF51-0E97EBA31EE2}" type="slidenum">
              <a:rPr lang="zh-CN" altLang="en-US"/>
              <a:pPr>
                <a:defRPr/>
              </a:pPr>
              <a:t>‹#›</a:t>
            </a:fld>
            <a:endParaRPr lang="en-US" altLang="zh-CN"/>
          </a:p>
        </p:txBody>
      </p:sp>
    </p:spTree>
    <p:extLst>
      <p:ext uri="{BB962C8B-B14F-4D97-AF65-F5344CB8AC3E}">
        <p14:creationId xmlns:p14="http://schemas.microsoft.com/office/powerpoint/2010/main" val="1217506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7EEF376-415A-4832-BC56-CDB194A5DD27}" type="slidenum">
              <a:rPr lang="zh-CN" altLang="en-US"/>
              <a:pPr>
                <a:defRPr/>
              </a:pPr>
              <a:t>‹#›</a:t>
            </a:fld>
            <a:endParaRPr lang="en-US" altLang="zh-CN"/>
          </a:p>
        </p:txBody>
      </p:sp>
    </p:spTree>
    <p:extLst>
      <p:ext uri="{BB962C8B-B14F-4D97-AF65-F5344CB8AC3E}">
        <p14:creationId xmlns:p14="http://schemas.microsoft.com/office/powerpoint/2010/main" val="2489820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782E0A4-404D-4674-9B14-4DE4323F3797}" type="slidenum">
              <a:rPr lang="zh-CN" altLang="en-US"/>
              <a:pPr>
                <a:defRPr/>
              </a:pPr>
              <a:t>‹#›</a:t>
            </a:fld>
            <a:endParaRPr lang="en-US" altLang="zh-CN"/>
          </a:p>
        </p:txBody>
      </p:sp>
    </p:spTree>
    <p:extLst>
      <p:ext uri="{BB962C8B-B14F-4D97-AF65-F5344CB8AC3E}">
        <p14:creationId xmlns:p14="http://schemas.microsoft.com/office/powerpoint/2010/main" val="36729272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3"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5"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7"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6DD9FA3C-42C7-476E-BD8B-31A9EADD2FE7}" type="slidenum">
              <a:rPr lang="en-US" altLang="zh-CN"/>
              <a:pPr>
                <a:defRPr/>
              </a:pPr>
              <a:t>‹#›</a:t>
            </a:fld>
            <a:endParaRPr lang="en-US" altLang="zh-CN"/>
          </a:p>
        </p:txBody>
      </p:sp>
    </p:spTree>
    <p:extLst>
      <p:ext uri="{BB962C8B-B14F-4D97-AF65-F5344CB8AC3E}">
        <p14:creationId xmlns:p14="http://schemas.microsoft.com/office/powerpoint/2010/main" val="4103341194"/>
      </p:ext>
    </p:extLst>
  </p:cSld>
  <p:clrMapOvr>
    <a:masterClrMapping/>
  </p:clrMapOvr>
  <p:transition>
    <p:blinds dir="vert"/>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B6ADCAFE-6549-481D-80FF-141467E18DCD}" type="slidenum">
              <a:rPr lang="en-US" altLang="zh-CN"/>
              <a:pPr>
                <a:defRPr/>
              </a:pPr>
              <a:t>‹#›</a:t>
            </a:fld>
            <a:endParaRPr lang="en-US" altLang="zh-CN"/>
          </a:p>
        </p:txBody>
      </p:sp>
    </p:spTree>
    <p:extLst>
      <p:ext uri="{BB962C8B-B14F-4D97-AF65-F5344CB8AC3E}">
        <p14:creationId xmlns:p14="http://schemas.microsoft.com/office/powerpoint/2010/main" val="1645851087"/>
      </p:ext>
    </p:extLst>
  </p:cSld>
  <p:clrMapOvr>
    <a:masterClrMapping/>
  </p:clrMapOvr>
  <p:transition>
    <p:blinds dir="vert"/>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FB6486F-E51E-4205-8283-62F4DDD06078}" type="slidenum">
              <a:rPr lang="en-US" altLang="zh-CN"/>
              <a:pPr>
                <a:defRPr/>
              </a:pPr>
              <a:t>‹#›</a:t>
            </a:fld>
            <a:endParaRPr lang="en-US" altLang="zh-CN"/>
          </a:p>
        </p:txBody>
      </p:sp>
    </p:spTree>
    <p:extLst>
      <p:ext uri="{BB962C8B-B14F-4D97-AF65-F5344CB8AC3E}">
        <p14:creationId xmlns:p14="http://schemas.microsoft.com/office/powerpoint/2010/main" val="1716557636"/>
      </p:ext>
    </p:extLst>
  </p:cSld>
  <p:clrMapOvr>
    <a:masterClrMapping/>
  </p:clrMapOvr>
  <p:transition>
    <p:blinds dir="vert"/>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CBDFC47-1FA0-43E4-A0EC-B80410069076}" type="slidenum">
              <a:rPr lang="en-US" altLang="zh-CN"/>
              <a:pPr>
                <a:defRPr/>
              </a:pPr>
              <a:t>‹#›</a:t>
            </a:fld>
            <a:endParaRPr lang="en-US" altLang="zh-CN"/>
          </a:p>
        </p:txBody>
      </p:sp>
    </p:spTree>
    <p:extLst>
      <p:ext uri="{BB962C8B-B14F-4D97-AF65-F5344CB8AC3E}">
        <p14:creationId xmlns:p14="http://schemas.microsoft.com/office/powerpoint/2010/main" val="1351858038"/>
      </p:ext>
    </p:extLst>
  </p:cSld>
  <p:clrMapOvr>
    <a:masterClrMapping/>
  </p:clrMapOvr>
  <p:transition>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F6CF73-6F1E-404E-9F5C-7A1B83295C7A}" type="slidenum">
              <a:rPr lang="zh-CN" altLang="en-US"/>
              <a:pPr>
                <a:defRPr/>
              </a:pPr>
              <a:t>‹#›</a:t>
            </a:fld>
            <a:endParaRPr lang="en-US" altLang="zh-CN"/>
          </a:p>
        </p:txBody>
      </p:sp>
    </p:spTree>
    <p:extLst>
      <p:ext uri="{BB962C8B-B14F-4D97-AF65-F5344CB8AC3E}">
        <p14:creationId xmlns:p14="http://schemas.microsoft.com/office/powerpoint/2010/main" val="37039003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38D76B44-65B7-44BB-A9BE-BC052C80F141}" type="slidenum">
              <a:rPr lang="en-US" altLang="zh-CN"/>
              <a:pPr>
                <a:defRPr/>
              </a:pPr>
              <a:t>‹#›</a:t>
            </a:fld>
            <a:endParaRPr lang="en-US" altLang="zh-CN"/>
          </a:p>
        </p:txBody>
      </p:sp>
    </p:spTree>
    <p:extLst>
      <p:ext uri="{BB962C8B-B14F-4D97-AF65-F5344CB8AC3E}">
        <p14:creationId xmlns:p14="http://schemas.microsoft.com/office/powerpoint/2010/main" val="1068453442"/>
      </p:ext>
    </p:extLst>
  </p:cSld>
  <p:clrMapOvr>
    <a:masterClrMapping/>
  </p:clrMapOvr>
  <p:transition>
    <p:blinds dir="vert"/>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0F1E206-5C9D-458E-81A9-51CBC873A9AD}" type="slidenum">
              <a:rPr lang="en-US" altLang="zh-CN"/>
              <a:pPr>
                <a:defRPr/>
              </a:pPr>
              <a:t>‹#›</a:t>
            </a:fld>
            <a:endParaRPr lang="en-US" altLang="zh-CN"/>
          </a:p>
        </p:txBody>
      </p:sp>
    </p:spTree>
    <p:extLst>
      <p:ext uri="{BB962C8B-B14F-4D97-AF65-F5344CB8AC3E}">
        <p14:creationId xmlns:p14="http://schemas.microsoft.com/office/powerpoint/2010/main" val="546307457"/>
      </p:ext>
    </p:extLst>
  </p:cSld>
  <p:clrMapOvr>
    <a:masterClrMapping/>
  </p:clrMapOvr>
  <p:transition>
    <p:blinds dir="vert"/>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2365CC0C-B879-45F8-AA67-B2EB6E87486C}" type="slidenum">
              <a:rPr lang="en-US" altLang="zh-CN"/>
              <a:pPr>
                <a:defRPr/>
              </a:pPr>
              <a:t>‹#›</a:t>
            </a:fld>
            <a:endParaRPr lang="en-US" altLang="zh-CN"/>
          </a:p>
        </p:txBody>
      </p:sp>
    </p:spTree>
    <p:extLst>
      <p:ext uri="{BB962C8B-B14F-4D97-AF65-F5344CB8AC3E}">
        <p14:creationId xmlns:p14="http://schemas.microsoft.com/office/powerpoint/2010/main" val="217934024"/>
      </p:ext>
    </p:extLst>
  </p:cSld>
  <p:clrMapOvr>
    <a:masterClrMapping/>
  </p:clrMapOvr>
  <p:transition>
    <p:blinds dir="vert"/>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C304E41-6B62-4198-8A05-C238B7EC490E}" type="slidenum">
              <a:rPr lang="en-US" altLang="zh-CN"/>
              <a:pPr>
                <a:defRPr/>
              </a:pPr>
              <a:t>‹#›</a:t>
            </a:fld>
            <a:endParaRPr lang="en-US" altLang="zh-CN"/>
          </a:p>
        </p:txBody>
      </p:sp>
    </p:spTree>
    <p:extLst>
      <p:ext uri="{BB962C8B-B14F-4D97-AF65-F5344CB8AC3E}">
        <p14:creationId xmlns:p14="http://schemas.microsoft.com/office/powerpoint/2010/main" val="2773403633"/>
      </p:ext>
    </p:extLst>
  </p:cSld>
  <p:clrMapOvr>
    <a:masterClrMapping/>
  </p:clrMapOvr>
  <p:transition>
    <p:blinds dir="vert"/>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A909102-9000-4B12-8892-D48DFB237E36}" type="slidenum">
              <a:rPr lang="en-US" altLang="zh-CN"/>
              <a:pPr>
                <a:defRPr/>
              </a:pPr>
              <a:t>‹#›</a:t>
            </a:fld>
            <a:endParaRPr lang="en-US" altLang="zh-CN"/>
          </a:p>
        </p:txBody>
      </p:sp>
    </p:spTree>
    <p:extLst>
      <p:ext uri="{BB962C8B-B14F-4D97-AF65-F5344CB8AC3E}">
        <p14:creationId xmlns:p14="http://schemas.microsoft.com/office/powerpoint/2010/main" val="1967781272"/>
      </p:ext>
    </p:extLst>
  </p:cSld>
  <p:clrMapOvr>
    <a:masterClrMapping/>
  </p:clrMapOvr>
  <p:transition>
    <p:blinds dir="vert"/>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7B87F797-8417-4C2E-BF92-33C776787426}" type="slidenum">
              <a:rPr lang="en-US" altLang="zh-CN"/>
              <a:pPr>
                <a:defRPr/>
              </a:pPr>
              <a:t>‹#›</a:t>
            </a:fld>
            <a:endParaRPr lang="en-US" altLang="zh-CN"/>
          </a:p>
        </p:txBody>
      </p:sp>
    </p:spTree>
    <p:extLst>
      <p:ext uri="{BB962C8B-B14F-4D97-AF65-F5344CB8AC3E}">
        <p14:creationId xmlns:p14="http://schemas.microsoft.com/office/powerpoint/2010/main" val="2083289571"/>
      </p:ext>
    </p:extLst>
  </p:cSld>
  <p:clrMapOvr>
    <a:masterClrMapping/>
  </p:clrMapOvr>
  <p:transition>
    <p:blinds dir="vert"/>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29610FE-40D5-434B-9005-764F0A9704B0}" type="slidenum">
              <a:rPr lang="en-US" altLang="zh-CN"/>
              <a:pPr>
                <a:defRPr/>
              </a:pPr>
              <a:t>‹#›</a:t>
            </a:fld>
            <a:endParaRPr lang="en-US" altLang="zh-CN"/>
          </a:p>
        </p:txBody>
      </p:sp>
    </p:spTree>
    <p:extLst>
      <p:ext uri="{BB962C8B-B14F-4D97-AF65-F5344CB8AC3E}">
        <p14:creationId xmlns:p14="http://schemas.microsoft.com/office/powerpoint/2010/main" val="52816326"/>
      </p:ext>
    </p:extLst>
  </p:cSld>
  <p:clrMapOvr>
    <a:masterClrMapping/>
  </p:clrMapOvr>
  <p:transition>
    <p:blinds dir="vert"/>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CF3F0EE-8924-4F56-9A20-4A40A5F7F4D4}" type="slidenum">
              <a:rPr lang="en-US" altLang="zh-CN"/>
              <a:pPr>
                <a:defRPr/>
              </a:pPr>
              <a:t>‹#›</a:t>
            </a:fld>
            <a:endParaRPr lang="en-US" altLang="zh-CN"/>
          </a:p>
        </p:txBody>
      </p:sp>
    </p:spTree>
    <p:extLst>
      <p:ext uri="{BB962C8B-B14F-4D97-AF65-F5344CB8AC3E}">
        <p14:creationId xmlns:p14="http://schemas.microsoft.com/office/powerpoint/2010/main" val="1461467049"/>
      </p:ext>
    </p:extLst>
  </p:cSld>
  <p:clrMapOvr>
    <a:masterClrMapping/>
  </p:clrMapOvr>
  <p:transition>
    <p:blinds dir="vert"/>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6"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7"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8" name="Freeform 6"/>
            <p:cNvSpPr>
              <a:spLocks/>
            </p:cNvSpPr>
            <p:nvPr/>
          </p:nvSpPr>
          <p:spPr bwMode="hidden">
            <a:xfrm>
              <a:off x="4038" y="3577"/>
              <a:ext cx="1720" cy="65"/>
            </a:xfrm>
            <a:custGeom>
              <a:avLst/>
              <a:gdLst>
                <a:gd name="T0" fmla="*/ 1640 w 1722"/>
                <a:gd name="T1" fmla="*/ 33 h 66"/>
                <a:gd name="T2" fmla="*/ 1640 w 1722"/>
                <a:gd name="T3" fmla="*/ 33 h 66"/>
                <a:gd name="T4" fmla="*/ 0 w 1722"/>
                <a:gd name="T5" fmla="*/ 0 h 66"/>
                <a:gd name="T6" fmla="*/ 0 w 1722"/>
                <a:gd name="T7" fmla="*/ 33 h 66"/>
                <a:gd name="T8" fmla="*/ 1640 w 1722"/>
                <a:gd name="T9" fmla="*/ 33 h 66"/>
                <a:gd name="T10" fmla="*/ 1640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0" name="Freeform 8"/>
            <p:cNvSpPr>
              <a:spLocks/>
            </p:cNvSpPr>
            <p:nvPr/>
          </p:nvSpPr>
          <p:spPr bwMode="hidden">
            <a:xfrm>
              <a:off x="4784" y="3702"/>
              <a:ext cx="974" cy="101"/>
            </a:xfrm>
            <a:custGeom>
              <a:avLst/>
              <a:gdLst>
                <a:gd name="T0" fmla="*/ 934 w 975"/>
                <a:gd name="T1" fmla="*/ 48 h 101"/>
                <a:gd name="T2" fmla="*/ 934 w 975"/>
                <a:gd name="T3" fmla="*/ 0 h 101"/>
                <a:gd name="T4" fmla="*/ 0 w 975"/>
                <a:gd name="T5" fmla="*/ 24 h 101"/>
                <a:gd name="T6" fmla="*/ 0 w 975"/>
                <a:gd name="T7" fmla="*/ 101 h 101"/>
                <a:gd name="T8" fmla="*/ 934 w 975"/>
                <a:gd name="T9" fmla="*/ 48 h 101"/>
                <a:gd name="T10" fmla="*/ 93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059 w 2141"/>
                <a:gd name="T1" fmla="*/ 0 h 198"/>
                <a:gd name="T2" fmla="*/ 0 w 2141"/>
                <a:gd name="T3" fmla="*/ 156 h 198"/>
                <a:gd name="T4" fmla="*/ 0 w 2141"/>
                <a:gd name="T5" fmla="*/ 198 h 198"/>
                <a:gd name="T6" fmla="*/ 2059 w 2141"/>
                <a:gd name="T7" fmla="*/ 0 h 198"/>
                <a:gd name="T8" fmla="*/ 205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3" name="Freeform 11"/>
            <p:cNvSpPr>
              <a:spLocks/>
            </p:cNvSpPr>
            <p:nvPr/>
          </p:nvSpPr>
          <p:spPr bwMode="hidden">
            <a:xfrm>
              <a:off x="2097" y="4043"/>
              <a:ext cx="2514" cy="276"/>
            </a:xfrm>
            <a:custGeom>
              <a:avLst/>
              <a:gdLst>
                <a:gd name="T0" fmla="*/ 2071 w 2517"/>
                <a:gd name="T1" fmla="*/ 276 h 276"/>
                <a:gd name="T2" fmla="*/ 2394 w 2517"/>
                <a:gd name="T3" fmla="*/ 204 h 276"/>
                <a:gd name="T4" fmla="*/ 2137 w 2517"/>
                <a:gd name="T5" fmla="*/ 0 h 276"/>
                <a:gd name="T6" fmla="*/ 0 w 2517"/>
                <a:gd name="T7" fmla="*/ 276 h 276"/>
                <a:gd name="T8" fmla="*/ 2071 w 2517"/>
                <a:gd name="T9" fmla="*/ 276 h 276"/>
                <a:gd name="T10" fmla="*/ 2071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5" name="Freeform 13"/>
            <p:cNvSpPr>
              <a:spLocks/>
            </p:cNvSpPr>
            <p:nvPr/>
          </p:nvSpPr>
          <p:spPr bwMode="hidden">
            <a:xfrm>
              <a:off x="5030" y="3151"/>
              <a:ext cx="728" cy="240"/>
            </a:xfrm>
            <a:custGeom>
              <a:avLst/>
              <a:gdLst>
                <a:gd name="T0" fmla="*/ 688 w 729"/>
                <a:gd name="T1" fmla="*/ 240 h 240"/>
                <a:gd name="T2" fmla="*/ 0 w 729"/>
                <a:gd name="T3" fmla="*/ 0 h 240"/>
                <a:gd name="T4" fmla="*/ 0 w 729"/>
                <a:gd name="T5" fmla="*/ 6 h 240"/>
                <a:gd name="T6" fmla="*/ 688 w 729"/>
                <a:gd name="T7" fmla="*/ 240 h 240"/>
                <a:gd name="T8" fmla="*/ 68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7" name="Freeform 15"/>
            <p:cNvSpPr>
              <a:spLocks/>
            </p:cNvSpPr>
            <p:nvPr/>
          </p:nvSpPr>
          <p:spPr bwMode="hidden">
            <a:xfrm>
              <a:off x="5030" y="3049"/>
              <a:ext cx="728" cy="318"/>
            </a:xfrm>
            <a:custGeom>
              <a:avLst/>
              <a:gdLst>
                <a:gd name="T0" fmla="*/ 688 w 729"/>
                <a:gd name="T1" fmla="*/ 318 h 318"/>
                <a:gd name="T2" fmla="*/ 688 w 729"/>
                <a:gd name="T3" fmla="*/ 312 h 318"/>
                <a:gd name="T4" fmla="*/ 0 w 729"/>
                <a:gd name="T5" fmla="*/ 0 h 318"/>
                <a:gd name="T6" fmla="*/ 0 w 729"/>
                <a:gd name="T7" fmla="*/ 54 h 318"/>
                <a:gd name="T8" fmla="*/ 688 w 729"/>
                <a:gd name="T9" fmla="*/ 318 h 318"/>
                <a:gd name="T10" fmla="*/ 68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9"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0"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5"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26"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29"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27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4"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5"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6"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7"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8"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9"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0"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43"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745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1745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4000"/>
            </a:lvl1pPr>
          </a:lstStyle>
          <a:p>
            <a:r>
              <a:rPr lang="en-US" altLang="zh-CN"/>
              <a:t>Click to edit Master subtitle style</a:t>
            </a:r>
          </a:p>
        </p:txBody>
      </p:sp>
      <p:sp>
        <p:nvSpPr>
          <p:cNvPr id="44" name="Rectangle 44"/>
          <p:cNvSpPr>
            <a:spLocks noGrp="1" noChangeArrowheads="1"/>
          </p:cNvSpPr>
          <p:nvPr>
            <p:ph type="dt" sz="quarter" idx="10"/>
          </p:nvPr>
        </p:nvSpPr>
        <p:spPr/>
        <p:txBody>
          <a:bodyPr/>
          <a:lstStyle>
            <a:lvl1pPr>
              <a:defRPr kumimoji="1"/>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3D89476-53A1-4469-9FB0-2F9510DA7BB4}" type="slidenum">
              <a:rPr lang="en-US" altLang="zh-CN"/>
              <a:pPr>
                <a:defRPr/>
              </a:pPr>
              <a:t>‹#›</a:t>
            </a:fld>
            <a:endParaRPr lang="en-US" altLang="zh-CN"/>
          </a:p>
        </p:txBody>
      </p:sp>
    </p:spTree>
    <p:extLst>
      <p:ext uri="{BB962C8B-B14F-4D97-AF65-F5344CB8AC3E}">
        <p14:creationId xmlns:p14="http://schemas.microsoft.com/office/powerpoint/2010/main" val="1897505551"/>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78463038-EF75-48B2-A72E-E56EE376C838}" type="slidenum">
              <a:rPr lang="en-US" altLang="zh-CN"/>
              <a:pPr>
                <a:defRPr/>
              </a:pPr>
              <a:t>‹#›</a:t>
            </a:fld>
            <a:endParaRPr lang="en-US" altLang="zh-CN"/>
          </a:p>
        </p:txBody>
      </p:sp>
    </p:spTree>
    <p:extLst>
      <p:ext uri="{BB962C8B-B14F-4D97-AF65-F5344CB8AC3E}">
        <p14:creationId xmlns:p14="http://schemas.microsoft.com/office/powerpoint/2010/main" val="3492457630"/>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26FDA44-F40E-42CC-9931-9910D3723782}" type="slidenum">
              <a:rPr lang="zh-CN" altLang="en-US"/>
              <a:pPr>
                <a:defRPr/>
              </a:pPr>
              <a:t>‹#›</a:t>
            </a:fld>
            <a:endParaRPr lang="en-US" altLang="zh-CN"/>
          </a:p>
        </p:txBody>
      </p:sp>
    </p:spTree>
    <p:extLst>
      <p:ext uri="{BB962C8B-B14F-4D97-AF65-F5344CB8AC3E}">
        <p14:creationId xmlns:p14="http://schemas.microsoft.com/office/powerpoint/2010/main" val="27796747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5F7327CD-30EE-490B-A409-7174BF62F382}" type="slidenum">
              <a:rPr lang="en-US" altLang="zh-CN"/>
              <a:pPr>
                <a:defRPr/>
              </a:pPr>
              <a:t>‹#›</a:t>
            </a:fld>
            <a:endParaRPr lang="en-US" altLang="zh-CN"/>
          </a:p>
        </p:txBody>
      </p:sp>
    </p:spTree>
    <p:extLst>
      <p:ext uri="{BB962C8B-B14F-4D97-AF65-F5344CB8AC3E}">
        <p14:creationId xmlns:p14="http://schemas.microsoft.com/office/powerpoint/2010/main" val="3793257054"/>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F72F4A4A-6DF0-42B4-BDFA-9E7DFAE8658C}" type="slidenum">
              <a:rPr lang="en-US" altLang="zh-CN"/>
              <a:pPr>
                <a:defRPr/>
              </a:pPr>
              <a:t>‹#›</a:t>
            </a:fld>
            <a:endParaRPr lang="en-US" altLang="zh-CN"/>
          </a:p>
        </p:txBody>
      </p:sp>
    </p:spTree>
    <p:extLst>
      <p:ext uri="{BB962C8B-B14F-4D97-AF65-F5344CB8AC3E}">
        <p14:creationId xmlns:p14="http://schemas.microsoft.com/office/powerpoint/2010/main" val="3928613391"/>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FBA3B73-0243-4933-AFD9-27A7DC0B12C5}" type="slidenum">
              <a:rPr lang="en-US" altLang="zh-CN"/>
              <a:pPr>
                <a:defRPr/>
              </a:pPr>
              <a:t>‹#›</a:t>
            </a:fld>
            <a:endParaRPr lang="en-US" altLang="zh-CN"/>
          </a:p>
        </p:txBody>
      </p:sp>
    </p:spTree>
    <p:extLst>
      <p:ext uri="{BB962C8B-B14F-4D97-AF65-F5344CB8AC3E}">
        <p14:creationId xmlns:p14="http://schemas.microsoft.com/office/powerpoint/2010/main" val="368377945"/>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B9F0049B-5FAF-450B-A542-8EF7554B2099}" type="slidenum">
              <a:rPr lang="en-US" altLang="zh-CN"/>
              <a:pPr>
                <a:defRPr/>
              </a:pPr>
              <a:t>‹#›</a:t>
            </a:fld>
            <a:endParaRPr lang="en-US" altLang="zh-CN"/>
          </a:p>
        </p:txBody>
      </p:sp>
    </p:spTree>
    <p:extLst>
      <p:ext uri="{BB962C8B-B14F-4D97-AF65-F5344CB8AC3E}">
        <p14:creationId xmlns:p14="http://schemas.microsoft.com/office/powerpoint/2010/main" val="3148242409"/>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C5FDB2B9-7839-4336-938E-D40B6B5F849F}" type="slidenum">
              <a:rPr lang="en-US" altLang="zh-CN"/>
              <a:pPr>
                <a:defRPr/>
              </a:pPr>
              <a:t>‹#›</a:t>
            </a:fld>
            <a:endParaRPr lang="en-US" altLang="zh-CN"/>
          </a:p>
        </p:txBody>
      </p:sp>
    </p:spTree>
    <p:extLst>
      <p:ext uri="{BB962C8B-B14F-4D97-AF65-F5344CB8AC3E}">
        <p14:creationId xmlns:p14="http://schemas.microsoft.com/office/powerpoint/2010/main" val="1173534435"/>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1EE1D89-1050-4BB5-B3E7-6215AD1A5A4D}" type="slidenum">
              <a:rPr lang="en-US" altLang="zh-CN"/>
              <a:pPr>
                <a:defRPr/>
              </a:pPr>
              <a:t>‹#›</a:t>
            </a:fld>
            <a:endParaRPr lang="en-US" altLang="zh-CN"/>
          </a:p>
        </p:txBody>
      </p:sp>
    </p:spTree>
    <p:extLst>
      <p:ext uri="{BB962C8B-B14F-4D97-AF65-F5344CB8AC3E}">
        <p14:creationId xmlns:p14="http://schemas.microsoft.com/office/powerpoint/2010/main" val="841719008"/>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06A7F5E6-4C89-4F25-8BA0-BC811C6EAB23}" type="slidenum">
              <a:rPr lang="en-US" altLang="zh-CN"/>
              <a:pPr>
                <a:defRPr/>
              </a:pPr>
              <a:t>‹#›</a:t>
            </a:fld>
            <a:endParaRPr lang="en-US" altLang="zh-CN"/>
          </a:p>
        </p:txBody>
      </p:sp>
    </p:spTree>
    <p:extLst>
      <p:ext uri="{BB962C8B-B14F-4D97-AF65-F5344CB8AC3E}">
        <p14:creationId xmlns:p14="http://schemas.microsoft.com/office/powerpoint/2010/main" val="2804986338"/>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161AAF6F-F05D-4749-A99E-9723E8EF2678}" type="slidenum">
              <a:rPr lang="en-US" altLang="zh-CN"/>
              <a:pPr>
                <a:defRPr/>
              </a:pPr>
              <a:t>‹#›</a:t>
            </a:fld>
            <a:endParaRPr lang="en-US" altLang="zh-CN"/>
          </a:p>
        </p:txBody>
      </p:sp>
    </p:spTree>
    <p:extLst>
      <p:ext uri="{BB962C8B-B14F-4D97-AF65-F5344CB8AC3E}">
        <p14:creationId xmlns:p14="http://schemas.microsoft.com/office/powerpoint/2010/main" val="3291314484"/>
      </p:ext>
    </p:extLst>
  </p:cSld>
  <p:clrMapOvr>
    <a:masterClrMapping/>
  </p:clrMapOvr>
  <p:transition>
    <p:random/>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4"/>
          <p:cNvSpPr>
            <a:spLocks noGrp="1" noChangeArrowheads="1"/>
          </p:cNvSpPr>
          <p:nvPr>
            <p:ph type="dt" sz="half" idx="10"/>
          </p:nvPr>
        </p:nvSpPr>
        <p:spPr/>
        <p:txBody>
          <a:bodyPr/>
          <a:lstStyle>
            <a:lvl1pPr>
              <a:defRPr kumimoji="1"/>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709ABE46-84F7-457C-AE3E-839E573BEC86}" type="slidenum">
              <a:rPr lang="en-US" altLang="zh-CN"/>
              <a:pPr>
                <a:defRPr/>
              </a:pPr>
              <a:t>‹#›</a:t>
            </a:fld>
            <a:endParaRPr lang="en-US" altLang="zh-CN"/>
          </a:p>
        </p:txBody>
      </p:sp>
    </p:spTree>
    <p:extLst>
      <p:ext uri="{BB962C8B-B14F-4D97-AF65-F5344CB8AC3E}">
        <p14:creationId xmlns:p14="http://schemas.microsoft.com/office/powerpoint/2010/main" val="1123268242"/>
      </p:ext>
    </p:extLst>
  </p:cSld>
  <p:clrMapOvr>
    <a:masterClrMapping/>
  </p:clrMapOvr>
  <p:transition>
    <p:random/>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575 h 4320"/>
                <a:gd name="T2" fmla="*/ 1737 w 1737"/>
                <a:gd name="T3" fmla="*/ 4587 h 4320"/>
                <a:gd name="T4" fmla="*/ 524 w 1737"/>
                <a:gd name="T5" fmla="*/ 0 h 4320"/>
                <a:gd name="T6" fmla="*/ 0 w 1737"/>
                <a:gd name="T7" fmla="*/ 7 h 4320"/>
                <a:gd name="T8" fmla="*/ 494 w 1737"/>
                <a:gd name="T9" fmla="*/ 457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489 h 4320"/>
                <a:gd name="T2" fmla="*/ 1737 w 1737"/>
                <a:gd name="T3" fmla="*/ 4500 h 4320"/>
                <a:gd name="T4" fmla="*/ 524 w 1737"/>
                <a:gd name="T5" fmla="*/ 0 h 4320"/>
                <a:gd name="T6" fmla="*/ 0 w 1737"/>
                <a:gd name="T7" fmla="*/ 7 h 4320"/>
                <a:gd name="T8" fmla="*/ 494 w 1737"/>
                <a:gd name="T9" fmla="*/ 448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926 h 4420"/>
                <a:gd name="T2" fmla="*/ 1739 w 1739"/>
                <a:gd name="T3" fmla="*/ 2930 h 4420"/>
                <a:gd name="T4" fmla="*/ 524 w 1739"/>
                <a:gd name="T5" fmla="*/ 0 h 4420"/>
                <a:gd name="T6" fmla="*/ 0 w 1739"/>
                <a:gd name="T7" fmla="*/ 7 h 4420"/>
                <a:gd name="T8" fmla="*/ 494 w 1739"/>
                <a:gd name="T9" fmla="*/ 292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066 h 4338"/>
                <a:gd name="T4" fmla="*/ 2080 w 2080"/>
                <a:gd name="T5" fmla="*/ 406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0B4989A5-4A19-44DC-B717-A412F6F28EF5}" type="slidenum">
              <a:rPr lang="zh-CN" altLang="en-US"/>
              <a:pPr>
                <a:defRPr/>
              </a:pPr>
              <a:t>‹#›</a:t>
            </a:fld>
            <a:endParaRPr lang="en-US" altLang="zh-CN"/>
          </a:p>
        </p:txBody>
      </p:sp>
    </p:spTree>
    <p:extLst>
      <p:ext uri="{BB962C8B-B14F-4D97-AF65-F5344CB8AC3E}">
        <p14:creationId xmlns:p14="http://schemas.microsoft.com/office/powerpoint/2010/main" val="122616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841987A-304E-4167-83E1-94D244FF73C0}" type="slidenum">
              <a:rPr lang="zh-CN" altLang="en-US"/>
              <a:pPr>
                <a:defRPr/>
              </a:pPr>
              <a:t>‹#›</a:t>
            </a:fld>
            <a:endParaRPr lang="en-US" altLang="zh-CN"/>
          </a:p>
        </p:txBody>
      </p:sp>
    </p:spTree>
    <p:extLst>
      <p:ext uri="{BB962C8B-B14F-4D97-AF65-F5344CB8AC3E}">
        <p14:creationId xmlns:p14="http://schemas.microsoft.com/office/powerpoint/2010/main" val="179681770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CF79569-167E-4FEF-A359-30208D0E0234}" type="slidenum">
              <a:rPr lang="zh-CN" altLang="en-US"/>
              <a:pPr>
                <a:defRPr/>
              </a:pPr>
              <a:t>‹#›</a:t>
            </a:fld>
            <a:endParaRPr lang="en-US" altLang="zh-CN"/>
          </a:p>
        </p:txBody>
      </p:sp>
    </p:spTree>
    <p:extLst>
      <p:ext uri="{BB962C8B-B14F-4D97-AF65-F5344CB8AC3E}">
        <p14:creationId xmlns:p14="http://schemas.microsoft.com/office/powerpoint/2010/main" val="147803639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357399A-F162-4085-9D99-EC17791665F3}" type="slidenum">
              <a:rPr lang="zh-CN" altLang="en-US"/>
              <a:pPr>
                <a:defRPr/>
              </a:pPr>
              <a:t>‹#›</a:t>
            </a:fld>
            <a:endParaRPr lang="en-US" altLang="zh-CN"/>
          </a:p>
        </p:txBody>
      </p:sp>
    </p:spTree>
    <p:extLst>
      <p:ext uri="{BB962C8B-B14F-4D97-AF65-F5344CB8AC3E}">
        <p14:creationId xmlns:p14="http://schemas.microsoft.com/office/powerpoint/2010/main" val="386030663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E48FA30-5EF8-4EFA-9841-17B8AE1EE9FF}" type="slidenum">
              <a:rPr lang="zh-CN" altLang="en-US"/>
              <a:pPr>
                <a:defRPr/>
              </a:pPr>
              <a:t>‹#›</a:t>
            </a:fld>
            <a:endParaRPr lang="en-US" altLang="zh-CN"/>
          </a:p>
        </p:txBody>
      </p:sp>
    </p:spTree>
    <p:extLst>
      <p:ext uri="{BB962C8B-B14F-4D97-AF65-F5344CB8AC3E}">
        <p14:creationId xmlns:p14="http://schemas.microsoft.com/office/powerpoint/2010/main" val="14668629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0228A1F3-5EA6-4C3C-B3C1-E69A3B5414C8}" type="slidenum">
              <a:rPr lang="zh-CN" altLang="en-US"/>
              <a:pPr>
                <a:defRPr/>
              </a:pPr>
              <a:t>‹#›</a:t>
            </a:fld>
            <a:endParaRPr lang="en-US" altLang="zh-CN"/>
          </a:p>
        </p:txBody>
      </p:sp>
    </p:spTree>
    <p:extLst>
      <p:ext uri="{BB962C8B-B14F-4D97-AF65-F5344CB8AC3E}">
        <p14:creationId xmlns:p14="http://schemas.microsoft.com/office/powerpoint/2010/main" val="14356750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82CA661D-9684-40B9-B685-B348A056189B}" type="slidenum">
              <a:rPr lang="zh-CN" altLang="en-US"/>
              <a:pPr>
                <a:defRPr/>
              </a:pPr>
              <a:t>‹#›</a:t>
            </a:fld>
            <a:endParaRPr lang="en-US" altLang="zh-CN"/>
          </a:p>
        </p:txBody>
      </p:sp>
    </p:spTree>
    <p:extLst>
      <p:ext uri="{BB962C8B-B14F-4D97-AF65-F5344CB8AC3E}">
        <p14:creationId xmlns:p14="http://schemas.microsoft.com/office/powerpoint/2010/main" val="46307605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C0949D5-32E8-4893-BF18-229F1267E1D6}" type="slidenum">
              <a:rPr lang="zh-CN" altLang="en-US"/>
              <a:pPr>
                <a:defRPr/>
              </a:pPr>
              <a:t>‹#›</a:t>
            </a:fld>
            <a:endParaRPr lang="en-US" altLang="zh-CN"/>
          </a:p>
        </p:txBody>
      </p:sp>
    </p:spTree>
    <p:extLst>
      <p:ext uri="{BB962C8B-B14F-4D97-AF65-F5344CB8AC3E}">
        <p14:creationId xmlns:p14="http://schemas.microsoft.com/office/powerpoint/2010/main" val="34813147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A9300FF-178E-4746-9E72-9E7781DBC0A0}" type="slidenum">
              <a:rPr lang="zh-CN" altLang="en-US"/>
              <a:pPr>
                <a:defRPr/>
              </a:pPr>
              <a:t>‹#›</a:t>
            </a:fld>
            <a:endParaRPr lang="en-US" altLang="zh-CN"/>
          </a:p>
        </p:txBody>
      </p:sp>
    </p:spTree>
    <p:extLst>
      <p:ext uri="{BB962C8B-B14F-4D97-AF65-F5344CB8AC3E}">
        <p14:creationId xmlns:p14="http://schemas.microsoft.com/office/powerpoint/2010/main" val="71711819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ED086897-1550-4904-80AA-68EB3DBAF700}" type="slidenum">
              <a:rPr lang="zh-CN" altLang="en-US"/>
              <a:pPr>
                <a:defRPr/>
              </a:pPr>
              <a:t>‹#›</a:t>
            </a:fld>
            <a:endParaRPr lang="en-US" altLang="zh-CN"/>
          </a:p>
        </p:txBody>
      </p:sp>
    </p:spTree>
    <p:extLst>
      <p:ext uri="{BB962C8B-B14F-4D97-AF65-F5344CB8AC3E}">
        <p14:creationId xmlns:p14="http://schemas.microsoft.com/office/powerpoint/2010/main" val="163271879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165784F-5CDA-44A2-9AF2-D80515CCDCE3}" type="slidenum">
              <a:rPr lang="zh-CN" altLang="en-US"/>
              <a:pPr>
                <a:defRPr/>
              </a:pPr>
              <a:t>‹#›</a:t>
            </a:fld>
            <a:endParaRPr lang="en-US" altLang="zh-CN"/>
          </a:p>
        </p:txBody>
      </p:sp>
    </p:spTree>
    <p:extLst>
      <p:ext uri="{BB962C8B-B14F-4D97-AF65-F5344CB8AC3E}">
        <p14:creationId xmlns:p14="http://schemas.microsoft.com/office/powerpoint/2010/main" val="12561286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9A9134-1EE4-43C7-ADBC-9AE31606947E}" type="slidenum">
              <a:rPr lang="zh-CN" altLang="en-US"/>
              <a:pPr>
                <a:defRPr/>
              </a:pPr>
              <a:t>‹#›</a:t>
            </a:fld>
            <a:endParaRPr lang="en-US" altLang="zh-CN"/>
          </a:p>
        </p:txBody>
      </p:sp>
    </p:spTree>
    <p:extLst>
      <p:ext uri="{BB962C8B-B14F-4D97-AF65-F5344CB8AC3E}">
        <p14:creationId xmlns:p14="http://schemas.microsoft.com/office/powerpoint/2010/main" val="2070104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4E45AAA9-74EA-4CA0-9E6E-67496D5103C8}" type="slidenum">
              <a:rPr lang="zh-CN" altLang="en-US"/>
              <a:pPr>
                <a:defRPr/>
              </a:pPr>
              <a:t>‹#›</a:t>
            </a:fld>
            <a:endParaRPr lang="en-US" altLang="zh-CN"/>
          </a:p>
        </p:txBody>
      </p:sp>
    </p:spTree>
    <p:extLst>
      <p:ext uri="{BB962C8B-B14F-4D97-AF65-F5344CB8AC3E}">
        <p14:creationId xmlns:p14="http://schemas.microsoft.com/office/powerpoint/2010/main" val="297401567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a:ln/>
        </p:spPr>
        <p:txBody>
          <a:bodyPr/>
          <a:lstStyle>
            <a:lvl1pPr>
              <a:defRPr/>
            </a:lvl1pPr>
          </a:lstStyle>
          <a:p>
            <a:pPr>
              <a:defRPr/>
            </a:pPr>
            <a:fld id="{6B43DC4D-9257-4887-B09A-BB93E4E62636}" type="slidenum">
              <a:rPr lang="zh-CN" altLang="en-US"/>
              <a:pPr>
                <a:defRPr/>
              </a:pPr>
              <a:t>‹#›</a:t>
            </a:fld>
            <a:endParaRPr lang="en-US" altLang="zh-CN"/>
          </a:p>
        </p:txBody>
      </p:sp>
    </p:spTree>
    <p:extLst>
      <p:ext uri="{BB962C8B-B14F-4D97-AF65-F5344CB8AC3E}">
        <p14:creationId xmlns:p14="http://schemas.microsoft.com/office/powerpoint/2010/main" val="12165832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60B3060-FE92-4DBD-BE11-1D1A586E47E3}" type="slidenum">
              <a:rPr lang="zh-CN" altLang="en-US"/>
              <a:pPr>
                <a:defRPr/>
              </a:pPr>
              <a:t>‹#›</a:t>
            </a:fld>
            <a:endParaRPr lang="en-US" altLang="zh-CN"/>
          </a:p>
        </p:txBody>
      </p:sp>
    </p:spTree>
    <p:extLst>
      <p:ext uri="{BB962C8B-B14F-4D97-AF65-F5344CB8AC3E}">
        <p14:creationId xmlns:p14="http://schemas.microsoft.com/office/powerpoint/2010/main" val="30223741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1878C3B-9516-4C58-97BC-5B0F430D9A89}" type="slidenum">
              <a:rPr lang="zh-CN" altLang="en-US"/>
              <a:pPr>
                <a:defRPr/>
              </a:pPr>
              <a:t>‹#›</a:t>
            </a:fld>
            <a:endParaRPr lang="en-US" altLang="zh-CN"/>
          </a:p>
        </p:txBody>
      </p:sp>
    </p:spTree>
    <p:extLst>
      <p:ext uri="{BB962C8B-B14F-4D97-AF65-F5344CB8AC3E}">
        <p14:creationId xmlns:p14="http://schemas.microsoft.com/office/powerpoint/2010/main" val="102127514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9E58F76-8B5E-4BCF-9C88-BA2447782065}" type="slidenum">
              <a:rPr lang="zh-CN" altLang="en-US"/>
              <a:pPr>
                <a:defRPr/>
              </a:pPr>
              <a:t>‹#›</a:t>
            </a:fld>
            <a:endParaRPr lang="en-US" altLang="zh-CN"/>
          </a:p>
        </p:txBody>
      </p:sp>
    </p:spTree>
    <p:extLst>
      <p:ext uri="{BB962C8B-B14F-4D97-AF65-F5344CB8AC3E}">
        <p14:creationId xmlns:p14="http://schemas.microsoft.com/office/powerpoint/2010/main" val="119786243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eaLnBrk="0" hangingPunct="0">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eaLnBrk="0" hangingPunct="0">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eaLnBrk="0" hangingPunct="0">
              <a:defRPr/>
            </a:lvl1pPr>
          </a:lstStyle>
          <a:p>
            <a:pPr>
              <a:defRPr/>
            </a:pPr>
            <a:fld id="{6D681F12-EB0F-4D3C-BBA1-B5355D102BD0}" type="slidenum">
              <a:rPr lang="zh-CN" altLang="en-US"/>
              <a:pPr>
                <a:defRPr/>
              </a:pPr>
              <a:t>‹#›</a:t>
            </a:fld>
            <a:endParaRPr lang="en-US" altLang="zh-CN"/>
          </a:p>
        </p:txBody>
      </p:sp>
    </p:spTree>
    <p:extLst>
      <p:ext uri="{BB962C8B-B14F-4D97-AF65-F5344CB8AC3E}">
        <p14:creationId xmlns:p14="http://schemas.microsoft.com/office/powerpoint/2010/main" val="107639035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4D98ECA-1F4F-4CF6-B389-4637600BE34A}" type="slidenum">
              <a:rPr lang="zh-CN" altLang="en-US"/>
              <a:pPr>
                <a:defRPr/>
              </a:pPr>
              <a:t>‹#›</a:t>
            </a:fld>
            <a:endParaRPr lang="en-US" altLang="zh-CN"/>
          </a:p>
        </p:txBody>
      </p:sp>
    </p:spTree>
    <p:extLst>
      <p:ext uri="{BB962C8B-B14F-4D97-AF65-F5344CB8AC3E}">
        <p14:creationId xmlns:p14="http://schemas.microsoft.com/office/powerpoint/2010/main" val="7684750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BFA38288-881F-4BE2-BC94-10B087F00304}" type="slidenum">
              <a:rPr lang="zh-CN" altLang="en-US"/>
              <a:pPr>
                <a:defRPr/>
              </a:pPr>
              <a:t>‹#›</a:t>
            </a:fld>
            <a:endParaRPr lang="en-US" altLang="zh-CN"/>
          </a:p>
        </p:txBody>
      </p:sp>
    </p:spTree>
    <p:extLst>
      <p:ext uri="{BB962C8B-B14F-4D97-AF65-F5344CB8AC3E}">
        <p14:creationId xmlns:p14="http://schemas.microsoft.com/office/powerpoint/2010/main" val="26146193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2E4686EA-6586-43B8-9348-1E46C10B5AA9}" type="slidenum">
              <a:rPr lang="zh-CN" altLang="en-US"/>
              <a:pPr>
                <a:defRPr/>
              </a:pPr>
              <a:t>‹#›</a:t>
            </a:fld>
            <a:endParaRPr lang="en-US" altLang="zh-CN"/>
          </a:p>
        </p:txBody>
      </p:sp>
    </p:spTree>
    <p:extLst>
      <p:ext uri="{BB962C8B-B14F-4D97-AF65-F5344CB8AC3E}">
        <p14:creationId xmlns:p14="http://schemas.microsoft.com/office/powerpoint/2010/main" val="365659711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8"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eaLnBrk="0" hangingPunct="0">
              <a:defRPr/>
            </a:lvl1pPr>
          </a:lstStyle>
          <a:p>
            <a:pPr>
              <a:defRPr/>
            </a:pPr>
            <a:fld id="{5A90CE70-6364-43C5-8BE9-3AA8FD27D94F}" type="slidenum">
              <a:rPr lang="zh-CN" altLang="en-US"/>
              <a:pPr>
                <a:defRPr/>
              </a:pPr>
              <a:t>‹#›</a:t>
            </a:fld>
            <a:endParaRPr lang="en-US" altLang="zh-CN"/>
          </a:p>
        </p:txBody>
      </p:sp>
    </p:spTree>
    <p:extLst>
      <p:ext uri="{BB962C8B-B14F-4D97-AF65-F5344CB8AC3E}">
        <p14:creationId xmlns:p14="http://schemas.microsoft.com/office/powerpoint/2010/main" val="77538265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4B1621F7-EE56-4C2A-9EA7-E227A03682E6}" type="slidenum">
              <a:rPr lang="zh-CN" altLang="en-US"/>
              <a:pPr>
                <a:defRPr/>
              </a:pPr>
              <a:t>‹#›</a:t>
            </a:fld>
            <a:endParaRPr lang="en-US" altLang="zh-CN"/>
          </a:p>
        </p:txBody>
      </p:sp>
    </p:spTree>
    <p:extLst>
      <p:ext uri="{BB962C8B-B14F-4D97-AF65-F5344CB8AC3E}">
        <p14:creationId xmlns:p14="http://schemas.microsoft.com/office/powerpoint/2010/main" val="23321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0CED9BB7-BDFB-4598-BA2C-D9EF83A742D7}" type="slidenum">
              <a:rPr lang="zh-CN" altLang="en-US"/>
              <a:pPr>
                <a:defRPr/>
              </a:pPr>
              <a:t>‹#›</a:t>
            </a:fld>
            <a:endParaRPr lang="en-US" altLang="zh-CN"/>
          </a:p>
        </p:txBody>
      </p:sp>
    </p:spTree>
    <p:extLst>
      <p:ext uri="{BB962C8B-B14F-4D97-AF65-F5344CB8AC3E}">
        <p14:creationId xmlns:p14="http://schemas.microsoft.com/office/powerpoint/2010/main" val="12800281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3"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eaLnBrk="0" hangingPunct="0">
              <a:defRPr/>
            </a:lvl1pPr>
          </a:lstStyle>
          <a:p>
            <a:pPr>
              <a:defRPr/>
            </a:pPr>
            <a:fld id="{B9A2DAD2-7A64-4C43-8E84-18BAB82EF8D1}" type="slidenum">
              <a:rPr lang="zh-CN" altLang="en-US"/>
              <a:pPr>
                <a:defRPr/>
              </a:pPr>
              <a:t>‹#›</a:t>
            </a:fld>
            <a:endParaRPr lang="en-US" altLang="zh-CN"/>
          </a:p>
        </p:txBody>
      </p:sp>
    </p:spTree>
    <p:extLst>
      <p:ext uri="{BB962C8B-B14F-4D97-AF65-F5344CB8AC3E}">
        <p14:creationId xmlns:p14="http://schemas.microsoft.com/office/powerpoint/2010/main" val="291793998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A384E767-D677-47A2-BF03-4B5070767CFF}" type="slidenum">
              <a:rPr lang="zh-CN" altLang="en-US"/>
              <a:pPr>
                <a:defRPr/>
              </a:pPr>
              <a:t>‹#›</a:t>
            </a:fld>
            <a:endParaRPr lang="en-US" altLang="zh-CN"/>
          </a:p>
        </p:txBody>
      </p:sp>
    </p:spTree>
    <p:extLst>
      <p:ext uri="{BB962C8B-B14F-4D97-AF65-F5344CB8AC3E}">
        <p14:creationId xmlns:p14="http://schemas.microsoft.com/office/powerpoint/2010/main" val="42040955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7160B28A-3D74-44B1-A1CA-EBAC4B36B1A3}" type="slidenum">
              <a:rPr lang="zh-CN" altLang="en-US"/>
              <a:pPr>
                <a:defRPr/>
              </a:pPr>
              <a:t>‹#›</a:t>
            </a:fld>
            <a:endParaRPr lang="en-US" altLang="zh-CN"/>
          </a:p>
        </p:txBody>
      </p:sp>
    </p:spTree>
    <p:extLst>
      <p:ext uri="{BB962C8B-B14F-4D97-AF65-F5344CB8AC3E}">
        <p14:creationId xmlns:p14="http://schemas.microsoft.com/office/powerpoint/2010/main" val="33052252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6BF5AE91-A24E-4875-BD31-D04840E61711}" type="slidenum">
              <a:rPr lang="zh-CN" altLang="en-US"/>
              <a:pPr>
                <a:defRPr/>
              </a:pPr>
              <a:t>‹#›</a:t>
            </a:fld>
            <a:endParaRPr lang="en-US" altLang="zh-CN"/>
          </a:p>
        </p:txBody>
      </p:sp>
    </p:spTree>
    <p:extLst>
      <p:ext uri="{BB962C8B-B14F-4D97-AF65-F5344CB8AC3E}">
        <p14:creationId xmlns:p14="http://schemas.microsoft.com/office/powerpoint/2010/main" val="7335846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800100"/>
            <a:ext cx="1943100" cy="52959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800100"/>
            <a:ext cx="5676900" cy="52959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5"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eaLnBrk="0" hangingPunct="0">
              <a:defRPr/>
            </a:lvl1pPr>
          </a:lstStyle>
          <a:p>
            <a:pPr>
              <a:defRPr/>
            </a:pPr>
            <a:fld id="{1EB66B51-A3AA-4B70-BF31-4B9ABF320202}" type="slidenum">
              <a:rPr lang="zh-CN" altLang="en-US"/>
              <a:pPr>
                <a:defRPr/>
              </a:pPr>
              <a:t>‹#›</a:t>
            </a:fld>
            <a:endParaRPr lang="en-US" altLang="zh-CN"/>
          </a:p>
        </p:txBody>
      </p:sp>
    </p:spTree>
    <p:extLst>
      <p:ext uri="{BB962C8B-B14F-4D97-AF65-F5344CB8AC3E}">
        <p14:creationId xmlns:p14="http://schemas.microsoft.com/office/powerpoint/2010/main" val="27919268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9812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114800"/>
            <a:ext cx="38100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7"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eaLnBrk="0" hangingPunct="0">
              <a:defRPr/>
            </a:lvl1pPr>
          </a:lstStyle>
          <a:p>
            <a:pPr>
              <a:defRPr/>
            </a:pPr>
            <a:fld id="{A24F7C2D-9823-4F20-80FD-97536A5F60CC}" type="slidenum">
              <a:rPr lang="zh-CN" altLang="en-US"/>
              <a:pPr>
                <a:defRPr/>
              </a:pPr>
              <a:t>‹#›</a:t>
            </a:fld>
            <a:endParaRPr lang="en-US" altLang="zh-CN"/>
          </a:p>
        </p:txBody>
      </p:sp>
    </p:spTree>
    <p:extLst>
      <p:ext uri="{BB962C8B-B14F-4D97-AF65-F5344CB8AC3E}">
        <p14:creationId xmlns:p14="http://schemas.microsoft.com/office/powerpoint/2010/main" val="13040263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4648200" y="1981200"/>
            <a:ext cx="3810000" cy="4114800"/>
          </a:xfrm>
        </p:spPr>
        <p:txBody>
          <a:bodyPr/>
          <a:lstStyle/>
          <a:p>
            <a:pPr lvl="0"/>
            <a:endParaRPr lang="zh-CN" altLang="en-US" noProof="0" smtClean="0"/>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3ACB0198-985C-49B4-B158-F19600BC33DA}" type="slidenum">
              <a:rPr lang="zh-CN" altLang="en-US"/>
              <a:pPr>
                <a:defRPr/>
              </a:pPr>
              <a:t>‹#›</a:t>
            </a:fld>
            <a:endParaRPr lang="en-US" altLang="zh-CN"/>
          </a:p>
        </p:txBody>
      </p:sp>
    </p:spTree>
    <p:extLst>
      <p:ext uri="{BB962C8B-B14F-4D97-AF65-F5344CB8AC3E}">
        <p14:creationId xmlns:p14="http://schemas.microsoft.com/office/powerpoint/2010/main" val="30340364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800100"/>
            <a:ext cx="77724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6"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eaLnBrk="0" hangingPunct="0">
              <a:defRPr/>
            </a:lvl1pPr>
          </a:lstStyle>
          <a:p>
            <a:pPr>
              <a:defRPr/>
            </a:pPr>
            <a:fld id="{C612F2BE-BB86-4BB6-BCCC-7021498AAA8E}" type="slidenum">
              <a:rPr lang="zh-CN" altLang="en-US"/>
              <a:pPr>
                <a:defRPr/>
              </a:pPr>
              <a:t>‹#›</a:t>
            </a:fld>
            <a:endParaRPr lang="en-US" altLang="zh-CN"/>
          </a:p>
        </p:txBody>
      </p:sp>
    </p:spTree>
    <p:extLst>
      <p:ext uri="{BB962C8B-B14F-4D97-AF65-F5344CB8AC3E}">
        <p14:creationId xmlns:p14="http://schemas.microsoft.com/office/powerpoint/2010/main" val="17025687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5800" y="800100"/>
            <a:ext cx="7772400" cy="52959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eaLnBrk="0" hangingPunct="0">
              <a:defRPr/>
            </a:lvl1pPr>
          </a:lstStyle>
          <a:p>
            <a:pPr>
              <a:defRPr/>
            </a:pPr>
            <a:endParaRPr lang="en-US" altLang="zh-CN"/>
          </a:p>
        </p:txBody>
      </p:sp>
      <p:sp>
        <p:nvSpPr>
          <p:cNvPr id="4" name="Rectangle 5"/>
          <p:cNvSpPr>
            <a:spLocks noGrp="1" noChangeArrowheads="1"/>
          </p:cNvSpPr>
          <p:nvPr>
            <p:ph type="ftr" sz="quarter" idx="11"/>
          </p:nvPr>
        </p:nvSpPr>
        <p:spPr/>
        <p:txBody>
          <a:bodyPr/>
          <a:lstStyle>
            <a:lvl1pPr eaLnBrk="0" hangingPunct="0">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eaLnBrk="0" hangingPunct="0">
              <a:defRPr/>
            </a:lvl1pPr>
          </a:lstStyle>
          <a:p>
            <a:pPr>
              <a:defRPr/>
            </a:pPr>
            <a:fld id="{AE65464E-D42A-418B-93CC-A454BEA308D4}" type="slidenum">
              <a:rPr lang="zh-CN" altLang="en-US"/>
              <a:pPr>
                <a:defRPr/>
              </a:pPr>
              <a:t>‹#›</a:t>
            </a:fld>
            <a:endParaRPr lang="en-US" altLang="zh-CN"/>
          </a:p>
        </p:txBody>
      </p:sp>
    </p:spTree>
    <p:extLst>
      <p:ext uri="{BB962C8B-B14F-4D97-AF65-F5344CB8AC3E}">
        <p14:creationId xmlns:p14="http://schemas.microsoft.com/office/powerpoint/2010/main" val="138457663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6413"/>
            <a:chOff x="0" y="0"/>
            <a:chExt cx="5760" cy="4319"/>
          </a:xfrm>
        </p:grpSpPr>
        <p:sp>
          <p:nvSpPr>
            <p:cNvPr id="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 name="Freeform 6"/>
            <p:cNvSpPr>
              <a:spLocks/>
            </p:cNvSpPr>
            <p:nvPr/>
          </p:nvSpPr>
          <p:spPr bwMode="hidden">
            <a:xfrm>
              <a:off x="4038" y="3577"/>
              <a:ext cx="1720" cy="65"/>
            </a:xfrm>
            <a:custGeom>
              <a:avLst/>
              <a:gdLst>
                <a:gd name="T0" fmla="*/ 1704 w 1722"/>
                <a:gd name="T1" fmla="*/ 57 h 66"/>
                <a:gd name="T2" fmla="*/ 1704 w 1722"/>
                <a:gd name="T3" fmla="*/ 51 h 66"/>
                <a:gd name="T4" fmla="*/ 0 w 1722"/>
                <a:gd name="T5" fmla="*/ 0 h 66"/>
                <a:gd name="T6" fmla="*/ 0 w 1722"/>
                <a:gd name="T7" fmla="*/ 39 h 66"/>
                <a:gd name="T8" fmla="*/ 1704 w 1722"/>
                <a:gd name="T9" fmla="*/ 57 h 66"/>
                <a:gd name="T10" fmla="*/ 1704 w 1722"/>
                <a:gd name="T11" fmla="*/ 57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0" name="Freeform 8"/>
            <p:cNvSpPr>
              <a:spLocks/>
            </p:cNvSpPr>
            <p:nvPr/>
          </p:nvSpPr>
          <p:spPr bwMode="hidden">
            <a:xfrm>
              <a:off x="4784" y="3702"/>
              <a:ext cx="974" cy="101"/>
            </a:xfrm>
            <a:custGeom>
              <a:avLst/>
              <a:gdLst>
                <a:gd name="T0" fmla="*/ 966 w 975"/>
                <a:gd name="T1" fmla="*/ 48 h 101"/>
                <a:gd name="T2" fmla="*/ 966 w 975"/>
                <a:gd name="T3" fmla="*/ 0 h 101"/>
                <a:gd name="T4" fmla="*/ 0 w 975"/>
                <a:gd name="T5" fmla="*/ 24 h 101"/>
                <a:gd name="T6" fmla="*/ 0 w 975"/>
                <a:gd name="T7" fmla="*/ 101 h 101"/>
                <a:gd name="T8" fmla="*/ 966 w 975"/>
                <a:gd name="T9" fmla="*/ 48 h 101"/>
                <a:gd name="T10" fmla="*/ 966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p:cNvSpPr>
              <a:spLocks/>
            </p:cNvSpPr>
            <p:nvPr/>
          </p:nvSpPr>
          <p:spPr bwMode="hidden">
            <a:xfrm>
              <a:off x="3619" y="3815"/>
              <a:ext cx="2139" cy="198"/>
            </a:xfrm>
            <a:custGeom>
              <a:avLst/>
              <a:gdLst>
                <a:gd name="T0" fmla="*/ 2123 w 2141"/>
                <a:gd name="T1" fmla="*/ 0 h 198"/>
                <a:gd name="T2" fmla="*/ 0 w 2141"/>
                <a:gd name="T3" fmla="*/ 156 h 198"/>
                <a:gd name="T4" fmla="*/ 0 w 2141"/>
                <a:gd name="T5" fmla="*/ 198 h 198"/>
                <a:gd name="T6" fmla="*/ 2123 w 2141"/>
                <a:gd name="T7" fmla="*/ 0 h 198"/>
                <a:gd name="T8" fmla="*/ 2123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3" name="Freeform 11"/>
            <p:cNvSpPr>
              <a:spLocks/>
            </p:cNvSpPr>
            <p:nvPr/>
          </p:nvSpPr>
          <p:spPr bwMode="hidden">
            <a:xfrm>
              <a:off x="2097" y="4043"/>
              <a:ext cx="2514" cy="276"/>
            </a:xfrm>
            <a:custGeom>
              <a:avLst/>
              <a:gdLst>
                <a:gd name="T0" fmla="*/ 2155 w 2517"/>
                <a:gd name="T1" fmla="*/ 276 h 276"/>
                <a:gd name="T2" fmla="*/ 2490 w 2517"/>
                <a:gd name="T3" fmla="*/ 204 h 276"/>
                <a:gd name="T4" fmla="*/ 2233 w 2517"/>
                <a:gd name="T5" fmla="*/ 0 h 276"/>
                <a:gd name="T6" fmla="*/ 0 w 2517"/>
                <a:gd name="T7" fmla="*/ 276 h 276"/>
                <a:gd name="T8" fmla="*/ 2155 w 2517"/>
                <a:gd name="T9" fmla="*/ 276 h 276"/>
                <a:gd name="T10" fmla="*/ 2155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5" name="Freeform 13"/>
            <p:cNvSpPr>
              <a:spLocks/>
            </p:cNvSpPr>
            <p:nvPr/>
          </p:nvSpPr>
          <p:spPr bwMode="hidden">
            <a:xfrm>
              <a:off x="5030" y="3151"/>
              <a:ext cx="728" cy="240"/>
            </a:xfrm>
            <a:custGeom>
              <a:avLst/>
              <a:gdLst>
                <a:gd name="T0" fmla="*/ 720 w 729"/>
                <a:gd name="T1" fmla="*/ 240 h 240"/>
                <a:gd name="T2" fmla="*/ 0 w 729"/>
                <a:gd name="T3" fmla="*/ 0 h 240"/>
                <a:gd name="T4" fmla="*/ 0 w 729"/>
                <a:gd name="T5" fmla="*/ 6 h 240"/>
                <a:gd name="T6" fmla="*/ 720 w 729"/>
                <a:gd name="T7" fmla="*/ 240 h 240"/>
                <a:gd name="T8" fmla="*/ 720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7" name="Freeform 15"/>
            <p:cNvSpPr>
              <a:spLocks/>
            </p:cNvSpPr>
            <p:nvPr/>
          </p:nvSpPr>
          <p:spPr bwMode="hidden">
            <a:xfrm>
              <a:off x="5030" y="3049"/>
              <a:ext cx="728" cy="318"/>
            </a:xfrm>
            <a:custGeom>
              <a:avLst/>
              <a:gdLst>
                <a:gd name="T0" fmla="*/ 720 w 729"/>
                <a:gd name="T1" fmla="*/ 318 h 318"/>
                <a:gd name="T2" fmla="*/ 720 w 729"/>
                <a:gd name="T3" fmla="*/ 312 h 318"/>
                <a:gd name="T4" fmla="*/ 0 w 729"/>
                <a:gd name="T5" fmla="*/ 0 h 318"/>
                <a:gd name="T6" fmla="*/ 0 w 729"/>
                <a:gd name="T7" fmla="*/ 54 h 318"/>
                <a:gd name="T8" fmla="*/ 720 w 729"/>
                <a:gd name="T9" fmla="*/ 318 h 318"/>
                <a:gd name="T10" fmla="*/ 720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1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1"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3"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7"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0" name="Freeform 28"/>
            <p:cNvSpPr>
              <a:spLocks/>
            </p:cNvSpPr>
            <p:nvPr/>
          </p:nvSpPr>
          <p:spPr bwMode="hidden">
            <a:xfrm>
              <a:off x="5698" y="653"/>
              <a:ext cx="60" cy="311"/>
            </a:xfrm>
            <a:custGeom>
              <a:avLst/>
              <a:gdLst>
                <a:gd name="T0" fmla="*/ 0 w 60"/>
                <a:gd name="T1" fmla="*/ 144 h 312"/>
                <a:gd name="T2" fmla="*/ 60 w 60"/>
                <a:gd name="T3" fmla="*/ 303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2"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3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41" name="Group 39"/>
            <p:cNvGrpSpPr>
              <a:grpSpLocks/>
            </p:cNvGrpSpPr>
            <p:nvPr userDrawn="1"/>
          </p:nvGrpSpPr>
          <p:grpSpPr bwMode="auto">
            <a:xfrm>
              <a:off x="0" y="1632"/>
              <a:ext cx="5758" cy="1858"/>
              <a:chOff x="0" y="1632"/>
              <a:chExt cx="5758" cy="1858"/>
            </a:xfrm>
          </p:grpSpPr>
          <p:sp>
            <p:nvSpPr>
              <p:cNvPr id="4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4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9258" name="Rectangle 42"/>
          <p:cNvSpPr>
            <a:spLocks noGrp="1" noChangeArrowheads="1"/>
          </p:cNvSpPr>
          <p:nvPr>
            <p:ph type="ctrTitle" sz="quarter"/>
          </p:nvPr>
        </p:nvSpPr>
        <p:spPr>
          <a:xfrm>
            <a:off x="457200" y="1600200"/>
            <a:ext cx="8229600" cy="1828800"/>
          </a:xfrm>
        </p:spPr>
        <p:txBody>
          <a:bodyPr/>
          <a:lstStyle>
            <a:lvl1pPr>
              <a:defRPr sz="6000"/>
            </a:lvl1pPr>
          </a:lstStyle>
          <a:p>
            <a:pPr lvl="0"/>
            <a:r>
              <a:rPr lang="zh-CN" altLang="en-US" noProof="0"/>
              <a:t>单击此处编辑母版标题样式</a:t>
            </a:r>
          </a:p>
        </p:txBody>
      </p:sp>
      <p:sp>
        <p:nvSpPr>
          <p:cNvPr id="9259"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pPr lvl="0"/>
            <a:r>
              <a:rPr lang="zh-CN" altLang="en-US" noProof="0"/>
              <a:t>单击此处编辑母版副标题样式</a:t>
            </a:r>
          </a:p>
        </p:txBody>
      </p:sp>
      <p:sp>
        <p:nvSpPr>
          <p:cNvPr id="44" name="Rectangle 44"/>
          <p:cNvSpPr>
            <a:spLocks noGrp="1" noChangeArrowheads="1"/>
          </p:cNvSpPr>
          <p:nvPr>
            <p:ph type="dt" sz="quarter" idx="10"/>
          </p:nvPr>
        </p:nvSpPr>
        <p:spPr/>
        <p:txBody>
          <a:bodyPr/>
          <a:lstStyle>
            <a:lvl1pPr>
              <a:defRPr kumimoji="1">
                <a:latin typeface="Times New Roman" panose="02020603050405020304" pitchFamily="18" charset="0"/>
              </a:defRPr>
            </a:lvl1pPr>
          </a:lstStyle>
          <a:p>
            <a:pPr>
              <a:defRPr/>
            </a:pPr>
            <a:endParaRPr lang="en-US" altLang="zh-CN"/>
          </a:p>
        </p:txBody>
      </p:sp>
      <p:sp>
        <p:nvSpPr>
          <p:cNvPr id="4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6" name="Rectangle 46"/>
          <p:cNvSpPr>
            <a:spLocks noGrp="1" noChangeArrowheads="1"/>
          </p:cNvSpPr>
          <p:nvPr>
            <p:ph type="sldNum" sz="quarter" idx="12"/>
          </p:nvPr>
        </p:nvSpPr>
        <p:spPr/>
        <p:txBody>
          <a:bodyPr/>
          <a:lstStyle>
            <a:lvl1pPr>
              <a:defRPr kumimoji="1" b="0">
                <a:latin typeface="Times New Roman" panose="02020603050405020304" pitchFamily="18" charset="0"/>
              </a:defRPr>
            </a:lvl1pPr>
          </a:lstStyle>
          <a:p>
            <a:pPr>
              <a:defRPr/>
            </a:pPr>
            <a:fld id="{93055615-8956-4C5E-A6D8-919E0F9525D4}" type="slidenum">
              <a:rPr lang="en-US" altLang="zh-CN"/>
              <a:pPr>
                <a:defRPr/>
              </a:pPr>
              <a:t>‹#›</a:t>
            </a:fld>
            <a:endParaRPr lang="en-US" altLang="zh-CN"/>
          </a:p>
        </p:txBody>
      </p:sp>
    </p:spTree>
    <p:extLst>
      <p:ext uri="{BB962C8B-B14F-4D97-AF65-F5344CB8AC3E}">
        <p14:creationId xmlns:p14="http://schemas.microsoft.com/office/powerpoint/2010/main" val="517898442"/>
      </p:ext>
    </p:extLst>
  </p:cSld>
  <p:clrMapOvr>
    <a:masterClrMapping/>
  </p:clrMapOvr>
  <p:transition>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4A23145-7F56-4202-9330-678DF1805706}" type="slidenum">
              <a:rPr lang="zh-CN" altLang="en-US"/>
              <a:pPr>
                <a:defRPr/>
              </a:pPr>
              <a:t>‹#›</a:t>
            </a:fld>
            <a:endParaRPr lang="en-US" altLang="zh-CN"/>
          </a:p>
        </p:txBody>
      </p:sp>
    </p:spTree>
    <p:extLst>
      <p:ext uri="{BB962C8B-B14F-4D97-AF65-F5344CB8AC3E}">
        <p14:creationId xmlns:p14="http://schemas.microsoft.com/office/powerpoint/2010/main" val="375909431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873A9DC0-01C1-4500-8214-96ED00D7039E}" type="slidenum">
              <a:rPr lang="en-US" altLang="zh-CN"/>
              <a:pPr>
                <a:defRPr/>
              </a:pPr>
              <a:t>‹#›</a:t>
            </a:fld>
            <a:endParaRPr lang="en-US" altLang="zh-CN"/>
          </a:p>
        </p:txBody>
      </p:sp>
    </p:spTree>
    <p:extLst>
      <p:ext uri="{BB962C8B-B14F-4D97-AF65-F5344CB8AC3E}">
        <p14:creationId xmlns:p14="http://schemas.microsoft.com/office/powerpoint/2010/main" val="378274258"/>
      </p:ext>
    </p:extLst>
  </p:cSld>
  <p:clrMapOvr>
    <a:masterClrMapping/>
  </p:clrMapOvr>
  <p:transition>
    <p:blinds dir="vert"/>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D8AF55F0-74A3-4D30-A164-9EE46CB72611}" type="slidenum">
              <a:rPr lang="en-US" altLang="zh-CN"/>
              <a:pPr>
                <a:defRPr/>
              </a:pPr>
              <a:t>‹#›</a:t>
            </a:fld>
            <a:endParaRPr lang="en-US" altLang="zh-CN"/>
          </a:p>
        </p:txBody>
      </p:sp>
    </p:spTree>
    <p:extLst>
      <p:ext uri="{BB962C8B-B14F-4D97-AF65-F5344CB8AC3E}">
        <p14:creationId xmlns:p14="http://schemas.microsoft.com/office/powerpoint/2010/main" val="1257973394"/>
      </p:ext>
    </p:extLst>
  </p:cSld>
  <p:clrMapOvr>
    <a:masterClrMapping/>
  </p:clrMapOvr>
  <p:transition>
    <p:blinds dir="vert"/>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90E8B829-3E19-4EAD-A5DE-90831B1796B2}" type="slidenum">
              <a:rPr lang="en-US" altLang="zh-CN"/>
              <a:pPr>
                <a:defRPr/>
              </a:pPr>
              <a:t>‹#›</a:t>
            </a:fld>
            <a:endParaRPr lang="en-US" altLang="zh-CN"/>
          </a:p>
        </p:txBody>
      </p:sp>
    </p:spTree>
    <p:extLst>
      <p:ext uri="{BB962C8B-B14F-4D97-AF65-F5344CB8AC3E}">
        <p14:creationId xmlns:p14="http://schemas.microsoft.com/office/powerpoint/2010/main" val="1082644416"/>
      </p:ext>
    </p:extLst>
  </p:cSld>
  <p:clrMapOvr>
    <a:masterClrMapping/>
  </p:clrMapOvr>
  <p:transition>
    <p:blinds dir="vert"/>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8"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9"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F334DFE4-57FF-4298-BEDA-1D1054CCC932}" type="slidenum">
              <a:rPr lang="en-US" altLang="zh-CN"/>
              <a:pPr>
                <a:defRPr/>
              </a:pPr>
              <a:t>‹#›</a:t>
            </a:fld>
            <a:endParaRPr lang="en-US" altLang="zh-CN"/>
          </a:p>
        </p:txBody>
      </p:sp>
    </p:spTree>
    <p:extLst>
      <p:ext uri="{BB962C8B-B14F-4D97-AF65-F5344CB8AC3E}">
        <p14:creationId xmlns:p14="http://schemas.microsoft.com/office/powerpoint/2010/main" val="1465968579"/>
      </p:ext>
    </p:extLst>
  </p:cSld>
  <p:clrMapOvr>
    <a:masterClrMapping/>
  </p:clrMapOvr>
  <p:transition>
    <p:blinds dir="vert"/>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B87D809C-5A61-4EA0-B52A-3CA6F32F9199}" type="slidenum">
              <a:rPr lang="en-US" altLang="zh-CN"/>
              <a:pPr>
                <a:defRPr/>
              </a:pPr>
              <a:t>‹#›</a:t>
            </a:fld>
            <a:endParaRPr lang="en-US" altLang="zh-CN"/>
          </a:p>
        </p:txBody>
      </p:sp>
    </p:spTree>
    <p:extLst>
      <p:ext uri="{BB962C8B-B14F-4D97-AF65-F5344CB8AC3E}">
        <p14:creationId xmlns:p14="http://schemas.microsoft.com/office/powerpoint/2010/main" val="273948580"/>
      </p:ext>
    </p:extLst>
  </p:cSld>
  <p:clrMapOvr>
    <a:masterClrMapping/>
  </p:clrMapOvr>
  <p:transition>
    <p:blinds dir="vert"/>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3"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4"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EEF37A19-DCC8-4110-A082-920886F0B5FD}" type="slidenum">
              <a:rPr lang="en-US" altLang="zh-CN"/>
              <a:pPr>
                <a:defRPr/>
              </a:pPr>
              <a:t>‹#›</a:t>
            </a:fld>
            <a:endParaRPr lang="en-US" altLang="zh-CN"/>
          </a:p>
        </p:txBody>
      </p:sp>
    </p:spTree>
    <p:extLst>
      <p:ext uri="{BB962C8B-B14F-4D97-AF65-F5344CB8AC3E}">
        <p14:creationId xmlns:p14="http://schemas.microsoft.com/office/powerpoint/2010/main" val="1320306180"/>
      </p:ext>
    </p:extLst>
  </p:cSld>
  <p:clrMapOvr>
    <a:masterClrMapping/>
  </p:clrMapOvr>
  <p:transition>
    <p:blinds dir="vert"/>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A9D1704F-35DA-43A2-898D-1EDCCBEC638D}" type="slidenum">
              <a:rPr lang="en-US" altLang="zh-CN"/>
              <a:pPr>
                <a:defRPr/>
              </a:pPr>
              <a:t>‹#›</a:t>
            </a:fld>
            <a:endParaRPr lang="en-US" altLang="zh-CN"/>
          </a:p>
        </p:txBody>
      </p:sp>
    </p:spTree>
    <p:extLst>
      <p:ext uri="{BB962C8B-B14F-4D97-AF65-F5344CB8AC3E}">
        <p14:creationId xmlns:p14="http://schemas.microsoft.com/office/powerpoint/2010/main" val="1367255958"/>
      </p:ext>
    </p:extLst>
  </p:cSld>
  <p:clrMapOvr>
    <a:masterClrMapping/>
  </p:clrMapOvr>
  <p:transition>
    <p:blinds dir="vert"/>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54EBFF0D-2FEC-42DC-BBD9-3EF2252747A3}" type="slidenum">
              <a:rPr lang="en-US" altLang="zh-CN"/>
              <a:pPr>
                <a:defRPr/>
              </a:pPr>
              <a:t>‹#›</a:t>
            </a:fld>
            <a:endParaRPr lang="en-US" altLang="zh-CN"/>
          </a:p>
        </p:txBody>
      </p:sp>
    </p:spTree>
    <p:extLst>
      <p:ext uri="{BB962C8B-B14F-4D97-AF65-F5344CB8AC3E}">
        <p14:creationId xmlns:p14="http://schemas.microsoft.com/office/powerpoint/2010/main" val="1894854925"/>
      </p:ext>
    </p:extLst>
  </p:cSld>
  <p:clrMapOvr>
    <a:masterClrMapping/>
  </p:clrMapOvr>
  <p:transition>
    <p:blinds dir="vert"/>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6AD6611C-723E-4FC1-8CDE-8AD9463592E5}" type="slidenum">
              <a:rPr lang="en-US" altLang="zh-CN"/>
              <a:pPr>
                <a:defRPr/>
              </a:pPr>
              <a:t>‹#›</a:t>
            </a:fld>
            <a:endParaRPr lang="en-US" altLang="zh-CN"/>
          </a:p>
        </p:txBody>
      </p:sp>
    </p:spTree>
    <p:extLst>
      <p:ext uri="{BB962C8B-B14F-4D97-AF65-F5344CB8AC3E}">
        <p14:creationId xmlns:p14="http://schemas.microsoft.com/office/powerpoint/2010/main" val="2091869958"/>
      </p:ext>
    </p:extLst>
  </p:cSld>
  <p:clrMapOvr>
    <a:masterClrMapping/>
  </p:clrMapOvr>
  <p:transition>
    <p:blinds dir="vert"/>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84988" y="277813"/>
            <a:ext cx="2259012"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06363" y="277813"/>
            <a:ext cx="6626225" cy="5853112"/>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5"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34561CDB-108E-4640-AE74-B3B2CFED32CF}" type="slidenum">
              <a:rPr lang="en-US" altLang="zh-CN"/>
              <a:pPr>
                <a:defRPr/>
              </a:pPr>
              <a:t>‹#›</a:t>
            </a:fld>
            <a:endParaRPr lang="en-US" altLang="zh-CN"/>
          </a:p>
        </p:txBody>
      </p:sp>
    </p:spTree>
    <p:extLst>
      <p:ext uri="{BB962C8B-B14F-4D97-AF65-F5344CB8AC3E}">
        <p14:creationId xmlns:p14="http://schemas.microsoft.com/office/powerpoint/2010/main" val="3266092726"/>
      </p:ext>
    </p:extLst>
  </p:cSld>
  <p:clrMapOvr>
    <a:masterClrMapping/>
  </p:clrMapOvr>
  <p:transition>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7A3A3B1-FAC7-45E4-86C0-E44AF7E866F7}" type="slidenum">
              <a:rPr lang="zh-CN" altLang="en-US"/>
              <a:pPr>
                <a:defRPr/>
              </a:pPr>
              <a:t>‹#›</a:t>
            </a:fld>
            <a:endParaRPr lang="en-US" altLang="zh-CN"/>
          </a:p>
        </p:txBody>
      </p:sp>
    </p:spTree>
    <p:extLst>
      <p:ext uri="{BB962C8B-B14F-4D97-AF65-F5344CB8AC3E}">
        <p14:creationId xmlns:p14="http://schemas.microsoft.com/office/powerpoint/2010/main" val="364283935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277813"/>
            <a:ext cx="89852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06363" y="1600200"/>
            <a:ext cx="4387850"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4646613" y="1600200"/>
            <a:ext cx="4389437" cy="45307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Rectangle 44"/>
          <p:cNvSpPr>
            <a:spLocks noGrp="1" noChangeArrowheads="1"/>
          </p:cNvSpPr>
          <p:nvPr>
            <p:ph type="dt" sz="half" idx="10"/>
          </p:nvPr>
        </p:nvSpPr>
        <p:spPr/>
        <p:txBody>
          <a:bodyPr/>
          <a:lstStyle>
            <a:lvl1pPr>
              <a:defRPr kumimoji="1">
                <a:latin typeface="Times New Roman" panose="02020603050405020304" pitchFamily="18" charset="0"/>
              </a:defRPr>
            </a:lvl1pPr>
          </a:lstStyle>
          <a:p>
            <a:pPr>
              <a:defRPr/>
            </a:pPr>
            <a:endParaRPr lang="en-US" altLang="zh-CN"/>
          </a:p>
        </p:txBody>
      </p:sp>
      <p:sp>
        <p:nvSpPr>
          <p:cNvPr id="6" name="Rectangle 45"/>
          <p:cNvSpPr>
            <a:spLocks noGrp="1" noChangeArrowheads="1"/>
          </p:cNvSpPr>
          <p:nvPr>
            <p:ph type="ftr" sz="quarter" idx="11"/>
          </p:nvPr>
        </p:nvSpPr>
        <p:spPr/>
        <p:txBody>
          <a:bodyPr/>
          <a:lstStyle>
            <a:lvl1pPr>
              <a:defRPr kumimoji="1">
                <a:latin typeface="Times New Roman" panose="02020603050405020304" pitchFamily="18" charset="0"/>
              </a:defRPr>
            </a:lvl1pPr>
          </a:lstStyle>
          <a:p>
            <a:pPr>
              <a:defRPr/>
            </a:pPr>
            <a:endParaRPr lang="en-US" altLang="zh-CN"/>
          </a:p>
        </p:txBody>
      </p:sp>
      <p:sp>
        <p:nvSpPr>
          <p:cNvPr id="7" name="Rectangle 46"/>
          <p:cNvSpPr>
            <a:spLocks noGrp="1" noChangeArrowheads="1"/>
          </p:cNvSpPr>
          <p:nvPr>
            <p:ph type="sldNum" sz="quarter" idx="12"/>
          </p:nvPr>
        </p:nvSpPr>
        <p:spPr/>
        <p:txBody>
          <a:bodyPr/>
          <a:lstStyle>
            <a:lvl1pPr>
              <a:defRPr kumimoji="1">
                <a:latin typeface="Times New Roman" panose="02020603050405020304" pitchFamily="18" charset="0"/>
              </a:defRPr>
            </a:lvl1pPr>
          </a:lstStyle>
          <a:p>
            <a:pPr>
              <a:defRPr/>
            </a:pPr>
            <a:fld id="{705350BC-53B0-4569-B661-0A95000E2C62}" type="slidenum">
              <a:rPr lang="en-US" altLang="zh-CN"/>
              <a:pPr>
                <a:defRPr/>
              </a:pPr>
              <a:t>‹#›</a:t>
            </a:fld>
            <a:endParaRPr lang="en-US" altLang="zh-CN"/>
          </a:p>
        </p:txBody>
      </p:sp>
    </p:spTree>
    <p:extLst>
      <p:ext uri="{BB962C8B-B14F-4D97-AF65-F5344CB8AC3E}">
        <p14:creationId xmlns:p14="http://schemas.microsoft.com/office/powerpoint/2010/main" val="2650041131"/>
      </p:ext>
    </p:extLst>
  </p:cSld>
  <p:clrMapOvr>
    <a:masterClrMapping/>
  </p:clrMapOvr>
  <p:transition>
    <p:blinds dir="vert"/>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659 h 4320"/>
                <a:gd name="T2" fmla="*/ 1737 w 1737"/>
                <a:gd name="T3" fmla="*/ 4671 h 4320"/>
                <a:gd name="T4" fmla="*/ 524 w 1737"/>
                <a:gd name="T5" fmla="*/ 0 h 4320"/>
                <a:gd name="T6" fmla="*/ 0 w 1737"/>
                <a:gd name="T7" fmla="*/ 7 h 4320"/>
                <a:gd name="T8" fmla="*/ 494 w 1737"/>
                <a:gd name="T9" fmla="*/ 465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543 h 4320"/>
                <a:gd name="T2" fmla="*/ 1737 w 1737"/>
                <a:gd name="T3" fmla="*/ 4554 h 4320"/>
                <a:gd name="T4" fmla="*/ 524 w 1737"/>
                <a:gd name="T5" fmla="*/ 0 h 4320"/>
                <a:gd name="T6" fmla="*/ 0 w 1737"/>
                <a:gd name="T7" fmla="*/ 7 h 4320"/>
                <a:gd name="T8" fmla="*/ 494 w 1737"/>
                <a:gd name="T9" fmla="*/ 454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2586 h 4420"/>
                <a:gd name="T2" fmla="*/ 1739 w 1739"/>
                <a:gd name="T3" fmla="*/ 2590 h 4420"/>
                <a:gd name="T4" fmla="*/ 524 w 1739"/>
                <a:gd name="T5" fmla="*/ 0 h 4420"/>
                <a:gd name="T6" fmla="*/ 0 w 1739"/>
                <a:gd name="T7" fmla="*/ 7 h 4420"/>
                <a:gd name="T8" fmla="*/ 494 w 1739"/>
                <a:gd name="T9" fmla="*/ 258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3988 h 4338"/>
                <a:gd name="T4" fmla="*/ 2080 w 2080"/>
                <a:gd name="T5" fmla="*/ 398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CC4BE7ED-3FB8-46E1-BD9A-0AA40FBF8A76}" type="slidenum">
              <a:rPr lang="zh-CN" altLang="en-US"/>
              <a:pPr>
                <a:defRPr/>
              </a:pPr>
              <a:t>‹#›</a:t>
            </a:fld>
            <a:endParaRPr lang="en-US" altLang="zh-CN"/>
          </a:p>
        </p:txBody>
      </p:sp>
    </p:spTree>
    <p:extLst>
      <p:ext uri="{BB962C8B-B14F-4D97-AF65-F5344CB8AC3E}">
        <p14:creationId xmlns:p14="http://schemas.microsoft.com/office/powerpoint/2010/main" val="119676894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06D5AC6-4F4B-44A8-AA78-1AA6B2C8CC62}" type="slidenum">
              <a:rPr lang="zh-CN" altLang="en-US"/>
              <a:pPr>
                <a:defRPr/>
              </a:pPr>
              <a:t>‹#›</a:t>
            </a:fld>
            <a:endParaRPr lang="en-US" altLang="zh-CN"/>
          </a:p>
        </p:txBody>
      </p:sp>
    </p:spTree>
    <p:extLst>
      <p:ext uri="{BB962C8B-B14F-4D97-AF65-F5344CB8AC3E}">
        <p14:creationId xmlns:p14="http://schemas.microsoft.com/office/powerpoint/2010/main" val="1542098013"/>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4E00E35F-6940-412D-A8E0-3F3241E38752}" type="slidenum">
              <a:rPr lang="zh-CN" altLang="en-US"/>
              <a:pPr>
                <a:defRPr/>
              </a:pPr>
              <a:t>‹#›</a:t>
            </a:fld>
            <a:endParaRPr lang="en-US" altLang="zh-CN"/>
          </a:p>
        </p:txBody>
      </p:sp>
    </p:spTree>
    <p:extLst>
      <p:ext uri="{BB962C8B-B14F-4D97-AF65-F5344CB8AC3E}">
        <p14:creationId xmlns:p14="http://schemas.microsoft.com/office/powerpoint/2010/main" val="37530767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0F3399-E8D4-4A7C-899B-9312FCB9C442}" type="slidenum">
              <a:rPr lang="zh-CN" altLang="en-US"/>
              <a:pPr>
                <a:defRPr/>
              </a:pPr>
              <a:t>‹#›</a:t>
            </a:fld>
            <a:endParaRPr lang="en-US" altLang="zh-CN"/>
          </a:p>
        </p:txBody>
      </p:sp>
    </p:spTree>
    <p:extLst>
      <p:ext uri="{BB962C8B-B14F-4D97-AF65-F5344CB8AC3E}">
        <p14:creationId xmlns:p14="http://schemas.microsoft.com/office/powerpoint/2010/main" val="231767844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72AB209-DCCA-4DBC-BF03-4C389FFA4270}" type="slidenum">
              <a:rPr lang="zh-CN" altLang="en-US"/>
              <a:pPr>
                <a:defRPr/>
              </a:pPr>
              <a:t>‹#›</a:t>
            </a:fld>
            <a:endParaRPr lang="en-US" altLang="zh-CN"/>
          </a:p>
        </p:txBody>
      </p:sp>
    </p:spTree>
    <p:extLst>
      <p:ext uri="{BB962C8B-B14F-4D97-AF65-F5344CB8AC3E}">
        <p14:creationId xmlns:p14="http://schemas.microsoft.com/office/powerpoint/2010/main" val="409875953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B85B3F60-5165-4855-B5B2-E42DA11E7D8A}" type="slidenum">
              <a:rPr lang="zh-CN" altLang="en-US"/>
              <a:pPr>
                <a:defRPr/>
              </a:pPr>
              <a:t>‹#›</a:t>
            </a:fld>
            <a:endParaRPr lang="en-US" altLang="zh-CN"/>
          </a:p>
        </p:txBody>
      </p:sp>
    </p:spTree>
    <p:extLst>
      <p:ext uri="{BB962C8B-B14F-4D97-AF65-F5344CB8AC3E}">
        <p14:creationId xmlns:p14="http://schemas.microsoft.com/office/powerpoint/2010/main" val="145714844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EE209D5-84E3-410E-8D15-837FFA7CEA63}" type="slidenum">
              <a:rPr lang="zh-CN" altLang="en-US"/>
              <a:pPr>
                <a:defRPr/>
              </a:pPr>
              <a:t>‹#›</a:t>
            </a:fld>
            <a:endParaRPr lang="en-US" altLang="zh-CN"/>
          </a:p>
        </p:txBody>
      </p:sp>
    </p:spTree>
    <p:extLst>
      <p:ext uri="{BB962C8B-B14F-4D97-AF65-F5344CB8AC3E}">
        <p14:creationId xmlns:p14="http://schemas.microsoft.com/office/powerpoint/2010/main" val="325030287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F4662472-D428-4CB3-838D-EF5A709880C4}" type="slidenum">
              <a:rPr lang="zh-CN" altLang="en-US"/>
              <a:pPr>
                <a:defRPr/>
              </a:pPr>
              <a:t>‹#›</a:t>
            </a:fld>
            <a:endParaRPr lang="en-US" altLang="zh-CN"/>
          </a:p>
        </p:txBody>
      </p:sp>
    </p:spTree>
    <p:extLst>
      <p:ext uri="{BB962C8B-B14F-4D97-AF65-F5344CB8AC3E}">
        <p14:creationId xmlns:p14="http://schemas.microsoft.com/office/powerpoint/2010/main" val="1902331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A2A3815-F9BD-4123-B2D1-C921A40645B9}" type="slidenum">
              <a:rPr lang="zh-CN" altLang="en-US"/>
              <a:pPr>
                <a:defRPr/>
              </a:pPr>
              <a:t>‹#›</a:t>
            </a:fld>
            <a:endParaRPr lang="en-US" altLang="zh-CN"/>
          </a:p>
        </p:txBody>
      </p:sp>
    </p:spTree>
    <p:extLst>
      <p:ext uri="{BB962C8B-B14F-4D97-AF65-F5344CB8AC3E}">
        <p14:creationId xmlns:p14="http://schemas.microsoft.com/office/powerpoint/2010/main" val="17006139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040EE4A3-CB34-4662-857E-ADBEF9ED569F}" type="slidenum">
              <a:rPr lang="zh-CN" altLang="en-US"/>
              <a:pPr>
                <a:defRPr/>
              </a:pPr>
              <a:t>‹#›</a:t>
            </a:fld>
            <a:endParaRPr lang="en-US" altLang="zh-CN"/>
          </a:p>
        </p:txBody>
      </p:sp>
    </p:spTree>
    <p:extLst>
      <p:ext uri="{BB962C8B-B14F-4D97-AF65-F5344CB8AC3E}">
        <p14:creationId xmlns:p14="http://schemas.microsoft.com/office/powerpoint/2010/main" val="419175830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AAF6C38-0246-4A7B-A592-6FA2F62C7AE2}" type="slidenum">
              <a:rPr lang="zh-CN" altLang="en-US"/>
              <a:pPr>
                <a:defRPr/>
              </a:pPr>
              <a:t>‹#›</a:t>
            </a:fld>
            <a:endParaRPr lang="en-US" altLang="zh-CN"/>
          </a:p>
        </p:txBody>
      </p:sp>
    </p:spTree>
    <p:extLst>
      <p:ext uri="{BB962C8B-B14F-4D97-AF65-F5344CB8AC3E}">
        <p14:creationId xmlns:p14="http://schemas.microsoft.com/office/powerpoint/2010/main" val="1333022275"/>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304800"/>
            <a:ext cx="22098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52400" y="304800"/>
            <a:ext cx="6477000" cy="5791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6B6A2CE-389F-436F-BEFE-31790D9E1172}" type="slidenum">
              <a:rPr lang="zh-CN" altLang="en-US"/>
              <a:pPr>
                <a:defRPr/>
              </a:pPr>
              <a:t>‹#›</a:t>
            </a:fld>
            <a:endParaRPr lang="en-US" altLang="zh-CN"/>
          </a:p>
        </p:txBody>
      </p:sp>
    </p:spTree>
    <p:extLst>
      <p:ext uri="{BB962C8B-B14F-4D97-AF65-F5344CB8AC3E}">
        <p14:creationId xmlns:p14="http://schemas.microsoft.com/office/powerpoint/2010/main" val="2749422765"/>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2400" y="304800"/>
            <a:ext cx="7772400" cy="823913"/>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524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2C6159-ABF3-4BF4-B552-B9F9B2AF9414}" type="slidenum">
              <a:rPr lang="zh-CN" altLang="en-US"/>
              <a:pPr>
                <a:defRPr/>
              </a:pPr>
              <a:t>‹#›</a:t>
            </a:fld>
            <a:endParaRPr lang="en-US" altLang="zh-CN"/>
          </a:p>
        </p:txBody>
      </p:sp>
    </p:spTree>
    <p:extLst>
      <p:ext uri="{BB962C8B-B14F-4D97-AF65-F5344CB8AC3E}">
        <p14:creationId xmlns:p14="http://schemas.microsoft.com/office/powerpoint/2010/main" val="130824726"/>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4"/>
            <p:cNvSpPr>
              <a:spLocks/>
            </p:cNvSpPr>
            <p:nvPr/>
          </p:nvSpPr>
          <p:spPr bwMode="hidden">
            <a:xfrm>
              <a:off x="1632" y="-5"/>
              <a:ext cx="1737" cy="4333"/>
            </a:xfrm>
            <a:custGeom>
              <a:avLst/>
              <a:gdLst>
                <a:gd name="T0" fmla="*/ 494 w 1737"/>
                <a:gd name="T1" fmla="*/ 4533 h 4320"/>
                <a:gd name="T2" fmla="*/ 1737 w 1737"/>
                <a:gd name="T3" fmla="*/ 4545 h 4320"/>
                <a:gd name="T4" fmla="*/ 524 w 1737"/>
                <a:gd name="T5" fmla="*/ 0 h 4320"/>
                <a:gd name="T6" fmla="*/ 0 w 1737"/>
                <a:gd name="T7" fmla="*/ 7 h 4320"/>
                <a:gd name="T8" fmla="*/ 494 w 1737"/>
                <a:gd name="T9" fmla="*/ 453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5"/>
            <p:cNvSpPr>
              <a:spLocks/>
            </p:cNvSpPr>
            <p:nvPr/>
          </p:nvSpPr>
          <p:spPr bwMode="hidden">
            <a:xfrm>
              <a:off x="0" y="-7"/>
              <a:ext cx="1737" cy="4329"/>
            </a:xfrm>
            <a:custGeom>
              <a:avLst/>
              <a:gdLst>
                <a:gd name="T0" fmla="*/ 494 w 1737"/>
                <a:gd name="T1" fmla="*/ 4462 h 4320"/>
                <a:gd name="T2" fmla="*/ 1737 w 1737"/>
                <a:gd name="T3" fmla="*/ 4473 h 4320"/>
                <a:gd name="T4" fmla="*/ 524 w 1737"/>
                <a:gd name="T5" fmla="*/ 0 h 4320"/>
                <a:gd name="T6" fmla="*/ 0 w 1737"/>
                <a:gd name="T7" fmla="*/ 7 h 4320"/>
                <a:gd name="T8" fmla="*/ 494 w 1737"/>
                <a:gd name="T9" fmla="*/ 446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 name="Freeform 6"/>
            <p:cNvSpPr>
              <a:spLocks/>
            </p:cNvSpPr>
            <p:nvPr/>
          </p:nvSpPr>
          <p:spPr bwMode="hidden">
            <a:xfrm>
              <a:off x="3744" y="-4"/>
              <a:ext cx="1739" cy="4330"/>
            </a:xfrm>
            <a:custGeom>
              <a:avLst/>
              <a:gdLst>
                <a:gd name="T0" fmla="*/ 494 w 1739"/>
                <a:gd name="T1" fmla="*/ 3112 h 4420"/>
                <a:gd name="T2" fmla="*/ 1739 w 1739"/>
                <a:gd name="T3" fmla="*/ 3116 h 4420"/>
                <a:gd name="T4" fmla="*/ 524 w 1739"/>
                <a:gd name="T5" fmla="*/ 0 h 4420"/>
                <a:gd name="T6" fmla="*/ 0 w 1739"/>
                <a:gd name="T7" fmla="*/ 7 h 4420"/>
                <a:gd name="T8" fmla="*/ 494 w 1739"/>
                <a:gd name="T9" fmla="*/ 311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 name="Freeform 7"/>
            <p:cNvSpPr>
              <a:spLocks/>
            </p:cNvSpPr>
            <p:nvPr/>
          </p:nvSpPr>
          <p:spPr bwMode="hidden">
            <a:xfrm>
              <a:off x="1920" y="-9"/>
              <a:ext cx="2080" cy="4324"/>
            </a:xfrm>
            <a:custGeom>
              <a:avLst/>
              <a:gdLst>
                <a:gd name="T0" fmla="*/ 0 w 2080"/>
                <a:gd name="T1" fmla="*/ 7 h 4338"/>
                <a:gd name="T2" fmla="*/ 1870 w 2080"/>
                <a:gd name="T3" fmla="*/ 4105 h 4338"/>
                <a:gd name="T4" fmla="*/ 2080 w 2080"/>
                <a:gd name="T5" fmla="*/ 4105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7" name="Freeform 20"/>
            <p:cNvSpPr>
              <a:spLocks/>
            </p:cNvSpPr>
            <p:nvPr/>
          </p:nvSpPr>
          <p:spPr bwMode="invGray">
            <a:xfrm>
              <a:off x="1632" y="2487"/>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21"/>
            <p:cNvSpPr>
              <a:spLocks/>
            </p:cNvSpPr>
            <p:nvPr/>
          </p:nvSpPr>
          <p:spPr bwMode="invGray">
            <a:xfrm>
              <a:off x="0" y="2487"/>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22"/>
            <p:cNvSpPr>
              <a:spLocks/>
            </p:cNvSpPr>
            <p:nvPr/>
          </p:nvSpPr>
          <p:spPr bwMode="invGray">
            <a:xfrm>
              <a:off x="3744" y="2487"/>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defRPr/>
            </a:lvl1pPr>
          </a:lstStyle>
          <a:p>
            <a:r>
              <a:rPr lang="zh-CN" altLang="en-US"/>
              <a:t>单击此处编辑母版标题样式</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 typeface="Wingdings" pitchFamily="2" charset="2"/>
              <a:buNone/>
              <a:defRPr/>
            </a:lvl1pPr>
          </a:lstStyle>
          <a:p>
            <a:r>
              <a:rPr lang="zh-CN" altLang="en-US"/>
              <a:t>单击此处编辑母版副标题样式</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ltLang="zh-CN"/>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ltLang="zh-CN"/>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F3BA9DEA-2B5F-4A3B-8CE5-EFDD2EE83C2D}" type="slidenum">
              <a:rPr lang="zh-CN" altLang="en-US"/>
              <a:pPr>
                <a:defRPr/>
              </a:pPr>
              <a:t>‹#›</a:t>
            </a:fld>
            <a:endParaRPr lang="en-US" altLang="zh-CN"/>
          </a:p>
        </p:txBody>
      </p:sp>
    </p:spTree>
    <p:extLst>
      <p:ext uri="{BB962C8B-B14F-4D97-AF65-F5344CB8AC3E}">
        <p14:creationId xmlns:p14="http://schemas.microsoft.com/office/powerpoint/2010/main" val="404521505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57138EC-E59F-48D7-8556-010B4A4A6A3C}" type="slidenum">
              <a:rPr lang="zh-CN" altLang="en-US"/>
              <a:pPr>
                <a:defRPr/>
              </a:pPr>
              <a:t>‹#›</a:t>
            </a:fld>
            <a:endParaRPr lang="en-US" altLang="zh-CN"/>
          </a:p>
        </p:txBody>
      </p:sp>
    </p:spTree>
    <p:extLst>
      <p:ext uri="{BB962C8B-B14F-4D97-AF65-F5344CB8AC3E}">
        <p14:creationId xmlns:p14="http://schemas.microsoft.com/office/powerpoint/2010/main" val="2868278676"/>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D8002DF-8F33-44AF-951B-30525C885525}" type="slidenum">
              <a:rPr lang="zh-CN" altLang="en-US"/>
              <a:pPr>
                <a:defRPr/>
              </a:pPr>
              <a:t>‹#›</a:t>
            </a:fld>
            <a:endParaRPr lang="en-US" altLang="zh-CN"/>
          </a:p>
        </p:txBody>
      </p:sp>
    </p:spTree>
    <p:extLst>
      <p:ext uri="{BB962C8B-B14F-4D97-AF65-F5344CB8AC3E}">
        <p14:creationId xmlns:p14="http://schemas.microsoft.com/office/powerpoint/2010/main" val="1706629723"/>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524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524000"/>
            <a:ext cx="43434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0E326F2-3808-4148-819A-AEB17FF92EAA}" type="slidenum">
              <a:rPr lang="zh-CN" altLang="en-US"/>
              <a:pPr>
                <a:defRPr/>
              </a:pPr>
              <a:t>‹#›</a:t>
            </a:fld>
            <a:endParaRPr lang="en-US" altLang="zh-CN"/>
          </a:p>
        </p:txBody>
      </p:sp>
    </p:spTree>
    <p:extLst>
      <p:ext uri="{BB962C8B-B14F-4D97-AF65-F5344CB8AC3E}">
        <p14:creationId xmlns:p14="http://schemas.microsoft.com/office/powerpoint/2010/main" val="1327086820"/>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9AE6703-6C0C-4B5E-9158-EB53E9914880}" type="slidenum">
              <a:rPr lang="zh-CN" altLang="en-US"/>
              <a:pPr>
                <a:defRPr/>
              </a:pPr>
              <a:t>‹#›</a:t>
            </a:fld>
            <a:endParaRPr lang="en-US" altLang="zh-CN"/>
          </a:p>
        </p:txBody>
      </p:sp>
    </p:spTree>
    <p:extLst>
      <p:ext uri="{BB962C8B-B14F-4D97-AF65-F5344CB8AC3E}">
        <p14:creationId xmlns:p14="http://schemas.microsoft.com/office/powerpoint/2010/main" val="219205105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511EA44-8EDA-4801-928A-7E2A95749E65}" type="slidenum">
              <a:rPr lang="zh-CN" altLang="en-US"/>
              <a:pPr>
                <a:defRPr/>
              </a:pPr>
              <a:t>‹#›</a:t>
            </a:fld>
            <a:endParaRPr lang="en-US" altLang="zh-CN"/>
          </a:p>
        </p:txBody>
      </p:sp>
    </p:spTree>
    <p:extLst>
      <p:ext uri="{BB962C8B-B14F-4D97-AF65-F5344CB8AC3E}">
        <p14:creationId xmlns:p14="http://schemas.microsoft.com/office/powerpoint/2010/main" val="1369251736"/>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BB7148E1-BF5C-499B-A47A-E970CA670A31}" type="slidenum">
              <a:rPr lang="zh-CN" altLang="en-US"/>
              <a:pPr>
                <a:defRPr/>
              </a:pPr>
              <a:t>‹#›</a:t>
            </a:fld>
            <a:endParaRPr lang="en-US" altLang="zh-CN"/>
          </a:p>
        </p:txBody>
      </p:sp>
    </p:spTree>
    <p:extLst>
      <p:ext uri="{BB962C8B-B14F-4D97-AF65-F5344CB8AC3E}">
        <p14:creationId xmlns:p14="http://schemas.microsoft.com/office/powerpoint/2010/main" val="185432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image" Target="../media/image3.png"/><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4.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image" Target="../media/image3.png"/><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image" Target="../media/image5.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6.xml"/><Relationship Id="rId13" Type="http://schemas.openxmlformats.org/officeDocument/2006/relationships/slideLayout" Target="../slideLayouts/slideLayout51.xml"/><Relationship Id="rId3" Type="http://schemas.openxmlformats.org/officeDocument/2006/relationships/slideLayout" Target="../slideLayouts/slideLayout41.xml"/><Relationship Id="rId7" Type="http://schemas.openxmlformats.org/officeDocument/2006/relationships/slideLayout" Target="../slideLayouts/slideLayout45.xml"/><Relationship Id="rId12" Type="http://schemas.openxmlformats.org/officeDocument/2006/relationships/slideLayout" Target="../slideLayouts/slideLayout50.xml"/><Relationship Id="rId2" Type="http://schemas.openxmlformats.org/officeDocument/2006/relationships/slideLayout" Target="../slideLayouts/slideLayout40.xml"/><Relationship Id="rId16" Type="http://schemas.openxmlformats.org/officeDocument/2006/relationships/theme" Target="../theme/theme4.xml"/><Relationship Id="rId1" Type="http://schemas.openxmlformats.org/officeDocument/2006/relationships/slideLayout" Target="../slideLayouts/slideLayout39.xml"/><Relationship Id="rId6" Type="http://schemas.openxmlformats.org/officeDocument/2006/relationships/slideLayout" Target="../slideLayouts/slideLayout44.xml"/><Relationship Id="rId11" Type="http://schemas.openxmlformats.org/officeDocument/2006/relationships/slideLayout" Target="../slideLayouts/slideLayout49.xml"/><Relationship Id="rId5" Type="http://schemas.openxmlformats.org/officeDocument/2006/relationships/slideLayout" Target="../slideLayouts/slideLayout43.xml"/><Relationship Id="rId15" Type="http://schemas.openxmlformats.org/officeDocument/2006/relationships/slideLayout" Target="../slideLayouts/slideLayout53.xml"/><Relationship Id="rId10" Type="http://schemas.openxmlformats.org/officeDocument/2006/relationships/slideLayout" Target="../slideLayouts/slideLayout48.xml"/><Relationship Id="rId4" Type="http://schemas.openxmlformats.org/officeDocument/2006/relationships/slideLayout" Target="../slideLayouts/slideLayout42.xml"/><Relationship Id="rId9" Type="http://schemas.openxmlformats.org/officeDocument/2006/relationships/slideLayout" Target="../slideLayouts/slideLayout47.xml"/><Relationship Id="rId14" Type="http://schemas.openxmlformats.org/officeDocument/2006/relationships/slideLayout" Target="../slideLayouts/slideLayout5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1.xml"/><Relationship Id="rId13" Type="http://schemas.openxmlformats.org/officeDocument/2006/relationships/slideLayout" Target="../slideLayouts/slideLayout66.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slideLayout" Target="../slideLayouts/slideLayout65.xml"/><Relationship Id="rId2" Type="http://schemas.openxmlformats.org/officeDocument/2006/relationships/slideLayout" Target="../slideLayouts/slideLayout55.xml"/><Relationship Id="rId16" Type="http://schemas.openxmlformats.org/officeDocument/2006/relationships/theme" Target="../theme/theme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5" Type="http://schemas.openxmlformats.org/officeDocument/2006/relationships/slideLayout" Target="../slideLayouts/slideLayout6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 Id="rId14" Type="http://schemas.openxmlformats.org/officeDocument/2006/relationships/slideLayout" Target="../slideLayouts/slideLayout6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6.xml"/><Relationship Id="rId13" Type="http://schemas.openxmlformats.org/officeDocument/2006/relationships/theme" Target="../theme/theme6.xml"/><Relationship Id="rId3" Type="http://schemas.openxmlformats.org/officeDocument/2006/relationships/slideLayout" Target="../slideLayouts/slideLayout71.xml"/><Relationship Id="rId7" Type="http://schemas.openxmlformats.org/officeDocument/2006/relationships/slideLayout" Target="../slideLayouts/slideLayout75.xml"/><Relationship Id="rId12" Type="http://schemas.openxmlformats.org/officeDocument/2006/relationships/slideLayout" Target="../slideLayouts/slideLayout80.xml"/><Relationship Id="rId2" Type="http://schemas.openxmlformats.org/officeDocument/2006/relationships/slideLayout" Target="../slideLayouts/slideLayout70.xml"/><Relationship Id="rId1" Type="http://schemas.openxmlformats.org/officeDocument/2006/relationships/slideLayout" Target="../slideLayouts/slideLayout69.xml"/><Relationship Id="rId6" Type="http://schemas.openxmlformats.org/officeDocument/2006/relationships/slideLayout" Target="../slideLayouts/slideLayout74.xml"/><Relationship Id="rId11" Type="http://schemas.openxmlformats.org/officeDocument/2006/relationships/slideLayout" Target="../slideLayouts/slideLayout79.xml"/><Relationship Id="rId5" Type="http://schemas.openxmlformats.org/officeDocument/2006/relationships/slideLayout" Target="../slideLayouts/slideLayout73.xml"/><Relationship Id="rId15" Type="http://schemas.openxmlformats.org/officeDocument/2006/relationships/image" Target="../media/image3.png"/><Relationship Id="rId10" Type="http://schemas.openxmlformats.org/officeDocument/2006/relationships/slideLayout" Target="../slideLayouts/slideLayout78.xml"/><Relationship Id="rId4" Type="http://schemas.openxmlformats.org/officeDocument/2006/relationships/slideLayout" Target="../slideLayouts/slideLayout72.xml"/><Relationship Id="rId9" Type="http://schemas.openxmlformats.org/officeDocument/2006/relationships/slideLayout" Target="../slideLayouts/slideLayout77.xml"/><Relationship Id="rId14" Type="http://schemas.openxmlformats.org/officeDocument/2006/relationships/image" Target="../media/image2.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theme" Target="../theme/theme7.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2" Type="http://schemas.openxmlformats.org/officeDocument/2006/relationships/slideLayout" Target="../slideLayouts/slideLayout82.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100.xml"/><Relationship Id="rId13" Type="http://schemas.openxmlformats.org/officeDocument/2006/relationships/theme" Target="../theme/theme8.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slideLayout" Target="../slideLayouts/slideLayout104.xml"/><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slideLayout" Target="../slideLayouts/slideLayout103.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12.xml"/><Relationship Id="rId13" Type="http://schemas.openxmlformats.org/officeDocument/2006/relationships/image" Target="../media/image4.png"/><Relationship Id="rId3" Type="http://schemas.openxmlformats.org/officeDocument/2006/relationships/slideLayout" Target="../slideLayouts/slideLayout107.xml"/><Relationship Id="rId7" Type="http://schemas.openxmlformats.org/officeDocument/2006/relationships/slideLayout" Target="../slideLayouts/slideLayout111.xml"/><Relationship Id="rId12" Type="http://schemas.openxmlformats.org/officeDocument/2006/relationships/theme" Target="../theme/theme9.xml"/><Relationship Id="rId2" Type="http://schemas.openxmlformats.org/officeDocument/2006/relationships/slideLayout" Target="../slideLayouts/slideLayout106.xml"/><Relationship Id="rId1" Type="http://schemas.openxmlformats.org/officeDocument/2006/relationships/slideLayout" Target="../slideLayouts/slideLayout105.xml"/><Relationship Id="rId6" Type="http://schemas.openxmlformats.org/officeDocument/2006/relationships/slideLayout" Target="../slideLayouts/slideLayout110.xml"/><Relationship Id="rId11" Type="http://schemas.openxmlformats.org/officeDocument/2006/relationships/slideLayout" Target="../slideLayouts/slideLayout115.xml"/><Relationship Id="rId5" Type="http://schemas.openxmlformats.org/officeDocument/2006/relationships/slideLayout" Target="../slideLayouts/slideLayout109.xml"/><Relationship Id="rId15" Type="http://schemas.openxmlformats.org/officeDocument/2006/relationships/image" Target="../media/image3.png"/><Relationship Id="rId10" Type="http://schemas.openxmlformats.org/officeDocument/2006/relationships/slideLayout" Target="../slideLayouts/slideLayout114.xml"/><Relationship Id="rId4" Type="http://schemas.openxmlformats.org/officeDocument/2006/relationships/slideLayout" Target="../slideLayouts/slideLayout108.xml"/><Relationship Id="rId9" Type="http://schemas.openxmlformats.org/officeDocument/2006/relationships/slideLayout" Target="../slideLayouts/slideLayout11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729 h 4320"/>
                <a:gd name="T2" fmla="*/ 1737 w 1737"/>
                <a:gd name="T3" fmla="*/ 4741 h 4320"/>
                <a:gd name="T4" fmla="*/ 524 w 1737"/>
                <a:gd name="T5" fmla="*/ 0 h 4320"/>
                <a:gd name="T6" fmla="*/ 0 w 1737"/>
                <a:gd name="T7" fmla="*/ 7 h 4320"/>
                <a:gd name="T8" fmla="*/ 494 w 1737"/>
                <a:gd name="T9" fmla="*/ 472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9"/>
            <p:cNvSpPr>
              <a:spLocks/>
            </p:cNvSpPr>
            <p:nvPr/>
          </p:nvSpPr>
          <p:spPr bwMode="hidden">
            <a:xfrm>
              <a:off x="0" y="-7"/>
              <a:ext cx="1737" cy="4329"/>
            </a:xfrm>
            <a:custGeom>
              <a:avLst/>
              <a:gdLst>
                <a:gd name="T0" fmla="*/ 494 w 1737"/>
                <a:gd name="T1" fmla="*/ 4591 h 4320"/>
                <a:gd name="T2" fmla="*/ 1737 w 1737"/>
                <a:gd name="T3" fmla="*/ 4603 h 4320"/>
                <a:gd name="T4" fmla="*/ 524 w 1737"/>
                <a:gd name="T5" fmla="*/ 0 h 4320"/>
                <a:gd name="T6" fmla="*/ 0 w 1737"/>
                <a:gd name="T7" fmla="*/ 7 h 4320"/>
                <a:gd name="T8" fmla="*/ 494 w 1737"/>
                <a:gd name="T9" fmla="*/ 459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10"/>
            <p:cNvSpPr>
              <a:spLocks/>
            </p:cNvSpPr>
            <p:nvPr/>
          </p:nvSpPr>
          <p:spPr bwMode="hidden">
            <a:xfrm>
              <a:off x="3744" y="-4"/>
              <a:ext cx="1739" cy="4330"/>
            </a:xfrm>
            <a:custGeom>
              <a:avLst/>
              <a:gdLst>
                <a:gd name="T0" fmla="*/ 494 w 1739"/>
                <a:gd name="T1" fmla="*/ 2333 h 4420"/>
                <a:gd name="T2" fmla="*/ 1739 w 1739"/>
                <a:gd name="T3" fmla="*/ 2335 h 4420"/>
                <a:gd name="T4" fmla="*/ 524 w 1739"/>
                <a:gd name="T5" fmla="*/ 0 h 4420"/>
                <a:gd name="T6" fmla="*/ 0 w 1739"/>
                <a:gd name="T7" fmla="*/ 7 h 4420"/>
                <a:gd name="T8" fmla="*/ 494 w 1739"/>
                <a:gd name="T9" fmla="*/ 23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3923 h 4338"/>
                <a:gd name="T4" fmla="*/ 2080 w 2080"/>
                <a:gd name="T5" fmla="*/ 3923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3"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latin typeface="Arial" panose="020B0604020202020204" pitchFamily="34" charset="0"/>
              </a:defRPr>
            </a:lvl1pPr>
          </a:lstStyle>
          <a:p>
            <a:pPr>
              <a:defRPr/>
            </a:pPr>
            <a:fld id="{888DD205-FABE-4872-9511-80025B9DEB6B}"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77" r:id="rId1"/>
    <p:sldLayoutId id="2147485927" r:id="rId2"/>
    <p:sldLayoutId id="2147485928" r:id="rId3"/>
    <p:sldLayoutId id="2147485929" r:id="rId4"/>
    <p:sldLayoutId id="2147485930" r:id="rId5"/>
    <p:sldLayoutId id="2147485931" r:id="rId6"/>
    <p:sldLayoutId id="2147485932" r:id="rId7"/>
    <p:sldLayoutId id="2147485933" r:id="rId8"/>
    <p:sldLayoutId id="2147485934" r:id="rId9"/>
    <p:sldLayoutId id="2147485935" r:id="rId10"/>
    <p:sldLayoutId id="2147485936" r:id="rId11"/>
    <p:sldLayoutId id="2147485937" r:id="rId12"/>
    <p:sldLayoutId id="2147485938" r:id="rId13"/>
    <p:sldLayoutId id="2147485939" r:id="rId14"/>
    <p:sldLayoutId id="2147485940"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2050"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59" name="Freeform 6"/>
            <p:cNvSpPr>
              <a:spLocks/>
            </p:cNvSpPr>
            <p:nvPr/>
          </p:nvSpPr>
          <p:spPr bwMode="hidden">
            <a:xfrm>
              <a:off x="4038" y="3577"/>
              <a:ext cx="1720" cy="65"/>
            </a:xfrm>
            <a:custGeom>
              <a:avLst/>
              <a:gdLst>
                <a:gd name="T0" fmla="*/ 1696 w 1722"/>
                <a:gd name="T1" fmla="*/ 53 h 66"/>
                <a:gd name="T2" fmla="*/ 1696 w 1722"/>
                <a:gd name="T3" fmla="*/ 47 h 66"/>
                <a:gd name="T4" fmla="*/ 0 w 1722"/>
                <a:gd name="T5" fmla="*/ 0 h 66"/>
                <a:gd name="T6" fmla="*/ 0 w 1722"/>
                <a:gd name="T7" fmla="*/ 35 h 66"/>
                <a:gd name="T8" fmla="*/ 1696 w 1722"/>
                <a:gd name="T9" fmla="*/ 53 h 66"/>
                <a:gd name="T10" fmla="*/ 1696 w 1722"/>
                <a:gd name="T11" fmla="*/ 5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1" name="Freeform 8"/>
            <p:cNvSpPr>
              <a:spLocks/>
            </p:cNvSpPr>
            <p:nvPr/>
          </p:nvSpPr>
          <p:spPr bwMode="hidden">
            <a:xfrm>
              <a:off x="4784" y="3702"/>
              <a:ext cx="974" cy="101"/>
            </a:xfrm>
            <a:custGeom>
              <a:avLst/>
              <a:gdLst>
                <a:gd name="T0" fmla="*/ 962 w 975"/>
                <a:gd name="T1" fmla="*/ 48 h 101"/>
                <a:gd name="T2" fmla="*/ 962 w 975"/>
                <a:gd name="T3" fmla="*/ 0 h 101"/>
                <a:gd name="T4" fmla="*/ 0 w 975"/>
                <a:gd name="T5" fmla="*/ 24 h 101"/>
                <a:gd name="T6" fmla="*/ 0 w 975"/>
                <a:gd name="T7" fmla="*/ 101 h 101"/>
                <a:gd name="T8" fmla="*/ 962 w 975"/>
                <a:gd name="T9" fmla="*/ 48 h 101"/>
                <a:gd name="T10" fmla="*/ 96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62" name="Freeform 9"/>
            <p:cNvSpPr>
              <a:spLocks/>
            </p:cNvSpPr>
            <p:nvPr/>
          </p:nvSpPr>
          <p:spPr bwMode="hidden">
            <a:xfrm>
              <a:off x="3619" y="3815"/>
              <a:ext cx="2139" cy="198"/>
            </a:xfrm>
            <a:custGeom>
              <a:avLst/>
              <a:gdLst>
                <a:gd name="T0" fmla="*/ 2115 w 2141"/>
                <a:gd name="T1" fmla="*/ 0 h 198"/>
                <a:gd name="T2" fmla="*/ 0 w 2141"/>
                <a:gd name="T3" fmla="*/ 156 h 198"/>
                <a:gd name="T4" fmla="*/ 0 w 2141"/>
                <a:gd name="T5" fmla="*/ 198 h 198"/>
                <a:gd name="T6" fmla="*/ 2115 w 2141"/>
                <a:gd name="T7" fmla="*/ 0 h 198"/>
                <a:gd name="T8" fmla="*/ 211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4" name="Freeform 11"/>
            <p:cNvSpPr>
              <a:spLocks/>
            </p:cNvSpPr>
            <p:nvPr/>
          </p:nvSpPr>
          <p:spPr bwMode="hidden">
            <a:xfrm>
              <a:off x="2097" y="4043"/>
              <a:ext cx="2514" cy="276"/>
            </a:xfrm>
            <a:custGeom>
              <a:avLst/>
              <a:gdLst>
                <a:gd name="T0" fmla="*/ 2143 w 2517"/>
                <a:gd name="T1" fmla="*/ 276 h 276"/>
                <a:gd name="T2" fmla="*/ 2478 w 2517"/>
                <a:gd name="T3" fmla="*/ 204 h 276"/>
                <a:gd name="T4" fmla="*/ 2221 w 2517"/>
                <a:gd name="T5" fmla="*/ 0 h 276"/>
                <a:gd name="T6" fmla="*/ 0 w 2517"/>
                <a:gd name="T7" fmla="*/ 276 h 276"/>
                <a:gd name="T8" fmla="*/ 2143 w 2517"/>
                <a:gd name="T9" fmla="*/ 276 h 276"/>
                <a:gd name="T10" fmla="*/ 2143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6" name="Freeform 13"/>
            <p:cNvSpPr>
              <a:spLocks/>
            </p:cNvSpPr>
            <p:nvPr/>
          </p:nvSpPr>
          <p:spPr bwMode="hidden">
            <a:xfrm>
              <a:off x="5030" y="3151"/>
              <a:ext cx="728" cy="240"/>
            </a:xfrm>
            <a:custGeom>
              <a:avLst/>
              <a:gdLst>
                <a:gd name="T0" fmla="*/ 716 w 729"/>
                <a:gd name="T1" fmla="*/ 240 h 240"/>
                <a:gd name="T2" fmla="*/ 0 w 729"/>
                <a:gd name="T3" fmla="*/ 0 h 240"/>
                <a:gd name="T4" fmla="*/ 0 w 729"/>
                <a:gd name="T5" fmla="*/ 6 h 240"/>
                <a:gd name="T6" fmla="*/ 716 w 729"/>
                <a:gd name="T7" fmla="*/ 240 h 240"/>
                <a:gd name="T8" fmla="*/ 71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68" name="Freeform 15"/>
            <p:cNvSpPr>
              <a:spLocks/>
            </p:cNvSpPr>
            <p:nvPr/>
          </p:nvSpPr>
          <p:spPr bwMode="hidden">
            <a:xfrm>
              <a:off x="5030" y="3049"/>
              <a:ext cx="728" cy="318"/>
            </a:xfrm>
            <a:custGeom>
              <a:avLst/>
              <a:gdLst>
                <a:gd name="T0" fmla="*/ 716 w 729"/>
                <a:gd name="T1" fmla="*/ 318 h 318"/>
                <a:gd name="T2" fmla="*/ 716 w 729"/>
                <a:gd name="T3" fmla="*/ 312 h 318"/>
                <a:gd name="T4" fmla="*/ 0 w 729"/>
                <a:gd name="T5" fmla="*/ 0 h 318"/>
                <a:gd name="T6" fmla="*/ 0 w 729"/>
                <a:gd name="T7" fmla="*/ 54 h 318"/>
                <a:gd name="T8" fmla="*/ 716 w 729"/>
                <a:gd name="T9" fmla="*/ 318 h 318"/>
                <a:gd name="T10" fmla="*/ 71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2"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4"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78"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81" name="Freeform 28"/>
            <p:cNvSpPr>
              <a:spLocks/>
            </p:cNvSpPr>
            <p:nvPr/>
          </p:nvSpPr>
          <p:spPr bwMode="hidden">
            <a:xfrm>
              <a:off x="5698" y="653"/>
              <a:ext cx="60" cy="311"/>
            </a:xfrm>
            <a:custGeom>
              <a:avLst/>
              <a:gdLst>
                <a:gd name="T0" fmla="*/ 0 w 60"/>
                <a:gd name="T1" fmla="*/ 144 h 312"/>
                <a:gd name="T2" fmla="*/ 60 w 60"/>
                <a:gd name="T3" fmla="*/ 29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2083"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2092"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A34AB8E0-689D-452E-87B3-61064EB581A0}"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78" r:id="rId1"/>
    <p:sldLayoutId id="2147485979" r:id="rId2"/>
    <p:sldLayoutId id="2147485980" r:id="rId3"/>
    <p:sldLayoutId id="2147485981" r:id="rId4"/>
    <p:sldLayoutId id="2147485982" r:id="rId5"/>
    <p:sldLayoutId id="2147485983" r:id="rId6"/>
    <p:sldLayoutId id="2147485984" r:id="rId7"/>
    <p:sldLayoutId id="2147485985" r:id="rId8"/>
    <p:sldLayoutId id="2147485986" r:id="rId9"/>
    <p:sldLayoutId id="2147485987" r:id="rId10"/>
    <p:sldLayoutId id="2147485988" r:id="rId11"/>
    <p:sldLayoutId id="2147485989" r:id="rId12"/>
  </p:sldLayoutIdLst>
  <p:transition>
    <p:blinds dir="vert"/>
  </p:transition>
  <p:timing>
    <p:tnLst>
      <p:par>
        <p:cTn id="1" dur="indefinite" restart="never" nodeType="tmRoot"/>
      </p:par>
    </p:tnLst>
  </p:timing>
  <p:hf hd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3074"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83" name="Freeform 6"/>
            <p:cNvSpPr>
              <a:spLocks/>
            </p:cNvSpPr>
            <p:nvPr/>
          </p:nvSpPr>
          <p:spPr bwMode="hidden">
            <a:xfrm>
              <a:off x="4038" y="3577"/>
              <a:ext cx="1720" cy="65"/>
            </a:xfrm>
            <a:custGeom>
              <a:avLst/>
              <a:gdLst>
                <a:gd name="T0" fmla="*/ 1640 w 1722"/>
                <a:gd name="T1" fmla="*/ 33 h 66"/>
                <a:gd name="T2" fmla="*/ 1640 w 1722"/>
                <a:gd name="T3" fmla="*/ 33 h 66"/>
                <a:gd name="T4" fmla="*/ 0 w 1722"/>
                <a:gd name="T5" fmla="*/ 0 h 66"/>
                <a:gd name="T6" fmla="*/ 0 w 1722"/>
                <a:gd name="T7" fmla="*/ 33 h 66"/>
                <a:gd name="T8" fmla="*/ 1640 w 1722"/>
                <a:gd name="T9" fmla="*/ 33 h 66"/>
                <a:gd name="T10" fmla="*/ 1640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3085" name="Freeform 8"/>
            <p:cNvSpPr>
              <a:spLocks/>
            </p:cNvSpPr>
            <p:nvPr/>
          </p:nvSpPr>
          <p:spPr bwMode="hidden">
            <a:xfrm>
              <a:off x="4784" y="3702"/>
              <a:ext cx="974" cy="101"/>
            </a:xfrm>
            <a:custGeom>
              <a:avLst/>
              <a:gdLst>
                <a:gd name="T0" fmla="*/ 934 w 975"/>
                <a:gd name="T1" fmla="*/ 48 h 101"/>
                <a:gd name="T2" fmla="*/ 934 w 975"/>
                <a:gd name="T3" fmla="*/ 0 h 101"/>
                <a:gd name="T4" fmla="*/ 0 w 975"/>
                <a:gd name="T5" fmla="*/ 24 h 101"/>
                <a:gd name="T6" fmla="*/ 0 w 975"/>
                <a:gd name="T7" fmla="*/ 101 h 101"/>
                <a:gd name="T8" fmla="*/ 934 w 975"/>
                <a:gd name="T9" fmla="*/ 48 h 101"/>
                <a:gd name="T10" fmla="*/ 934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86" name="Freeform 9"/>
            <p:cNvSpPr>
              <a:spLocks/>
            </p:cNvSpPr>
            <p:nvPr/>
          </p:nvSpPr>
          <p:spPr bwMode="hidden">
            <a:xfrm>
              <a:off x="3619" y="3815"/>
              <a:ext cx="2139" cy="198"/>
            </a:xfrm>
            <a:custGeom>
              <a:avLst/>
              <a:gdLst>
                <a:gd name="T0" fmla="*/ 2059 w 2141"/>
                <a:gd name="T1" fmla="*/ 0 h 198"/>
                <a:gd name="T2" fmla="*/ 0 w 2141"/>
                <a:gd name="T3" fmla="*/ 156 h 198"/>
                <a:gd name="T4" fmla="*/ 0 w 2141"/>
                <a:gd name="T5" fmla="*/ 198 h 198"/>
                <a:gd name="T6" fmla="*/ 2059 w 2141"/>
                <a:gd name="T7" fmla="*/ 0 h 198"/>
                <a:gd name="T8" fmla="*/ 2059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88" name="Freeform 11"/>
            <p:cNvSpPr>
              <a:spLocks/>
            </p:cNvSpPr>
            <p:nvPr/>
          </p:nvSpPr>
          <p:spPr bwMode="hidden">
            <a:xfrm>
              <a:off x="2097" y="4043"/>
              <a:ext cx="2514" cy="276"/>
            </a:xfrm>
            <a:custGeom>
              <a:avLst/>
              <a:gdLst>
                <a:gd name="T0" fmla="*/ 2071 w 2517"/>
                <a:gd name="T1" fmla="*/ 276 h 276"/>
                <a:gd name="T2" fmla="*/ 2394 w 2517"/>
                <a:gd name="T3" fmla="*/ 204 h 276"/>
                <a:gd name="T4" fmla="*/ 2137 w 2517"/>
                <a:gd name="T5" fmla="*/ 0 h 276"/>
                <a:gd name="T6" fmla="*/ 0 w 2517"/>
                <a:gd name="T7" fmla="*/ 276 h 276"/>
                <a:gd name="T8" fmla="*/ 2071 w 2517"/>
                <a:gd name="T9" fmla="*/ 276 h 276"/>
                <a:gd name="T10" fmla="*/ 2071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0" name="Freeform 13"/>
            <p:cNvSpPr>
              <a:spLocks/>
            </p:cNvSpPr>
            <p:nvPr/>
          </p:nvSpPr>
          <p:spPr bwMode="hidden">
            <a:xfrm>
              <a:off x="5030" y="3151"/>
              <a:ext cx="728" cy="240"/>
            </a:xfrm>
            <a:custGeom>
              <a:avLst/>
              <a:gdLst>
                <a:gd name="T0" fmla="*/ 688 w 729"/>
                <a:gd name="T1" fmla="*/ 240 h 240"/>
                <a:gd name="T2" fmla="*/ 0 w 729"/>
                <a:gd name="T3" fmla="*/ 0 h 240"/>
                <a:gd name="T4" fmla="*/ 0 w 729"/>
                <a:gd name="T5" fmla="*/ 6 h 240"/>
                <a:gd name="T6" fmla="*/ 688 w 729"/>
                <a:gd name="T7" fmla="*/ 240 h 240"/>
                <a:gd name="T8" fmla="*/ 688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2" name="Freeform 15"/>
            <p:cNvSpPr>
              <a:spLocks/>
            </p:cNvSpPr>
            <p:nvPr/>
          </p:nvSpPr>
          <p:spPr bwMode="hidden">
            <a:xfrm>
              <a:off x="5030" y="3049"/>
              <a:ext cx="728" cy="318"/>
            </a:xfrm>
            <a:custGeom>
              <a:avLst/>
              <a:gdLst>
                <a:gd name="T0" fmla="*/ 688 w 729"/>
                <a:gd name="T1" fmla="*/ 318 h 318"/>
                <a:gd name="T2" fmla="*/ 688 w 729"/>
                <a:gd name="T3" fmla="*/ 312 h 318"/>
                <a:gd name="T4" fmla="*/ 0 w 729"/>
                <a:gd name="T5" fmla="*/ 0 h 318"/>
                <a:gd name="T6" fmla="*/ 0 w 729"/>
                <a:gd name="T7" fmla="*/ 54 h 318"/>
                <a:gd name="T8" fmla="*/ 688 w 729"/>
                <a:gd name="T9" fmla="*/ 318 h 318"/>
                <a:gd name="T10" fmla="*/ 688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6"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098"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2"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5" name="Freeform 28"/>
            <p:cNvSpPr>
              <a:spLocks/>
            </p:cNvSpPr>
            <p:nvPr/>
          </p:nvSpPr>
          <p:spPr bwMode="hidden">
            <a:xfrm>
              <a:off x="5698" y="653"/>
              <a:ext cx="60" cy="311"/>
            </a:xfrm>
            <a:custGeom>
              <a:avLst/>
              <a:gdLst>
                <a:gd name="T0" fmla="*/ 0 w 60"/>
                <a:gd name="T1" fmla="*/ 144 h 312"/>
                <a:gd name="T2" fmla="*/ 60 w 60"/>
                <a:gd name="T3" fmla="*/ 271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3107"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3116"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kumimoji="0"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charset="0"/>
              </a:defRPr>
            </a:lvl1pPr>
          </a:lstStyle>
          <a:p>
            <a:pPr>
              <a:defRPr/>
            </a:pPr>
            <a:endParaRPr lang="en-US" altLang="zh-CN"/>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fld id="{5D681668-3537-4F65-82F8-FE805650F2E7}"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5990" r:id="rId1"/>
    <p:sldLayoutId id="2147485991" r:id="rId2"/>
    <p:sldLayoutId id="2147485992" r:id="rId3"/>
    <p:sldLayoutId id="2147485993" r:id="rId4"/>
    <p:sldLayoutId id="2147485994" r:id="rId5"/>
    <p:sldLayoutId id="2147485995" r:id="rId6"/>
    <p:sldLayoutId id="2147485996" r:id="rId7"/>
    <p:sldLayoutId id="2147485997" r:id="rId8"/>
    <p:sldLayoutId id="2147485998" r:id="rId9"/>
    <p:sldLayoutId id="2147485999" r:id="rId10"/>
    <p:sldLayoutId id="2147486000" r:id="rId11"/>
  </p:sldLayoutIdLst>
  <p:transition>
    <p:random/>
  </p:transition>
  <p:hf hdr="0" dt="0"/>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098" name="Group 49"/>
          <p:cNvGrpSpPr>
            <a:grpSpLocks/>
          </p:cNvGrpSpPr>
          <p:nvPr/>
        </p:nvGrpSpPr>
        <p:grpSpPr bwMode="auto">
          <a:xfrm>
            <a:off x="0" y="0"/>
            <a:ext cx="9144000" cy="7405688"/>
            <a:chOff x="0" y="-9"/>
            <a:chExt cx="5760" cy="4665"/>
          </a:xfrm>
        </p:grpSpPr>
        <p:sp>
          <p:nvSpPr>
            <p:cNvPr id="4104" name="Freeform 8"/>
            <p:cNvSpPr>
              <a:spLocks/>
            </p:cNvSpPr>
            <p:nvPr/>
          </p:nvSpPr>
          <p:spPr bwMode="hidden">
            <a:xfrm>
              <a:off x="1632" y="-5"/>
              <a:ext cx="1737" cy="4333"/>
            </a:xfrm>
            <a:custGeom>
              <a:avLst/>
              <a:gdLst>
                <a:gd name="T0" fmla="*/ 494 w 1737"/>
                <a:gd name="T1" fmla="*/ 4575 h 4320"/>
                <a:gd name="T2" fmla="*/ 1737 w 1737"/>
                <a:gd name="T3" fmla="*/ 4587 h 4320"/>
                <a:gd name="T4" fmla="*/ 524 w 1737"/>
                <a:gd name="T5" fmla="*/ 0 h 4320"/>
                <a:gd name="T6" fmla="*/ 0 w 1737"/>
                <a:gd name="T7" fmla="*/ 7 h 4320"/>
                <a:gd name="T8" fmla="*/ 494 w 1737"/>
                <a:gd name="T9" fmla="*/ 457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5" name="Freeform 9"/>
            <p:cNvSpPr>
              <a:spLocks/>
            </p:cNvSpPr>
            <p:nvPr/>
          </p:nvSpPr>
          <p:spPr bwMode="hidden">
            <a:xfrm>
              <a:off x="0" y="-7"/>
              <a:ext cx="1737" cy="4329"/>
            </a:xfrm>
            <a:custGeom>
              <a:avLst/>
              <a:gdLst>
                <a:gd name="T0" fmla="*/ 494 w 1737"/>
                <a:gd name="T1" fmla="*/ 4489 h 4320"/>
                <a:gd name="T2" fmla="*/ 1737 w 1737"/>
                <a:gd name="T3" fmla="*/ 4500 h 4320"/>
                <a:gd name="T4" fmla="*/ 524 w 1737"/>
                <a:gd name="T5" fmla="*/ 0 h 4320"/>
                <a:gd name="T6" fmla="*/ 0 w 1737"/>
                <a:gd name="T7" fmla="*/ 7 h 4320"/>
                <a:gd name="T8" fmla="*/ 494 w 1737"/>
                <a:gd name="T9" fmla="*/ 448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6" name="Freeform 10"/>
            <p:cNvSpPr>
              <a:spLocks/>
            </p:cNvSpPr>
            <p:nvPr/>
          </p:nvSpPr>
          <p:spPr bwMode="hidden">
            <a:xfrm>
              <a:off x="3744" y="-4"/>
              <a:ext cx="1739" cy="4330"/>
            </a:xfrm>
            <a:custGeom>
              <a:avLst/>
              <a:gdLst>
                <a:gd name="T0" fmla="*/ 494 w 1739"/>
                <a:gd name="T1" fmla="*/ 2926 h 4420"/>
                <a:gd name="T2" fmla="*/ 1739 w 1739"/>
                <a:gd name="T3" fmla="*/ 2930 h 4420"/>
                <a:gd name="T4" fmla="*/ 524 w 1739"/>
                <a:gd name="T5" fmla="*/ 0 h 4420"/>
                <a:gd name="T6" fmla="*/ 0 w 1739"/>
                <a:gd name="T7" fmla="*/ 7 h 4420"/>
                <a:gd name="T8" fmla="*/ 494 w 1739"/>
                <a:gd name="T9" fmla="*/ 292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07" name="Freeform 11"/>
            <p:cNvSpPr>
              <a:spLocks/>
            </p:cNvSpPr>
            <p:nvPr/>
          </p:nvSpPr>
          <p:spPr bwMode="hidden">
            <a:xfrm>
              <a:off x="1920" y="-9"/>
              <a:ext cx="2080" cy="4324"/>
            </a:xfrm>
            <a:custGeom>
              <a:avLst/>
              <a:gdLst>
                <a:gd name="T0" fmla="*/ 0 w 2080"/>
                <a:gd name="T1" fmla="*/ 7 h 4338"/>
                <a:gd name="T2" fmla="*/ 1870 w 2080"/>
                <a:gd name="T3" fmla="*/ 4066 h 4338"/>
                <a:gd name="T4" fmla="*/ 2080 w 2080"/>
                <a:gd name="T5" fmla="*/ 4066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4116"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7"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8"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4119"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7"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4100"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mn-lt"/>
                <a:ea typeface="宋体"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mn-lt"/>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5F0A1B5C-9F82-4D97-8865-7F04CD2B6150}"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01" r:id="rId1"/>
    <p:sldLayoutId id="2147485941" r:id="rId2"/>
    <p:sldLayoutId id="2147485942" r:id="rId3"/>
    <p:sldLayoutId id="2147485943" r:id="rId4"/>
    <p:sldLayoutId id="2147485944" r:id="rId5"/>
    <p:sldLayoutId id="2147485945" r:id="rId6"/>
    <p:sldLayoutId id="2147485946" r:id="rId7"/>
    <p:sldLayoutId id="2147485947" r:id="rId8"/>
    <p:sldLayoutId id="2147485948" r:id="rId9"/>
    <p:sldLayoutId id="2147485949" r:id="rId10"/>
    <p:sldLayoutId id="2147485950" r:id="rId11"/>
    <p:sldLayoutId id="2147485951" r:id="rId12"/>
    <p:sldLayoutId id="2147485952" r:id="rId13"/>
    <p:sldLayoutId id="2147485953" r:id="rId14"/>
    <p:sldLayoutId id="2147485954"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22" name="Group 49"/>
          <p:cNvGrpSpPr>
            <a:grpSpLocks/>
          </p:cNvGrpSpPr>
          <p:nvPr/>
        </p:nvGrpSpPr>
        <p:grpSpPr bwMode="auto">
          <a:xfrm>
            <a:off x="0" y="0"/>
            <a:ext cx="9144000" cy="7405688"/>
            <a:chOff x="0" y="-9"/>
            <a:chExt cx="5760" cy="4665"/>
          </a:xfrm>
        </p:grpSpPr>
        <p:sp>
          <p:nvSpPr>
            <p:cNvPr id="5128" name="Freeform 8"/>
            <p:cNvSpPr>
              <a:spLocks/>
            </p:cNvSpPr>
            <p:nvPr/>
          </p:nvSpPr>
          <p:spPr bwMode="hidden">
            <a:xfrm>
              <a:off x="1632" y="-5"/>
              <a:ext cx="1737" cy="4333"/>
            </a:xfrm>
            <a:custGeom>
              <a:avLst/>
              <a:gdLst>
                <a:gd name="T0" fmla="*/ 494 w 1737"/>
                <a:gd name="T1" fmla="*/ 4374 h 4320"/>
                <a:gd name="T2" fmla="*/ 1737 w 1737"/>
                <a:gd name="T3" fmla="*/ 4385 h 4320"/>
                <a:gd name="T4" fmla="*/ 524 w 1737"/>
                <a:gd name="T5" fmla="*/ 0 h 4320"/>
                <a:gd name="T6" fmla="*/ 0 w 1737"/>
                <a:gd name="T7" fmla="*/ 7 h 4320"/>
                <a:gd name="T8" fmla="*/ 494 w 1737"/>
                <a:gd name="T9" fmla="*/ 437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9" name="Freeform 9"/>
            <p:cNvSpPr>
              <a:spLocks/>
            </p:cNvSpPr>
            <p:nvPr/>
          </p:nvSpPr>
          <p:spPr bwMode="hidden">
            <a:xfrm>
              <a:off x="0" y="-7"/>
              <a:ext cx="1737" cy="4329"/>
            </a:xfrm>
            <a:custGeom>
              <a:avLst/>
              <a:gdLst>
                <a:gd name="T0" fmla="*/ 494 w 1737"/>
                <a:gd name="T1" fmla="*/ 4354 h 4320"/>
                <a:gd name="T2" fmla="*/ 1737 w 1737"/>
                <a:gd name="T3" fmla="*/ 4365 h 4320"/>
                <a:gd name="T4" fmla="*/ 524 w 1737"/>
                <a:gd name="T5" fmla="*/ 0 h 4320"/>
                <a:gd name="T6" fmla="*/ 0 w 1737"/>
                <a:gd name="T7" fmla="*/ 7 h 4320"/>
                <a:gd name="T8" fmla="*/ 494 w 1737"/>
                <a:gd name="T9" fmla="*/ 435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0" name="Freeform 10"/>
            <p:cNvSpPr>
              <a:spLocks/>
            </p:cNvSpPr>
            <p:nvPr/>
          </p:nvSpPr>
          <p:spPr bwMode="hidden">
            <a:xfrm>
              <a:off x="3744" y="-4"/>
              <a:ext cx="1739" cy="4330"/>
            </a:xfrm>
            <a:custGeom>
              <a:avLst/>
              <a:gdLst>
                <a:gd name="T0" fmla="*/ 494 w 1739"/>
                <a:gd name="T1" fmla="*/ 3983 h 4420"/>
                <a:gd name="T2" fmla="*/ 1739 w 1739"/>
                <a:gd name="T3" fmla="*/ 3988 h 4420"/>
                <a:gd name="T4" fmla="*/ 524 w 1739"/>
                <a:gd name="T5" fmla="*/ 0 h 4420"/>
                <a:gd name="T6" fmla="*/ 0 w 1739"/>
                <a:gd name="T7" fmla="*/ 7 h 4420"/>
                <a:gd name="T8" fmla="*/ 494 w 1739"/>
                <a:gd name="T9" fmla="*/ 398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31" name="Freeform 11"/>
            <p:cNvSpPr>
              <a:spLocks/>
            </p:cNvSpPr>
            <p:nvPr/>
          </p:nvSpPr>
          <p:spPr bwMode="hidden">
            <a:xfrm>
              <a:off x="1920" y="-9"/>
              <a:ext cx="2080" cy="4324"/>
            </a:xfrm>
            <a:custGeom>
              <a:avLst/>
              <a:gdLst>
                <a:gd name="T0" fmla="*/ 0 w 2080"/>
                <a:gd name="T1" fmla="*/ 7 h 4338"/>
                <a:gd name="T2" fmla="*/ 1870 w 2080"/>
                <a:gd name="T3" fmla="*/ 4268 h 4338"/>
                <a:gd name="T4" fmla="*/ 2080 w 2080"/>
                <a:gd name="T5" fmla="*/ 426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5139"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5140"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1"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2"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3"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44"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1026" name="Rectangle 2"/>
          <p:cNvSpPr>
            <a:spLocks noGrp="1" noChangeArrowheads="1"/>
          </p:cNvSpPr>
          <p:nvPr>
            <p:ph type="title"/>
          </p:nvPr>
        </p:nvSpPr>
        <p:spPr bwMode="auto">
          <a:xfrm>
            <a:off x="685800" y="800100"/>
            <a:ext cx="7772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5124"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mn-lt"/>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mn-lt"/>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2C2DCB7F-AAED-45D7-A5BF-A514A05B0A88}"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02" r:id="rId1"/>
    <p:sldLayoutId id="2147486003" r:id="rId2"/>
    <p:sldLayoutId id="2147486004" r:id="rId3"/>
    <p:sldLayoutId id="2147486005" r:id="rId4"/>
    <p:sldLayoutId id="2147486006" r:id="rId5"/>
    <p:sldLayoutId id="2147486007" r:id="rId6"/>
    <p:sldLayoutId id="2147486008" r:id="rId7"/>
    <p:sldLayoutId id="2147486009" r:id="rId8"/>
    <p:sldLayoutId id="2147486010" r:id="rId9"/>
    <p:sldLayoutId id="2147486011" r:id="rId10"/>
    <p:sldLayoutId id="2147486012" r:id="rId11"/>
    <p:sldLayoutId id="2147486013" r:id="rId12"/>
    <p:sldLayoutId id="2147486014" r:id="rId13"/>
    <p:sldLayoutId id="2147486015" r:id="rId14"/>
    <p:sldLayoutId id="2147486016" r:id="rId15"/>
  </p:sldLayoutIdLst>
  <p:hf hdr="0" dt="0"/>
  <p:txStyles>
    <p:titleStyle>
      <a:lvl1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2pPr>
      <a:lvl3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3pPr>
      <a:lvl4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4pPr>
      <a:lvl5pPr algn="ctr" rtl="0" eaLnBrk="0" fontAlgn="base" hangingPunct="0">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5pPr>
      <a:lvl6pPr marL="4572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6pPr>
      <a:lvl7pPr marL="9144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7pPr>
      <a:lvl8pPr marL="13716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8pPr>
      <a:lvl9pPr marL="1828800" algn="ctr" rtl="0" fontAlgn="base">
        <a:spcBef>
          <a:spcPct val="0"/>
        </a:spcBef>
        <a:spcAft>
          <a:spcPct val="0"/>
        </a:spcAft>
        <a:defRPr kumimoji="1" sz="4400" b="1">
          <a:solidFill>
            <a:schemeClr val="tx2"/>
          </a:solidFill>
          <a:effectLst>
            <a:outerShdw blurRad="38100" dist="38100" dir="2700000" algn="tl">
              <a:srgbClr val="000000"/>
            </a:outerShdw>
          </a:effectLst>
          <a:latin typeface="Arial Black" pitchFamily="34" charset="0"/>
          <a:ea typeface="黑体"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Ø"/>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mn-lt"/>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56413"/>
            <a:chOff x="0" y="0"/>
            <a:chExt cx="5760" cy="4319"/>
          </a:xfrm>
        </p:grpSpPr>
        <p:sp>
          <p:nvSpPr>
            <p:cNvPr id="8195" name="Freeform 3"/>
            <p:cNvSpPr>
              <a:spLocks/>
            </p:cNvSpPr>
            <p:nvPr/>
          </p:nvSpPr>
          <p:spPr bwMode="hidden">
            <a:xfrm>
              <a:off x="0" y="12"/>
              <a:ext cx="5758" cy="3273"/>
            </a:xfrm>
            <a:custGeom>
              <a:avLst/>
              <a:gdLst>
                <a:gd name="T0" fmla="*/ 3193 w 5740"/>
                <a:gd name="T1" fmla="*/ 1816 h 3273"/>
                <a:gd name="T2" fmla="*/ 0 w 5740"/>
                <a:gd name="T3" fmla="*/ 0 h 3273"/>
                <a:gd name="T4" fmla="*/ 0 w 5740"/>
                <a:gd name="T5" fmla="*/ 522 h 3273"/>
                <a:gd name="T6" fmla="*/ 3037 w 5740"/>
                <a:gd name="T7" fmla="*/ 1978 h 3273"/>
                <a:gd name="T8" fmla="*/ 5740 w 5740"/>
                <a:gd name="T9" fmla="*/ 3273 h 3273"/>
                <a:gd name="T10" fmla="*/ 5740 w 5740"/>
                <a:gd name="T11" fmla="*/ 3267 h 3273"/>
                <a:gd name="T12" fmla="*/ 3193 w 5740"/>
                <a:gd name="T13" fmla="*/ 1816 h 3273"/>
                <a:gd name="T14" fmla="*/ 3193 w 5740"/>
                <a:gd name="T15" fmla="*/ 1816 h 327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6" name="Freeform 4"/>
            <p:cNvSpPr>
              <a:spLocks/>
            </p:cNvSpPr>
            <p:nvPr/>
          </p:nvSpPr>
          <p:spPr bwMode="hidden">
            <a:xfrm>
              <a:off x="149" y="0"/>
              <a:ext cx="5609" cy="3243"/>
            </a:xfrm>
            <a:custGeom>
              <a:avLst/>
              <a:gdLst>
                <a:gd name="T0" fmla="*/ 3163 w 5591"/>
                <a:gd name="T1" fmla="*/ 1714 h 3243"/>
                <a:gd name="T2" fmla="*/ 431 w 5591"/>
                <a:gd name="T3" fmla="*/ 0 h 3243"/>
                <a:gd name="T4" fmla="*/ 0 w 5591"/>
                <a:gd name="T5" fmla="*/ 0 h 3243"/>
                <a:gd name="T6" fmla="*/ 3086 w 5591"/>
                <a:gd name="T7" fmla="*/ 1786 h 3243"/>
                <a:gd name="T8" fmla="*/ 5591 w 5591"/>
                <a:gd name="T9" fmla="*/ 3243 h 3243"/>
                <a:gd name="T10" fmla="*/ 5591 w 5591"/>
                <a:gd name="T11" fmla="*/ 3237 h 3243"/>
                <a:gd name="T12" fmla="*/ 3163 w 5591"/>
                <a:gd name="T13" fmla="*/ 1714 h 3243"/>
                <a:gd name="T14" fmla="*/ 3163 w 5591"/>
                <a:gd name="T15" fmla="*/ 1714 h 32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197" name="Freeform 5"/>
            <p:cNvSpPr>
              <a:spLocks/>
            </p:cNvSpPr>
            <p:nvPr/>
          </p:nvSpPr>
          <p:spPr bwMode="hidden">
            <a:xfrm>
              <a:off x="0" y="3433"/>
              <a:ext cx="4038" cy="191"/>
            </a:xfrm>
            <a:custGeom>
              <a:avLst/>
              <a:gdLst>
                <a:gd name="T0" fmla="*/ 0 w 4042"/>
                <a:gd name="T1" fmla="*/ 156 h 192"/>
                <a:gd name="T2" fmla="*/ 4042 w 4042"/>
                <a:gd name="T3" fmla="*/ 192 h 192"/>
                <a:gd name="T4" fmla="*/ 4042 w 4042"/>
                <a:gd name="T5" fmla="*/ 144 h 192"/>
                <a:gd name="T6" fmla="*/ 0 w 4042"/>
                <a:gd name="T7" fmla="*/ 0 h 192"/>
                <a:gd name="T8" fmla="*/ 0 w 4042"/>
                <a:gd name="T9" fmla="*/ 156 h 192"/>
                <a:gd name="T10" fmla="*/ 0 w 4042"/>
                <a:gd name="T11" fmla="*/ 156 h 192"/>
              </a:gdLst>
              <a:ahLst/>
              <a:cxnLst>
                <a:cxn ang="0">
                  <a:pos x="T0" y="T1"/>
                </a:cxn>
                <a:cxn ang="0">
                  <a:pos x="T2" y="T3"/>
                </a:cxn>
                <a:cxn ang="0">
                  <a:pos x="T4" y="T5"/>
                </a:cxn>
                <a:cxn ang="0">
                  <a:pos x="T6" y="T7"/>
                </a:cxn>
                <a:cxn ang="0">
                  <a:pos x="T8" y="T9"/>
                </a:cxn>
                <a:cxn ang="0">
                  <a:pos x="T10" y="T11"/>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55" name="Freeform 6"/>
            <p:cNvSpPr>
              <a:spLocks/>
            </p:cNvSpPr>
            <p:nvPr/>
          </p:nvSpPr>
          <p:spPr bwMode="hidden">
            <a:xfrm>
              <a:off x="4038" y="3577"/>
              <a:ext cx="1720" cy="65"/>
            </a:xfrm>
            <a:custGeom>
              <a:avLst/>
              <a:gdLst>
                <a:gd name="T0" fmla="*/ 1704 w 1722"/>
                <a:gd name="T1" fmla="*/ 57 h 66"/>
                <a:gd name="T2" fmla="*/ 1704 w 1722"/>
                <a:gd name="T3" fmla="*/ 51 h 66"/>
                <a:gd name="T4" fmla="*/ 0 w 1722"/>
                <a:gd name="T5" fmla="*/ 0 h 66"/>
                <a:gd name="T6" fmla="*/ 0 w 1722"/>
                <a:gd name="T7" fmla="*/ 39 h 66"/>
                <a:gd name="T8" fmla="*/ 1704 w 1722"/>
                <a:gd name="T9" fmla="*/ 57 h 66"/>
                <a:gd name="T10" fmla="*/ 1704 w 1722"/>
                <a:gd name="T11" fmla="*/ 57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199" name="Freeform 7"/>
            <p:cNvSpPr>
              <a:spLocks/>
            </p:cNvSpPr>
            <p:nvPr/>
          </p:nvSpPr>
          <p:spPr bwMode="hidden">
            <a:xfrm>
              <a:off x="0" y="3726"/>
              <a:ext cx="4784" cy="329"/>
            </a:xfrm>
            <a:custGeom>
              <a:avLst/>
              <a:gdLst>
                <a:gd name="T0" fmla="*/ 0 w 4789"/>
                <a:gd name="T1" fmla="*/ 329 h 329"/>
                <a:gd name="T2" fmla="*/ 4789 w 4789"/>
                <a:gd name="T3" fmla="*/ 77 h 329"/>
                <a:gd name="T4" fmla="*/ 4789 w 4789"/>
                <a:gd name="T5" fmla="*/ 0 h 329"/>
                <a:gd name="T6" fmla="*/ 0 w 4789"/>
                <a:gd name="T7" fmla="*/ 107 h 329"/>
                <a:gd name="T8" fmla="*/ 0 w 4789"/>
                <a:gd name="T9" fmla="*/ 329 h 329"/>
                <a:gd name="T10" fmla="*/ 0 w 4789"/>
                <a:gd name="T11" fmla="*/ 329 h 329"/>
              </a:gdLst>
              <a:ahLst/>
              <a:cxnLst>
                <a:cxn ang="0">
                  <a:pos x="T0" y="T1"/>
                </a:cxn>
                <a:cxn ang="0">
                  <a:pos x="T2" y="T3"/>
                </a:cxn>
                <a:cxn ang="0">
                  <a:pos x="T4" y="T5"/>
                </a:cxn>
                <a:cxn ang="0">
                  <a:pos x="T6" y="T7"/>
                </a:cxn>
                <a:cxn ang="0">
                  <a:pos x="T8" y="T9"/>
                </a:cxn>
                <a:cxn ang="0">
                  <a:pos x="T10" y="T11"/>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57" name="Freeform 8"/>
            <p:cNvSpPr>
              <a:spLocks/>
            </p:cNvSpPr>
            <p:nvPr/>
          </p:nvSpPr>
          <p:spPr bwMode="hidden">
            <a:xfrm>
              <a:off x="4784" y="3702"/>
              <a:ext cx="974" cy="101"/>
            </a:xfrm>
            <a:custGeom>
              <a:avLst/>
              <a:gdLst>
                <a:gd name="T0" fmla="*/ 966 w 975"/>
                <a:gd name="T1" fmla="*/ 48 h 101"/>
                <a:gd name="T2" fmla="*/ 966 w 975"/>
                <a:gd name="T3" fmla="*/ 0 h 101"/>
                <a:gd name="T4" fmla="*/ 0 w 975"/>
                <a:gd name="T5" fmla="*/ 24 h 101"/>
                <a:gd name="T6" fmla="*/ 0 w 975"/>
                <a:gd name="T7" fmla="*/ 101 h 101"/>
                <a:gd name="T8" fmla="*/ 966 w 975"/>
                <a:gd name="T9" fmla="*/ 48 h 101"/>
                <a:gd name="T10" fmla="*/ 966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158" name="Freeform 9"/>
            <p:cNvSpPr>
              <a:spLocks/>
            </p:cNvSpPr>
            <p:nvPr/>
          </p:nvSpPr>
          <p:spPr bwMode="hidden">
            <a:xfrm>
              <a:off x="3619" y="3815"/>
              <a:ext cx="2139" cy="198"/>
            </a:xfrm>
            <a:custGeom>
              <a:avLst/>
              <a:gdLst>
                <a:gd name="T0" fmla="*/ 2123 w 2141"/>
                <a:gd name="T1" fmla="*/ 0 h 198"/>
                <a:gd name="T2" fmla="*/ 0 w 2141"/>
                <a:gd name="T3" fmla="*/ 156 h 198"/>
                <a:gd name="T4" fmla="*/ 0 w 2141"/>
                <a:gd name="T5" fmla="*/ 198 h 198"/>
                <a:gd name="T6" fmla="*/ 2123 w 2141"/>
                <a:gd name="T7" fmla="*/ 0 h 198"/>
                <a:gd name="T8" fmla="*/ 2123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2" name="Freeform 10"/>
            <p:cNvSpPr>
              <a:spLocks/>
            </p:cNvSpPr>
            <p:nvPr/>
          </p:nvSpPr>
          <p:spPr bwMode="hidden">
            <a:xfrm>
              <a:off x="0" y="3971"/>
              <a:ext cx="3619" cy="348"/>
            </a:xfrm>
            <a:custGeom>
              <a:avLst/>
              <a:gdLst>
                <a:gd name="T0" fmla="*/ 0 w 3623"/>
                <a:gd name="T1" fmla="*/ 348 h 348"/>
                <a:gd name="T2" fmla="*/ 311 w 3623"/>
                <a:gd name="T3" fmla="*/ 348 h 348"/>
                <a:gd name="T4" fmla="*/ 3623 w 3623"/>
                <a:gd name="T5" fmla="*/ 42 h 348"/>
                <a:gd name="T6" fmla="*/ 3623 w 3623"/>
                <a:gd name="T7" fmla="*/ 0 h 348"/>
                <a:gd name="T8" fmla="*/ 0 w 3623"/>
                <a:gd name="T9" fmla="*/ 264 h 348"/>
                <a:gd name="T10" fmla="*/ 0 w 3623"/>
                <a:gd name="T11" fmla="*/ 348 h 348"/>
                <a:gd name="T12" fmla="*/ 0 w 3623"/>
                <a:gd name="T13" fmla="*/ 348 h 348"/>
              </a:gdLst>
              <a:ahLst/>
              <a:cxnLst>
                <a:cxn ang="0">
                  <a:pos x="T0" y="T1"/>
                </a:cxn>
                <a:cxn ang="0">
                  <a:pos x="T2" y="T3"/>
                </a:cxn>
                <a:cxn ang="0">
                  <a:pos x="T4" y="T5"/>
                </a:cxn>
                <a:cxn ang="0">
                  <a:pos x="T6" y="T7"/>
                </a:cxn>
                <a:cxn ang="0">
                  <a:pos x="T8" y="T9"/>
                </a:cxn>
                <a:cxn ang="0">
                  <a:pos x="T10" y="T11"/>
                </a:cxn>
                <a:cxn ang="0">
                  <a:pos x="T12" y="T13"/>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60" name="Freeform 11"/>
            <p:cNvSpPr>
              <a:spLocks/>
            </p:cNvSpPr>
            <p:nvPr/>
          </p:nvSpPr>
          <p:spPr bwMode="hidden">
            <a:xfrm>
              <a:off x="2097" y="4043"/>
              <a:ext cx="2514" cy="276"/>
            </a:xfrm>
            <a:custGeom>
              <a:avLst/>
              <a:gdLst>
                <a:gd name="T0" fmla="*/ 2155 w 2517"/>
                <a:gd name="T1" fmla="*/ 276 h 276"/>
                <a:gd name="T2" fmla="*/ 2490 w 2517"/>
                <a:gd name="T3" fmla="*/ 204 h 276"/>
                <a:gd name="T4" fmla="*/ 2233 w 2517"/>
                <a:gd name="T5" fmla="*/ 0 h 276"/>
                <a:gd name="T6" fmla="*/ 0 w 2517"/>
                <a:gd name="T7" fmla="*/ 276 h 276"/>
                <a:gd name="T8" fmla="*/ 2155 w 2517"/>
                <a:gd name="T9" fmla="*/ 276 h 276"/>
                <a:gd name="T10" fmla="*/ 2155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4" name="Freeform 12"/>
            <p:cNvSpPr>
              <a:spLocks/>
            </p:cNvSpPr>
            <p:nvPr/>
          </p:nvSpPr>
          <p:spPr bwMode="hidden">
            <a:xfrm>
              <a:off x="4354" y="3869"/>
              <a:ext cx="1404" cy="378"/>
            </a:xfrm>
            <a:custGeom>
              <a:avLst/>
              <a:gdLst>
                <a:gd name="T0" fmla="*/ 1405 w 1405"/>
                <a:gd name="T1" fmla="*/ 126 h 378"/>
                <a:gd name="T2" fmla="*/ 1405 w 1405"/>
                <a:gd name="T3" fmla="*/ 0 h 378"/>
                <a:gd name="T4" fmla="*/ 0 w 1405"/>
                <a:gd name="T5" fmla="*/ 174 h 378"/>
                <a:gd name="T6" fmla="*/ 257 w 1405"/>
                <a:gd name="T7" fmla="*/ 378 h 378"/>
                <a:gd name="T8" fmla="*/ 1405 w 1405"/>
                <a:gd name="T9" fmla="*/ 126 h 378"/>
                <a:gd name="T10" fmla="*/ 1405 w 1405"/>
                <a:gd name="T11" fmla="*/ 126 h 378"/>
              </a:gdLst>
              <a:ahLst/>
              <a:cxnLst>
                <a:cxn ang="0">
                  <a:pos x="T0" y="T1"/>
                </a:cxn>
                <a:cxn ang="0">
                  <a:pos x="T2" y="T3"/>
                </a:cxn>
                <a:cxn ang="0">
                  <a:pos x="T4" y="T5"/>
                </a:cxn>
                <a:cxn ang="0">
                  <a:pos x="T6" y="T7"/>
                </a:cxn>
                <a:cxn ang="0">
                  <a:pos x="T8" y="T9"/>
                </a:cxn>
                <a:cxn ang="0">
                  <a:pos x="T10" y="T11"/>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62" name="Freeform 13"/>
            <p:cNvSpPr>
              <a:spLocks/>
            </p:cNvSpPr>
            <p:nvPr/>
          </p:nvSpPr>
          <p:spPr bwMode="hidden">
            <a:xfrm>
              <a:off x="5030" y="3151"/>
              <a:ext cx="728" cy="240"/>
            </a:xfrm>
            <a:custGeom>
              <a:avLst/>
              <a:gdLst>
                <a:gd name="T0" fmla="*/ 720 w 729"/>
                <a:gd name="T1" fmla="*/ 240 h 240"/>
                <a:gd name="T2" fmla="*/ 0 w 729"/>
                <a:gd name="T3" fmla="*/ 0 h 240"/>
                <a:gd name="T4" fmla="*/ 0 w 729"/>
                <a:gd name="T5" fmla="*/ 6 h 240"/>
                <a:gd name="T6" fmla="*/ 720 w 729"/>
                <a:gd name="T7" fmla="*/ 240 h 240"/>
                <a:gd name="T8" fmla="*/ 720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6" name="Freeform 14"/>
            <p:cNvSpPr>
              <a:spLocks/>
            </p:cNvSpPr>
            <p:nvPr/>
          </p:nvSpPr>
          <p:spPr bwMode="hidden">
            <a:xfrm>
              <a:off x="0" y="1486"/>
              <a:ext cx="5030" cy="1671"/>
            </a:xfrm>
            <a:custGeom>
              <a:avLst/>
              <a:gdLst>
                <a:gd name="T0" fmla="*/ 0 w 5035"/>
                <a:gd name="T1" fmla="*/ 72 h 1672"/>
                <a:gd name="T2" fmla="*/ 5035 w 5035"/>
                <a:gd name="T3" fmla="*/ 1672 h 1672"/>
                <a:gd name="T4" fmla="*/ 5035 w 5035"/>
                <a:gd name="T5" fmla="*/ 1666 h 1672"/>
                <a:gd name="T6" fmla="*/ 0 w 5035"/>
                <a:gd name="T7" fmla="*/ 0 h 1672"/>
                <a:gd name="T8" fmla="*/ 0 w 5035"/>
                <a:gd name="T9" fmla="*/ 72 h 1672"/>
                <a:gd name="T10" fmla="*/ 0 w 5035"/>
                <a:gd name="T11" fmla="*/ 72 h 1672"/>
              </a:gdLst>
              <a:ahLst/>
              <a:cxnLst>
                <a:cxn ang="0">
                  <a:pos x="T0" y="T1"/>
                </a:cxn>
                <a:cxn ang="0">
                  <a:pos x="T2" y="T3"/>
                </a:cxn>
                <a:cxn ang="0">
                  <a:pos x="T4" y="T5"/>
                </a:cxn>
                <a:cxn ang="0">
                  <a:pos x="T6" y="T7"/>
                </a:cxn>
                <a:cxn ang="0">
                  <a:pos x="T8" y="T9"/>
                </a:cxn>
                <a:cxn ang="0">
                  <a:pos x="T10" y="T11"/>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64" name="Freeform 15"/>
            <p:cNvSpPr>
              <a:spLocks/>
            </p:cNvSpPr>
            <p:nvPr/>
          </p:nvSpPr>
          <p:spPr bwMode="hidden">
            <a:xfrm>
              <a:off x="5030" y="3049"/>
              <a:ext cx="728" cy="318"/>
            </a:xfrm>
            <a:custGeom>
              <a:avLst/>
              <a:gdLst>
                <a:gd name="T0" fmla="*/ 720 w 729"/>
                <a:gd name="T1" fmla="*/ 318 h 318"/>
                <a:gd name="T2" fmla="*/ 720 w 729"/>
                <a:gd name="T3" fmla="*/ 312 h 318"/>
                <a:gd name="T4" fmla="*/ 0 w 729"/>
                <a:gd name="T5" fmla="*/ 0 h 318"/>
                <a:gd name="T6" fmla="*/ 0 w 729"/>
                <a:gd name="T7" fmla="*/ 54 h 318"/>
                <a:gd name="T8" fmla="*/ 720 w 729"/>
                <a:gd name="T9" fmla="*/ 318 h 318"/>
                <a:gd name="T10" fmla="*/ 720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08" name="Freeform 16"/>
            <p:cNvSpPr>
              <a:spLocks/>
            </p:cNvSpPr>
            <p:nvPr/>
          </p:nvSpPr>
          <p:spPr bwMode="hidden">
            <a:xfrm>
              <a:off x="0" y="916"/>
              <a:ext cx="5030" cy="2187"/>
            </a:xfrm>
            <a:custGeom>
              <a:avLst/>
              <a:gdLst>
                <a:gd name="T0" fmla="*/ 0 w 5035"/>
                <a:gd name="T1" fmla="*/ 396 h 2188"/>
                <a:gd name="T2" fmla="*/ 5035 w 5035"/>
                <a:gd name="T3" fmla="*/ 2188 h 2188"/>
                <a:gd name="T4" fmla="*/ 5035 w 5035"/>
                <a:gd name="T5" fmla="*/ 2134 h 2188"/>
                <a:gd name="T6" fmla="*/ 0 w 5035"/>
                <a:gd name="T7" fmla="*/ 0 h 2188"/>
                <a:gd name="T8" fmla="*/ 0 w 5035"/>
                <a:gd name="T9" fmla="*/ 396 h 2188"/>
                <a:gd name="T10" fmla="*/ 0 w 5035"/>
                <a:gd name="T11" fmla="*/ 396 h 2188"/>
              </a:gdLst>
              <a:ahLst/>
              <a:cxnLst>
                <a:cxn ang="0">
                  <a:pos x="T0" y="T1"/>
                </a:cxn>
                <a:cxn ang="0">
                  <a:pos x="T2" y="T3"/>
                </a:cxn>
                <a:cxn ang="0">
                  <a:pos x="T4" y="T5"/>
                </a:cxn>
                <a:cxn ang="0">
                  <a:pos x="T6" y="T7"/>
                </a:cxn>
                <a:cxn ang="0">
                  <a:pos x="T8" y="T9"/>
                </a:cxn>
                <a:cxn ang="0">
                  <a:pos x="T10" y="T11"/>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09" name="Freeform 17"/>
            <p:cNvSpPr>
              <a:spLocks/>
            </p:cNvSpPr>
            <p:nvPr/>
          </p:nvSpPr>
          <p:spPr bwMode="hidden">
            <a:xfrm>
              <a:off x="2294" y="0"/>
              <a:ext cx="3159" cy="2725"/>
            </a:xfrm>
            <a:custGeom>
              <a:avLst/>
              <a:gdLst>
                <a:gd name="T0" fmla="*/ 0 w 3163"/>
                <a:gd name="T1" fmla="*/ 0 h 2727"/>
                <a:gd name="T2" fmla="*/ 3145 w 3163"/>
                <a:gd name="T3" fmla="*/ 2727 h 2727"/>
                <a:gd name="T4" fmla="*/ 3163 w 3163"/>
                <a:gd name="T5" fmla="*/ 2704 h 2727"/>
                <a:gd name="T6" fmla="*/ 102 w 3163"/>
                <a:gd name="T7" fmla="*/ 0 h 2727"/>
                <a:gd name="T8" fmla="*/ 0 w 3163"/>
                <a:gd name="T9" fmla="*/ 0 h 2727"/>
                <a:gd name="T10" fmla="*/ 0 w 3163"/>
                <a:gd name="T11" fmla="*/ 0 h 2727"/>
              </a:gdLst>
              <a:ahLst/>
              <a:cxnLst>
                <a:cxn ang="0">
                  <a:pos x="T0" y="T1"/>
                </a:cxn>
                <a:cxn ang="0">
                  <a:pos x="T2" y="T3"/>
                </a:cxn>
                <a:cxn ang="0">
                  <a:pos x="T4" y="T5"/>
                </a:cxn>
                <a:cxn ang="0">
                  <a:pos x="T6" y="T7"/>
                </a:cxn>
                <a:cxn ang="0">
                  <a:pos x="T8" y="T9"/>
                </a:cxn>
                <a:cxn ang="0">
                  <a:pos x="T10" y="T11"/>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0" name="Freeform 18"/>
            <p:cNvSpPr>
              <a:spLocks/>
            </p:cNvSpPr>
            <p:nvPr/>
          </p:nvSpPr>
          <p:spPr bwMode="hidden">
            <a:xfrm>
              <a:off x="5435" y="2702"/>
              <a:ext cx="323" cy="299"/>
            </a:xfrm>
            <a:custGeom>
              <a:avLst/>
              <a:gdLst>
                <a:gd name="T0" fmla="*/ 323 w 323"/>
                <a:gd name="T1" fmla="*/ 299 h 299"/>
                <a:gd name="T2" fmla="*/ 323 w 323"/>
                <a:gd name="T3" fmla="*/ 263 h 299"/>
                <a:gd name="T4" fmla="*/ 18 w 323"/>
                <a:gd name="T5" fmla="*/ 0 h 299"/>
                <a:gd name="T6" fmla="*/ 0 w 323"/>
                <a:gd name="T7" fmla="*/ 23 h 299"/>
                <a:gd name="T8" fmla="*/ 323 w 323"/>
                <a:gd name="T9" fmla="*/ 299 h 299"/>
                <a:gd name="T10" fmla="*/ 323 w 323"/>
                <a:gd name="T11" fmla="*/ 299 h 299"/>
              </a:gdLst>
              <a:ahLst/>
              <a:cxnLst>
                <a:cxn ang="0">
                  <a:pos x="T0" y="T1"/>
                </a:cxn>
                <a:cxn ang="0">
                  <a:pos x="T2" y="T3"/>
                </a:cxn>
                <a:cxn ang="0">
                  <a:pos x="T4" y="T5"/>
                </a:cxn>
                <a:cxn ang="0">
                  <a:pos x="T6" y="T7"/>
                </a:cxn>
                <a:cxn ang="0">
                  <a:pos x="T8" y="T9"/>
                </a:cxn>
                <a:cxn ang="0">
                  <a:pos x="T10" y="T11"/>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6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2" name="Freeform 20"/>
            <p:cNvSpPr>
              <a:spLocks/>
            </p:cNvSpPr>
            <p:nvPr/>
          </p:nvSpPr>
          <p:spPr bwMode="hidden">
            <a:xfrm>
              <a:off x="2454" y="0"/>
              <a:ext cx="3119" cy="2678"/>
            </a:xfrm>
            <a:custGeom>
              <a:avLst/>
              <a:gdLst>
                <a:gd name="T0" fmla="*/ 0 w 3122"/>
                <a:gd name="T1" fmla="*/ 0 h 2680"/>
                <a:gd name="T2" fmla="*/ 3026 w 3122"/>
                <a:gd name="T3" fmla="*/ 2680 h 2680"/>
                <a:gd name="T4" fmla="*/ 3122 w 3122"/>
                <a:gd name="T5" fmla="*/ 2590 h 2680"/>
                <a:gd name="T6" fmla="*/ 383 w 3122"/>
                <a:gd name="T7" fmla="*/ 0 h 2680"/>
                <a:gd name="T8" fmla="*/ 0 w 3122"/>
                <a:gd name="T9" fmla="*/ 0 h 2680"/>
                <a:gd name="T10" fmla="*/ 0 w 3122"/>
                <a:gd name="T11" fmla="*/ 0 h 2680"/>
              </a:gdLst>
              <a:ahLst/>
              <a:cxnLst>
                <a:cxn ang="0">
                  <a:pos x="T0" y="T1"/>
                </a:cxn>
                <a:cxn ang="0">
                  <a:pos x="T2" y="T3"/>
                </a:cxn>
                <a:cxn ang="0">
                  <a:pos x="T4" y="T5"/>
                </a:cxn>
                <a:cxn ang="0">
                  <a:pos x="T6" y="T7"/>
                </a:cxn>
                <a:cxn ang="0">
                  <a:pos x="T8" y="T9"/>
                </a:cxn>
                <a:cxn ang="0">
                  <a:pos x="T10" y="T11"/>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7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4" name="Freeform 22"/>
            <p:cNvSpPr>
              <a:spLocks/>
            </p:cNvSpPr>
            <p:nvPr/>
          </p:nvSpPr>
          <p:spPr bwMode="hidden">
            <a:xfrm>
              <a:off x="3112" y="0"/>
              <a:ext cx="2514" cy="2534"/>
            </a:xfrm>
            <a:custGeom>
              <a:avLst/>
              <a:gdLst>
                <a:gd name="T0" fmla="*/ 0 w 2517"/>
                <a:gd name="T1" fmla="*/ 0 h 2536"/>
                <a:gd name="T2" fmla="*/ 2517 w 2517"/>
                <a:gd name="T3" fmla="*/ 2536 h 2536"/>
                <a:gd name="T4" fmla="*/ 2517 w 2517"/>
                <a:gd name="T5" fmla="*/ 2536 h 2536"/>
                <a:gd name="T6" fmla="*/ 66 w 2517"/>
                <a:gd name="T7" fmla="*/ 0 h 2536"/>
                <a:gd name="T8" fmla="*/ 0 w 2517"/>
                <a:gd name="T9" fmla="*/ 0 h 2536"/>
                <a:gd name="T10" fmla="*/ 0 w 2517"/>
                <a:gd name="T11" fmla="*/ 0 h 2536"/>
              </a:gdLst>
              <a:ahLst/>
              <a:cxnLst>
                <a:cxn ang="0">
                  <a:pos x="T0" y="T1"/>
                </a:cxn>
                <a:cxn ang="0">
                  <a:pos x="T2" y="T3"/>
                </a:cxn>
                <a:cxn ang="0">
                  <a:pos x="T4" y="T5"/>
                </a:cxn>
                <a:cxn ang="0">
                  <a:pos x="T6" y="T7"/>
                </a:cxn>
                <a:cxn ang="0">
                  <a:pos x="T8" y="T9"/>
                </a:cxn>
                <a:cxn ang="0">
                  <a:pos x="T10" y="T11"/>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5" name="Freeform 23"/>
            <p:cNvSpPr>
              <a:spLocks/>
            </p:cNvSpPr>
            <p:nvPr/>
          </p:nvSpPr>
          <p:spPr bwMode="hidden">
            <a:xfrm>
              <a:off x="3488" y="0"/>
              <a:ext cx="2198" cy="2480"/>
            </a:xfrm>
            <a:custGeom>
              <a:avLst/>
              <a:gdLst>
                <a:gd name="T0" fmla="*/ 0 w 2200"/>
                <a:gd name="T1" fmla="*/ 0 h 2482"/>
                <a:gd name="T2" fmla="*/ 2188 w 2200"/>
                <a:gd name="T3" fmla="*/ 2482 h 2482"/>
                <a:gd name="T4" fmla="*/ 2200 w 2200"/>
                <a:gd name="T5" fmla="*/ 2476 h 2482"/>
                <a:gd name="T6" fmla="*/ 317 w 2200"/>
                <a:gd name="T7" fmla="*/ 0 h 2482"/>
                <a:gd name="T8" fmla="*/ 0 w 2200"/>
                <a:gd name="T9" fmla="*/ 0 h 2482"/>
                <a:gd name="T10" fmla="*/ 0 w 2200"/>
                <a:gd name="T11" fmla="*/ 0 h 2482"/>
              </a:gdLst>
              <a:ahLst/>
              <a:cxnLst>
                <a:cxn ang="0">
                  <a:pos x="T0" y="T1"/>
                </a:cxn>
                <a:cxn ang="0">
                  <a:pos x="T2" y="T3"/>
                </a:cxn>
                <a:cxn ang="0">
                  <a:pos x="T4" y="T5"/>
                </a:cxn>
                <a:cxn ang="0">
                  <a:pos x="T6" y="T7"/>
                </a:cxn>
                <a:cxn ang="0">
                  <a:pos x="T8" y="T9"/>
                </a:cxn>
                <a:cxn ang="0">
                  <a:pos x="T10" y="T11"/>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a:noFill/>
            </a:ln>
            <a:effectLst/>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6" name="Freeform 24"/>
            <p:cNvSpPr>
              <a:spLocks/>
            </p:cNvSpPr>
            <p:nvPr/>
          </p:nvSpPr>
          <p:spPr bwMode="hidden">
            <a:xfrm>
              <a:off x="5674" y="2474"/>
              <a:ext cx="84" cy="96"/>
            </a:xfrm>
            <a:custGeom>
              <a:avLst/>
              <a:gdLst>
                <a:gd name="T0" fmla="*/ 84 w 84"/>
                <a:gd name="T1" fmla="*/ 96 h 96"/>
                <a:gd name="T2" fmla="*/ 84 w 84"/>
                <a:gd name="T3" fmla="*/ 90 h 96"/>
                <a:gd name="T4" fmla="*/ 12 w 84"/>
                <a:gd name="T5" fmla="*/ 0 h 96"/>
                <a:gd name="T6" fmla="*/ 0 w 84"/>
                <a:gd name="T7" fmla="*/ 6 h 96"/>
                <a:gd name="T8" fmla="*/ 84 w 84"/>
                <a:gd name="T9" fmla="*/ 96 h 96"/>
                <a:gd name="T10" fmla="*/ 84 w 84"/>
                <a:gd name="T11" fmla="*/ 96 h 96"/>
              </a:gdLst>
              <a:ahLst/>
              <a:cxnLst>
                <a:cxn ang="0">
                  <a:pos x="T0" y="T1"/>
                </a:cxn>
                <a:cxn ang="0">
                  <a:pos x="T2" y="T3"/>
                </a:cxn>
                <a:cxn ang="0">
                  <a:pos x="T4" y="T5"/>
                </a:cxn>
                <a:cxn ang="0">
                  <a:pos x="T6" y="T7"/>
                </a:cxn>
                <a:cxn ang="0">
                  <a:pos x="T8" y="T9"/>
                </a:cxn>
                <a:cxn ang="0">
                  <a:pos x="T10" y="T11"/>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7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18" name="Freeform 26"/>
            <p:cNvSpPr>
              <a:spLocks/>
            </p:cNvSpPr>
            <p:nvPr/>
          </p:nvSpPr>
          <p:spPr bwMode="hidden">
            <a:xfrm>
              <a:off x="5107" y="0"/>
              <a:ext cx="573" cy="1042"/>
            </a:xfrm>
            <a:custGeom>
              <a:avLst/>
              <a:gdLst>
                <a:gd name="T0" fmla="*/ 0 w 574"/>
                <a:gd name="T1" fmla="*/ 0 h 1043"/>
                <a:gd name="T2" fmla="*/ 497 w 574"/>
                <a:gd name="T3" fmla="*/ 1043 h 1043"/>
                <a:gd name="T4" fmla="*/ 574 w 574"/>
                <a:gd name="T5" fmla="*/ 851 h 1043"/>
                <a:gd name="T6" fmla="*/ 251 w 574"/>
                <a:gd name="T7" fmla="*/ 0 h 1043"/>
                <a:gd name="T8" fmla="*/ 0 w 574"/>
                <a:gd name="T9" fmla="*/ 0 h 1043"/>
                <a:gd name="T10" fmla="*/ 0 w 574"/>
                <a:gd name="T11" fmla="*/ 0 h 1043"/>
              </a:gdLst>
              <a:ahLst/>
              <a:cxnLst>
                <a:cxn ang="0">
                  <a:pos x="T0" y="T1"/>
                </a:cxn>
                <a:cxn ang="0">
                  <a:pos x="T2" y="T3"/>
                </a:cxn>
                <a:cxn ang="0">
                  <a:pos x="T4" y="T5"/>
                </a:cxn>
                <a:cxn ang="0">
                  <a:pos x="T6" y="T7"/>
                </a:cxn>
                <a:cxn ang="0">
                  <a:pos x="T8" y="T9"/>
                </a:cxn>
                <a:cxn ang="0">
                  <a:pos x="T10" y="T11"/>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19" name="Freeform 27"/>
            <p:cNvSpPr>
              <a:spLocks/>
            </p:cNvSpPr>
            <p:nvPr/>
          </p:nvSpPr>
          <p:spPr bwMode="hidden">
            <a:xfrm>
              <a:off x="5411" y="0"/>
              <a:ext cx="341" cy="796"/>
            </a:xfrm>
            <a:custGeom>
              <a:avLst/>
              <a:gdLst>
                <a:gd name="T0" fmla="*/ 144 w 341"/>
                <a:gd name="T1" fmla="*/ 0 h 797"/>
                <a:gd name="T2" fmla="*/ 0 w 341"/>
                <a:gd name="T3" fmla="*/ 0 h 797"/>
                <a:gd name="T4" fmla="*/ 287 w 341"/>
                <a:gd name="T5" fmla="*/ 797 h 797"/>
                <a:gd name="T6" fmla="*/ 341 w 341"/>
                <a:gd name="T7" fmla="*/ 653 h 797"/>
                <a:gd name="T8" fmla="*/ 144 w 341"/>
                <a:gd name="T9" fmla="*/ 0 h 797"/>
                <a:gd name="T10" fmla="*/ 144 w 341"/>
                <a:gd name="T11" fmla="*/ 0 h 797"/>
              </a:gdLst>
              <a:ahLst/>
              <a:cxnLst>
                <a:cxn ang="0">
                  <a:pos x="T0" y="T1"/>
                </a:cxn>
                <a:cxn ang="0">
                  <a:pos x="T2" y="T3"/>
                </a:cxn>
                <a:cxn ang="0">
                  <a:pos x="T4" y="T5"/>
                </a:cxn>
                <a:cxn ang="0">
                  <a:pos x="T6" y="T7"/>
                </a:cxn>
                <a:cxn ang="0">
                  <a:pos x="T8" y="T9"/>
                </a:cxn>
                <a:cxn ang="0">
                  <a:pos x="T10" y="T11"/>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77" name="Freeform 28"/>
            <p:cNvSpPr>
              <a:spLocks/>
            </p:cNvSpPr>
            <p:nvPr/>
          </p:nvSpPr>
          <p:spPr bwMode="hidden">
            <a:xfrm>
              <a:off x="5698" y="653"/>
              <a:ext cx="60" cy="311"/>
            </a:xfrm>
            <a:custGeom>
              <a:avLst/>
              <a:gdLst>
                <a:gd name="T0" fmla="*/ 0 w 60"/>
                <a:gd name="T1" fmla="*/ 144 h 312"/>
                <a:gd name="T2" fmla="*/ 60 w 60"/>
                <a:gd name="T3" fmla="*/ 303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1" name="Freeform 29"/>
            <p:cNvSpPr>
              <a:spLocks/>
            </p:cNvSpPr>
            <p:nvPr/>
          </p:nvSpPr>
          <p:spPr bwMode="hidden">
            <a:xfrm>
              <a:off x="2" y="1601"/>
              <a:ext cx="5752" cy="1864"/>
            </a:xfrm>
            <a:custGeom>
              <a:avLst/>
              <a:gdLst>
                <a:gd name="T0" fmla="*/ 0 w 5740"/>
                <a:gd name="T1" fmla="*/ 371 h 1864"/>
                <a:gd name="T2" fmla="*/ 5740 w 5740"/>
                <a:gd name="T3" fmla="*/ 1864 h 1864"/>
                <a:gd name="T4" fmla="*/ 5740 w 5740"/>
                <a:gd name="T5" fmla="*/ 1834 h 1864"/>
                <a:gd name="T6" fmla="*/ 0 w 5740"/>
                <a:gd name="T7" fmla="*/ 0 h 1864"/>
                <a:gd name="T8" fmla="*/ 0 w 5740"/>
                <a:gd name="T9" fmla="*/ 371 h 1864"/>
                <a:gd name="T10" fmla="*/ 0 w 5740"/>
                <a:gd name="T11" fmla="*/ 371 h 1864"/>
              </a:gdLst>
              <a:ahLst/>
              <a:cxnLst>
                <a:cxn ang="0">
                  <a:pos x="T0" y="T1"/>
                </a:cxn>
                <a:cxn ang="0">
                  <a:pos x="T2" y="T3"/>
                </a:cxn>
                <a:cxn ang="0">
                  <a:pos x="T4" y="T5"/>
                </a:cxn>
                <a:cxn ang="0">
                  <a:pos x="T6" y="T7"/>
                </a:cxn>
                <a:cxn ang="0">
                  <a:pos x="T8" y="T9"/>
                </a:cxn>
                <a:cxn ang="0">
                  <a:pos x="T10" y="T1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617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223" name="Freeform 31"/>
            <p:cNvSpPr>
              <a:spLocks/>
            </p:cNvSpPr>
            <p:nvPr/>
          </p:nvSpPr>
          <p:spPr bwMode="hidden">
            <a:xfrm>
              <a:off x="2" y="2152"/>
              <a:ext cx="5752" cy="1337"/>
            </a:xfrm>
            <a:custGeom>
              <a:avLst/>
              <a:gdLst>
                <a:gd name="T0" fmla="*/ 0 w 5740"/>
                <a:gd name="T1" fmla="*/ 366 h 1337"/>
                <a:gd name="T2" fmla="*/ 5740 w 5740"/>
                <a:gd name="T3" fmla="*/ 1337 h 1337"/>
                <a:gd name="T4" fmla="*/ 5740 w 5740"/>
                <a:gd name="T5" fmla="*/ 1331 h 1337"/>
                <a:gd name="T6" fmla="*/ 0 w 5740"/>
                <a:gd name="T7" fmla="*/ 0 h 1337"/>
                <a:gd name="T8" fmla="*/ 0 w 5740"/>
                <a:gd name="T9" fmla="*/ 366 h 1337"/>
                <a:gd name="T10" fmla="*/ 0 w 5740"/>
                <a:gd name="T11" fmla="*/ 366 h 1337"/>
              </a:gdLst>
              <a:ahLst/>
              <a:cxnLst>
                <a:cxn ang="0">
                  <a:pos x="T0" y="T1"/>
                </a:cxn>
                <a:cxn ang="0">
                  <a:pos x="T2" y="T3"/>
                </a:cxn>
                <a:cxn ang="0">
                  <a:pos x="T4" y="T5"/>
                </a:cxn>
                <a:cxn ang="0">
                  <a:pos x="T6" y="T7"/>
                </a:cxn>
                <a:cxn ang="0">
                  <a:pos x="T8" y="T9"/>
                </a:cxn>
                <a:cxn ang="0">
                  <a:pos x="T10" y="T11"/>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4" name="Freeform 32"/>
            <p:cNvSpPr>
              <a:spLocks/>
            </p:cNvSpPr>
            <p:nvPr/>
          </p:nvSpPr>
          <p:spPr bwMode="hidden">
            <a:xfrm>
              <a:off x="2" y="3177"/>
              <a:ext cx="5752" cy="414"/>
            </a:xfrm>
            <a:custGeom>
              <a:avLst/>
              <a:gdLst>
                <a:gd name="T0" fmla="*/ 0 w 5740"/>
                <a:gd name="T1" fmla="*/ 48 h 414"/>
                <a:gd name="T2" fmla="*/ 5740 w 5740"/>
                <a:gd name="T3" fmla="*/ 414 h 414"/>
                <a:gd name="T4" fmla="*/ 5740 w 5740"/>
                <a:gd name="T5" fmla="*/ 402 h 414"/>
                <a:gd name="T6" fmla="*/ 0 w 5740"/>
                <a:gd name="T7" fmla="*/ 0 h 414"/>
                <a:gd name="T8" fmla="*/ 0 w 5740"/>
                <a:gd name="T9" fmla="*/ 48 h 414"/>
                <a:gd name="T10" fmla="*/ 0 w 5740"/>
                <a:gd name="T11" fmla="*/ 48 h 414"/>
              </a:gdLst>
              <a:ahLst/>
              <a:cxnLst>
                <a:cxn ang="0">
                  <a:pos x="T0" y="T1"/>
                </a:cxn>
                <a:cxn ang="0">
                  <a:pos x="T2" y="T3"/>
                </a:cxn>
                <a:cxn ang="0">
                  <a:pos x="T4" y="T5"/>
                </a:cxn>
                <a:cxn ang="0">
                  <a:pos x="T6" y="T7"/>
                </a:cxn>
                <a:cxn ang="0">
                  <a:pos x="T8" y="T9"/>
                </a:cxn>
                <a:cxn ang="0">
                  <a:pos x="T10" y="T11"/>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5" name="Freeform 33"/>
            <p:cNvSpPr>
              <a:spLocks/>
            </p:cNvSpPr>
            <p:nvPr/>
          </p:nvSpPr>
          <p:spPr bwMode="hidden">
            <a:xfrm>
              <a:off x="1297" y="0"/>
              <a:ext cx="4457" cy="3177"/>
            </a:xfrm>
            <a:custGeom>
              <a:avLst/>
              <a:gdLst>
                <a:gd name="T0" fmla="*/ 0 w 4448"/>
                <a:gd name="T1" fmla="*/ 0 h 3177"/>
                <a:gd name="T2" fmla="*/ 4448 w 4448"/>
                <a:gd name="T3" fmla="*/ 3177 h 3177"/>
                <a:gd name="T4" fmla="*/ 4448 w 4448"/>
                <a:gd name="T5" fmla="*/ 3153 h 3177"/>
                <a:gd name="T6" fmla="*/ 125 w 4448"/>
                <a:gd name="T7" fmla="*/ 0 h 3177"/>
                <a:gd name="T8" fmla="*/ 0 w 4448"/>
                <a:gd name="T9" fmla="*/ 0 h 3177"/>
                <a:gd name="T10" fmla="*/ 0 w 4448"/>
                <a:gd name="T11" fmla="*/ 0 h 3177"/>
              </a:gdLst>
              <a:ahLst/>
              <a:cxnLst>
                <a:cxn ang="0">
                  <a:pos x="T0" y="T1"/>
                </a:cxn>
                <a:cxn ang="0">
                  <a:pos x="T2" y="T3"/>
                </a:cxn>
                <a:cxn ang="0">
                  <a:pos x="T4" y="T5"/>
                </a:cxn>
                <a:cxn ang="0">
                  <a:pos x="T6" y="T7"/>
                </a:cxn>
                <a:cxn ang="0">
                  <a:pos x="T8" y="T9"/>
                </a:cxn>
                <a:cxn ang="0">
                  <a:pos x="T10" y="T11"/>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6" name="Freeform 34"/>
            <p:cNvSpPr>
              <a:spLocks/>
            </p:cNvSpPr>
            <p:nvPr/>
          </p:nvSpPr>
          <p:spPr bwMode="hidden">
            <a:xfrm>
              <a:off x="3321" y="0"/>
              <a:ext cx="2433" cy="2614"/>
            </a:xfrm>
            <a:custGeom>
              <a:avLst/>
              <a:gdLst>
                <a:gd name="T0" fmla="*/ 0 w 2428"/>
                <a:gd name="T1" fmla="*/ 0 h 2614"/>
                <a:gd name="T2" fmla="*/ 2428 w 2428"/>
                <a:gd name="T3" fmla="*/ 2614 h 2614"/>
                <a:gd name="T4" fmla="*/ 2428 w 2428"/>
                <a:gd name="T5" fmla="*/ 2608 h 2614"/>
                <a:gd name="T6" fmla="*/ 66 w 2428"/>
                <a:gd name="T7" fmla="*/ 0 h 2614"/>
                <a:gd name="T8" fmla="*/ 0 w 2428"/>
                <a:gd name="T9" fmla="*/ 0 h 2614"/>
                <a:gd name="T10" fmla="*/ 0 w 2428"/>
                <a:gd name="T11" fmla="*/ 0 h 2614"/>
              </a:gdLst>
              <a:ahLst/>
              <a:cxnLst>
                <a:cxn ang="0">
                  <a:pos x="T0" y="T1"/>
                </a:cxn>
                <a:cxn ang="0">
                  <a:pos x="T2" y="T3"/>
                </a:cxn>
                <a:cxn ang="0">
                  <a:pos x="T4" y="T5"/>
                </a:cxn>
                <a:cxn ang="0">
                  <a:pos x="T6" y="T7"/>
                </a:cxn>
                <a:cxn ang="0">
                  <a:pos x="T8" y="T9"/>
                </a:cxn>
                <a:cxn ang="0">
                  <a:pos x="T10" y="T11"/>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7" name="Freeform 35"/>
            <p:cNvSpPr>
              <a:spLocks/>
            </p:cNvSpPr>
            <p:nvPr/>
          </p:nvSpPr>
          <p:spPr bwMode="hidden">
            <a:xfrm>
              <a:off x="3950" y="0"/>
              <a:ext cx="1804" cy="2464"/>
            </a:xfrm>
            <a:custGeom>
              <a:avLst/>
              <a:gdLst>
                <a:gd name="T0" fmla="*/ 485 w 1800"/>
                <a:gd name="T1" fmla="*/ 0 h 2464"/>
                <a:gd name="T2" fmla="*/ 0 w 1800"/>
                <a:gd name="T3" fmla="*/ 0 h 2464"/>
                <a:gd name="T4" fmla="*/ 1800 w 1800"/>
                <a:gd name="T5" fmla="*/ 2464 h 2464"/>
                <a:gd name="T6" fmla="*/ 1800 w 1800"/>
                <a:gd name="T7" fmla="*/ 2248 h 2464"/>
                <a:gd name="T8" fmla="*/ 1794 w 1800"/>
                <a:gd name="T9" fmla="*/ 2248 h 2464"/>
                <a:gd name="T10" fmla="*/ 485 w 1800"/>
                <a:gd name="T11" fmla="*/ 0 h 2464"/>
                <a:gd name="T12" fmla="*/ 485 w 1800"/>
                <a:gd name="T13" fmla="*/ 0 h 2464"/>
              </a:gdLst>
              <a:ahLst/>
              <a:cxnLst>
                <a:cxn ang="0">
                  <a:pos x="T0" y="T1"/>
                </a:cxn>
                <a:cxn ang="0">
                  <a:pos x="T2" y="T3"/>
                </a:cxn>
                <a:cxn ang="0">
                  <a:pos x="T4" y="T5"/>
                </a:cxn>
                <a:cxn ang="0">
                  <a:pos x="T6" y="T7"/>
                </a:cxn>
                <a:cxn ang="0">
                  <a:pos x="T8" y="T9"/>
                </a:cxn>
                <a:cxn ang="0">
                  <a:pos x="T10" y="T11"/>
                </a:cxn>
                <a:cxn ang="0">
                  <a:pos x="T12" y="T13"/>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8" name="Freeform 36"/>
            <p:cNvSpPr>
              <a:spLocks/>
            </p:cNvSpPr>
            <p:nvPr/>
          </p:nvSpPr>
          <p:spPr bwMode="hidden">
            <a:xfrm>
              <a:off x="4519" y="0"/>
              <a:ext cx="1235" cy="2074"/>
            </a:xfrm>
            <a:custGeom>
              <a:avLst/>
              <a:gdLst>
                <a:gd name="T0" fmla="*/ 0 w 1232"/>
                <a:gd name="T1" fmla="*/ 0 h 2074"/>
                <a:gd name="T2" fmla="*/ 1232 w 1232"/>
                <a:gd name="T3" fmla="*/ 2074 h 2074"/>
                <a:gd name="T4" fmla="*/ 1232 w 1232"/>
                <a:gd name="T5" fmla="*/ 2038 h 2074"/>
                <a:gd name="T6" fmla="*/ 42 w 1232"/>
                <a:gd name="T7" fmla="*/ 0 h 2074"/>
                <a:gd name="T8" fmla="*/ 0 w 1232"/>
                <a:gd name="T9" fmla="*/ 0 h 2074"/>
                <a:gd name="T10" fmla="*/ 0 w 1232"/>
                <a:gd name="T11" fmla="*/ 0 h 2074"/>
              </a:gdLst>
              <a:ahLst/>
              <a:cxnLst>
                <a:cxn ang="0">
                  <a:pos x="T0" y="T1"/>
                </a:cxn>
                <a:cxn ang="0">
                  <a:pos x="T2" y="T3"/>
                </a:cxn>
                <a:cxn ang="0">
                  <a:pos x="T4" y="T5"/>
                </a:cxn>
                <a:cxn ang="0">
                  <a:pos x="T6" y="T7"/>
                </a:cxn>
                <a:cxn ang="0">
                  <a:pos x="T8" y="T9"/>
                </a:cxn>
                <a:cxn ang="0">
                  <a:pos x="T10" y="T11"/>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29" name="Freeform 37"/>
            <p:cNvSpPr>
              <a:spLocks/>
            </p:cNvSpPr>
            <p:nvPr/>
          </p:nvSpPr>
          <p:spPr bwMode="hidden">
            <a:xfrm>
              <a:off x="4694" y="0"/>
              <a:ext cx="1060" cy="1936"/>
            </a:xfrm>
            <a:custGeom>
              <a:avLst/>
              <a:gdLst>
                <a:gd name="T0" fmla="*/ 0 w 1058"/>
                <a:gd name="T1" fmla="*/ 0 h 1936"/>
                <a:gd name="T2" fmla="*/ 1058 w 1058"/>
                <a:gd name="T3" fmla="*/ 1936 h 1936"/>
                <a:gd name="T4" fmla="*/ 1058 w 1058"/>
                <a:gd name="T5" fmla="*/ 1930 h 1936"/>
                <a:gd name="T6" fmla="*/ 54 w 1058"/>
                <a:gd name="T7" fmla="*/ 0 h 1936"/>
                <a:gd name="T8" fmla="*/ 0 w 1058"/>
                <a:gd name="T9" fmla="*/ 0 h 1936"/>
                <a:gd name="T10" fmla="*/ 0 w 1058"/>
                <a:gd name="T11" fmla="*/ 0 h 1936"/>
              </a:gdLst>
              <a:ahLst/>
              <a:cxnLst>
                <a:cxn ang="0">
                  <a:pos x="T0" y="T1"/>
                </a:cxn>
                <a:cxn ang="0">
                  <a:pos x="T2" y="T3"/>
                </a:cxn>
                <a:cxn ang="0">
                  <a:pos x="T4" y="T5"/>
                </a:cxn>
                <a:cxn ang="0">
                  <a:pos x="T6" y="T7"/>
                </a:cxn>
                <a:cxn ang="0">
                  <a:pos x="T8" y="T9"/>
                </a:cxn>
                <a:cxn ang="0">
                  <a:pos x="T10" y="T11"/>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0" name="Freeform 38"/>
            <p:cNvSpPr>
              <a:spLocks/>
            </p:cNvSpPr>
            <p:nvPr/>
          </p:nvSpPr>
          <p:spPr bwMode="hidden">
            <a:xfrm>
              <a:off x="4981" y="0"/>
              <a:ext cx="773" cy="1487"/>
            </a:xfrm>
            <a:custGeom>
              <a:avLst/>
              <a:gdLst>
                <a:gd name="T0" fmla="*/ 771 w 771"/>
                <a:gd name="T1" fmla="*/ 1433 h 1487"/>
                <a:gd name="T2" fmla="*/ 42 w 771"/>
                <a:gd name="T3" fmla="*/ 0 h 1487"/>
                <a:gd name="T4" fmla="*/ 0 w 771"/>
                <a:gd name="T5" fmla="*/ 0 h 1487"/>
                <a:gd name="T6" fmla="*/ 771 w 771"/>
                <a:gd name="T7" fmla="*/ 1487 h 1487"/>
                <a:gd name="T8" fmla="*/ 771 w 771"/>
                <a:gd name="T9" fmla="*/ 1433 h 1487"/>
                <a:gd name="T10" fmla="*/ 771 w 771"/>
                <a:gd name="T11" fmla="*/ 1433 h 1487"/>
              </a:gdLst>
              <a:ahLst/>
              <a:cxnLst>
                <a:cxn ang="0">
                  <a:pos x="T0" y="T1"/>
                </a:cxn>
                <a:cxn ang="0">
                  <a:pos x="T2" y="T3"/>
                </a:cxn>
                <a:cxn ang="0">
                  <a:pos x="T4" y="T5"/>
                </a:cxn>
                <a:cxn ang="0">
                  <a:pos x="T6" y="T7"/>
                </a:cxn>
                <a:cxn ang="0">
                  <a:pos x="T8" y="T9"/>
                </a:cxn>
                <a:cxn ang="0">
                  <a:pos x="T10" y="T11"/>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nvGrpSpPr>
            <p:cNvPr id="6188" name="Group 39"/>
            <p:cNvGrpSpPr>
              <a:grpSpLocks/>
            </p:cNvGrpSpPr>
            <p:nvPr userDrawn="1"/>
          </p:nvGrpSpPr>
          <p:grpSpPr bwMode="auto">
            <a:xfrm>
              <a:off x="0" y="1632"/>
              <a:ext cx="5758" cy="1858"/>
              <a:chOff x="0" y="1632"/>
              <a:chExt cx="5758" cy="1858"/>
            </a:xfrm>
          </p:grpSpPr>
          <p:sp>
            <p:nvSpPr>
              <p:cNvPr id="8232" name="Freeform 40"/>
              <p:cNvSpPr>
                <a:spLocks/>
              </p:cNvSpPr>
              <p:nvPr/>
            </p:nvSpPr>
            <p:spPr bwMode="hidden">
              <a:xfrm>
                <a:off x="0" y="1632"/>
                <a:ext cx="3670" cy="1313"/>
              </a:xfrm>
              <a:custGeom>
                <a:avLst/>
                <a:gdLst>
                  <a:gd name="T0" fmla="*/ 0 w 3659"/>
                  <a:gd name="T1" fmla="*/ 0 h 1313"/>
                  <a:gd name="T2" fmla="*/ 0 w 3659"/>
                  <a:gd name="T3" fmla="*/ 366 h 1313"/>
                  <a:gd name="T4" fmla="*/ 3635 w 3659"/>
                  <a:gd name="T5" fmla="*/ 1313 h 1313"/>
                  <a:gd name="T6" fmla="*/ 3647 w 3659"/>
                  <a:gd name="T7" fmla="*/ 1235 h 1313"/>
                  <a:gd name="T8" fmla="*/ 3659 w 3659"/>
                  <a:gd name="T9" fmla="*/ 1163 h 1313"/>
                  <a:gd name="T10" fmla="*/ 0 w 3659"/>
                  <a:gd name="T11" fmla="*/ 0 h 1313"/>
                  <a:gd name="T12" fmla="*/ 0 w 3659"/>
                  <a:gd name="T13" fmla="*/ 0 h 1313"/>
                </a:gdLst>
                <a:ahLst/>
                <a:cxnLst>
                  <a:cxn ang="0">
                    <a:pos x="T0" y="T1"/>
                  </a:cxn>
                  <a:cxn ang="0">
                    <a:pos x="T2" y="T3"/>
                  </a:cxn>
                  <a:cxn ang="0">
                    <a:pos x="T4" y="T5"/>
                  </a:cxn>
                  <a:cxn ang="0">
                    <a:pos x="T6" y="T7"/>
                  </a:cxn>
                  <a:cxn ang="0">
                    <a:pos x="T8" y="T9"/>
                  </a:cxn>
                  <a:cxn ang="0">
                    <a:pos x="T10" y="T11"/>
                  </a:cxn>
                  <a:cxn ang="0">
                    <a:pos x="T12" y="T13"/>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sp>
            <p:nvSpPr>
              <p:cNvPr id="8233" name="Freeform 41"/>
              <p:cNvSpPr>
                <a:spLocks/>
              </p:cNvSpPr>
              <p:nvPr/>
            </p:nvSpPr>
            <p:spPr bwMode="hidden">
              <a:xfrm>
                <a:off x="3646" y="2795"/>
                <a:ext cx="2112" cy="695"/>
              </a:xfrm>
              <a:custGeom>
                <a:avLst/>
                <a:gdLst>
                  <a:gd name="T0" fmla="*/ 2105 w 2105"/>
                  <a:gd name="T1" fmla="*/ 665 h 695"/>
                  <a:gd name="T2" fmla="*/ 24 w 2105"/>
                  <a:gd name="T3" fmla="*/ 0 h 695"/>
                  <a:gd name="T4" fmla="*/ 12 w 2105"/>
                  <a:gd name="T5" fmla="*/ 72 h 695"/>
                  <a:gd name="T6" fmla="*/ 0 w 2105"/>
                  <a:gd name="T7" fmla="*/ 150 h 695"/>
                  <a:gd name="T8" fmla="*/ 2105 w 2105"/>
                  <a:gd name="T9" fmla="*/ 695 h 695"/>
                  <a:gd name="T10" fmla="*/ 2105 w 2105"/>
                  <a:gd name="T11" fmla="*/ 665 h 695"/>
                  <a:gd name="T12" fmla="*/ 2105 w 2105"/>
                  <a:gd name="T13" fmla="*/ 665 h 695"/>
                </a:gdLst>
                <a:ahLst/>
                <a:cxnLst>
                  <a:cxn ang="0">
                    <a:pos x="T0" y="T1"/>
                  </a:cxn>
                  <a:cxn ang="0">
                    <a:pos x="T2" y="T3"/>
                  </a:cxn>
                  <a:cxn ang="0">
                    <a:pos x="T4" y="T5"/>
                  </a:cxn>
                  <a:cxn ang="0">
                    <a:pos x="T6" y="T7"/>
                  </a:cxn>
                  <a:cxn ang="0">
                    <a:pos x="T8" y="T9"/>
                  </a:cxn>
                  <a:cxn ang="0">
                    <a:pos x="T10" y="T11"/>
                  </a:cxn>
                  <a:cxn ang="0">
                    <a:pos x="T12" y="T13"/>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a:noFill/>
              </a:ln>
            </p:spPr>
            <p:txBody>
              <a:bodyPr/>
              <a:lstStyle/>
              <a:p>
                <a:pPr eaLnBrk="1" hangingPunct="1">
                  <a:defRPr/>
                </a:pPr>
                <a:endParaRPr kumimoji="0" lang="zh-CN" altLang="en-US" sz="1800">
                  <a:solidFill>
                    <a:srgbClr val="FFFFFF"/>
                  </a:solidFill>
                  <a:latin typeface="Arial" panose="020B0604020202020204" pitchFamily="34" charset="0"/>
                </a:endParaRPr>
              </a:p>
            </p:txBody>
          </p:sp>
        </p:grpSp>
      </p:grpSp>
      <p:sp>
        <p:nvSpPr>
          <p:cNvPr id="8234" name="Rectangle 42"/>
          <p:cNvSpPr>
            <a:spLocks noGrp="1" noChangeArrowheads="1"/>
          </p:cNvSpPr>
          <p:nvPr>
            <p:ph type="title"/>
          </p:nvPr>
        </p:nvSpPr>
        <p:spPr bwMode="auto">
          <a:xfrm>
            <a:off x="158750" y="277813"/>
            <a:ext cx="8985250" cy="1143000"/>
          </a:xfrm>
          <a:prstGeom prst="rect">
            <a:avLst/>
          </a:prstGeom>
          <a:noFill/>
          <a:ln>
            <a:noFill/>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8235" name="Rectangle 43"/>
          <p:cNvSpPr>
            <a:spLocks noGrp="1" noChangeArrowheads="1"/>
          </p:cNvSpPr>
          <p:nvPr>
            <p:ph type="body" idx="1"/>
          </p:nvPr>
        </p:nvSpPr>
        <p:spPr bwMode="auto">
          <a:xfrm>
            <a:off x="106363" y="1600200"/>
            <a:ext cx="8929687" cy="4530725"/>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236" name="Rectangle 44"/>
          <p:cNvSpPr>
            <a:spLocks noGrp="1" noChangeArrowheads="1"/>
          </p:cNvSpPr>
          <p:nvPr>
            <p:ph type="dt" sz="half" idx="2"/>
          </p:nvPr>
        </p:nvSpPr>
        <p:spPr bwMode="auto">
          <a:xfrm>
            <a:off x="457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7" name="Rectangle 45"/>
          <p:cNvSpPr>
            <a:spLocks noGrp="1" noChangeArrowheads="1"/>
          </p:cNvSpPr>
          <p:nvPr>
            <p:ph type="ftr" sz="quarter" idx="3"/>
          </p:nvPr>
        </p:nvSpPr>
        <p:spPr bwMode="auto">
          <a:xfrm>
            <a:off x="3124200" y="6248400"/>
            <a:ext cx="2895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ctr" eaLnBrk="1" hangingPunct="1">
              <a:defRPr kumimoji="0" sz="1200">
                <a:solidFill>
                  <a:srgbClr val="FFFFFF"/>
                </a:solidFill>
                <a:effectLst>
                  <a:outerShdw blurRad="38100" dist="38100" dir="2700000" algn="tl">
                    <a:srgbClr val="000000"/>
                  </a:outerShdw>
                </a:effectLst>
                <a:latin typeface="Arial" panose="020B0604020202020204" pitchFamily="34" charset="0"/>
              </a:defRPr>
            </a:lvl1pPr>
          </a:lstStyle>
          <a:p>
            <a:pPr>
              <a:defRPr/>
            </a:pPr>
            <a:endParaRPr lang="en-US" altLang="zh-CN"/>
          </a:p>
        </p:txBody>
      </p:sp>
      <p:sp>
        <p:nvSpPr>
          <p:cNvPr id="8238" name="Rectangle 46"/>
          <p:cNvSpPr>
            <a:spLocks noGrp="1" noChangeArrowheads="1"/>
          </p:cNvSpPr>
          <p:nvPr>
            <p:ph type="sldNum" sz="quarter" idx="4"/>
          </p:nvPr>
        </p:nvSpPr>
        <p:spPr bwMode="auto">
          <a:xfrm>
            <a:off x="6553200" y="6243638"/>
            <a:ext cx="21336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kumimoji="0" sz="1200" b="1">
                <a:solidFill>
                  <a:srgbClr val="FFFFFF"/>
                </a:solidFill>
                <a:effectLst>
                  <a:outerShdw blurRad="38100" dist="38100" dir="2700000" algn="tl">
                    <a:srgbClr val="000000"/>
                  </a:outerShdw>
                </a:effectLst>
                <a:latin typeface="Arial" panose="020B0604020202020204" pitchFamily="34" charset="0"/>
              </a:defRPr>
            </a:lvl1pPr>
          </a:lstStyle>
          <a:p>
            <a:pPr>
              <a:defRPr/>
            </a:pPr>
            <a:fld id="{BEA5E6F1-D83C-4590-9175-0A8723DCEDD1}" type="slidenum">
              <a:rPr lang="en-US" altLang="zh-CN"/>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17" r:id="rId1"/>
    <p:sldLayoutId id="2147486018" r:id="rId2"/>
    <p:sldLayoutId id="2147486019" r:id="rId3"/>
    <p:sldLayoutId id="2147486020" r:id="rId4"/>
    <p:sldLayoutId id="2147486021" r:id="rId5"/>
    <p:sldLayoutId id="2147486022" r:id="rId6"/>
    <p:sldLayoutId id="2147486023" r:id="rId7"/>
    <p:sldLayoutId id="2147486024" r:id="rId8"/>
    <p:sldLayoutId id="2147486025" r:id="rId9"/>
    <p:sldLayoutId id="2147486026" r:id="rId10"/>
    <p:sldLayoutId id="2147486027" r:id="rId11"/>
    <p:sldLayoutId id="2147486028" r:id="rId12"/>
  </p:sldLayoutIdLst>
  <p:transition>
    <p:blinds dir="vert"/>
  </p:transition>
  <p:timing>
    <p:tnLst>
      <p:par>
        <p:cTn id="1" dur="indefinite" restart="never" nodeType="tmRoot"/>
      </p:par>
    </p:tnLst>
  </p:timing>
  <p:hf hdr="0" dt="0"/>
  <p:txStyles>
    <p:titleStyle>
      <a:lvl1pPr algn="l" rtl="0" eaLnBrk="0" fontAlgn="base" hangingPunct="0">
        <a:spcBef>
          <a:spcPct val="0"/>
        </a:spcBef>
        <a:spcAft>
          <a:spcPct val="0"/>
        </a:spcAft>
        <a:defRPr sz="5400" b="1" kern="1200">
          <a:solidFill>
            <a:srgbClr val="FFFF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2pPr>
      <a:lvl3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3pPr>
      <a:lvl4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4pPr>
      <a:lvl5pPr algn="l" rtl="0" eaLnBrk="0" fontAlgn="base" hangingPunct="0">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5pPr>
      <a:lvl6pPr marL="4572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6pPr>
      <a:lvl7pPr marL="9144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7pPr>
      <a:lvl8pPr marL="13716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8pPr>
      <a:lvl9pPr marL="1828800" algn="l" rtl="0" fontAlgn="base">
        <a:spcBef>
          <a:spcPct val="0"/>
        </a:spcBef>
        <a:spcAft>
          <a:spcPct val="0"/>
        </a:spcAft>
        <a:defRPr sz="5400" b="1">
          <a:solidFill>
            <a:srgbClr val="FFFF00"/>
          </a:solidFill>
          <a:effectLst>
            <a:outerShdw blurRad="38100" dist="38100" dir="2700000" algn="tl">
              <a:srgbClr val="000000"/>
            </a:outerShdw>
          </a:effectLst>
          <a:latin typeface="Arial" panose="020B0604020202020204" pitchFamily="34" charset="0"/>
          <a:ea typeface="楷体_GB2312" pitchFamily="49" charset="-122"/>
        </a:defRPr>
      </a:lvl9pPr>
    </p:titleStyle>
    <p:bodyStyle>
      <a:lvl1pPr marL="342900" indent="-342900" algn="l" rtl="0" eaLnBrk="0" fontAlgn="base" hangingPunct="0">
        <a:spcBef>
          <a:spcPct val="0"/>
        </a:spcBef>
        <a:spcAft>
          <a:spcPct val="0"/>
        </a:spcAft>
        <a:buClr>
          <a:schemeClr val="tx1"/>
        </a:buClr>
        <a:buSzPct val="90000"/>
        <a:buFont typeface="Wingdings" panose="05000000000000000000" pitchFamily="2" charset="2"/>
        <a:buChar char="Ø"/>
        <a:defRPr sz="3200" b="1" kern="1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0"/>
        </a:spcBef>
        <a:spcAft>
          <a:spcPct val="0"/>
        </a:spcAft>
        <a:buFont typeface="Times New Roman" panose="02020603050405020304" pitchFamily="18" charset="0"/>
        <a:buChar char="♫"/>
        <a:defRPr sz="2800" b="1" kern="1200">
          <a:solidFill>
            <a:schemeClr val="tx1"/>
          </a:solidFill>
          <a:effectLst>
            <a:outerShdw blurRad="38100" dist="38100" dir="2700000" algn="tl">
              <a:srgbClr val="000000"/>
            </a:outerShdw>
          </a:effectLst>
          <a:latin typeface="+mn-lt"/>
          <a:ea typeface="+mn-ea"/>
          <a:cs typeface="+mn-cs"/>
        </a:defRPr>
      </a:lvl2pPr>
      <a:lvl3pPr marL="1143000" indent="-228600" algn="l" rtl="0" eaLnBrk="0" fontAlgn="base" hangingPunct="0">
        <a:spcBef>
          <a:spcPct val="0"/>
        </a:spcBef>
        <a:spcAft>
          <a:spcPct val="0"/>
        </a:spcAft>
        <a:buClr>
          <a:schemeClr val="accent2"/>
        </a:buClr>
        <a:buSzPct val="90000"/>
        <a:buFont typeface="Wingdings" panose="05000000000000000000" pitchFamily="2" charset="2"/>
        <a:buBlip>
          <a:blip r:embed="rId14"/>
        </a:buBlip>
        <a:defRPr sz="2400" b="1" kern="1200">
          <a:solidFill>
            <a:schemeClr val="tx1"/>
          </a:solidFill>
          <a:effectLst>
            <a:outerShdw blurRad="38100" dist="38100" dir="2700000" algn="tl">
              <a:srgbClr val="000000"/>
            </a:outerShdw>
          </a:effectLst>
          <a:latin typeface="+mn-lt"/>
          <a:ea typeface="+mn-ea"/>
          <a:cs typeface="+mn-cs"/>
        </a:defRPr>
      </a:lvl3pPr>
      <a:lvl4pPr marL="1600200" indent="-228600" algn="l" rtl="0" eaLnBrk="0" fontAlgn="base" hangingPunct="0">
        <a:spcBef>
          <a:spcPct val="0"/>
        </a:spcBef>
        <a:spcAft>
          <a:spcPct val="0"/>
        </a:spcAft>
        <a:buChar char="–"/>
        <a:defRPr sz="2000" b="1" kern="1200">
          <a:solidFill>
            <a:schemeClr val="tx1"/>
          </a:solidFill>
          <a:effectLst>
            <a:outerShdw blurRad="38100" dist="38100" dir="2700000" algn="tl">
              <a:srgbClr val="000000"/>
            </a:outerShdw>
          </a:effectLst>
          <a:latin typeface="+mn-lt"/>
          <a:ea typeface="+mn-ea"/>
          <a:cs typeface="+mn-cs"/>
        </a:defRPr>
      </a:lvl4pPr>
      <a:lvl5pPr marL="2057400" indent="-228600" algn="l" rtl="0" eaLnBrk="0" fontAlgn="base" hangingPunct="0">
        <a:spcBef>
          <a:spcPct val="0"/>
        </a:spcBef>
        <a:spcAft>
          <a:spcPct val="0"/>
        </a:spcAft>
        <a:buClr>
          <a:schemeClr val="folHlink"/>
        </a:buClr>
        <a:buSzPct val="90000"/>
        <a:buFont typeface="Wingdings" panose="05000000000000000000" pitchFamily="2" charset="2"/>
        <a:buBlip>
          <a:blip r:embed="rId15"/>
        </a:buBlip>
        <a:defRPr sz="2000" b="1" kern="1200">
          <a:solidFill>
            <a:schemeClr val="tx1"/>
          </a:solidFill>
          <a:effectLst>
            <a:outerShdw blurRad="38100" dist="38100" dir="2700000" algn="tl">
              <a:srgbClr val="000000"/>
            </a:outerShdw>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70" name="Group 49"/>
          <p:cNvGrpSpPr>
            <a:grpSpLocks/>
          </p:cNvGrpSpPr>
          <p:nvPr/>
        </p:nvGrpSpPr>
        <p:grpSpPr bwMode="auto">
          <a:xfrm>
            <a:off x="0" y="0"/>
            <a:ext cx="9144000" cy="7405688"/>
            <a:chOff x="0" y="-9"/>
            <a:chExt cx="5760" cy="4665"/>
          </a:xfrm>
        </p:grpSpPr>
        <p:sp>
          <p:nvSpPr>
            <p:cNvPr id="7176" name="Freeform 8"/>
            <p:cNvSpPr>
              <a:spLocks/>
            </p:cNvSpPr>
            <p:nvPr/>
          </p:nvSpPr>
          <p:spPr bwMode="hidden">
            <a:xfrm>
              <a:off x="1632" y="-5"/>
              <a:ext cx="1737" cy="4333"/>
            </a:xfrm>
            <a:custGeom>
              <a:avLst/>
              <a:gdLst>
                <a:gd name="T0" fmla="*/ 494 w 1737"/>
                <a:gd name="T1" fmla="*/ 4659 h 4320"/>
                <a:gd name="T2" fmla="*/ 1737 w 1737"/>
                <a:gd name="T3" fmla="*/ 4671 h 4320"/>
                <a:gd name="T4" fmla="*/ 524 w 1737"/>
                <a:gd name="T5" fmla="*/ 0 h 4320"/>
                <a:gd name="T6" fmla="*/ 0 w 1737"/>
                <a:gd name="T7" fmla="*/ 7 h 4320"/>
                <a:gd name="T8" fmla="*/ 494 w 1737"/>
                <a:gd name="T9" fmla="*/ 4659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7" name="Freeform 9"/>
            <p:cNvSpPr>
              <a:spLocks/>
            </p:cNvSpPr>
            <p:nvPr/>
          </p:nvSpPr>
          <p:spPr bwMode="hidden">
            <a:xfrm>
              <a:off x="0" y="-7"/>
              <a:ext cx="1737" cy="4329"/>
            </a:xfrm>
            <a:custGeom>
              <a:avLst/>
              <a:gdLst>
                <a:gd name="T0" fmla="*/ 494 w 1737"/>
                <a:gd name="T1" fmla="*/ 4543 h 4320"/>
                <a:gd name="T2" fmla="*/ 1737 w 1737"/>
                <a:gd name="T3" fmla="*/ 4554 h 4320"/>
                <a:gd name="T4" fmla="*/ 524 w 1737"/>
                <a:gd name="T5" fmla="*/ 0 h 4320"/>
                <a:gd name="T6" fmla="*/ 0 w 1737"/>
                <a:gd name="T7" fmla="*/ 7 h 4320"/>
                <a:gd name="T8" fmla="*/ 494 w 1737"/>
                <a:gd name="T9" fmla="*/ 454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8" name="Freeform 10"/>
            <p:cNvSpPr>
              <a:spLocks/>
            </p:cNvSpPr>
            <p:nvPr/>
          </p:nvSpPr>
          <p:spPr bwMode="hidden">
            <a:xfrm>
              <a:off x="3744" y="-4"/>
              <a:ext cx="1739" cy="4330"/>
            </a:xfrm>
            <a:custGeom>
              <a:avLst/>
              <a:gdLst>
                <a:gd name="T0" fmla="*/ 494 w 1739"/>
                <a:gd name="T1" fmla="*/ 2586 h 4420"/>
                <a:gd name="T2" fmla="*/ 1739 w 1739"/>
                <a:gd name="T3" fmla="*/ 2590 h 4420"/>
                <a:gd name="T4" fmla="*/ 524 w 1739"/>
                <a:gd name="T5" fmla="*/ 0 h 4420"/>
                <a:gd name="T6" fmla="*/ 0 w 1739"/>
                <a:gd name="T7" fmla="*/ 7 h 4420"/>
                <a:gd name="T8" fmla="*/ 494 w 1739"/>
                <a:gd name="T9" fmla="*/ 2586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79" name="Freeform 11"/>
            <p:cNvSpPr>
              <a:spLocks/>
            </p:cNvSpPr>
            <p:nvPr/>
          </p:nvSpPr>
          <p:spPr bwMode="hidden">
            <a:xfrm>
              <a:off x="1920" y="-9"/>
              <a:ext cx="2080" cy="4324"/>
            </a:xfrm>
            <a:custGeom>
              <a:avLst/>
              <a:gdLst>
                <a:gd name="T0" fmla="*/ 0 w 2080"/>
                <a:gd name="T1" fmla="*/ 7 h 4338"/>
                <a:gd name="T2" fmla="*/ 1870 w 2080"/>
                <a:gd name="T3" fmla="*/ 3988 h 4338"/>
                <a:gd name="T4" fmla="*/ 2080 w 2080"/>
                <a:gd name="T5" fmla="*/ 3988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7188"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89"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90"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7191"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7171"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7172"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AAE78036-D073-4925-8063-65428890444F}"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29" r:id="rId1"/>
    <p:sldLayoutId id="2147485955" r:id="rId2"/>
    <p:sldLayoutId id="2147485956" r:id="rId3"/>
    <p:sldLayoutId id="2147485957" r:id="rId4"/>
    <p:sldLayoutId id="2147485958" r:id="rId5"/>
    <p:sldLayoutId id="2147485959" r:id="rId6"/>
    <p:sldLayoutId id="2147485960" r:id="rId7"/>
    <p:sldLayoutId id="2147485961" r:id="rId8"/>
    <p:sldLayoutId id="2147485962" r:id="rId9"/>
    <p:sldLayoutId id="2147485963" r:id="rId10"/>
    <p:sldLayoutId id="2147485964" r:id="rId11"/>
    <p:sldLayoutId id="2147485965" r:id="rId12"/>
  </p:sldLayoutIdLst>
  <p:hf hdr="0" dt="0"/>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194" name="Group 49"/>
          <p:cNvGrpSpPr>
            <a:grpSpLocks/>
          </p:cNvGrpSpPr>
          <p:nvPr/>
        </p:nvGrpSpPr>
        <p:grpSpPr bwMode="auto">
          <a:xfrm>
            <a:off x="0" y="0"/>
            <a:ext cx="9144000" cy="7405688"/>
            <a:chOff x="0" y="-9"/>
            <a:chExt cx="5760" cy="4665"/>
          </a:xfrm>
        </p:grpSpPr>
        <p:sp>
          <p:nvSpPr>
            <p:cNvPr id="8200" name="Freeform 8"/>
            <p:cNvSpPr>
              <a:spLocks/>
            </p:cNvSpPr>
            <p:nvPr/>
          </p:nvSpPr>
          <p:spPr bwMode="hidden">
            <a:xfrm>
              <a:off x="1632" y="-5"/>
              <a:ext cx="1737" cy="4333"/>
            </a:xfrm>
            <a:custGeom>
              <a:avLst/>
              <a:gdLst>
                <a:gd name="T0" fmla="*/ 494 w 1737"/>
                <a:gd name="T1" fmla="*/ 4533 h 4320"/>
                <a:gd name="T2" fmla="*/ 1737 w 1737"/>
                <a:gd name="T3" fmla="*/ 4545 h 4320"/>
                <a:gd name="T4" fmla="*/ 524 w 1737"/>
                <a:gd name="T5" fmla="*/ 0 h 4320"/>
                <a:gd name="T6" fmla="*/ 0 w 1737"/>
                <a:gd name="T7" fmla="*/ 7 h 4320"/>
                <a:gd name="T8" fmla="*/ 494 w 1737"/>
                <a:gd name="T9" fmla="*/ 4533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1" name="Freeform 9"/>
            <p:cNvSpPr>
              <a:spLocks/>
            </p:cNvSpPr>
            <p:nvPr/>
          </p:nvSpPr>
          <p:spPr bwMode="hidden">
            <a:xfrm>
              <a:off x="0" y="-7"/>
              <a:ext cx="1737" cy="4329"/>
            </a:xfrm>
            <a:custGeom>
              <a:avLst/>
              <a:gdLst>
                <a:gd name="T0" fmla="*/ 494 w 1737"/>
                <a:gd name="T1" fmla="*/ 4462 h 4320"/>
                <a:gd name="T2" fmla="*/ 1737 w 1737"/>
                <a:gd name="T3" fmla="*/ 4473 h 4320"/>
                <a:gd name="T4" fmla="*/ 524 w 1737"/>
                <a:gd name="T5" fmla="*/ 0 h 4320"/>
                <a:gd name="T6" fmla="*/ 0 w 1737"/>
                <a:gd name="T7" fmla="*/ 7 h 4320"/>
                <a:gd name="T8" fmla="*/ 494 w 1737"/>
                <a:gd name="T9" fmla="*/ 446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2" name="Freeform 10"/>
            <p:cNvSpPr>
              <a:spLocks/>
            </p:cNvSpPr>
            <p:nvPr/>
          </p:nvSpPr>
          <p:spPr bwMode="hidden">
            <a:xfrm>
              <a:off x="3744" y="-4"/>
              <a:ext cx="1739" cy="4330"/>
            </a:xfrm>
            <a:custGeom>
              <a:avLst/>
              <a:gdLst>
                <a:gd name="T0" fmla="*/ 494 w 1739"/>
                <a:gd name="T1" fmla="*/ 3112 h 4420"/>
                <a:gd name="T2" fmla="*/ 1739 w 1739"/>
                <a:gd name="T3" fmla="*/ 3116 h 4420"/>
                <a:gd name="T4" fmla="*/ 524 w 1739"/>
                <a:gd name="T5" fmla="*/ 0 h 4420"/>
                <a:gd name="T6" fmla="*/ 0 w 1739"/>
                <a:gd name="T7" fmla="*/ 7 h 4420"/>
                <a:gd name="T8" fmla="*/ 494 w 1739"/>
                <a:gd name="T9" fmla="*/ 311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03" name="Freeform 11"/>
            <p:cNvSpPr>
              <a:spLocks/>
            </p:cNvSpPr>
            <p:nvPr/>
          </p:nvSpPr>
          <p:spPr bwMode="hidden">
            <a:xfrm>
              <a:off x="1920" y="-9"/>
              <a:ext cx="2080" cy="4324"/>
            </a:xfrm>
            <a:custGeom>
              <a:avLst/>
              <a:gdLst>
                <a:gd name="T0" fmla="*/ 0 w 2080"/>
                <a:gd name="T1" fmla="*/ 7 h 4338"/>
                <a:gd name="T2" fmla="*/ 1870 w 2080"/>
                <a:gd name="T3" fmla="*/ 4105 h 4338"/>
                <a:gd name="T4" fmla="*/ 2080 w 2080"/>
                <a:gd name="T5" fmla="*/ 4105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8212" name="Freeform 27"/>
            <p:cNvSpPr>
              <a:spLocks/>
            </p:cNvSpPr>
            <p:nvPr/>
          </p:nvSpPr>
          <p:spPr bwMode="hidden">
            <a:xfrm>
              <a:off x="1632" y="3956"/>
              <a:ext cx="1737" cy="382"/>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3" name="Freeform 28"/>
            <p:cNvSpPr>
              <a:spLocks/>
            </p:cNvSpPr>
            <p:nvPr/>
          </p:nvSpPr>
          <p:spPr bwMode="hidden">
            <a:xfrm>
              <a:off x="0" y="3956"/>
              <a:ext cx="1737" cy="381"/>
            </a:xfrm>
            <a:custGeom>
              <a:avLst/>
              <a:gdLst>
                <a:gd name="T0" fmla="*/ 494 w 1737"/>
                <a:gd name="T1" fmla="*/ 0 h 4320"/>
                <a:gd name="T2" fmla="*/ 1737 w 1737"/>
                <a:gd name="T3" fmla="*/ 0 h 4320"/>
                <a:gd name="T4" fmla="*/ 524 w 1737"/>
                <a:gd name="T5" fmla="*/ 0 h 4320"/>
                <a:gd name="T6" fmla="*/ 0 w 1737"/>
                <a:gd name="T7" fmla="*/ 0 h 4320"/>
                <a:gd name="T8" fmla="*/ 494 w 1737"/>
                <a:gd name="T9" fmla="*/ 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4" name="Freeform 29"/>
            <p:cNvSpPr>
              <a:spLocks/>
            </p:cNvSpPr>
            <p:nvPr/>
          </p:nvSpPr>
          <p:spPr bwMode="hidden">
            <a:xfrm>
              <a:off x="3744" y="3956"/>
              <a:ext cx="1739" cy="382"/>
            </a:xfrm>
            <a:custGeom>
              <a:avLst/>
              <a:gdLst>
                <a:gd name="T0" fmla="*/ 494 w 1739"/>
                <a:gd name="T1" fmla="*/ 0 h 4420"/>
                <a:gd name="T2" fmla="*/ 1739 w 1739"/>
                <a:gd name="T3" fmla="*/ 0 h 4420"/>
                <a:gd name="T4" fmla="*/ 524 w 1739"/>
                <a:gd name="T5" fmla="*/ 0 h 4420"/>
                <a:gd name="T6" fmla="*/ 0 w 1739"/>
                <a:gd name="T7" fmla="*/ 0 h 4420"/>
                <a:gd name="T8" fmla="*/ 494 w 1739"/>
                <a:gd name="T9" fmla="*/ 0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215" name="Freeform 30"/>
            <p:cNvSpPr>
              <a:spLocks/>
            </p:cNvSpPr>
            <p:nvPr/>
          </p:nvSpPr>
          <p:spPr bwMode="hidden">
            <a:xfrm>
              <a:off x="1920" y="3956"/>
              <a:ext cx="2080" cy="381"/>
            </a:xfrm>
            <a:custGeom>
              <a:avLst/>
              <a:gdLst>
                <a:gd name="T0" fmla="*/ 0 w 2080"/>
                <a:gd name="T1" fmla="*/ 0 h 4338"/>
                <a:gd name="T2" fmla="*/ 1870 w 2080"/>
                <a:gd name="T3" fmla="*/ 0 h 4338"/>
                <a:gd name="T4" fmla="*/ 2080 w 2080"/>
                <a:gd name="T5" fmla="*/ 0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mtClean="0">
                <a:solidFill>
                  <a:srgbClr val="FFFFFF"/>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eaLnBrk="1" hangingPunct="1">
                <a:defRPr/>
              </a:pPr>
              <a:endParaRPr lang="zh-CN" altLang="en-US">
                <a:solidFill>
                  <a:srgbClr val="FFFFFF"/>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eaLnBrk="1" hangingPunct="1">
                <a:defRPr/>
              </a:pPr>
              <a:endParaRPr lang="zh-CN" altLang="en-US">
                <a:solidFill>
                  <a:srgbClr val="FFFFFF"/>
                </a:solidFill>
              </a:endParaRPr>
            </a:p>
          </p:txBody>
        </p:sp>
      </p:grpSp>
      <p:sp>
        <p:nvSpPr>
          <p:cNvPr id="8195" name="Rectangle 2"/>
          <p:cNvSpPr>
            <a:spLocks noGrp="1" noChangeArrowheads="1"/>
          </p:cNvSpPr>
          <p:nvPr>
            <p:ph type="title"/>
          </p:nvPr>
        </p:nvSpPr>
        <p:spPr bwMode="auto">
          <a:xfrm>
            <a:off x="152400" y="304800"/>
            <a:ext cx="77724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zh-CN" altLang="en-US" smtClean="0"/>
              <a:t>单击此处编辑母版标题样式</a:t>
            </a:r>
          </a:p>
        </p:txBody>
      </p:sp>
      <p:sp>
        <p:nvSpPr>
          <p:cNvPr id="8196" name="Rectangle 3"/>
          <p:cNvSpPr>
            <a:spLocks noGrp="1" noChangeArrowheads="1"/>
          </p:cNvSpPr>
          <p:nvPr>
            <p:ph type="body" idx="1"/>
          </p:nvPr>
        </p:nvSpPr>
        <p:spPr bwMode="auto">
          <a:xfrm>
            <a:off x="152400" y="1524000"/>
            <a:ext cx="8839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400">
                <a:solidFill>
                  <a:srgbClr val="FFFFFF"/>
                </a:solidFill>
                <a:latin typeface="Arial" charset="0"/>
              </a:defRPr>
            </a:lvl1pPr>
          </a:lstStyle>
          <a:p>
            <a:pPr>
              <a:defRPr/>
            </a:pPr>
            <a:endParaRPr lang="en-US" altLang="zh-CN"/>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400">
                <a:solidFill>
                  <a:srgbClr val="FFFFFF"/>
                </a:solidFill>
                <a:latin typeface="Arial" charset="0"/>
              </a:defRPr>
            </a:lvl1pPr>
          </a:lstStyle>
          <a:p>
            <a:pPr>
              <a:defRPr/>
            </a:pPr>
            <a:endParaRPr lang="en-US" altLang="zh-CN"/>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400">
                <a:solidFill>
                  <a:srgbClr val="FFFFFF"/>
                </a:solidFill>
                <a:latin typeface="Arial" panose="020B0604020202020204" pitchFamily="34" charset="0"/>
              </a:defRPr>
            </a:lvl1pPr>
          </a:lstStyle>
          <a:p>
            <a:pPr>
              <a:defRPr/>
            </a:pPr>
            <a:fld id="{D4E58937-49F6-45F0-AD88-17003237DADA}"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6030" r:id="rId1"/>
    <p:sldLayoutId id="2147485966" r:id="rId2"/>
    <p:sldLayoutId id="2147485967" r:id="rId3"/>
    <p:sldLayoutId id="2147485968" r:id="rId4"/>
    <p:sldLayoutId id="2147485969" r:id="rId5"/>
    <p:sldLayoutId id="2147485970" r:id="rId6"/>
    <p:sldLayoutId id="2147485971" r:id="rId7"/>
    <p:sldLayoutId id="2147485972" r:id="rId8"/>
    <p:sldLayoutId id="2147485973" r:id="rId9"/>
    <p:sldLayoutId id="2147485974" r:id="rId10"/>
    <p:sldLayoutId id="2147485975" r:id="rId11"/>
    <p:sldLayoutId id="2147485976" r:id="rId12"/>
  </p:sldLayoutIdLst>
  <p:txStyles>
    <p:titleStyle>
      <a:lvl1pPr algn="l" rtl="0" eaLnBrk="0" fontAlgn="base" hangingPunct="0">
        <a:spcBef>
          <a:spcPct val="0"/>
        </a:spcBef>
        <a:spcAft>
          <a:spcPct val="0"/>
        </a:spcAft>
        <a:defRPr kumimoji="1" sz="4800">
          <a:solidFill>
            <a:schemeClr val="tx2"/>
          </a:solidFill>
          <a:latin typeface="+mj-lt"/>
          <a:ea typeface="+mj-ea"/>
          <a:cs typeface="+mj-cs"/>
        </a:defRPr>
      </a:lvl1pPr>
      <a:lvl2pPr algn="l" rtl="0" eaLnBrk="0" fontAlgn="base" hangingPunct="0">
        <a:spcBef>
          <a:spcPct val="0"/>
        </a:spcBef>
        <a:spcAft>
          <a:spcPct val="0"/>
        </a:spcAft>
        <a:defRPr kumimoji="1" sz="4800">
          <a:solidFill>
            <a:schemeClr val="tx2"/>
          </a:solidFill>
          <a:latin typeface="Arial Black" pitchFamily="34" charset="0"/>
          <a:ea typeface="宋体" pitchFamily="2" charset="-122"/>
        </a:defRPr>
      </a:lvl2pPr>
      <a:lvl3pPr algn="l" rtl="0" eaLnBrk="0" fontAlgn="base" hangingPunct="0">
        <a:spcBef>
          <a:spcPct val="0"/>
        </a:spcBef>
        <a:spcAft>
          <a:spcPct val="0"/>
        </a:spcAft>
        <a:defRPr kumimoji="1" sz="4800">
          <a:solidFill>
            <a:schemeClr val="tx2"/>
          </a:solidFill>
          <a:latin typeface="Arial Black" pitchFamily="34" charset="0"/>
          <a:ea typeface="宋体" pitchFamily="2" charset="-122"/>
        </a:defRPr>
      </a:lvl3pPr>
      <a:lvl4pPr algn="l" rtl="0" eaLnBrk="0" fontAlgn="base" hangingPunct="0">
        <a:spcBef>
          <a:spcPct val="0"/>
        </a:spcBef>
        <a:spcAft>
          <a:spcPct val="0"/>
        </a:spcAft>
        <a:defRPr kumimoji="1" sz="4800">
          <a:solidFill>
            <a:schemeClr val="tx2"/>
          </a:solidFill>
          <a:latin typeface="Arial Black" pitchFamily="34" charset="0"/>
          <a:ea typeface="宋体" pitchFamily="2" charset="-122"/>
        </a:defRPr>
      </a:lvl4pPr>
      <a:lvl5pPr algn="l" rtl="0" eaLnBrk="0" fontAlgn="base" hangingPunct="0">
        <a:spcBef>
          <a:spcPct val="0"/>
        </a:spcBef>
        <a:spcAft>
          <a:spcPct val="0"/>
        </a:spcAft>
        <a:defRPr kumimoji="1" sz="4800">
          <a:solidFill>
            <a:schemeClr val="tx2"/>
          </a:solidFill>
          <a:latin typeface="Arial Black" pitchFamily="34" charset="0"/>
          <a:ea typeface="宋体" pitchFamily="2" charset="-122"/>
        </a:defRPr>
      </a:lvl5pPr>
      <a:lvl6pPr marL="457200" algn="l" rtl="0" fontAlgn="base">
        <a:spcBef>
          <a:spcPct val="0"/>
        </a:spcBef>
        <a:spcAft>
          <a:spcPct val="0"/>
        </a:spcAft>
        <a:defRPr kumimoji="1" sz="4800">
          <a:solidFill>
            <a:schemeClr val="tx2"/>
          </a:solidFill>
          <a:latin typeface="Arial Black" pitchFamily="34" charset="0"/>
          <a:ea typeface="宋体" pitchFamily="2" charset="-122"/>
        </a:defRPr>
      </a:lvl6pPr>
      <a:lvl7pPr marL="914400" algn="l" rtl="0" fontAlgn="base">
        <a:spcBef>
          <a:spcPct val="0"/>
        </a:spcBef>
        <a:spcAft>
          <a:spcPct val="0"/>
        </a:spcAft>
        <a:defRPr kumimoji="1" sz="4800">
          <a:solidFill>
            <a:schemeClr val="tx2"/>
          </a:solidFill>
          <a:latin typeface="Arial Black" pitchFamily="34" charset="0"/>
          <a:ea typeface="宋体" pitchFamily="2" charset="-122"/>
        </a:defRPr>
      </a:lvl7pPr>
      <a:lvl8pPr marL="1371600" algn="l" rtl="0" fontAlgn="base">
        <a:spcBef>
          <a:spcPct val="0"/>
        </a:spcBef>
        <a:spcAft>
          <a:spcPct val="0"/>
        </a:spcAft>
        <a:defRPr kumimoji="1" sz="4800">
          <a:solidFill>
            <a:schemeClr val="tx2"/>
          </a:solidFill>
          <a:latin typeface="Arial Black" pitchFamily="34" charset="0"/>
          <a:ea typeface="宋体" pitchFamily="2" charset="-122"/>
        </a:defRPr>
      </a:lvl8pPr>
      <a:lvl9pPr marL="1828800" algn="l" rtl="0" fontAlgn="base">
        <a:spcBef>
          <a:spcPct val="0"/>
        </a:spcBef>
        <a:spcAft>
          <a:spcPct val="0"/>
        </a:spcAft>
        <a:defRPr kumimoji="1" sz="4800">
          <a:solidFill>
            <a:schemeClr val="tx2"/>
          </a:solidFill>
          <a:latin typeface="Arial Black" pitchFamily="34" charset="0"/>
          <a:ea typeface="宋体" pitchFamily="2" charset="-122"/>
        </a:defRPr>
      </a:lvl9pPr>
    </p:titleStyle>
    <p:bodyStyle>
      <a:lvl1pPr marL="342900" indent="-342900" algn="l" rtl="0" eaLnBrk="0" fontAlgn="base" hangingPunct="0">
        <a:spcBef>
          <a:spcPct val="20000"/>
        </a:spcBef>
        <a:spcAft>
          <a:spcPct val="0"/>
        </a:spcAft>
        <a:buClr>
          <a:schemeClr val="tx2"/>
        </a:buClr>
        <a:buSzPct val="85000"/>
        <a:buFont typeface="Wingdings" panose="05000000000000000000" pitchFamily="2" charset="2"/>
        <a:buChar char="v"/>
        <a:defRPr kumimoji="1" sz="36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anose="05000000000000000000" pitchFamily="2" charset="2"/>
        <a:buChar char="l"/>
        <a:defRPr kumimoji="1" sz="2800">
          <a:solidFill>
            <a:schemeClr val="tx1"/>
          </a:solidFill>
          <a:latin typeface="Arial" charset="0"/>
          <a:ea typeface="+mn-ea"/>
        </a:defRPr>
      </a:lvl2pPr>
      <a:lvl3pPr marL="1143000" indent="-228600" algn="l" rtl="0" eaLnBrk="0" fontAlgn="base" hangingPunct="0">
        <a:spcBef>
          <a:spcPct val="20000"/>
        </a:spcBef>
        <a:spcAft>
          <a:spcPct val="0"/>
        </a:spcAft>
        <a:buClr>
          <a:schemeClr val="hlink"/>
        </a:buClr>
        <a:buSzPct val="65000"/>
        <a:buFont typeface="Wingdings" panose="05000000000000000000" pitchFamily="2" charset="2"/>
        <a:buChar char="l"/>
        <a:defRPr kumimoji="1" sz="2400">
          <a:solidFill>
            <a:schemeClr val="tx1"/>
          </a:solidFill>
          <a:latin typeface="Arial" charset="0"/>
          <a:ea typeface="+mn-ea"/>
        </a:defRPr>
      </a:lvl3pPr>
      <a:lvl4pPr marL="1600200" indent="-228600" algn="l" rtl="0" eaLnBrk="0" fontAlgn="base" hangingPunct="0">
        <a:spcBef>
          <a:spcPct val="20000"/>
        </a:spcBef>
        <a:spcAft>
          <a:spcPct val="0"/>
        </a:spcAft>
        <a:buClr>
          <a:schemeClr val="accent1"/>
        </a:buClr>
        <a:buSzPct val="60000"/>
        <a:buFont typeface="Wingdings" panose="05000000000000000000" pitchFamily="2" charset="2"/>
        <a:buChar char="l"/>
        <a:defRPr kumimoji="1" sz="2000">
          <a:solidFill>
            <a:schemeClr val="tx1"/>
          </a:solidFill>
          <a:latin typeface="Arial" charset="0"/>
          <a:ea typeface="+mn-ea"/>
        </a:defRPr>
      </a:lvl4pPr>
      <a:lvl5pPr marL="2057400" indent="-228600" algn="l" rtl="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charset="0"/>
          <a:ea typeface="+mn-ea"/>
        </a:defRPr>
      </a:lvl5pPr>
      <a:lvl6pPr marL="25146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6pPr>
      <a:lvl7pPr marL="29718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7pPr>
      <a:lvl8pPr marL="34290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8pPr>
      <a:lvl9pPr marL="3886200" indent="-228600" algn="l" rtl="0" fontAlgn="base">
        <a:spcBef>
          <a:spcPct val="20000"/>
        </a:spcBef>
        <a:spcAft>
          <a:spcPct val="0"/>
        </a:spcAft>
        <a:buClr>
          <a:schemeClr val="accent2"/>
        </a:buClr>
        <a:buSzPct val="60000"/>
        <a:buFont typeface="Wingdings" pitchFamily="2" charset="2"/>
        <a:buChar char="l"/>
        <a:defRPr kumimoji="1" sz="2000">
          <a:solidFill>
            <a:schemeClr val="tx1"/>
          </a:solidFill>
          <a:latin typeface="Arial" charset="0"/>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6413"/>
            <a:chOff x="0" y="0"/>
            <a:chExt cx="5760" cy="4319"/>
          </a:xfrm>
        </p:grpSpPr>
        <p:sp>
          <p:nvSpPr>
            <p:cNvPr id="16387" name="Freeform 3"/>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8" name="Freeform 4"/>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389" name="Freeform 5"/>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35" name="Freeform 6"/>
            <p:cNvSpPr>
              <a:spLocks/>
            </p:cNvSpPr>
            <p:nvPr/>
          </p:nvSpPr>
          <p:spPr bwMode="hidden">
            <a:xfrm>
              <a:off x="4038" y="3577"/>
              <a:ext cx="1720" cy="65"/>
            </a:xfrm>
            <a:custGeom>
              <a:avLst/>
              <a:gdLst>
                <a:gd name="T0" fmla="*/ 1656 w 1722"/>
                <a:gd name="T1" fmla="*/ 33 h 66"/>
                <a:gd name="T2" fmla="*/ 1656 w 1722"/>
                <a:gd name="T3" fmla="*/ 33 h 66"/>
                <a:gd name="T4" fmla="*/ 0 w 1722"/>
                <a:gd name="T5" fmla="*/ 0 h 66"/>
                <a:gd name="T6" fmla="*/ 0 w 1722"/>
                <a:gd name="T7" fmla="*/ 33 h 66"/>
                <a:gd name="T8" fmla="*/ 1656 w 1722"/>
                <a:gd name="T9" fmla="*/ 33 h 66"/>
                <a:gd name="T10" fmla="*/ 1656 w 1722"/>
                <a:gd name="T11" fmla="*/ 33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391" name="Freeform 7"/>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037" name="Freeform 8"/>
            <p:cNvSpPr>
              <a:spLocks/>
            </p:cNvSpPr>
            <p:nvPr/>
          </p:nvSpPr>
          <p:spPr bwMode="hidden">
            <a:xfrm>
              <a:off x="4784" y="3702"/>
              <a:ext cx="974" cy="101"/>
            </a:xfrm>
            <a:custGeom>
              <a:avLst/>
              <a:gdLst>
                <a:gd name="T0" fmla="*/ 942 w 975"/>
                <a:gd name="T1" fmla="*/ 48 h 101"/>
                <a:gd name="T2" fmla="*/ 942 w 975"/>
                <a:gd name="T3" fmla="*/ 0 h 101"/>
                <a:gd name="T4" fmla="*/ 0 w 975"/>
                <a:gd name="T5" fmla="*/ 24 h 101"/>
                <a:gd name="T6" fmla="*/ 0 w 975"/>
                <a:gd name="T7" fmla="*/ 101 h 101"/>
                <a:gd name="T8" fmla="*/ 942 w 975"/>
                <a:gd name="T9" fmla="*/ 48 h 101"/>
                <a:gd name="T10" fmla="*/ 942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038" name="Freeform 9"/>
            <p:cNvSpPr>
              <a:spLocks/>
            </p:cNvSpPr>
            <p:nvPr/>
          </p:nvSpPr>
          <p:spPr bwMode="hidden">
            <a:xfrm>
              <a:off x="3619" y="3815"/>
              <a:ext cx="2139" cy="198"/>
            </a:xfrm>
            <a:custGeom>
              <a:avLst/>
              <a:gdLst>
                <a:gd name="T0" fmla="*/ 2075 w 2141"/>
                <a:gd name="T1" fmla="*/ 0 h 198"/>
                <a:gd name="T2" fmla="*/ 0 w 2141"/>
                <a:gd name="T3" fmla="*/ 156 h 198"/>
                <a:gd name="T4" fmla="*/ 0 w 2141"/>
                <a:gd name="T5" fmla="*/ 198 h 198"/>
                <a:gd name="T6" fmla="*/ 2075 w 2141"/>
                <a:gd name="T7" fmla="*/ 0 h 198"/>
                <a:gd name="T8" fmla="*/ 2075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394" name="Freeform 10"/>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40" name="Freeform 11"/>
            <p:cNvSpPr>
              <a:spLocks/>
            </p:cNvSpPr>
            <p:nvPr/>
          </p:nvSpPr>
          <p:spPr bwMode="hidden">
            <a:xfrm>
              <a:off x="2097" y="4043"/>
              <a:ext cx="2514" cy="276"/>
            </a:xfrm>
            <a:custGeom>
              <a:avLst/>
              <a:gdLst>
                <a:gd name="T0" fmla="*/ 2087 w 2517"/>
                <a:gd name="T1" fmla="*/ 276 h 276"/>
                <a:gd name="T2" fmla="*/ 2418 w 2517"/>
                <a:gd name="T3" fmla="*/ 204 h 276"/>
                <a:gd name="T4" fmla="*/ 2161 w 2517"/>
                <a:gd name="T5" fmla="*/ 0 h 276"/>
                <a:gd name="T6" fmla="*/ 0 w 2517"/>
                <a:gd name="T7" fmla="*/ 276 h 276"/>
                <a:gd name="T8" fmla="*/ 2087 w 2517"/>
                <a:gd name="T9" fmla="*/ 276 h 276"/>
                <a:gd name="T10" fmla="*/ 208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396" name="Freeform 12"/>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42" name="Freeform 13"/>
            <p:cNvSpPr>
              <a:spLocks/>
            </p:cNvSpPr>
            <p:nvPr/>
          </p:nvSpPr>
          <p:spPr bwMode="hidden">
            <a:xfrm>
              <a:off x="5030" y="3151"/>
              <a:ext cx="728" cy="240"/>
            </a:xfrm>
            <a:custGeom>
              <a:avLst/>
              <a:gdLst>
                <a:gd name="T0" fmla="*/ 696 w 729"/>
                <a:gd name="T1" fmla="*/ 240 h 240"/>
                <a:gd name="T2" fmla="*/ 0 w 729"/>
                <a:gd name="T3" fmla="*/ 0 h 240"/>
                <a:gd name="T4" fmla="*/ 0 w 729"/>
                <a:gd name="T5" fmla="*/ 6 h 240"/>
                <a:gd name="T6" fmla="*/ 696 w 729"/>
                <a:gd name="T7" fmla="*/ 240 h 240"/>
                <a:gd name="T8" fmla="*/ 696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398" name="Freeform 14"/>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44" name="Freeform 15"/>
            <p:cNvSpPr>
              <a:spLocks/>
            </p:cNvSpPr>
            <p:nvPr/>
          </p:nvSpPr>
          <p:spPr bwMode="hidden">
            <a:xfrm>
              <a:off x="5030" y="3049"/>
              <a:ext cx="728" cy="318"/>
            </a:xfrm>
            <a:custGeom>
              <a:avLst/>
              <a:gdLst>
                <a:gd name="T0" fmla="*/ 696 w 729"/>
                <a:gd name="T1" fmla="*/ 318 h 318"/>
                <a:gd name="T2" fmla="*/ 696 w 729"/>
                <a:gd name="T3" fmla="*/ 312 h 318"/>
                <a:gd name="T4" fmla="*/ 0 w 729"/>
                <a:gd name="T5" fmla="*/ 0 h 318"/>
                <a:gd name="T6" fmla="*/ 0 w 729"/>
                <a:gd name="T7" fmla="*/ 54 h 318"/>
                <a:gd name="T8" fmla="*/ 696 w 729"/>
                <a:gd name="T9" fmla="*/ 318 h 318"/>
                <a:gd name="T10" fmla="*/ 696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00" name="Freeform 16"/>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1" name="Freeform 17"/>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2" name="Freeform 18"/>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48" name="Freeform 19"/>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04" name="Freeform 20"/>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50" name="Freeform 21"/>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06" name="Freeform 22"/>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07" name="Freeform 23"/>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lgn="ctr" eaLnBrk="1" hangingPunct="1">
                <a:defRPr/>
              </a:pPr>
              <a:endParaRPr kumimoji="0" lang="zh-CN" altLang="en-US" sz="1800">
                <a:solidFill>
                  <a:srgbClr val="FFFFFF"/>
                </a:solidFill>
                <a:latin typeface="Arial" charset="0"/>
              </a:endParaRPr>
            </a:p>
          </p:txBody>
        </p:sp>
        <p:sp>
          <p:nvSpPr>
            <p:cNvPr id="16408" name="Freeform 24"/>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54" name="Freeform 25"/>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10" name="Freeform 26"/>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1" name="Freeform 27"/>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57" name="Freeform 28"/>
            <p:cNvSpPr>
              <a:spLocks/>
            </p:cNvSpPr>
            <p:nvPr/>
          </p:nvSpPr>
          <p:spPr bwMode="hidden">
            <a:xfrm>
              <a:off x="5698" y="653"/>
              <a:ext cx="60" cy="311"/>
            </a:xfrm>
            <a:custGeom>
              <a:avLst/>
              <a:gdLst>
                <a:gd name="T0" fmla="*/ 0 w 60"/>
                <a:gd name="T1" fmla="*/ 144 h 312"/>
                <a:gd name="T2" fmla="*/ 60 w 60"/>
                <a:gd name="T3" fmla="*/ 279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13" name="Freeform 29"/>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059" name="Freeform 30"/>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kumimoji="0" lang="zh-CN" altLang="en-US" sz="1800">
                <a:solidFill>
                  <a:srgbClr val="FFFFFF"/>
                </a:solidFill>
                <a:latin typeface="Arial" panose="020B0604020202020204" pitchFamily="34" charset="0"/>
              </a:endParaRPr>
            </a:p>
          </p:txBody>
        </p:sp>
        <p:sp>
          <p:nvSpPr>
            <p:cNvPr id="16415" name="Freeform 31"/>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6" name="Freeform 32"/>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7" name="Freeform 33"/>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8" name="Freeform 34"/>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19" name="Freeform 35"/>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0" name="Freeform 36"/>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1" name="Freeform 37"/>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2" name="Freeform 38"/>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nvGrpSpPr>
            <p:cNvPr id="1068" name="Group 39"/>
            <p:cNvGrpSpPr>
              <a:grpSpLocks/>
            </p:cNvGrpSpPr>
            <p:nvPr userDrawn="1"/>
          </p:nvGrpSpPr>
          <p:grpSpPr bwMode="auto">
            <a:xfrm>
              <a:off x="0" y="1632"/>
              <a:ext cx="5758" cy="1858"/>
              <a:chOff x="0" y="1632"/>
              <a:chExt cx="5758" cy="1858"/>
            </a:xfrm>
          </p:grpSpPr>
          <p:sp>
            <p:nvSpPr>
              <p:cNvPr id="16424" name="Freeform 40"/>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sp>
            <p:nvSpPr>
              <p:cNvPr id="16425" name="Freeform 41"/>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lgn="ctr" eaLnBrk="1" hangingPunct="1">
                  <a:defRPr/>
                </a:pPr>
                <a:endParaRPr kumimoji="0" lang="zh-CN" altLang="en-US" sz="1800">
                  <a:solidFill>
                    <a:srgbClr val="FFFFFF"/>
                  </a:solidFill>
                  <a:latin typeface="Arial" charset="0"/>
                </a:endParaRPr>
              </a:p>
            </p:txBody>
          </p:sp>
        </p:grpSp>
      </p:grpSp>
      <p:sp>
        <p:nvSpPr>
          <p:cNvPr id="16426" name="Rectangle 42"/>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p>
        </p:txBody>
      </p:sp>
      <p:sp>
        <p:nvSpPr>
          <p:cNvPr id="16427" name="Rectangle 43"/>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16428" name="Rectangle 44"/>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effectLst>
                  <a:outerShdw blurRad="38100" dist="38100" dir="2700000" algn="tl">
                    <a:srgbClr val="000000"/>
                  </a:outerShdw>
                </a:effectLst>
                <a:latin typeface="Arial" charset="0"/>
              </a:defRPr>
            </a:lvl1pPr>
          </a:lstStyle>
          <a:p>
            <a:pPr>
              <a:defRPr/>
            </a:pPr>
            <a:endParaRPr kumimoji="0" lang="en-US" altLang="zh-CN">
              <a:solidFill>
                <a:srgbClr val="FFFFFF"/>
              </a:solidFill>
            </a:endParaRPr>
          </a:p>
        </p:txBody>
      </p:sp>
      <p:sp>
        <p:nvSpPr>
          <p:cNvPr id="16429" name="Rectangle 4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defRPr>
            </a:lvl1pPr>
          </a:lstStyle>
          <a:p>
            <a:pPr>
              <a:defRPr/>
            </a:pPr>
            <a:endParaRPr kumimoji="0" lang="en-US" altLang="zh-CN">
              <a:solidFill>
                <a:srgbClr val="FFFFFF"/>
              </a:solidFill>
            </a:endParaRPr>
          </a:p>
        </p:txBody>
      </p:sp>
      <p:sp>
        <p:nvSpPr>
          <p:cNvPr id="16430" name="Rectangle 46"/>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defRPr>
            </a:lvl1pPr>
          </a:lstStyle>
          <a:p>
            <a:pPr>
              <a:defRPr/>
            </a:pPr>
            <a:fld id="{3152BE34-2561-4690-B363-F3A79D83461B}" type="slidenum">
              <a:rPr kumimoji="0" lang="en-US" altLang="zh-CN">
                <a:solidFill>
                  <a:srgbClr val="FFFFFF"/>
                </a:solidFill>
                <a:latin typeface="Arial" panose="020B0604020202020204" pitchFamily="34" charset="0"/>
              </a:rPr>
              <a:pPr>
                <a:defRPr/>
              </a:pPr>
              <a:t>‹#›</a:t>
            </a:fld>
            <a:endParaRPr kumimoji="0" lang="en-US" altLang="zh-CN">
              <a:solidFill>
                <a:srgbClr val="FFFFFF"/>
              </a:solidFill>
              <a:latin typeface="Arial" panose="020B0604020202020204" pitchFamily="34" charset="0"/>
            </a:endParaRPr>
          </a:p>
        </p:txBody>
      </p:sp>
    </p:spTree>
    <p:extLst>
      <p:ext uri="{BB962C8B-B14F-4D97-AF65-F5344CB8AC3E}">
        <p14:creationId xmlns:p14="http://schemas.microsoft.com/office/powerpoint/2010/main" val="505319155"/>
      </p:ext>
    </p:extLst>
  </p:cSld>
  <p:clrMap bg1="dk2" tx1="lt1" bg2="dk1" tx2="lt2" accent1="accent1" accent2="accent2" accent3="accent3" accent4="accent4" accent5="accent5" accent6="accent6" hlink="hlink" folHlink="folHlink"/>
  <p:sldLayoutIdLst>
    <p:sldLayoutId id="2147486032" r:id="rId1"/>
    <p:sldLayoutId id="2147486033" r:id="rId2"/>
    <p:sldLayoutId id="2147486034" r:id="rId3"/>
    <p:sldLayoutId id="2147486035" r:id="rId4"/>
    <p:sldLayoutId id="2147486036" r:id="rId5"/>
    <p:sldLayoutId id="2147486037" r:id="rId6"/>
    <p:sldLayoutId id="2147486038" r:id="rId7"/>
    <p:sldLayoutId id="2147486039" r:id="rId8"/>
    <p:sldLayoutId id="2147486040" r:id="rId9"/>
    <p:sldLayoutId id="2147486041" r:id="rId10"/>
    <p:sldLayoutId id="2147486042" r:id="rId11"/>
  </p:sldLayoutIdLst>
  <p:transition>
    <p:random/>
  </p:transition>
  <p:hf hdr="0" dt="0"/>
  <p:txStyles>
    <p:title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6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ea typeface="+mn-ea"/>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ea typeface="+mn-ea"/>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ea typeface="+mn-ea"/>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ea typeface="+mn-ea"/>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6.xml"/></Relationships>
</file>

<file path=ppt/slides/_rels/slide100.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70.xml"/></Relationships>
</file>

<file path=ppt/slides/_rels/slide10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7.xml"/></Relationships>
</file>

<file path=ppt/slides/_rels/slide10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3.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0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9.xml"/><Relationship Id="rId4"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6.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6.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8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94.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6.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6.xml"/></Relationships>
</file>

<file path=ppt/slides/_rels/slide4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3.png"/><Relationship Id="rId4" Type="http://schemas.openxmlformats.org/officeDocument/2006/relationships/image" Target="../media/image22.wmf"/></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4.xml"/><Relationship Id="rId1" Type="http://schemas.openxmlformats.org/officeDocument/2006/relationships/vmlDrawing" Target="../drawings/vmlDrawing2.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2.bin"/></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5.xml"/><Relationship Id="rId1" Type="http://schemas.openxmlformats.org/officeDocument/2006/relationships/vmlDrawing" Target="../drawings/vmlDrawing4.vml"/><Relationship Id="rId4" Type="http://schemas.openxmlformats.org/officeDocument/2006/relationships/image" Target="../media/image29.w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6.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15.xml"/><Relationship Id="rId1" Type="http://schemas.openxmlformats.org/officeDocument/2006/relationships/vmlDrawing" Target="../drawings/vmlDrawing5.vml"/><Relationship Id="rId4" Type="http://schemas.openxmlformats.org/officeDocument/2006/relationships/image" Target="../media/image30.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5.xml"/><Relationship Id="rId1" Type="http://schemas.openxmlformats.org/officeDocument/2006/relationships/vmlDrawing" Target="../drawings/vmlDrawing6.vml"/><Relationship Id="rId4" Type="http://schemas.openxmlformats.org/officeDocument/2006/relationships/image" Target="../media/image31.wmf"/></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85.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slide" Target="slide92.xml"/><Relationship Id="rId5" Type="http://schemas.openxmlformats.org/officeDocument/2006/relationships/slide" Target="slide91.xml"/><Relationship Id="rId4" Type="http://schemas.openxmlformats.org/officeDocument/2006/relationships/slide" Target="slide90.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6.xml"/></Relationships>
</file>

<file path=ppt/slides/_rels/slide90.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slide" Target="slide85.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40.xml"/></Relationships>
</file>

<file path=ppt/slides/_rels/slide9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type="body" idx="1"/>
          </p:nvPr>
        </p:nvSpPr>
        <p:spPr>
          <a:xfrm>
            <a:off x="76200" y="762000"/>
            <a:ext cx="8991600" cy="5181600"/>
          </a:xfrm>
        </p:spPr>
        <p:txBody>
          <a:bodyPr/>
          <a:lstStyle/>
          <a:p>
            <a:pPr algn="just" eaLnBrk="1" hangingPunct="1">
              <a:lnSpc>
                <a:spcPct val="90000"/>
              </a:lnSpc>
              <a:buFont typeface="Wingdings" panose="05000000000000000000" pitchFamily="2" charset="2"/>
              <a:buNone/>
              <a:defRPr/>
            </a:pP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将下面公式化为</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a:t>
            </a:r>
            <a:endParaRPr lang="en-US" altLang="zh-CN" sz="3200" b="1" dirty="0" smtClean="0">
              <a:latin typeface="Times New Roman" pitchFamily="18" charset="0"/>
              <a:cs typeface="Times New Roman" pitchFamily="18" charset="0"/>
            </a:endParaRPr>
          </a:p>
          <a:p>
            <a:pPr algn="just" eaLnBrk="1" hangingPunct="1">
              <a:lnSpc>
                <a:spcPct val="90000"/>
              </a:lnSpc>
              <a:buFont typeface="Wingdings" panose="05000000000000000000" pitchFamily="2" charset="2"/>
              <a:buNone/>
              <a:defRPr/>
            </a:pPr>
            <a:r>
              <a:rPr lang="zh-CN" altLang="en-US" sz="3200" b="1" dirty="0" smtClean="0">
                <a:latin typeface="Times New Roman" pitchFamily="18" charset="0"/>
                <a:cs typeface="Times New Roman" pitchFamily="18" charset="0"/>
                <a:sym typeface="Symbol" pitchFamily="18" charset="2"/>
              </a:rPr>
              <a:t>   </a:t>
            </a:r>
            <a:r>
              <a:rPr lang="en-US" altLang="zh-CN" sz="3200" b="1" dirty="0" err="1" smtClean="0">
                <a:latin typeface="Times New Roman" pitchFamily="18" charset="0"/>
                <a:cs typeface="Times New Roman" pitchFamily="18" charset="0"/>
              </a:rPr>
              <a:t>x</a:t>
            </a:r>
            <a:r>
              <a:rPr lang="en-US" altLang="zh-CN" sz="3200" b="1" dirty="0" err="1"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y</a:t>
            </a:r>
            <a:r>
              <a:rPr lang="en-US" altLang="zh-CN" sz="3200" b="1" dirty="0" smtClean="0">
                <a:latin typeface="Times New Roman" pitchFamily="18" charset="0"/>
                <a:cs typeface="Times New Roman" pitchFamily="18" charset="0"/>
              </a:rPr>
              <a:t>(A(x)</a:t>
            </a:r>
            <a:r>
              <a:rPr lang="en-US" altLang="zh-CN"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B(</a:t>
            </a:r>
            <a:r>
              <a:rPr lang="en-US" altLang="zh-CN" sz="3200" b="1" dirty="0" err="1" smtClean="0">
                <a:latin typeface="Times New Roman" pitchFamily="18" charset="0"/>
                <a:cs typeface="Times New Roman" pitchFamily="18" charset="0"/>
              </a:rPr>
              <a:t>x,y</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sym typeface="Symbol" pitchFamily="18" charset="2"/>
              </a:rPr>
              <a:t></a:t>
            </a:r>
            <a:r>
              <a:rPr lang="en-US" altLang="zh-CN" sz="3200" b="1" dirty="0" smtClean="0">
                <a:latin typeface="Times New Roman" pitchFamily="18" charset="0"/>
                <a:cs typeface="Times New Roman" pitchFamily="18" charset="0"/>
              </a:rPr>
              <a:t>(</a:t>
            </a:r>
            <a:r>
              <a:rPr lang="en-US" altLang="zh-CN"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yC</a:t>
            </a:r>
            <a:r>
              <a:rPr lang="en-US" altLang="zh-CN" sz="3200" b="1" dirty="0" smtClean="0">
                <a:latin typeface="Times New Roman" pitchFamily="18" charset="0"/>
                <a:cs typeface="Times New Roman" pitchFamily="18" charset="0"/>
              </a:rPr>
              <a:t>(y) </a:t>
            </a:r>
            <a:r>
              <a:rPr lang="en-US" altLang="zh-CN" sz="3200" b="1" dirty="0" smtClean="0">
                <a:latin typeface="Times New Roman" pitchFamily="18" charset="0"/>
                <a:cs typeface="Times New Roman" pitchFamily="18" charset="0"/>
                <a:sym typeface="Symbol" pitchFamily="18" charset="2"/>
              </a:rPr>
              <a:t></a:t>
            </a:r>
            <a:r>
              <a:rPr lang="en-US" altLang="zh-CN" sz="3200" b="1" dirty="0" err="1" smtClean="0">
                <a:latin typeface="Times New Roman" pitchFamily="18" charset="0"/>
                <a:cs typeface="Times New Roman" pitchFamily="18" charset="0"/>
              </a:rPr>
              <a:t>zD</a:t>
            </a:r>
            <a:r>
              <a:rPr lang="en-US" altLang="zh-CN" sz="3200" b="1" dirty="0" smtClean="0">
                <a:latin typeface="Times New Roman" pitchFamily="18" charset="0"/>
                <a:cs typeface="Times New Roman" pitchFamily="18" charset="0"/>
              </a:rPr>
              <a:t>(z)) </a:t>
            </a:r>
          </a:p>
          <a:p>
            <a:pPr algn="just" eaLnBrk="1" hangingPunct="1">
              <a:lnSpc>
                <a:spcPct val="90000"/>
              </a:lnSpc>
              <a:buFont typeface="Wingdings" panose="05000000000000000000" pitchFamily="2" charset="2"/>
              <a:buNone/>
              <a:defRPr/>
            </a:pPr>
            <a:r>
              <a:rPr lang="en-US" altLang="zh-CN" sz="3200" b="1" dirty="0" smtClean="0">
                <a:latin typeface="Times New Roman" pitchFamily="18" charset="0"/>
                <a:cs typeface="Times New Roman" pitchFamily="18" charset="0"/>
              </a:rPr>
              <a:t>      </a:t>
            </a:r>
            <a:endParaRPr lang="zh-CN" altLang="en-US" sz="3200" b="1" dirty="0" smtClean="0">
              <a:latin typeface="Times New Roman" pitchFamily="18" charset="0"/>
              <a:cs typeface="Times New Roman" pitchFamily="18" charset="0"/>
            </a:endParaRPr>
          </a:p>
          <a:p>
            <a:pPr algn="just" eaLnBrk="1" hangingPunct="1">
              <a:buFont typeface="Wingdings" panose="05000000000000000000" pitchFamily="2" charset="2"/>
              <a:buNone/>
              <a:defRPr/>
            </a:pPr>
            <a:r>
              <a:rPr lang="zh-CN" altLang="en-US" sz="2800" b="1" dirty="0" smtClean="0">
                <a:solidFill>
                  <a:srgbClr val="FFCC00"/>
                </a:solidFill>
                <a:latin typeface="Times New Roman" pitchFamily="18" charset="0"/>
                <a:cs typeface="Times New Roman" pitchFamily="18" charset="0"/>
              </a:rPr>
              <a:t>解</a:t>
            </a:r>
            <a:r>
              <a:rPr lang="en-US" altLang="zh-CN" sz="2800" b="1" dirty="0" smtClean="0">
                <a:solidFill>
                  <a:srgbClr val="FFCC00"/>
                </a:solidFill>
                <a:latin typeface="Times New Roman" pitchFamily="18" charset="0"/>
                <a:cs typeface="Times New Roman" pitchFamily="18" charset="0"/>
              </a:rPr>
              <a:t>:</a:t>
            </a:r>
            <a:r>
              <a:rPr lang="zh-CN" altLang="en-US" sz="3200" b="1" dirty="0" smtClean="0">
                <a:latin typeface="Times New Roman" pitchFamily="18" charset="0"/>
                <a:cs typeface="Times New Roman" pitchFamily="18" charset="0"/>
              </a:rPr>
              <a:t>前面已经将该公式化成了前束范式</a:t>
            </a:r>
            <a:r>
              <a:rPr lang="en-US" altLang="zh-CN" sz="3200" b="1" dirty="0" smtClean="0">
                <a:latin typeface="Times New Roman" pitchFamily="18" charset="0"/>
                <a:cs typeface="Times New Roman" pitchFamily="18" charset="0"/>
              </a:rPr>
              <a:t> </a:t>
            </a:r>
            <a:r>
              <a:rPr lang="zh-CN" altLang="en-US" sz="3200" b="1" dirty="0" smtClean="0">
                <a:latin typeface="Times New Roman" pitchFamily="18" charset="0"/>
                <a:cs typeface="Times New Roman" pitchFamily="18" charset="0"/>
              </a:rPr>
              <a:t>，且母式为合取范式。</a:t>
            </a:r>
          </a:p>
          <a:p>
            <a:pPr algn="just" eaLnBrk="1" hangingPunct="1">
              <a:buFont typeface="Wingdings" panose="05000000000000000000" pitchFamily="2" charset="2"/>
              <a:buNone/>
              <a:defRPr/>
            </a:pPr>
            <a:r>
              <a:rPr lang="zh-CN" altLang="en-US" sz="2800" b="1" dirty="0"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x</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y</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t</a:t>
            </a:r>
            <a:r>
              <a:rPr lang="en-US" altLang="zh-CN" sz="2800" b="1" dirty="0" err="1" smtClean="0">
                <a:latin typeface="Times New Roman" pitchFamily="18" charset="0"/>
                <a:cs typeface="Times New Roman" pitchFamily="18" charset="0"/>
                <a:sym typeface="Symbol" pitchFamily="18" charset="2"/>
              </a:rPr>
              <a:t></a:t>
            </a:r>
            <a:r>
              <a:rPr lang="en-US" altLang="zh-CN" sz="2800" b="1" dirty="0" err="1" smtClean="0">
                <a:latin typeface="Times New Roman" pitchFamily="18" charset="0"/>
                <a:cs typeface="Times New Roman" pitchFamily="18" charset="0"/>
              </a:rPr>
              <a:t>z</a:t>
            </a:r>
            <a:r>
              <a:rPr lang="en-US" altLang="zh-CN" sz="2800" b="1" dirty="0" smtClean="0">
                <a:solidFill>
                  <a:srgbClr val="FFC000"/>
                </a:solidFill>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rPr>
              <a:t>(A(x)</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C(t)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D(z))</a:t>
            </a:r>
            <a:r>
              <a:rPr lang="en-US" altLang="zh-CN" sz="2800" b="1" dirty="0" smtClean="0">
                <a:solidFill>
                  <a:srgbClr val="FFC000"/>
                </a:solidFill>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B(</a:t>
            </a:r>
            <a:r>
              <a:rPr lang="en-US" altLang="zh-CN" sz="2800" b="1" dirty="0" err="1" smtClean="0">
                <a:latin typeface="Times New Roman" pitchFamily="18" charset="0"/>
                <a:cs typeface="Times New Roman" pitchFamily="18" charset="0"/>
              </a:rPr>
              <a:t>x,y</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C(t)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D(z))</a:t>
            </a:r>
            <a:r>
              <a:rPr lang="en-US" altLang="zh-CN" sz="2800" b="1" dirty="0" smtClean="0">
                <a:solidFill>
                  <a:srgbClr val="FFC000"/>
                </a:solidFill>
                <a:latin typeface="Times New Roman" pitchFamily="18" charset="0"/>
                <a:cs typeface="Times New Roman" pitchFamily="18" charset="0"/>
              </a:rPr>
              <a:t>)</a:t>
            </a:r>
            <a:r>
              <a:rPr lang="zh-CN" altLang="en-US" sz="2800" b="1" dirty="0" smtClean="0">
                <a:latin typeface="Times New Roman" pitchFamily="18" charset="0"/>
                <a:cs typeface="Times New Roman" pitchFamily="18" charset="0"/>
              </a:rPr>
              <a:t>，</a:t>
            </a:r>
            <a:endParaRPr lang="en-US" altLang="zh-CN" sz="2800" b="1" dirty="0" smtClean="0">
              <a:latin typeface="Times New Roman" pitchFamily="18" charset="0"/>
              <a:cs typeface="Times New Roman" pitchFamily="18" charset="0"/>
            </a:endParaRPr>
          </a:p>
          <a:p>
            <a:pPr algn="just" eaLnBrk="1" hangingPunct="1">
              <a:buFont typeface="Wingdings" panose="05000000000000000000" pitchFamily="2" charset="2"/>
              <a:buNone/>
              <a:defRPr/>
            </a:pP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a</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x</a:t>
            </a: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b</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y</a:t>
            </a:r>
            <a:r>
              <a:rPr lang="zh-CN" altLang="en-US" sz="3200" b="1" dirty="0" smtClean="0">
                <a:latin typeface="Times New Roman" pitchFamily="18" charset="0"/>
                <a:cs typeface="Times New Roman" pitchFamily="18" charset="0"/>
              </a:rPr>
              <a:t>，用</a:t>
            </a:r>
            <a:r>
              <a:rPr lang="en-US" altLang="zh-CN" sz="3200" b="1" dirty="0" smtClean="0">
                <a:latin typeface="Times New Roman" pitchFamily="18" charset="0"/>
                <a:cs typeface="Times New Roman" pitchFamily="18" charset="0"/>
              </a:rPr>
              <a:t>f(t)</a:t>
            </a:r>
            <a:r>
              <a:rPr lang="zh-CN" altLang="en-US" sz="3200" b="1" dirty="0" smtClean="0">
                <a:latin typeface="Times New Roman" pitchFamily="18" charset="0"/>
                <a:cs typeface="Times New Roman" pitchFamily="18" charset="0"/>
              </a:rPr>
              <a:t>代替</a:t>
            </a:r>
            <a:r>
              <a:rPr lang="en-US" altLang="zh-CN" sz="3200" b="1" dirty="0" smtClean="0">
                <a:solidFill>
                  <a:srgbClr val="FFC000"/>
                </a:solidFill>
                <a:latin typeface="Times New Roman" pitchFamily="18" charset="0"/>
                <a:cs typeface="Times New Roman" pitchFamily="18" charset="0"/>
              </a:rPr>
              <a:t>z</a:t>
            </a:r>
            <a:r>
              <a:rPr lang="zh-CN" altLang="en-US" sz="3200" b="1" dirty="0" smtClean="0">
                <a:latin typeface="Times New Roman" pitchFamily="18" charset="0"/>
                <a:cs typeface="Times New Roman" pitchFamily="18" charset="0"/>
              </a:rPr>
              <a:t>，</a:t>
            </a:r>
          </a:p>
          <a:p>
            <a:pPr algn="just" eaLnBrk="1" hangingPunct="1">
              <a:buFont typeface="Wingdings" panose="05000000000000000000" pitchFamily="2" charset="2"/>
              <a:buNone/>
              <a:defRPr/>
            </a:pPr>
            <a:r>
              <a:rPr lang="zh-CN" altLang="en-US" sz="3200" b="1" dirty="0" smtClean="0">
                <a:solidFill>
                  <a:srgbClr val="FFC000"/>
                </a:solidFill>
                <a:latin typeface="Times New Roman" pitchFamily="18" charset="0"/>
                <a:cs typeface="Times New Roman" pitchFamily="18" charset="0"/>
              </a:rPr>
              <a:t>得</a:t>
            </a:r>
            <a:r>
              <a:rPr lang="zh-CN" altLang="en-US" sz="3200" b="1" dirty="0" smtClean="0">
                <a:latin typeface="Times New Roman" pitchFamily="18" charset="0"/>
                <a:cs typeface="Times New Roman" pitchFamily="18" charset="0"/>
              </a:rPr>
              <a:t>公式的</a:t>
            </a:r>
            <a:r>
              <a:rPr lang="en-US" altLang="zh-CN" sz="3200" b="1" dirty="0" err="1" smtClean="0">
                <a:latin typeface="Times New Roman" pitchFamily="18" charset="0"/>
                <a:cs typeface="Times New Roman" pitchFamily="18" charset="0"/>
              </a:rPr>
              <a:t>Skolem</a:t>
            </a:r>
            <a:r>
              <a:rPr lang="zh-CN" altLang="en-US" sz="3200" b="1" dirty="0" smtClean="0">
                <a:latin typeface="Times New Roman" pitchFamily="18" charset="0"/>
                <a:cs typeface="Times New Roman" pitchFamily="18" charset="0"/>
              </a:rPr>
              <a:t>范式：</a:t>
            </a:r>
            <a:endParaRPr lang="zh-CN" altLang="en-US" sz="2800" b="1" dirty="0" smtClean="0">
              <a:latin typeface="Times New Roman" pitchFamily="18" charset="0"/>
              <a:cs typeface="Times New Roman" pitchFamily="18" charset="0"/>
              <a:sym typeface="Symbol" pitchFamily="18" charset="2"/>
            </a:endParaRPr>
          </a:p>
          <a:p>
            <a:pPr algn="ctr" eaLnBrk="1" hangingPunct="1">
              <a:buFont typeface="Wingdings" panose="05000000000000000000" pitchFamily="2" charset="2"/>
              <a:buNone/>
              <a:defRPr/>
            </a:pPr>
            <a:r>
              <a:rPr lang="zh-CN" altLang="en-US"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t((A(a)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C(t)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D(f(t)))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B(</a:t>
            </a:r>
            <a:r>
              <a:rPr lang="en-US" altLang="zh-CN" sz="2800" b="1" dirty="0" err="1" smtClean="0">
                <a:latin typeface="Times New Roman" pitchFamily="18" charset="0"/>
                <a:cs typeface="Times New Roman" pitchFamily="18" charset="0"/>
              </a:rPr>
              <a:t>a,b</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 C(t) </a:t>
            </a:r>
            <a:r>
              <a:rPr lang="en-US" altLang="zh-CN" sz="2800" b="1" dirty="0" smtClean="0">
                <a:latin typeface="Times New Roman" pitchFamily="18" charset="0"/>
                <a:cs typeface="Times New Roman" pitchFamily="18" charset="0"/>
                <a:sym typeface="Symbol" pitchFamily="18" charset="2"/>
              </a:rPr>
              <a:t></a:t>
            </a:r>
            <a:r>
              <a:rPr lang="en-US" altLang="zh-CN" sz="2800" b="1" dirty="0" smtClean="0">
                <a:latin typeface="Times New Roman" pitchFamily="18" charset="0"/>
                <a:cs typeface="Times New Roman" pitchFamily="18" charset="0"/>
              </a:rPr>
              <a:t>D(f(t))))</a:t>
            </a:r>
            <a:r>
              <a:rPr lang="en-US" altLang="zh-CN" sz="3200" dirty="0" smtClean="0"/>
              <a:t>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F8FC689E-AAEC-4610-81FA-A463C60D9282}" type="slidenum">
              <a:rPr lang="en-US" altLang="zh-CN" smtClean="0">
                <a:solidFill>
                  <a:srgbClr val="FFFFFF"/>
                </a:solidFill>
              </a:rPr>
              <a:pPr>
                <a:defRPr/>
              </a:pPr>
              <a:t>1</a:t>
            </a:fld>
            <a:endParaRPr lang="en-US" altLang="zh-CN">
              <a:solidFill>
                <a:srgbClr val="FFFFFF"/>
              </a:solidFill>
            </a:endParaRPr>
          </a:p>
        </p:txBody>
      </p:sp>
      <p:sp>
        <p:nvSpPr>
          <p:cNvPr id="5" name="Rectangle 3"/>
          <p:cNvSpPr>
            <a:spLocks noGrp="1" noChangeArrowheads="1"/>
          </p:cNvSpPr>
          <p:nvPr>
            <p:ph type="title"/>
          </p:nvPr>
        </p:nvSpPr>
        <p:spPr>
          <a:xfrm>
            <a:off x="0" y="0"/>
            <a:ext cx="8763000" cy="6858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endParaRPr lang="en-US" altLang="zh-CN" sz="36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970518"/>
      </p:ext>
    </p:extLst>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9026" name="Rectangle 2"/>
          <p:cNvSpPr>
            <a:spLocks noGrp="1" noChangeArrowheads="1"/>
          </p:cNvSpPr>
          <p:nvPr>
            <p:ph type="body" idx="1"/>
          </p:nvPr>
        </p:nvSpPr>
        <p:spPr>
          <a:xfrm>
            <a:off x="228600" y="1600200"/>
            <a:ext cx="8610600" cy="4648200"/>
          </a:xfrm>
        </p:spPr>
        <p:txBody>
          <a:bodyPr/>
          <a:lstStyle/>
          <a:p>
            <a:pPr marL="0" indent="0">
              <a:lnSpc>
                <a:spcPct val="80000"/>
              </a:lnSpc>
              <a:buFont typeface="Wingdings" panose="05000000000000000000" pitchFamily="2" charset="2"/>
              <a:buNone/>
              <a:tabLst>
                <a:tab pos="1336675" algn="l"/>
              </a:tabLst>
              <a:defRPr/>
            </a:pPr>
            <a:r>
              <a:rPr lang="zh-CN" altLang="en-US" sz="3000" b="1" dirty="0" smtClean="0">
                <a:latin typeface="Times New Roman" pitchFamily="18" charset="0"/>
              </a:rPr>
              <a:t>反之，取满足</a:t>
            </a:r>
            <a:r>
              <a:rPr lang="en-US" altLang="zh-CN" sz="3000" b="1" dirty="0" smtClean="0">
                <a:latin typeface="Times New Roman" pitchFamily="18" charset="0"/>
              </a:rPr>
              <a:t>G</a:t>
            </a:r>
            <a:r>
              <a:rPr lang="zh-CN" altLang="en-US" sz="3000" b="1" dirty="0" smtClean="0">
                <a:latin typeface="Times New Roman" pitchFamily="18" charset="0"/>
              </a:rPr>
              <a:t>的解释</a:t>
            </a:r>
            <a:r>
              <a:rPr lang="en-US" altLang="zh-CN" sz="3000" b="1" dirty="0" smtClean="0">
                <a:latin typeface="Times New Roman" pitchFamily="18" charset="0"/>
              </a:rPr>
              <a:t>I</a:t>
            </a:r>
            <a:r>
              <a:rPr lang="zh-CN" altLang="en-US" sz="3000" b="1" dirty="0" smtClean="0">
                <a:latin typeface="Times New Roman" pitchFamily="18" charset="0"/>
              </a:rPr>
              <a:t>如下：</a:t>
            </a:r>
            <a:br>
              <a:rPr lang="zh-CN" altLang="en-US" sz="3000" b="1" dirty="0" smtClean="0">
                <a:latin typeface="Times New Roman" pitchFamily="18" charset="0"/>
              </a:rPr>
            </a:br>
            <a:r>
              <a:rPr lang="zh-CN" altLang="en-US" sz="3000" b="1" u="sng" dirty="0" smtClean="0">
                <a:latin typeface="Times New Roman" pitchFamily="18" charset="0"/>
              </a:rPr>
              <a:t> </a:t>
            </a:r>
            <a:r>
              <a:rPr lang="en-US" altLang="zh-CN" sz="3000" b="1" u="sng" dirty="0" smtClean="0">
                <a:latin typeface="Times New Roman" pitchFamily="18" charset="0"/>
              </a:rPr>
              <a:t>P(1</a:t>
            </a:r>
            <a:r>
              <a:rPr lang="zh-CN" altLang="en-US" sz="3000" b="1" u="sng" dirty="0" smtClean="0">
                <a:latin typeface="Times New Roman" pitchFamily="18" charset="0"/>
              </a:rPr>
              <a:t>，</a:t>
            </a:r>
            <a:r>
              <a:rPr lang="en-US" altLang="zh-CN" sz="3000" b="1" u="sng" dirty="0" smtClean="0">
                <a:latin typeface="Times New Roman" pitchFamily="18" charset="0"/>
              </a:rPr>
              <a:t>1)   P(1</a:t>
            </a:r>
            <a:r>
              <a:rPr lang="zh-CN" altLang="en-US" sz="3000" b="1" u="sng" dirty="0" smtClean="0">
                <a:latin typeface="Times New Roman" pitchFamily="18" charset="0"/>
              </a:rPr>
              <a:t>，</a:t>
            </a:r>
            <a:r>
              <a:rPr lang="en-US" altLang="zh-CN" sz="3000" b="1" u="sng" dirty="0" smtClean="0">
                <a:latin typeface="Times New Roman" pitchFamily="18" charset="0"/>
              </a:rPr>
              <a:t>2)   P(2</a:t>
            </a:r>
            <a:r>
              <a:rPr lang="zh-CN" altLang="en-US" sz="3000" b="1" u="sng" dirty="0" smtClean="0">
                <a:latin typeface="Times New Roman" pitchFamily="18" charset="0"/>
              </a:rPr>
              <a:t>，</a:t>
            </a:r>
            <a:r>
              <a:rPr lang="en-US" altLang="zh-CN" sz="3000" b="1" u="sng" dirty="0" smtClean="0">
                <a:latin typeface="Times New Roman" pitchFamily="18" charset="0"/>
              </a:rPr>
              <a:t>1)   P(2</a:t>
            </a:r>
            <a:r>
              <a:rPr lang="zh-CN" altLang="en-US" sz="3000" b="1" u="sng" dirty="0" smtClean="0">
                <a:latin typeface="Times New Roman" pitchFamily="18" charset="0"/>
              </a:rPr>
              <a:t>，</a:t>
            </a:r>
            <a:r>
              <a:rPr lang="en-US" altLang="zh-CN" sz="3000" b="1" u="sng" dirty="0" smtClean="0">
                <a:latin typeface="Times New Roman" pitchFamily="18" charset="0"/>
              </a:rPr>
              <a:t>2) </a:t>
            </a:r>
            <a:endParaRPr lang="en-US" altLang="zh-CN" sz="3000" b="1" dirty="0" smtClean="0">
              <a:latin typeface="Times New Roman" pitchFamily="18" charset="0"/>
            </a:endParaRPr>
          </a:p>
          <a:p>
            <a:pPr marL="0" indent="0">
              <a:lnSpc>
                <a:spcPct val="80000"/>
              </a:lnSpc>
              <a:buFont typeface="Wingdings" panose="05000000000000000000" pitchFamily="2" charset="2"/>
              <a:buNone/>
              <a:tabLst>
                <a:tab pos="1336675" algn="l"/>
              </a:tabLst>
              <a:defRPr/>
            </a:pPr>
            <a:r>
              <a:rPr lang="en-US" altLang="zh-CN" sz="3000" b="1" dirty="0" smtClean="0">
                <a:latin typeface="Times New Roman" pitchFamily="18" charset="0"/>
              </a:rPr>
              <a:t>      1               0               1            0</a:t>
            </a:r>
          </a:p>
          <a:p>
            <a:pPr marL="0" indent="0">
              <a:lnSpc>
                <a:spcPct val="90000"/>
              </a:lnSpc>
              <a:buFont typeface="Wingdings" panose="05000000000000000000" pitchFamily="2" charset="2"/>
              <a:buNone/>
              <a:tabLst>
                <a:tab pos="1336675" algn="l"/>
              </a:tabLst>
              <a:defRPr/>
            </a:pPr>
            <a:r>
              <a:rPr lang="zh-CN" altLang="en-US" sz="3000" b="1" dirty="0" smtClean="0">
                <a:latin typeface="Times New Roman" pitchFamily="18" charset="0"/>
              </a:rPr>
              <a:t>现在</a:t>
            </a:r>
            <a:r>
              <a:rPr lang="en-US" altLang="zh-CN" sz="3000" b="1" dirty="0" smtClean="0">
                <a:latin typeface="Times New Roman" pitchFamily="18" charset="0"/>
              </a:rPr>
              <a:t>I</a:t>
            </a:r>
            <a:r>
              <a:rPr lang="zh-CN" altLang="en-US" sz="3000" b="1" dirty="0" smtClean="0">
                <a:latin typeface="Times New Roman" pitchFamily="18" charset="0"/>
              </a:rPr>
              <a:t>还不是</a:t>
            </a:r>
            <a:r>
              <a:rPr lang="en-US" altLang="zh-CN" sz="3000" b="1" dirty="0" smtClean="0">
                <a:latin typeface="Times New Roman" pitchFamily="18" charset="0"/>
              </a:rPr>
              <a:t>S</a:t>
            </a:r>
            <a:r>
              <a:rPr lang="zh-CN" altLang="en-US" sz="3000" b="1" dirty="0" smtClean="0">
                <a:latin typeface="Times New Roman" pitchFamily="18" charset="0"/>
              </a:rPr>
              <a:t>的解释，因为有函数符号</a:t>
            </a:r>
            <a:r>
              <a:rPr lang="en-US" altLang="zh-CN" sz="3000" b="1" dirty="0" smtClean="0">
                <a:latin typeface="Times New Roman" pitchFamily="18" charset="0"/>
              </a:rPr>
              <a:t>f(x)</a:t>
            </a:r>
            <a:r>
              <a:rPr lang="zh-CN" altLang="en-US" sz="3000" b="1" dirty="0" smtClean="0">
                <a:latin typeface="Times New Roman" pitchFamily="18" charset="0"/>
              </a:rPr>
              <a:t>没有指定，</a:t>
            </a:r>
            <a:r>
              <a:rPr lang="zh-CN" altLang="en-US" sz="3000" b="1" dirty="0" smtClean="0">
                <a:solidFill>
                  <a:srgbClr val="FFCC00"/>
                </a:solidFill>
                <a:latin typeface="Times New Roman" pitchFamily="18" charset="0"/>
              </a:rPr>
              <a:t>扩充</a:t>
            </a:r>
            <a:r>
              <a:rPr lang="en-US" altLang="zh-CN" sz="3000" b="1" dirty="0" smtClean="0">
                <a:solidFill>
                  <a:srgbClr val="FFCC00"/>
                </a:solidFill>
                <a:latin typeface="Times New Roman" pitchFamily="18" charset="0"/>
              </a:rPr>
              <a:t>I</a:t>
            </a:r>
            <a:r>
              <a:rPr lang="zh-CN" altLang="en-US" sz="3000" b="1" dirty="0" smtClean="0">
                <a:solidFill>
                  <a:srgbClr val="FFCC00"/>
                </a:solidFill>
                <a:latin typeface="Times New Roman" pitchFamily="18" charset="0"/>
              </a:rPr>
              <a:t>为</a:t>
            </a:r>
            <a:r>
              <a:rPr lang="en-US" altLang="zh-CN" sz="3000" b="1" dirty="0" smtClean="0">
                <a:solidFill>
                  <a:srgbClr val="FFCC00"/>
                </a:solidFill>
                <a:latin typeface="Times New Roman" pitchFamily="18" charset="0"/>
              </a:rPr>
              <a:t>I’</a:t>
            </a:r>
            <a:r>
              <a:rPr lang="zh-CN" altLang="en-US" sz="3000" b="1" dirty="0" smtClean="0">
                <a:latin typeface="Times New Roman" pitchFamily="18" charset="0"/>
              </a:rPr>
              <a:t>，使其包括对</a:t>
            </a:r>
            <a:r>
              <a:rPr lang="en-US" altLang="zh-CN" sz="3000" b="1" dirty="0" smtClean="0">
                <a:latin typeface="Times New Roman" pitchFamily="18" charset="0"/>
              </a:rPr>
              <a:t>f(x)</a:t>
            </a:r>
            <a:r>
              <a:rPr lang="zh-CN" altLang="en-US" sz="3000" b="1" dirty="0" smtClean="0">
                <a:latin typeface="Times New Roman" pitchFamily="18" charset="0"/>
              </a:rPr>
              <a:t>的指定 </a:t>
            </a:r>
          </a:p>
          <a:p>
            <a:pPr marL="0" indent="0">
              <a:lnSpc>
                <a:spcPct val="90000"/>
              </a:lnSpc>
              <a:buFont typeface="Wingdings" panose="05000000000000000000" pitchFamily="2" charset="2"/>
              <a:buNone/>
              <a:tabLst>
                <a:tab pos="1336675" algn="l"/>
              </a:tabLst>
              <a:defRPr/>
            </a:pPr>
            <a:r>
              <a:rPr lang="zh-CN" altLang="en-US" sz="3000" b="1" dirty="0" smtClean="0">
                <a:latin typeface="Times New Roman" pitchFamily="18" charset="0"/>
              </a:rPr>
              <a:t>              </a:t>
            </a:r>
            <a:r>
              <a:rPr lang="zh-CN" altLang="en-US" sz="3000" b="1" u="sng" dirty="0" smtClean="0">
                <a:latin typeface="Times New Roman" pitchFamily="18" charset="0"/>
              </a:rPr>
              <a:t> </a:t>
            </a:r>
            <a:r>
              <a:rPr lang="en-US" altLang="zh-CN" sz="3000" b="1" u="sng" dirty="0" smtClean="0">
                <a:latin typeface="Times New Roman" pitchFamily="18" charset="0"/>
              </a:rPr>
              <a:t>f(1)   f(2)</a:t>
            </a:r>
            <a:r>
              <a:rPr lang="en-US" altLang="zh-CN" sz="3000" b="1" dirty="0" smtClean="0">
                <a:latin typeface="Times New Roman" pitchFamily="18" charset="0"/>
              </a:rPr>
              <a:t/>
            </a:r>
            <a:br>
              <a:rPr lang="en-US" altLang="zh-CN" sz="3000" b="1" dirty="0" smtClean="0">
                <a:latin typeface="Times New Roman" pitchFamily="18" charset="0"/>
              </a:rPr>
            </a:br>
            <a:r>
              <a:rPr lang="zh-CN" altLang="en-US" sz="3000" b="1" dirty="0" smtClean="0">
                <a:latin typeface="Times New Roman" pitchFamily="18" charset="0"/>
              </a:rPr>
              <a:t>　　　　 </a:t>
            </a:r>
            <a:r>
              <a:rPr lang="en-US" altLang="zh-CN" sz="3000" b="1" dirty="0" smtClean="0">
                <a:latin typeface="Times New Roman" pitchFamily="18" charset="0"/>
              </a:rPr>
              <a:t>1     1           ,</a:t>
            </a:r>
            <a:r>
              <a:rPr lang="zh-CN" altLang="en-US" sz="3000" b="1" dirty="0" smtClean="0">
                <a:latin typeface="宋体" pitchFamily="2" charset="-122"/>
              </a:rPr>
              <a:t>则</a:t>
            </a:r>
            <a:r>
              <a:rPr lang="en-US" altLang="zh-CN" sz="3000" b="1" dirty="0" smtClean="0">
                <a:latin typeface="Times New Roman" pitchFamily="18" charset="0"/>
              </a:rPr>
              <a:t>I’</a:t>
            </a:r>
            <a:r>
              <a:rPr lang="zh-CN" altLang="en-US" sz="3000" b="1" dirty="0" smtClean="0">
                <a:latin typeface="宋体" pitchFamily="2" charset="-122"/>
              </a:rPr>
              <a:t>满足</a:t>
            </a:r>
            <a:r>
              <a:rPr lang="en-US" altLang="zh-CN" sz="3000" b="1" dirty="0" smtClean="0">
                <a:latin typeface="Times New Roman" pitchFamily="18" charset="0"/>
              </a:rPr>
              <a:t>S</a:t>
            </a:r>
            <a:r>
              <a:rPr lang="zh-CN" altLang="en-US" sz="3000" b="1" dirty="0" smtClean="0">
                <a:latin typeface="宋体" pitchFamily="2" charset="-122"/>
              </a:rPr>
              <a:t>。</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(S)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f(1))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f(2))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1)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1                                                               </a:t>
            </a:r>
            <a:endParaRPr lang="en-US" altLang="zh-CN" sz="3200" b="1" dirty="0" smtClean="0">
              <a:solidFill>
                <a:srgbClr val="FFC000"/>
              </a:solidFill>
              <a:latin typeface="Times New Roman" pitchFamily="18" charset="0"/>
            </a:endParaRPr>
          </a:p>
        </p:txBody>
      </p:sp>
      <p:sp>
        <p:nvSpPr>
          <p:cNvPr id="129027" name="Rectangle 3"/>
          <p:cNvSpPr>
            <a:spLocks noGrp="1" noChangeArrowheads="1"/>
          </p:cNvSpPr>
          <p:nvPr>
            <p:ph type="title"/>
          </p:nvPr>
        </p:nvSpPr>
        <p:spPr>
          <a:xfrm>
            <a:off x="242207" y="685800"/>
            <a:ext cx="8915400" cy="762000"/>
          </a:xfrm>
        </p:spPr>
        <p:txBody>
          <a:bodyPr/>
          <a:lstStyle/>
          <a:p>
            <a:pPr algn="l" eaLnBrk="1" hangingPunct="1">
              <a:buClr>
                <a:srgbClr val="CC3300"/>
              </a:buClr>
              <a:defRPr/>
            </a:pPr>
            <a:r>
              <a:rPr lang="zh-CN" altLang="en-US" sz="3200" b="1" dirty="0">
                <a:latin typeface="Times New Roman" pitchFamily="18" charset="0"/>
                <a:ea typeface="+mn-ea"/>
                <a:cs typeface="+mn-cs"/>
              </a:rPr>
              <a:t>设</a:t>
            </a:r>
            <a:r>
              <a:rPr lang="en-US" altLang="zh-CN" sz="3200" b="1" dirty="0">
                <a:latin typeface="Times New Roman" pitchFamily="18" charset="0"/>
                <a:ea typeface="+mn-ea"/>
                <a:cs typeface="+mn-cs"/>
              </a:rPr>
              <a:t>G=</a:t>
            </a:r>
            <a:r>
              <a:rPr lang="en-US" altLang="zh-CN" sz="3200" b="1" dirty="0">
                <a:latin typeface="Times New Roman" pitchFamily="18" charset="0"/>
                <a:ea typeface="+mn-ea"/>
                <a:cs typeface="+mn-cs"/>
                <a:sym typeface="Symbol" pitchFamily="18" charset="2"/>
              </a:rPr>
              <a:t></a:t>
            </a:r>
            <a:r>
              <a:rPr lang="en-US" altLang="zh-CN" sz="3200" b="1" dirty="0" err="1">
                <a:latin typeface="Times New Roman" pitchFamily="18" charset="0"/>
                <a:ea typeface="+mn-ea"/>
                <a:cs typeface="+mn-cs"/>
              </a:rPr>
              <a:t>x</a:t>
            </a:r>
            <a:r>
              <a:rPr lang="en-US" altLang="zh-CN" sz="3200" b="1" dirty="0" err="1">
                <a:latin typeface="Times New Roman" pitchFamily="18" charset="0"/>
                <a:ea typeface="+mn-ea"/>
                <a:cs typeface="+mn-cs"/>
                <a:sym typeface="Symbol" pitchFamily="18" charset="2"/>
              </a:rPr>
              <a:t></a:t>
            </a:r>
            <a:r>
              <a:rPr lang="en-US" altLang="zh-CN" sz="3200" b="1" dirty="0" err="1">
                <a:latin typeface="Times New Roman" pitchFamily="18" charset="0"/>
                <a:ea typeface="+mn-ea"/>
                <a:cs typeface="+mn-cs"/>
              </a:rPr>
              <a:t>yP</a:t>
            </a:r>
            <a:r>
              <a:rPr lang="en-US" altLang="zh-CN" sz="3200" b="1" dirty="0">
                <a:latin typeface="Times New Roman" pitchFamily="18" charset="0"/>
                <a:ea typeface="+mn-ea"/>
                <a:cs typeface="+mn-cs"/>
              </a:rPr>
              <a:t>(x</a:t>
            </a:r>
            <a:r>
              <a:rPr lang="zh-CN" altLang="en-US" sz="3200" b="1" dirty="0">
                <a:latin typeface="Times New Roman" pitchFamily="18" charset="0"/>
                <a:ea typeface="+mn-ea"/>
                <a:cs typeface="+mn-cs"/>
              </a:rPr>
              <a:t>，</a:t>
            </a:r>
            <a:r>
              <a:rPr lang="en-US" altLang="zh-CN" sz="3200" b="1" dirty="0">
                <a:latin typeface="Times New Roman" pitchFamily="18" charset="0"/>
                <a:ea typeface="+mn-ea"/>
                <a:cs typeface="+mn-cs"/>
              </a:rPr>
              <a:t>y)</a:t>
            </a:r>
            <a:r>
              <a:rPr lang="zh-CN" altLang="en-US" sz="3200" b="1" dirty="0" smtClean="0">
                <a:solidFill>
                  <a:schemeClr val="tx1"/>
                </a:solidFill>
                <a:latin typeface="Times New Roman" pitchFamily="18" charset="0"/>
              </a:rPr>
              <a:t>，则</a:t>
            </a:r>
            <a:r>
              <a:rPr lang="en-US" altLang="zh-CN" sz="3200" b="1" dirty="0" smtClean="0">
                <a:solidFill>
                  <a:schemeClr val="tx1"/>
                </a:solidFill>
                <a:latin typeface="Times New Roman" pitchFamily="18" charset="0"/>
              </a:rPr>
              <a:t>G</a:t>
            </a:r>
            <a:r>
              <a:rPr lang="zh-CN" altLang="en-US" sz="3200" b="1" dirty="0" smtClean="0">
                <a:solidFill>
                  <a:schemeClr val="tx1"/>
                </a:solidFill>
                <a:latin typeface="Times New Roman" pitchFamily="18" charset="0"/>
              </a:rPr>
              <a:t>的</a:t>
            </a:r>
            <a:r>
              <a:rPr lang="en-US" altLang="zh-CN" sz="3200" b="1" dirty="0" err="1" smtClean="0">
                <a:solidFill>
                  <a:schemeClr val="tx1"/>
                </a:solidFill>
                <a:latin typeface="Times New Roman" pitchFamily="18" charset="0"/>
              </a:rPr>
              <a:t>Skolem</a:t>
            </a:r>
            <a:r>
              <a:rPr lang="zh-CN" altLang="en-US" sz="3200" b="1" dirty="0" smtClean="0">
                <a:solidFill>
                  <a:schemeClr val="tx1"/>
                </a:solidFill>
                <a:latin typeface="Times New Roman" pitchFamily="18" charset="0"/>
              </a:rPr>
              <a:t>范式为</a:t>
            </a:r>
            <a:r>
              <a:rPr lang="en-US" altLang="zh-CN" sz="3200" b="1" dirty="0" smtClean="0">
                <a:solidFill>
                  <a:srgbClr val="FFC000"/>
                </a:solidFill>
                <a:latin typeface="Times New Roman" pitchFamily="18" charset="0"/>
              </a:rPr>
              <a:t>S=</a:t>
            </a:r>
            <a:r>
              <a:rPr lang="en-US" altLang="zh-CN" sz="3200" b="1" dirty="0" smtClean="0">
                <a:solidFill>
                  <a:srgbClr val="FFC000"/>
                </a:solidFill>
                <a:latin typeface="Times New Roman" pitchFamily="18" charset="0"/>
                <a:sym typeface="Symbol" pitchFamily="18" charset="2"/>
              </a:rPr>
              <a:t></a:t>
            </a:r>
            <a:r>
              <a:rPr lang="en-US" altLang="zh-CN" sz="3200" b="1" dirty="0" err="1" smtClean="0">
                <a:solidFill>
                  <a:srgbClr val="FFC000"/>
                </a:solidFill>
                <a:latin typeface="Times New Roman" pitchFamily="18" charset="0"/>
              </a:rPr>
              <a:t>xP</a:t>
            </a:r>
            <a:r>
              <a:rPr lang="en-US" altLang="zh-CN" sz="3200" b="1" dirty="0" smtClean="0">
                <a:solidFill>
                  <a:srgbClr val="FFC000"/>
                </a:solidFill>
                <a:latin typeface="Times New Roman" pitchFamily="18" charset="0"/>
              </a:rPr>
              <a:t>(x</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f(x))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0C0BC3B5-0274-48DB-9B6E-28D203E26669}" type="slidenum">
              <a:rPr lang="en-US" altLang="zh-CN" smtClean="0">
                <a:solidFill>
                  <a:srgbClr val="FFFFFF"/>
                </a:solidFill>
              </a:rPr>
              <a:pPr>
                <a:defRPr/>
              </a:pPr>
              <a:t>10</a:t>
            </a:fld>
            <a:endParaRPr lang="en-US" altLang="zh-CN">
              <a:solidFill>
                <a:srgbClr val="FFFFFF"/>
              </a:solidFill>
            </a:endParaRPr>
          </a:p>
        </p:txBody>
      </p:sp>
      <p:sp>
        <p:nvSpPr>
          <p:cNvPr id="6" name="Rectangle 3"/>
          <p:cNvSpPr txBox="1">
            <a:spLocks noChangeArrowheads="1"/>
          </p:cNvSpPr>
          <p:nvPr/>
        </p:nvSpPr>
        <p:spPr bwMode="auto">
          <a:xfrm>
            <a:off x="76200" y="0"/>
            <a:ext cx="9067800" cy="5334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2pPr>
            <a:lvl3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3pPr>
            <a:lvl4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4pPr>
            <a:lvl5pPr algn="ctr" rtl="0" eaLnBrk="0" fontAlgn="base" hangingPunct="0">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5pPr>
            <a:lvl6pPr marL="4572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6pPr>
            <a:lvl7pPr marL="9144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7pPr>
            <a:lvl8pPr marL="13716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8pPr>
            <a:lvl9pPr marL="1828800" algn="ctr" rtl="0" fontAlgn="base">
              <a:spcBef>
                <a:spcPct val="0"/>
              </a:spcBef>
              <a:spcAft>
                <a:spcPct val="0"/>
              </a:spcAft>
              <a:defRPr sz="4400">
                <a:solidFill>
                  <a:srgbClr val="FFCC00"/>
                </a:solidFill>
                <a:effectLst>
                  <a:outerShdw blurRad="38100" dist="38100" dir="2700000" algn="tl">
                    <a:srgbClr val="000000"/>
                  </a:outerShdw>
                </a:effectLst>
                <a:latin typeface="Arial" charset="0"/>
                <a:ea typeface="宋体" pitchFamily="2" charset="-122"/>
              </a:defRPr>
            </a:lvl9pPr>
          </a:lstStyle>
          <a:p>
            <a:pPr algn="l" eaLnBrk="1" hangingPunct="1">
              <a:defRPr/>
            </a:pPr>
            <a:r>
              <a:rPr kumimoji="0" lang="zh-CN" altLang="en-US" sz="3600" b="1" kern="0" smtClean="0">
                <a:latin typeface="黑体" panose="02010609060101010101" pitchFamily="49" charset="-122"/>
                <a:ea typeface="黑体" panose="02010609060101010101" pitchFamily="49" charset="-122"/>
              </a:rPr>
              <a:t>例</a:t>
            </a:r>
            <a:r>
              <a:rPr kumimoji="0" lang="en-US" altLang="zh-CN" sz="3600" b="1" kern="0" smtClean="0">
                <a:latin typeface="黑体" panose="02010609060101010101" pitchFamily="49" charset="-122"/>
                <a:ea typeface="黑体" panose="02010609060101010101" pitchFamily="49" charset="-122"/>
              </a:rPr>
              <a:t>3.2.3</a:t>
            </a:r>
            <a:endParaRPr kumimoji="0" lang="en-US" altLang="zh-CN" sz="3600" b="1" kern="0"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7903381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9026">
                                            <p:txEl>
                                              <p:pRg st="3" end="3"/>
                                            </p:txEl>
                                          </p:spTgt>
                                        </p:tgtEl>
                                        <p:attrNameLst>
                                          <p:attrName>style.visibility</p:attrName>
                                        </p:attrNameLst>
                                      </p:cBhvr>
                                      <p:to>
                                        <p:strVal val="visible"/>
                                      </p:to>
                                    </p:set>
                                    <p:anim calcmode="lin" valueType="num">
                                      <p:cBhvr additive="base">
                                        <p:cTn id="7" dur="500" fill="hold"/>
                                        <p:tgtEl>
                                          <p:spTgt spid="129026">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9026">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9026">
                                            <p:txEl>
                                              <p:pRg st="4" end="4"/>
                                            </p:txEl>
                                          </p:spTgt>
                                        </p:tgtEl>
                                        <p:attrNameLst>
                                          <p:attrName>style.visibility</p:attrName>
                                        </p:attrNameLst>
                                      </p:cBhvr>
                                      <p:to>
                                        <p:strVal val="visible"/>
                                      </p:to>
                                    </p:set>
                                    <p:anim calcmode="lin" valueType="num">
                                      <p:cBhvr additive="base">
                                        <p:cTn id="11" dur="500" fill="hold"/>
                                        <p:tgtEl>
                                          <p:spTgt spid="129026">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9026">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9026">
                                            <p:txEl>
                                              <p:pRg st="5" end="5"/>
                                            </p:txEl>
                                          </p:spTgt>
                                        </p:tgtEl>
                                        <p:attrNameLst>
                                          <p:attrName>style.visibility</p:attrName>
                                        </p:attrNameLst>
                                      </p:cBhvr>
                                      <p:to>
                                        <p:strVal val="visible"/>
                                      </p:to>
                                    </p:set>
                                    <p:anim calcmode="lin" valueType="num">
                                      <p:cBhvr additive="base">
                                        <p:cTn id="15" dur="500" fill="hold"/>
                                        <p:tgtEl>
                                          <p:spTgt spid="129026">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9026">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9026">
                                            <p:txEl>
                                              <p:pRg st="6" end="6"/>
                                            </p:txEl>
                                          </p:spTgt>
                                        </p:tgtEl>
                                        <p:attrNameLst>
                                          <p:attrName>style.visibility</p:attrName>
                                        </p:attrNameLst>
                                      </p:cBhvr>
                                      <p:to>
                                        <p:strVal val="visible"/>
                                      </p:to>
                                    </p:set>
                                    <p:anim calcmode="lin" valueType="num">
                                      <p:cBhvr additive="base">
                                        <p:cTn id="19" dur="500" fill="hold"/>
                                        <p:tgtEl>
                                          <p:spTgt spid="12902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902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106363" y="42863"/>
            <a:ext cx="8756650" cy="838200"/>
          </a:xfrm>
        </p:spPr>
        <p:txBody>
          <a:bodyPr/>
          <a:lstStyle/>
          <a:p>
            <a:pPr eaLnBrk="1" hangingPunct="1">
              <a:defRPr/>
            </a:pPr>
            <a:r>
              <a:rPr lang="zh-CN" altLang="en-US" sz="3600" dirty="0" smtClean="0">
                <a:solidFill>
                  <a:srgbClr val="FFC000"/>
                </a:solidFill>
                <a:effectLst/>
              </a:rPr>
              <a:t>第</a:t>
            </a:r>
            <a:r>
              <a:rPr lang="en-US" altLang="zh-CN" sz="3600" dirty="0" smtClean="0">
                <a:solidFill>
                  <a:srgbClr val="FFC000"/>
                </a:solidFill>
                <a:effectLst/>
              </a:rPr>
              <a:t>6</a:t>
            </a:r>
            <a:r>
              <a:rPr lang="zh-CN" altLang="en-US" sz="3600" dirty="0" smtClean="0">
                <a:solidFill>
                  <a:srgbClr val="FFC000"/>
                </a:solidFill>
                <a:effectLst/>
              </a:rPr>
              <a:t>次作业</a:t>
            </a:r>
            <a:endParaRPr lang="zh-CN" altLang="en-US" sz="3600" dirty="0">
              <a:solidFill>
                <a:srgbClr val="FFC000"/>
              </a:solidFill>
            </a:endParaRPr>
          </a:p>
        </p:txBody>
      </p:sp>
      <p:sp>
        <p:nvSpPr>
          <p:cNvPr id="164867" name="Rectangle 3"/>
          <p:cNvSpPr>
            <a:spLocks noGrp="1" noChangeArrowheads="1"/>
          </p:cNvSpPr>
          <p:nvPr>
            <p:ph type="body" idx="1"/>
          </p:nvPr>
        </p:nvSpPr>
        <p:spPr>
          <a:xfrm>
            <a:off x="120650" y="881063"/>
            <a:ext cx="8985250" cy="5257800"/>
          </a:xfrm>
        </p:spPr>
        <p:txBody>
          <a:bodyPr/>
          <a:lstStyle/>
          <a:p>
            <a:pPr marL="0" indent="0">
              <a:buFont typeface="Wingdings" panose="05000000000000000000" pitchFamily="2" charset="2"/>
              <a:buNone/>
            </a:pPr>
            <a:r>
              <a:rPr lang="zh-CN" altLang="zh-CN" sz="3300" smtClean="0">
                <a:effectLst/>
              </a:rPr>
              <a:t>请利用</a:t>
            </a:r>
            <a:r>
              <a:rPr lang="en-US" altLang="zh-CN" sz="3300" smtClean="0">
                <a:effectLst/>
              </a:rPr>
              <a:t>Dijkstra</a:t>
            </a:r>
            <a:r>
              <a:rPr lang="zh-CN" altLang="zh-CN" sz="3300" smtClean="0">
                <a:effectLst/>
              </a:rPr>
              <a:t>算法求下面权图中</a:t>
            </a:r>
            <a:r>
              <a:rPr lang="en-US" altLang="zh-CN" sz="3300" smtClean="0">
                <a:effectLst/>
              </a:rPr>
              <a:t>A</a:t>
            </a:r>
            <a:r>
              <a:rPr lang="zh-CN" altLang="zh-CN" sz="3300" smtClean="0">
                <a:effectLst/>
              </a:rPr>
              <a:t>点到其它各点的最短路及其距离（须给出详细的解题步骤</a:t>
            </a:r>
            <a:r>
              <a:rPr lang="en-US" altLang="zh-CN" sz="3300" smtClean="0">
                <a:effectLst/>
              </a:rPr>
              <a:t>,</a:t>
            </a:r>
            <a:r>
              <a:rPr lang="zh-CN" altLang="zh-CN" sz="3300" smtClean="0">
                <a:effectLst/>
              </a:rPr>
              <a:t>以及最终求出的最短路线、距离）</a:t>
            </a:r>
            <a:endParaRPr lang="en-US" altLang="zh-CN" sz="3300" smtClean="0">
              <a:effectLst/>
            </a:endParaRPr>
          </a:p>
          <a:p>
            <a:pPr marL="0" indent="0">
              <a:buFont typeface="Wingdings" panose="05000000000000000000" pitchFamily="2" charset="2"/>
              <a:buNone/>
            </a:pPr>
            <a:endParaRPr lang="zh-CN" altLang="zh-CN" sz="3300" smtClean="0">
              <a:effectLst/>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0EAC93CA-B54E-40BF-A179-4656B4A0CD97}" type="slidenum">
              <a:rPr lang="en-US" altLang="zh-CN" smtClean="0"/>
              <a:pPr>
                <a:defRPr/>
              </a:pPr>
              <a:t>100</a:t>
            </a:fld>
            <a:endParaRPr lang="en-US" altLang="zh-CN"/>
          </a:p>
        </p:txBody>
      </p:sp>
      <p:pic>
        <p:nvPicPr>
          <p:cNvPr id="164870"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03675" y="2514600"/>
            <a:ext cx="4576763"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blinds dir="vert"/>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7" name="Rectangle 3"/>
          <p:cNvSpPr>
            <a:spLocks noGrp="1" noChangeArrowheads="1"/>
          </p:cNvSpPr>
          <p:nvPr>
            <p:ph type="body" idx="1"/>
          </p:nvPr>
        </p:nvSpPr>
        <p:spPr>
          <a:xfrm>
            <a:off x="168275" y="628650"/>
            <a:ext cx="8985250" cy="6091238"/>
          </a:xfrm>
        </p:spPr>
        <p:txBody>
          <a:bodyPr/>
          <a:lstStyle/>
          <a:p>
            <a:pPr marL="0" indent="0">
              <a:buFont typeface="Wingdings" panose="05000000000000000000" pitchFamily="2" charset="2"/>
              <a:buNone/>
            </a:pPr>
            <a:r>
              <a:rPr lang="en-US" altLang="zh-CN" smtClean="0">
                <a:effectLst/>
                <a:latin typeface="宋体" panose="02010600030101010101" pitchFamily="2" charset="-122"/>
                <a:ea typeface="宋体" panose="02010600030101010101" pitchFamily="2" charset="-122"/>
              </a:rPr>
              <a:t>1</a:t>
            </a:r>
            <a:r>
              <a:rPr lang="zh-CN" altLang="en-US" smtClean="0">
                <a:effectLst/>
                <a:latin typeface="宋体" panose="02010600030101010101" pitchFamily="2" charset="-122"/>
                <a:ea typeface="宋体" panose="02010600030101010101" pitchFamily="2" charset="-122"/>
              </a:rPr>
              <a:t>、</a:t>
            </a:r>
            <a:r>
              <a:rPr lang="zh-CN" altLang="zh-CN" smtClean="0">
                <a:effectLst/>
                <a:latin typeface="宋体" panose="02010600030101010101" pitchFamily="2" charset="-122"/>
                <a:ea typeface="宋体" panose="02010600030101010101" pitchFamily="2" charset="-122"/>
              </a:rPr>
              <a:t>给出满足公式</a:t>
            </a:r>
            <a:r>
              <a:rPr lang="en-US" altLang="zh-CN" smtClean="0">
                <a:effectLst/>
                <a:latin typeface="宋体" panose="02010600030101010101" pitchFamily="2" charset="-122"/>
                <a:ea typeface="宋体" panose="02010600030101010101" pitchFamily="2" charset="-122"/>
              </a:rPr>
              <a:t>(P→Q)→P</a:t>
            </a:r>
            <a:r>
              <a:rPr lang="en-US" altLang="zh-CN" smtClean="0">
                <a:effectLst/>
                <a:latin typeface="宋体" panose="02010600030101010101" pitchFamily="2" charset="-122"/>
                <a:ea typeface="宋体" panose="02010600030101010101" pitchFamily="2" charset="-122"/>
                <a:sym typeface="Symbol" panose="05050102010706020507" pitchFamily="18" charset="2"/>
              </a:rPr>
              <a:t></a:t>
            </a:r>
            <a:r>
              <a:rPr lang="en-US" altLang="zh-CN" smtClean="0">
                <a:effectLst/>
                <a:latin typeface="宋体" panose="02010600030101010101" pitchFamily="2" charset="-122"/>
                <a:ea typeface="宋体" panose="02010600030101010101" pitchFamily="2" charset="-122"/>
              </a:rPr>
              <a:t>Q</a:t>
            </a:r>
            <a:r>
              <a:rPr lang="zh-CN" altLang="zh-CN" smtClean="0">
                <a:effectLst/>
                <a:latin typeface="宋体" panose="02010600030101010101" pitchFamily="2" charset="-122"/>
                <a:ea typeface="宋体" panose="02010600030101010101" pitchFamily="2" charset="-122"/>
              </a:rPr>
              <a:t>的一个解释和弄假它的一个解释。</a:t>
            </a:r>
          </a:p>
          <a:p>
            <a:pPr marL="0" indent="0">
              <a:buFont typeface="Wingdings" panose="05000000000000000000" pitchFamily="2" charset="2"/>
              <a:buNone/>
            </a:pPr>
            <a:endParaRPr lang="en-US" altLang="zh-CN" smtClean="0">
              <a:effectLst/>
              <a:latin typeface="宋体" panose="02010600030101010101" pitchFamily="2" charset="-122"/>
              <a:ea typeface="宋体" panose="02010600030101010101" pitchFamily="2" charset="-122"/>
            </a:endParaRPr>
          </a:p>
          <a:p>
            <a:pPr marL="0" indent="0">
              <a:buFont typeface="Wingdings" panose="05000000000000000000" pitchFamily="2" charset="2"/>
              <a:buNone/>
            </a:pPr>
            <a:r>
              <a:rPr lang="zh-CN" altLang="en-US" smtClean="0">
                <a:effectLst/>
                <a:latin typeface="宋体" panose="02010600030101010101" pitchFamily="2" charset="-122"/>
                <a:ea typeface="宋体" panose="02010600030101010101" pitchFamily="2" charset="-122"/>
              </a:rPr>
              <a:t>答：</a:t>
            </a:r>
            <a:r>
              <a:rPr lang="en-US" altLang="zh-CN" smtClean="0">
                <a:effectLst/>
              </a:rPr>
              <a:t> G =</a:t>
            </a:r>
            <a:r>
              <a:rPr lang="zh-CN" altLang="en-US" smtClean="0">
                <a:effectLst/>
              </a:rPr>
              <a:t> </a:t>
            </a:r>
            <a:r>
              <a:rPr lang="en-US" altLang="zh-CN" smtClean="0">
                <a:effectLst/>
              </a:rPr>
              <a:t>(P →</a:t>
            </a:r>
            <a:r>
              <a:rPr lang="zh-CN" altLang="en-US" smtClean="0">
                <a:effectLst/>
              </a:rPr>
              <a:t> </a:t>
            </a:r>
            <a:r>
              <a:rPr lang="en-US" altLang="zh-CN" smtClean="0">
                <a:effectLst/>
              </a:rPr>
              <a:t>Q)</a:t>
            </a:r>
            <a:r>
              <a:rPr lang="zh-CN" altLang="en-US" smtClean="0">
                <a:effectLst/>
              </a:rPr>
              <a:t> </a:t>
            </a:r>
            <a:r>
              <a:rPr lang="en-US" altLang="zh-CN" smtClean="0">
                <a:effectLst/>
              </a:rPr>
              <a:t>→</a:t>
            </a:r>
            <a:r>
              <a:rPr lang="zh-CN" altLang="en-US" smtClean="0">
                <a:effectLst/>
              </a:rPr>
              <a:t> </a:t>
            </a:r>
            <a:r>
              <a:rPr lang="en-US" altLang="zh-CN" smtClean="0">
                <a:effectLst/>
              </a:rPr>
              <a:t>P</a:t>
            </a:r>
            <a:r>
              <a:rPr lang="en-US" altLang="zh-CN" smtClean="0">
                <a:effectLst/>
                <a:sym typeface="Symbol" panose="05050102010706020507" pitchFamily="18" charset="2"/>
              </a:rPr>
              <a:t></a:t>
            </a:r>
            <a:r>
              <a:rPr lang="en-US" altLang="zh-CN" smtClean="0">
                <a:effectLst/>
              </a:rPr>
              <a:t>Q</a:t>
            </a:r>
            <a:endParaRPr lang="zh-CN" altLang="zh-CN" smtClean="0">
              <a:effectLst/>
            </a:endParaRPr>
          </a:p>
          <a:p>
            <a:pPr marL="0" indent="0">
              <a:buFont typeface="Wingdings" panose="05000000000000000000" pitchFamily="2" charset="2"/>
              <a:buNone/>
            </a:pPr>
            <a:r>
              <a:rPr lang="zh-CN" altLang="en-US" smtClean="0">
                <a:effectLst/>
              </a:rPr>
              <a:t>            </a:t>
            </a:r>
            <a:r>
              <a:rPr lang="en-US" altLang="zh-CN" smtClean="0">
                <a:effectLst/>
              </a:rPr>
              <a:t>=</a:t>
            </a:r>
            <a:r>
              <a:rPr lang="zh-CN" altLang="en-US" smtClean="0">
                <a:effectLst/>
              </a:rPr>
              <a:t> </a:t>
            </a:r>
            <a:r>
              <a:rPr lang="en-US" altLang="zh-CN" smtClean="0">
                <a:effectLst/>
              </a:rPr>
              <a:t>(</a:t>
            </a:r>
            <a:r>
              <a:rPr lang="en-US" altLang="zh-CN" smtClean="0">
                <a:effectLst/>
                <a:sym typeface="Symbol" panose="05050102010706020507" pitchFamily="18" charset="2"/>
              </a:rPr>
              <a:t></a:t>
            </a:r>
            <a:r>
              <a:rPr lang="en-US" altLang="zh-CN" smtClean="0">
                <a:effectLst/>
              </a:rPr>
              <a:t> P</a:t>
            </a:r>
            <a:r>
              <a:rPr lang="en-US" altLang="zh-CN" smtClean="0">
                <a:effectLst/>
                <a:sym typeface="Symbol" panose="05050102010706020507" pitchFamily="18" charset="2"/>
              </a:rPr>
              <a:t></a:t>
            </a:r>
            <a:r>
              <a:rPr lang="en-US" altLang="zh-CN" smtClean="0">
                <a:effectLst/>
              </a:rPr>
              <a:t>Q) →</a:t>
            </a:r>
            <a:r>
              <a:rPr lang="zh-CN" altLang="en-US" smtClean="0">
                <a:effectLst/>
              </a:rPr>
              <a:t> </a:t>
            </a:r>
            <a:r>
              <a:rPr lang="en-US" altLang="zh-CN" smtClean="0">
                <a:effectLst/>
              </a:rPr>
              <a:t>P</a:t>
            </a:r>
            <a:r>
              <a:rPr lang="en-US" altLang="zh-CN" smtClean="0">
                <a:effectLst/>
                <a:sym typeface="Symbol" panose="05050102010706020507" pitchFamily="18" charset="2"/>
              </a:rPr>
              <a:t></a:t>
            </a:r>
            <a:r>
              <a:rPr lang="en-US" altLang="zh-CN" smtClean="0">
                <a:effectLst/>
              </a:rPr>
              <a:t>Q</a:t>
            </a:r>
          </a:p>
          <a:p>
            <a:pPr marL="0" indent="0">
              <a:buFont typeface="Wingdings" panose="05000000000000000000" pitchFamily="2" charset="2"/>
              <a:buNone/>
            </a:pPr>
            <a:r>
              <a:rPr lang="zh-CN" altLang="en-US" smtClean="0">
                <a:effectLst/>
              </a:rPr>
              <a:t>            </a:t>
            </a:r>
            <a:r>
              <a:rPr lang="en-US" altLang="zh-CN" smtClean="0">
                <a:effectLst/>
              </a:rPr>
              <a:t>=</a:t>
            </a:r>
            <a:r>
              <a:rPr lang="en-US" altLang="zh-CN" smtClean="0">
                <a:effectLst/>
                <a:sym typeface="Symbol" panose="05050102010706020507" pitchFamily="18" charset="2"/>
              </a:rPr>
              <a:t> </a:t>
            </a:r>
            <a:r>
              <a:rPr lang="en-US" altLang="zh-CN" smtClean="0">
                <a:effectLst/>
              </a:rPr>
              <a:t>(</a:t>
            </a:r>
            <a:r>
              <a:rPr lang="en-US" altLang="zh-CN" smtClean="0">
                <a:effectLst/>
                <a:sym typeface="Symbol" panose="05050102010706020507" pitchFamily="18" charset="2"/>
              </a:rPr>
              <a:t></a:t>
            </a:r>
            <a:r>
              <a:rPr lang="en-US" altLang="zh-CN" smtClean="0">
                <a:effectLst/>
              </a:rPr>
              <a:t>P</a:t>
            </a:r>
            <a:r>
              <a:rPr lang="en-US" altLang="zh-CN" smtClean="0">
                <a:effectLst/>
                <a:sym typeface="Symbol" panose="05050102010706020507" pitchFamily="18" charset="2"/>
              </a:rPr>
              <a:t></a:t>
            </a:r>
            <a:r>
              <a:rPr lang="en-US" altLang="zh-CN" smtClean="0">
                <a:effectLst/>
              </a:rPr>
              <a:t>Q) </a:t>
            </a:r>
            <a:r>
              <a:rPr lang="en-US" altLang="zh-CN" smtClean="0">
                <a:effectLst/>
                <a:sym typeface="Symbol" panose="05050102010706020507" pitchFamily="18" charset="2"/>
              </a:rPr>
              <a:t></a:t>
            </a:r>
            <a:r>
              <a:rPr lang="en-US" altLang="zh-CN" smtClean="0">
                <a:effectLst/>
              </a:rPr>
              <a:t> (P</a:t>
            </a:r>
            <a:r>
              <a:rPr lang="en-US" altLang="zh-CN" smtClean="0">
                <a:effectLst/>
                <a:sym typeface="Symbol" panose="05050102010706020507" pitchFamily="18" charset="2"/>
              </a:rPr>
              <a:t></a:t>
            </a:r>
            <a:r>
              <a:rPr lang="en-US" altLang="zh-CN" smtClean="0">
                <a:effectLst/>
              </a:rPr>
              <a:t>Q)</a:t>
            </a:r>
            <a:r>
              <a:rPr lang="zh-CN" altLang="zh-CN" smtClean="0">
                <a:effectLst/>
              </a:rPr>
              <a:t> </a:t>
            </a:r>
            <a:endParaRPr lang="en-US" altLang="zh-CN" smtClean="0">
              <a:effectLst/>
            </a:endParaRPr>
          </a:p>
          <a:p>
            <a:pPr marL="0" indent="0">
              <a:buFont typeface="Wingdings" panose="05000000000000000000" pitchFamily="2" charset="2"/>
              <a:buNone/>
            </a:pPr>
            <a:r>
              <a:rPr lang="zh-CN" altLang="en-US" smtClean="0">
                <a:effectLst/>
              </a:rPr>
              <a:t>            </a:t>
            </a:r>
            <a:r>
              <a:rPr lang="en-US" altLang="zh-CN" smtClean="0">
                <a:effectLst/>
              </a:rPr>
              <a:t>= (P</a:t>
            </a:r>
            <a:r>
              <a:rPr lang="en-US" altLang="zh-CN" smtClean="0">
                <a:effectLst/>
                <a:sym typeface="Symbol" panose="05050102010706020507" pitchFamily="18" charset="2"/>
              </a:rPr>
              <a:t></a:t>
            </a:r>
            <a:r>
              <a:rPr lang="en-US" altLang="zh-CN" smtClean="0">
                <a:effectLst/>
              </a:rPr>
              <a:t> Q) </a:t>
            </a:r>
            <a:r>
              <a:rPr lang="en-US" altLang="zh-CN" smtClean="0">
                <a:effectLst/>
                <a:sym typeface="Symbol" panose="05050102010706020507" pitchFamily="18" charset="2"/>
              </a:rPr>
              <a:t></a:t>
            </a:r>
            <a:r>
              <a:rPr lang="en-US" altLang="zh-CN" smtClean="0">
                <a:effectLst/>
              </a:rPr>
              <a:t> (P</a:t>
            </a:r>
            <a:r>
              <a:rPr lang="en-US" altLang="zh-CN" smtClean="0">
                <a:effectLst/>
                <a:sym typeface="Symbol" panose="05050102010706020507" pitchFamily="18" charset="2"/>
              </a:rPr>
              <a:t></a:t>
            </a:r>
            <a:r>
              <a:rPr lang="en-US" altLang="zh-CN" smtClean="0">
                <a:effectLst/>
              </a:rPr>
              <a:t>Q)</a:t>
            </a:r>
            <a:r>
              <a:rPr lang="zh-CN" altLang="zh-CN" smtClean="0">
                <a:effectLst/>
              </a:rPr>
              <a:t> </a:t>
            </a:r>
            <a:endParaRPr lang="en-US" altLang="zh-CN" smtClean="0">
              <a:effectLst/>
            </a:endParaRPr>
          </a:p>
          <a:p>
            <a:pPr marL="0" indent="0">
              <a:buFont typeface="Wingdings" panose="05000000000000000000" pitchFamily="2" charset="2"/>
              <a:buNone/>
            </a:pPr>
            <a:r>
              <a:rPr lang="zh-CN" altLang="en-US" smtClean="0">
                <a:effectLst/>
              </a:rPr>
              <a:t>            </a:t>
            </a:r>
            <a:r>
              <a:rPr lang="en-US" altLang="zh-CN" smtClean="0">
                <a:effectLst/>
              </a:rPr>
              <a:t>=</a:t>
            </a:r>
            <a:r>
              <a:rPr lang="zh-CN" altLang="en-US" smtClean="0">
                <a:effectLst/>
              </a:rPr>
              <a:t> </a:t>
            </a:r>
            <a:r>
              <a:rPr lang="en-US" altLang="zh-CN" smtClean="0">
                <a:effectLst/>
              </a:rPr>
              <a:t>P</a:t>
            </a:r>
            <a:r>
              <a:rPr lang="en-US" altLang="zh-CN" smtClean="0">
                <a:effectLst/>
                <a:sym typeface="Symbol" panose="05050102010706020507" pitchFamily="18" charset="2"/>
              </a:rPr>
              <a:t></a:t>
            </a:r>
            <a:r>
              <a:rPr lang="en-US" altLang="zh-CN" smtClean="0">
                <a:effectLst/>
              </a:rPr>
              <a:t>(</a:t>
            </a:r>
            <a:r>
              <a:rPr lang="en-US" altLang="zh-CN" smtClean="0">
                <a:effectLst/>
                <a:sym typeface="Symbol" panose="05050102010706020507" pitchFamily="18" charset="2"/>
              </a:rPr>
              <a:t></a:t>
            </a:r>
            <a:r>
              <a:rPr lang="en-US" altLang="zh-CN" smtClean="0">
                <a:effectLst/>
              </a:rPr>
              <a:t> Q </a:t>
            </a:r>
            <a:r>
              <a:rPr lang="en-US" altLang="zh-CN" smtClean="0">
                <a:effectLst/>
                <a:sym typeface="Symbol" panose="05050102010706020507" pitchFamily="18" charset="2"/>
              </a:rPr>
              <a:t></a:t>
            </a:r>
            <a:r>
              <a:rPr lang="en-US" altLang="zh-CN" smtClean="0">
                <a:effectLst/>
              </a:rPr>
              <a:t> Q)</a:t>
            </a:r>
            <a:r>
              <a:rPr lang="zh-CN" altLang="zh-CN" smtClean="0">
                <a:effectLst/>
              </a:rPr>
              <a:t> </a:t>
            </a:r>
            <a:endParaRPr lang="en-US" altLang="zh-CN" smtClean="0">
              <a:effectLst/>
            </a:endParaRPr>
          </a:p>
          <a:p>
            <a:pPr marL="0" indent="0">
              <a:buFont typeface="Wingdings" panose="05000000000000000000" pitchFamily="2" charset="2"/>
              <a:buNone/>
            </a:pPr>
            <a:r>
              <a:rPr lang="zh-CN" altLang="en-US" smtClean="0">
                <a:effectLst/>
              </a:rPr>
              <a:t>            </a:t>
            </a:r>
            <a:r>
              <a:rPr lang="en-US" altLang="zh-CN" smtClean="0">
                <a:effectLst/>
              </a:rPr>
              <a:t>= P</a:t>
            </a:r>
            <a:r>
              <a:rPr lang="en-US" altLang="zh-CN" smtClean="0">
                <a:effectLst/>
                <a:sym typeface="Symbol" panose="05050102010706020507" pitchFamily="18" charset="2"/>
              </a:rPr>
              <a:t></a:t>
            </a:r>
            <a:r>
              <a:rPr lang="en-US" altLang="zh-CN" smtClean="0">
                <a:effectLst/>
              </a:rPr>
              <a:t>1</a:t>
            </a:r>
          </a:p>
          <a:p>
            <a:pPr marL="0" indent="0">
              <a:buFont typeface="Wingdings" panose="05000000000000000000" pitchFamily="2" charset="2"/>
              <a:buNone/>
            </a:pPr>
            <a:r>
              <a:rPr lang="zh-CN" altLang="en-US" smtClean="0">
                <a:effectLst/>
              </a:rPr>
              <a:t>            </a:t>
            </a:r>
            <a:r>
              <a:rPr lang="en-US" altLang="zh-CN" smtClean="0">
                <a:effectLst/>
              </a:rPr>
              <a:t>=</a:t>
            </a:r>
            <a:r>
              <a:rPr lang="zh-CN" altLang="en-US" smtClean="0">
                <a:effectLst/>
              </a:rPr>
              <a:t> </a:t>
            </a:r>
            <a:r>
              <a:rPr lang="en-US" altLang="zh-CN" smtClean="0">
                <a:effectLst/>
              </a:rPr>
              <a:t>P</a:t>
            </a:r>
            <a:endParaRPr lang="zh-CN" altLang="zh-CN" smtClean="0">
              <a:effectLst/>
            </a:endParaRPr>
          </a:p>
          <a:p>
            <a:pPr marL="0" indent="0">
              <a:buFont typeface="Wingdings" panose="05000000000000000000" pitchFamily="2" charset="2"/>
              <a:buNone/>
            </a:pPr>
            <a:r>
              <a:rPr lang="zh-CN" altLang="zh-CN" smtClean="0">
                <a:effectLst/>
              </a:rPr>
              <a:t>满足它的解释可以是</a:t>
            </a:r>
            <a:r>
              <a:rPr lang="zh-CN" altLang="en-US" smtClean="0">
                <a:effectLst/>
              </a:rPr>
              <a:t> </a:t>
            </a:r>
            <a:r>
              <a:rPr lang="en-US" altLang="zh-CN" smtClean="0">
                <a:effectLst/>
              </a:rPr>
              <a:t>{P, </a:t>
            </a:r>
            <a:r>
              <a:rPr lang="en-US" altLang="zh-CN" smtClean="0">
                <a:effectLst/>
                <a:sym typeface="Symbol" panose="05050102010706020507" pitchFamily="18" charset="2"/>
              </a:rPr>
              <a:t></a:t>
            </a:r>
            <a:r>
              <a:rPr lang="en-US" altLang="zh-CN" smtClean="0">
                <a:effectLst/>
              </a:rPr>
              <a:t>Q}</a:t>
            </a:r>
            <a:r>
              <a:rPr lang="zh-CN" altLang="zh-CN" smtClean="0">
                <a:effectLst/>
              </a:rPr>
              <a:t>，或者</a:t>
            </a:r>
            <a:r>
              <a:rPr lang="en-US" altLang="zh-CN" smtClean="0">
                <a:effectLst/>
              </a:rPr>
              <a:t>{P, Q}</a:t>
            </a:r>
            <a:endParaRPr lang="zh-CN" altLang="zh-CN" smtClean="0">
              <a:effectLst/>
            </a:endParaRPr>
          </a:p>
          <a:p>
            <a:pPr marL="0" indent="0">
              <a:buFont typeface="Wingdings" panose="05000000000000000000" pitchFamily="2" charset="2"/>
              <a:buNone/>
            </a:pPr>
            <a:r>
              <a:rPr lang="zh-CN" altLang="zh-CN" smtClean="0">
                <a:effectLst/>
              </a:rPr>
              <a:t>弄假它的解释可以是</a:t>
            </a:r>
            <a:r>
              <a:rPr lang="zh-CN" altLang="en-US" smtClean="0">
                <a:effectLst/>
              </a:rPr>
              <a:t> </a:t>
            </a:r>
            <a:r>
              <a:rPr lang="en-US" altLang="zh-CN" smtClean="0">
                <a:effectLst/>
              </a:rPr>
              <a:t>{</a:t>
            </a:r>
            <a:r>
              <a:rPr lang="en-US" altLang="zh-CN" smtClean="0">
                <a:effectLst/>
                <a:sym typeface="Symbol" panose="05050102010706020507" pitchFamily="18" charset="2"/>
              </a:rPr>
              <a:t></a:t>
            </a:r>
            <a:r>
              <a:rPr lang="en-US" altLang="zh-CN" smtClean="0">
                <a:effectLst/>
              </a:rPr>
              <a:t>P, Q}</a:t>
            </a:r>
            <a:r>
              <a:rPr lang="zh-CN" altLang="zh-CN" smtClean="0">
                <a:effectLst/>
              </a:rPr>
              <a:t>，或</a:t>
            </a:r>
            <a:r>
              <a:rPr lang="en-US" altLang="zh-CN" smtClean="0">
                <a:effectLst/>
              </a:rPr>
              <a:t>{</a:t>
            </a:r>
            <a:r>
              <a:rPr lang="en-US" altLang="zh-CN" smtClean="0">
                <a:effectLst/>
                <a:sym typeface="Symbol" panose="05050102010706020507" pitchFamily="18" charset="2"/>
              </a:rPr>
              <a:t></a:t>
            </a:r>
            <a:r>
              <a:rPr lang="en-US" altLang="zh-CN" smtClean="0">
                <a:effectLst/>
              </a:rPr>
              <a:t>P, </a:t>
            </a:r>
            <a:r>
              <a:rPr lang="en-US" altLang="zh-CN" smtClean="0">
                <a:effectLst/>
                <a:sym typeface="Symbol" panose="05050102010706020507" pitchFamily="18" charset="2"/>
              </a:rPr>
              <a:t></a:t>
            </a:r>
            <a:r>
              <a:rPr lang="en-US" altLang="zh-CN" smtClean="0">
                <a:effectLst/>
              </a:rPr>
              <a:t>Q}</a:t>
            </a:r>
            <a:endParaRPr lang="zh-CN" altLang="zh-CN" smtClean="0">
              <a:effectLst/>
            </a:endParaRPr>
          </a:p>
          <a:p>
            <a:pPr marL="0" indent="0">
              <a:buFont typeface="Wingdings" panose="05000000000000000000" pitchFamily="2" charset="2"/>
              <a:buNone/>
            </a:pPr>
            <a:endParaRPr lang="zh-CN" altLang="zh-CN" smtClean="0">
              <a:effectLst/>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2" name="矩形 1"/>
          <p:cNvSpPr>
            <a:spLocks noChangeArrowheads="1"/>
          </p:cNvSpPr>
          <p:nvPr/>
        </p:nvSpPr>
        <p:spPr bwMode="auto">
          <a:xfrm>
            <a:off x="1219200" y="1941513"/>
            <a:ext cx="6324600" cy="2971800"/>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b="0">
                <a:solidFill>
                  <a:srgbClr val="000000"/>
                </a:solidFill>
                <a:ea typeface="宋体" panose="02010600030101010101" pitchFamily="2" charset="-122"/>
              </a:rPr>
              <a:t>存在的问题：</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1.</a:t>
            </a:r>
            <a:r>
              <a:rPr kumimoji="0" lang="zh-CN" altLang="en-US" b="0">
                <a:solidFill>
                  <a:srgbClr val="000000"/>
                </a:solidFill>
                <a:ea typeface="宋体" panose="02010600030101010101" pitchFamily="2" charset="-122"/>
              </a:rPr>
              <a:t>部分同学忽略了逻辑联结词的优</a:t>
            </a:r>
            <a:endParaRPr kumimoji="0" lang="en-US" altLang="zh-CN" b="0">
              <a:solidFill>
                <a:srgbClr val="000000"/>
              </a:solidFill>
              <a:ea typeface="宋体" panose="02010600030101010101" pitchFamily="2" charset="-122"/>
            </a:endParaRPr>
          </a:p>
          <a:p>
            <a:pPr eaLnBrk="1" hangingPunct="1">
              <a:buClrTx/>
              <a:buSzTx/>
              <a:buFontTx/>
              <a:buNone/>
            </a:pPr>
            <a:r>
              <a:rPr kumimoji="0" lang="zh-CN" altLang="en-US" b="0">
                <a:solidFill>
                  <a:srgbClr val="000000"/>
                </a:solidFill>
                <a:ea typeface="宋体" panose="02010600030101010101" pitchFamily="2" charset="-122"/>
              </a:rPr>
              <a:t>先级顺序，导致结果出错。</a:t>
            </a:r>
            <a:endParaRPr kumimoji="0" lang="en-US" altLang="zh-CN" b="0">
              <a:solidFill>
                <a:srgbClr val="000000"/>
              </a:solidFill>
              <a:ea typeface="宋体" panose="02010600030101010101" pitchFamily="2" charset="-122"/>
            </a:endParaRPr>
          </a:p>
          <a:p>
            <a:pPr eaLnBrk="1" hangingPunct="1">
              <a:buClrTx/>
              <a:buSzTx/>
              <a:buFontTx/>
              <a:buNone/>
            </a:pPr>
            <a:r>
              <a:rPr kumimoji="0" lang="zh-CN" altLang="en-US" b="0">
                <a:solidFill>
                  <a:srgbClr val="000000"/>
                </a:solidFill>
                <a:ea typeface="宋体" panose="02010600030101010101" pitchFamily="2" charset="-122"/>
              </a:rPr>
              <a:t>“</a:t>
            </a:r>
            <a:r>
              <a:rPr kumimoji="0" lang="en-US" altLang="zh-CN">
                <a:solidFill>
                  <a:srgbClr val="000000"/>
                </a:solidFill>
                <a:latin typeface="宋体" panose="02010600030101010101" pitchFamily="2" charset="-122"/>
                <a:ea typeface="宋体" panose="02010600030101010101" pitchFamily="2" charset="-122"/>
                <a:sym typeface="Symbol" panose="05050102010706020507" pitchFamily="18" charset="2"/>
              </a:rPr>
              <a:t></a:t>
            </a:r>
            <a:r>
              <a:rPr kumimoji="0" lang="zh-CN" altLang="en-US" b="0">
                <a:solidFill>
                  <a:srgbClr val="000000"/>
                </a:solidFill>
                <a:ea typeface="宋体" panose="02010600030101010101" pitchFamily="2" charset="-122"/>
              </a:rPr>
              <a:t>”的优先级次序高于“</a:t>
            </a:r>
            <a:r>
              <a:rPr kumimoji="0" lang="en-US" altLang="zh-CN">
                <a:solidFill>
                  <a:srgbClr val="000000"/>
                </a:solidFill>
                <a:latin typeface="宋体" panose="02010600030101010101" pitchFamily="2" charset="-122"/>
                <a:ea typeface="宋体" panose="02010600030101010101" pitchFamily="2" charset="-122"/>
              </a:rPr>
              <a:t>→</a:t>
            </a:r>
            <a:r>
              <a:rPr kumimoji="0" lang="zh-CN" altLang="en-US" b="0">
                <a:solidFill>
                  <a:srgbClr val="000000"/>
                </a:solidFill>
                <a:ea typeface="宋体" panose="02010600030101010101" pitchFamily="2" charset="-122"/>
              </a:rPr>
              <a:t>”</a:t>
            </a:r>
          </a:p>
        </p:txBody>
      </p:sp>
      <p:sp>
        <p:nvSpPr>
          <p:cNvPr id="3" name="页脚占位符 2"/>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3CAE0CC1-E0CA-49ED-A0B2-F5431B7AC635}" type="slidenum">
              <a:rPr lang="en-US" altLang="zh-CN" smtClean="0"/>
              <a:pPr>
                <a:defRPr/>
              </a:pPr>
              <a:t>101</a:t>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 calcmode="lin" valueType="num">
                                      <p:cBhvr additive="base">
                                        <p:cTn id="7" dur="500" fill="hold"/>
                                        <p:tgtEl>
                                          <p:spTgt spid="20070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070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00707">
                                            <p:txEl>
                                              <p:pRg st="4" end="4"/>
                                            </p:txEl>
                                          </p:spTgt>
                                        </p:tgtEl>
                                        <p:attrNameLst>
                                          <p:attrName>style.visibility</p:attrName>
                                        </p:attrNameLst>
                                      </p:cBhvr>
                                      <p:to>
                                        <p:strVal val="visible"/>
                                      </p:to>
                                    </p:set>
                                    <p:anim calcmode="lin" valueType="num">
                                      <p:cBhvr additive="base">
                                        <p:cTn id="13" dur="500" fill="hold"/>
                                        <p:tgtEl>
                                          <p:spTgt spid="200707">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07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00707">
                                            <p:txEl>
                                              <p:pRg st="5" end="5"/>
                                            </p:txEl>
                                          </p:spTgt>
                                        </p:tgtEl>
                                        <p:attrNameLst>
                                          <p:attrName>style.visibility</p:attrName>
                                        </p:attrNameLst>
                                      </p:cBhvr>
                                      <p:to>
                                        <p:strVal val="visible"/>
                                      </p:to>
                                    </p:set>
                                    <p:anim calcmode="lin" valueType="num">
                                      <p:cBhvr additive="base">
                                        <p:cTn id="19" dur="500" fill="hold"/>
                                        <p:tgtEl>
                                          <p:spTgt spid="200707">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070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00707">
                                            <p:txEl>
                                              <p:pRg st="6" end="6"/>
                                            </p:txEl>
                                          </p:spTgt>
                                        </p:tgtEl>
                                        <p:attrNameLst>
                                          <p:attrName>style.visibility</p:attrName>
                                        </p:attrNameLst>
                                      </p:cBhvr>
                                      <p:to>
                                        <p:strVal val="visible"/>
                                      </p:to>
                                    </p:set>
                                    <p:anim calcmode="lin" valueType="num">
                                      <p:cBhvr additive="base">
                                        <p:cTn id="25" dur="500" fill="hold"/>
                                        <p:tgtEl>
                                          <p:spTgt spid="200707">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070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00707">
                                            <p:txEl>
                                              <p:pRg st="7" end="7"/>
                                            </p:txEl>
                                          </p:spTgt>
                                        </p:tgtEl>
                                        <p:attrNameLst>
                                          <p:attrName>style.visibility</p:attrName>
                                        </p:attrNameLst>
                                      </p:cBhvr>
                                      <p:to>
                                        <p:strVal val="visible"/>
                                      </p:to>
                                    </p:set>
                                    <p:anim calcmode="lin" valueType="num">
                                      <p:cBhvr additive="base">
                                        <p:cTn id="31" dur="500" fill="hold"/>
                                        <p:tgtEl>
                                          <p:spTgt spid="200707">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0707">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00707">
                                            <p:txEl>
                                              <p:pRg st="8" end="8"/>
                                            </p:txEl>
                                          </p:spTgt>
                                        </p:tgtEl>
                                        <p:attrNameLst>
                                          <p:attrName>style.visibility</p:attrName>
                                        </p:attrNameLst>
                                      </p:cBhvr>
                                      <p:to>
                                        <p:strVal val="visible"/>
                                      </p:to>
                                    </p:set>
                                    <p:anim calcmode="lin" valueType="num">
                                      <p:cBhvr additive="base">
                                        <p:cTn id="35" dur="500" fill="hold"/>
                                        <p:tgtEl>
                                          <p:spTgt spid="200707">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0070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200707">
                                            <p:txEl>
                                              <p:pRg st="9" end="9"/>
                                            </p:txEl>
                                          </p:spTgt>
                                        </p:tgtEl>
                                        <p:attrNameLst>
                                          <p:attrName>style.visibility</p:attrName>
                                        </p:attrNameLst>
                                      </p:cBhvr>
                                      <p:to>
                                        <p:strVal val="visible"/>
                                      </p:to>
                                    </p:set>
                                    <p:anim calcmode="lin" valueType="num">
                                      <p:cBhvr additive="base">
                                        <p:cTn id="41" dur="500" fill="hold"/>
                                        <p:tgtEl>
                                          <p:spTgt spid="200707">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0707">
                                            <p:txEl>
                                              <p:pRg st="9" end="9"/>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200707">
                                            <p:txEl>
                                              <p:pRg st="10" end="10"/>
                                            </p:txEl>
                                          </p:spTgt>
                                        </p:tgtEl>
                                        <p:attrNameLst>
                                          <p:attrName>style.visibility</p:attrName>
                                        </p:attrNameLst>
                                      </p:cBhvr>
                                      <p:to>
                                        <p:strVal val="visible"/>
                                      </p:to>
                                    </p:set>
                                    <p:anim calcmode="lin" valueType="num">
                                      <p:cBhvr additive="base">
                                        <p:cTn id="45" dur="500" fill="hold"/>
                                        <p:tgtEl>
                                          <p:spTgt spid="200707">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0070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anim calcmode="lin" valueType="num">
                                      <p:cBhvr additive="base">
                                        <p:cTn id="51" dur="500" fill="hold"/>
                                        <p:tgtEl>
                                          <p:spTgt spid="2"/>
                                        </p:tgtEl>
                                        <p:attrNameLst>
                                          <p:attrName>ppt_x</p:attrName>
                                        </p:attrNameLst>
                                      </p:cBhvr>
                                      <p:tavLst>
                                        <p:tav tm="0">
                                          <p:val>
                                            <p:strVal val="#ppt_x"/>
                                          </p:val>
                                        </p:tav>
                                        <p:tav tm="100000">
                                          <p:val>
                                            <p:strVal val="#ppt_x"/>
                                          </p:val>
                                        </p:tav>
                                      </p:tavLst>
                                    </p:anim>
                                    <p:anim calcmode="lin" valueType="num">
                                      <p:cBhvr additive="base">
                                        <p:cTn id="5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3"/>
          <p:cNvSpPr>
            <a:spLocks noGrp="1" noChangeArrowheads="1"/>
          </p:cNvSpPr>
          <p:nvPr>
            <p:ph type="body" idx="1"/>
          </p:nvPr>
        </p:nvSpPr>
        <p:spPr>
          <a:xfrm>
            <a:off x="173038" y="609600"/>
            <a:ext cx="8985250" cy="6091238"/>
          </a:xfrm>
        </p:spPr>
        <p:txBody>
          <a:bodyPr/>
          <a:lstStyle/>
          <a:p>
            <a:pPr marL="0" indent="0">
              <a:buFont typeface="Wingdings" panose="05000000000000000000" pitchFamily="2" charset="2"/>
              <a:buNone/>
            </a:pPr>
            <a:endParaRPr lang="zh-CN" altLang="zh-CN" smtClean="0">
              <a:effectLst/>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endParaRPr>
          </a:p>
        </p:txBody>
      </p:sp>
      <p:graphicFrame>
        <p:nvGraphicFramePr>
          <p:cNvPr id="2" name="表格 1"/>
          <p:cNvGraphicFramePr>
            <a:graphicFrameLocks noGrp="1"/>
          </p:cNvGraphicFramePr>
          <p:nvPr/>
        </p:nvGraphicFramePr>
        <p:xfrm>
          <a:off x="314325" y="1028700"/>
          <a:ext cx="8515350" cy="4800600"/>
        </p:xfrm>
        <a:graphic>
          <a:graphicData uri="http://schemas.openxmlformats.org/drawingml/2006/table">
            <a:tbl>
              <a:tblPr firstRow="1" firstCol="1" bandRow="1">
                <a:tableStyleId>{5C22544A-7EE6-4342-B048-85BDC9FD1C3A}</a:tableStyleId>
              </a:tblPr>
              <a:tblGrid>
                <a:gridCol w="977593"/>
                <a:gridCol w="1215989"/>
                <a:gridCol w="1596728"/>
                <a:gridCol w="1219365"/>
                <a:gridCol w="3505676"/>
              </a:tblGrid>
              <a:tr h="1600201">
                <a:tc>
                  <a:txBody>
                    <a:bodyPr/>
                    <a:lstStyle/>
                    <a:p>
                      <a:pPr algn="just"/>
                      <a:r>
                        <a:rPr lang="en-US" sz="4000" kern="100" dirty="0">
                          <a:effectLst/>
                        </a:rPr>
                        <a:t>P</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 →Q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a:t>
                      </a:r>
                      <a:r>
                        <a:rPr lang="en-US" sz="4000" kern="100" dirty="0">
                          <a:effectLst/>
                          <a:sym typeface="Symbol" pitchFamily="2" charset="2"/>
                        </a:rPr>
                        <a:t></a:t>
                      </a:r>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(P →Q)→P</a:t>
                      </a:r>
                      <a:r>
                        <a:rPr lang="en-US" sz="4000" kern="100" dirty="0">
                          <a:effectLst/>
                          <a:sym typeface="Symbol" pitchFamily="2" charset="2"/>
                        </a:rPr>
                        <a:t></a:t>
                      </a:r>
                      <a:r>
                        <a:rPr lang="en-US" sz="4000" kern="100" dirty="0">
                          <a:effectLst/>
                        </a:rPr>
                        <a:t>Q</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1</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effectLst/>
                        </a:rPr>
                        <a:t>0</a:t>
                      </a:r>
                      <a:endParaRPr lang="zh-CN" sz="32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0</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r h="800100">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a:effectLst/>
                        </a:rPr>
                        <a:t>1</a:t>
                      </a:r>
                      <a:endParaRPr lang="zh-CN" sz="32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c>
                  <a:txBody>
                    <a:bodyPr/>
                    <a:lstStyle/>
                    <a:p>
                      <a:pPr algn="just"/>
                      <a:r>
                        <a:rPr lang="en-US" sz="4000" kern="100" dirty="0">
                          <a:solidFill>
                            <a:srgbClr val="FFC000"/>
                          </a:solidFill>
                          <a:effectLst/>
                        </a:rPr>
                        <a:t>1</a:t>
                      </a:r>
                      <a:endParaRPr lang="zh-CN" sz="3200" kern="100" dirty="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9" marR="68589" marT="0" marB="0"/>
                </a:tc>
              </a:tr>
            </a:tbl>
          </a:graphicData>
        </a:graphic>
      </p:graphicFrame>
      <p:sp>
        <p:nvSpPr>
          <p:cNvPr id="3" name="页脚占位符 2"/>
          <p:cNvSpPr>
            <a:spLocks noGrp="1"/>
          </p:cNvSpPr>
          <p:nvPr>
            <p:ph type="ftr" sz="quarter" idx="11"/>
          </p:nvPr>
        </p:nvSpPr>
        <p:spPr/>
        <p:txBody>
          <a:bodyPr/>
          <a:lstStyle/>
          <a:p>
            <a:pPr>
              <a:defRPr/>
            </a:pPr>
            <a:endParaRPr lang="en-US" altLang="zh-CN"/>
          </a:p>
        </p:txBody>
      </p:sp>
      <p:sp>
        <p:nvSpPr>
          <p:cNvPr id="4" name="灯片编号占位符 3"/>
          <p:cNvSpPr>
            <a:spLocks noGrp="1"/>
          </p:cNvSpPr>
          <p:nvPr>
            <p:ph type="sldNum" sz="quarter" idx="12"/>
          </p:nvPr>
        </p:nvSpPr>
        <p:spPr/>
        <p:txBody>
          <a:bodyPr/>
          <a:lstStyle/>
          <a:p>
            <a:pPr>
              <a:defRPr/>
            </a:pPr>
            <a:fld id="{8E9E5117-CB6D-4859-B1E2-CFED3149D29D}" type="slidenum">
              <a:rPr lang="en-US" altLang="zh-CN" smtClean="0"/>
              <a:pPr>
                <a:defRPr/>
              </a:pPr>
              <a:t>102</a:t>
            </a:fld>
            <a:endParaRPr lang="en-US" altLang="zh-CN"/>
          </a:p>
        </p:txBody>
      </p:sp>
    </p:spTree>
  </p:cSld>
  <p:clrMapOvr>
    <a:masterClrMapping/>
  </p:clrMapOvr>
  <p:transition>
    <p:blinds dir="vert"/>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3"/>
          <p:cNvSpPr>
            <a:spLocks noGrp="1" noChangeArrowheads="1"/>
          </p:cNvSpPr>
          <p:nvPr>
            <p:ph type="body" idx="1"/>
          </p:nvPr>
        </p:nvSpPr>
        <p:spPr>
          <a:xfrm>
            <a:off x="401638" y="739775"/>
            <a:ext cx="8285162" cy="5532438"/>
          </a:xfrm>
        </p:spPr>
        <p:txBody>
          <a:bodyPr/>
          <a:lstStyle/>
          <a:p>
            <a:pPr marL="0" indent="0">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求</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G =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smtClean="0">
                <a:effectLst/>
                <a:latin typeface="Times New Roman" panose="02020603050405020304" pitchFamily="18" charset="0"/>
                <a:ea typeface="宋体" panose="02010600030101010101" pitchFamily="2" charset="-122"/>
                <a:cs typeface="Times New Roman" panose="02020603050405020304" pitchFamily="18" charset="0"/>
              </a:rPr>
              <a:t>的主析取范式</a:t>
            </a:r>
          </a:p>
          <a:p>
            <a:pPr marL="0" indent="0">
              <a:buFont typeface="Wingdings" panose="05000000000000000000" pitchFamily="2" charset="2"/>
              <a:buNone/>
            </a:pP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解：</a:t>
            </a:r>
            <a:endParaRPr lang="en-US"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G=</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smtClean="0">
              <a:effectLst/>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0000"/>
              </a:lnSpc>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R)</a:t>
            </a:r>
          </a:p>
          <a:p>
            <a:pPr marL="0" indent="0">
              <a:lnSpc>
                <a:spcPct val="120000"/>
              </a:lnSpc>
              <a:buFont typeface="Wingdings" panose="05000000000000000000" pitchFamily="2" charset="2"/>
              <a:buNone/>
            </a:pPr>
            <a:r>
              <a:rPr lang="en-US" altLang="zh-CN" smtClean="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r>
              <a:rPr lang="zh-CN" altLang="en-US"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zh-CN" altLang="en-US"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endPar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a:p>
            <a:pPr marL="0" indent="0">
              <a:lnSpc>
                <a:spcPct val="120000"/>
              </a:lnSpc>
              <a:buFont typeface="Wingdings" panose="05000000000000000000" pitchFamily="2" charset="2"/>
              <a:buNone/>
            </a:pPr>
            <a:r>
              <a:rPr lang="zh-CN" altLang="en-US"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   </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Q</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rPr>
              <a:t>R)</a:t>
            </a:r>
            <a:endParaRPr lang="zh-CN" altLang="zh-CN" smtClean="0">
              <a:solidFill>
                <a:srgbClr val="FFC0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151557" name="矩形 1"/>
          <p:cNvSpPr>
            <a:spLocks noChangeArrowheads="1"/>
          </p:cNvSpPr>
          <p:nvPr/>
        </p:nvSpPr>
        <p:spPr bwMode="auto">
          <a:xfrm>
            <a:off x="1066800" y="1752600"/>
            <a:ext cx="6934200" cy="3352800"/>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b="0">
                <a:solidFill>
                  <a:srgbClr val="000000"/>
                </a:solidFill>
                <a:ea typeface="宋体" panose="02010600030101010101" pitchFamily="2" charset="-122"/>
              </a:rPr>
              <a:t>存在的问题：</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1.</a:t>
            </a:r>
            <a:r>
              <a:rPr kumimoji="0" lang="zh-CN" altLang="en-US" b="0">
                <a:solidFill>
                  <a:srgbClr val="000000"/>
                </a:solidFill>
                <a:ea typeface="宋体" panose="02010600030101010101" pitchFamily="2" charset="-122"/>
              </a:rPr>
              <a:t>最后给出的短语，没有按照</a:t>
            </a:r>
            <a:r>
              <a:rPr kumimoji="0" lang="en-US" altLang="zh-CN" b="0">
                <a:solidFill>
                  <a:srgbClr val="000000"/>
                </a:solidFill>
                <a:ea typeface="宋体" panose="02010600030101010101" pitchFamily="2" charset="-122"/>
              </a:rPr>
              <a:t>P,Q,R</a:t>
            </a:r>
            <a:r>
              <a:rPr kumimoji="0" lang="zh-CN" altLang="en-US" b="0">
                <a:solidFill>
                  <a:srgbClr val="000000"/>
                </a:solidFill>
                <a:ea typeface="宋体" panose="02010600030101010101" pitchFamily="2" charset="-122"/>
              </a:rPr>
              <a:t>的</a:t>
            </a:r>
            <a:endParaRPr kumimoji="0" lang="en-US" altLang="zh-CN" b="0">
              <a:solidFill>
                <a:srgbClr val="000000"/>
              </a:solidFill>
              <a:ea typeface="宋体" panose="02010600030101010101" pitchFamily="2" charset="-122"/>
            </a:endParaRPr>
          </a:p>
          <a:p>
            <a:pPr eaLnBrk="1" hangingPunct="1">
              <a:buClrTx/>
              <a:buSzTx/>
              <a:buFontTx/>
              <a:buNone/>
            </a:pPr>
            <a:r>
              <a:rPr kumimoji="0" lang="zh-CN" altLang="en-US" b="0">
                <a:solidFill>
                  <a:srgbClr val="000000"/>
                </a:solidFill>
                <a:ea typeface="宋体" panose="02010600030101010101" pitchFamily="2" charset="-122"/>
              </a:rPr>
              <a:t>顺序，不是极小项。</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2.</a:t>
            </a:r>
            <a:r>
              <a:rPr kumimoji="0" lang="zh-CN" altLang="en-US" b="0">
                <a:solidFill>
                  <a:srgbClr val="000000"/>
                </a:solidFill>
                <a:ea typeface="宋体" panose="02010600030101010101" pitchFamily="2" charset="-122"/>
              </a:rPr>
              <a:t>如有重复的极小项，只保留</a:t>
            </a:r>
            <a:r>
              <a:rPr kumimoji="0" lang="en-US" altLang="zh-CN" b="0">
                <a:solidFill>
                  <a:srgbClr val="000000"/>
                </a:solidFill>
                <a:ea typeface="宋体" panose="02010600030101010101" pitchFamily="2" charset="-122"/>
              </a:rPr>
              <a:t>1</a:t>
            </a:r>
            <a:r>
              <a:rPr kumimoji="0" lang="zh-CN" altLang="en-US" b="0">
                <a:solidFill>
                  <a:srgbClr val="000000"/>
                </a:solidFill>
                <a:ea typeface="宋体" panose="02010600030101010101" pitchFamily="2" charset="-122"/>
              </a:rPr>
              <a:t>个</a:t>
            </a:r>
            <a:endParaRPr kumimoji="0" lang="en-US" altLang="zh-CN" b="0">
              <a:solidFill>
                <a:srgbClr val="000000"/>
              </a:solidFill>
              <a:ea typeface="宋体" panose="02010600030101010101" pitchFamily="2" charset="-122"/>
            </a:endParaRPr>
          </a:p>
          <a:p>
            <a:pPr eaLnBrk="1" hangingPunct="1">
              <a:buClrTx/>
              <a:buSzTx/>
              <a:buFontTx/>
              <a:buNone/>
            </a:pPr>
            <a:endParaRPr kumimoji="0" lang="zh-CN" altLang="en-US" b="0">
              <a:solidFill>
                <a:srgbClr val="000000"/>
              </a:solidFill>
              <a:ea typeface="宋体" panose="02010600030101010101" pitchFamily="2" charset="-122"/>
            </a:endParaRPr>
          </a:p>
        </p:txBody>
      </p:sp>
      <p:sp>
        <p:nvSpPr>
          <p:cNvPr id="2" name="页脚占位符 1"/>
          <p:cNvSpPr>
            <a:spLocks noGrp="1"/>
          </p:cNvSpPr>
          <p:nvPr>
            <p:ph type="ftr" sz="quarter" idx="11"/>
          </p:nvPr>
        </p:nvSpPr>
        <p:spPr/>
        <p:txBody>
          <a:bodyPr/>
          <a:lstStyle/>
          <a:p>
            <a:pPr>
              <a:defRPr/>
            </a:pPr>
            <a:endParaRPr lang="en-US" altLang="zh-CN"/>
          </a:p>
        </p:txBody>
      </p:sp>
      <p:sp>
        <p:nvSpPr>
          <p:cNvPr id="3" name="灯片编号占位符 2"/>
          <p:cNvSpPr>
            <a:spLocks noGrp="1"/>
          </p:cNvSpPr>
          <p:nvPr>
            <p:ph type="sldNum" sz="quarter" idx="12"/>
          </p:nvPr>
        </p:nvSpPr>
        <p:spPr/>
        <p:txBody>
          <a:bodyPr/>
          <a:lstStyle/>
          <a:p>
            <a:pPr>
              <a:defRPr/>
            </a:pPr>
            <a:fld id="{D82670F2-EE3D-42AE-B7CE-E9772BB3A261}" type="slidenum">
              <a:rPr lang="en-US" altLang="zh-CN" smtClean="0"/>
              <a:pPr>
                <a:defRPr/>
              </a:pPr>
              <a:t>103</a:t>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3554">
                                            <p:txEl>
                                              <p:pRg st="3" end="3"/>
                                            </p:txEl>
                                          </p:spTgt>
                                        </p:tgtEl>
                                        <p:attrNameLst>
                                          <p:attrName>style.visibility</p:attrName>
                                        </p:attrNameLst>
                                      </p:cBhvr>
                                      <p:to>
                                        <p:strVal val="visible"/>
                                      </p:to>
                                    </p:set>
                                    <p:anim calcmode="lin" valueType="num">
                                      <p:cBhvr additive="base">
                                        <p:cTn id="7" dur="500" fill="hold"/>
                                        <p:tgtEl>
                                          <p:spTgt spid="235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355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3554">
                                            <p:txEl>
                                              <p:pRg st="4" end="4"/>
                                            </p:txEl>
                                          </p:spTgt>
                                        </p:tgtEl>
                                        <p:attrNameLst>
                                          <p:attrName>style.visibility</p:attrName>
                                        </p:attrNameLst>
                                      </p:cBhvr>
                                      <p:to>
                                        <p:strVal val="visible"/>
                                      </p:to>
                                    </p:set>
                                    <p:anim calcmode="lin" valueType="num">
                                      <p:cBhvr additive="base">
                                        <p:cTn id="13" dur="500" fill="hold"/>
                                        <p:tgtEl>
                                          <p:spTgt spid="23554">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355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3554">
                                            <p:txEl>
                                              <p:pRg st="5" end="5"/>
                                            </p:txEl>
                                          </p:spTgt>
                                        </p:tgtEl>
                                        <p:attrNameLst>
                                          <p:attrName>style.visibility</p:attrName>
                                        </p:attrNameLst>
                                      </p:cBhvr>
                                      <p:to>
                                        <p:strVal val="visible"/>
                                      </p:to>
                                    </p:set>
                                    <p:anim calcmode="lin" valueType="num">
                                      <p:cBhvr additive="base">
                                        <p:cTn id="19" dur="500" fill="hold"/>
                                        <p:tgtEl>
                                          <p:spTgt spid="23554">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355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3554">
                                            <p:txEl>
                                              <p:pRg st="6" end="6"/>
                                            </p:txEl>
                                          </p:spTgt>
                                        </p:tgtEl>
                                        <p:attrNameLst>
                                          <p:attrName>style.visibility</p:attrName>
                                        </p:attrNameLst>
                                      </p:cBhvr>
                                      <p:to>
                                        <p:strVal val="visible"/>
                                      </p:to>
                                    </p:set>
                                    <p:anim calcmode="lin" valueType="num">
                                      <p:cBhvr additive="base">
                                        <p:cTn id="25" dur="500" fill="hold"/>
                                        <p:tgtEl>
                                          <p:spTgt spid="23554">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3554">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3554">
                                            <p:txEl>
                                              <p:pRg st="7" end="7"/>
                                            </p:txEl>
                                          </p:spTgt>
                                        </p:tgtEl>
                                        <p:attrNameLst>
                                          <p:attrName>style.visibility</p:attrName>
                                        </p:attrNameLst>
                                      </p:cBhvr>
                                      <p:to>
                                        <p:strVal val="visible"/>
                                      </p:to>
                                    </p:set>
                                    <p:anim calcmode="lin" valueType="num">
                                      <p:cBhvr additive="base">
                                        <p:cTn id="29" dur="500" fill="hold"/>
                                        <p:tgtEl>
                                          <p:spTgt spid="23554">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355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1557"/>
                                        </p:tgtEl>
                                        <p:attrNameLst>
                                          <p:attrName>style.visibility</p:attrName>
                                        </p:attrNameLst>
                                      </p:cBhvr>
                                      <p:to>
                                        <p:strVal val="visible"/>
                                      </p:to>
                                    </p:set>
                                    <p:anim calcmode="lin" valueType="num">
                                      <p:cBhvr additive="base">
                                        <p:cTn id="35" dur="500" fill="hold"/>
                                        <p:tgtEl>
                                          <p:spTgt spid="151557"/>
                                        </p:tgtEl>
                                        <p:attrNameLst>
                                          <p:attrName>ppt_x</p:attrName>
                                        </p:attrNameLst>
                                      </p:cBhvr>
                                      <p:tavLst>
                                        <p:tav tm="0">
                                          <p:val>
                                            <p:strVal val="#ppt_x"/>
                                          </p:val>
                                        </p:tav>
                                        <p:tav tm="100000">
                                          <p:val>
                                            <p:strVal val="#ppt_x"/>
                                          </p:val>
                                        </p:tav>
                                      </p:tavLst>
                                    </p:anim>
                                    <p:anim calcmode="lin" valueType="num">
                                      <p:cBhvr additive="base">
                                        <p:cTn id="36" dur="500" fill="hold"/>
                                        <p:tgtEl>
                                          <p:spTgt spid="1515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3"/>
          <p:cNvSpPr>
            <a:spLocks noGrp="1" noChangeArrowheads="1"/>
          </p:cNvSpPr>
          <p:nvPr>
            <p:ph type="body" idx="1"/>
          </p:nvPr>
        </p:nvSpPr>
        <p:spPr>
          <a:xfrm>
            <a:off x="76200" y="685800"/>
            <a:ext cx="8985250" cy="5786438"/>
          </a:xfrm>
        </p:spPr>
        <p:txBody>
          <a:bodyPr/>
          <a:lstStyle/>
          <a:p>
            <a:pPr marL="0" indent="0">
              <a:buFont typeface="Wingdings" panose="05000000000000000000" pitchFamily="2" charset="2"/>
              <a:buNone/>
            </a:pP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en-US" sz="3300" smtClean="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用形式演绎法证明</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Q, Q</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R, 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M, </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M}</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共同蕴涵</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R</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(P</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latin typeface="Times New Roman" panose="02020603050405020304" pitchFamily="18" charset="0"/>
                <a:ea typeface="宋体" panose="02010600030101010101" pitchFamily="2" charset="-122"/>
                <a:cs typeface="Times New Roman" panose="02020603050405020304" pitchFamily="18" charset="0"/>
              </a:rPr>
              <a:t>Q)</a:t>
            </a:r>
            <a:r>
              <a:rPr lang="zh-CN" altLang="zh-CN" sz="3300" smtClean="0">
                <a:effectLst/>
                <a:latin typeface="Times New Roman" panose="02020603050405020304" pitchFamily="18" charset="0"/>
                <a:ea typeface="宋体" panose="02010600030101010101" pitchFamily="2" charset="-122"/>
                <a:cs typeface="Times New Roman" panose="02020603050405020304" pitchFamily="18" charset="0"/>
              </a:rPr>
              <a:t>。</a:t>
            </a: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解：</a:t>
            </a:r>
            <a:r>
              <a:rPr lang="en-US" altLang="zh-CN" sz="3300" smtClean="0">
                <a:effectLst/>
                <a:ea typeface="宋体" panose="02010600030101010101" pitchFamily="2" charset="-122"/>
                <a:cs typeface="Times New Roman" panose="02020603050405020304" pitchFamily="18" charset="0"/>
              </a:rPr>
              <a:t>  </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(1) </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M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(2) 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M		</a:t>
            </a: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(3) </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P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FF00"/>
                </a:solidFill>
                <a:effectLst/>
                <a:ea typeface="宋体" panose="02010600030101010101" pitchFamily="2" charset="-122"/>
                <a:cs typeface="Times New Roman" panose="02020603050405020304" pitchFamily="18" charset="0"/>
              </a:rPr>
              <a:t>(1),(2)</a:t>
            </a:r>
            <a:endParaRPr lang="zh-CN" altLang="zh-CN" sz="3300" smtClean="0">
              <a:solidFill>
                <a:srgbClr val="FFFF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(4) 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(5) 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(3),(4)</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(6) Q</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R		</a:t>
            </a:r>
            <a:r>
              <a:rPr lang="zh-CN" altLang="en-US" sz="3300" smtClean="0">
                <a:effectLst/>
                <a:ea typeface="宋体" panose="02010600030101010101" pitchFamily="2" charset="-122"/>
                <a:cs typeface="Times New Roman" panose="02020603050405020304" pitchFamily="18" charset="0"/>
              </a:rPr>
              <a:t>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1</a:t>
            </a:r>
            <a:endParaRPr lang="zh-CN" altLang="zh-CN" sz="3300"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(7) R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(5),(6)</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r>
              <a:rPr lang="zh-CN" altLang="en-US" sz="3300" smtClean="0">
                <a:effectLst/>
                <a:ea typeface="宋体" panose="02010600030101010101" pitchFamily="2" charset="-122"/>
                <a:cs typeface="Times New Roman" panose="02020603050405020304" pitchFamily="18" charset="0"/>
              </a:rPr>
              <a:t> </a:t>
            </a:r>
            <a:r>
              <a:rPr lang="en-US" altLang="zh-CN" sz="3300" smtClean="0">
                <a:effectLst/>
                <a:ea typeface="宋体" panose="02010600030101010101" pitchFamily="2" charset="-122"/>
                <a:cs typeface="Times New Roman" panose="02020603050405020304" pitchFamily="18" charset="0"/>
              </a:rPr>
              <a:t>(8) R</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(P</a:t>
            </a:r>
            <a:r>
              <a:rPr lang="en-US" altLang="zh-CN" sz="3300" smtClean="0">
                <a:effectLst/>
                <a:ea typeface="宋体" panose="02010600030101010101" pitchFamily="2" charset="-122"/>
                <a:cs typeface="Times New Roman" panose="02020603050405020304" pitchFamily="18" charset="0"/>
                <a:sym typeface="Symbol" panose="05050102010706020507" pitchFamily="18" charset="2"/>
              </a:rPr>
              <a:t></a:t>
            </a:r>
            <a:r>
              <a:rPr lang="en-US" altLang="zh-CN" sz="3300" smtClean="0">
                <a:effectLst/>
                <a:ea typeface="宋体" panose="02010600030101010101" pitchFamily="2" charset="-122"/>
                <a:cs typeface="Times New Roman" panose="02020603050405020304" pitchFamily="18" charset="0"/>
              </a:rPr>
              <a:t>Q)		</a:t>
            </a:r>
            <a:r>
              <a:rPr lang="zh-CN" altLang="zh-CN" sz="3300" smtClean="0">
                <a:effectLst/>
                <a:ea typeface="宋体" panose="02010600030101010101" pitchFamily="2" charset="-122"/>
                <a:cs typeface="Times New Roman" panose="02020603050405020304" pitchFamily="18" charset="0"/>
              </a:rPr>
              <a:t>规则</a:t>
            </a:r>
            <a:r>
              <a:rPr lang="en-US" altLang="zh-CN" sz="3300" smtClean="0">
                <a:effectLst/>
                <a:ea typeface="宋体" panose="02010600030101010101" pitchFamily="2" charset="-122"/>
                <a:cs typeface="Times New Roman" panose="02020603050405020304" pitchFamily="18" charset="0"/>
              </a:rPr>
              <a:t>2</a:t>
            </a:r>
            <a:r>
              <a:rPr lang="zh-CN" altLang="zh-CN" sz="3300" smtClean="0">
                <a:effectLst/>
                <a:ea typeface="宋体" panose="02010600030101010101" pitchFamily="2" charset="-122"/>
                <a:cs typeface="Times New Roman" panose="02020603050405020304" pitchFamily="18" charset="0"/>
              </a:rPr>
              <a:t>，</a:t>
            </a:r>
            <a:r>
              <a:rPr lang="zh-CN" altLang="zh-CN" sz="3300" smtClean="0">
                <a:solidFill>
                  <a:srgbClr val="FFC000"/>
                </a:solidFill>
                <a:effectLst/>
                <a:ea typeface="宋体" panose="02010600030101010101" pitchFamily="2" charset="-122"/>
                <a:cs typeface="Times New Roman" panose="02020603050405020304" pitchFamily="18" charset="0"/>
              </a:rPr>
              <a:t>根据</a:t>
            </a:r>
            <a:r>
              <a:rPr lang="en-US" altLang="zh-CN" sz="3300" smtClean="0">
                <a:solidFill>
                  <a:srgbClr val="FFC000"/>
                </a:solidFill>
                <a:effectLst/>
                <a:ea typeface="宋体" panose="02010600030101010101" pitchFamily="2" charset="-122"/>
                <a:cs typeface="Times New Roman" panose="02020603050405020304" pitchFamily="18" charset="0"/>
              </a:rPr>
              <a:t>(4),(7)</a:t>
            </a:r>
            <a:endParaRPr lang="zh-CN" altLang="zh-CN" sz="3300" smtClean="0">
              <a:solidFill>
                <a:srgbClr val="FFC000"/>
              </a:solidFill>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ea typeface="宋体" panose="02010600030101010101" pitchFamily="2" charset="-122"/>
              <a:cs typeface="Times New Roman" panose="02020603050405020304" pitchFamily="18" charset="0"/>
            </a:endParaRPr>
          </a:p>
          <a:p>
            <a:pPr marL="0" indent="0">
              <a:buFont typeface="Wingdings" panose="05000000000000000000" pitchFamily="2" charset="2"/>
              <a:buNone/>
            </a:pPr>
            <a:endParaRPr lang="zh-CN" altLang="zh-CN" smtClean="0">
              <a:effectLst/>
              <a:latin typeface="宋体" panose="02010600030101010101" pitchFamily="2" charset="-122"/>
              <a:ea typeface="宋体" panose="02010600030101010101" pitchFamily="2" charset="-122"/>
              <a:cs typeface="Times New Roman" panose="02020603050405020304" pitchFamily="18" charset="0"/>
            </a:endParaRPr>
          </a:p>
        </p:txBody>
      </p:sp>
      <p:sp>
        <p:nvSpPr>
          <p:cNvPr id="4" name="Rectangle 2"/>
          <p:cNvSpPr>
            <a:spLocks noGrp="1" noChangeArrowheads="1"/>
          </p:cNvSpPr>
          <p:nvPr>
            <p:ph type="title"/>
          </p:nvPr>
        </p:nvSpPr>
        <p:spPr>
          <a:xfrm>
            <a:off x="158750" y="152400"/>
            <a:ext cx="8375650" cy="533400"/>
          </a:xfrm>
        </p:spPr>
        <p:txBody>
          <a:bodyPr/>
          <a:lstStyle/>
          <a:p>
            <a:pPr eaLnBrk="1" hangingPunct="1">
              <a:defRPr/>
            </a:pPr>
            <a:r>
              <a:rPr lang="zh-CN" altLang="en-US" sz="3200" dirty="0" smtClean="0">
                <a:solidFill>
                  <a:srgbClr val="FFC000"/>
                </a:solidFill>
                <a:effectLst/>
              </a:rPr>
              <a:t>第</a:t>
            </a:r>
            <a:r>
              <a:rPr lang="en-US" altLang="zh-CN" sz="3200" dirty="0" smtClean="0">
                <a:solidFill>
                  <a:srgbClr val="FFC000"/>
                </a:solidFill>
                <a:effectLst/>
              </a:rPr>
              <a:t>4</a:t>
            </a:r>
            <a:r>
              <a:rPr lang="zh-CN" altLang="en-US" sz="3200" dirty="0" smtClean="0">
                <a:solidFill>
                  <a:srgbClr val="FFC000"/>
                </a:solidFill>
                <a:effectLst/>
              </a:rPr>
              <a:t>次作业</a:t>
            </a:r>
            <a:endParaRPr lang="zh-CN" altLang="en-US" sz="3200" dirty="0" smtClean="0">
              <a:solidFill>
                <a:srgbClr val="FFC000"/>
              </a:solidFill>
            </a:endParaRPr>
          </a:p>
        </p:txBody>
      </p:sp>
      <p:sp>
        <p:nvSpPr>
          <p:cNvPr id="2" name="矩形 1"/>
          <p:cNvSpPr>
            <a:spLocks noChangeArrowheads="1"/>
          </p:cNvSpPr>
          <p:nvPr/>
        </p:nvSpPr>
        <p:spPr bwMode="auto">
          <a:xfrm>
            <a:off x="1524000" y="1981200"/>
            <a:ext cx="5943600" cy="3200400"/>
          </a:xfrm>
          <a:prstGeom prst="rect">
            <a:avLst/>
          </a:prstGeom>
          <a:solidFill>
            <a:srgbClr val="F8F6B6"/>
          </a:solidFill>
          <a:ln w="9525" algn="ctr">
            <a:solidFill>
              <a:schemeClr val="tx1"/>
            </a:solidFill>
            <a:round/>
            <a:headEnd/>
            <a:tailEnd/>
          </a:ln>
        </p:spPr>
        <p:txBody>
          <a:bodyPr wrap="none"/>
          <a:lstStyle>
            <a:lvl1pPr>
              <a:buClr>
                <a:schemeClr val="tx1"/>
              </a:buClr>
              <a:buSzPct val="90000"/>
              <a:buFont typeface="Wingdings" panose="05000000000000000000" pitchFamily="2" charset="2"/>
              <a:buChar char="Ø"/>
              <a:defRPr sz="3200" b="1">
                <a:solidFill>
                  <a:schemeClr val="tx1"/>
                </a:solidFill>
                <a:latin typeface="Arial" panose="020B0604020202020204" pitchFamily="34" charset="0"/>
                <a:ea typeface="楷体_GB2312" pitchFamily="49" charset="-122"/>
              </a:defRPr>
            </a:lvl1pPr>
            <a:lvl2pPr marL="742950" indent="-285750">
              <a:buFont typeface="Times New Roman" panose="02020603050405020304" pitchFamily="18" charset="0"/>
              <a:buChar char="♫"/>
              <a:defRPr sz="2800" b="1">
                <a:solidFill>
                  <a:schemeClr val="tx1"/>
                </a:solidFill>
                <a:latin typeface="Arial" panose="020B0604020202020204" pitchFamily="34" charset="0"/>
                <a:ea typeface="楷体_GB2312" pitchFamily="49" charset="-122"/>
              </a:defRPr>
            </a:lvl2pPr>
            <a:lvl3pPr marL="1143000" indent="-228600">
              <a:buClr>
                <a:schemeClr val="accent2"/>
              </a:buClr>
              <a:buSzPct val="90000"/>
              <a:buFont typeface="Wingdings" panose="05000000000000000000" pitchFamily="2" charset="2"/>
              <a:buBlip>
                <a:blip r:embed="rId3"/>
              </a:buBlip>
              <a:defRPr sz="2400" b="1">
                <a:solidFill>
                  <a:schemeClr val="tx1"/>
                </a:solidFill>
                <a:latin typeface="Arial" panose="020B0604020202020204" pitchFamily="34" charset="0"/>
                <a:ea typeface="楷体_GB2312" pitchFamily="49" charset="-122"/>
              </a:defRPr>
            </a:lvl3pPr>
            <a:lvl4pPr marL="1600200" indent="-228600">
              <a:buChar char="–"/>
              <a:defRPr sz="2000" b="1">
                <a:solidFill>
                  <a:schemeClr val="tx1"/>
                </a:solidFill>
                <a:latin typeface="Arial" panose="020B0604020202020204" pitchFamily="34" charset="0"/>
                <a:ea typeface="楷体_GB2312" pitchFamily="49" charset="-122"/>
              </a:defRPr>
            </a:lvl4pPr>
            <a:lvl5pPr marL="2057400" indent="-228600">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5pPr>
            <a:lvl6pPr marL="25146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6pPr>
            <a:lvl7pPr marL="29718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7pPr>
            <a:lvl8pPr marL="34290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8pPr>
            <a:lvl9pPr marL="3886200" indent="-228600" eaLnBrk="0" fontAlgn="base" hangingPunct="0">
              <a:spcBef>
                <a:spcPct val="0"/>
              </a:spcBef>
              <a:spcAft>
                <a:spcPct val="0"/>
              </a:spcAft>
              <a:buClr>
                <a:schemeClr val="folHlink"/>
              </a:buClr>
              <a:buSzPct val="90000"/>
              <a:buFont typeface="Wingdings" panose="05000000000000000000" pitchFamily="2" charset="2"/>
              <a:buBlip>
                <a:blip r:embed="rId4"/>
              </a:buBlip>
              <a:defRPr sz="2000" b="1">
                <a:solidFill>
                  <a:schemeClr val="tx1"/>
                </a:solidFill>
                <a:latin typeface="Arial" panose="020B0604020202020204" pitchFamily="34" charset="0"/>
                <a:ea typeface="楷体_GB2312" pitchFamily="49" charset="-122"/>
              </a:defRPr>
            </a:lvl9pPr>
          </a:lstStyle>
          <a:p>
            <a:pPr eaLnBrk="1" hangingPunct="1">
              <a:buClrTx/>
              <a:buSzTx/>
              <a:buFontTx/>
              <a:buNone/>
            </a:pPr>
            <a:r>
              <a:rPr kumimoji="0" lang="zh-CN" altLang="en-US" b="0">
                <a:solidFill>
                  <a:srgbClr val="000000"/>
                </a:solidFill>
                <a:ea typeface="宋体" panose="02010600030101010101" pitchFamily="2" charset="-122"/>
              </a:rPr>
              <a:t>存在的问题：</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1.</a:t>
            </a:r>
            <a:r>
              <a:rPr kumimoji="0" lang="zh-CN" altLang="en-US" b="0">
                <a:solidFill>
                  <a:srgbClr val="000000"/>
                </a:solidFill>
                <a:ea typeface="宋体" panose="02010600030101010101" pitchFamily="2" charset="-122"/>
              </a:rPr>
              <a:t>不写规则，不写根据</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2.</a:t>
            </a:r>
            <a:r>
              <a:rPr kumimoji="0" lang="zh-CN" altLang="en-US" b="0">
                <a:solidFill>
                  <a:srgbClr val="000000"/>
                </a:solidFill>
                <a:ea typeface="宋体" panose="02010600030101010101" pitchFamily="2" charset="-122"/>
              </a:rPr>
              <a:t>规则</a:t>
            </a:r>
            <a:r>
              <a:rPr kumimoji="0" lang="en-US" altLang="zh-CN" b="0">
                <a:solidFill>
                  <a:srgbClr val="000000"/>
                </a:solidFill>
                <a:ea typeface="宋体" panose="02010600030101010101" pitchFamily="2" charset="-122"/>
              </a:rPr>
              <a:t>2</a:t>
            </a:r>
            <a:r>
              <a:rPr kumimoji="0" lang="zh-CN" altLang="en-US" b="0">
                <a:solidFill>
                  <a:srgbClr val="000000"/>
                </a:solidFill>
                <a:ea typeface="宋体" panose="02010600030101010101" pitchFamily="2" charset="-122"/>
              </a:rPr>
              <a:t>，根据一堆公式，是</a:t>
            </a:r>
            <a:endParaRPr kumimoji="0" lang="en-US" altLang="zh-CN" b="0">
              <a:solidFill>
                <a:srgbClr val="000000"/>
              </a:solidFill>
              <a:ea typeface="宋体" panose="02010600030101010101" pitchFamily="2" charset="-122"/>
            </a:endParaRPr>
          </a:p>
          <a:p>
            <a:pPr eaLnBrk="1" hangingPunct="1">
              <a:buClrTx/>
              <a:buSzTx/>
              <a:buFontTx/>
              <a:buNone/>
            </a:pPr>
            <a:r>
              <a:rPr kumimoji="0" lang="zh-CN" altLang="en-US" b="0">
                <a:solidFill>
                  <a:srgbClr val="000000"/>
                </a:solidFill>
                <a:ea typeface="宋体" panose="02010600030101010101" pitchFamily="2" charset="-122"/>
              </a:rPr>
              <a:t>错误的。</a:t>
            </a:r>
            <a:endParaRPr kumimoji="0" lang="en-US" altLang="zh-CN" b="0">
              <a:solidFill>
                <a:srgbClr val="000000"/>
              </a:solidFill>
              <a:ea typeface="宋体" panose="02010600030101010101" pitchFamily="2" charset="-122"/>
            </a:endParaRPr>
          </a:p>
          <a:p>
            <a:pPr eaLnBrk="1" hangingPunct="1">
              <a:buClrTx/>
              <a:buSzTx/>
              <a:buFontTx/>
              <a:buNone/>
            </a:pPr>
            <a:r>
              <a:rPr kumimoji="0" lang="en-US" altLang="zh-CN" b="0">
                <a:solidFill>
                  <a:srgbClr val="000000"/>
                </a:solidFill>
                <a:ea typeface="宋体" panose="02010600030101010101" pitchFamily="2" charset="-122"/>
              </a:rPr>
              <a:t>3.</a:t>
            </a:r>
            <a:r>
              <a:rPr kumimoji="0" lang="zh-CN" altLang="en-US" b="0">
                <a:solidFill>
                  <a:srgbClr val="000000"/>
                </a:solidFill>
                <a:ea typeface="宋体" panose="02010600030101010101" pitchFamily="2" charset="-122"/>
              </a:rPr>
              <a:t>没有掌握形式演绎法</a:t>
            </a:r>
          </a:p>
        </p:txBody>
      </p:sp>
      <p:sp>
        <p:nvSpPr>
          <p:cNvPr id="3" name="页脚占位符 2"/>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FEABC346-995A-4456-A630-EC5DC871FBAE}" type="slidenum">
              <a:rPr lang="en-US" altLang="zh-CN" smtClean="0"/>
              <a:pPr>
                <a:defRPr/>
              </a:pPr>
              <a:t>104</a:t>
            </a:fld>
            <a:endParaRPr lang="en-US" altLang="zh-CN"/>
          </a:p>
        </p:txBody>
      </p:sp>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76200"/>
            <a:ext cx="8534400" cy="6472238"/>
          </a:xfrm>
        </p:spPr>
        <p:txBody>
          <a:bodyPr/>
          <a:lstStyle/>
          <a:p>
            <a:pPr>
              <a:spcBef>
                <a:spcPct val="20000"/>
              </a:spcBef>
              <a:buClr>
                <a:srgbClr val="FFCC00"/>
              </a:buClr>
              <a:buSzTx/>
              <a:buFont typeface="Wingdings" panose="05000000000000000000" pitchFamily="2" charset="2"/>
              <a:buNone/>
              <a:defRPr/>
            </a:pPr>
            <a:r>
              <a:rPr kumimoji="1" lang="zh-CN" altLang="zh-CN" kern="0" dirty="0">
                <a:solidFill>
                  <a:srgbClr val="FFC000"/>
                </a:solidFill>
                <a:effectLst/>
                <a:ea typeface="宋体"/>
              </a:rPr>
              <a:t>证明</a:t>
            </a:r>
            <a:r>
              <a:rPr kumimoji="1" lang="en-US" altLang="zh-CN" kern="0" dirty="0">
                <a:solidFill>
                  <a:srgbClr val="FFC000"/>
                </a:solidFill>
                <a:effectLst/>
                <a:ea typeface="宋体"/>
              </a:rPr>
              <a:t>A</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B</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C</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D,D</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E</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F</a:t>
            </a:r>
            <a:r>
              <a:rPr kumimoji="1" lang="zh-CN" altLang="zh-CN" kern="0" dirty="0">
                <a:solidFill>
                  <a:srgbClr val="FFC000"/>
                </a:solidFill>
                <a:effectLst/>
                <a:ea typeface="宋体"/>
              </a:rPr>
              <a:t>共同蕴涵 </a:t>
            </a:r>
            <a:r>
              <a:rPr kumimoji="1" lang="en-US" altLang="zh-CN" kern="0" dirty="0">
                <a:solidFill>
                  <a:srgbClr val="FFC000"/>
                </a:solidFill>
                <a:effectLst/>
                <a:ea typeface="宋体"/>
              </a:rPr>
              <a:t>A</a:t>
            </a:r>
            <a:r>
              <a:rPr kumimoji="1" lang="en-US" altLang="zh-CN" kern="0" dirty="0">
                <a:solidFill>
                  <a:srgbClr val="FFC000"/>
                </a:solidFill>
                <a:effectLst/>
                <a:ea typeface="宋体"/>
                <a:sym typeface="Symbol" panose="05050102010706020507" pitchFamily="18" charset="2"/>
              </a:rPr>
              <a:t></a:t>
            </a:r>
            <a:r>
              <a:rPr kumimoji="1" lang="en-US" altLang="zh-CN" kern="0" dirty="0">
                <a:solidFill>
                  <a:srgbClr val="FFC000"/>
                </a:solidFill>
                <a:effectLst/>
                <a:ea typeface="宋体"/>
              </a:rPr>
              <a:t>F</a:t>
            </a:r>
            <a:r>
              <a:rPr kumimoji="1" lang="zh-CN" altLang="zh-CN" kern="0" dirty="0" smtClean="0">
                <a:solidFill>
                  <a:srgbClr val="FFC000"/>
                </a:solidFill>
                <a:effectLst/>
                <a:ea typeface="宋体"/>
              </a:rPr>
              <a:t>。</a:t>
            </a:r>
            <a:endParaRPr kumimoji="1" lang="en-US" altLang="zh-CN" kern="0" dirty="0" smtClean="0">
              <a:solidFill>
                <a:srgbClr val="FFC000"/>
              </a:solidFill>
              <a:effectLst/>
              <a:ea typeface="宋体"/>
            </a:endParaRPr>
          </a:p>
          <a:p>
            <a:pPr>
              <a:spcBef>
                <a:spcPct val="20000"/>
              </a:spcBef>
              <a:buClr>
                <a:srgbClr val="FFCC00"/>
              </a:buClr>
              <a:buSzTx/>
              <a:buFont typeface="Wingdings" panose="05000000000000000000" pitchFamily="2" charset="2"/>
              <a:buNone/>
              <a:defRPr/>
            </a:pPr>
            <a:r>
              <a:rPr kumimoji="1" lang="zh-CN" altLang="en-US" kern="0" dirty="0" smtClean="0">
                <a:solidFill>
                  <a:srgbClr val="FFC000"/>
                </a:solidFill>
                <a:effectLst/>
                <a:ea typeface="宋体"/>
              </a:rPr>
              <a:t>证明：</a:t>
            </a: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solidFill>
                  <a:srgbClr val="FFC000"/>
                </a:solidFill>
                <a:effectLst/>
                <a:ea typeface="宋体"/>
              </a:rPr>
              <a:t>  </a:t>
            </a:r>
            <a:r>
              <a:rPr kumimoji="1" lang="en-US" altLang="zh-CN" kern="0" dirty="0" smtClean="0">
                <a:effectLst/>
                <a:ea typeface="宋体"/>
              </a:rPr>
              <a:t>A                 </a:t>
            </a:r>
            <a:r>
              <a:rPr kumimoji="1" lang="zh-CN" altLang="en-US" kern="0" dirty="0" smtClean="0">
                <a:effectLst/>
                <a:ea typeface="宋体"/>
              </a:rPr>
              <a:t>规则</a:t>
            </a:r>
            <a:r>
              <a:rPr kumimoji="1" lang="en-US" altLang="zh-CN" kern="0" dirty="0" smtClean="0">
                <a:effectLst/>
                <a:ea typeface="宋体"/>
              </a:rPr>
              <a:t>3</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smtClean="0">
                <a:effectLst/>
                <a:ea typeface="宋体"/>
              </a:rPr>
              <a:t>B             </a:t>
            </a:r>
            <a:r>
              <a:rPr kumimoji="1" lang="zh-CN" altLang="en-US" kern="0" dirty="0" smtClean="0">
                <a:effectLst/>
                <a:ea typeface="宋体"/>
              </a:rPr>
              <a:t>规则</a:t>
            </a:r>
            <a:r>
              <a:rPr kumimoji="1" lang="en-US" altLang="zh-CN" kern="0" dirty="0" smtClean="0">
                <a:effectLst/>
                <a:ea typeface="宋体"/>
              </a:rPr>
              <a:t>3</a:t>
            </a:r>
            <a:r>
              <a:rPr kumimoji="1" lang="zh-CN" altLang="en-US" kern="0" dirty="0" smtClean="0">
                <a:effectLst/>
                <a:ea typeface="宋体"/>
              </a:rPr>
              <a:t>，根据</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a:effectLst/>
                <a:ea typeface="宋体"/>
              </a:rPr>
              <a:t>B</a:t>
            </a:r>
            <a:r>
              <a:rPr kumimoji="1" lang="en-US" altLang="zh-CN" kern="0" dirty="0">
                <a:effectLst/>
                <a:ea typeface="宋体"/>
                <a:sym typeface="Symbol" panose="05050102010706020507" pitchFamily="18" charset="2"/>
              </a:rPr>
              <a:t></a:t>
            </a:r>
            <a:r>
              <a:rPr kumimoji="1" lang="en-US" altLang="zh-CN" kern="0" dirty="0">
                <a:effectLst/>
                <a:ea typeface="宋体"/>
              </a:rPr>
              <a:t>C</a:t>
            </a:r>
            <a:r>
              <a:rPr kumimoji="1" lang="en-US" altLang="zh-CN" kern="0" dirty="0">
                <a:effectLst/>
                <a:ea typeface="宋体"/>
                <a:sym typeface="Symbol" panose="05050102010706020507" pitchFamily="18" charset="2"/>
              </a:rPr>
              <a:t></a:t>
            </a:r>
            <a:r>
              <a:rPr kumimoji="1" lang="en-US" altLang="zh-CN" kern="0" dirty="0" smtClean="0">
                <a:effectLst/>
                <a:ea typeface="宋体"/>
              </a:rPr>
              <a:t>D </a:t>
            </a:r>
            <a:r>
              <a:rPr kumimoji="1" lang="zh-CN" altLang="en-US" kern="0" dirty="0">
                <a:effectLst/>
                <a:ea typeface="宋体"/>
              </a:rPr>
              <a:t> </a:t>
            </a:r>
            <a:r>
              <a:rPr kumimoji="1" lang="zh-CN" altLang="en-US" kern="0" dirty="0" smtClean="0">
                <a:effectLst/>
                <a:ea typeface="宋体"/>
              </a:rPr>
              <a:t>规则</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C</a:t>
            </a:r>
            <a:r>
              <a:rPr kumimoji="1" lang="en-US" altLang="zh-CN" kern="0" dirty="0">
                <a:effectLst/>
                <a:ea typeface="宋体"/>
                <a:sym typeface="Symbol" panose="05050102010706020507" pitchFamily="18" charset="2"/>
              </a:rPr>
              <a:t></a:t>
            </a:r>
            <a:r>
              <a:rPr kumimoji="1" lang="en-US" altLang="zh-CN" kern="0" dirty="0" smtClean="0">
                <a:effectLst/>
                <a:ea typeface="宋体"/>
              </a:rPr>
              <a:t>D             </a:t>
            </a:r>
            <a:r>
              <a:rPr kumimoji="1" lang="zh-CN" altLang="en-US" kern="0" dirty="0" smtClean="0">
                <a:effectLst/>
                <a:ea typeface="宋体"/>
              </a:rPr>
              <a:t>规则</a:t>
            </a:r>
            <a:r>
              <a:rPr kumimoji="1" lang="en-US" altLang="zh-CN" kern="0" dirty="0" smtClean="0">
                <a:effectLst/>
                <a:ea typeface="宋体"/>
              </a:rPr>
              <a:t>2</a:t>
            </a:r>
            <a:r>
              <a:rPr kumimoji="1" lang="zh-CN" altLang="en-US" kern="0" dirty="0" smtClean="0">
                <a:effectLst/>
                <a:ea typeface="宋体"/>
              </a:rPr>
              <a:t>，根据</a:t>
            </a:r>
            <a:r>
              <a:rPr kumimoji="1" lang="en-US" altLang="zh-CN" kern="0" dirty="0" smtClean="0">
                <a:effectLst/>
                <a:ea typeface="宋体"/>
              </a:rPr>
              <a:t>(2),(3)</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D                  </a:t>
            </a:r>
            <a:r>
              <a:rPr kumimoji="1" lang="zh-CN" altLang="en-US" kern="0" dirty="0" smtClean="0">
                <a:effectLst/>
                <a:ea typeface="宋体"/>
              </a:rPr>
              <a:t>规则</a:t>
            </a:r>
            <a:r>
              <a:rPr kumimoji="1" lang="en-US" altLang="zh-CN" kern="0" dirty="0" smtClean="0">
                <a:effectLst/>
                <a:ea typeface="宋体"/>
              </a:rPr>
              <a:t>2,  </a:t>
            </a:r>
            <a:r>
              <a:rPr kumimoji="1" lang="zh-CN" altLang="en-US" kern="0" dirty="0" smtClean="0">
                <a:effectLst/>
                <a:ea typeface="宋体"/>
              </a:rPr>
              <a:t>根据</a:t>
            </a:r>
            <a:r>
              <a:rPr kumimoji="1" lang="en-US" altLang="zh-CN" kern="0" dirty="0" smtClean="0">
                <a:effectLst/>
                <a:ea typeface="宋体"/>
              </a:rPr>
              <a:t>(4)</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D</a:t>
            </a:r>
            <a:r>
              <a:rPr kumimoji="1" lang="en-US" altLang="zh-CN" kern="0" dirty="0">
                <a:effectLst/>
                <a:ea typeface="宋体"/>
                <a:sym typeface="Symbol" panose="05050102010706020507" pitchFamily="18" charset="2"/>
              </a:rPr>
              <a:t></a:t>
            </a:r>
            <a:r>
              <a:rPr kumimoji="1" lang="en-US" altLang="zh-CN" kern="0" dirty="0" smtClean="0">
                <a:effectLst/>
                <a:ea typeface="宋体"/>
              </a:rPr>
              <a:t>E             </a:t>
            </a:r>
            <a:r>
              <a:rPr kumimoji="1" lang="zh-CN" altLang="en-US" kern="0" dirty="0" smtClean="0">
                <a:effectLst/>
                <a:ea typeface="宋体"/>
              </a:rPr>
              <a:t>规则</a:t>
            </a:r>
            <a:r>
              <a:rPr kumimoji="1" lang="en-US" altLang="zh-CN" kern="0" dirty="0">
                <a:effectLst/>
                <a:ea typeface="宋体"/>
              </a:rPr>
              <a:t>2,  </a:t>
            </a:r>
            <a:r>
              <a:rPr kumimoji="1" lang="zh-CN" altLang="en-US" kern="0" dirty="0">
                <a:effectLst/>
                <a:ea typeface="宋体"/>
              </a:rPr>
              <a:t>根据</a:t>
            </a:r>
            <a:r>
              <a:rPr kumimoji="1" lang="en-US" altLang="zh-CN" kern="0" dirty="0" smtClean="0">
                <a:effectLst/>
                <a:ea typeface="宋体"/>
              </a:rPr>
              <a:t>(5)</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D</a:t>
            </a:r>
            <a:r>
              <a:rPr kumimoji="1" lang="en-US" altLang="zh-CN" kern="0" dirty="0">
                <a:effectLst/>
                <a:ea typeface="宋体"/>
                <a:sym typeface="Symbol" panose="05050102010706020507" pitchFamily="18" charset="2"/>
              </a:rPr>
              <a:t></a:t>
            </a:r>
            <a:r>
              <a:rPr kumimoji="1" lang="en-US" altLang="zh-CN" kern="0" dirty="0">
                <a:effectLst/>
                <a:ea typeface="宋体"/>
              </a:rPr>
              <a:t>E</a:t>
            </a:r>
            <a:r>
              <a:rPr kumimoji="1" lang="en-US" altLang="zh-CN" kern="0" dirty="0">
                <a:effectLst/>
                <a:ea typeface="宋体"/>
                <a:sym typeface="Symbol" panose="05050102010706020507" pitchFamily="18" charset="2"/>
              </a:rPr>
              <a:t></a:t>
            </a:r>
            <a:r>
              <a:rPr kumimoji="1" lang="en-US" altLang="zh-CN" kern="0" dirty="0" smtClean="0">
                <a:effectLst/>
                <a:ea typeface="宋体"/>
              </a:rPr>
              <a:t>F        </a:t>
            </a:r>
            <a:r>
              <a:rPr kumimoji="1" lang="zh-CN" altLang="en-US" kern="0" dirty="0" smtClean="0">
                <a:effectLst/>
                <a:ea typeface="宋体"/>
              </a:rPr>
              <a:t>规则</a:t>
            </a:r>
            <a:r>
              <a:rPr kumimoji="1" lang="en-US" altLang="zh-CN" kern="0" dirty="0" smtClean="0">
                <a:effectLst/>
                <a:ea typeface="宋体"/>
              </a:rPr>
              <a:t>1</a:t>
            </a: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a:effectLst/>
                <a:ea typeface="宋体"/>
              </a:rPr>
              <a:t> </a:t>
            </a:r>
            <a:r>
              <a:rPr kumimoji="1" lang="en-US" altLang="zh-CN" kern="0" dirty="0" smtClean="0">
                <a:effectLst/>
                <a:ea typeface="宋体"/>
              </a:rPr>
              <a:t>F                  </a:t>
            </a:r>
            <a:r>
              <a:rPr kumimoji="1" lang="zh-CN" altLang="en-US" kern="0" dirty="0" smtClean="0">
                <a:effectLst/>
                <a:ea typeface="宋体"/>
              </a:rPr>
              <a:t>规则</a:t>
            </a:r>
            <a:r>
              <a:rPr kumimoji="1" lang="en-US" altLang="zh-CN" kern="0" dirty="0">
                <a:effectLst/>
                <a:ea typeface="宋体"/>
              </a:rPr>
              <a:t>2</a:t>
            </a:r>
            <a:r>
              <a:rPr kumimoji="1" lang="zh-CN" altLang="en-US" kern="0" dirty="0">
                <a:effectLst/>
                <a:ea typeface="宋体"/>
              </a:rPr>
              <a:t>，根据</a:t>
            </a:r>
            <a:r>
              <a:rPr kumimoji="1" lang="en-US" altLang="zh-CN" kern="0" dirty="0" smtClean="0">
                <a:effectLst/>
                <a:ea typeface="宋体"/>
              </a:rPr>
              <a:t>(6),(7)</a:t>
            </a:r>
            <a:endParaRPr kumimoji="1" lang="en-US" altLang="zh-CN" kern="0" dirty="0">
              <a:effectLst/>
              <a:ea typeface="宋体"/>
            </a:endParaRPr>
          </a:p>
          <a:p>
            <a:pPr marL="514350" indent="-514350">
              <a:spcBef>
                <a:spcPct val="20000"/>
              </a:spcBef>
              <a:buClr>
                <a:srgbClr val="FFCC00"/>
              </a:buClr>
              <a:buSzTx/>
              <a:buFont typeface="Wingdings" panose="05000000000000000000" pitchFamily="2" charset="2"/>
              <a:buAutoNum type="arabicParenBoth"/>
              <a:defRPr/>
            </a:pPr>
            <a:r>
              <a:rPr kumimoji="1" lang="en-US" altLang="zh-CN" kern="0" dirty="0" smtClean="0">
                <a:effectLst/>
                <a:ea typeface="宋体"/>
              </a:rPr>
              <a:t> </a:t>
            </a:r>
            <a:r>
              <a:rPr kumimoji="1" lang="en-US" altLang="zh-CN" kern="0" dirty="0">
                <a:effectLst/>
                <a:ea typeface="宋体"/>
              </a:rPr>
              <a:t>A</a:t>
            </a:r>
            <a:r>
              <a:rPr kumimoji="1" lang="en-US" altLang="zh-CN" kern="0" dirty="0">
                <a:effectLst/>
                <a:ea typeface="宋体"/>
                <a:sym typeface="Symbol" panose="05050102010706020507" pitchFamily="18" charset="2"/>
              </a:rPr>
              <a:t></a:t>
            </a:r>
            <a:r>
              <a:rPr kumimoji="1" lang="en-US" altLang="zh-CN" kern="0" dirty="0" smtClean="0">
                <a:effectLst/>
                <a:ea typeface="宋体"/>
              </a:rPr>
              <a:t>F            </a:t>
            </a:r>
            <a:r>
              <a:rPr kumimoji="1" lang="zh-CN" altLang="en-US" kern="0" dirty="0" smtClean="0">
                <a:effectLst/>
                <a:ea typeface="宋体"/>
              </a:rPr>
              <a:t>规则</a:t>
            </a:r>
            <a:r>
              <a:rPr kumimoji="1" lang="en-US" altLang="zh-CN" kern="0" dirty="0" smtClean="0">
                <a:effectLst/>
                <a:ea typeface="宋体"/>
              </a:rPr>
              <a:t>3</a:t>
            </a:r>
            <a:r>
              <a:rPr kumimoji="1" lang="zh-CN" altLang="en-US" kern="0" dirty="0" smtClean="0">
                <a:effectLst/>
                <a:ea typeface="宋体"/>
              </a:rPr>
              <a:t>，</a:t>
            </a:r>
            <a:r>
              <a:rPr kumimoji="1" lang="zh-CN" altLang="en-US" kern="0" dirty="0">
                <a:effectLst/>
                <a:ea typeface="宋体"/>
              </a:rPr>
              <a:t>根据</a:t>
            </a:r>
            <a:r>
              <a:rPr kumimoji="1" lang="en-US" altLang="zh-CN" kern="0" dirty="0" smtClean="0">
                <a:effectLst/>
                <a:ea typeface="宋体"/>
              </a:rPr>
              <a:t>(1),(9) </a:t>
            </a:r>
            <a:endParaRPr kumimoji="1" lang="en-US" altLang="zh-CN" kern="0" dirty="0">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marL="514350" indent="-514350">
              <a:spcBef>
                <a:spcPct val="20000"/>
              </a:spcBef>
              <a:buClr>
                <a:srgbClr val="FFCC00"/>
              </a:buClr>
              <a:buSzTx/>
              <a:buFont typeface="Wingdings" panose="05000000000000000000" pitchFamily="2" charset="2"/>
              <a:buAutoNum type="arabicParenBoth"/>
              <a:defRPr/>
            </a:pPr>
            <a:endParaRPr kumimoji="1" lang="en-US" altLang="zh-CN" kern="0" dirty="0" smtClean="0">
              <a:solidFill>
                <a:srgbClr val="FFC000"/>
              </a:solidFill>
              <a:effectLst/>
              <a:ea typeface="宋体"/>
            </a:endParaRPr>
          </a:p>
          <a:p>
            <a:pPr>
              <a:spcBef>
                <a:spcPct val="20000"/>
              </a:spcBef>
              <a:buClr>
                <a:srgbClr val="FFCC00"/>
              </a:buClr>
              <a:buSzTx/>
              <a:buFont typeface="Wingdings" panose="05000000000000000000" pitchFamily="2" charset="2"/>
              <a:buNone/>
              <a:defRPr/>
            </a:pPr>
            <a:endParaRPr kumimoji="1" lang="en-US" altLang="zh-CN" kern="0" dirty="0">
              <a:solidFill>
                <a:srgbClr val="FFC000"/>
              </a:solidFill>
              <a:effectLst/>
              <a:ea typeface="宋体"/>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6BD1A28C-1EE5-4611-BA6B-BE3EE363EAC2}" type="slidenum">
              <a:rPr lang="en-US" altLang="zh-CN" smtClean="0"/>
              <a:pPr>
                <a:defRPr/>
              </a:pPr>
              <a:t>105</a:t>
            </a:fld>
            <a:endParaRPr lang="en-US" altLang="zh-CN"/>
          </a:p>
        </p:txBody>
      </p:sp>
    </p:spTree>
  </p:cSld>
  <p:clrMapOvr>
    <a:masterClrMapping/>
  </p:clrMapOvr>
  <p:transition>
    <p:blinds dir="vert"/>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304800"/>
            <a:ext cx="8229600" cy="5673725"/>
          </a:xfrm>
        </p:spPr>
        <p:txBody>
          <a:bodyPr/>
          <a:lstStyle/>
          <a:p>
            <a:pPr>
              <a:defRPr/>
            </a:pPr>
            <a:r>
              <a:rPr lang="zh-CN" altLang="en-US" sz="3300" b="1" dirty="0" smtClean="0">
                <a:solidFill>
                  <a:srgbClr val="FFC000"/>
                </a:solidFill>
                <a:latin typeface="Times New Roman" pitchFamily="18" charset="0"/>
              </a:rPr>
              <a:t>习题</a:t>
            </a:r>
            <a:r>
              <a:rPr lang="en-US" altLang="zh-CN" sz="3300" b="1" dirty="0" smtClean="0">
                <a:solidFill>
                  <a:srgbClr val="FFC000"/>
                </a:solidFill>
                <a:latin typeface="Times New Roman" pitchFamily="18" charset="0"/>
              </a:rPr>
              <a:t>3.2-5</a:t>
            </a:r>
            <a:endParaRPr lang="en-US" altLang="zh-CN" sz="3300" b="1" dirty="0" smtClean="0">
              <a:solidFill>
                <a:srgbClr val="FFC000"/>
              </a:solidFill>
            </a:endParaRPr>
          </a:p>
          <a:p>
            <a:pPr>
              <a:buFont typeface="Wingdings" panose="05000000000000000000" pitchFamily="2" charset="2"/>
              <a:buNone/>
              <a:defRPr/>
            </a:pPr>
            <a:r>
              <a:rPr lang="zh-CN" altLang="zh-CN" sz="3300" b="1" dirty="0" smtClean="0">
                <a:solidFill>
                  <a:srgbClr val="FFC000"/>
                </a:solidFill>
              </a:rPr>
              <a:t>设</a:t>
            </a:r>
            <a:r>
              <a:rPr lang="en-US" altLang="zh-CN" sz="3300" b="1" dirty="0" smtClean="0">
                <a:solidFill>
                  <a:srgbClr val="FFC000"/>
                </a:solidFill>
              </a:rPr>
              <a:t>G</a:t>
            </a:r>
            <a:r>
              <a:rPr lang="en-US" altLang="zh-CN" sz="3300" b="1" baseline="-25000" dirty="0" smtClean="0">
                <a:solidFill>
                  <a:srgbClr val="FFC000"/>
                </a:solidFill>
              </a:rPr>
              <a:t>1</a:t>
            </a:r>
            <a:r>
              <a:rPr lang="en-US" altLang="zh-CN" sz="3300" b="1" dirty="0" smtClean="0">
                <a:solidFill>
                  <a:srgbClr val="FFC000"/>
                </a:solidFill>
              </a:rPr>
              <a:t>=</a:t>
            </a:r>
            <a:r>
              <a:rPr lang="en-US" altLang="zh-CN" sz="3300" b="1" dirty="0" smtClean="0">
                <a:solidFill>
                  <a:srgbClr val="FFC000"/>
                </a:solidFill>
                <a:sym typeface="Symbol"/>
              </a:rPr>
              <a:t></a:t>
            </a:r>
            <a:r>
              <a:rPr lang="en-US" altLang="zh-CN" sz="3300" b="1" dirty="0" smtClean="0">
                <a:solidFill>
                  <a:srgbClr val="FFC000"/>
                </a:solidFill>
              </a:rPr>
              <a:t>x(P(x)</a:t>
            </a:r>
            <a:r>
              <a:rPr lang="en-US" altLang="zh-CN" sz="3300" b="1" dirty="0" smtClean="0">
                <a:solidFill>
                  <a:srgbClr val="FFC000"/>
                </a:solidFill>
                <a:sym typeface="Symbol"/>
              </a:rPr>
              <a:t></a:t>
            </a:r>
            <a:r>
              <a:rPr lang="en-US" altLang="zh-CN" sz="3300" b="1" dirty="0" smtClean="0">
                <a:solidFill>
                  <a:srgbClr val="FFC000"/>
                </a:solidFill>
              </a:rPr>
              <a:t>Q(x))</a:t>
            </a:r>
            <a:r>
              <a:rPr lang="zh-CN" altLang="zh-CN" sz="3300" b="1" dirty="0" smtClean="0">
                <a:solidFill>
                  <a:srgbClr val="FFC000"/>
                </a:solidFill>
              </a:rPr>
              <a:t>，</a:t>
            </a:r>
            <a:r>
              <a:rPr lang="en-US" altLang="zh-CN" sz="3300" b="1" dirty="0" smtClean="0">
                <a:solidFill>
                  <a:srgbClr val="FFC000"/>
                </a:solidFill>
              </a:rPr>
              <a:t>G</a:t>
            </a:r>
            <a:r>
              <a:rPr lang="en-US" altLang="zh-CN" sz="3300" b="1" baseline="-25000" dirty="0" smtClean="0">
                <a:solidFill>
                  <a:srgbClr val="FFC000"/>
                </a:solidFill>
              </a:rPr>
              <a:t>2</a:t>
            </a:r>
            <a:r>
              <a:rPr lang="en-US" altLang="zh-CN" sz="3300" b="1" dirty="0" smtClean="0">
                <a:solidFill>
                  <a:srgbClr val="FFC000"/>
                </a:solidFill>
              </a:rPr>
              <a:t>=</a:t>
            </a:r>
            <a:r>
              <a:rPr lang="en-US" altLang="zh-CN" sz="3300" b="1" dirty="0" smtClean="0">
                <a:solidFill>
                  <a:srgbClr val="FFC000"/>
                </a:solidFill>
                <a:sym typeface="Symbol"/>
              </a:rPr>
              <a:t></a:t>
            </a:r>
            <a:r>
              <a:rPr lang="en-US" altLang="zh-CN" sz="3300" b="1" dirty="0" smtClean="0">
                <a:solidFill>
                  <a:srgbClr val="FFC000"/>
                </a:solidFill>
              </a:rPr>
              <a:t>Q(a)</a:t>
            </a:r>
            <a:r>
              <a:rPr lang="zh-CN" altLang="zh-CN" sz="3300" b="1" dirty="0" smtClean="0">
                <a:solidFill>
                  <a:srgbClr val="FFC000"/>
                </a:solidFill>
              </a:rPr>
              <a:t>，证</a:t>
            </a:r>
            <a:r>
              <a:rPr lang="zh-CN" altLang="en-US" sz="3300" b="1" dirty="0" smtClean="0">
                <a:solidFill>
                  <a:srgbClr val="FFC000"/>
                </a:solidFill>
              </a:rPr>
              <a:t>明：</a:t>
            </a:r>
            <a:r>
              <a:rPr lang="en-US" altLang="zh-CN" sz="3300" b="1" dirty="0" smtClean="0">
                <a:solidFill>
                  <a:srgbClr val="FFC000"/>
                </a:solidFill>
                <a:sym typeface="Symbol"/>
              </a:rPr>
              <a:t></a:t>
            </a:r>
            <a:r>
              <a:rPr lang="en-US" altLang="zh-CN" sz="3300" b="1" dirty="0" smtClean="0">
                <a:solidFill>
                  <a:srgbClr val="FFC000"/>
                </a:solidFill>
              </a:rPr>
              <a:t>P(a)</a:t>
            </a:r>
            <a:r>
              <a:rPr lang="zh-CN" altLang="zh-CN" sz="3300" b="1" dirty="0" smtClean="0">
                <a:solidFill>
                  <a:srgbClr val="FFC000"/>
                </a:solidFill>
              </a:rPr>
              <a:t>是</a:t>
            </a:r>
            <a:r>
              <a:rPr lang="en-US" altLang="zh-CN" sz="3300" b="1" dirty="0" smtClean="0">
                <a:solidFill>
                  <a:srgbClr val="FFC000"/>
                </a:solidFill>
              </a:rPr>
              <a:t>G</a:t>
            </a:r>
            <a:r>
              <a:rPr lang="en-US" altLang="zh-CN" sz="3300" b="1" baseline="-25000" dirty="0" smtClean="0">
                <a:solidFill>
                  <a:srgbClr val="FFC000"/>
                </a:solidFill>
              </a:rPr>
              <a:t>1</a:t>
            </a:r>
            <a:r>
              <a:rPr lang="zh-CN" altLang="zh-CN" sz="3300" b="1" dirty="0" smtClean="0">
                <a:solidFill>
                  <a:srgbClr val="FFC000"/>
                </a:solidFill>
              </a:rPr>
              <a:t>和</a:t>
            </a:r>
            <a:r>
              <a:rPr lang="en-US" altLang="zh-CN" sz="3300" b="1" dirty="0" smtClean="0">
                <a:solidFill>
                  <a:srgbClr val="FFC000"/>
                </a:solidFill>
              </a:rPr>
              <a:t>G</a:t>
            </a:r>
            <a:r>
              <a:rPr lang="en-US" altLang="zh-CN" sz="3300" b="1" baseline="-25000" dirty="0" smtClean="0">
                <a:solidFill>
                  <a:srgbClr val="FFC000"/>
                </a:solidFill>
              </a:rPr>
              <a:t>2</a:t>
            </a:r>
            <a:r>
              <a:rPr lang="zh-CN" altLang="zh-CN" sz="3300" b="1" dirty="0" smtClean="0">
                <a:solidFill>
                  <a:srgbClr val="FFC000"/>
                </a:solidFill>
              </a:rPr>
              <a:t>的逻辑结果。</a:t>
            </a:r>
          </a:p>
          <a:p>
            <a:pPr>
              <a:defRPr/>
            </a:pPr>
            <a:r>
              <a:rPr lang="zh-CN" altLang="zh-CN" sz="3300" b="1" dirty="0" smtClean="0"/>
              <a:t>证明：</a:t>
            </a:r>
            <a:endParaRPr lang="en-US" altLang="zh-CN" sz="3300" b="1" dirty="0" smtClean="0"/>
          </a:p>
          <a:p>
            <a:pPr>
              <a:lnSpc>
                <a:spcPct val="125000"/>
              </a:lnSpc>
              <a:buFont typeface="Wingdings" panose="05000000000000000000" pitchFamily="2" charset="2"/>
              <a:buNone/>
              <a:defRPr/>
            </a:pPr>
            <a:r>
              <a:rPr lang="en-US" altLang="zh-CN" sz="3300" b="1" dirty="0" smtClean="0"/>
              <a:t>  </a:t>
            </a:r>
            <a:r>
              <a:rPr lang="zh-CN" altLang="zh-CN" sz="3300" b="1" dirty="0" smtClean="0"/>
              <a:t>反证法：若解释</a:t>
            </a:r>
            <a:r>
              <a:rPr lang="en-US" altLang="zh-CN" sz="3300" b="1" dirty="0" smtClean="0"/>
              <a:t>I</a:t>
            </a:r>
            <a:r>
              <a:rPr lang="zh-CN" altLang="zh-CN" sz="3300" b="1" dirty="0" smtClean="0"/>
              <a:t>满足</a:t>
            </a:r>
            <a:r>
              <a:rPr lang="en-US" altLang="zh-CN" sz="3300" b="1" dirty="0" smtClean="0"/>
              <a:t>G</a:t>
            </a:r>
            <a:r>
              <a:rPr lang="en-US" altLang="zh-CN" sz="3300" b="1" baseline="-25000" dirty="0" smtClean="0"/>
              <a:t>1</a:t>
            </a:r>
            <a:r>
              <a:rPr lang="en-US" altLang="zh-CN" sz="3300" b="1" dirty="0" smtClean="0"/>
              <a:t> </a:t>
            </a:r>
            <a:r>
              <a:rPr lang="en-US" altLang="zh-CN" sz="3300" b="1" dirty="0" smtClean="0">
                <a:sym typeface="Symbol"/>
              </a:rPr>
              <a:t></a:t>
            </a:r>
            <a:r>
              <a:rPr lang="en-US" altLang="zh-CN" sz="3300" b="1" dirty="0" smtClean="0"/>
              <a:t>G</a:t>
            </a:r>
            <a:r>
              <a:rPr lang="en-US" altLang="zh-CN" sz="3300" b="1" baseline="-25000" dirty="0" smtClean="0"/>
              <a:t>2</a:t>
            </a:r>
            <a:r>
              <a:rPr lang="zh-CN" altLang="zh-CN" sz="3300" b="1" dirty="0" smtClean="0"/>
              <a:t>，而弄假</a:t>
            </a:r>
            <a:r>
              <a:rPr lang="en-US" altLang="zh-CN" sz="3300" b="1" dirty="0" smtClean="0">
                <a:sym typeface="Symbol"/>
              </a:rPr>
              <a:t></a:t>
            </a:r>
            <a:r>
              <a:rPr lang="en-US" altLang="zh-CN" sz="3300" b="1" dirty="0" smtClean="0"/>
              <a:t>P(a)</a:t>
            </a:r>
            <a:r>
              <a:rPr lang="zh-CN" altLang="zh-CN" sz="3300" b="1" dirty="0" smtClean="0"/>
              <a:t>，则在解释</a:t>
            </a:r>
            <a:r>
              <a:rPr lang="en-US" altLang="zh-CN" sz="3300" b="1" dirty="0" smtClean="0"/>
              <a:t>I</a:t>
            </a:r>
            <a:r>
              <a:rPr lang="zh-CN" altLang="zh-CN" sz="3300" b="1" dirty="0" smtClean="0"/>
              <a:t>下，</a:t>
            </a:r>
            <a:r>
              <a:rPr lang="en-US" altLang="zh-CN" sz="3300" b="1" dirty="0" smtClean="0"/>
              <a:t>P(a)</a:t>
            </a:r>
            <a:r>
              <a:rPr lang="zh-CN" altLang="zh-CN" sz="3300" b="1" dirty="0" smtClean="0"/>
              <a:t>为真</a:t>
            </a:r>
            <a:r>
              <a:rPr lang="zh-CN" altLang="en-US" sz="3300" b="1" dirty="0" smtClean="0"/>
              <a:t>；而</a:t>
            </a:r>
            <a:r>
              <a:rPr lang="en-US" altLang="zh-CN" sz="3300" b="1" dirty="0" smtClean="0"/>
              <a:t>G</a:t>
            </a:r>
            <a:r>
              <a:rPr lang="en-US" altLang="zh-CN" sz="3300" b="1" baseline="-25000" dirty="0" smtClean="0"/>
              <a:t>2</a:t>
            </a:r>
            <a:r>
              <a:rPr lang="zh-CN" altLang="en-US" sz="3300" b="1" dirty="0" smtClean="0"/>
              <a:t>在</a:t>
            </a:r>
            <a:r>
              <a:rPr lang="en-US" altLang="zh-CN" sz="3300" b="1" dirty="0" smtClean="0"/>
              <a:t>I</a:t>
            </a:r>
            <a:r>
              <a:rPr lang="zh-CN" altLang="en-US" sz="3300" b="1" dirty="0" smtClean="0"/>
              <a:t>下</a:t>
            </a:r>
            <a:r>
              <a:rPr lang="zh-CN" altLang="zh-CN" sz="3300" b="1" dirty="0" smtClean="0"/>
              <a:t>为真，所以</a:t>
            </a:r>
            <a:r>
              <a:rPr lang="en-US" altLang="zh-CN" sz="3300" b="1" dirty="0" smtClean="0"/>
              <a:t>Q(a)</a:t>
            </a:r>
            <a:r>
              <a:rPr lang="zh-CN" altLang="zh-CN" sz="3300" b="1" dirty="0" smtClean="0"/>
              <a:t>为假。故</a:t>
            </a:r>
            <a:r>
              <a:rPr lang="en-US" altLang="zh-CN" sz="3300" b="1" dirty="0" smtClean="0"/>
              <a:t>P(a)</a:t>
            </a:r>
            <a:r>
              <a:rPr lang="en-US" altLang="zh-CN" sz="3300" b="1" dirty="0" smtClean="0">
                <a:sym typeface="Symbol"/>
              </a:rPr>
              <a:t></a:t>
            </a:r>
            <a:r>
              <a:rPr lang="en-US" altLang="zh-CN" sz="3300" b="1" dirty="0" smtClean="0"/>
              <a:t>Q(a</a:t>
            </a:r>
            <a:r>
              <a:rPr lang="en-US" altLang="zh-CN" sz="3300" b="1" dirty="0" smtClean="0">
                <a:solidFill>
                  <a:srgbClr val="FFC000"/>
                </a:solidFill>
              </a:rPr>
              <a:t>)</a:t>
            </a:r>
            <a:r>
              <a:rPr lang="zh-CN" altLang="zh-CN" sz="3300" b="1" dirty="0" smtClean="0"/>
              <a:t>为假，</a:t>
            </a:r>
            <a:r>
              <a:rPr lang="zh-CN" altLang="en-US" sz="3300" b="1" dirty="0" smtClean="0"/>
              <a:t>即</a:t>
            </a:r>
            <a:r>
              <a:rPr lang="en-US" altLang="zh-CN" sz="3300" b="1" dirty="0" smtClean="0">
                <a:sym typeface="Symbol"/>
              </a:rPr>
              <a:t></a:t>
            </a:r>
            <a:r>
              <a:rPr lang="en-US" altLang="zh-CN" sz="3300" b="1" dirty="0" smtClean="0"/>
              <a:t>x(P(x)</a:t>
            </a:r>
            <a:r>
              <a:rPr lang="en-US" altLang="zh-CN" sz="3300" b="1" dirty="0" smtClean="0">
                <a:sym typeface="Symbol"/>
              </a:rPr>
              <a:t></a:t>
            </a:r>
            <a:r>
              <a:rPr lang="en-US" altLang="zh-CN" sz="3300" b="1" dirty="0" smtClean="0"/>
              <a:t>Q(x))</a:t>
            </a:r>
            <a:r>
              <a:rPr lang="zh-CN" altLang="en-US" sz="3300" b="1" dirty="0" smtClean="0"/>
              <a:t>为假，即</a:t>
            </a:r>
            <a:r>
              <a:rPr lang="en-US" altLang="zh-CN" sz="3300" b="1" dirty="0" smtClean="0"/>
              <a:t>G</a:t>
            </a:r>
            <a:r>
              <a:rPr lang="en-US" altLang="zh-CN" sz="3300" b="1" baseline="-25000" dirty="0" smtClean="0"/>
              <a:t>1</a:t>
            </a:r>
            <a:r>
              <a:rPr lang="zh-CN" altLang="zh-CN" sz="3300" b="1" dirty="0" smtClean="0"/>
              <a:t>为假，这与解释</a:t>
            </a:r>
            <a:r>
              <a:rPr lang="en-US" altLang="zh-CN" sz="3300" b="1" dirty="0" smtClean="0"/>
              <a:t>I</a:t>
            </a:r>
            <a:r>
              <a:rPr lang="zh-CN" altLang="zh-CN" sz="3300" b="1" dirty="0" smtClean="0"/>
              <a:t>满足</a:t>
            </a:r>
            <a:r>
              <a:rPr lang="en-US" altLang="zh-CN" sz="3300" b="1" dirty="0" smtClean="0"/>
              <a:t>G</a:t>
            </a:r>
            <a:r>
              <a:rPr lang="en-US" altLang="zh-CN" sz="3300" b="1" baseline="-25000" dirty="0" smtClean="0"/>
              <a:t>1</a:t>
            </a:r>
            <a:r>
              <a:rPr lang="zh-CN" altLang="zh-CN" sz="3300" b="1" dirty="0" smtClean="0"/>
              <a:t>矛盾。从而结论得证。</a:t>
            </a:r>
          </a:p>
          <a:p>
            <a:pPr>
              <a:defRPr/>
            </a:pPr>
            <a:endParaRPr lang="en-US" altLang="zh-CN" sz="3200" dirty="0" smtClean="0"/>
          </a:p>
          <a:p>
            <a:pPr>
              <a:defRPr/>
            </a:pPr>
            <a:endParaRPr lang="zh-CN" altLang="en-US" sz="3200"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08D0DE27-A231-4822-ACF9-59BD5EA2B897}" type="slidenum">
              <a:rPr lang="en-US" altLang="zh-CN" smtClean="0"/>
              <a:pPr>
                <a:defRPr/>
              </a:pPr>
              <a:t>106</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500" y="152400"/>
            <a:ext cx="8763000" cy="6091238"/>
          </a:xfrm>
        </p:spPr>
        <p:txBody>
          <a:bodyPr/>
          <a:lstStyle/>
          <a:p>
            <a:pPr marL="0" indent="0">
              <a:spcBef>
                <a:spcPts val="0"/>
              </a:spcBef>
              <a:buFont typeface="Wingdings" panose="05000000000000000000" pitchFamily="2" charset="2"/>
              <a:buNone/>
              <a:defRPr/>
            </a:pPr>
            <a:r>
              <a:rPr lang="zh-CN" altLang="en-US" sz="3200" b="1" dirty="0" smtClean="0">
                <a:solidFill>
                  <a:srgbClr val="FFC000"/>
                </a:solidFill>
              </a:rPr>
              <a:t>习题</a:t>
            </a:r>
            <a:r>
              <a:rPr lang="en-US" altLang="zh-CN" sz="3200" b="1" dirty="0" smtClean="0">
                <a:solidFill>
                  <a:srgbClr val="FFC000"/>
                </a:solidFill>
              </a:rPr>
              <a:t>3.2-10   </a:t>
            </a:r>
            <a:r>
              <a:rPr lang="zh-CN" altLang="zh-CN" sz="3200" b="1" dirty="0" smtClean="0">
                <a:solidFill>
                  <a:srgbClr val="FFC000"/>
                </a:solidFill>
              </a:rPr>
              <a:t>假设</a:t>
            </a:r>
            <a:r>
              <a:rPr lang="en-US" altLang="zh-CN" sz="3200" b="1" dirty="0" smtClean="0">
                <a:solidFill>
                  <a:srgbClr val="FFC000"/>
                </a:solidFill>
                <a:sym typeface="Symbol"/>
              </a:rPr>
              <a:t></a:t>
            </a:r>
            <a:r>
              <a:rPr lang="en-US" altLang="zh-CN" sz="3200" b="1" dirty="0" err="1" smtClean="0">
                <a:solidFill>
                  <a:srgbClr val="FFC000"/>
                </a:solidFill>
              </a:rPr>
              <a:t>x</a:t>
            </a:r>
            <a:r>
              <a:rPr lang="en-US" altLang="zh-CN" sz="3200" b="1" dirty="0" err="1" smtClean="0">
                <a:solidFill>
                  <a:srgbClr val="FFC000"/>
                </a:solidFill>
                <a:sym typeface="Symbol"/>
              </a:rPr>
              <a:t></a:t>
            </a:r>
            <a:r>
              <a:rPr lang="en-US" altLang="zh-CN" sz="3200" b="1" dirty="0" err="1" smtClean="0">
                <a:solidFill>
                  <a:srgbClr val="FFC000"/>
                </a:solidFill>
              </a:rPr>
              <a:t>yM</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是公式</a:t>
            </a:r>
            <a:r>
              <a:rPr lang="en-US" altLang="zh-CN" sz="3200" b="1" dirty="0" smtClean="0">
                <a:solidFill>
                  <a:srgbClr val="FFC000"/>
                </a:solidFill>
              </a:rPr>
              <a:t>G</a:t>
            </a:r>
            <a:r>
              <a:rPr lang="zh-CN" altLang="zh-CN" sz="3200" b="1" dirty="0" smtClean="0">
                <a:solidFill>
                  <a:srgbClr val="FFC000"/>
                </a:solidFill>
              </a:rPr>
              <a:t>的前束范式，其中</a:t>
            </a:r>
            <a:r>
              <a:rPr lang="en-US" altLang="zh-CN" sz="3200" b="1" dirty="0" smtClean="0">
                <a:solidFill>
                  <a:srgbClr val="FFC000"/>
                </a:solidFill>
              </a:rPr>
              <a:t>M(x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是仅仅包含变量</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的母式。设</a:t>
            </a:r>
            <a:r>
              <a:rPr lang="en-US" altLang="zh-CN" sz="3200" b="1" dirty="0" smtClean="0">
                <a:solidFill>
                  <a:srgbClr val="FFC000"/>
                </a:solidFill>
              </a:rPr>
              <a:t>f</a:t>
            </a:r>
            <a:r>
              <a:rPr lang="zh-CN" altLang="zh-CN" sz="3200" b="1" dirty="0" smtClean="0">
                <a:solidFill>
                  <a:srgbClr val="FFC000"/>
                </a:solidFill>
              </a:rPr>
              <a:t>是不出现在</a:t>
            </a:r>
            <a:r>
              <a:rPr lang="en-US" altLang="zh-CN" sz="3200" b="1" dirty="0" smtClean="0">
                <a:solidFill>
                  <a:srgbClr val="FFC000"/>
                </a:solidFill>
              </a:rPr>
              <a:t>M(x</a:t>
            </a:r>
            <a:r>
              <a:rPr lang="zh-CN" altLang="zh-CN" sz="3200" b="1" dirty="0" smtClean="0">
                <a:solidFill>
                  <a:srgbClr val="FFC000"/>
                </a:solidFill>
              </a:rPr>
              <a:t>，</a:t>
            </a:r>
            <a:r>
              <a:rPr lang="en-US" altLang="zh-CN" sz="3200" b="1" dirty="0" smtClean="0">
                <a:solidFill>
                  <a:srgbClr val="FFC000"/>
                </a:solidFill>
              </a:rPr>
              <a:t>y)</a:t>
            </a:r>
            <a:r>
              <a:rPr lang="zh-CN" altLang="zh-CN" sz="3200" b="1" dirty="0" smtClean="0">
                <a:solidFill>
                  <a:srgbClr val="FFC000"/>
                </a:solidFill>
              </a:rPr>
              <a:t>中的函数符号，证明：</a:t>
            </a:r>
            <a:r>
              <a:rPr lang="en-US" altLang="zh-CN" sz="3200" b="1" dirty="0" smtClean="0">
                <a:solidFill>
                  <a:srgbClr val="FFC000"/>
                </a:solidFill>
              </a:rPr>
              <a:t>G</a:t>
            </a:r>
            <a:r>
              <a:rPr lang="zh-CN" altLang="zh-CN" sz="3200" b="1" dirty="0" smtClean="0">
                <a:solidFill>
                  <a:srgbClr val="FFC000"/>
                </a:solidFill>
              </a:rPr>
              <a:t>是恒真的当且仅当</a:t>
            </a:r>
            <a:r>
              <a:rPr lang="en-US" altLang="zh-CN" sz="3200" b="1" dirty="0" smtClean="0">
                <a:solidFill>
                  <a:srgbClr val="FFC000"/>
                </a:solidFill>
                <a:sym typeface="Symbol"/>
              </a:rPr>
              <a:t></a:t>
            </a:r>
            <a:r>
              <a:rPr lang="en-US" altLang="zh-CN" sz="3200" b="1" dirty="0" err="1" smtClean="0">
                <a:solidFill>
                  <a:srgbClr val="FFC000"/>
                </a:solidFill>
              </a:rPr>
              <a:t>xM</a:t>
            </a:r>
            <a:r>
              <a:rPr lang="en-US" altLang="zh-CN" sz="3200" b="1" dirty="0" smtClean="0">
                <a:solidFill>
                  <a:srgbClr val="FFC000"/>
                </a:solidFill>
              </a:rPr>
              <a:t>(x</a:t>
            </a:r>
            <a:r>
              <a:rPr lang="zh-CN" altLang="zh-CN" sz="3200" b="1" dirty="0" smtClean="0">
                <a:solidFill>
                  <a:srgbClr val="FFC000"/>
                </a:solidFill>
              </a:rPr>
              <a:t>，</a:t>
            </a:r>
            <a:r>
              <a:rPr lang="en-US" altLang="zh-CN" sz="3200" b="1" dirty="0" smtClean="0">
                <a:solidFill>
                  <a:srgbClr val="FFC000"/>
                </a:solidFill>
              </a:rPr>
              <a:t>f(x))</a:t>
            </a:r>
            <a:r>
              <a:rPr lang="zh-CN" altLang="zh-CN" sz="3200" b="1" dirty="0" smtClean="0">
                <a:solidFill>
                  <a:srgbClr val="FFC000"/>
                </a:solidFill>
              </a:rPr>
              <a:t>是恒真的</a:t>
            </a:r>
            <a:r>
              <a:rPr lang="zh-CN" altLang="en-US" sz="3200" b="1" dirty="0" smtClean="0">
                <a:solidFill>
                  <a:srgbClr val="FFC000"/>
                </a:solidFill>
              </a:rPr>
              <a:t>。</a:t>
            </a:r>
            <a:endParaRPr lang="en-US" altLang="zh-CN" sz="3200" b="1" dirty="0" smtClean="0">
              <a:solidFill>
                <a:srgbClr val="FFC000"/>
              </a:solidFill>
            </a:endParaRPr>
          </a:p>
          <a:p>
            <a:pPr marL="0" indent="0">
              <a:buFont typeface="Wingdings" panose="05000000000000000000" pitchFamily="2" charset="2"/>
              <a:buNone/>
              <a:defRPr/>
            </a:pPr>
            <a:r>
              <a:rPr lang="zh-CN" altLang="en-US" sz="3100" dirty="0" smtClean="0"/>
              <a:t>分析：要证</a:t>
            </a:r>
            <a:r>
              <a:rPr lang="en-US" altLang="zh-CN" sz="3100" dirty="0" smtClean="0"/>
              <a:t>G</a:t>
            </a:r>
            <a:r>
              <a:rPr lang="zh-CN" altLang="zh-CN" sz="3100" dirty="0" smtClean="0"/>
              <a:t>恒真当且仅当</a:t>
            </a:r>
            <a:r>
              <a:rPr lang="en-US" altLang="zh-CN" sz="3100" dirty="0" smtClean="0">
                <a:sym typeface="Symbol"/>
              </a:rPr>
              <a:t></a:t>
            </a:r>
            <a:r>
              <a:rPr lang="en-US" altLang="zh-CN" sz="3100" dirty="0" err="1" smtClean="0"/>
              <a:t>xM</a:t>
            </a:r>
            <a:r>
              <a:rPr lang="en-US" altLang="zh-CN" sz="3100" dirty="0" smtClean="0"/>
              <a:t>(x</a:t>
            </a:r>
            <a:r>
              <a:rPr lang="zh-CN" altLang="zh-CN" sz="3100" dirty="0" smtClean="0"/>
              <a:t>，</a:t>
            </a:r>
            <a:r>
              <a:rPr lang="en-US" altLang="zh-CN" sz="3100" dirty="0" smtClean="0"/>
              <a:t>f(x))</a:t>
            </a:r>
            <a:r>
              <a:rPr lang="zh-CN" altLang="zh-CN" sz="3100" dirty="0" smtClean="0"/>
              <a:t> 恒真</a:t>
            </a:r>
            <a:r>
              <a:rPr lang="zh-CN" altLang="en-US" sz="3100" dirty="0" smtClean="0"/>
              <a:t>，转而证明</a:t>
            </a:r>
            <a:r>
              <a:rPr lang="en-US" altLang="zh-CN" sz="3100" b="1" dirty="0" smtClean="0">
                <a:sym typeface="Symbol"/>
              </a:rPr>
              <a:t> </a:t>
            </a:r>
            <a:r>
              <a:rPr lang="en-US" altLang="zh-CN" sz="3100" b="1" dirty="0" smtClean="0"/>
              <a:t>G</a:t>
            </a:r>
            <a:r>
              <a:rPr lang="zh-CN" altLang="zh-CN" sz="3100" dirty="0" smtClean="0"/>
              <a:t>恒</a:t>
            </a:r>
            <a:r>
              <a:rPr lang="zh-CN" altLang="en-US" sz="3100" dirty="0" smtClean="0"/>
              <a:t>假</a:t>
            </a:r>
            <a:r>
              <a:rPr lang="zh-CN" altLang="zh-CN" sz="3100" dirty="0" smtClean="0"/>
              <a:t>当且仅当</a:t>
            </a:r>
            <a:r>
              <a:rPr lang="en-US" altLang="zh-CN" sz="3100" b="1" dirty="0" smtClean="0">
                <a:sym typeface="Symbol"/>
              </a:rPr>
              <a:t> </a:t>
            </a:r>
            <a:r>
              <a:rPr lang="en-US" altLang="zh-CN" sz="3100" b="1" dirty="0" err="1" smtClean="0"/>
              <a:t>xM</a:t>
            </a:r>
            <a:r>
              <a:rPr lang="en-US" altLang="zh-CN" sz="3100" b="1" dirty="0" smtClean="0"/>
              <a:t>(x</a:t>
            </a:r>
            <a:r>
              <a:rPr lang="zh-CN" altLang="zh-CN" sz="3100" b="1" dirty="0" smtClean="0"/>
              <a:t>，</a:t>
            </a:r>
            <a:r>
              <a:rPr lang="en-US" altLang="zh-CN" sz="3100" b="1" dirty="0" smtClean="0"/>
              <a:t>f(x))</a:t>
            </a:r>
            <a:r>
              <a:rPr lang="zh-CN" altLang="zh-CN" sz="3100" b="1" dirty="0" smtClean="0"/>
              <a:t> </a:t>
            </a:r>
            <a:r>
              <a:rPr lang="zh-CN" altLang="zh-CN" sz="3100" dirty="0" smtClean="0"/>
              <a:t>恒</a:t>
            </a:r>
            <a:r>
              <a:rPr lang="zh-CN" altLang="en-US" sz="3100" dirty="0" smtClean="0"/>
              <a:t>假</a:t>
            </a:r>
            <a:r>
              <a:rPr lang="en-US" altLang="zh-CN" sz="3100" dirty="0" smtClean="0"/>
              <a:t>.</a:t>
            </a:r>
          </a:p>
          <a:p>
            <a:pPr>
              <a:buFont typeface="Wingdings" panose="05000000000000000000" pitchFamily="2" charset="2"/>
              <a:buNone/>
              <a:defRPr/>
            </a:pPr>
            <a:r>
              <a:rPr lang="zh-CN" altLang="en-US" sz="3200" dirty="0" smtClean="0"/>
              <a:t>证：因</a:t>
            </a:r>
            <a:r>
              <a:rPr lang="en-US" altLang="zh-CN" sz="3200" b="1" dirty="0" smtClean="0">
                <a:sym typeface="Symbol"/>
              </a:rPr>
              <a:t> </a:t>
            </a:r>
            <a:r>
              <a:rPr lang="en-US" altLang="zh-CN" sz="3200" b="1" dirty="0" smtClean="0"/>
              <a:t>G</a:t>
            </a:r>
            <a:r>
              <a:rPr lang="en-US" altLang="zh-CN" sz="3200" dirty="0" smtClean="0"/>
              <a:t>=</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yM</a:t>
            </a:r>
            <a:r>
              <a:rPr lang="en-US" altLang="zh-CN" sz="3200" dirty="0" smtClean="0"/>
              <a:t>(x</a:t>
            </a:r>
            <a:r>
              <a:rPr lang="zh-CN" altLang="zh-CN" sz="3200" dirty="0" smtClean="0"/>
              <a:t>，</a:t>
            </a:r>
            <a:r>
              <a:rPr lang="en-US" altLang="zh-CN" sz="3200" dirty="0" smtClean="0"/>
              <a:t>y))=</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M(</a:t>
            </a:r>
            <a:r>
              <a:rPr lang="en-US" altLang="zh-CN" sz="3200" dirty="0" err="1" smtClean="0">
                <a:solidFill>
                  <a:srgbClr val="FFC000"/>
                </a:solidFill>
              </a:rPr>
              <a:t>x,y</a:t>
            </a:r>
            <a:r>
              <a:rPr lang="en-US" altLang="zh-CN" sz="3200" dirty="0" smtClean="0">
                <a:solidFill>
                  <a:srgbClr val="FFC000"/>
                </a:solidFill>
              </a:rPr>
              <a:t>))</a:t>
            </a:r>
          </a:p>
          <a:p>
            <a:pPr>
              <a:buFont typeface="Wingdings" panose="05000000000000000000" pitchFamily="2" charset="2"/>
              <a:buNone/>
              <a:defRPr/>
            </a:pPr>
            <a:r>
              <a:rPr lang="zh-CN" altLang="en-US" sz="3200" dirty="0" smtClean="0">
                <a:sym typeface="Symbol"/>
              </a:rPr>
              <a:t>而</a:t>
            </a:r>
            <a:r>
              <a:rPr lang="en-US" altLang="zh-CN" sz="3200" b="1" dirty="0" smtClean="0">
                <a:sym typeface="Symbol"/>
              </a:rPr>
              <a:t> </a:t>
            </a:r>
            <a:r>
              <a:rPr lang="en-US" altLang="zh-CN" sz="3200" b="1" dirty="0" err="1" smtClean="0"/>
              <a:t>xM</a:t>
            </a:r>
            <a:r>
              <a:rPr lang="en-US" altLang="zh-CN" sz="3200" b="1" dirty="0" smtClean="0"/>
              <a:t>(x</a:t>
            </a:r>
            <a:r>
              <a:rPr lang="zh-CN" altLang="zh-CN" sz="3200" b="1" dirty="0" smtClean="0"/>
              <a:t>，</a:t>
            </a:r>
            <a:r>
              <a:rPr lang="en-US" altLang="zh-CN" sz="3200" b="1" dirty="0" smtClean="0"/>
              <a:t>f(x))</a:t>
            </a:r>
            <a:r>
              <a:rPr lang="zh-CN" altLang="zh-CN" sz="3200" b="1" dirty="0" smtClean="0"/>
              <a:t> </a:t>
            </a:r>
            <a:r>
              <a:rPr lang="en-US" altLang="zh-CN" sz="3200" dirty="0" smtClean="0"/>
              <a:t>=</a:t>
            </a:r>
            <a:r>
              <a:rPr lang="en-US" altLang="zh-CN" sz="3200" dirty="0" smtClean="0">
                <a:solidFill>
                  <a:srgbClr val="FFC000"/>
                </a:solidFill>
                <a:sym typeface="Symbol"/>
              </a:rPr>
              <a:t></a:t>
            </a:r>
            <a:r>
              <a:rPr lang="en-US" altLang="zh-CN" sz="3200" dirty="0" smtClean="0">
                <a:solidFill>
                  <a:srgbClr val="FFC000"/>
                </a:solidFill>
              </a:rPr>
              <a:t>x(</a:t>
            </a:r>
            <a:r>
              <a:rPr lang="en-US" altLang="zh-CN" sz="3200" dirty="0" smtClean="0">
                <a:solidFill>
                  <a:srgbClr val="FFC000"/>
                </a:solidFill>
                <a:sym typeface="Symbol"/>
              </a:rPr>
              <a:t></a:t>
            </a:r>
            <a:r>
              <a:rPr lang="en-US" altLang="zh-CN" sz="3200" dirty="0" smtClean="0">
                <a:solidFill>
                  <a:srgbClr val="FFC000"/>
                </a:solidFill>
              </a:rPr>
              <a:t>M(x</a:t>
            </a:r>
            <a:r>
              <a:rPr lang="zh-CN" altLang="zh-CN" sz="3200" dirty="0" smtClean="0">
                <a:solidFill>
                  <a:srgbClr val="FFC000"/>
                </a:solidFill>
              </a:rPr>
              <a:t>，</a:t>
            </a:r>
            <a:r>
              <a:rPr lang="en-US" altLang="zh-CN" sz="3200" dirty="0" smtClean="0">
                <a:solidFill>
                  <a:srgbClr val="FFC000"/>
                </a:solidFill>
              </a:rPr>
              <a:t>f(x)) </a:t>
            </a:r>
            <a:r>
              <a:rPr lang="zh-CN" altLang="en-US" sz="3200" dirty="0" smtClean="0"/>
              <a:t>。</a:t>
            </a:r>
            <a:endParaRPr lang="en-US" altLang="zh-CN" sz="3200" dirty="0" smtClean="0"/>
          </a:p>
          <a:p>
            <a:pPr marL="0" indent="0">
              <a:buFont typeface="Wingdings" panose="05000000000000000000" pitchFamily="2" charset="2"/>
              <a:buNone/>
              <a:defRPr/>
            </a:pPr>
            <a:r>
              <a:rPr lang="zh-CN" altLang="en-US" sz="3200" dirty="0" smtClean="0"/>
              <a:t>又</a:t>
            </a:r>
            <a:r>
              <a:rPr lang="en-US" altLang="zh-CN" sz="3200" dirty="0" smtClean="0">
                <a:sym typeface="Symbol"/>
              </a:rPr>
              <a:t></a:t>
            </a:r>
            <a:r>
              <a:rPr lang="en-US" altLang="zh-CN" sz="3200" dirty="0" smtClean="0"/>
              <a:t>x(</a:t>
            </a:r>
            <a:r>
              <a:rPr lang="en-US" altLang="zh-CN" sz="3200" dirty="0" smtClean="0">
                <a:sym typeface="Symbol"/>
              </a:rPr>
              <a:t></a:t>
            </a:r>
            <a:r>
              <a:rPr lang="en-US" altLang="zh-CN" sz="3200" dirty="0" smtClean="0"/>
              <a:t>M(x</a:t>
            </a:r>
            <a:r>
              <a:rPr lang="zh-CN" altLang="zh-CN" sz="3200" dirty="0" smtClean="0"/>
              <a:t>，</a:t>
            </a:r>
            <a:r>
              <a:rPr lang="en-US" altLang="zh-CN" sz="3200" dirty="0" smtClean="0"/>
              <a:t>f(x)) </a:t>
            </a:r>
            <a:r>
              <a:rPr lang="zh-CN" altLang="en-US" sz="3200" dirty="0" smtClean="0"/>
              <a:t>为</a:t>
            </a:r>
            <a:r>
              <a:rPr lang="en-US" altLang="zh-CN" sz="3200" dirty="0" smtClean="0">
                <a:sym typeface="Symbol"/>
              </a:rPr>
              <a:t> </a:t>
            </a:r>
            <a:r>
              <a:rPr lang="en-US" altLang="zh-CN" sz="3200" dirty="0" smtClean="0"/>
              <a:t>G</a:t>
            </a:r>
            <a:r>
              <a:rPr lang="zh-CN" altLang="en-US" sz="3200" dirty="0" smtClean="0"/>
              <a:t>的</a:t>
            </a:r>
            <a:r>
              <a:rPr lang="en-US" altLang="zh-CN" sz="3200" dirty="0" err="1" smtClean="0"/>
              <a:t>Skolem</a:t>
            </a:r>
            <a:r>
              <a:rPr lang="zh-CN" altLang="en-US" sz="3200" dirty="0" smtClean="0"/>
              <a:t>范式，因此，二者恒假性等价。</a:t>
            </a:r>
            <a:endParaRPr lang="en-US" altLang="zh-CN" sz="3200" dirty="0" smtClean="0"/>
          </a:p>
          <a:p>
            <a:pPr>
              <a:buFont typeface="Wingdings" panose="05000000000000000000" pitchFamily="2" charset="2"/>
              <a:buNone/>
              <a:defRPr/>
            </a:pPr>
            <a:r>
              <a:rPr lang="zh-CN" altLang="en-US" sz="3200" dirty="0" smtClean="0"/>
              <a:t>所以，</a:t>
            </a:r>
            <a:r>
              <a:rPr lang="en-US" altLang="zh-CN" sz="3200" dirty="0" smtClean="0"/>
              <a:t>G</a:t>
            </a:r>
            <a:r>
              <a:rPr lang="zh-CN" altLang="en-US" sz="3200" dirty="0" smtClean="0"/>
              <a:t>和</a:t>
            </a:r>
            <a:r>
              <a:rPr lang="en-US" altLang="zh-CN" sz="3200" dirty="0" smtClean="0">
                <a:sym typeface="Symbol"/>
              </a:rPr>
              <a:t></a:t>
            </a:r>
            <a:r>
              <a:rPr lang="en-US" altLang="zh-CN" sz="3200" dirty="0" err="1" smtClean="0"/>
              <a:t>xM</a:t>
            </a:r>
            <a:r>
              <a:rPr lang="en-US" altLang="zh-CN" sz="3200" dirty="0" smtClean="0"/>
              <a:t>(x</a:t>
            </a:r>
            <a:r>
              <a:rPr lang="zh-CN" altLang="zh-CN" sz="3200" dirty="0" smtClean="0"/>
              <a:t>，</a:t>
            </a:r>
            <a:r>
              <a:rPr lang="en-US" altLang="zh-CN" sz="3200" dirty="0" smtClean="0"/>
              <a:t>f(x))</a:t>
            </a:r>
            <a:r>
              <a:rPr lang="zh-CN" altLang="en-US" sz="3200" dirty="0" smtClean="0"/>
              <a:t>恒真性等价。</a:t>
            </a:r>
          </a:p>
          <a:p>
            <a:pPr>
              <a:buFont typeface="Wingdings" panose="05000000000000000000" pitchFamily="2" charset="2"/>
              <a:buNone/>
              <a:defRPr/>
            </a:pP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2A481AC9-F9C9-416E-9B8F-AB3FCB92D852}" type="slidenum">
              <a:rPr lang="en-US" altLang="zh-CN" smtClean="0"/>
              <a:pPr>
                <a:defRPr/>
              </a:pPr>
              <a:t>107</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5" name="Rectangle 3"/>
          <p:cNvSpPr>
            <a:spLocks noGrp="1" noChangeArrowheads="1"/>
          </p:cNvSpPr>
          <p:nvPr>
            <p:ph type="body" idx="1"/>
          </p:nvPr>
        </p:nvSpPr>
        <p:spPr>
          <a:xfrm>
            <a:off x="304800" y="152400"/>
            <a:ext cx="8686800" cy="6248400"/>
          </a:xfrm>
        </p:spPr>
        <p:txBody>
          <a:bodyPr/>
          <a:lstStyle/>
          <a:p>
            <a:pPr eaLnBrk="1" hangingPunct="1">
              <a:defRPr/>
            </a:pPr>
            <a:r>
              <a:rPr lang="zh-CN" altLang="en-US" sz="3200" b="1" dirty="0" smtClean="0">
                <a:latin typeface="Times New Roman" pitchFamily="18" charset="0"/>
              </a:rPr>
              <a:t>习题</a:t>
            </a:r>
            <a:r>
              <a:rPr lang="en-US" altLang="zh-CN" sz="3200" b="1" dirty="0" smtClean="0">
                <a:latin typeface="Times New Roman" pitchFamily="18" charset="0"/>
              </a:rPr>
              <a:t>3.2-2</a:t>
            </a:r>
            <a:r>
              <a:rPr lang="zh-CN" altLang="zh-CN" sz="3200" dirty="0" smtClean="0"/>
              <a:t>设</a:t>
            </a:r>
            <a:r>
              <a:rPr lang="en-US" altLang="zh-CN" sz="3200" dirty="0" smtClean="0"/>
              <a:t>I</a:t>
            </a:r>
            <a:r>
              <a:rPr lang="zh-CN" altLang="zh-CN" sz="3200" dirty="0" smtClean="0"/>
              <a:t>是如下一个解释：</a:t>
            </a:r>
            <a:r>
              <a:rPr lang="en-US" altLang="zh-CN" sz="3200" dirty="0" smtClean="0"/>
              <a:t>D={a</a:t>
            </a:r>
            <a:r>
              <a:rPr lang="zh-CN" altLang="zh-CN" sz="3200" dirty="0" smtClean="0"/>
              <a:t>，</a:t>
            </a:r>
            <a:r>
              <a:rPr lang="en-US" altLang="zh-CN" sz="3200" dirty="0" smtClean="0"/>
              <a:t>b}</a:t>
            </a:r>
            <a:endParaRPr lang="zh-CN" altLang="zh-CN" sz="3200" dirty="0" smtClean="0"/>
          </a:p>
          <a:p>
            <a:pPr eaLnBrk="1" hangingPunct="1">
              <a:buFont typeface="Wingdings" panose="05000000000000000000" pitchFamily="2" charset="2"/>
              <a:buNone/>
              <a:defRPr/>
            </a:pPr>
            <a:r>
              <a:rPr lang="en-US" altLang="zh-CN" sz="3200" dirty="0" smtClean="0"/>
              <a:t>         </a:t>
            </a:r>
            <a:r>
              <a:rPr lang="en-US" altLang="zh-CN" sz="3200" u="sng" dirty="0" smtClean="0"/>
              <a:t>P(a</a:t>
            </a:r>
            <a:r>
              <a:rPr lang="zh-CN" altLang="zh-CN" sz="3200" u="sng" dirty="0" smtClean="0"/>
              <a:t>，</a:t>
            </a:r>
            <a:r>
              <a:rPr lang="en-US" altLang="zh-CN" sz="3200" u="sng" dirty="0" smtClean="0"/>
              <a:t>a)  P(a</a:t>
            </a:r>
            <a:r>
              <a:rPr lang="zh-CN" altLang="zh-CN" sz="3200" u="sng" dirty="0" smtClean="0"/>
              <a:t>，</a:t>
            </a:r>
            <a:r>
              <a:rPr lang="en-US" altLang="zh-CN" sz="3200" u="sng" dirty="0" smtClean="0"/>
              <a:t>b)  P(b</a:t>
            </a:r>
            <a:r>
              <a:rPr lang="zh-CN" altLang="zh-CN" sz="3200" u="sng" dirty="0" smtClean="0"/>
              <a:t>，</a:t>
            </a:r>
            <a:r>
              <a:rPr lang="en-US" altLang="zh-CN" sz="3200" u="sng" dirty="0" smtClean="0"/>
              <a:t>a)  P(b</a:t>
            </a:r>
            <a:r>
              <a:rPr lang="zh-CN" altLang="zh-CN" sz="3200" u="sng" dirty="0" smtClean="0"/>
              <a:t>，</a:t>
            </a:r>
            <a:r>
              <a:rPr lang="en-US" altLang="zh-CN" sz="3200" u="sng" dirty="0" smtClean="0"/>
              <a:t>b)</a:t>
            </a:r>
            <a:endParaRPr lang="zh-CN" altLang="zh-CN" sz="3200" dirty="0" smtClean="0"/>
          </a:p>
          <a:p>
            <a:pPr eaLnBrk="1" hangingPunct="1">
              <a:buFont typeface="Wingdings" panose="05000000000000000000" pitchFamily="2" charset="2"/>
              <a:buNone/>
              <a:defRPr/>
            </a:pPr>
            <a:r>
              <a:rPr lang="en-US" altLang="zh-CN" sz="3200" dirty="0" smtClean="0"/>
              <a:t>         1                0             0             1</a:t>
            </a:r>
            <a:endParaRPr lang="zh-CN" altLang="zh-CN" sz="3200" dirty="0" smtClean="0"/>
          </a:p>
          <a:p>
            <a:pPr eaLnBrk="1" hangingPunct="1">
              <a:buFont typeface="Wingdings" panose="05000000000000000000" pitchFamily="2" charset="2"/>
              <a:buNone/>
              <a:defRPr/>
            </a:pPr>
            <a:r>
              <a:rPr lang="zh-CN" altLang="zh-CN" sz="3200" dirty="0" smtClean="0"/>
              <a:t>试确定下列公式在</a:t>
            </a:r>
            <a:r>
              <a:rPr lang="en-US" altLang="zh-CN" sz="3200" dirty="0" smtClean="0"/>
              <a:t>I</a:t>
            </a:r>
            <a:r>
              <a:rPr lang="zh-CN" altLang="zh-CN" sz="3200" dirty="0" smtClean="0"/>
              <a:t>下的真值：</a:t>
            </a:r>
          </a:p>
          <a:p>
            <a:pPr eaLnBrk="1" hangingPunct="1">
              <a:buFont typeface="Wingdings" panose="05000000000000000000" pitchFamily="2" charset="2"/>
              <a:buNone/>
              <a:defRPr/>
            </a:pPr>
            <a:r>
              <a:rPr lang="en-US" altLang="zh-CN" dirty="0" smtClean="0">
                <a:sym typeface="Symbol"/>
              </a:rPr>
              <a:t>  </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yP</a:t>
            </a:r>
            <a:r>
              <a:rPr lang="en-US" altLang="zh-CN" sz="3200" dirty="0" smtClean="0"/>
              <a:t>(x</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yP</a:t>
            </a:r>
            <a:r>
              <a:rPr lang="en-US" altLang="zh-CN" sz="3200" dirty="0" smtClean="0">
                <a:solidFill>
                  <a:srgbClr val="FFC000"/>
                </a:solidFill>
              </a:rPr>
              <a:t>(x</a:t>
            </a:r>
            <a:r>
              <a:rPr lang="zh-CN" altLang="zh-CN" sz="3200" dirty="0" smtClean="0">
                <a:solidFill>
                  <a:srgbClr val="FFC000"/>
                </a:solidFill>
              </a:rPr>
              <a:t>，</a:t>
            </a:r>
            <a:r>
              <a:rPr lang="en-US" altLang="zh-CN" sz="3200" dirty="0" smtClean="0">
                <a:solidFill>
                  <a:srgbClr val="FFC000"/>
                </a:solidFill>
              </a:rPr>
              <a:t>y)</a:t>
            </a:r>
            <a:r>
              <a:rPr lang="zh-CN" altLang="zh-CN" sz="3200" dirty="0" smtClean="0">
                <a:solidFill>
                  <a:srgbClr val="FFC000"/>
                </a:solidFill>
              </a:rPr>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P</a:t>
            </a:r>
            <a:r>
              <a:rPr lang="en-US" altLang="zh-CN" sz="3200" dirty="0" smtClean="0"/>
              <a:t>(a</a:t>
            </a:r>
            <a:r>
              <a:rPr lang="zh-CN" altLang="zh-CN" sz="3200" dirty="0" smtClean="0"/>
              <a:t>，</a:t>
            </a:r>
            <a:r>
              <a:rPr lang="en-US" altLang="zh-CN" sz="3200" dirty="0" smtClean="0"/>
              <a:t>y)</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a:t>
            </a:r>
            <a:r>
              <a:rPr lang="en-US" altLang="zh-CN" sz="3200" dirty="0" err="1" smtClean="0">
                <a:sym typeface="Symbol"/>
              </a:rPr>
              <a:t></a:t>
            </a:r>
            <a:r>
              <a:rPr lang="en-US" altLang="zh-CN" sz="3200" dirty="0" err="1" smtClean="0"/>
              <a:t>y</a:t>
            </a:r>
            <a:r>
              <a:rPr lang="en-US" altLang="zh-CN" sz="3200" dirty="0" smtClean="0"/>
              <a:t>(P(x</a:t>
            </a:r>
            <a:r>
              <a:rPr lang="zh-CN" altLang="zh-CN" sz="3200" dirty="0" smtClean="0"/>
              <a:t>，</a:t>
            </a:r>
            <a:r>
              <a:rPr lang="en-US" altLang="zh-CN" sz="3200" dirty="0" smtClean="0"/>
              <a:t>y)</a:t>
            </a:r>
            <a:r>
              <a:rPr lang="en-US" altLang="zh-CN" sz="3200" dirty="0" smtClean="0">
                <a:sym typeface="Symbol"/>
              </a:rPr>
              <a:t></a:t>
            </a:r>
            <a:r>
              <a:rPr lang="en-US" altLang="zh-CN" sz="3200" dirty="0" smtClean="0"/>
              <a:t>P(y</a:t>
            </a:r>
            <a:r>
              <a:rPr lang="zh-CN" altLang="zh-CN" sz="3200" dirty="0" smtClean="0"/>
              <a:t>，</a:t>
            </a:r>
            <a:r>
              <a:rPr lang="en-US" altLang="zh-CN" sz="3200" dirty="0" smtClean="0"/>
              <a:t>x))</a:t>
            </a:r>
            <a:r>
              <a:rPr lang="zh-CN" altLang="zh-CN" sz="3200" dirty="0" smtClean="0"/>
              <a:t>；</a:t>
            </a:r>
          </a:p>
          <a:p>
            <a:pPr eaLnBrk="1" hangingPunct="1">
              <a:buFont typeface="Wingdings" panose="05000000000000000000" pitchFamily="2" charset="2"/>
              <a:buNone/>
              <a:defRPr/>
            </a:pPr>
            <a:r>
              <a:rPr lang="en-US" altLang="zh-CN" sz="3200" dirty="0" smtClean="0">
                <a:sym typeface="Symbol"/>
              </a:rPr>
              <a:t>  </a:t>
            </a:r>
            <a:r>
              <a:rPr lang="en-US" altLang="zh-CN" sz="3200" dirty="0" err="1" smtClean="0"/>
              <a:t>xP</a:t>
            </a:r>
            <a:r>
              <a:rPr lang="en-US" altLang="zh-CN" sz="3200" dirty="0" smtClean="0"/>
              <a:t>(x</a:t>
            </a:r>
            <a:r>
              <a:rPr lang="zh-CN" altLang="zh-CN" sz="3200" dirty="0" smtClean="0"/>
              <a:t>，</a:t>
            </a:r>
            <a:r>
              <a:rPr lang="en-US" altLang="zh-CN" sz="3200" dirty="0" smtClean="0"/>
              <a:t>x)    </a:t>
            </a:r>
            <a:endParaRPr lang="zh-CN" altLang="zh-CN" sz="3200" dirty="0" smtClean="0"/>
          </a:p>
          <a:p>
            <a:pPr eaLnBrk="1" hangingPunct="1">
              <a:buFont typeface="Wingdings" panose="05000000000000000000" pitchFamily="2" charset="2"/>
              <a:buNone/>
              <a:defRPr/>
            </a:pPr>
            <a:r>
              <a:rPr lang="en-US" altLang="zh-CN" b="1" dirty="0" smtClean="0">
                <a:latin typeface="Times New Roman" pitchFamily="18" charset="0"/>
              </a:rPr>
              <a:t> </a:t>
            </a:r>
          </a:p>
        </p:txBody>
      </p:sp>
      <p:grpSp>
        <p:nvGrpSpPr>
          <p:cNvPr id="2" name="组合 7"/>
          <p:cNvGrpSpPr>
            <a:grpSpLocks/>
          </p:cNvGrpSpPr>
          <p:nvPr/>
        </p:nvGrpSpPr>
        <p:grpSpPr bwMode="auto">
          <a:xfrm>
            <a:off x="3505200" y="2514600"/>
            <a:ext cx="3886200" cy="3632200"/>
            <a:chOff x="3505200" y="2514600"/>
            <a:chExt cx="3886200" cy="3632775"/>
          </a:xfrm>
        </p:grpSpPr>
        <p:sp>
          <p:nvSpPr>
            <p:cNvPr id="178182" name="TextBox 3"/>
            <p:cNvSpPr txBox="1">
              <a:spLocks noChangeArrowheads="1"/>
            </p:cNvSpPr>
            <p:nvPr/>
          </p:nvSpPr>
          <p:spPr bwMode="auto">
            <a:xfrm>
              <a:off x="3505200" y="2514600"/>
              <a:ext cx="2133600" cy="2397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p>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0</a:t>
              </a:r>
            </a:p>
            <a:p>
              <a:pPr algn="ctr" eaLnBrk="1" hangingPunct="1">
                <a:lnSpc>
                  <a:spcPct val="120000"/>
                </a:lnSpc>
                <a:spcBef>
                  <a:spcPct val="0"/>
                </a:spcBef>
                <a:buClrTx/>
                <a:buSzTx/>
                <a:buFontTx/>
                <a:buNone/>
              </a:pPr>
              <a:r>
                <a:rPr kumimoji="0" lang="zh-CN" altLang="zh-CN" sz="3200">
                  <a:solidFill>
                    <a:srgbClr val="FFC000"/>
                  </a:solidFill>
                </a:rPr>
                <a:t>真值为</a:t>
              </a:r>
              <a:r>
                <a:rPr kumimoji="0" lang="en-US" altLang="zh-CN" sz="3200">
                  <a:solidFill>
                    <a:srgbClr val="FFC000"/>
                  </a:solidFill>
                </a:rPr>
                <a:t>0</a:t>
              </a:r>
            </a:p>
            <a:p>
              <a:pPr algn="ctr" eaLnBrk="1" hangingPunct="1">
                <a:lnSpc>
                  <a:spcPct val="120000"/>
                </a:lnSpc>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000">
                <a:solidFill>
                  <a:srgbClr val="FFFFFF"/>
                </a:solidFill>
              </a:endParaRPr>
            </a:p>
          </p:txBody>
        </p:sp>
        <p:sp>
          <p:nvSpPr>
            <p:cNvPr id="178183" name="TextBox 5"/>
            <p:cNvSpPr txBox="1">
              <a:spLocks noChangeArrowheads="1"/>
            </p:cNvSpPr>
            <p:nvPr/>
          </p:nvSpPr>
          <p:spPr bwMode="auto">
            <a:xfrm>
              <a:off x="5562600" y="4977825"/>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200">
                <a:solidFill>
                  <a:srgbClr val="FFFFFF"/>
                </a:solidFill>
              </a:endParaRPr>
            </a:p>
          </p:txBody>
        </p:sp>
        <p:sp>
          <p:nvSpPr>
            <p:cNvPr id="178184" name="TextBox 6"/>
            <p:cNvSpPr txBox="1">
              <a:spLocks noChangeArrowheads="1"/>
            </p:cNvSpPr>
            <p:nvPr/>
          </p:nvSpPr>
          <p:spPr bwMode="auto">
            <a:xfrm>
              <a:off x="3733800" y="5562600"/>
              <a:ext cx="1828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90000"/>
                <a:buFont typeface="Wingdings" panose="05000000000000000000" pitchFamily="2" charset="2"/>
                <a:buBlip>
                  <a:blip r:embed="rId2"/>
                </a:buBlip>
                <a:defRPr sz="36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accent2"/>
                </a:buClr>
                <a:buSzPct val="90000"/>
                <a:buFont typeface="Wingdings" panose="05000000000000000000" pitchFamily="2" charset="2"/>
                <a:buBlip>
                  <a:blip r:embed="rId3"/>
                </a:buBlip>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4"/>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Tx/>
                <a:buNone/>
              </a:pPr>
              <a:r>
                <a:rPr kumimoji="0" lang="zh-CN" altLang="zh-CN" sz="3200">
                  <a:solidFill>
                    <a:srgbClr val="FFFFFF"/>
                  </a:solidFill>
                </a:rPr>
                <a:t>真值为</a:t>
              </a:r>
              <a:r>
                <a:rPr kumimoji="0" lang="en-US" altLang="zh-CN" sz="3200">
                  <a:solidFill>
                    <a:srgbClr val="FFFFFF"/>
                  </a:solidFill>
                </a:rPr>
                <a:t>1</a:t>
              </a:r>
              <a:endParaRPr kumimoji="0" lang="zh-CN" altLang="en-US" sz="3200">
                <a:solidFill>
                  <a:srgbClr val="FFFFFF"/>
                </a:solidFill>
              </a:endParaRPr>
            </a:p>
          </p:txBody>
        </p:sp>
      </p:gr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ADACCE7-7786-4FEE-A074-90AD2A5B677B}" type="slidenum">
              <a:rPr lang="en-US" altLang="zh-CN" smtClean="0"/>
              <a:pPr>
                <a:defRPr/>
              </a:pPr>
              <a:t>108</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Rectangle 3"/>
          <p:cNvSpPr>
            <a:spLocks noGrp="1" noChangeArrowheads="1"/>
          </p:cNvSpPr>
          <p:nvPr>
            <p:ph type="body" idx="1"/>
          </p:nvPr>
        </p:nvSpPr>
        <p:spPr>
          <a:xfrm>
            <a:off x="152400" y="381000"/>
            <a:ext cx="8839200" cy="5749925"/>
          </a:xfrm>
        </p:spPr>
        <p:txBody>
          <a:bodyPr/>
          <a:lstStyle/>
          <a:p>
            <a:pPr eaLnBrk="1" hangingPunct="1">
              <a:defRPr/>
            </a:pPr>
            <a:r>
              <a:rPr lang="zh-CN" altLang="en-US" dirty="0" smtClean="0">
                <a:latin typeface="Times New Roman" pitchFamily="18" charset="0"/>
              </a:rPr>
              <a:t>习题</a:t>
            </a:r>
            <a:r>
              <a:rPr lang="en-US" altLang="zh-CN" dirty="0" smtClean="0">
                <a:latin typeface="Times New Roman" pitchFamily="18" charset="0"/>
              </a:rPr>
              <a:t>3.2-7  </a:t>
            </a:r>
          </a:p>
          <a:p>
            <a:pPr eaLnBrk="1" hangingPunct="1">
              <a:defRPr/>
            </a:pPr>
            <a:r>
              <a:rPr lang="en-US" altLang="zh-CN" dirty="0" smtClean="0">
                <a:latin typeface="Times New Roman" pitchFamily="18" charset="0"/>
              </a:rPr>
              <a:t> </a:t>
            </a:r>
            <a:r>
              <a:rPr lang="zh-CN" altLang="zh-CN" dirty="0" smtClean="0">
                <a:solidFill>
                  <a:srgbClr val="FFC000"/>
                </a:solidFill>
              </a:rPr>
              <a:t>若</a:t>
            </a:r>
            <a:r>
              <a:rPr lang="en-US" altLang="zh-CN" dirty="0" smtClean="0">
                <a:solidFill>
                  <a:srgbClr val="FFC000"/>
                </a:solidFill>
                <a:sym typeface="Symbol" pitchFamily="18" charset="2"/>
              </a:rPr>
              <a:t></a:t>
            </a:r>
            <a:r>
              <a:rPr lang="en-US" altLang="zh-CN" dirty="0" smtClean="0">
                <a:solidFill>
                  <a:srgbClr val="FFC000"/>
                </a:solidFill>
              </a:rPr>
              <a:t>x(P(x)</a:t>
            </a:r>
            <a:r>
              <a:rPr lang="en-US" altLang="zh-CN" dirty="0" smtClean="0">
                <a:solidFill>
                  <a:srgbClr val="FFC000"/>
                </a:solidFill>
                <a:sym typeface="Symbol" pitchFamily="18" charset="2"/>
              </a:rPr>
              <a:t></a:t>
            </a:r>
            <a:r>
              <a:rPr lang="en-US" altLang="zh-CN" dirty="0" smtClean="0">
                <a:solidFill>
                  <a:srgbClr val="FFC000"/>
                </a:solidFill>
              </a:rPr>
              <a:t>Q(x))</a:t>
            </a:r>
            <a:r>
              <a:rPr lang="zh-CN" altLang="zh-CN" dirty="0" smtClean="0">
                <a:solidFill>
                  <a:srgbClr val="FFC000"/>
                </a:solidFill>
              </a:rPr>
              <a:t>，</a:t>
            </a:r>
            <a:r>
              <a:rPr lang="en-US" altLang="zh-CN" dirty="0" smtClean="0">
                <a:solidFill>
                  <a:srgbClr val="FFC000"/>
                </a:solidFill>
                <a:sym typeface="Symbol" pitchFamily="18" charset="2"/>
              </a:rPr>
              <a:t></a:t>
            </a:r>
            <a:r>
              <a:rPr lang="en-US" altLang="zh-CN" dirty="0" smtClean="0">
                <a:solidFill>
                  <a:srgbClr val="FFC000"/>
                </a:solidFill>
              </a:rPr>
              <a:t>y(P(y)</a:t>
            </a:r>
            <a:r>
              <a:rPr lang="en-US" altLang="zh-CN" dirty="0" smtClean="0">
                <a:solidFill>
                  <a:srgbClr val="FFC000"/>
                </a:solidFill>
                <a:sym typeface="Symbol" pitchFamily="18" charset="2"/>
              </a:rPr>
              <a:t></a:t>
            </a:r>
            <a:r>
              <a:rPr lang="en-US" altLang="zh-CN" dirty="0" smtClean="0">
                <a:solidFill>
                  <a:srgbClr val="FFC000"/>
                </a:solidFill>
              </a:rPr>
              <a:t>R(y))</a:t>
            </a:r>
            <a:r>
              <a:rPr lang="zh-CN" altLang="zh-CN" dirty="0" smtClean="0">
                <a:solidFill>
                  <a:srgbClr val="FFC000"/>
                </a:solidFill>
              </a:rPr>
              <a:t>在某解释</a:t>
            </a:r>
            <a:r>
              <a:rPr lang="en-US" altLang="zh-CN" dirty="0" smtClean="0">
                <a:solidFill>
                  <a:srgbClr val="FFC000"/>
                </a:solidFill>
              </a:rPr>
              <a:t>I</a:t>
            </a:r>
            <a:r>
              <a:rPr lang="zh-CN" altLang="zh-CN" dirty="0" smtClean="0">
                <a:solidFill>
                  <a:srgbClr val="FFC000"/>
                </a:solidFill>
              </a:rPr>
              <a:t>下取</a:t>
            </a:r>
            <a:r>
              <a:rPr lang="en-US" altLang="zh-CN" dirty="0" smtClean="0">
                <a:solidFill>
                  <a:srgbClr val="FFC000"/>
                </a:solidFill>
              </a:rPr>
              <a:t>1</a:t>
            </a:r>
            <a:r>
              <a:rPr lang="zh-CN" altLang="zh-CN" dirty="0" smtClean="0">
                <a:solidFill>
                  <a:srgbClr val="FFC000"/>
                </a:solidFill>
              </a:rPr>
              <a:t>值，则</a:t>
            </a:r>
            <a:r>
              <a:rPr lang="en-US" altLang="zh-CN" dirty="0" smtClean="0">
                <a:solidFill>
                  <a:srgbClr val="FFC000"/>
                </a:solidFill>
                <a:sym typeface="Symbol" pitchFamily="18" charset="2"/>
              </a:rPr>
              <a:t></a:t>
            </a:r>
            <a:r>
              <a:rPr lang="en-US" altLang="zh-CN" dirty="0" smtClean="0">
                <a:solidFill>
                  <a:srgbClr val="FFC000"/>
                </a:solidFill>
              </a:rPr>
              <a:t>z(Q(z)</a:t>
            </a:r>
            <a:r>
              <a:rPr lang="en-US" altLang="zh-CN" dirty="0" smtClean="0">
                <a:solidFill>
                  <a:srgbClr val="FFC000"/>
                </a:solidFill>
                <a:sym typeface="Symbol" pitchFamily="18" charset="2"/>
              </a:rPr>
              <a:t></a:t>
            </a:r>
            <a:r>
              <a:rPr lang="en-US" altLang="zh-CN" dirty="0" smtClean="0">
                <a:solidFill>
                  <a:srgbClr val="FFC000"/>
                </a:solidFill>
              </a:rPr>
              <a:t>R(z))</a:t>
            </a:r>
            <a:r>
              <a:rPr lang="zh-CN" altLang="zh-CN" dirty="0" smtClean="0">
                <a:solidFill>
                  <a:srgbClr val="FFC000"/>
                </a:solidFill>
              </a:rPr>
              <a:t>是否在</a:t>
            </a:r>
            <a:r>
              <a:rPr lang="en-US" altLang="zh-CN" dirty="0" smtClean="0">
                <a:solidFill>
                  <a:srgbClr val="FFC000"/>
                </a:solidFill>
              </a:rPr>
              <a:t>I</a:t>
            </a:r>
            <a:r>
              <a:rPr lang="zh-CN" altLang="zh-CN" dirty="0" smtClean="0">
                <a:solidFill>
                  <a:srgbClr val="FFC000"/>
                </a:solidFill>
              </a:rPr>
              <a:t>下取</a:t>
            </a:r>
            <a:r>
              <a:rPr lang="en-US" altLang="zh-CN" dirty="0" smtClean="0">
                <a:solidFill>
                  <a:srgbClr val="FFC000"/>
                </a:solidFill>
              </a:rPr>
              <a:t>1</a:t>
            </a:r>
            <a:r>
              <a:rPr lang="zh-CN" altLang="zh-CN" dirty="0" smtClean="0">
                <a:solidFill>
                  <a:srgbClr val="FFC000"/>
                </a:solidFill>
              </a:rPr>
              <a:t>值？其中</a:t>
            </a:r>
            <a:r>
              <a:rPr lang="en-US" altLang="zh-CN" dirty="0" smtClean="0">
                <a:solidFill>
                  <a:srgbClr val="FFC000"/>
                </a:solidFill>
              </a:rPr>
              <a:t>P</a:t>
            </a:r>
            <a:r>
              <a:rPr lang="zh-CN" altLang="zh-CN" dirty="0" smtClean="0">
                <a:solidFill>
                  <a:srgbClr val="FFC000"/>
                </a:solidFill>
              </a:rPr>
              <a:t>，</a:t>
            </a:r>
            <a:r>
              <a:rPr lang="en-US" altLang="zh-CN" dirty="0" smtClean="0">
                <a:solidFill>
                  <a:srgbClr val="FFC000"/>
                </a:solidFill>
              </a:rPr>
              <a:t>Q</a:t>
            </a:r>
            <a:r>
              <a:rPr lang="zh-CN" altLang="zh-CN" dirty="0" smtClean="0">
                <a:solidFill>
                  <a:srgbClr val="FFC000"/>
                </a:solidFill>
              </a:rPr>
              <a:t>，</a:t>
            </a:r>
            <a:r>
              <a:rPr lang="en-US" altLang="zh-CN" dirty="0" smtClean="0">
                <a:solidFill>
                  <a:srgbClr val="FFC000"/>
                </a:solidFill>
              </a:rPr>
              <a:t>R</a:t>
            </a:r>
            <a:r>
              <a:rPr lang="zh-CN" altLang="zh-CN" dirty="0" smtClean="0">
                <a:solidFill>
                  <a:srgbClr val="FFC000"/>
                </a:solidFill>
              </a:rPr>
              <a:t>的定义域中有两个元素。</a:t>
            </a:r>
            <a:r>
              <a:rPr lang="en-US" altLang="zh-CN" dirty="0" smtClean="0">
                <a:solidFill>
                  <a:srgbClr val="FFC000"/>
                </a:solidFill>
              </a:rPr>
              <a:t>  </a:t>
            </a:r>
            <a:r>
              <a:rPr lang="zh-CN" altLang="zh-CN" dirty="0" smtClean="0">
                <a:solidFill>
                  <a:srgbClr val="FFC000"/>
                </a:solidFill>
              </a:rPr>
              <a:t>若将存在量词都换为全称量词，结果怎样？</a:t>
            </a:r>
          </a:p>
          <a:p>
            <a:pPr eaLnBrk="1" hangingPunct="1">
              <a:defRPr/>
            </a:pPr>
            <a:endParaRPr lang="en-US" altLang="zh-CN" dirty="0" smtClean="0">
              <a:latin typeface="Times New Roman" pitchFamily="18" charset="0"/>
            </a:endParaRPr>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FE9F654D-8D33-4BE5-B3AB-F4B4CA2CDD54}" type="slidenum">
              <a:rPr lang="en-US" altLang="zh-CN" smtClean="0"/>
              <a:pPr>
                <a:defRPr/>
              </a:pPr>
              <a:t>109</a:t>
            </a:fld>
            <a:endParaRPr lang="en-US" altLang="zh-CN"/>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4" name="Rectangle 2"/>
          <p:cNvSpPr>
            <a:spLocks noGrp="1" noChangeArrowheads="1"/>
          </p:cNvSpPr>
          <p:nvPr>
            <p:ph type="body" idx="1"/>
          </p:nvPr>
        </p:nvSpPr>
        <p:spPr>
          <a:xfrm>
            <a:off x="304800" y="914400"/>
            <a:ext cx="8610600" cy="5334000"/>
          </a:xfrm>
        </p:spPr>
        <p:txBody>
          <a:bodyPr/>
          <a:lstStyle/>
          <a:p>
            <a:pPr marL="0" indent="0">
              <a:lnSpc>
                <a:spcPct val="90000"/>
              </a:lnSpc>
              <a:tabLst>
                <a:tab pos="1336675" algn="l"/>
              </a:tabLst>
              <a:defRPr/>
            </a:pPr>
            <a:r>
              <a:rPr lang="zh-CN" altLang="en-US" sz="3200" b="1" dirty="0" smtClean="0">
                <a:solidFill>
                  <a:srgbClr val="FFCC00"/>
                </a:solidFill>
                <a:latin typeface="Times New Roman" pitchFamily="18" charset="0"/>
              </a:rPr>
              <a:t>定理</a:t>
            </a:r>
            <a:r>
              <a:rPr lang="en-US" altLang="zh-CN" sz="3200" b="1" dirty="0" smtClean="0">
                <a:solidFill>
                  <a:srgbClr val="FFCC00"/>
                </a:solidFill>
                <a:latin typeface="Times New Roman" pitchFamily="18" charset="0"/>
              </a:rPr>
              <a:t>2</a:t>
            </a:r>
            <a:r>
              <a:rPr lang="zh-CN" altLang="en-US" sz="3200" b="1" dirty="0" smtClean="0">
                <a:latin typeface="Times New Roman" pitchFamily="18" charset="0"/>
              </a:rPr>
              <a:t>： </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不等价。</a:t>
            </a:r>
            <a:endParaRPr lang="zh-CN" altLang="en-US" sz="3200" b="1" dirty="0" smtClean="0">
              <a:latin typeface="Times New Roman" pitchFamily="18" charset="0"/>
            </a:endParaRPr>
          </a:p>
          <a:p>
            <a:pPr marL="0" indent="0">
              <a:lnSpc>
                <a:spcPct val="90000"/>
              </a:lnSpc>
              <a:tabLst>
                <a:tab pos="1336675" algn="l"/>
              </a:tabLst>
              <a:defRPr/>
            </a:pPr>
            <a:r>
              <a:rPr lang="zh-CN" altLang="en-US" sz="3200" b="1" dirty="0" smtClean="0">
                <a:latin typeface="Times New Roman" pitchFamily="18" charset="0"/>
              </a:rPr>
              <a:t>由上面的证明过程可知，满足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，不一定满足</a:t>
            </a:r>
            <a:r>
              <a:rPr lang="en-US" altLang="zh-CN" sz="3200" b="1" dirty="0" smtClean="0">
                <a:latin typeface="Times New Roman" pitchFamily="18" charset="0"/>
              </a:rPr>
              <a:t>S</a:t>
            </a:r>
            <a:r>
              <a:rPr lang="zh-CN" altLang="en-US" sz="3200" b="1" dirty="0" smtClean="0">
                <a:latin typeface="Times New Roman" pitchFamily="18" charset="0"/>
              </a:rPr>
              <a:t>，因为在</a:t>
            </a:r>
            <a:r>
              <a:rPr lang="zh-CN" altLang="en-US" sz="3200" b="1" dirty="0" smtClean="0">
                <a:solidFill>
                  <a:srgbClr val="FFC000"/>
                </a:solidFill>
                <a:latin typeface="Times New Roman" pitchFamily="18" charset="0"/>
              </a:rPr>
              <a:t>扩充</a:t>
            </a:r>
            <a:r>
              <a:rPr lang="zh-CN" altLang="en-US" sz="3200" b="1" dirty="0" smtClean="0">
                <a:latin typeface="Times New Roman" pitchFamily="18" charset="0"/>
              </a:rPr>
              <a:t>时，可随意指定</a:t>
            </a:r>
            <a:r>
              <a:rPr lang="en-US" altLang="zh-CN" sz="3200" b="1" dirty="0" err="1" smtClean="0">
                <a:latin typeface="Times New Roman" pitchFamily="18" charset="0"/>
              </a:rPr>
              <a:t>Skolem</a:t>
            </a:r>
            <a:r>
              <a:rPr lang="zh-CN" altLang="en-US" sz="3200" b="1" dirty="0" smtClean="0">
                <a:latin typeface="Times New Roman" pitchFamily="18" charset="0"/>
              </a:rPr>
              <a:t>函数的值。</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例如，</a:t>
            </a: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a:t>
            </a:r>
            <a:r>
              <a:rPr lang="zh-CN" altLang="en-US" sz="3200" b="1" dirty="0" smtClean="0">
                <a:latin typeface="Times New Roman" pitchFamily="18" charset="0"/>
              </a:rPr>
              <a:t>，</a:t>
            </a:r>
            <a:r>
              <a:rPr lang="en-US" altLang="zh-CN" sz="3200" b="1" dirty="0" smtClean="0">
                <a:latin typeface="Times New Roman" pitchFamily="18" charset="0"/>
              </a:rPr>
              <a:t>S=P(a)</a:t>
            </a:r>
            <a:r>
              <a:rPr lang="zh-CN" altLang="en-US" sz="3200" b="1" dirty="0" smtClean="0">
                <a:latin typeface="Times New Roman" pitchFamily="18" charset="0"/>
              </a:rPr>
              <a:t>。令</a:t>
            </a:r>
            <a:r>
              <a:rPr lang="en-US" altLang="zh-CN" sz="3200" b="1" dirty="0" smtClean="0">
                <a:latin typeface="Times New Roman" pitchFamily="18" charset="0"/>
              </a:rPr>
              <a:t>G</a:t>
            </a:r>
            <a:r>
              <a:rPr lang="zh-CN" altLang="en-US" sz="3200" b="1" dirty="0" smtClean="0">
                <a:latin typeface="Times New Roman" pitchFamily="18" charset="0"/>
              </a:rPr>
              <a:t>和</a:t>
            </a:r>
            <a:r>
              <a:rPr lang="en-US" altLang="zh-CN" sz="3200" b="1" dirty="0" smtClean="0">
                <a:latin typeface="Times New Roman" pitchFamily="18" charset="0"/>
              </a:rPr>
              <a:t>S</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如下：</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dirty="0" smtClean="0">
                <a:latin typeface="Times New Roman" pitchFamily="18" charset="0"/>
              </a:rPr>
              <a:t>D={2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u="sng" dirty="0" smtClean="0">
                <a:solidFill>
                  <a:srgbClr val="FFCC00"/>
                </a:solidFill>
                <a:latin typeface="Times New Roman" pitchFamily="18" charset="0"/>
              </a:rPr>
              <a:t>a</a:t>
            </a:r>
            <a:r>
              <a:rPr lang="en-US" altLang="zh-CN" sz="3200" b="1" u="sng" dirty="0" smtClean="0">
                <a:latin typeface="Times New Roman" pitchFamily="18" charset="0"/>
              </a:rPr>
              <a:t>    P(2)   P(3) </a:t>
            </a:r>
            <a:br>
              <a:rPr lang="en-US" altLang="zh-CN" sz="3200" b="1" u="sng" dirty="0" smtClean="0">
                <a:latin typeface="Times New Roman" pitchFamily="18" charset="0"/>
              </a:rPr>
            </a:b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2 </a:t>
            </a:r>
            <a:r>
              <a:rPr lang="en-US" altLang="zh-CN" sz="3200" b="1" dirty="0" smtClean="0">
                <a:latin typeface="Times New Roman" pitchFamily="18" charset="0"/>
              </a:rPr>
              <a:t>     0       1</a:t>
            </a:r>
          </a:p>
          <a:p>
            <a:pPr marL="0" indent="0">
              <a:lnSpc>
                <a:spcPct val="90000"/>
              </a:lnSpc>
              <a:buFont typeface="Wingdings" panose="05000000000000000000" pitchFamily="2" charset="2"/>
              <a:buNone/>
              <a:tabLst>
                <a:tab pos="1336675" algn="l"/>
              </a:tabLst>
              <a:defRPr/>
            </a:pPr>
            <a:r>
              <a:rPr lang="zh-CN" altLang="en-US" sz="3200" b="1" dirty="0" smtClean="0">
                <a:latin typeface="宋体" pitchFamily="2" charset="-122"/>
              </a:rPr>
              <a:t>则</a:t>
            </a:r>
            <a:r>
              <a:rPr lang="en-US" altLang="zh-CN" sz="3200" b="1" dirty="0" smtClean="0">
                <a:latin typeface="Times New Roman" pitchFamily="18" charset="0"/>
              </a:rPr>
              <a:t>I</a:t>
            </a:r>
            <a:r>
              <a:rPr lang="zh-CN" altLang="en-US" sz="3200" b="1" dirty="0" smtClean="0">
                <a:latin typeface="宋体" pitchFamily="2" charset="-122"/>
              </a:rPr>
              <a:t>满足</a:t>
            </a:r>
            <a:r>
              <a:rPr lang="en-US" altLang="zh-CN" sz="3200" b="1" dirty="0" smtClean="0">
                <a:latin typeface="Times New Roman" pitchFamily="18" charset="0"/>
              </a:rPr>
              <a:t>G</a:t>
            </a:r>
            <a:r>
              <a:rPr lang="zh-CN" altLang="en-US" sz="3200" b="1" dirty="0" smtClean="0">
                <a:latin typeface="宋体" pitchFamily="2" charset="-122"/>
              </a:rPr>
              <a:t>，但</a:t>
            </a:r>
            <a:r>
              <a:rPr lang="en-US" altLang="zh-CN" sz="3200" b="1" dirty="0" smtClean="0">
                <a:latin typeface="Times New Roman" pitchFamily="18" charset="0"/>
              </a:rPr>
              <a:t>I</a:t>
            </a:r>
            <a:r>
              <a:rPr lang="zh-CN" altLang="en-US" sz="3200" b="1" dirty="0" smtClean="0">
                <a:latin typeface="宋体" pitchFamily="2" charset="-122"/>
              </a:rPr>
              <a:t>弄假</a:t>
            </a:r>
            <a:r>
              <a:rPr lang="en-US" altLang="zh-CN" sz="3200" b="1" dirty="0" smtClean="0">
                <a:latin typeface="Times New Roman" pitchFamily="18" charset="0"/>
              </a:rPr>
              <a:t>S</a:t>
            </a:r>
            <a:r>
              <a:rPr lang="zh-CN" altLang="en-US" sz="3200" b="1" dirty="0" smtClean="0">
                <a:latin typeface="宋体" pitchFamily="2" charset="-122"/>
              </a:rPr>
              <a:t>。</a:t>
            </a:r>
            <a:r>
              <a:rPr lang="zh-CN" altLang="en-US" sz="3200" b="1" dirty="0" smtClean="0">
                <a:latin typeface="Times New Roman" pitchFamily="18" charset="0"/>
              </a:rPr>
              <a:t> </a:t>
            </a:r>
          </a:p>
        </p:txBody>
      </p:sp>
      <p:sp>
        <p:nvSpPr>
          <p:cNvPr id="131078" name="Rectangle 6"/>
          <p:cNvSpPr>
            <a:spLocks noGrp="1" noChangeArrowheads="1"/>
          </p:cNvSpPr>
          <p:nvPr>
            <p:ph type="title"/>
          </p:nvPr>
        </p:nvSpPr>
        <p:spPr>
          <a:xfrm>
            <a:off x="0" y="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公式</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与其</a:t>
            </a:r>
            <a:r>
              <a:rPr lang="en-US" altLang="zh-CN" sz="3600" b="1" dirty="0" err="1" smtClean="0">
                <a:latin typeface="黑体" panose="02010609060101010101" pitchFamily="49" charset="-122"/>
                <a:ea typeface="黑体" panose="02010609060101010101" pitchFamily="49" charset="-122"/>
              </a:rPr>
              <a:t>Skolem</a:t>
            </a:r>
            <a:r>
              <a:rPr lang="zh-CN" altLang="en-US" sz="3600" b="1" dirty="0" smtClean="0">
                <a:latin typeface="黑体" panose="02010609060101010101" pitchFamily="49" charset="-122"/>
                <a:ea typeface="黑体" panose="02010609060101010101" pitchFamily="49" charset="-122"/>
              </a:rPr>
              <a:t>范式</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间的关系</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75F6A812-73B3-45BE-B3B2-E4E721CDC635}" type="slidenum">
              <a:rPr lang="en-US" altLang="zh-CN" smtClean="0">
                <a:solidFill>
                  <a:srgbClr val="FFFFFF"/>
                </a:solidFill>
              </a:rPr>
              <a:pPr>
                <a:defRPr/>
              </a:pPr>
              <a:t>11</a:t>
            </a:fld>
            <a:endParaRPr lang="en-US" altLang="zh-CN">
              <a:solidFill>
                <a:srgbClr val="FFFFFF"/>
              </a:solidFill>
            </a:endParaRPr>
          </a:p>
        </p:txBody>
      </p:sp>
    </p:spTree>
    <p:extLst>
      <p:ext uri="{BB962C8B-B14F-4D97-AF65-F5344CB8AC3E}">
        <p14:creationId xmlns:p14="http://schemas.microsoft.com/office/powerpoint/2010/main" val="3209130417"/>
      </p:ext>
    </p:extLst>
  </p:cSld>
  <p:clrMapOvr>
    <a:masterClrMapping/>
  </p:clrMapOvr>
  <p:transition>
    <p:random/>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0"/>
            <a:ext cx="9144000" cy="6248400"/>
          </a:xfrm>
        </p:spPr>
        <p:txBody>
          <a:bodyPr/>
          <a:lstStyle/>
          <a:p>
            <a:pPr eaLnBrk="1" hangingPunct="1">
              <a:defRPr/>
            </a:pPr>
            <a:r>
              <a:rPr lang="zh-CN" altLang="zh-CN" sz="3200" dirty="0" smtClean="0"/>
              <a:t>若</a:t>
            </a:r>
            <a:r>
              <a:rPr lang="en-US" altLang="zh-CN" sz="3200" dirty="0" smtClean="0">
                <a:sym typeface="Symbol"/>
              </a:rPr>
              <a:t></a:t>
            </a:r>
            <a:r>
              <a:rPr lang="en-US" altLang="zh-CN" sz="3200" dirty="0" smtClean="0"/>
              <a:t>x(P(x)</a:t>
            </a:r>
            <a:r>
              <a:rPr lang="en-US" altLang="zh-CN" sz="3200" dirty="0" smtClean="0">
                <a:sym typeface="Symbol"/>
              </a:rPr>
              <a:t></a:t>
            </a:r>
            <a:r>
              <a:rPr lang="en-US" altLang="zh-CN" sz="3200" dirty="0" smtClean="0"/>
              <a:t>Q(x))</a:t>
            </a:r>
            <a:r>
              <a:rPr lang="zh-CN" altLang="zh-CN" sz="3200" dirty="0" smtClean="0"/>
              <a:t>，</a:t>
            </a:r>
            <a:r>
              <a:rPr lang="en-US" altLang="zh-CN" sz="3200" dirty="0" smtClean="0">
                <a:sym typeface="Symbol"/>
              </a:rPr>
              <a:t></a:t>
            </a:r>
            <a:r>
              <a:rPr lang="en-US" altLang="zh-CN" sz="3200" dirty="0" smtClean="0"/>
              <a:t>y(P(y)</a:t>
            </a:r>
            <a:r>
              <a:rPr lang="en-US" altLang="zh-CN" sz="3200" dirty="0" smtClean="0">
                <a:sym typeface="Symbol"/>
              </a:rPr>
              <a:t></a:t>
            </a:r>
            <a:r>
              <a:rPr lang="en-US" altLang="zh-CN" sz="3200" dirty="0" smtClean="0"/>
              <a:t>R(y))</a:t>
            </a:r>
            <a:r>
              <a:rPr lang="zh-CN" altLang="zh-CN" sz="3200" dirty="0" smtClean="0"/>
              <a:t>在某解释</a:t>
            </a:r>
            <a:r>
              <a:rPr lang="en-US" altLang="zh-CN" sz="3200" dirty="0" smtClean="0"/>
              <a:t>I</a:t>
            </a:r>
            <a:r>
              <a:rPr lang="zh-CN" altLang="zh-CN" sz="3200" dirty="0" smtClean="0"/>
              <a:t>下取</a:t>
            </a:r>
            <a:r>
              <a:rPr lang="en-US" altLang="zh-CN" sz="3200" dirty="0" smtClean="0"/>
              <a:t>1</a:t>
            </a:r>
            <a:r>
              <a:rPr lang="zh-CN" altLang="zh-CN" sz="3200" dirty="0" smtClean="0"/>
              <a:t>值，则</a:t>
            </a: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a:t>
            </a:r>
            <a:r>
              <a:rPr lang="zh-CN" altLang="zh-CN" sz="3200" dirty="0" smtClean="0"/>
              <a:t>是否在</a:t>
            </a:r>
            <a:r>
              <a:rPr lang="en-US" altLang="zh-CN" sz="3200" dirty="0" smtClean="0"/>
              <a:t>I</a:t>
            </a:r>
            <a:r>
              <a:rPr lang="zh-CN" altLang="zh-CN" sz="3200" dirty="0" smtClean="0"/>
              <a:t>下取</a:t>
            </a:r>
            <a:r>
              <a:rPr lang="en-US" altLang="zh-CN" sz="3200" dirty="0" smtClean="0"/>
              <a:t>1</a:t>
            </a:r>
            <a:r>
              <a:rPr lang="zh-CN" altLang="zh-CN" sz="3200" dirty="0" smtClean="0"/>
              <a:t>值？其中</a:t>
            </a:r>
            <a:r>
              <a:rPr lang="en-US" altLang="zh-CN" sz="3200" dirty="0" smtClean="0"/>
              <a:t>P</a:t>
            </a:r>
            <a:r>
              <a:rPr lang="zh-CN" altLang="zh-CN" sz="3200" dirty="0" smtClean="0"/>
              <a:t>，</a:t>
            </a:r>
            <a:r>
              <a:rPr lang="en-US" altLang="zh-CN" sz="3200" dirty="0" smtClean="0"/>
              <a:t>Q</a:t>
            </a:r>
            <a:r>
              <a:rPr lang="zh-CN" altLang="zh-CN" sz="3200" dirty="0" smtClean="0"/>
              <a:t>，</a:t>
            </a:r>
            <a:r>
              <a:rPr lang="en-US" altLang="zh-CN" sz="3200" dirty="0" smtClean="0"/>
              <a:t>R</a:t>
            </a:r>
            <a:r>
              <a:rPr lang="zh-CN" altLang="zh-CN" sz="3200" dirty="0" smtClean="0"/>
              <a:t>的定义域中有两个元素。若将存在量词都换为全称量词，结果怎样？</a:t>
            </a:r>
          </a:p>
          <a:p>
            <a:pPr eaLnBrk="1" hangingPunct="1">
              <a:buFont typeface="Wingdings" panose="05000000000000000000" pitchFamily="2" charset="2"/>
              <a:buNone/>
              <a:defRPr/>
            </a:pPr>
            <a:r>
              <a:rPr lang="zh-CN" altLang="zh-CN" sz="3200" dirty="0" smtClean="0"/>
              <a:t>答：不一定。例如：解释</a:t>
            </a:r>
            <a:r>
              <a:rPr lang="en-US" altLang="zh-CN" sz="3200" dirty="0" smtClean="0"/>
              <a:t>I</a:t>
            </a:r>
            <a:r>
              <a:rPr lang="en-US" altLang="zh-CN" sz="3200" baseline="-25000" dirty="0" smtClean="0"/>
              <a:t>1</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buFont typeface="Wingdings" panose="05000000000000000000" pitchFamily="2" charset="2"/>
              <a:buNone/>
              <a:defRPr/>
            </a:pPr>
            <a:endParaRPr lang="zh-CN" altLang="zh-CN" sz="3200" dirty="0" smtClean="0"/>
          </a:p>
          <a:p>
            <a:pPr eaLnBrk="1" hangingPunct="1">
              <a:defRPr/>
            </a:pPr>
            <a:endParaRPr lang="en-US" altLang="zh-CN" dirty="0" smtClean="0"/>
          </a:p>
          <a:p>
            <a:pPr eaLnBrk="1" hangingPunct="1">
              <a:defRPr/>
            </a:pPr>
            <a:r>
              <a:rPr lang="zh-CN" altLang="zh-CN" sz="3200" dirty="0" smtClean="0"/>
              <a:t>解释</a:t>
            </a:r>
            <a:r>
              <a:rPr lang="en-US" altLang="zh-CN" sz="3200" dirty="0" smtClean="0"/>
              <a:t>I</a:t>
            </a:r>
            <a:r>
              <a:rPr lang="en-US" altLang="zh-CN" sz="3200" baseline="-25000" dirty="0" smtClean="0"/>
              <a:t>2</a:t>
            </a:r>
            <a:r>
              <a:rPr lang="zh-CN" altLang="zh-CN" sz="3200" dirty="0" smtClean="0"/>
              <a:t>为：</a:t>
            </a:r>
            <a:r>
              <a:rPr lang="en-US" altLang="zh-CN" sz="3200" dirty="0" smtClean="0"/>
              <a:t>D={a</a:t>
            </a:r>
            <a:r>
              <a:rPr lang="zh-CN" altLang="zh-CN" sz="3200" dirty="0" smtClean="0"/>
              <a:t>，</a:t>
            </a:r>
            <a:r>
              <a:rPr lang="en-US" altLang="zh-CN" sz="3200" dirty="0" smtClean="0"/>
              <a:t>b}</a:t>
            </a:r>
          </a:p>
          <a:p>
            <a:pPr eaLnBrk="1" hangingPunct="1">
              <a:defRPr/>
            </a:pPr>
            <a:endParaRPr lang="en-US" altLang="zh-CN" sz="3200" dirty="0" smtClean="0"/>
          </a:p>
          <a:p>
            <a:pPr eaLnBrk="1" hangingPunct="1">
              <a:defRPr/>
            </a:pPr>
            <a:endParaRPr lang="en-US" altLang="zh-CN" sz="3200" dirty="0" smtClean="0"/>
          </a:p>
          <a:p>
            <a:pPr eaLnBrk="1" hangingPunct="1">
              <a:defRPr/>
            </a:pPr>
            <a:r>
              <a:rPr lang="en-US" altLang="zh-CN" sz="3200" dirty="0" smtClean="0">
                <a:sym typeface="Symbol"/>
              </a:rPr>
              <a:t></a:t>
            </a:r>
            <a:r>
              <a:rPr lang="en-US" altLang="zh-CN" sz="3200" dirty="0" smtClean="0"/>
              <a:t>z(Q(z)</a:t>
            </a:r>
            <a:r>
              <a:rPr lang="en-US" altLang="zh-CN" sz="3200" dirty="0" smtClean="0">
                <a:sym typeface="Symbol"/>
              </a:rPr>
              <a:t></a:t>
            </a:r>
            <a:r>
              <a:rPr lang="en-US" altLang="zh-CN" sz="3200" dirty="0" smtClean="0"/>
              <a:t>R(z)) </a:t>
            </a:r>
            <a:r>
              <a:rPr lang="zh-CN" altLang="zh-CN" sz="3200" dirty="0" smtClean="0"/>
              <a:t>在</a:t>
            </a:r>
            <a:r>
              <a:rPr lang="en-US" altLang="zh-CN" sz="3200" dirty="0" smtClean="0"/>
              <a:t>I</a:t>
            </a:r>
            <a:r>
              <a:rPr lang="en-US" altLang="zh-CN" sz="3200" baseline="-25000" dirty="0" smtClean="0"/>
              <a:t>1</a:t>
            </a:r>
            <a:r>
              <a:rPr lang="zh-CN" altLang="zh-CN" sz="3200" dirty="0" smtClean="0"/>
              <a:t>下取</a:t>
            </a:r>
            <a:r>
              <a:rPr lang="en-US" altLang="zh-CN" sz="3200" dirty="0" smtClean="0"/>
              <a:t>0</a:t>
            </a:r>
            <a:r>
              <a:rPr lang="zh-CN" altLang="zh-CN" sz="3200" dirty="0" smtClean="0"/>
              <a:t>值</a:t>
            </a:r>
            <a:r>
              <a:rPr lang="en-US" altLang="zh-CN" sz="3200" dirty="0" smtClean="0"/>
              <a:t>,</a:t>
            </a:r>
            <a:r>
              <a:rPr lang="zh-CN" altLang="zh-CN" sz="3200" dirty="0" smtClean="0"/>
              <a:t>在</a:t>
            </a:r>
            <a:r>
              <a:rPr lang="en-US" altLang="zh-CN" sz="3200" dirty="0" smtClean="0"/>
              <a:t>I</a:t>
            </a:r>
            <a:r>
              <a:rPr lang="en-US" altLang="zh-CN" sz="3200" baseline="-25000" dirty="0" smtClean="0"/>
              <a:t>2</a:t>
            </a:r>
            <a:r>
              <a:rPr lang="zh-CN" altLang="zh-CN" sz="3200" dirty="0" smtClean="0"/>
              <a:t>下取</a:t>
            </a:r>
            <a:r>
              <a:rPr lang="en-US" altLang="zh-CN" sz="3200" dirty="0" smtClean="0"/>
              <a:t>1</a:t>
            </a:r>
            <a:r>
              <a:rPr lang="zh-CN" altLang="zh-CN" sz="3200" dirty="0" smtClean="0"/>
              <a:t>值</a:t>
            </a:r>
            <a:r>
              <a:rPr lang="en-US" altLang="zh-CN" sz="3200" dirty="0" smtClean="0"/>
              <a:t> .</a:t>
            </a:r>
            <a:endParaRPr lang="zh-CN" altLang="en-US" sz="3200" dirty="0" smtClean="0"/>
          </a:p>
        </p:txBody>
      </p:sp>
      <p:graphicFrame>
        <p:nvGraphicFramePr>
          <p:cNvPr id="4" name="表格 3"/>
          <p:cNvGraphicFramePr>
            <a:graphicFrameLocks noGrp="1"/>
          </p:cNvGraphicFramePr>
          <p:nvPr/>
        </p:nvGraphicFramePr>
        <p:xfrm>
          <a:off x="838200" y="2667000"/>
          <a:ext cx="6096000" cy="1158875"/>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609966">
                <a:tc>
                  <a:txBody>
                    <a:bodyPr/>
                    <a:lstStyle/>
                    <a:p>
                      <a:r>
                        <a:rPr lang="en-US" altLang="zh-CN" sz="3000" dirty="0" smtClean="0"/>
                        <a:t>P(a)</a:t>
                      </a:r>
                      <a:endParaRPr lang="zh-CN" altLang="en-US" sz="3000" dirty="0"/>
                    </a:p>
                  </a:txBody>
                  <a:tcPr marT="45717" marB="45717"/>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3000" dirty="0" smtClean="0"/>
                        <a:t>P(b)</a:t>
                      </a:r>
                      <a:endParaRPr lang="zh-CN" altLang="en-US" sz="3000" dirty="0"/>
                    </a:p>
                  </a:txBody>
                  <a:tcPr marT="45717" marB="45717"/>
                </a:tc>
                <a:tc>
                  <a:txBody>
                    <a:bodyPr/>
                    <a:lstStyle/>
                    <a:p>
                      <a:r>
                        <a:rPr lang="en-US" altLang="zh-CN" sz="3000" dirty="0" smtClean="0"/>
                        <a:t>Q(a)</a:t>
                      </a:r>
                      <a:endParaRPr lang="zh-CN" altLang="en-US" sz="3000" dirty="0"/>
                    </a:p>
                  </a:txBody>
                  <a:tcPr marT="45717" marB="45717"/>
                </a:tc>
                <a:tc>
                  <a:txBody>
                    <a:bodyPr/>
                    <a:lstStyle/>
                    <a:p>
                      <a:r>
                        <a:rPr lang="en-US" altLang="zh-CN" sz="3000" dirty="0" smtClean="0"/>
                        <a:t>Q(b)</a:t>
                      </a:r>
                      <a:endParaRPr lang="zh-CN" altLang="en-US" sz="3000" dirty="0"/>
                    </a:p>
                  </a:txBody>
                  <a:tcPr marT="45717" marB="45717"/>
                </a:tc>
                <a:tc>
                  <a:txBody>
                    <a:bodyPr/>
                    <a:lstStyle/>
                    <a:p>
                      <a:r>
                        <a:rPr lang="en-US" altLang="zh-CN" sz="3000" dirty="0" smtClean="0"/>
                        <a:t>R(a)</a:t>
                      </a:r>
                      <a:endParaRPr lang="zh-CN" altLang="en-US" sz="3000" dirty="0"/>
                    </a:p>
                  </a:txBody>
                  <a:tcPr marT="45717" marB="45717"/>
                </a:tc>
                <a:tc>
                  <a:txBody>
                    <a:bodyPr/>
                    <a:lstStyle/>
                    <a:p>
                      <a:r>
                        <a:rPr lang="en-US" altLang="zh-CN" sz="3000" dirty="0" smtClean="0"/>
                        <a:t>R(b)</a:t>
                      </a:r>
                      <a:endParaRPr lang="zh-CN" altLang="en-US" sz="3000" dirty="0"/>
                    </a:p>
                  </a:txBody>
                  <a:tcPr marT="45717" marB="45717"/>
                </a:tc>
              </a:tr>
              <a:tr h="548909">
                <a:tc>
                  <a:txBody>
                    <a:bodyPr/>
                    <a:lstStyle/>
                    <a:p>
                      <a:r>
                        <a:rPr lang="en-US" altLang="zh-CN" sz="3000" dirty="0" smtClean="0"/>
                        <a:t>1</a:t>
                      </a:r>
                      <a:endParaRPr lang="zh-CN" altLang="en-US" sz="3000" dirty="0"/>
                    </a:p>
                  </a:txBody>
                  <a:tcPr marT="45717" marB="45717"/>
                </a:tc>
                <a:tc>
                  <a:txBody>
                    <a:bodyPr/>
                    <a:lstStyle/>
                    <a:p>
                      <a:r>
                        <a:rPr lang="en-US" altLang="zh-CN" sz="3000" dirty="0" smtClean="0"/>
                        <a:t>1</a:t>
                      </a:r>
                      <a:endParaRPr lang="zh-CN" altLang="en-US" sz="3000" dirty="0"/>
                    </a:p>
                  </a:txBody>
                  <a:tcPr marT="45717" marB="45717"/>
                </a:tc>
                <a:tc>
                  <a:txBody>
                    <a:bodyPr/>
                    <a:lstStyle/>
                    <a:p>
                      <a:r>
                        <a:rPr lang="en-US" altLang="zh-CN" sz="3000" dirty="0" smtClean="0"/>
                        <a:t>1</a:t>
                      </a:r>
                      <a:endParaRPr lang="zh-CN" altLang="en-US" sz="3000" dirty="0"/>
                    </a:p>
                  </a:txBody>
                  <a:tcPr marT="45717" marB="45717"/>
                </a:tc>
                <a:tc>
                  <a:txBody>
                    <a:bodyPr/>
                    <a:lstStyle/>
                    <a:p>
                      <a:r>
                        <a:rPr lang="en-US" altLang="zh-CN" sz="3000" dirty="0" smtClean="0"/>
                        <a:t>0</a:t>
                      </a:r>
                      <a:endParaRPr lang="zh-CN" altLang="en-US" sz="3000" dirty="0"/>
                    </a:p>
                  </a:txBody>
                  <a:tcPr marT="45717" marB="45717"/>
                </a:tc>
                <a:tc>
                  <a:txBody>
                    <a:bodyPr/>
                    <a:lstStyle/>
                    <a:p>
                      <a:r>
                        <a:rPr lang="en-US" altLang="zh-CN" sz="3000" dirty="0" smtClean="0"/>
                        <a:t>0</a:t>
                      </a:r>
                      <a:endParaRPr lang="zh-CN" altLang="en-US" sz="3000" dirty="0"/>
                    </a:p>
                  </a:txBody>
                  <a:tcPr marT="45717" marB="45717"/>
                </a:tc>
                <a:tc>
                  <a:txBody>
                    <a:bodyPr/>
                    <a:lstStyle/>
                    <a:p>
                      <a:r>
                        <a:rPr lang="en-US" altLang="zh-CN" sz="3000" dirty="0" smtClean="0"/>
                        <a:t>1</a:t>
                      </a:r>
                      <a:endParaRPr lang="zh-CN" altLang="en-US" sz="3000" dirty="0"/>
                    </a:p>
                  </a:txBody>
                  <a:tcPr marT="45717" marB="45717"/>
                </a:tc>
              </a:tr>
            </a:tbl>
          </a:graphicData>
        </a:graphic>
      </p:graphicFrame>
      <p:graphicFrame>
        <p:nvGraphicFramePr>
          <p:cNvPr id="5" name="表格 4"/>
          <p:cNvGraphicFramePr>
            <a:graphicFrameLocks noGrp="1"/>
          </p:cNvGraphicFramePr>
          <p:nvPr/>
        </p:nvGraphicFramePr>
        <p:xfrm>
          <a:off x="838200" y="4511675"/>
          <a:ext cx="6096000" cy="1096963"/>
        </p:xfrm>
        <a:graphic>
          <a:graphicData uri="http://schemas.openxmlformats.org/drawingml/2006/table">
            <a:tbl>
              <a:tblPr firstRow="1" bandRow="1">
                <a:tableStyleId>{5C22544A-7EE6-4342-B048-85BDC9FD1C3A}</a:tableStyleId>
              </a:tblPr>
              <a:tblGrid>
                <a:gridCol w="1016000"/>
                <a:gridCol w="1016000"/>
                <a:gridCol w="1016000"/>
                <a:gridCol w="1016000"/>
                <a:gridCol w="1016000"/>
                <a:gridCol w="1016000"/>
              </a:tblGrid>
              <a:tr h="548482">
                <a:tc>
                  <a:txBody>
                    <a:bodyPr/>
                    <a:lstStyle/>
                    <a:p>
                      <a:r>
                        <a:rPr lang="en-US" altLang="zh-CN" sz="3000" dirty="0" smtClean="0"/>
                        <a:t>P(a)</a:t>
                      </a:r>
                      <a:endParaRPr lang="zh-CN" altLang="en-US" sz="3000" dirty="0"/>
                    </a:p>
                  </a:txBody>
                  <a:tcPr marT="45669" marB="45669"/>
                </a:tc>
                <a:tc>
                  <a:txBody>
                    <a:bodyPr/>
                    <a:lstStyle/>
                    <a:p>
                      <a:r>
                        <a:rPr lang="en-US" altLang="zh-CN" sz="3000" dirty="0" smtClean="0"/>
                        <a:t>P(b)</a:t>
                      </a:r>
                      <a:endParaRPr lang="zh-CN" altLang="en-US" sz="3000" dirty="0"/>
                    </a:p>
                  </a:txBody>
                  <a:tcPr marT="45669" marB="45669"/>
                </a:tc>
                <a:tc>
                  <a:txBody>
                    <a:bodyPr/>
                    <a:lstStyle/>
                    <a:p>
                      <a:r>
                        <a:rPr lang="en-US" altLang="zh-CN" sz="3000" dirty="0" smtClean="0"/>
                        <a:t>Q(a)</a:t>
                      </a:r>
                      <a:endParaRPr lang="zh-CN" altLang="en-US" sz="3000" dirty="0"/>
                    </a:p>
                  </a:txBody>
                  <a:tcPr marT="45669" marB="45669"/>
                </a:tc>
                <a:tc>
                  <a:txBody>
                    <a:bodyPr/>
                    <a:lstStyle/>
                    <a:p>
                      <a:r>
                        <a:rPr lang="en-US" altLang="zh-CN" sz="3000" dirty="0" smtClean="0"/>
                        <a:t>Q(b)</a:t>
                      </a:r>
                      <a:endParaRPr lang="zh-CN" altLang="en-US" sz="3000" dirty="0"/>
                    </a:p>
                  </a:txBody>
                  <a:tcPr marT="45669" marB="45669"/>
                </a:tc>
                <a:tc>
                  <a:txBody>
                    <a:bodyPr/>
                    <a:lstStyle/>
                    <a:p>
                      <a:r>
                        <a:rPr lang="en-US" altLang="zh-CN" sz="3000" dirty="0" smtClean="0"/>
                        <a:t>R(a)</a:t>
                      </a:r>
                      <a:endParaRPr lang="zh-CN" altLang="en-US" sz="3000" dirty="0"/>
                    </a:p>
                  </a:txBody>
                  <a:tcPr marT="45669" marB="45669"/>
                </a:tc>
                <a:tc>
                  <a:txBody>
                    <a:bodyPr/>
                    <a:lstStyle/>
                    <a:p>
                      <a:r>
                        <a:rPr lang="en-US" altLang="zh-CN" sz="3000" dirty="0" smtClean="0"/>
                        <a:t>R(b)</a:t>
                      </a:r>
                      <a:endParaRPr lang="zh-CN" altLang="en-US" sz="3000" dirty="0"/>
                    </a:p>
                  </a:txBody>
                  <a:tcPr marT="45669" marB="45669"/>
                </a:tc>
              </a:tr>
              <a:tr h="548482">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c>
                  <a:txBody>
                    <a:bodyPr/>
                    <a:lstStyle/>
                    <a:p>
                      <a:r>
                        <a:rPr lang="en-US" altLang="zh-CN" sz="3000" dirty="0" smtClean="0"/>
                        <a:t>1</a:t>
                      </a:r>
                      <a:endParaRPr lang="zh-CN" altLang="en-US" sz="3000" dirty="0"/>
                    </a:p>
                  </a:txBody>
                  <a:tcPr marT="45669" marB="45669"/>
                </a:tc>
              </a:tr>
            </a:tbl>
          </a:graphicData>
        </a:graphic>
      </p:graphicFrame>
      <p:sp>
        <p:nvSpPr>
          <p:cNvPr id="7" name="页脚占位符 6"/>
          <p:cNvSpPr>
            <a:spLocks noGrp="1"/>
          </p:cNvSpPr>
          <p:nvPr>
            <p:ph type="ftr" sz="quarter" idx="11"/>
          </p:nvPr>
        </p:nvSpPr>
        <p:spPr/>
        <p:txBody>
          <a:bodyPr/>
          <a:lstStyle/>
          <a:p>
            <a:pPr>
              <a:defRPr/>
            </a:pPr>
            <a:endParaRPr lang="en-US" altLang="zh-CN"/>
          </a:p>
        </p:txBody>
      </p:sp>
      <p:sp>
        <p:nvSpPr>
          <p:cNvPr id="8" name="灯片编号占位符 7"/>
          <p:cNvSpPr>
            <a:spLocks noGrp="1"/>
          </p:cNvSpPr>
          <p:nvPr>
            <p:ph type="sldNum" sz="quarter" idx="12"/>
          </p:nvPr>
        </p:nvSpPr>
        <p:spPr/>
        <p:txBody>
          <a:bodyPr/>
          <a:lstStyle/>
          <a:p>
            <a:pPr>
              <a:defRPr/>
            </a:pPr>
            <a:fld id="{98ACAABF-8E0B-4D4E-9611-088B443AFFE4}" type="slidenum">
              <a:rPr lang="en-US" altLang="zh-CN" smtClean="0"/>
              <a:pPr>
                <a:defRPr/>
              </a:pPr>
              <a:t>110</a:t>
            </a:fld>
            <a:endParaRPr lang="en-US" altLang="zh-CN"/>
          </a:p>
        </p:txBody>
      </p:sp>
    </p:spTree>
  </p:cSld>
  <p:clrMapOvr>
    <a:masterClrMapping/>
  </p:clrMapOvr>
  <p:transition>
    <p:random/>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304800"/>
            <a:ext cx="8382000" cy="5826125"/>
          </a:xfrm>
        </p:spPr>
        <p:txBody>
          <a:bodyPr/>
          <a:lstStyle/>
          <a:p>
            <a:pPr eaLnBrk="1" hangingPunct="1">
              <a:defRPr/>
            </a:pPr>
            <a:r>
              <a:rPr lang="en-US" altLang="zh-CN" dirty="0" smtClean="0"/>
              <a:t>(2)</a:t>
            </a:r>
            <a:r>
              <a:rPr lang="zh-CN" altLang="zh-CN" dirty="0" smtClean="0"/>
              <a:t>若将存在量词都换为全称量词，则</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下必取</a:t>
            </a:r>
            <a:r>
              <a:rPr lang="en-US" altLang="zh-CN" dirty="0" smtClean="0"/>
              <a:t>1</a:t>
            </a:r>
            <a:r>
              <a:rPr lang="zh-CN" altLang="zh-CN" dirty="0" smtClean="0"/>
              <a:t>值。</a:t>
            </a:r>
          </a:p>
          <a:p>
            <a:pPr eaLnBrk="1" hangingPunct="1">
              <a:buFont typeface="Wingdings" panose="05000000000000000000" pitchFamily="2" charset="2"/>
              <a:buNone/>
              <a:defRPr/>
            </a:pPr>
            <a:r>
              <a:rPr lang="zh-CN" altLang="zh-CN" dirty="0" smtClean="0"/>
              <a:t>证明：若</a:t>
            </a:r>
            <a:r>
              <a:rPr lang="en-US" altLang="zh-CN" dirty="0" smtClean="0">
                <a:sym typeface="Symbol"/>
              </a:rPr>
              <a:t></a:t>
            </a:r>
            <a:r>
              <a:rPr lang="en-US" altLang="zh-CN" dirty="0" smtClean="0"/>
              <a:t>x(P(x)</a:t>
            </a:r>
            <a:r>
              <a:rPr lang="en-US" altLang="zh-CN" dirty="0" smtClean="0">
                <a:sym typeface="Symbol"/>
              </a:rPr>
              <a:t></a:t>
            </a:r>
            <a:r>
              <a:rPr lang="en-US" altLang="zh-CN" dirty="0" smtClean="0"/>
              <a:t>Q(x))</a:t>
            </a:r>
            <a:r>
              <a:rPr lang="zh-CN" altLang="zh-CN" dirty="0" smtClean="0"/>
              <a:t>，</a:t>
            </a:r>
            <a:r>
              <a:rPr lang="en-US" altLang="zh-CN" dirty="0" smtClean="0">
                <a:sym typeface="Symbol"/>
              </a:rPr>
              <a:t></a:t>
            </a:r>
            <a:r>
              <a:rPr lang="en-US" altLang="zh-CN" dirty="0" smtClean="0"/>
              <a:t>y(P(y)</a:t>
            </a:r>
            <a:r>
              <a:rPr lang="en-US" altLang="zh-CN" dirty="0" smtClean="0">
                <a:sym typeface="Symbol"/>
              </a:rPr>
              <a:t></a:t>
            </a:r>
            <a:r>
              <a:rPr lang="en-US" altLang="zh-CN" dirty="0" smtClean="0"/>
              <a:t>R(y))</a:t>
            </a:r>
            <a:r>
              <a:rPr lang="zh-CN" altLang="zh-CN" dirty="0" smtClean="0"/>
              <a:t>在某解释</a:t>
            </a:r>
            <a:r>
              <a:rPr lang="en-US" altLang="zh-CN" dirty="0" smtClean="0"/>
              <a:t>I</a:t>
            </a:r>
            <a:r>
              <a:rPr lang="zh-CN" altLang="zh-CN" dirty="0" smtClean="0"/>
              <a:t>下取</a:t>
            </a:r>
            <a:r>
              <a:rPr lang="en-US" altLang="zh-CN" dirty="0" smtClean="0"/>
              <a:t>1</a:t>
            </a:r>
            <a:r>
              <a:rPr lang="zh-CN" altLang="zh-CN" dirty="0" smtClean="0"/>
              <a:t>值，则对于任意的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P(x)</a:t>
            </a:r>
            <a:r>
              <a:rPr lang="en-US" altLang="zh-CN" dirty="0" smtClean="0">
                <a:sym typeface="Symbol"/>
              </a:rPr>
              <a:t></a:t>
            </a:r>
            <a:r>
              <a:rPr lang="en-US" altLang="zh-CN" dirty="0" smtClean="0"/>
              <a:t>Q(x)</a:t>
            </a:r>
            <a:r>
              <a:rPr lang="zh-CN" altLang="zh-CN" dirty="0" smtClean="0"/>
              <a:t>为真，则</a:t>
            </a:r>
            <a:r>
              <a:rPr lang="en-US" altLang="zh-CN" dirty="0" smtClean="0"/>
              <a:t>P(x)</a:t>
            </a:r>
            <a:r>
              <a:rPr lang="zh-CN" altLang="zh-CN" dirty="0" smtClean="0"/>
              <a:t>，</a:t>
            </a:r>
            <a:r>
              <a:rPr lang="en-US" altLang="zh-CN" dirty="0" smtClean="0"/>
              <a:t>Q(x)</a:t>
            </a:r>
            <a:r>
              <a:rPr lang="zh-CN" altLang="zh-CN" dirty="0" smtClean="0"/>
              <a:t>同时为真，即对于任意的</a:t>
            </a:r>
            <a:r>
              <a:rPr lang="en-US" altLang="zh-CN" dirty="0" err="1" smtClean="0"/>
              <a:t>x</a:t>
            </a:r>
            <a:r>
              <a:rPr lang="en-US" altLang="zh-CN" dirty="0" err="1" smtClean="0">
                <a:sym typeface="Symbol"/>
              </a:rPr>
              <a:t></a:t>
            </a:r>
            <a:r>
              <a:rPr lang="en-US" altLang="zh-CN" dirty="0" err="1" smtClean="0"/>
              <a:t>D</a:t>
            </a:r>
            <a:r>
              <a:rPr lang="zh-CN" altLang="zh-CN" dirty="0" smtClean="0"/>
              <a:t>，</a:t>
            </a:r>
            <a:r>
              <a:rPr lang="en-US" altLang="zh-CN" dirty="0" smtClean="0"/>
              <a:t>Q(x)</a:t>
            </a:r>
            <a:r>
              <a:rPr lang="zh-CN" altLang="zh-CN" dirty="0" smtClean="0"/>
              <a:t>为真，同理，对于任意的</a:t>
            </a:r>
            <a:r>
              <a:rPr lang="en-US" altLang="zh-CN" dirty="0" err="1" smtClean="0"/>
              <a:t>y</a:t>
            </a:r>
            <a:r>
              <a:rPr lang="en-US" altLang="zh-CN" dirty="0" err="1" smtClean="0">
                <a:sym typeface="Symbol"/>
              </a:rPr>
              <a:t></a:t>
            </a:r>
            <a:r>
              <a:rPr lang="en-US" altLang="zh-CN" dirty="0" err="1" smtClean="0"/>
              <a:t>D</a:t>
            </a:r>
            <a:r>
              <a:rPr lang="zh-CN" altLang="zh-CN" dirty="0" smtClean="0"/>
              <a:t>，</a:t>
            </a:r>
            <a:r>
              <a:rPr lang="en-US" altLang="zh-CN" dirty="0" smtClean="0"/>
              <a:t>R (y)</a:t>
            </a:r>
            <a:r>
              <a:rPr lang="zh-CN" altLang="zh-CN" dirty="0" smtClean="0"/>
              <a:t>为真，所以对于任意的</a:t>
            </a:r>
            <a:r>
              <a:rPr lang="en-US" altLang="zh-CN" dirty="0" smtClean="0"/>
              <a:t>z </a:t>
            </a:r>
            <a:r>
              <a:rPr lang="en-US" altLang="zh-CN" dirty="0" smtClean="0">
                <a:sym typeface="Symbol"/>
              </a:rPr>
              <a:t></a:t>
            </a:r>
            <a:r>
              <a:rPr lang="en-US" altLang="zh-CN" dirty="0" smtClean="0"/>
              <a:t>D</a:t>
            </a:r>
            <a:r>
              <a:rPr lang="zh-CN" altLang="zh-CN" dirty="0" smtClean="0"/>
              <a:t>，</a:t>
            </a:r>
            <a:r>
              <a:rPr lang="en-US" altLang="zh-CN" dirty="0" smtClean="0"/>
              <a:t>Q(z)</a:t>
            </a:r>
            <a:r>
              <a:rPr lang="en-US" altLang="zh-CN" dirty="0" smtClean="0">
                <a:sym typeface="Symbol"/>
              </a:rPr>
              <a:t></a:t>
            </a:r>
            <a:r>
              <a:rPr lang="en-US" altLang="zh-CN" dirty="0" smtClean="0"/>
              <a:t>R(z)</a:t>
            </a:r>
            <a:r>
              <a:rPr lang="zh-CN" altLang="zh-CN" dirty="0" smtClean="0"/>
              <a:t>为真，因此</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为真，即</a:t>
            </a:r>
            <a:r>
              <a:rPr lang="en-US" altLang="zh-CN" dirty="0" smtClean="0">
                <a:sym typeface="Symbol"/>
              </a:rPr>
              <a:t></a:t>
            </a:r>
            <a:r>
              <a:rPr lang="en-US" altLang="zh-CN" dirty="0" smtClean="0"/>
              <a:t>z(Q(z)</a:t>
            </a:r>
            <a:r>
              <a:rPr lang="en-US" altLang="zh-CN" dirty="0" smtClean="0">
                <a:sym typeface="Symbol"/>
              </a:rPr>
              <a:t></a:t>
            </a:r>
            <a:r>
              <a:rPr lang="en-US" altLang="zh-CN" dirty="0" smtClean="0"/>
              <a:t>R(z)) </a:t>
            </a:r>
            <a:r>
              <a:rPr lang="zh-CN" altLang="zh-CN" dirty="0" smtClean="0"/>
              <a:t>在</a:t>
            </a:r>
            <a:r>
              <a:rPr lang="en-US" altLang="zh-CN" dirty="0" smtClean="0"/>
              <a:t>I</a:t>
            </a:r>
            <a:r>
              <a:rPr lang="zh-CN" altLang="zh-CN" dirty="0" smtClean="0"/>
              <a:t>下取</a:t>
            </a:r>
            <a:r>
              <a:rPr lang="en-US" altLang="zh-CN" dirty="0" smtClean="0"/>
              <a:t>1</a:t>
            </a:r>
            <a:r>
              <a:rPr lang="zh-CN" altLang="zh-CN" dirty="0" smtClean="0"/>
              <a:t>值。</a:t>
            </a:r>
          </a:p>
          <a:p>
            <a:pPr eaLnBrk="1" hangingPunct="1">
              <a:defRPr/>
            </a:pPr>
            <a:endParaRPr lang="zh-CN" altLang="en-US" dirty="0" smtClean="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33FF3BE0-8380-4A4F-82ED-378536BD58B3}" type="slidenum">
              <a:rPr lang="en-US" altLang="zh-CN" smtClean="0"/>
              <a:pPr>
                <a:defRPr/>
              </a:pPr>
              <a:t>111</a:t>
            </a:fld>
            <a:endParaRPr lang="en-US" altLang="zh-CN"/>
          </a:p>
        </p:txBody>
      </p:sp>
    </p:spTree>
  </p:cSld>
  <p:clrMapOvr>
    <a:masterClrMapping/>
  </p:clrMapOvr>
  <p:transition>
    <p:random/>
  </p:transition>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04800"/>
            <a:ext cx="8382000" cy="5791200"/>
          </a:xfrm>
        </p:spPr>
        <p:txBody>
          <a:bodyPr/>
          <a:lstStyle/>
          <a:p>
            <a:pPr>
              <a:defRPr/>
            </a:pPr>
            <a:r>
              <a:rPr lang="zh-CN" altLang="en-US" dirty="0" smtClean="0"/>
              <a:t>习题</a:t>
            </a:r>
            <a:r>
              <a:rPr lang="en-US" altLang="zh-CN" dirty="0" smtClean="0"/>
              <a:t>3.1-6  </a:t>
            </a:r>
            <a:r>
              <a:rPr lang="zh-CN" altLang="zh-CN" dirty="0" smtClean="0"/>
              <a:t>证明下面的等价式</a:t>
            </a:r>
            <a:r>
              <a:rPr lang="zh-CN" altLang="en-US" dirty="0" smtClean="0"/>
              <a:t>（公式推导）</a:t>
            </a:r>
            <a:endParaRPr lang="zh-CN" altLang="zh-CN" dirty="0" smtClean="0"/>
          </a:p>
          <a:p>
            <a:pPr marL="514350" indent="-514350">
              <a:buFont typeface="Wingdings" panose="05000000000000000000" pitchFamily="2" charset="2"/>
              <a:buAutoNum type="arabicParenBoth"/>
              <a:defRPr/>
            </a:pPr>
            <a:r>
              <a:rPr lang="en-US" altLang="zh-CN" dirty="0" smtClean="0"/>
              <a:t>(</a:t>
            </a:r>
            <a:r>
              <a:rPr lang="en-US" altLang="zh-CN" dirty="0" smtClean="0">
                <a:sym typeface="Symbol"/>
              </a:rPr>
              <a:t></a:t>
            </a:r>
            <a:r>
              <a:rPr lang="en-US" altLang="zh-CN" dirty="0" smtClean="0"/>
              <a:t>P</a:t>
            </a:r>
            <a:r>
              <a:rPr lang="en-US" altLang="zh-CN" dirty="0" smtClean="0">
                <a:sym typeface="Symbol"/>
              </a:rPr>
              <a:t></a:t>
            </a:r>
            <a:r>
              <a:rPr lang="en-US" altLang="zh-CN" dirty="0" smtClean="0"/>
              <a:t>(</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R)=R</a:t>
            </a:r>
          </a:p>
          <a:p>
            <a:pPr marL="514350" indent="-514350">
              <a:buFont typeface="Wingdings" panose="05000000000000000000" pitchFamily="2" charset="2"/>
              <a:buNone/>
              <a:defRPr/>
            </a:pPr>
            <a:r>
              <a:rPr lang="zh-CN" altLang="en-US" dirty="0" smtClean="0"/>
              <a:t>左</a:t>
            </a:r>
            <a:r>
              <a:rPr lang="en-US" altLang="zh-CN" dirty="0" smtClean="0"/>
              <a:t>=(</a:t>
            </a:r>
            <a:r>
              <a:rPr lang="en-US" altLang="zh-CN" dirty="0" smtClean="0">
                <a:sym typeface="Symbol"/>
              </a:rPr>
              <a:t></a:t>
            </a:r>
            <a:r>
              <a:rPr lang="en-US" altLang="zh-CN" dirty="0" smtClean="0"/>
              <a:t>P</a:t>
            </a:r>
            <a:r>
              <a:rPr lang="en-US" altLang="zh-CN" dirty="0" smtClean="0">
                <a:sym typeface="Symbol"/>
              </a:rPr>
              <a:t></a:t>
            </a:r>
            <a:r>
              <a:rPr lang="en-US" altLang="zh-CN" dirty="0" smtClean="0"/>
              <a:t>(</a:t>
            </a:r>
            <a:r>
              <a:rPr lang="en-US" altLang="zh-CN" dirty="0" smtClean="0">
                <a:sym typeface="Symbol"/>
              </a:rPr>
              <a:t></a:t>
            </a:r>
            <a:r>
              <a:rPr lang="en-US" altLang="zh-CN" dirty="0" smtClean="0"/>
              <a:t>Q</a:t>
            </a:r>
            <a:r>
              <a:rPr lang="en-US" altLang="zh-CN" dirty="0" smtClean="0">
                <a:sym typeface="Symbol"/>
              </a:rPr>
              <a:t></a:t>
            </a:r>
            <a:r>
              <a:rPr lang="en-US" altLang="zh-CN" dirty="0" smtClean="0"/>
              <a:t>R))</a:t>
            </a:r>
            <a:r>
              <a:rPr lang="en-US" altLang="zh-CN" dirty="0" smtClean="0">
                <a:sym typeface="Symbol"/>
              </a:rPr>
              <a:t>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a:t>
            </a:r>
            <a:r>
              <a:rPr lang="en-US" altLang="zh-CN" dirty="0" smtClean="0"/>
              <a:t>P</a:t>
            </a:r>
            <a:r>
              <a:rPr lang="en-US" altLang="zh-CN" dirty="0" smtClean="0">
                <a:sym typeface="Symbol"/>
              </a:rPr>
              <a:t></a:t>
            </a:r>
            <a:r>
              <a:rPr lang="en-US" altLang="zh-CN" dirty="0" smtClean="0"/>
              <a:t>Q</a:t>
            </a:r>
            <a:r>
              <a:rPr lang="en-US" altLang="zh-CN" dirty="0" smtClean="0">
                <a:sym typeface="Symbol"/>
              </a:rPr>
              <a:t>))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(P Q)) (R(P Q))</a:t>
            </a:r>
          </a:p>
          <a:p>
            <a:pPr marL="514350" indent="-514350">
              <a:buFont typeface="Wingdings" panose="05000000000000000000" pitchFamily="2" charset="2"/>
              <a:buNone/>
              <a:defRPr/>
            </a:pPr>
            <a:r>
              <a:rPr lang="en-US" altLang="zh-CN" dirty="0" smtClean="0">
                <a:sym typeface="Symbol"/>
              </a:rPr>
              <a:t>    =</a:t>
            </a:r>
            <a:r>
              <a:rPr lang="en-US" altLang="zh-CN" dirty="0" smtClean="0"/>
              <a:t>R</a:t>
            </a:r>
            <a:r>
              <a:rPr lang="en-US" altLang="zh-CN" dirty="0" smtClean="0">
                <a:sym typeface="Symbol"/>
              </a:rPr>
              <a:t>((P Q)  (P Q))</a:t>
            </a:r>
          </a:p>
          <a:p>
            <a:pPr marL="514350" indent="-514350">
              <a:buFont typeface="Wingdings" panose="05000000000000000000" pitchFamily="2" charset="2"/>
              <a:buNone/>
              <a:defRPr/>
            </a:pPr>
            <a:r>
              <a:rPr lang="en-US" altLang="zh-CN" dirty="0" smtClean="0">
                <a:sym typeface="Symbol"/>
              </a:rPr>
              <a:t>    =R1</a:t>
            </a:r>
          </a:p>
          <a:p>
            <a:pPr marL="514350" indent="-514350">
              <a:buFont typeface="Wingdings" panose="05000000000000000000" pitchFamily="2" charset="2"/>
              <a:buNone/>
              <a:defRPr/>
            </a:pPr>
            <a:r>
              <a:rPr lang="en-US" altLang="zh-CN" dirty="0" smtClean="0">
                <a:sym typeface="Symbol"/>
              </a:rPr>
              <a:t>    =R</a:t>
            </a:r>
            <a:endParaRPr lang="zh-CN" altLang="zh-CN" dirty="0" smtClean="0"/>
          </a:p>
          <a:p>
            <a:pPr>
              <a:defRPr/>
            </a:pPr>
            <a:endParaRPr lang="zh-CN" altLang="en-US" dirty="0"/>
          </a:p>
        </p:txBody>
      </p:sp>
      <p:sp>
        <p:nvSpPr>
          <p:cNvPr id="5" name="页脚占位符 4"/>
          <p:cNvSpPr>
            <a:spLocks noGrp="1"/>
          </p:cNvSpPr>
          <p:nvPr>
            <p:ph type="ftr" sz="quarter" idx="11"/>
          </p:nvPr>
        </p:nvSpPr>
        <p:spPr/>
        <p:txBody>
          <a:bodyPr/>
          <a:lstStyle/>
          <a:p>
            <a:pPr>
              <a:defRPr/>
            </a:pPr>
            <a:endParaRPr lang="en-US" altLang="zh-CN"/>
          </a:p>
        </p:txBody>
      </p:sp>
      <p:sp>
        <p:nvSpPr>
          <p:cNvPr id="6" name="灯片编号占位符 5"/>
          <p:cNvSpPr>
            <a:spLocks noGrp="1"/>
          </p:cNvSpPr>
          <p:nvPr>
            <p:ph type="sldNum" sz="quarter" idx="12"/>
          </p:nvPr>
        </p:nvSpPr>
        <p:spPr/>
        <p:txBody>
          <a:bodyPr/>
          <a:lstStyle/>
          <a:p>
            <a:pPr>
              <a:defRPr/>
            </a:pPr>
            <a:fld id="{A3C2FBD7-6905-435D-8E09-F7B8CEC702AC}" type="slidenum">
              <a:rPr lang="en-US" altLang="zh-CN" smtClean="0"/>
              <a:pPr>
                <a:defRPr/>
              </a:pPr>
              <a:t>112</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381000" y="304800"/>
            <a:ext cx="8382000" cy="6096000"/>
          </a:xfrm>
        </p:spPr>
        <p:txBody>
          <a:bodyPr/>
          <a:lstStyle/>
          <a:p>
            <a:pPr>
              <a:buFont typeface="Wingdings" panose="05000000000000000000" pitchFamily="2" charset="2"/>
              <a:buNone/>
            </a:pPr>
            <a:r>
              <a:rPr lang="en-US" altLang="zh-CN" smtClean="0">
                <a:solidFill>
                  <a:schemeClr val="tx2"/>
                </a:solidFill>
              </a:rPr>
              <a:t>3.1-14  </a:t>
            </a:r>
            <a:r>
              <a:rPr lang="zh-CN" altLang="zh-CN" smtClean="0">
                <a:solidFill>
                  <a:schemeClr val="tx2"/>
                </a:solidFill>
              </a:rPr>
              <a:t>证明</a:t>
            </a:r>
            <a:r>
              <a:rPr lang="en-US" altLang="zh-CN" smtClean="0">
                <a:solidFill>
                  <a:schemeClr val="tx2"/>
                </a:solidFill>
              </a:rPr>
              <a:t>{</a:t>
            </a:r>
            <a:r>
              <a:rPr lang="en-US" altLang="zh-CN" smtClean="0">
                <a:solidFill>
                  <a:schemeClr val="tx2"/>
                </a:solidFill>
                <a:sym typeface="Symbol" panose="05050102010706020507" pitchFamily="18" charset="2"/>
              </a:rPr>
              <a:t></a:t>
            </a: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Q</a:t>
            </a:r>
            <a:r>
              <a:rPr lang="zh-CN" altLang="zh-CN" smtClean="0">
                <a:solidFill>
                  <a:schemeClr val="tx2"/>
                </a:solidFill>
              </a:rPr>
              <a:t>，</a:t>
            </a:r>
            <a:r>
              <a:rPr lang="en-US" altLang="zh-CN" smtClean="0">
                <a:solidFill>
                  <a:schemeClr val="tx2"/>
                </a:solidFill>
                <a:sym typeface="Symbol" panose="05050102010706020507" pitchFamily="18" charset="2"/>
              </a:rPr>
              <a:t></a:t>
            </a:r>
            <a:r>
              <a:rPr lang="en-US" altLang="zh-CN" smtClean="0">
                <a:solidFill>
                  <a:schemeClr val="tx2"/>
                </a:solidFill>
              </a:rPr>
              <a:t>Q</a:t>
            </a:r>
            <a:r>
              <a:rPr lang="en-US" altLang="zh-CN" smtClean="0">
                <a:solidFill>
                  <a:schemeClr val="tx2"/>
                </a:solidFill>
                <a:sym typeface="Symbol" panose="05050102010706020507" pitchFamily="18" charset="2"/>
              </a:rPr>
              <a:t></a:t>
            </a:r>
            <a:r>
              <a:rPr lang="en-US" altLang="zh-CN" smtClean="0">
                <a:solidFill>
                  <a:schemeClr val="tx2"/>
                </a:solidFill>
              </a:rPr>
              <a:t>R</a:t>
            </a:r>
            <a:r>
              <a:rPr lang="zh-CN" altLang="zh-CN" smtClean="0">
                <a:solidFill>
                  <a:schemeClr val="tx2"/>
                </a:solidFill>
              </a:rPr>
              <a:t>，</a:t>
            </a:r>
            <a:r>
              <a:rPr lang="en-US" altLang="zh-CN" smtClean="0">
                <a:solidFill>
                  <a:schemeClr val="tx2"/>
                </a:solidFill>
              </a:rPr>
              <a:t>R</a:t>
            </a:r>
            <a:r>
              <a:rPr lang="en-US" altLang="zh-CN" smtClean="0">
                <a:solidFill>
                  <a:schemeClr val="tx2"/>
                </a:solidFill>
                <a:sym typeface="Symbol" panose="05050102010706020507" pitchFamily="18" charset="2"/>
              </a:rPr>
              <a:t></a:t>
            </a:r>
            <a:r>
              <a:rPr lang="en-US" altLang="zh-CN" smtClean="0">
                <a:solidFill>
                  <a:schemeClr val="tx2"/>
                </a:solidFill>
              </a:rPr>
              <a:t>S}</a:t>
            </a:r>
            <a:r>
              <a:rPr lang="zh-CN" altLang="zh-CN" smtClean="0">
                <a:solidFill>
                  <a:schemeClr val="tx2"/>
                </a:solidFill>
              </a:rPr>
              <a:t>共同蕴涵</a:t>
            </a: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S</a:t>
            </a:r>
            <a:r>
              <a:rPr lang="zh-CN" altLang="zh-CN" smtClean="0">
                <a:solidFill>
                  <a:schemeClr val="tx2"/>
                </a:solidFill>
              </a:rPr>
              <a:t>。</a:t>
            </a:r>
          </a:p>
          <a:p>
            <a:pPr>
              <a:buFont typeface="Wingdings" panose="05000000000000000000" pitchFamily="2" charset="2"/>
              <a:buNone/>
            </a:pPr>
            <a:r>
              <a:rPr lang="zh-CN" altLang="zh-CN" sz="3300" smtClean="0"/>
              <a:t>证明：</a:t>
            </a:r>
            <a:endParaRPr lang="en-US" altLang="zh-CN" sz="3300" smtClean="0"/>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1) </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Q          </a:t>
            </a:r>
            <a:r>
              <a:rPr lang="zh-CN" altLang="zh-CN"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2) 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 Q         </a:t>
            </a:r>
            <a:r>
              <a:rPr lang="zh-CN" altLang="zh-CN"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2,</a:t>
            </a:r>
            <a:r>
              <a:rPr lang="zh-CN" altLang="zh-CN"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1)</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3) </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Q</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R          </a:t>
            </a:r>
            <a:r>
              <a:rPr lang="zh-CN" altLang="zh-CN"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4) Q</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R           </a:t>
            </a:r>
            <a:r>
              <a:rPr lang="zh-CN" altLang="zh-CN"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2,</a:t>
            </a:r>
            <a:r>
              <a:rPr lang="zh-CN" altLang="zh-CN"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3)</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5) 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R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2</a:t>
            </a:r>
            <a:r>
              <a:rPr lang="zh-CN" altLang="zh-CN"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2),4)</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6) R</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S            </a:t>
            </a:r>
            <a:r>
              <a:rPr lang="zh-CN" altLang="zh-CN"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endParaRPr lang="zh-CN" altLang="zh-CN" sz="33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7) 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S            </a:t>
            </a:r>
            <a:r>
              <a:rPr lang="zh-CN" altLang="zh-CN" sz="3300" smtClean="0">
                <a:latin typeface="Times New Roman" panose="02020603050405020304" pitchFamily="18" charset="0"/>
                <a:cs typeface="Times New Roman" panose="02020603050405020304" pitchFamily="18" charset="0"/>
              </a:rPr>
              <a:t>规则</a:t>
            </a:r>
            <a:r>
              <a:rPr lang="en-US" altLang="zh-CN" sz="3300" smtClean="0">
                <a:solidFill>
                  <a:srgbClr val="FFC000"/>
                </a:solidFill>
                <a:latin typeface="Times New Roman" panose="02020603050405020304" pitchFamily="18" charset="0"/>
                <a:cs typeface="Times New Roman" panose="02020603050405020304" pitchFamily="18" charset="0"/>
              </a:rPr>
              <a:t>2</a:t>
            </a:r>
            <a:r>
              <a:rPr lang="zh-CN" altLang="zh-CN"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5),6)</a:t>
            </a:r>
            <a:endParaRPr lang="zh-CN" altLang="zh-CN" sz="3300" smtClean="0">
              <a:latin typeface="Times New Roman" panose="02020603050405020304" pitchFamily="18" charset="0"/>
              <a:cs typeface="Times New Roman" panose="02020603050405020304" pitchFamily="18" charset="0"/>
            </a:endParaRPr>
          </a:p>
          <a:p>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18330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8C23C0B-8EE8-49B1-A1DB-C7F9F498FDC2}" type="slidenum">
              <a:rPr kumimoji="0" lang="zh-CN" altLang="en-US" sz="1400" b="0" smtClean="0"/>
              <a:pPr>
                <a:spcBef>
                  <a:spcPct val="0"/>
                </a:spcBef>
                <a:buClrTx/>
                <a:buFontTx/>
                <a:buNone/>
              </a:pPr>
              <a:t>113</a:t>
            </a:fld>
            <a:endParaRPr kumimoji="0" lang="en-US" altLang="zh-CN" sz="1400" b="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0898">
                                            <p:txEl>
                                              <p:pRg st="2" end="2"/>
                                            </p:txEl>
                                          </p:spTgt>
                                        </p:tgtEl>
                                        <p:attrNameLst>
                                          <p:attrName>style.visibility</p:attrName>
                                        </p:attrNameLst>
                                      </p:cBhvr>
                                      <p:to>
                                        <p:strVal val="visible"/>
                                      </p:to>
                                    </p:set>
                                    <p:anim calcmode="lin" valueType="num">
                                      <p:cBhvr additive="base">
                                        <p:cTn id="7" dur="500" fill="hold"/>
                                        <p:tgtEl>
                                          <p:spTgt spid="80898">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898">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898">
                                            <p:txEl>
                                              <p:pRg st="3" end="3"/>
                                            </p:txEl>
                                          </p:spTgt>
                                        </p:tgtEl>
                                        <p:attrNameLst>
                                          <p:attrName>style.visibility</p:attrName>
                                        </p:attrNameLst>
                                      </p:cBhvr>
                                      <p:to>
                                        <p:strVal val="visible"/>
                                      </p:to>
                                    </p:set>
                                    <p:anim calcmode="lin" valueType="num">
                                      <p:cBhvr additive="base">
                                        <p:cTn id="11" dur="500" fill="hold"/>
                                        <p:tgtEl>
                                          <p:spTgt spid="80898">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898">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898">
                                            <p:txEl>
                                              <p:pRg st="4" end="4"/>
                                            </p:txEl>
                                          </p:spTgt>
                                        </p:tgtEl>
                                        <p:attrNameLst>
                                          <p:attrName>style.visibility</p:attrName>
                                        </p:attrNameLst>
                                      </p:cBhvr>
                                      <p:to>
                                        <p:strVal val="visible"/>
                                      </p:to>
                                    </p:set>
                                    <p:anim calcmode="lin" valueType="num">
                                      <p:cBhvr additive="base">
                                        <p:cTn id="15" dur="500" fill="hold"/>
                                        <p:tgtEl>
                                          <p:spTgt spid="80898">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898">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0898">
                                            <p:txEl>
                                              <p:pRg st="5" end="5"/>
                                            </p:txEl>
                                          </p:spTgt>
                                        </p:tgtEl>
                                        <p:attrNameLst>
                                          <p:attrName>style.visibility</p:attrName>
                                        </p:attrNameLst>
                                      </p:cBhvr>
                                      <p:to>
                                        <p:strVal val="visible"/>
                                      </p:to>
                                    </p:set>
                                    <p:anim calcmode="lin" valueType="num">
                                      <p:cBhvr additive="base">
                                        <p:cTn id="19" dur="500" fill="hold"/>
                                        <p:tgtEl>
                                          <p:spTgt spid="80898">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898">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0898">
                                            <p:txEl>
                                              <p:pRg st="6" end="6"/>
                                            </p:txEl>
                                          </p:spTgt>
                                        </p:tgtEl>
                                        <p:attrNameLst>
                                          <p:attrName>style.visibility</p:attrName>
                                        </p:attrNameLst>
                                      </p:cBhvr>
                                      <p:to>
                                        <p:strVal val="visible"/>
                                      </p:to>
                                    </p:set>
                                    <p:anim calcmode="lin" valueType="num">
                                      <p:cBhvr additive="base">
                                        <p:cTn id="23" dur="500" fill="hold"/>
                                        <p:tgtEl>
                                          <p:spTgt spid="80898">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0898">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0898">
                                            <p:txEl>
                                              <p:pRg st="7" end="7"/>
                                            </p:txEl>
                                          </p:spTgt>
                                        </p:tgtEl>
                                        <p:attrNameLst>
                                          <p:attrName>style.visibility</p:attrName>
                                        </p:attrNameLst>
                                      </p:cBhvr>
                                      <p:to>
                                        <p:strVal val="visible"/>
                                      </p:to>
                                    </p:set>
                                    <p:anim calcmode="lin" valueType="num">
                                      <p:cBhvr additive="base">
                                        <p:cTn id="27" dur="500" fill="hold"/>
                                        <p:tgtEl>
                                          <p:spTgt spid="80898">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0898">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0898">
                                            <p:txEl>
                                              <p:pRg st="8" end="8"/>
                                            </p:txEl>
                                          </p:spTgt>
                                        </p:tgtEl>
                                        <p:attrNameLst>
                                          <p:attrName>style.visibility</p:attrName>
                                        </p:attrNameLst>
                                      </p:cBhvr>
                                      <p:to>
                                        <p:strVal val="visible"/>
                                      </p:to>
                                    </p:set>
                                    <p:anim calcmode="lin" valueType="num">
                                      <p:cBhvr additive="base">
                                        <p:cTn id="31" dur="500" fill="hold"/>
                                        <p:tgtEl>
                                          <p:spTgt spid="80898">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089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457200" y="304800"/>
            <a:ext cx="8229600" cy="5749925"/>
          </a:xfrm>
        </p:spPr>
        <p:txBody>
          <a:bodyPr/>
          <a:lstStyle/>
          <a:p>
            <a:r>
              <a:rPr lang="en-US" altLang="zh-CN" smtClean="0">
                <a:solidFill>
                  <a:schemeClr val="tx2"/>
                </a:solidFill>
              </a:rPr>
              <a:t>3.1-14  </a:t>
            </a:r>
            <a:r>
              <a:rPr lang="zh-CN" altLang="zh-CN" smtClean="0">
                <a:solidFill>
                  <a:schemeClr val="tx2"/>
                </a:solidFill>
              </a:rPr>
              <a:t>证明</a:t>
            </a:r>
            <a:r>
              <a:rPr lang="en-US" altLang="zh-CN" smtClean="0">
                <a:solidFill>
                  <a:schemeClr val="tx2"/>
                </a:solidFill>
              </a:rPr>
              <a:t>{</a:t>
            </a:r>
            <a:r>
              <a:rPr lang="en-US" altLang="zh-CN" smtClean="0">
                <a:solidFill>
                  <a:schemeClr val="tx2"/>
                </a:solidFill>
                <a:sym typeface="Symbol" panose="05050102010706020507" pitchFamily="18" charset="2"/>
              </a:rPr>
              <a:t></a:t>
            </a: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Q</a:t>
            </a:r>
            <a:r>
              <a:rPr lang="zh-CN" altLang="zh-CN" smtClean="0">
                <a:solidFill>
                  <a:schemeClr val="tx2"/>
                </a:solidFill>
              </a:rPr>
              <a:t>，</a:t>
            </a:r>
            <a:r>
              <a:rPr lang="en-US" altLang="zh-CN" smtClean="0">
                <a:solidFill>
                  <a:schemeClr val="tx2"/>
                </a:solidFill>
                <a:sym typeface="Symbol" panose="05050102010706020507" pitchFamily="18" charset="2"/>
              </a:rPr>
              <a:t></a:t>
            </a:r>
            <a:r>
              <a:rPr lang="en-US" altLang="zh-CN" smtClean="0">
                <a:solidFill>
                  <a:schemeClr val="tx2"/>
                </a:solidFill>
              </a:rPr>
              <a:t>Q</a:t>
            </a:r>
            <a:r>
              <a:rPr lang="en-US" altLang="zh-CN" smtClean="0">
                <a:solidFill>
                  <a:schemeClr val="tx2"/>
                </a:solidFill>
                <a:sym typeface="Symbol" panose="05050102010706020507" pitchFamily="18" charset="2"/>
              </a:rPr>
              <a:t></a:t>
            </a:r>
            <a:r>
              <a:rPr lang="en-US" altLang="zh-CN" smtClean="0">
                <a:solidFill>
                  <a:schemeClr val="tx2"/>
                </a:solidFill>
              </a:rPr>
              <a:t>R</a:t>
            </a:r>
            <a:r>
              <a:rPr lang="zh-CN" altLang="zh-CN" smtClean="0">
                <a:solidFill>
                  <a:schemeClr val="tx2"/>
                </a:solidFill>
              </a:rPr>
              <a:t>，</a:t>
            </a:r>
            <a:r>
              <a:rPr lang="en-US" altLang="zh-CN" smtClean="0">
                <a:solidFill>
                  <a:schemeClr val="tx2"/>
                </a:solidFill>
              </a:rPr>
              <a:t>R</a:t>
            </a:r>
            <a:r>
              <a:rPr lang="en-US" altLang="zh-CN" smtClean="0">
                <a:solidFill>
                  <a:schemeClr val="tx2"/>
                </a:solidFill>
                <a:sym typeface="Symbol" panose="05050102010706020507" pitchFamily="18" charset="2"/>
              </a:rPr>
              <a:t></a:t>
            </a:r>
            <a:r>
              <a:rPr lang="en-US" altLang="zh-CN" smtClean="0">
                <a:solidFill>
                  <a:schemeClr val="tx2"/>
                </a:solidFill>
              </a:rPr>
              <a:t>S}</a:t>
            </a:r>
            <a:r>
              <a:rPr lang="zh-CN" altLang="zh-CN" smtClean="0">
                <a:solidFill>
                  <a:schemeClr val="tx2"/>
                </a:solidFill>
              </a:rPr>
              <a:t>共同蕴涵</a:t>
            </a:r>
            <a:r>
              <a:rPr lang="en-US" altLang="zh-CN" smtClean="0">
                <a:solidFill>
                  <a:schemeClr val="tx2"/>
                </a:solidFill>
              </a:rPr>
              <a:t>P</a:t>
            </a:r>
            <a:r>
              <a:rPr lang="en-US" altLang="zh-CN" smtClean="0">
                <a:solidFill>
                  <a:schemeClr val="tx2"/>
                </a:solidFill>
                <a:sym typeface="Symbol" panose="05050102010706020507" pitchFamily="18" charset="2"/>
              </a:rPr>
              <a:t></a:t>
            </a:r>
            <a:r>
              <a:rPr lang="en-US" altLang="zh-CN" smtClean="0">
                <a:solidFill>
                  <a:schemeClr val="tx2"/>
                </a:solidFill>
              </a:rPr>
              <a:t>S</a:t>
            </a:r>
            <a:r>
              <a:rPr lang="zh-CN" altLang="zh-CN" smtClean="0">
                <a:solidFill>
                  <a:schemeClr val="tx2"/>
                </a:solidFill>
              </a:rPr>
              <a:t>。</a:t>
            </a:r>
          </a:p>
          <a:p>
            <a:pPr>
              <a:buFont typeface="Wingdings" panose="05000000000000000000" pitchFamily="2" charset="2"/>
              <a:buNone/>
            </a:pPr>
            <a:r>
              <a:rPr lang="zh-CN" altLang="en-US" sz="3300" smtClean="0">
                <a:latin typeface="Times New Roman" panose="02020603050405020304" pitchFamily="18" charset="0"/>
                <a:cs typeface="Times New Roman" panose="02020603050405020304" pitchFamily="18" charset="0"/>
              </a:rPr>
              <a:t>证明：</a:t>
            </a:r>
            <a:r>
              <a:rPr lang="en-US" altLang="zh-CN" sz="3300" smtClean="0">
                <a:latin typeface="Times New Roman" panose="02020603050405020304" pitchFamily="18" charset="0"/>
                <a:cs typeface="Times New Roman" panose="02020603050405020304" pitchFamily="18" charset="0"/>
              </a:rPr>
              <a:t>1</a:t>
            </a:r>
            <a:r>
              <a:rPr lang="zh-CN" altLang="en-US" sz="3300" smtClean="0">
                <a:latin typeface="Times New Roman" panose="02020603050405020304" pitchFamily="18" charset="0"/>
                <a:cs typeface="Times New Roman" panose="02020603050405020304" pitchFamily="18" charset="0"/>
              </a:rPr>
              <a:t>） </a:t>
            </a:r>
            <a:r>
              <a:rPr lang="en-US" altLang="zh-CN" sz="3300" smtClean="0">
                <a:latin typeface="Times New Roman" panose="02020603050405020304" pitchFamily="18" charset="0"/>
                <a:cs typeface="Times New Roman" panose="02020603050405020304" pitchFamily="18" charset="0"/>
              </a:rPr>
              <a:t>P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3</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2) </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Q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3) Q  </a:t>
            </a:r>
            <a:r>
              <a:rPr lang="zh-CN" altLang="en-US" sz="3300" smtClean="0">
                <a:latin typeface="Times New Roman" panose="02020603050405020304" pitchFamily="18" charset="0"/>
                <a:cs typeface="Times New Roman" panose="02020603050405020304" pitchFamily="18" charset="0"/>
              </a:rPr>
              <a:t>           规则</a:t>
            </a:r>
            <a:r>
              <a:rPr lang="en-US" altLang="zh-CN" sz="3300" smtClean="0">
                <a:latin typeface="Times New Roman" panose="02020603050405020304" pitchFamily="18" charset="0"/>
                <a:cs typeface="Times New Roman" panose="02020603050405020304" pitchFamily="18" charset="0"/>
              </a:rPr>
              <a:t>3</a:t>
            </a:r>
            <a:r>
              <a:rPr lang="zh-CN" altLang="en-US"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1)</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2)</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4)</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3300" smtClean="0">
                <a:latin typeface="Times New Roman" panose="02020603050405020304" pitchFamily="18" charset="0"/>
                <a:cs typeface="Times New Roman" panose="02020603050405020304" pitchFamily="18" charset="0"/>
              </a:rPr>
              <a:t>Q</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R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5)R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2</a:t>
            </a:r>
            <a:r>
              <a:rPr lang="zh-CN" altLang="en-US"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3)</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4)</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6) R</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S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1</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7)S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2</a:t>
            </a:r>
            <a:r>
              <a:rPr lang="zh-CN" altLang="en-US"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5)</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6)</a:t>
            </a:r>
          </a:p>
          <a:p>
            <a:pPr>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8) P</a:t>
            </a:r>
            <a:r>
              <a:rPr lang="en-US" altLang="zh-CN" sz="33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cs typeface="Times New Roman" panose="02020603050405020304" pitchFamily="18" charset="0"/>
              </a:rPr>
              <a:t>S         </a:t>
            </a:r>
            <a:r>
              <a:rPr lang="zh-CN" altLang="en-US" sz="3300" smtClean="0">
                <a:latin typeface="Times New Roman" panose="02020603050405020304" pitchFamily="18" charset="0"/>
                <a:cs typeface="Times New Roman" panose="02020603050405020304" pitchFamily="18" charset="0"/>
              </a:rPr>
              <a:t>规则</a:t>
            </a:r>
            <a:r>
              <a:rPr lang="en-US" altLang="zh-CN" sz="3300" smtClean="0">
                <a:latin typeface="Times New Roman" panose="02020603050405020304" pitchFamily="18" charset="0"/>
                <a:cs typeface="Times New Roman" panose="02020603050405020304" pitchFamily="18" charset="0"/>
              </a:rPr>
              <a:t>3</a:t>
            </a:r>
            <a:r>
              <a:rPr lang="zh-CN" altLang="en-US" sz="3300" smtClean="0">
                <a:latin typeface="Times New Roman" panose="02020603050405020304" pitchFamily="18" charset="0"/>
                <a:cs typeface="Times New Roman" panose="02020603050405020304" pitchFamily="18" charset="0"/>
              </a:rPr>
              <a:t>，根据</a:t>
            </a:r>
            <a:r>
              <a:rPr lang="en-US" altLang="zh-CN" sz="3300" smtClean="0">
                <a:latin typeface="Times New Roman" panose="02020603050405020304" pitchFamily="18" charset="0"/>
                <a:cs typeface="Times New Roman" panose="02020603050405020304" pitchFamily="18" charset="0"/>
              </a:rPr>
              <a:t>1)</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7)</a:t>
            </a:r>
          </a:p>
          <a:p>
            <a:pPr>
              <a:buFont typeface="Wingdings" panose="05000000000000000000" pitchFamily="2" charset="2"/>
              <a:buNone/>
            </a:pPr>
            <a:r>
              <a:rPr lang="en-US" altLang="zh-CN" smtClean="0"/>
              <a:t>         </a:t>
            </a:r>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18534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EC65B75-A267-42C6-8742-98FC605E5AE2}" type="slidenum">
              <a:rPr kumimoji="0" lang="zh-CN" altLang="en-US" sz="1400" b="0" smtClean="0"/>
              <a:pPr>
                <a:spcBef>
                  <a:spcPct val="0"/>
                </a:spcBef>
                <a:buClrTx/>
                <a:buFontTx/>
                <a:buNone/>
              </a:pPr>
              <a:t>114</a:t>
            </a:fld>
            <a:endParaRPr kumimoji="0" lang="en-US" altLang="zh-CN" sz="1400" b="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1922">
                                            <p:txEl>
                                              <p:pRg st="1" end="1"/>
                                            </p:txEl>
                                          </p:spTgt>
                                        </p:tgtEl>
                                        <p:attrNameLst>
                                          <p:attrName>style.visibility</p:attrName>
                                        </p:attrNameLst>
                                      </p:cBhvr>
                                      <p:to>
                                        <p:strVal val="visible"/>
                                      </p:to>
                                    </p:set>
                                    <p:anim calcmode="lin" valueType="num">
                                      <p:cBhvr additive="base">
                                        <p:cTn id="7" dur="500" fill="hold"/>
                                        <p:tgtEl>
                                          <p:spTgt spid="8192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1922">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1922">
                                            <p:txEl>
                                              <p:pRg st="2" end="2"/>
                                            </p:txEl>
                                          </p:spTgt>
                                        </p:tgtEl>
                                        <p:attrNameLst>
                                          <p:attrName>style.visibility</p:attrName>
                                        </p:attrNameLst>
                                      </p:cBhvr>
                                      <p:to>
                                        <p:strVal val="visible"/>
                                      </p:to>
                                    </p:set>
                                    <p:anim calcmode="lin" valueType="num">
                                      <p:cBhvr additive="base">
                                        <p:cTn id="11" dur="500" fill="hold"/>
                                        <p:tgtEl>
                                          <p:spTgt spid="81922">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1922">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1922">
                                            <p:txEl>
                                              <p:pRg st="3" end="3"/>
                                            </p:txEl>
                                          </p:spTgt>
                                        </p:tgtEl>
                                        <p:attrNameLst>
                                          <p:attrName>style.visibility</p:attrName>
                                        </p:attrNameLst>
                                      </p:cBhvr>
                                      <p:to>
                                        <p:strVal val="visible"/>
                                      </p:to>
                                    </p:set>
                                    <p:anim calcmode="lin" valueType="num">
                                      <p:cBhvr additive="base">
                                        <p:cTn id="15" dur="500" fill="hold"/>
                                        <p:tgtEl>
                                          <p:spTgt spid="81922">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1922">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1922">
                                            <p:txEl>
                                              <p:pRg st="4" end="4"/>
                                            </p:txEl>
                                          </p:spTgt>
                                        </p:tgtEl>
                                        <p:attrNameLst>
                                          <p:attrName>style.visibility</p:attrName>
                                        </p:attrNameLst>
                                      </p:cBhvr>
                                      <p:to>
                                        <p:strVal val="visible"/>
                                      </p:to>
                                    </p:set>
                                    <p:anim calcmode="lin" valueType="num">
                                      <p:cBhvr additive="base">
                                        <p:cTn id="19" dur="500" fill="hold"/>
                                        <p:tgtEl>
                                          <p:spTgt spid="81922">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1922">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1922">
                                            <p:txEl>
                                              <p:pRg st="5" end="5"/>
                                            </p:txEl>
                                          </p:spTgt>
                                        </p:tgtEl>
                                        <p:attrNameLst>
                                          <p:attrName>style.visibility</p:attrName>
                                        </p:attrNameLst>
                                      </p:cBhvr>
                                      <p:to>
                                        <p:strVal val="visible"/>
                                      </p:to>
                                    </p:set>
                                    <p:anim calcmode="lin" valueType="num">
                                      <p:cBhvr additive="base">
                                        <p:cTn id="23" dur="500" fill="hold"/>
                                        <p:tgtEl>
                                          <p:spTgt spid="81922">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1922">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1922">
                                            <p:txEl>
                                              <p:pRg st="6" end="6"/>
                                            </p:txEl>
                                          </p:spTgt>
                                        </p:tgtEl>
                                        <p:attrNameLst>
                                          <p:attrName>style.visibility</p:attrName>
                                        </p:attrNameLst>
                                      </p:cBhvr>
                                      <p:to>
                                        <p:strVal val="visible"/>
                                      </p:to>
                                    </p:set>
                                    <p:anim calcmode="lin" valueType="num">
                                      <p:cBhvr additive="base">
                                        <p:cTn id="27" dur="500" fill="hold"/>
                                        <p:tgtEl>
                                          <p:spTgt spid="81922">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1922">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81922">
                                            <p:txEl>
                                              <p:pRg st="7" end="7"/>
                                            </p:txEl>
                                          </p:spTgt>
                                        </p:tgtEl>
                                        <p:attrNameLst>
                                          <p:attrName>style.visibility</p:attrName>
                                        </p:attrNameLst>
                                      </p:cBhvr>
                                      <p:to>
                                        <p:strVal val="visible"/>
                                      </p:to>
                                    </p:set>
                                    <p:anim calcmode="lin" valueType="num">
                                      <p:cBhvr additive="base">
                                        <p:cTn id="31" dur="500" fill="hold"/>
                                        <p:tgtEl>
                                          <p:spTgt spid="81922">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1922">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81922">
                                            <p:txEl>
                                              <p:pRg st="8" end="8"/>
                                            </p:txEl>
                                          </p:spTgt>
                                        </p:tgtEl>
                                        <p:attrNameLst>
                                          <p:attrName>style.visibility</p:attrName>
                                        </p:attrNameLst>
                                      </p:cBhvr>
                                      <p:to>
                                        <p:strVal val="visible"/>
                                      </p:to>
                                    </p:set>
                                    <p:anim calcmode="lin" valueType="num">
                                      <p:cBhvr additive="base">
                                        <p:cTn id="35" dur="500" fill="hold"/>
                                        <p:tgtEl>
                                          <p:spTgt spid="81922">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81922">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152400"/>
            <a:ext cx="8610600" cy="5826125"/>
          </a:xfrm>
        </p:spPr>
        <p:txBody>
          <a:bodyPr/>
          <a:lstStyle/>
          <a:p>
            <a:pPr>
              <a:buFont typeface="Wingdings" panose="05000000000000000000" pitchFamily="2" charset="2"/>
              <a:buNone/>
            </a:pPr>
            <a:r>
              <a:rPr lang="en-US" altLang="zh-CN" sz="3000" smtClean="0">
                <a:solidFill>
                  <a:schemeClr val="tx2"/>
                </a:solidFill>
              </a:rPr>
              <a:t>3.1-19</a:t>
            </a:r>
            <a:r>
              <a:rPr lang="zh-CN" altLang="en-US" sz="3000" smtClean="0">
                <a:solidFill>
                  <a:schemeClr val="tx2"/>
                </a:solidFill>
              </a:rPr>
              <a:t>将下列公式化为主析取范式、主合取范式</a:t>
            </a:r>
            <a:endParaRPr lang="en-US" altLang="zh-CN" sz="3000" smtClean="0"/>
          </a:p>
          <a:p>
            <a:pPr>
              <a:buFont typeface="Wingdings" panose="05000000000000000000" pitchFamily="2" charset="2"/>
              <a:buNone/>
            </a:pPr>
            <a:r>
              <a:rPr lang="zh-CN" altLang="zh-CN" sz="3300" smtClean="0"/>
              <a:t>解：</a:t>
            </a:r>
            <a:endParaRPr lang="en-US" altLang="zh-CN" sz="3300" smtClean="0"/>
          </a:p>
          <a:p>
            <a:pPr>
              <a:buFont typeface="Wingdings" panose="05000000000000000000" pitchFamily="2" charset="2"/>
              <a:buNone/>
            </a:pPr>
            <a:r>
              <a:rPr lang="en-US" altLang="zh-CN" sz="3300" smtClean="0"/>
              <a:t>(1) P</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a:t>
            </a:r>
            <a:r>
              <a:rPr lang="en-US" altLang="zh-CN" sz="3300" smtClean="0">
                <a:sym typeface="Symbol" panose="05050102010706020507" pitchFamily="18" charset="2"/>
              </a:rPr>
              <a:t></a:t>
            </a:r>
            <a:r>
              <a:rPr lang="en-US" altLang="zh-CN" sz="3300" smtClean="0"/>
              <a:t>(</a:t>
            </a:r>
            <a:r>
              <a:rPr lang="en-US" altLang="zh-CN" sz="3300" smtClean="0">
                <a:sym typeface="Symbol" panose="05050102010706020507" pitchFamily="18" charset="2"/>
              </a:rPr>
              <a:t></a:t>
            </a:r>
            <a:r>
              <a:rPr lang="en-US" altLang="zh-CN" sz="3300" smtClean="0"/>
              <a:t>Q</a:t>
            </a:r>
            <a:r>
              <a:rPr lang="en-US" altLang="zh-CN" sz="3300" smtClean="0">
                <a:sym typeface="Symbol" panose="05050102010706020507" pitchFamily="18" charset="2"/>
              </a:rPr>
              <a:t></a:t>
            </a:r>
            <a:r>
              <a:rPr lang="en-US" altLang="zh-CN" sz="3300" smtClean="0"/>
              <a:t>P))</a:t>
            </a:r>
            <a:endParaRPr lang="zh-CN" altLang="zh-CN" sz="3300" smtClean="0"/>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 </a:t>
            </a:r>
            <a:r>
              <a:rPr lang="en-US" altLang="zh-CN" sz="3300" smtClean="0">
                <a:sym typeface="Symbol" panose="05050102010706020507" pitchFamily="18" charset="2"/>
              </a:rPr>
              <a:t>(</a:t>
            </a:r>
            <a:r>
              <a:rPr lang="en-US" altLang="zh-CN" sz="3300" smtClean="0"/>
              <a:t> Q</a:t>
            </a:r>
            <a:r>
              <a:rPr lang="en-US" altLang="zh-CN" sz="3300" smtClean="0">
                <a:sym typeface="Symbol" panose="05050102010706020507" pitchFamily="18" charset="2"/>
              </a:rPr>
              <a:t></a:t>
            </a:r>
            <a:r>
              <a:rPr lang="en-US" altLang="zh-CN" sz="3300" smtClean="0"/>
              <a:t>P))</a:t>
            </a:r>
            <a:endParaRPr lang="zh-CN" altLang="zh-CN" sz="3300" smtClean="0"/>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a:t>
            </a:r>
            <a:r>
              <a:rPr lang="en-US" altLang="zh-CN" sz="3300" smtClean="0">
                <a:sym typeface="Symbol" panose="05050102010706020507" pitchFamily="18" charset="2"/>
              </a:rPr>
              <a:t></a:t>
            </a:r>
            <a:r>
              <a:rPr lang="en-US" altLang="zh-CN" sz="3300" smtClean="0"/>
              <a:t>P)</a:t>
            </a:r>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 </a:t>
            </a:r>
            <a:r>
              <a:rPr lang="en-US" altLang="zh-CN" sz="3300" smtClean="0">
                <a:sym typeface="Symbol" panose="05050102010706020507" pitchFamily="18" charset="2"/>
              </a:rPr>
              <a:t></a:t>
            </a: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P)</a:t>
            </a:r>
            <a:endParaRPr lang="zh-CN" altLang="zh-CN" sz="3300" smtClean="0"/>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a:t>
            </a:r>
            <a:r>
              <a:rPr lang="en-US" altLang="zh-CN" sz="3300" smtClean="0"/>
              <a:t>Q </a:t>
            </a:r>
            <a:r>
              <a:rPr lang="zh-CN" altLang="zh-CN" sz="3300" smtClean="0"/>
              <a:t>（主合取范式）</a:t>
            </a:r>
            <a:endParaRPr lang="en-US" altLang="zh-CN" sz="3300" smtClean="0"/>
          </a:p>
          <a:p>
            <a:pPr>
              <a:buFont typeface="Wingdings" panose="05000000000000000000" pitchFamily="2" charset="2"/>
              <a:buNone/>
            </a:pPr>
            <a:r>
              <a:rPr lang="en-US" altLang="zh-CN" sz="3300" smtClean="0"/>
              <a:t>=</a:t>
            </a:r>
            <a:r>
              <a:rPr lang="en-US" altLang="zh-CN" sz="3300" smtClean="0">
                <a:sym typeface="Symbol" panose="05050102010706020507" pitchFamily="18" charset="2"/>
              </a:rPr>
              <a:t> (</a:t>
            </a:r>
            <a:r>
              <a:rPr lang="en-US" altLang="zh-CN" sz="3300" smtClean="0"/>
              <a:t>P</a:t>
            </a:r>
            <a:r>
              <a:rPr lang="en-US" altLang="zh-CN" sz="3300" smtClean="0">
                <a:sym typeface="Symbol" panose="05050102010706020507" pitchFamily="18" charset="2"/>
              </a:rPr>
              <a:t> </a:t>
            </a:r>
            <a:r>
              <a:rPr lang="en-US" altLang="zh-CN" sz="3300" smtClean="0"/>
              <a:t>(Q</a:t>
            </a:r>
            <a:r>
              <a:rPr lang="en-US" altLang="zh-CN" sz="3300" smtClean="0">
                <a:sym typeface="Symbol" panose="05050102010706020507" pitchFamily="18" charset="2"/>
              </a:rPr>
              <a:t></a:t>
            </a:r>
            <a:r>
              <a:rPr lang="en-US" altLang="zh-CN" sz="3300" smtClean="0"/>
              <a:t>Q)</a:t>
            </a:r>
            <a:r>
              <a:rPr lang="en-US" altLang="zh-CN" sz="3300" smtClean="0">
                <a:sym typeface="Symbol" panose="05050102010706020507" pitchFamily="18" charset="2"/>
              </a:rPr>
              <a:t> )(</a:t>
            </a:r>
            <a:r>
              <a:rPr lang="en-US" altLang="zh-CN" sz="3300" smtClean="0"/>
              <a:t>Q </a:t>
            </a:r>
            <a:r>
              <a:rPr lang="en-US" altLang="zh-CN" sz="3300" smtClean="0">
                <a:sym typeface="Symbol" panose="05050102010706020507" pitchFamily="18" charset="2"/>
              </a:rPr>
              <a:t></a:t>
            </a:r>
            <a:r>
              <a:rPr lang="en-US" altLang="zh-CN" sz="3300" smtClean="0"/>
              <a:t> (P</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 </a:t>
            </a:r>
            <a:r>
              <a:rPr lang="en-US" altLang="zh-CN" sz="3300" smtClean="0"/>
              <a:t>)</a:t>
            </a:r>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 </a:t>
            </a:r>
            <a:r>
              <a:rPr lang="en-US" altLang="zh-CN" sz="3300" smtClean="0"/>
              <a:t>Q)</a:t>
            </a:r>
            <a:r>
              <a:rPr lang="en-US" altLang="zh-CN" sz="3300" smtClean="0">
                <a:sym typeface="Symbol" panose="05050102010706020507" pitchFamily="18" charset="2"/>
              </a:rPr>
              <a:t> (</a:t>
            </a:r>
            <a:r>
              <a:rPr lang="en-US" altLang="zh-CN" sz="3300" smtClean="0"/>
              <a:t>P</a:t>
            </a:r>
            <a:r>
              <a:rPr lang="en-US" altLang="zh-CN" sz="3300" smtClean="0">
                <a:sym typeface="Symbol" panose="05050102010706020507" pitchFamily="18" charset="2"/>
              </a:rPr>
              <a:t>  </a:t>
            </a:r>
            <a:r>
              <a:rPr lang="en-US" altLang="zh-CN" sz="3300" smtClean="0"/>
              <a:t>Q)</a:t>
            </a:r>
            <a:r>
              <a:rPr lang="en-US" altLang="zh-CN" sz="3300" smtClean="0">
                <a:sym typeface="Symbol" panose="05050102010706020507" pitchFamily="18" charset="2"/>
              </a:rPr>
              <a:t> (PQ) (</a:t>
            </a:r>
            <a:r>
              <a:rPr lang="en-US" altLang="zh-CN" sz="3300" smtClean="0"/>
              <a:t>P</a:t>
            </a:r>
            <a:r>
              <a:rPr lang="en-US" altLang="zh-CN" sz="3300" smtClean="0">
                <a:sym typeface="Symbol" panose="05050102010706020507" pitchFamily="18" charset="2"/>
              </a:rPr>
              <a:t>Q)</a:t>
            </a:r>
          </a:p>
          <a:p>
            <a:pPr>
              <a:buFont typeface="Wingdings" panose="05000000000000000000" pitchFamily="2" charset="2"/>
              <a:buNone/>
            </a:pPr>
            <a:r>
              <a:rPr lang="en-US" altLang="zh-CN" sz="3300" smtClean="0"/>
              <a:t>=(</a:t>
            </a:r>
            <a:r>
              <a:rPr lang="en-US" altLang="zh-CN" sz="3300" smtClean="0">
                <a:sym typeface="Symbol" panose="05050102010706020507" pitchFamily="18" charset="2"/>
              </a:rPr>
              <a:t></a:t>
            </a:r>
            <a:r>
              <a:rPr lang="en-US" altLang="zh-CN" sz="3300" smtClean="0"/>
              <a:t>P</a:t>
            </a:r>
            <a:r>
              <a:rPr lang="en-US" altLang="zh-CN" sz="3300" smtClean="0">
                <a:sym typeface="Symbol" panose="05050102010706020507" pitchFamily="18" charset="2"/>
              </a:rPr>
              <a:t> </a:t>
            </a:r>
            <a:r>
              <a:rPr lang="en-US" altLang="zh-CN" sz="3300" smtClean="0"/>
              <a:t>Q)</a:t>
            </a:r>
            <a:r>
              <a:rPr lang="en-US" altLang="zh-CN" sz="3300" smtClean="0">
                <a:sym typeface="Symbol" panose="05050102010706020507" pitchFamily="18" charset="2"/>
              </a:rPr>
              <a:t> (</a:t>
            </a:r>
            <a:r>
              <a:rPr lang="en-US" altLang="zh-CN" sz="3300" smtClean="0"/>
              <a:t>P</a:t>
            </a:r>
            <a:r>
              <a:rPr lang="en-US" altLang="zh-CN" sz="3300" smtClean="0">
                <a:sym typeface="Symbol" panose="05050102010706020507" pitchFamily="18" charset="2"/>
              </a:rPr>
              <a:t>  </a:t>
            </a:r>
            <a:r>
              <a:rPr lang="en-US" altLang="zh-CN" sz="3300" smtClean="0"/>
              <a:t>Q)</a:t>
            </a:r>
            <a:r>
              <a:rPr lang="en-US" altLang="zh-CN" sz="3300" smtClean="0">
                <a:sym typeface="Symbol" panose="05050102010706020507" pitchFamily="18" charset="2"/>
              </a:rPr>
              <a:t> (</a:t>
            </a:r>
            <a:r>
              <a:rPr lang="en-US" altLang="zh-CN" sz="3300" smtClean="0">
                <a:solidFill>
                  <a:srgbClr val="FFC000"/>
                </a:solidFill>
                <a:sym typeface="Symbol" panose="05050102010706020507" pitchFamily="18" charset="2"/>
              </a:rPr>
              <a:t>PQ</a:t>
            </a:r>
            <a:r>
              <a:rPr lang="en-US" altLang="zh-CN" sz="3300" smtClean="0">
                <a:sym typeface="Symbol" panose="05050102010706020507" pitchFamily="18" charset="2"/>
              </a:rPr>
              <a:t>) </a:t>
            </a:r>
            <a:r>
              <a:rPr lang="en-US" altLang="zh-CN" sz="3300" smtClean="0"/>
              <a:t>(</a:t>
            </a:r>
            <a:r>
              <a:rPr lang="zh-CN" altLang="zh-CN" sz="3300" smtClean="0"/>
              <a:t>主</a:t>
            </a:r>
            <a:r>
              <a:rPr lang="zh-CN" altLang="en-US" sz="3300" smtClean="0"/>
              <a:t>析</a:t>
            </a:r>
            <a:r>
              <a:rPr lang="zh-CN" altLang="zh-CN" sz="3300" smtClean="0"/>
              <a:t>取范式</a:t>
            </a:r>
            <a:r>
              <a:rPr lang="en-US" altLang="zh-CN" sz="3300" smtClean="0"/>
              <a:t>)</a:t>
            </a:r>
            <a:endParaRPr lang="zh-CN" altLang="en-US" sz="3300" smtClean="0"/>
          </a:p>
          <a:p>
            <a:pPr>
              <a:buFont typeface="Wingdings" panose="05000000000000000000" pitchFamily="2" charset="2"/>
              <a:buNone/>
            </a:pPr>
            <a:endParaRPr lang="zh-CN" altLang="zh-CN" smtClean="0"/>
          </a:p>
          <a:p>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18637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B313EF2-F5E8-4988-B003-6995525A98DF}" type="slidenum">
              <a:rPr kumimoji="0" lang="zh-CN" altLang="en-US" sz="1400" b="0" smtClean="0"/>
              <a:pPr>
                <a:spcBef>
                  <a:spcPct val="0"/>
                </a:spcBef>
                <a:buClrTx/>
                <a:buFontTx/>
                <a:buNone/>
              </a:pPr>
              <a:t>115</a:t>
            </a:fld>
            <a:endParaRPr kumimoji="0" lang="en-US" altLang="zh-CN" sz="1400" b="0" smtClean="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 calcmode="lin" valueType="num">
                                      <p:cBhvr additive="base">
                                        <p:cTn id="3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内容占位符 2"/>
          <p:cNvSpPr>
            <a:spLocks noGrp="1"/>
          </p:cNvSpPr>
          <p:nvPr>
            <p:ph idx="1"/>
          </p:nvPr>
        </p:nvSpPr>
        <p:spPr>
          <a:xfrm>
            <a:off x="381000" y="269875"/>
            <a:ext cx="8534400" cy="5749925"/>
          </a:xfrm>
        </p:spPr>
        <p:txBody>
          <a:bodyPr/>
          <a:lstStyle/>
          <a:p>
            <a:r>
              <a:rPr lang="en-US" altLang="zh-CN" sz="2800" smtClean="0">
                <a:latin typeface="Times New Roman" panose="02020603050405020304" pitchFamily="18" charset="0"/>
                <a:cs typeface="Times New Roman" panose="02020603050405020304" pitchFamily="18" charset="0"/>
              </a:rPr>
              <a:t>(2)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zh-CN" altLang="zh-CN" sz="2800" smtClean="0">
                <a:latin typeface="Times New Roman" panose="02020603050405020304" pitchFamily="18" charset="0"/>
                <a:cs typeface="Times New Roman" panose="02020603050405020304" pitchFamily="18" charset="0"/>
              </a:rPr>
              <a:t>（主合取范式）</a:t>
            </a:r>
            <a:r>
              <a:rPr lang="en-US" altLang="zh-CN" sz="2800" smtClean="0">
                <a:latin typeface="Times New Roman" panose="02020603050405020304" pitchFamily="18" charset="0"/>
                <a:cs typeface="Times New Roman" panose="02020603050405020304" pitchFamily="18" charset="0"/>
              </a:rPr>
              <a:t> </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Q)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smtClean="0">
                <a:latin typeface="Times New Roman" panose="02020603050405020304" pitchFamily="18" charset="0"/>
                <a:cs typeface="Times New Roman" panose="02020603050405020304" pitchFamily="18" charset="0"/>
              </a:rPr>
              <a:t> Q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endParaRPr lang="zh-CN" altLang="zh-CN" sz="2800" smtClean="0">
              <a:latin typeface="Times New Roman" panose="02020603050405020304" pitchFamily="18" charset="0"/>
              <a:cs typeface="Times New Roman" panose="02020603050405020304" pitchFamily="18" charset="0"/>
            </a:endParaRPr>
          </a:p>
          <a:p>
            <a:pPr>
              <a:buFont typeface="Wingdings" panose="05000000000000000000" pitchFamily="2" charset="2"/>
              <a:buNone/>
            </a:pPr>
            <a:r>
              <a:rPr lang="en-US" altLang="zh-CN" sz="2800" smtClean="0">
                <a:latin typeface="Times New Roman" panose="02020603050405020304" pitchFamily="18" charset="0"/>
                <a:cs typeface="Times New Roman" panose="02020603050405020304" pitchFamily="18" charset="0"/>
              </a:rPr>
              <a:t>(</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 (</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P</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Q</a:t>
            </a:r>
            <a:r>
              <a:rPr lang="en-US" altLang="zh-CN" sz="2800" smtClean="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smtClean="0">
                <a:latin typeface="Times New Roman" panose="02020603050405020304" pitchFamily="18" charset="0"/>
                <a:cs typeface="Times New Roman" panose="02020603050405020304" pitchFamily="18" charset="0"/>
              </a:rPr>
              <a:t>R)</a:t>
            </a:r>
            <a:endParaRPr lang="zh-CN" altLang="zh-CN" sz="2800" smtClean="0">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8739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CB2109E-41C8-4146-946E-5F51676F10FE}" type="slidenum">
              <a:rPr kumimoji="0" lang="zh-CN" altLang="en-US" sz="1400" b="0" smtClean="0"/>
              <a:pPr>
                <a:spcBef>
                  <a:spcPct val="0"/>
                </a:spcBef>
                <a:buClrTx/>
                <a:buFontTx/>
                <a:buNone/>
              </a:pPr>
              <a:t>116</a:t>
            </a:fld>
            <a:endParaRPr kumimoji="0" lang="en-US" altLang="zh-CN" sz="1400" b="0" smtClean="0"/>
          </a:p>
        </p:txBody>
      </p:sp>
    </p:spTree>
  </p:cSld>
  <p:clrMapOvr>
    <a:masterClrMapping/>
  </p:clrMapOvr>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04800" y="76200"/>
            <a:ext cx="8382000" cy="6705600"/>
          </a:xfrm>
        </p:spPr>
        <p:txBody>
          <a:bodyPr/>
          <a:lstStyle/>
          <a:p>
            <a:pPr marL="0" indent="0">
              <a:spcBef>
                <a:spcPts val="0"/>
              </a:spcBef>
              <a:buFont typeface="Wingdings" panose="05000000000000000000" pitchFamily="2" charset="2"/>
              <a:buNone/>
              <a:defRPr/>
            </a:pP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将公式</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x(P(x)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Q(</a:t>
            </a:r>
            <a:r>
              <a:rPr lang="en-US" altLang="zh-CN" sz="3200" kern="100" dirty="0" err="1" smtClean="0">
                <a:solidFill>
                  <a:srgbClr val="FFC000"/>
                </a:solidFill>
                <a:effectLst/>
                <a:latin typeface="Times New Roman" panose="02020603050405020304" pitchFamily="18" charset="0"/>
              </a:rPr>
              <a:t>x,y</a:t>
            </a:r>
            <a:r>
              <a:rPr lang="en-US" altLang="zh-CN" sz="3200" kern="100" dirty="0" smtClean="0">
                <a:solidFill>
                  <a:srgbClr val="FFC000"/>
                </a:solidFill>
                <a:effectLst/>
                <a:latin typeface="Times New Roman" panose="02020603050405020304" pitchFamily="18" charset="0"/>
              </a:rPr>
              <a:t>))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solidFill>
                  <a:srgbClr val="FFC000"/>
                </a:solidFill>
                <a:effectLst/>
                <a:latin typeface="Times New Roman" panose="02020603050405020304" pitchFamily="18" charset="0"/>
              </a:rPr>
              <a:t>(</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err="1" smtClean="0">
                <a:solidFill>
                  <a:srgbClr val="FFC000"/>
                </a:solidFill>
                <a:effectLst/>
                <a:latin typeface="Times New Roman" panose="02020603050405020304" pitchFamily="18" charset="0"/>
              </a:rPr>
              <a:t>yP</a:t>
            </a:r>
            <a:r>
              <a:rPr lang="en-US" altLang="zh-CN" sz="3200" kern="100" dirty="0" smtClean="0">
                <a:solidFill>
                  <a:srgbClr val="FFC000"/>
                </a:solidFill>
                <a:effectLst/>
                <a:latin typeface="Times New Roman" panose="02020603050405020304" pitchFamily="18" charset="0"/>
              </a:rPr>
              <a:t>(y) </a:t>
            </a:r>
            <a:r>
              <a:rPr lang="en-US" altLang="zh-CN" sz="3200" kern="100" dirty="0" smtClean="0">
                <a:solidFill>
                  <a:srgbClr val="FFC000"/>
                </a:solidFill>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err="1" smtClean="0">
                <a:solidFill>
                  <a:srgbClr val="FFC000"/>
                </a:solidFill>
                <a:effectLst/>
                <a:latin typeface="Times New Roman" panose="02020603050405020304" pitchFamily="18" charset="0"/>
              </a:rPr>
              <a:t>zQ</a:t>
            </a:r>
            <a:r>
              <a:rPr lang="en-US" altLang="zh-CN" sz="3200" kern="100" dirty="0" smtClean="0">
                <a:solidFill>
                  <a:srgbClr val="FFC000"/>
                </a:solidFill>
                <a:effectLst/>
                <a:latin typeface="Times New Roman" panose="02020603050405020304" pitchFamily="18" charset="0"/>
              </a:rPr>
              <a:t>(</a:t>
            </a:r>
            <a:r>
              <a:rPr lang="en-US" altLang="zh-CN" sz="3200" kern="100" dirty="0" err="1" smtClean="0">
                <a:solidFill>
                  <a:srgbClr val="FFC000"/>
                </a:solidFill>
                <a:effectLst/>
                <a:latin typeface="Times New Roman" panose="02020603050405020304" pitchFamily="18" charset="0"/>
              </a:rPr>
              <a:t>y,z</a:t>
            </a:r>
            <a:r>
              <a:rPr lang="en-US" altLang="zh-CN" sz="3200" kern="100" dirty="0" smtClean="0">
                <a:solidFill>
                  <a:srgbClr val="FFC000"/>
                </a:solidFill>
                <a:effectLst/>
                <a:latin typeface="Times New Roman" panose="02020603050405020304" pitchFamily="18" charset="0"/>
              </a:rPr>
              <a:t>))</a:t>
            </a: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化成等价的前束范式并给出其</a:t>
            </a:r>
            <a:r>
              <a:rPr lang="en-US" altLang="zh-CN" sz="3200" kern="100" dirty="0" err="1" smtClean="0">
                <a:solidFill>
                  <a:srgbClr val="FFC000"/>
                </a:solidFill>
                <a:effectLst/>
                <a:latin typeface="Times New Roman" panose="02020603050405020304" pitchFamily="18" charset="0"/>
              </a:rPr>
              <a:t>Skolem</a:t>
            </a:r>
            <a:r>
              <a:rPr lang="zh-CN" altLang="zh-CN" sz="3200" kern="100" dirty="0" smtClean="0">
                <a:solidFill>
                  <a:srgbClr val="FFC000"/>
                </a:solidFill>
                <a:effectLst/>
                <a:latin typeface="Times New Roman" panose="02020603050405020304" pitchFamily="18" charset="0"/>
                <a:cs typeface="Times New Roman" panose="02020603050405020304" pitchFamily="18" charset="0"/>
              </a:rPr>
              <a:t>范式</a:t>
            </a:r>
            <a:endParaRPr lang="en-US" altLang="zh-CN" sz="3200" kern="100" dirty="0" smtClean="0">
              <a:solidFill>
                <a:srgbClr val="FFC000"/>
              </a:solidFill>
              <a:effectLst/>
              <a:latin typeface="Times New Roman" panose="02020603050405020304" pitchFamily="18" charset="0"/>
              <a:cs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yP</a:t>
            </a:r>
            <a:r>
              <a:rPr lang="en-US" altLang="zh-CN" sz="3200" kern="100" dirty="0" smtClean="0">
                <a:effectLst/>
                <a:latin typeface="Times New Roman" panose="02020603050405020304" pitchFamily="18" charset="0"/>
              </a:rPr>
              <a:t>(y)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x(P(x)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tP</a:t>
            </a:r>
            <a:r>
              <a:rPr lang="en-US" altLang="zh-CN" sz="3200" kern="100" dirty="0" smtClean="0">
                <a:effectLst/>
                <a:latin typeface="Times New Roman" panose="02020603050405020304" pitchFamily="18" charset="0"/>
              </a:rPr>
              <a:t>(t)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zQ</a:t>
            </a:r>
            <a:r>
              <a:rPr lang="en-US" altLang="zh-CN" sz="3200" kern="100" dirty="0" smtClean="0">
                <a:effectLst/>
                <a:latin typeface="Times New Roman" panose="02020603050405020304" pitchFamily="18" charset="0"/>
              </a:rPr>
              <a:t>(</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x</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a:t>
            </a:r>
            <a:r>
              <a:rPr lang="en-US" altLang="zh-CN" sz="3200" kern="100" dirty="0" smtClean="0">
                <a:effectLst/>
                <a:latin typeface="Times New Roman" panose="02020603050405020304" pitchFamily="18" charset="0"/>
              </a:rPr>
              <a:t>((P(x)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x</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t</a:t>
            </a:r>
            <a:r>
              <a:rPr lang="en-US" altLang="zh-CN" sz="3200" kern="100" dirty="0" err="1" smtClean="0">
                <a:effectLst/>
                <a:latin typeface="Times New Roman" panose="02020603050405020304" pitchFamily="18" charset="0"/>
                <a:sym typeface="Symbol" panose="05050102010706020507" pitchFamily="18" charset="2"/>
              </a:rPr>
              <a:t></a:t>
            </a:r>
            <a:r>
              <a:rPr lang="en-US" altLang="zh-CN" sz="3200" kern="100" dirty="0" err="1" smtClean="0">
                <a:effectLst/>
                <a:latin typeface="Times New Roman" panose="02020603050405020304" pitchFamily="18" charset="0"/>
              </a:rPr>
              <a:t>z</a:t>
            </a:r>
            <a:r>
              <a:rPr lang="en-US" altLang="zh-CN" sz="3200" kern="100" dirty="0" smtClean="0">
                <a:effectLst/>
                <a:latin typeface="Times New Roman" panose="02020603050405020304" pitchFamily="18" charset="0"/>
              </a:rPr>
              <a:t>((P(x)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P(x)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x,y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y,z</a:t>
            </a:r>
            <a:r>
              <a:rPr lang="en-US" altLang="zh-CN" sz="3200" kern="100" dirty="0" smtClean="0">
                <a:effectLst/>
                <a:latin typeface="Times New Roman" panose="02020603050405020304" pitchFamily="18" charset="0"/>
              </a:rPr>
              <a:t>))</a:t>
            </a:r>
            <a:endParaRPr lang="zh-CN" altLang="zh-CN" sz="3200" kern="100" dirty="0" smtClean="0">
              <a:effectLst/>
              <a:latin typeface="Times New Roman" panose="02020603050405020304" pitchFamily="18" charset="0"/>
            </a:endParaRPr>
          </a:p>
          <a:p>
            <a:pPr marL="0" indent="0" algn="just">
              <a:spcBef>
                <a:spcPts val="0"/>
              </a:spcBef>
              <a:spcAft>
                <a:spcPts val="0"/>
              </a:spcAft>
              <a:buFont typeface="Wingdings" panose="05000000000000000000" pitchFamily="2" charset="2"/>
              <a:buNone/>
              <a:defRPr/>
            </a:pPr>
            <a:r>
              <a:rPr lang="zh-CN" altLang="zh-CN" sz="3200" kern="100" dirty="0" smtClean="0">
                <a:effectLst/>
                <a:latin typeface="Times New Roman" panose="02020603050405020304" pitchFamily="18" charset="0"/>
              </a:rPr>
              <a:t>用</a:t>
            </a:r>
            <a:r>
              <a:rPr lang="en-US" altLang="zh-CN" sz="3200" kern="100" dirty="0" smtClean="0">
                <a:effectLst/>
                <a:latin typeface="Times New Roman" panose="02020603050405020304" pitchFamily="18" charset="0"/>
              </a:rPr>
              <a:t>a, b, c</a:t>
            </a:r>
            <a:r>
              <a:rPr lang="zh-CN" altLang="zh-CN" sz="3200" kern="100" dirty="0" smtClean="0">
                <a:effectLst/>
                <a:latin typeface="Times New Roman" panose="02020603050405020304" pitchFamily="18" charset="0"/>
              </a:rPr>
              <a:t>代替</a:t>
            </a:r>
            <a:r>
              <a:rPr lang="en-US" altLang="zh-CN" sz="3200" kern="100" dirty="0" err="1" smtClean="0">
                <a:effectLst/>
                <a:latin typeface="Times New Roman" panose="02020603050405020304" pitchFamily="18" charset="0"/>
              </a:rPr>
              <a:t>x,t</a:t>
            </a:r>
            <a:r>
              <a:rPr lang="en-US" altLang="zh-CN" sz="3200" kern="100" dirty="0" smtClean="0">
                <a:effectLst/>
                <a:latin typeface="Times New Roman" panose="02020603050405020304" pitchFamily="18" charset="0"/>
              </a:rPr>
              <a:t> ,z</a:t>
            </a:r>
            <a:r>
              <a:rPr lang="zh-CN" altLang="zh-CN" sz="3200" kern="100" dirty="0" smtClean="0">
                <a:effectLst/>
                <a:latin typeface="Times New Roman" panose="02020603050405020304" pitchFamily="18" charset="0"/>
              </a:rPr>
              <a:t>得</a:t>
            </a:r>
            <a:r>
              <a:rPr lang="en-US" altLang="zh-CN" sz="3200" kern="100" dirty="0" err="1" smtClean="0">
                <a:effectLst/>
                <a:latin typeface="Times New Roman" panose="02020603050405020304" pitchFamily="18" charset="0"/>
              </a:rPr>
              <a:t>Skolem</a:t>
            </a:r>
            <a:r>
              <a:rPr lang="zh-CN" altLang="zh-CN" sz="3200" kern="100" dirty="0" smtClean="0">
                <a:effectLst/>
                <a:latin typeface="Times New Roman" panose="02020603050405020304" pitchFamily="18" charset="0"/>
              </a:rPr>
              <a:t>范式</a:t>
            </a:r>
          </a:p>
          <a:p>
            <a:pPr marL="0" indent="0">
              <a:spcBef>
                <a:spcPts val="0"/>
              </a:spcBef>
              <a:buFont typeface="Wingdings" panose="05000000000000000000" pitchFamily="2" charset="2"/>
              <a:buNone/>
              <a:defRPr/>
            </a:pPr>
            <a:r>
              <a:rPr lang="zh-CN" altLang="zh-CN" sz="3200" kern="100" dirty="0" smtClean="0">
                <a:effectLst/>
                <a:latin typeface="Times New Roman" panose="02020603050405020304" pitchFamily="18" charset="0"/>
                <a:cs typeface="Times New Roman" panose="02020603050405020304" pitchFamily="18" charset="0"/>
              </a:rPr>
              <a:t>（</a:t>
            </a:r>
            <a:r>
              <a:rPr lang="en-US" altLang="zh-CN" sz="3200" kern="100" dirty="0" smtClean="0">
                <a:effectLst/>
                <a:latin typeface="Times New Roman" panose="02020603050405020304" pitchFamily="18" charset="0"/>
              </a:rPr>
              <a:t>P(a)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P(b))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a,y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P(b))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P(a)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y,c</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a,y</a:t>
            </a:r>
            <a:r>
              <a:rPr lang="en-US" altLang="zh-CN" sz="3200" kern="100" dirty="0" smtClean="0">
                <a:effectLst/>
                <a:latin typeface="Times New Roman" panose="02020603050405020304" pitchFamily="18" charset="0"/>
              </a:rPr>
              <a:t>) </a:t>
            </a:r>
            <a:r>
              <a:rPr lang="en-US" altLang="zh-CN" sz="3200" kern="100" dirty="0" smtClean="0">
                <a:effectLst/>
                <a:latin typeface="Times New Roman" panose="02020603050405020304" pitchFamily="18" charset="0"/>
                <a:cs typeface="Times New Roman" panose="02020603050405020304" pitchFamily="18" charset="0"/>
                <a:sym typeface="Symbol" panose="05050102010706020507" pitchFamily="18" charset="2"/>
              </a:rPr>
              <a:t></a:t>
            </a:r>
            <a:r>
              <a:rPr lang="en-US" altLang="zh-CN" sz="3200" kern="100" dirty="0" smtClean="0">
                <a:effectLst/>
                <a:latin typeface="Times New Roman" panose="02020603050405020304" pitchFamily="18" charset="0"/>
              </a:rPr>
              <a:t> Q(</a:t>
            </a:r>
            <a:r>
              <a:rPr lang="en-US" altLang="zh-CN" sz="3200" kern="100" dirty="0" err="1" smtClean="0">
                <a:effectLst/>
                <a:latin typeface="Times New Roman" panose="02020603050405020304" pitchFamily="18" charset="0"/>
              </a:rPr>
              <a:t>y,c</a:t>
            </a:r>
            <a:r>
              <a:rPr lang="en-US" altLang="zh-CN" sz="3200" kern="100" dirty="0" smtClean="0">
                <a:effectLst/>
                <a:latin typeface="Times New Roman" panose="02020603050405020304" pitchFamily="18" charset="0"/>
              </a:rPr>
              <a:t>))</a:t>
            </a:r>
            <a:endParaRPr lang="zh-CN" altLang="en-US" sz="3200" dirty="0"/>
          </a:p>
        </p:txBody>
      </p:sp>
      <p:sp>
        <p:nvSpPr>
          <p:cNvPr id="4" name="页脚占位符 3"/>
          <p:cNvSpPr>
            <a:spLocks noGrp="1"/>
          </p:cNvSpPr>
          <p:nvPr>
            <p:ph type="ftr" sz="quarter" idx="11"/>
          </p:nvPr>
        </p:nvSpPr>
        <p:spPr/>
        <p:txBody>
          <a:bodyPr/>
          <a:lstStyle/>
          <a:p>
            <a:pPr>
              <a:defRPr/>
            </a:pPr>
            <a:endParaRPr lang="en-US" altLang="zh-CN"/>
          </a:p>
        </p:txBody>
      </p:sp>
      <p:sp>
        <p:nvSpPr>
          <p:cNvPr id="5" name="灯片编号占位符 4"/>
          <p:cNvSpPr>
            <a:spLocks noGrp="1"/>
          </p:cNvSpPr>
          <p:nvPr>
            <p:ph type="sldNum" sz="quarter" idx="12"/>
          </p:nvPr>
        </p:nvSpPr>
        <p:spPr/>
        <p:txBody>
          <a:bodyPr/>
          <a:lstStyle/>
          <a:p>
            <a:pPr>
              <a:defRPr/>
            </a:pPr>
            <a:fld id="{4B6FB8C8-D49D-471F-8565-668861A4DB6A}" type="slidenum">
              <a:rPr lang="en-US" altLang="zh-CN" smtClean="0"/>
              <a:pPr>
                <a:defRPr/>
              </a:pPr>
              <a:t>117</a:t>
            </a:fld>
            <a:endParaRPr lang="en-US" altLang="zh-CN"/>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9" end="9"/>
                                            </p:txEl>
                                          </p:spTgt>
                                        </p:tgtEl>
                                        <p:attrNameLst>
                                          <p:attrName>style.visibility</p:attrName>
                                        </p:attrNameLst>
                                      </p:cBhvr>
                                      <p:to>
                                        <p:strVal val="visible"/>
                                      </p:to>
                                    </p:set>
                                    <p:anim calcmode="lin" valueType="num">
                                      <p:cBhvr additive="base">
                                        <p:cTn id="4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712787"/>
          </a:xfrm>
        </p:spPr>
        <p:txBody>
          <a:bodyPr/>
          <a:lstStyle/>
          <a:p>
            <a:pPr algn="l">
              <a:defRPr/>
            </a:pPr>
            <a:r>
              <a:rPr lang="zh-CN" altLang="en-US" sz="3200" dirty="0" smtClean="0"/>
              <a:t>练习：</a:t>
            </a:r>
            <a:endParaRPr lang="zh-CN" altLang="en-US" sz="3200" dirty="0"/>
          </a:p>
        </p:txBody>
      </p:sp>
      <p:sp>
        <p:nvSpPr>
          <p:cNvPr id="3" name="内容占位符 2"/>
          <p:cNvSpPr>
            <a:spLocks noGrp="1"/>
          </p:cNvSpPr>
          <p:nvPr>
            <p:ph idx="1"/>
          </p:nvPr>
        </p:nvSpPr>
        <p:spPr>
          <a:xfrm>
            <a:off x="152400" y="990600"/>
            <a:ext cx="9144000" cy="5257800"/>
          </a:xfrm>
        </p:spPr>
        <p:txBody>
          <a:bodyPr/>
          <a:lstStyle/>
          <a:p>
            <a:pPr>
              <a:buFont typeface="Wingdings" panose="05000000000000000000" pitchFamily="2" charset="2"/>
              <a:buNone/>
              <a:defRPr/>
            </a:pPr>
            <a:r>
              <a:rPr lang="zh-CN" altLang="en-US" dirty="0" smtClean="0"/>
              <a:t>判断对错：</a:t>
            </a:r>
            <a:endParaRPr lang="en-US" altLang="zh-CN" dirty="0" smtClean="0"/>
          </a:p>
          <a:p>
            <a:pPr>
              <a:buFont typeface="Wingdings" panose="05000000000000000000" pitchFamily="2" charset="2"/>
              <a:buNone/>
              <a:defRPr/>
            </a:pPr>
            <a:r>
              <a:rPr lang="en-US" altLang="zh-CN" sz="3300" dirty="0" smtClean="0"/>
              <a:t>(1)</a:t>
            </a:r>
            <a:r>
              <a:rPr lang="zh-CN" altLang="en-US" sz="3300" dirty="0" smtClean="0"/>
              <a:t>存在集合</a:t>
            </a:r>
            <a:r>
              <a:rPr lang="en-US" altLang="zh-CN" sz="3300" dirty="0" smtClean="0"/>
              <a:t>A,B   ,</a:t>
            </a:r>
            <a:r>
              <a:rPr lang="zh-CN" altLang="en-US" sz="3300" dirty="0" smtClean="0"/>
              <a:t>使</a:t>
            </a:r>
            <a:r>
              <a:rPr lang="en-US" altLang="zh-CN" sz="3300" dirty="0" smtClean="0"/>
              <a:t>A</a:t>
            </a:r>
            <a:r>
              <a:rPr lang="en-US" altLang="zh-CN" sz="3300" dirty="0" smtClean="0">
                <a:ea typeface="华文新魏" pitchFamily="2" charset="-122"/>
                <a:sym typeface="Symbol" pitchFamily="18" charset="2"/>
              </a:rPr>
              <a:t>B</a:t>
            </a:r>
            <a:r>
              <a:rPr lang="zh-CN" altLang="en-US" sz="3300" dirty="0" smtClean="0">
                <a:latin typeface="+mn-ea"/>
                <a:sym typeface="Symbol" pitchFamily="18" charset="2"/>
              </a:rPr>
              <a:t>且</a:t>
            </a:r>
            <a:r>
              <a:rPr lang="en-US" altLang="zh-CN" sz="3300" dirty="0" smtClean="0"/>
              <a:t>A</a:t>
            </a:r>
            <a:r>
              <a:rPr lang="en-US" altLang="zh-CN" sz="3300" dirty="0" smtClean="0">
                <a:solidFill>
                  <a:srgbClr val="FFFF66"/>
                </a:solidFill>
                <a:ea typeface="华文新魏" pitchFamily="2" charset="-122"/>
                <a:sym typeface="Symbol" pitchFamily="18" charset="2"/>
              </a:rPr>
              <a:t> </a:t>
            </a:r>
            <a:r>
              <a:rPr lang="en-US" altLang="zh-CN" sz="3300" dirty="0" smtClean="0">
                <a:solidFill>
                  <a:schemeClr val="tx2"/>
                </a:solidFill>
                <a:ea typeface="华文新魏" pitchFamily="2" charset="-122"/>
                <a:sym typeface="Symbol" pitchFamily="18" charset="2"/>
              </a:rPr>
              <a:t> </a:t>
            </a:r>
            <a:r>
              <a:rPr lang="en-US" altLang="zh-CN" sz="3300" dirty="0" smtClean="0">
                <a:ea typeface="华文新魏" pitchFamily="2" charset="-122"/>
                <a:sym typeface="Symbol" pitchFamily="18" charset="2"/>
              </a:rPr>
              <a:t>B</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(2)</a:t>
            </a:r>
            <a:r>
              <a:rPr lang="zh-CN" altLang="en-US" sz="3300" dirty="0" smtClean="0">
                <a:sym typeface="Symbol" pitchFamily="18" charset="2"/>
              </a:rPr>
              <a:t>设</a:t>
            </a:r>
            <a:r>
              <a:rPr lang="en-US" altLang="zh-CN" sz="3300" dirty="0" smtClean="0">
                <a:sym typeface="Symbol" pitchFamily="18" charset="2"/>
              </a:rPr>
              <a:t>A={1,3}, B={2,3} </a:t>
            </a:r>
            <a:r>
              <a:rPr lang="zh-CN" altLang="en-US" sz="3300" dirty="0" smtClean="0">
                <a:ea typeface="华文新魏" pitchFamily="2" charset="-122"/>
                <a:sym typeface="Symbol" pitchFamily="18" charset="2"/>
              </a:rPr>
              <a:t></a:t>
            </a:r>
            <a:r>
              <a:rPr lang="en-US" altLang="zh-CN" sz="3300" dirty="0" smtClean="0">
                <a:ea typeface="华文新魏" pitchFamily="2" charset="-122"/>
              </a:rPr>
              <a:t>(A)-</a:t>
            </a:r>
            <a:r>
              <a:rPr lang="zh-CN" altLang="en-US" sz="3300" dirty="0" smtClean="0">
                <a:ea typeface="华文新魏" pitchFamily="2" charset="-122"/>
                <a:sym typeface="Symbol" pitchFamily="18" charset="2"/>
              </a:rPr>
              <a:t></a:t>
            </a:r>
            <a:r>
              <a:rPr lang="en-US" altLang="zh-CN" sz="3300" dirty="0" smtClean="0">
                <a:ea typeface="华文新魏" pitchFamily="2" charset="-122"/>
              </a:rPr>
              <a:t>(B )={ {1}, {1,3}}</a:t>
            </a:r>
          </a:p>
          <a:p>
            <a:pPr>
              <a:buFont typeface="Wingdings" panose="05000000000000000000" pitchFamily="2" charset="2"/>
              <a:buNone/>
              <a:defRPr/>
            </a:pPr>
            <a:r>
              <a:rPr lang="en-US" altLang="zh-CN" sz="3300" dirty="0" smtClean="0">
                <a:solidFill>
                  <a:srgbClr val="FFFF00"/>
                </a:solidFill>
                <a:ea typeface="华文新魏" pitchFamily="2" charset="-122"/>
              </a:rPr>
              <a:t>(3)</a:t>
            </a:r>
            <a:r>
              <a:rPr lang="zh-CN" altLang="en-US" sz="3300" dirty="0" smtClean="0"/>
              <a:t>若</a:t>
            </a:r>
            <a:r>
              <a:rPr lang="en-US" altLang="zh-CN" sz="3300" dirty="0" smtClean="0"/>
              <a:t>R1,R2</a:t>
            </a:r>
            <a:r>
              <a:rPr lang="zh-CN" altLang="en-US" sz="3300" dirty="0" smtClean="0"/>
              <a:t>有反对称性</a:t>
            </a:r>
            <a:r>
              <a:rPr lang="en-US" altLang="zh-CN" sz="3300" dirty="0" smtClean="0"/>
              <a:t>,</a:t>
            </a:r>
            <a:r>
              <a:rPr lang="zh-CN" altLang="en-US" sz="3300" dirty="0" smtClean="0"/>
              <a:t>则</a:t>
            </a:r>
            <a:r>
              <a:rPr lang="en-US" altLang="zh-CN" sz="3300" dirty="0" smtClean="0"/>
              <a:t>R1</a:t>
            </a:r>
            <a:r>
              <a:rPr lang="en-US" altLang="zh-CN" sz="3300" dirty="0" smtClean="0">
                <a:sym typeface="Symbol" pitchFamily="18" charset="2"/>
              </a:rPr>
              <a:t>∪</a:t>
            </a:r>
            <a:r>
              <a:rPr lang="en-US" altLang="zh-CN" sz="3300" dirty="0" smtClean="0"/>
              <a:t>R2</a:t>
            </a:r>
            <a:r>
              <a:rPr lang="zh-CN" altLang="en-US" sz="3300" dirty="0" smtClean="0"/>
              <a:t>有反对称性</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(4)</a:t>
            </a:r>
            <a:r>
              <a:rPr lang="zh-CN" altLang="en-US" sz="3300" dirty="0" smtClean="0">
                <a:sym typeface="Symbol" pitchFamily="18" charset="2"/>
              </a:rPr>
              <a:t>设：</a:t>
            </a:r>
            <a:r>
              <a:rPr lang="en-US" altLang="zh-CN" sz="3300" dirty="0" smtClean="0">
                <a:sym typeface="Symbol" pitchFamily="18" charset="2"/>
              </a:rPr>
              <a:t>x </a:t>
            </a:r>
            <a:r>
              <a:rPr lang="en-US" altLang="zh-CN" sz="3300" dirty="0" smtClean="0"/>
              <a:t> e</a:t>
            </a:r>
            <a:r>
              <a:rPr lang="en-US" altLang="zh-CN" sz="3300" baseline="30000" dirty="0" smtClean="0"/>
              <a:t>x </a:t>
            </a:r>
            <a:r>
              <a:rPr lang="zh-CN" altLang="en-US" sz="3300" baseline="30000" dirty="0" smtClean="0"/>
              <a:t>，</a:t>
            </a:r>
            <a:r>
              <a:rPr lang="en-US" altLang="zh-CN" sz="3300" dirty="0" smtClean="0">
                <a:sym typeface="Symbol" pitchFamily="18" charset="2"/>
              </a:rPr>
              <a:t>x </a:t>
            </a:r>
            <a:r>
              <a:rPr lang="en-US" altLang="zh-CN" sz="3300" dirty="0" smtClean="0">
                <a:ea typeface="华文新魏" pitchFamily="2" charset="-122"/>
                <a:sym typeface="Symbol" pitchFamily="18" charset="2"/>
              </a:rPr>
              <a:t>R,</a:t>
            </a:r>
            <a:r>
              <a:rPr lang="zh-CN" altLang="en-US" sz="3300" dirty="0" smtClean="0">
                <a:latin typeface="+mn-ea"/>
                <a:sym typeface="Symbol" pitchFamily="18" charset="2"/>
              </a:rPr>
              <a:t>则</a:t>
            </a:r>
            <a:r>
              <a:rPr lang="zh-CN" altLang="en-US" sz="3300" dirty="0" smtClean="0">
                <a:sym typeface="Symbol" pitchFamily="18" charset="2"/>
              </a:rPr>
              <a:t>是</a:t>
            </a:r>
            <a:r>
              <a:rPr lang="en-US" altLang="zh-CN" sz="3300" dirty="0" smtClean="0">
                <a:latin typeface="+mn-ea"/>
                <a:sym typeface="Symbol" pitchFamily="18" charset="2"/>
              </a:rPr>
              <a:t>R</a:t>
            </a:r>
            <a:r>
              <a:rPr lang="zh-CN" altLang="en-US" sz="3300" dirty="0" smtClean="0">
                <a:latin typeface="+mn-ea"/>
                <a:sym typeface="Symbol" pitchFamily="18" charset="2"/>
              </a:rPr>
              <a:t>到</a:t>
            </a:r>
            <a:r>
              <a:rPr lang="en-US" altLang="zh-CN" sz="3300" dirty="0" smtClean="0">
                <a:sym typeface="Symbol" pitchFamily="18" charset="2"/>
              </a:rPr>
              <a:t>R</a:t>
            </a:r>
            <a:r>
              <a:rPr lang="en-US" altLang="zh-CN" sz="3300" baseline="30000" dirty="0" smtClean="0">
                <a:sym typeface="Symbol" pitchFamily="18" charset="2"/>
              </a:rPr>
              <a:t>+</a:t>
            </a:r>
            <a:r>
              <a:rPr lang="zh-CN" altLang="en-US" sz="3300" dirty="0" smtClean="0">
                <a:latin typeface="+mn-ea"/>
                <a:sym typeface="Symbol" pitchFamily="18" charset="2"/>
              </a:rPr>
              <a:t>的一一映射</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(5)(PQ)</a:t>
            </a:r>
            <a:r>
              <a:rPr lang="en-US" altLang="zh-CN" sz="3300" dirty="0" smtClean="0">
                <a:sym typeface="Symbol"/>
              </a:rPr>
              <a:t> (P  Q)</a:t>
            </a:r>
            <a:r>
              <a:rPr lang="zh-CN" altLang="en-US" sz="3300" dirty="0" smtClean="0">
                <a:sym typeface="Symbol"/>
              </a:rPr>
              <a:t>为恒假公式</a:t>
            </a:r>
            <a:endParaRPr lang="en-US" altLang="zh-CN" sz="3300" dirty="0" smtClean="0">
              <a:sym typeface="Symbol"/>
            </a:endParaRPr>
          </a:p>
          <a:p>
            <a:pPr>
              <a:buFont typeface="Wingdings" panose="05000000000000000000" pitchFamily="2" charset="2"/>
              <a:buNone/>
              <a:defRPr/>
            </a:pPr>
            <a:r>
              <a:rPr lang="en-US" altLang="zh-CN" sz="3300" dirty="0" smtClean="0">
                <a:solidFill>
                  <a:srgbClr val="FFFF00"/>
                </a:solidFill>
                <a:sym typeface="Symbol"/>
              </a:rPr>
              <a:t>(6)</a:t>
            </a:r>
            <a:r>
              <a:rPr lang="zh-CN" altLang="en-US" sz="3300" dirty="0" smtClean="0">
                <a:solidFill>
                  <a:srgbClr val="FFFF00"/>
                </a:solidFill>
                <a:sym typeface="Symbol"/>
              </a:rPr>
              <a:t> </a:t>
            </a:r>
            <a:r>
              <a:rPr lang="en-US" altLang="zh-CN" sz="3300" dirty="0" smtClean="0">
                <a:sym typeface="Symbol"/>
              </a:rPr>
              <a:t></a:t>
            </a:r>
            <a:r>
              <a:rPr lang="en-US" altLang="zh-CN" sz="3300" dirty="0" smtClean="0"/>
              <a:t>x(G(x)</a:t>
            </a:r>
            <a:r>
              <a:rPr lang="zh-CN" altLang="en-US" sz="3300" dirty="0" smtClean="0">
                <a:sym typeface="Symbol"/>
              </a:rPr>
              <a:t> </a:t>
            </a:r>
            <a:r>
              <a:rPr lang="en-US" altLang="zh-CN" sz="3300" dirty="0" smtClean="0">
                <a:sym typeface="Symbol"/>
              </a:rPr>
              <a:t>H(x))</a:t>
            </a:r>
            <a:r>
              <a:rPr lang="zh-CN" altLang="en-US" sz="3300" dirty="0" smtClean="0">
                <a:sym typeface="Symbol"/>
              </a:rPr>
              <a:t> </a:t>
            </a:r>
            <a:r>
              <a:rPr lang="en-US" altLang="zh-CN" sz="3300" dirty="0" smtClean="0">
                <a:latin typeface="Times New Roman" pitchFamily="18" charset="0"/>
                <a:sym typeface="Symbol" pitchFamily="18" charset="2"/>
              </a:rPr>
              <a:t></a:t>
            </a:r>
            <a:r>
              <a:rPr lang="en-US" altLang="zh-CN" sz="3300" dirty="0" smtClean="0">
                <a:sym typeface="Symbol"/>
              </a:rPr>
              <a:t></a:t>
            </a:r>
            <a:r>
              <a:rPr lang="en-US" altLang="zh-CN" sz="3300" dirty="0" err="1" smtClean="0"/>
              <a:t>xG</a:t>
            </a:r>
            <a:r>
              <a:rPr lang="en-US" altLang="zh-CN" sz="3300" dirty="0" smtClean="0"/>
              <a:t>(x)</a:t>
            </a:r>
            <a:r>
              <a:rPr lang="en-US" altLang="zh-CN" sz="3300" dirty="0" smtClean="0">
                <a:sym typeface="Symbol"/>
              </a:rPr>
              <a:t> </a:t>
            </a:r>
            <a:r>
              <a:rPr lang="zh-CN" altLang="en-US" sz="3300" dirty="0" smtClean="0">
                <a:sym typeface="Symbol"/>
              </a:rPr>
              <a:t> </a:t>
            </a:r>
            <a:r>
              <a:rPr lang="en-US" altLang="zh-CN" sz="3300" dirty="0" smtClean="0">
                <a:sym typeface="Symbol"/>
              </a:rPr>
              <a:t></a:t>
            </a:r>
            <a:r>
              <a:rPr lang="en-US" altLang="zh-CN" sz="3300" dirty="0" err="1" smtClean="0"/>
              <a:t>x</a:t>
            </a:r>
            <a:r>
              <a:rPr lang="en-US" altLang="zh-CN" sz="3300" dirty="0" err="1" smtClean="0">
                <a:sym typeface="Symbol"/>
              </a:rPr>
              <a:t>H</a:t>
            </a:r>
            <a:r>
              <a:rPr lang="en-US" altLang="zh-CN" sz="3300" dirty="0" smtClean="0">
                <a:sym typeface="Symbol"/>
              </a:rPr>
              <a:t>(x)</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sym typeface="Symbol" pitchFamily="18" charset="2"/>
              </a:rPr>
              <a:t>(7) </a:t>
            </a:r>
            <a:r>
              <a:rPr lang="en-US" altLang="zh-CN" sz="3300" dirty="0" smtClean="0">
                <a:sym typeface="Symbol" pitchFamily="18" charset="2"/>
              </a:rPr>
              <a:t>(PQ) R</a:t>
            </a:r>
            <a:r>
              <a:rPr lang="zh-CN" altLang="en-US" sz="3300" dirty="0" smtClean="0">
                <a:sym typeface="Symbol" pitchFamily="18" charset="2"/>
              </a:rPr>
              <a:t>与</a:t>
            </a:r>
            <a:r>
              <a:rPr lang="en-US" altLang="zh-CN" sz="3300" dirty="0" smtClean="0">
                <a:sym typeface="Symbol" pitchFamily="18" charset="2"/>
              </a:rPr>
              <a:t>(P</a:t>
            </a:r>
            <a:r>
              <a:rPr lang="en-US" altLang="zh-CN" sz="3300" dirty="0" smtClean="0">
                <a:sym typeface="Symbol"/>
              </a:rPr>
              <a:t>Q)</a:t>
            </a:r>
            <a:r>
              <a:rPr lang="en-US" altLang="zh-CN" sz="3300" dirty="0" smtClean="0">
                <a:sym typeface="Symbol" pitchFamily="18" charset="2"/>
              </a:rPr>
              <a:t> R</a:t>
            </a:r>
            <a:r>
              <a:rPr lang="zh-CN" altLang="en-US" dirty="0" smtClean="0">
                <a:sym typeface="Symbol" pitchFamily="18" charset="2"/>
              </a:rPr>
              <a:t>等价</a:t>
            </a:r>
            <a:endParaRPr lang="zh-CN" altLang="zh-CN" dirty="0" smtClean="0">
              <a:sym typeface="Symbol" pitchFamily="18" charset="2"/>
            </a:endParaRPr>
          </a:p>
          <a:p>
            <a:pPr>
              <a:buFont typeface="Wingdings" panose="05000000000000000000" pitchFamily="2" charset="2"/>
              <a:buNone/>
              <a:defRPr/>
            </a:pPr>
            <a:endParaRPr lang="zh-CN" altLang="en-US" dirty="0">
              <a:solidFill>
                <a:srgbClr val="FFFF00"/>
              </a:solidFill>
            </a:endParaRPr>
          </a:p>
        </p:txBody>
      </p:sp>
      <p:sp>
        <p:nvSpPr>
          <p:cNvPr id="4" name="页脚占位符 3"/>
          <p:cNvSpPr>
            <a:spLocks noGrp="1"/>
          </p:cNvSpPr>
          <p:nvPr>
            <p:ph type="ftr" sz="quarter" idx="11"/>
          </p:nvPr>
        </p:nvSpPr>
        <p:spPr/>
        <p:txBody>
          <a:bodyPr/>
          <a:lstStyle/>
          <a:p>
            <a:pPr>
              <a:defRPr/>
            </a:pPr>
            <a:endParaRPr lang="en-US" altLang="zh-CN"/>
          </a:p>
        </p:txBody>
      </p:sp>
      <p:sp>
        <p:nvSpPr>
          <p:cNvPr id="189445"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15CDA16-DE80-4028-9B62-B5E54DEF55DA}" type="slidenum">
              <a:rPr kumimoji="0" lang="zh-CN" altLang="en-US" sz="1400" b="0" smtClean="0"/>
              <a:pPr>
                <a:spcBef>
                  <a:spcPct val="0"/>
                </a:spcBef>
                <a:buClrTx/>
                <a:buFontTx/>
                <a:buNone/>
              </a:pPr>
              <a:t>118</a:t>
            </a:fld>
            <a:endParaRPr kumimoji="0" lang="en-US" altLang="zh-CN" sz="1400" b="0" smtClean="0"/>
          </a:p>
        </p:txBody>
      </p:sp>
    </p:spTree>
  </p:cSld>
  <p:clrMapOvr>
    <a:masterClrMapping/>
  </p:clrMapOvr>
  <p:transition spd="slow"/>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09550" y="495300"/>
            <a:ext cx="8705850" cy="6324600"/>
          </a:xfrm>
        </p:spPr>
        <p:txBody>
          <a:bodyPr/>
          <a:lstStyle/>
          <a:p>
            <a:pPr>
              <a:buFont typeface="Wingdings" panose="05000000000000000000" pitchFamily="2" charset="2"/>
              <a:buNone/>
              <a:defRPr/>
            </a:pPr>
            <a:r>
              <a:rPr lang="en-US" altLang="zh-CN" dirty="0" smtClean="0"/>
              <a:t>(8)</a:t>
            </a:r>
            <a:r>
              <a:rPr lang="zh-CN" altLang="en-US" dirty="0" smtClean="0"/>
              <a:t>对于集合</a:t>
            </a:r>
            <a:r>
              <a:rPr lang="en-US" altLang="zh-CN" dirty="0" smtClean="0"/>
              <a:t>A,B,C,</a:t>
            </a:r>
            <a:r>
              <a:rPr lang="zh-CN" altLang="en-US" dirty="0" smtClean="0"/>
              <a:t>若</a:t>
            </a:r>
            <a:r>
              <a:rPr lang="en-US" altLang="zh-CN" dirty="0" smtClean="0"/>
              <a:t>A</a:t>
            </a:r>
            <a:r>
              <a:rPr lang="en-US" altLang="zh-CN" dirty="0" smtClean="0">
                <a:sym typeface="Symbol"/>
              </a:rPr>
              <a:t> B=A C,</a:t>
            </a:r>
            <a:r>
              <a:rPr lang="en-US" altLang="zh-CN" dirty="0" smtClean="0">
                <a:ea typeface="华文新魏" pitchFamily="2" charset="-122"/>
              </a:rPr>
              <a:t> </a:t>
            </a:r>
          </a:p>
          <a:p>
            <a:pPr>
              <a:buFont typeface="Wingdings" panose="05000000000000000000" pitchFamily="2" charset="2"/>
              <a:buNone/>
              <a:defRPr/>
            </a:pPr>
            <a:r>
              <a:rPr lang="zh-CN" altLang="en-US" dirty="0" smtClean="0">
                <a:sym typeface="Symbol"/>
              </a:rPr>
              <a:t>  </a:t>
            </a:r>
            <a:r>
              <a:rPr lang="zh-CN" altLang="en-US" sz="3300" dirty="0" smtClean="0">
                <a:sym typeface="Symbol"/>
              </a:rPr>
              <a:t>则</a:t>
            </a:r>
            <a:r>
              <a:rPr lang="en-US" altLang="zh-CN" sz="3300" dirty="0" smtClean="0">
                <a:sym typeface="Symbol"/>
              </a:rPr>
              <a:t>B=C</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sym typeface="Symbol" pitchFamily="18" charset="2"/>
              </a:rPr>
              <a:t>(9)</a:t>
            </a:r>
            <a:r>
              <a:rPr lang="en-US" altLang="zh-CN" sz="3300" dirty="0" smtClean="0">
                <a:sym typeface="Symbol" pitchFamily="18" charset="2"/>
              </a:rPr>
              <a:t>A={1,2,3},A</a:t>
            </a:r>
            <a:r>
              <a:rPr lang="zh-CN" altLang="en-US" sz="3300" dirty="0" smtClean="0">
                <a:sym typeface="Symbol" pitchFamily="18" charset="2"/>
              </a:rPr>
              <a:t>上共有</a:t>
            </a:r>
            <a:r>
              <a:rPr lang="en-US" altLang="zh-CN" sz="3300" dirty="0" smtClean="0">
                <a:sym typeface="Symbol" pitchFamily="18" charset="2"/>
              </a:rPr>
              <a:t>6</a:t>
            </a:r>
            <a:r>
              <a:rPr lang="zh-CN" altLang="en-US" sz="3300" dirty="0" smtClean="0">
                <a:sym typeface="Symbol" pitchFamily="18" charset="2"/>
              </a:rPr>
              <a:t>个等价关系</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(10)</a:t>
            </a:r>
            <a:r>
              <a:rPr lang="zh-CN" altLang="en-US" sz="3300" dirty="0" smtClean="0">
                <a:sym typeface="Symbol" pitchFamily="18" charset="2"/>
              </a:rPr>
              <a:t>若</a:t>
            </a:r>
            <a:r>
              <a:rPr lang="en-US" altLang="zh-CN" sz="3300" dirty="0" smtClean="0">
                <a:sym typeface="Symbol" pitchFamily="18" charset="2"/>
              </a:rPr>
              <a:t>A</a:t>
            </a:r>
            <a:r>
              <a:rPr lang="en-US" altLang="zh-CN" sz="3300" dirty="0" smtClean="0">
                <a:solidFill>
                  <a:srgbClr val="FFFF00"/>
                </a:solidFill>
                <a:latin typeface="Times New Roman" pitchFamily="18" charset="0"/>
                <a:sym typeface="Symbol" pitchFamily="18" charset="2"/>
              </a:rPr>
              <a:t></a:t>
            </a:r>
            <a:r>
              <a:rPr lang="en-US" altLang="zh-CN" sz="3300" dirty="0" smtClean="0">
                <a:latin typeface="Times New Roman" pitchFamily="18" charset="0"/>
                <a:sym typeface="Symbol" pitchFamily="18" charset="2"/>
              </a:rPr>
              <a:t>B,</a:t>
            </a:r>
            <a:r>
              <a:rPr lang="zh-CN" altLang="en-US" sz="3300" dirty="0" smtClean="0">
                <a:latin typeface="Times New Roman" pitchFamily="18" charset="0"/>
                <a:sym typeface="Symbol" pitchFamily="18" charset="2"/>
              </a:rPr>
              <a:t>则</a:t>
            </a:r>
            <a:r>
              <a:rPr lang="en-US" altLang="zh-CN" sz="3300" dirty="0" smtClean="0">
                <a:latin typeface="Times New Roman" pitchFamily="18" charset="0"/>
                <a:sym typeface="Symbol" pitchFamily="18" charset="2"/>
              </a:rPr>
              <a:t>A</a:t>
            </a:r>
            <a:r>
              <a:rPr lang="en-US" altLang="zh-CN" sz="3300" dirty="0" smtClean="0">
                <a:sym typeface="Symbol"/>
              </a:rPr>
              <a:t> B=</a:t>
            </a:r>
            <a:r>
              <a:rPr lang="en-US" altLang="zh-CN" sz="3300" dirty="0" smtClean="0">
                <a:solidFill>
                  <a:srgbClr val="FFFF00"/>
                </a:solidFill>
                <a:sym typeface="Symbol"/>
              </a:rPr>
              <a:t>A</a:t>
            </a:r>
            <a:r>
              <a:rPr lang="en-US" altLang="zh-CN" sz="3300" dirty="0" smtClean="0">
                <a:sym typeface="Symbol"/>
              </a:rPr>
              <a:t>, A B=</a:t>
            </a:r>
            <a:r>
              <a:rPr lang="en-US" altLang="zh-CN" sz="3300" dirty="0" smtClean="0">
                <a:solidFill>
                  <a:srgbClr val="FFFF00"/>
                </a:solidFill>
                <a:sym typeface="Symbol"/>
              </a:rPr>
              <a:t>B</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(11)(P Q) ((</a:t>
            </a:r>
            <a:r>
              <a:rPr lang="en-US" altLang="zh-CN" sz="3300" dirty="0" smtClean="0">
                <a:solidFill>
                  <a:srgbClr val="FFFF00"/>
                </a:solidFill>
                <a:sym typeface="Symbol" pitchFamily="18" charset="2"/>
              </a:rPr>
              <a:t>Q R</a:t>
            </a:r>
            <a:r>
              <a:rPr lang="en-US" altLang="zh-CN" sz="3300" dirty="0" smtClean="0">
                <a:sym typeface="Symbol" pitchFamily="18" charset="2"/>
              </a:rPr>
              <a:t>) (PR))</a:t>
            </a:r>
            <a:r>
              <a:rPr lang="zh-CN" altLang="en-US" sz="3300" dirty="0" smtClean="0">
                <a:sym typeface="Symbol" pitchFamily="18" charset="2"/>
              </a:rPr>
              <a:t>是恒真公式</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olidFill>
                  <a:srgbClr val="FFFF00"/>
                </a:solidFill>
              </a:rPr>
              <a:t>(12)</a:t>
            </a:r>
            <a:r>
              <a:rPr lang="zh-CN" altLang="en-US" sz="3300" dirty="0" smtClean="0"/>
              <a:t>设</a:t>
            </a:r>
            <a:r>
              <a:rPr lang="en-US" altLang="zh-CN" sz="3300" dirty="0" smtClean="0"/>
              <a:t>S</a:t>
            </a:r>
            <a:r>
              <a:rPr lang="zh-CN" altLang="en-US" sz="3300" dirty="0" smtClean="0"/>
              <a:t>是</a:t>
            </a:r>
            <a:r>
              <a:rPr lang="en-US" altLang="zh-CN" sz="3300" dirty="0" smtClean="0"/>
              <a:t>G</a:t>
            </a:r>
            <a:r>
              <a:rPr lang="zh-CN" altLang="en-US" sz="3300" dirty="0" smtClean="0"/>
              <a:t>的</a:t>
            </a:r>
            <a:r>
              <a:rPr lang="en-US" altLang="zh-CN" sz="3300" dirty="0" err="1" smtClean="0"/>
              <a:t>Skolem</a:t>
            </a:r>
            <a:r>
              <a:rPr lang="zh-CN" altLang="en-US" sz="3300" dirty="0" smtClean="0"/>
              <a:t>范式</a:t>
            </a:r>
            <a:r>
              <a:rPr lang="en-US" altLang="zh-CN" sz="3300" dirty="0" smtClean="0"/>
              <a:t>,S</a:t>
            </a:r>
            <a:r>
              <a:rPr lang="zh-CN" altLang="en-US" sz="3300" dirty="0" smtClean="0"/>
              <a:t>与</a:t>
            </a:r>
            <a:r>
              <a:rPr lang="en-US" altLang="zh-CN" sz="3300" dirty="0" smtClean="0"/>
              <a:t>G</a:t>
            </a:r>
            <a:r>
              <a:rPr lang="zh-CN" altLang="en-US" sz="3300" dirty="0" smtClean="0"/>
              <a:t>恒真性等价</a:t>
            </a:r>
            <a:endParaRPr lang="en-US" altLang="zh-CN" sz="3300" dirty="0" smtClean="0"/>
          </a:p>
          <a:p>
            <a:pPr>
              <a:buFont typeface="Wingdings" panose="05000000000000000000" pitchFamily="2" charset="2"/>
              <a:buNone/>
              <a:defRPr/>
            </a:pPr>
            <a:endParaRPr lang="en-US" altLang="zh-CN" dirty="0" smtClean="0">
              <a:latin typeface="+mn-ea"/>
              <a:sym typeface="Symbol" pitchFamily="18" charset="2"/>
            </a:endParaRPr>
          </a:p>
          <a:p>
            <a:pPr>
              <a:buFont typeface="Wingdings" panose="05000000000000000000" pitchFamily="2" charset="2"/>
              <a:buNone/>
              <a:defRPr/>
            </a:pPr>
            <a:r>
              <a:rPr lang="zh-CN" altLang="en-US" sz="3300" dirty="0" smtClean="0">
                <a:latin typeface="Times New Roman" panose="02020603050405020304" pitchFamily="18" charset="0"/>
                <a:cs typeface="Times New Roman" panose="02020603050405020304" pitchFamily="18" charset="0"/>
                <a:sym typeface="Symbol" pitchFamily="18" charset="2"/>
              </a:rPr>
              <a:t>答案</a:t>
            </a:r>
            <a:r>
              <a:rPr lang="en-US" altLang="zh-CN" sz="3300" dirty="0" smtClean="0">
                <a:latin typeface="Times New Roman" panose="02020603050405020304" pitchFamily="18" charset="0"/>
                <a:cs typeface="Times New Roman" panose="02020603050405020304" pitchFamily="18" charset="0"/>
                <a:sym typeface="Wingdings" pitchFamily="2" charset="2"/>
              </a:rPr>
              <a:t>: (3),(6),(7),(9),(12) </a:t>
            </a:r>
            <a:r>
              <a:rPr lang="zh-CN" altLang="en-US" sz="3300" dirty="0" smtClean="0">
                <a:latin typeface="Times New Roman" panose="02020603050405020304" pitchFamily="18" charset="0"/>
                <a:cs typeface="Times New Roman" panose="02020603050405020304" pitchFamily="18" charset="0"/>
                <a:sym typeface="Wingdings" pitchFamily="2" charset="2"/>
              </a:rPr>
              <a:t>为错，其余对</a:t>
            </a:r>
            <a:endParaRPr lang="en-US" altLang="zh-CN" sz="3300" dirty="0" smtClean="0">
              <a:latin typeface="Times New Roman" panose="02020603050405020304" pitchFamily="18" charset="0"/>
              <a:cs typeface="Times New Roman" panose="02020603050405020304" pitchFamily="18" charset="0"/>
              <a:sym typeface="Symbol" pitchFamily="18" charset="2"/>
            </a:endParaRPr>
          </a:p>
          <a:p>
            <a:pPr>
              <a:buFont typeface="Wingdings" panose="05000000000000000000" pitchFamily="2" charset="2"/>
              <a:buNone/>
              <a:defRPr/>
            </a:pPr>
            <a:endParaRPr lang="en-US" altLang="zh-CN" dirty="0" smtClean="0">
              <a:sym typeface="Symbol" pitchFamily="18" charset="2"/>
            </a:endParaRPr>
          </a:p>
          <a:p>
            <a:pPr>
              <a:buFont typeface="Wingdings" panose="05000000000000000000" pitchFamily="2" charset="2"/>
              <a:buNone/>
              <a:defRPr/>
            </a:pPr>
            <a:endParaRPr lang="en-US" altLang="zh-CN" dirty="0" smtClean="0"/>
          </a:p>
          <a:p>
            <a:pPr>
              <a:buFont typeface="Wingdings" panose="05000000000000000000" pitchFamily="2" charset="2"/>
              <a:buNone/>
              <a:defRPr/>
            </a:pPr>
            <a:endParaRPr lang="zh-CN" altLang="en-US" dirty="0" smtClean="0"/>
          </a:p>
          <a:p>
            <a:pPr>
              <a:buFont typeface="Wingdings" panose="05000000000000000000" pitchFamily="2" charset="2"/>
              <a:buNone/>
              <a:defRPr/>
            </a:pPr>
            <a:endParaRPr lang="en-US" altLang="zh-CN" dirty="0" smtClean="0"/>
          </a:p>
        </p:txBody>
      </p:sp>
      <p:grpSp>
        <p:nvGrpSpPr>
          <p:cNvPr id="190467" name="组合 8"/>
          <p:cNvGrpSpPr>
            <a:grpSpLocks/>
          </p:cNvGrpSpPr>
          <p:nvPr/>
        </p:nvGrpSpPr>
        <p:grpSpPr bwMode="auto">
          <a:xfrm>
            <a:off x="6324600" y="522288"/>
            <a:ext cx="2590800" cy="584200"/>
            <a:chOff x="6019800" y="838274"/>
            <a:chExt cx="2590800" cy="584926"/>
          </a:xfrm>
        </p:grpSpPr>
        <p:sp>
          <p:nvSpPr>
            <p:cNvPr id="190470" name="TextBox 5"/>
            <p:cNvSpPr txBox="1">
              <a:spLocks noChangeArrowheads="1"/>
            </p:cNvSpPr>
            <p:nvPr/>
          </p:nvSpPr>
          <p:spPr bwMode="auto">
            <a:xfrm>
              <a:off x="6019800" y="838425"/>
              <a:ext cx="259080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ea typeface="华文新魏" panose="02010800040101010101" pitchFamily="2" charset="-122"/>
                </a:rPr>
                <a:t>A</a:t>
              </a:r>
              <a:r>
                <a:rPr lang="en-US" altLang="zh-CN">
                  <a:latin typeface="Times New Roman" panose="02020603050405020304" pitchFamily="18" charset="0"/>
                  <a:sym typeface="Symbol" panose="05050102010706020507" pitchFamily="18" charset="2"/>
                </a:rPr>
                <a:t> B=A C</a:t>
              </a:r>
              <a:endParaRPr lang="zh-CN" altLang="en-US">
                <a:latin typeface="Times New Roman" panose="02020603050405020304" pitchFamily="18" charset="0"/>
              </a:endParaRPr>
            </a:p>
          </p:txBody>
        </p:sp>
        <p:sp>
          <p:nvSpPr>
            <p:cNvPr id="190471" name="Line 6"/>
            <p:cNvSpPr>
              <a:spLocks noChangeShapeType="1"/>
            </p:cNvSpPr>
            <p:nvPr/>
          </p:nvSpPr>
          <p:spPr bwMode="auto">
            <a:xfrm>
              <a:off x="6161088" y="838274"/>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0472" name="Line 6"/>
            <p:cNvSpPr>
              <a:spLocks noChangeShapeType="1"/>
            </p:cNvSpPr>
            <p:nvPr/>
          </p:nvSpPr>
          <p:spPr bwMode="auto">
            <a:xfrm>
              <a:off x="7315200" y="857191"/>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 name="页脚占位符 1"/>
          <p:cNvSpPr>
            <a:spLocks noGrp="1"/>
          </p:cNvSpPr>
          <p:nvPr>
            <p:ph type="ftr" sz="quarter" idx="11"/>
          </p:nvPr>
        </p:nvSpPr>
        <p:spPr/>
        <p:txBody>
          <a:bodyPr/>
          <a:lstStyle/>
          <a:p>
            <a:pPr>
              <a:defRPr/>
            </a:pPr>
            <a:endParaRPr lang="en-US" altLang="zh-CN"/>
          </a:p>
        </p:txBody>
      </p:sp>
      <p:sp>
        <p:nvSpPr>
          <p:cNvPr id="190469"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8E691DE-7746-4A80-A4E8-960BB4C8572E}" type="slidenum">
              <a:rPr kumimoji="0" lang="zh-CN" altLang="en-US" sz="1400" b="0" smtClean="0"/>
              <a:pPr>
                <a:spcBef>
                  <a:spcPct val="0"/>
                </a:spcBef>
                <a:buClrTx/>
                <a:buFontTx/>
                <a:buNone/>
              </a:pPr>
              <a:t>119</a:t>
            </a:fld>
            <a:endParaRPr kumimoji="0" lang="en-US" altLang="zh-CN" sz="1400" b="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anim calcmode="lin" valueType="num">
                                      <p:cBhvr additive="base">
                                        <p:cTn id="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Rectangle 2"/>
          <p:cNvSpPr>
            <a:spLocks noGrp="1" noChangeArrowheads="1"/>
          </p:cNvSpPr>
          <p:nvPr>
            <p:ph type="body" idx="1"/>
          </p:nvPr>
        </p:nvSpPr>
        <p:spPr>
          <a:xfrm>
            <a:off x="266700" y="915081"/>
            <a:ext cx="8610600" cy="5334000"/>
          </a:xfrm>
        </p:spPr>
        <p:txBody>
          <a:bodyPr/>
          <a:lstStyle/>
          <a:p>
            <a:pPr marL="0" indent="0">
              <a:lnSpc>
                <a:spcPct val="120000"/>
              </a:lnSpc>
              <a:tabLst>
                <a:tab pos="1336675" algn="l"/>
              </a:tabLst>
              <a:defRPr/>
            </a:pPr>
            <a:r>
              <a:rPr lang="zh-CN" altLang="en-US" sz="3200" b="1" dirty="0" smtClean="0">
                <a:solidFill>
                  <a:srgbClr val="FFCC00"/>
                </a:solidFill>
                <a:latin typeface="宋体" pitchFamily="2" charset="-122"/>
              </a:rPr>
              <a:t>定理</a:t>
            </a:r>
            <a:r>
              <a:rPr lang="en-US" altLang="zh-CN" sz="3200" b="1" dirty="0" smtClean="0">
                <a:solidFill>
                  <a:srgbClr val="FFCC00"/>
                </a:solidFill>
                <a:latin typeface="Times New Roman" pitchFamily="18" charset="0"/>
              </a:rPr>
              <a:t>3.2.2</a:t>
            </a: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latin typeface="Times New Roman" pitchFamily="18" charset="0"/>
              </a:rPr>
              <a:t>S</a:t>
            </a:r>
            <a:r>
              <a:rPr lang="zh-CN" altLang="en-US" sz="3200" b="1" dirty="0" smtClean="0">
                <a:latin typeface="Times New Roman" pitchFamily="18" charset="0"/>
              </a:rPr>
              <a:t>是公式</a:t>
            </a:r>
            <a:r>
              <a:rPr lang="en-US" altLang="zh-CN" sz="3200" b="1" dirty="0" smtClean="0">
                <a:latin typeface="Times New Roman" pitchFamily="18" charset="0"/>
              </a:rPr>
              <a:t>G</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范式，于是，公式</a:t>
            </a:r>
            <a:r>
              <a:rPr lang="en-US" altLang="zh-CN" sz="3200" b="1" dirty="0" smtClean="0">
                <a:latin typeface="Times New Roman" pitchFamily="18" charset="0"/>
              </a:rPr>
              <a:t>G</a:t>
            </a:r>
            <a:r>
              <a:rPr lang="zh-CN" altLang="en-US" sz="3200" b="1" dirty="0" smtClean="0">
                <a:latin typeface="Times New Roman" pitchFamily="18" charset="0"/>
              </a:rPr>
              <a:t>是恒假的 当且仅当 公式</a:t>
            </a:r>
            <a:r>
              <a:rPr lang="en-US" altLang="zh-CN" sz="3200" b="1" dirty="0" smtClean="0">
                <a:latin typeface="Times New Roman" pitchFamily="18" charset="0"/>
              </a:rPr>
              <a:t>S</a:t>
            </a:r>
            <a:r>
              <a:rPr lang="zh-CN" altLang="en-US" sz="3200" b="1" dirty="0" smtClean="0">
                <a:latin typeface="Times New Roman" pitchFamily="18" charset="0"/>
              </a:rPr>
              <a:t>是恒假的</a:t>
            </a:r>
            <a:r>
              <a:rPr lang="zh-CN" altLang="en-US" sz="3200" b="1" dirty="0" smtClean="0">
                <a:solidFill>
                  <a:srgbClr val="FFC000"/>
                </a:solidFill>
                <a:latin typeface="Times New Roman" pitchFamily="18" charset="0"/>
              </a:rPr>
              <a:t>。</a:t>
            </a:r>
            <a:r>
              <a:rPr lang="en-US" altLang="zh-CN" sz="3200" b="1" dirty="0" smtClean="0">
                <a:solidFill>
                  <a:srgbClr val="FFC000"/>
                </a:solidFill>
                <a:latin typeface="Times New Roman" pitchFamily="18" charset="0"/>
              </a:rPr>
              <a:t> (G</a:t>
            </a:r>
            <a:r>
              <a:rPr lang="zh-CN" altLang="en-US" sz="3200" b="1" dirty="0" smtClean="0">
                <a:solidFill>
                  <a:srgbClr val="FFC000"/>
                </a:solidFill>
                <a:latin typeface="宋体" pitchFamily="2" charset="-122"/>
              </a:rPr>
              <a:t>与</a:t>
            </a:r>
            <a:r>
              <a:rPr lang="en-US" altLang="zh-CN" sz="3200" b="1" dirty="0" smtClean="0">
                <a:solidFill>
                  <a:srgbClr val="FFC000"/>
                </a:solidFill>
                <a:latin typeface="Times New Roman" pitchFamily="18" charset="0"/>
              </a:rPr>
              <a:t>S</a:t>
            </a:r>
            <a:r>
              <a:rPr lang="zh-CN" altLang="en-US" sz="3200" b="1" dirty="0" smtClean="0">
                <a:solidFill>
                  <a:srgbClr val="FFC000"/>
                </a:solidFill>
                <a:latin typeface="宋体" pitchFamily="2" charset="-122"/>
              </a:rPr>
              <a:t>的恒假性等价</a:t>
            </a:r>
            <a:r>
              <a:rPr lang="en-US" altLang="zh-CN" sz="3200" b="1" dirty="0" smtClean="0">
                <a:solidFill>
                  <a:srgbClr val="FFC000"/>
                </a:solidFill>
                <a:latin typeface="宋体" pitchFamily="2" charset="-122"/>
              </a:rPr>
              <a:t>)</a:t>
            </a:r>
            <a:endParaRPr lang="zh-CN" altLang="en-US" sz="3200" b="1" dirty="0" smtClean="0">
              <a:solidFill>
                <a:srgbClr val="FFC000"/>
              </a:solidFill>
              <a:latin typeface="Times New Roman" pitchFamily="18" charset="0"/>
            </a:endParaRPr>
          </a:p>
          <a:p>
            <a:pPr marL="0" indent="0">
              <a:lnSpc>
                <a:spcPct val="120000"/>
              </a:lnSpc>
              <a:buFont typeface="Wingdings" panose="05000000000000000000" pitchFamily="2" charset="2"/>
              <a:buNone/>
              <a:tabLst>
                <a:tab pos="1336675" algn="l"/>
              </a:tabLst>
              <a:defRPr/>
            </a:pPr>
            <a:r>
              <a:rPr lang="zh-CN" altLang="en-US" sz="3200" b="1" dirty="0" smtClean="0">
                <a:solidFill>
                  <a:srgbClr val="FFCC00"/>
                </a:solidFill>
                <a:latin typeface="Times New Roman" pitchFamily="18" charset="0"/>
              </a:rPr>
              <a:t>证明：</a:t>
            </a:r>
            <a:r>
              <a:rPr lang="zh-CN" altLang="en-US" sz="3200" b="1" dirty="0" smtClean="0">
                <a:latin typeface="Times New Roman" pitchFamily="18" charset="0"/>
              </a:rPr>
              <a:t>若</a:t>
            </a:r>
            <a:r>
              <a:rPr lang="en-US" altLang="zh-CN" sz="3200" b="1" dirty="0" smtClean="0">
                <a:latin typeface="Times New Roman" pitchFamily="18" charset="0"/>
              </a:rPr>
              <a:t>G</a:t>
            </a:r>
            <a:r>
              <a:rPr lang="zh-CN" altLang="en-US" sz="3200" b="1" dirty="0" smtClean="0">
                <a:latin typeface="Times New Roman" pitchFamily="18" charset="0"/>
              </a:rPr>
              <a:t>恒假，而</a:t>
            </a:r>
            <a:r>
              <a:rPr lang="en-US" altLang="zh-CN" sz="3200" b="1" dirty="0" smtClean="0">
                <a:latin typeface="Times New Roman" pitchFamily="18" charset="0"/>
              </a:rPr>
              <a:t>S</a:t>
            </a:r>
            <a:r>
              <a:rPr lang="zh-CN" altLang="en-US" sz="3200" b="1" dirty="0" smtClean="0">
                <a:latin typeface="Times New Roman" pitchFamily="18" charset="0"/>
              </a:rPr>
              <a:t>可满足，由</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的可满足性是等价</a:t>
            </a:r>
            <a:r>
              <a:rPr lang="zh-CN" altLang="en-US" sz="3200" b="1" dirty="0" smtClean="0">
                <a:latin typeface="Times New Roman" pitchFamily="18" charset="0"/>
              </a:rPr>
              <a:t>知，</a:t>
            </a:r>
            <a:r>
              <a:rPr lang="en-US" altLang="zh-CN" sz="3200" b="1" dirty="0" smtClean="0">
                <a:latin typeface="Times New Roman" pitchFamily="18" charset="0"/>
              </a:rPr>
              <a:t>G</a:t>
            </a:r>
            <a:r>
              <a:rPr lang="zh-CN" altLang="en-US" sz="3200" b="1" dirty="0" smtClean="0">
                <a:latin typeface="Times New Roman" pitchFamily="18" charset="0"/>
              </a:rPr>
              <a:t>是可满足的，矛盾。</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若</a:t>
            </a:r>
            <a:r>
              <a:rPr lang="en-US" altLang="zh-CN" sz="3200" b="1" dirty="0" smtClean="0">
                <a:latin typeface="Times New Roman" pitchFamily="18" charset="0"/>
              </a:rPr>
              <a:t>S</a:t>
            </a:r>
            <a:r>
              <a:rPr lang="zh-CN" altLang="en-US" sz="3200" b="1" dirty="0" smtClean="0">
                <a:latin typeface="Times New Roman" pitchFamily="18" charset="0"/>
              </a:rPr>
              <a:t>恒假，而</a:t>
            </a:r>
            <a:r>
              <a:rPr lang="en-US" altLang="zh-CN" sz="3200" b="1" dirty="0" smtClean="0">
                <a:latin typeface="Times New Roman" pitchFamily="18" charset="0"/>
              </a:rPr>
              <a:t>G</a:t>
            </a:r>
            <a:r>
              <a:rPr lang="zh-CN" altLang="en-US" sz="3200" b="1" dirty="0" smtClean="0">
                <a:latin typeface="Times New Roman" pitchFamily="18" charset="0"/>
              </a:rPr>
              <a:t>可满足，由</a:t>
            </a:r>
            <a:r>
              <a:rPr lang="en-US" altLang="zh-CN" sz="3200" b="1" dirty="0" smtClean="0">
                <a:latin typeface="Times New Roman" pitchFamily="18" charset="0"/>
              </a:rPr>
              <a:t>G</a:t>
            </a:r>
            <a:r>
              <a:rPr lang="zh-CN" altLang="en-US" sz="3200" b="1" dirty="0" smtClean="0">
                <a:latin typeface="宋体" pitchFamily="2" charset="-122"/>
              </a:rPr>
              <a:t>与</a:t>
            </a:r>
            <a:r>
              <a:rPr lang="en-US" altLang="zh-CN" sz="3200" b="1" dirty="0" smtClean="0">
                <a:latin typeface="Times New Roman" pitchFamily="18" charset="0"/>
              </a:rPr>
              <a:t>S</a:t>
            </a:r>
            <a:r>
              <a:rPr lang="zh-CN" altLang="en-US" sz="3200" b="1" dirty="0" smtClean="0">
                <a:latin typeface="宋体" pitchFamily="2" charset="-122"/>
              </a:rPr>
              <a:t>的可满足性是等价</a:t>
            </a:r>
            <a:r>
              <a:rPr lang="zh-CN" altLang="en-US" sz="3200" b="1" dirty="0" smtClean="0">
                <a:latin typeface="Times New Roman" pitchFamily="18" charset="0"/>
              </a:rPr>
              <a:t>知，</a:t>
            </a:r>
            <a:r>
              <a:rPr lang="en-US" altLang="zh-CN" sz="3200" b="1" dirty="0" smtClean="0">
                <a:latin typeface="Times New Roman" pitchFamily="18" charset="0"/>
              </a:rPr>
              <a:t>S</a:t>
            </a:r>
            <a:r>
              <a:rPr lang="zh-CN" altLang="en-US" sz="3200" b="1" dirty="0" smtClean="0">
                <a:latin typeface="Times New Roman" pitchFamily="18" charset="0"/>
              </a:rPr>
              <a:t>是可满足的，矛盾。</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故定理成立。</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1DDCB95F-4454-4C54-9BC8-9DEA9E57C765}" type="slidenum">
              <a:rPr lang="en-US" altLang="zh-CN" smtClean="0">
                <a:solidFill>
                  <a:srgbClr val="FFFFFF"/>
                </a:solidFill>
              </a:rPr>
              <a:pPr>
                <a:defRPr/>
              </a:pPr>
              <a:t>12</a:t>
            </a:fld>
            <a:endParaRPr lang="en-US" altLang="zh-CN">
              <a:solidFill>
                <a:srgbClr val="FFFFFF"/>
              </a:solidFill>
            </a:endParaRPr>
          </a:p>
        </p:txBody>
      </p:sp>
      <p:sp>
        <p:nvSpPr>
          <p:cNvPr id="6" name="Rectangle 6"/>
          <p:cNvSpPr>
            <a:spLocks noGrp="1" noChangeArrowheads="1"/>
          </p:cNvSpPr>
          <p:nvPr>
            <p:ph type="title"/>
          </p:nvPr>
        </p:nvSpPr>
        <p:spPr>
          <a:xfrm>
            <a:off x="0" y="0"/>
            <a:ext cx="9067800" cy="685800"/>
          </a:xfrm>
        </p:spPr>
        <p:txBody>
          <a:bodyPr/>
          <a:lstStyle/>
          <a:p>
            <a:pPr algn="l" eaLnBrk="1" hangingPunct="1">
              <a:defRPr/>
            </a:pPr>
            <a:r>
              <a:rPr lang="en-US" altLang="zh-CN" sz="3600" b="1" dirty="0" smtClean="0">
                <a:latin typeface="黑体" panose="02010609060101010101" pitchFamily="49" charset="-122"/>
                <a:ea typeface="黑体" panose="02010609060101010101" pitchFamily="49" charset="-122"/>
              </a:rPr>
              <a:t>4  </a:t>
            </a:r>
            <a:r>
              <a:rPr lang="zh-CN" altLang="en-US" sz="3600" b="1" dirty="0" smtClean="0">
                <a:latin typeface="黑体" panose="02010609060101010101" pitchFamily="49" charset="-122"/>
                <a:ea typeface="黑体" panose="02010609060101010101" pitchFamily="49" charset="-122"/>
              </a:rPr>
              <a:t>公式</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与其</a:t>
            </a:r>
            <a:r>
              <a:rPr lang="en-US" altLang="zh-CN" sz="3600" b="1" dirty="0" err="1" smtClean="0">
                <a:latin typeface="黑体" panose="02010609060101010101" pitchFamily="49" charset="-122"/>
                <a:ea typeface="黑体" panose="02010609060101010101" pitchFamily="49" charset="-122"/>
              </a:rPr>
              <a:t>Skolem</a:t>
            </a:r>
            <a:r>
              <a:rPr lang="zh-CN" altLang="en-US" sz="3600" b="1" dirty="0" smtClean="0">
                <a:latin typeface="黑体" panose="02010609060101010101" pitchFamily="49" charset="-122"/>
                <a:ea typeface="黑体" panose="02010609060101010101" pitchFamily="49" charset="-122"/>
              </a:rPr>
              <a:t>范式</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间的关系</a:t>
            </a:r>
          </a:p>
        </p:txBody>
      </p:sp>
    </p:spTree>
    <p:extLst>
      <p:ext uri="{BB962C8B-B14F-4D97-AF65-F5344CB8AC3E}">
        <p14:creationId xmlns:p14="http://schemas.microsoft.com/office/powerpoint/2010/main" val="296878909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5170">
                                            <p:txEl>
                                              <p:pRg st="1" end="1"/>
                                            </p:txEl>
                                          </p:spTgt>
                                        </p:tgtEl>
                                        <p:attrNameLst>
                                          <p:attrName>style.visibility</p:attrName>
                                        </p:attrNameLst>
                                      </p:cBhvr>
                                      <p:to>
                                        <p:strVal val="visible"/>
                                      </p:to>
                                    </p:set>
                                    <p:anim calcmode="lin" valueType="num">
                                      <p:cBhvr additive="base">
                                        <p:cTn id="7" dur="500" fill="hold"/>
                                        <p:tgtEl>
                                          <p:spTgt spid="1351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35170">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35170">
                                            <p:txEl>
                                              <p:pRg st="2" end="2"/>
                                            </p:txEl>
                                          </p:spTgt>
                                        </p:tgtEl>
                                        <p:attrNameLst>
                                          <p:attrName>style.visibility</p:attrName>
                                        </p:attrNameLst>
                                      </p:cBhvr>
                                      <p:to>
                                        <p:strVal val="visible"/>
                                      </p:to>
                                    </p:set>
                                    <p:anim calcmode="lin" valueType="num">
                                      <p:cBhvr additive="base">
                                        <p:cTn id="11" dur="500" fill="hold"/>
                                        <p:tgtEl>
                                          <p:spTgt spid="135170">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35170">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5170">
                                            <p:txEl>
                                              <p:pRg st="3" end="3"/>
                                            </p:txEl>
                                          </p:spTgt>
                                        </p:tgtEl>
                                        <p:attrNameLst>
                                          <p:attrName>style.visibility</p:attrName>
                                        </p:attrNameLst>
                                      </p:cBhvr>
                                      <p:to>
                                        <p:strVal val="visible"/>
                                      </p:to>
                                    </p:set>
                                    <p:anim calcmode="lin" valueType="num">
                                      <p:cBhvr additive="base">
                                        <p:cTn id="15" dur="500" fill="hold"/>
                                        <p:tgtEl>
                                          <p:spTgt spid="135170">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351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07988" y="352425"/>
            <a:ext cx="8077200" cy="6161088"/>
          </a:xfrm>
        </p:spPr>
        <p:txBody>
          <a:bodyPr/>
          <a:lstStyle/>
          <a:p>
            <a:pPr>
              <a:buFont typeface="Wingdings" panose="05000000000000000000" pitchFamily="2" charset="2"/>
              <a:buNone/>
              <a:defRPr/>
            </a:pPr>
            <a:r>
              <a:rPr lang="zh-CN" altLang="en-US" sz="3300" dirty="0" smtClean="0">
                <a:latin typeface="+mn-ea"/>
                <a:sym typeface="Symbol" pitchFamily="18" charset="2"/>
              </a:rPr>
              <a:t>简答题：</a:t>
            </a:r>
            <a:endParaRPr lang="en-US" altLang="zh-CN" sz="3300" dirty="0" smtClean="0">
              <a:latin typeface="+mn-ea"/>
              <a:sym typeface="Symbol" pitchFamily="18" charset="2"/>
            </a:endParaRPr>
          </a:p>
          <a:p>
            <a:pPr>
              <a:buFont typeface="Wingdings" panose="05000000000000000000" pitchFamily="2" charset="2"/>
              <a:buNone/>
              <a:defRPr/>
            </a:pPr>
            <a:r>
              <a:rPr lang="en-US" altLang="zh-CN" sz="3300" dirty="0" smtClean="0">
                <a:sym typeface="Symbol" pitchFamily="18" charset="2"/>
              </a:rPr>
              <a:t>(1)</a:t>
            </a:r>
            <a:r>
              <a:rPr lang="zh-CN" altLang="en-US" sz="3300" dirty="0" smtClean="0">
                <a:sym typeface="Symbol" pitchFamily="18" charset="2"/>
              </a:rPr>
              <a:t>集合</a:t>
            </a:r>
            <a:r>
              <a:rPr lang="en-US" altLang="zh-CN" sz="3300" dirty="0" smtClean="0">
                <a:sym typeface="Symbol" pitchFamily="18" charset="2"/>
              </a:rPr>
              <a:t>A</a:t>
            </a:r>
            <a:r>
              <a:rPr lang="zh-CN" altLang="en-US" sz="3300" dirty="0" smtClean="0">
                <a:sym typeface="Symbol" pitchFamily="18" charset="2"/>
              </a:rPr>
              <a:t>有</a:t>
            </a:r>
            <a:r>
              <a:rPr lang="en-US" altLang="zh-CN" sz="3300" dirty="0" smtClean="0">
                <a:sym typeface="Symbol" pitchFamily="18" charset="2"/>
              </a:rPr>
              <a:t>n</a:t>
            </a:r>
            <a:r>
              <a:rPr lang="zh-CN" altLang="en-US" sz="3300" dirty="0" smtClean="0">
                <a:sym typeface="Symbol" pitchFamily="18" charset="2"/>
              </a:rPr>
              <a:t>个元素，</a:t>
            </a:r>
            <a:r>
              <a:rPr lang="en-US" altLang="zh-CN" sz="3300" dirty="0" smtClean="0">
                <a:sym typeface="Symbol" pitchFamily="18" charset="2"/>
              </a:rPr>
              <a:t>A</a:t>
            </a:r>
            <a:r>
              <a:rPr lang="zh-CN" altLang="en-US" sz="3300" dirty="0" smtClean="0">
                <a:sym typeface="Symbol" pitchFamily="18" charset="2"/>
              </a:rPr>
              <a:t>上有多少个即对称又反对称的关系？</a:t>
            </a:r>
            <a:endParaRPr lang="en-US" altLang="zh-CN" sz="3300" dirty="0" smtClean="0">
              <a:sym typeface="Symbol" pitchFamily="18" charset="2"/>
            </a:endParaRPr>
          </a:p>
          <a:p>
            <a:pPr>
              <a:buFont typeface="Wingdings" panose="05000000000000000000" pitchFamily="2" charset="2"/>
              <a:buNone/>
              <a:defRPr/>
            </a:pPr>
            <a:r>
              <a:rPr lang="en-US" altLang="zh-CN" sz="3300" dirty="0" smtClean="0">
                <a:sym typeface="Symbol" pitchFamily="18" charset="2"/>
              </a:rPr>
              <a:t> (2)P,Q,R</a:t>
            </a:r>
            <a:r>
              <a:rPr lang="zh-CN" altLang="en-US" sz="3300" dirty="0" smtClean="0">
                <a:sym typeface="Symbol" pitchFamily="18" charset="2"/>
              </a:rPr>
              <a:t>共有多少个极小项？满足某个极小项</a:t>
            </a:r>
            <a:r>
              <a:rPr lang="en-US" altLang="zh-CN" sz="3300" dirty="0" smtClean="0">
                <a:sym typeface="Symbol" pitchFamily="18" charset="2"/>
              </a:rPr>
              <a:t>mi</a:t>
            </a:r>
            <a:r>
              <a:rPr lang="zh-CN" altLang="en-US" sz="3300" dirty="0" smtClean="0">
                <a:sym typeface="Symbol" pitchFamily="18" charset="2"/>
              </a:rPr>
              <a:t>的解释唯一吗？弄假某个极小项</a:t>
            </a:r>
            <a:r>
              <a:rPr lang="en-US" altLang="zh-CN" sz="3300" dirty="0" smtClean="0">
                <a:sym typeface="Symbol" pitchFamily="18" charset="2"/>
              </a:rPr>
              <a:t>mi</a:t>
            </a:r>
            <a:r>
              <a:rPr lang="zh-CN" altLang="en-US" sz="3300" dirty="0" smtClean="0">
                <a:sym typeface="Symbol" pitchFamily="18" charset="2"/>
              </a:rPr>
              <a:t>的解释唯一吗？</a:t>
            </a:r>
            <a:endParaRPr lang="en-US" altLang="zh-CN" sz="3300" dirty="0" smtClean="0">
              <a:sym typeface="Symbol" pitchFamily="18" charset="2"/>
            </a:endParaRPr>
          </a:p>
          <a:p>
            <a:pPr>
              <a:buFont typeface="Wingdings" panose="05000000000000000000" pitchFamily="2" charset="2"/>
              <a:buNone/>
              <a:defRPr/>
            </a:pPr>
            <a:r>
              <a:rPr lang="en-US" altLang="zh-CN" sz="3300" dirty="0" smtClean="0">
                <a:sym typeface="Symbol" pitchFamily="18" charset="2"/>
              </a:rPr>
              <a:t>(3)</a:t>
            </a:r>
            <a:r>
              <a:rPr lang="en-US" altLang="zh-CN" sz="3300" dirty="0"/>
              <a:t> A={</a:t>
            </a:r>
            <a:r>
              <a:rPr lang="en-US" altLang="zh-CN" sz="3300" dirty="0" err="1"/>
              <a:t>a,b,c,d</a:t>
            </a:r>
            <a:r>
              <a:rPr lang="en-US" altLang="zh-CN" sz="3300" dirty="0"/>
              <a:t>}, R={(</a:t>
            </a:r>
            <a:r>
              <a:rPr lang="en-US" altLang="zh-CN" sz="3300" dirty="0" err="1"/>
              <a:t>a,a</a:t>
            </a:r>
            <a:r>
              <a:rPr lang="en-US" altLang="zh-CN" sz="3300" dirty="0"/>
              <a:t>),(</a:t>
            </a:r>
            <a:r>
              <a:rPr lang="en-US" altLang="zh-CN" sz="3300" dirty="0" err="1"/>
              <a:t>b,b</a:t>
            </a:r>
            <a:r>
              <a:rPr lang="en-US" altLang="zh-CN" sz="3300" dirty="0"/>
              <a:t>),(</a:t>
            </a:r>
            <a:r>
              <a:rPr lang="en-US" altLang="zh-CN" sz="3300" dirty="0" err="1"/>
              <a:t>a,b</a:t>
            </a:r>
            <a:r>
              <a:rPr lang="en-US" altLang="zh-CN" sz="3300" dirty="0"/>
              <a:t>),(</a:t>
            </a:r>
            <a:r>
              <a:rPr lang="en-US" altLang="zh-CN" sz="3300" dirty="0" err="1"/>
              <a:t>c,d</a:t>
            </a:r>
            <a:r>
              <a:rPr lang="en-US" altLang="zh-CN" sz="3300" dirty="0"/>
              <a:t>)}</a:t>
            </a:r>
            <a:r>
              <a:rPr lang="zh-CN" altLang="zh-CN" sz="3300" dirty="0"/>
              <a:t>是</a:t>
            </a:r>
            <a:r>
              <a:rPr lang="en-US" altLang="zh-CN" sz="3300" dirty="0"/>
              <a:t>A</a:t>
            </a:r>
            <a:r>
              <a:rPr lang="zh-CN" altLang="zh-CN" sz="3300" dirty="0"/>
              <a:t>上二元关系，求</a:t>
            </a:r>
            <a:r>
              <a:rPr lang="en-US" altLang="zh-CN" sz="3300" dirty="0"/>
              <a:t>t(R</a:t>
            </a:r>
            <a:r>
              <a:rPr lang="en-US" altLang="zh-CN" sz="3300" dirty="0" smtClean="0"/>
              <a:t>)</a:t>
            </a:r>
          </a:p>
          <a:p>
            <a:pPr>
              <a:buFont typeface="Wingdings" panose="05000000000000000000" pitchFamily="2" charset="2"/>
              <a:buNone/>
              <a:defRPr/>
            </a:pPr>
            <a:r>
              <a:rPr lang="zh-CN" altLang="en-US" sz="3300" dirty="0" smtClean="0">
                <a:sym typeface="Symbol" pitchFamily="18" charset="2"/>
              </a:rPr>
              <a:t>解</a:t>
            </a:r>
            <a:r>
              <a:rPr lang="en-US" altLang="zh-CN" sz="3300" dirty="0" smtClean="0">
                <a:sym typeface="Symbol" pitchFamily="18" charset="2"/>
              </a:rPr>
              <a:t>:</a:t>
            </a:r>
            <a:r>
              <a:rPr lang="en-US" altLang="zh-CN" sz="3300" dirty="0" smtClean="0">
                <a:sym typeface="Wingdings" panose="05000000000000000000" pitchFamily="2" charset="2"/>
              </a:rPr>
              <a:t>(1)2</a:t>
            </a:r>
            <a:r>
              <a:rPr lang="en-US" altLang="zh-CN" sz="3300" baseline="30000" dirty="0" smtClean="0">
                <a:sym typeface="Wingdings" panose="05000000000000000000" pitchFamily="2" charset="2"/>
              </a:rPr>
              <a:t>n </a:t>
            </a:r>
            <a:r>
              <a:rPr lang="en-US" altLang="zh-CN" sz="3300" dirty="0" smtClean="0">
                <a:sym typeface="Wingdings" panose="05000000000000000000" pitchFamily="2" charset="2"/>
              </a:rPr>
              <a:t>; (2)8</a:t>
            </a:r>
            <a:r>
              <a:rPr lang="zh-CN" altLang="en-US" sz="3300" dirty="0" smtClean="0">
                <a:sym typeface="Wingdings" panose="05000000000000000000" pitchFamily="2" charset="2"/>
              </a:rPr>
              <a:t>个，唯一，不唯一</a:t>
            </a:r>
            <a:r>
              <a:rPr lang="en-US" altLang="zh-CN" sz="3300" dirty="0" smtClean="0">
                <a:sym typeface="Wingdings" panose="05000000000000000000" pitchFamily="2" charset="2"/>
              </a:rPr>
              <a:t>; (3) R</a:t>
            </a:r>
            <a:endParaRPr lang="en-US" altLang="zh-CN" sz="3300" baseline="30000" dirty="0" smtClean="0">
              <a:sym typeface="Symbol" pitchFamily="18" charset="2"/>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9149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B6652A5-B434-4EC0-8BBC-BC262D351592}" type="slidenum">
              <a:rPr kumimoji="0" lang="zh-CN" altLang="en-US" sz="1400" b="0" smtClean="0"/>
              <a:pPr>
                <a:spcBef>
                  <a:spcPct val="0"/>
                </a:spcBef>
                <a:buClrTx/>
                <a:buFontTx/>
                <a:buNone/>
              </a:pPr>
              <a:t>120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87338" y="214313"/>
            <a:ext cx="8964612" cy="2062162"/>
          </a:xfrm>
        </p:spPr>
        <p:txBody>
          <a:bodyPr/>
          <a:lstStyle/>
          <a:p>
            <a:pPr>
              <a:defRPr/>
            </a:pPr>
            <a:r>
              <a:rPr lang="zh-CN" altLang="en-US" sz="3100" b="1" dirty="0" smtClean="0">
                <a:latin typeface="+mn-lt"/>
                <a:ea typeface="+mn-ea"/>
              </a:rPr>
              <a:t>习题</a:t>
            </a:r>
            <a:r>
              <a:rPr lang="en-US" altLang="zh-CN" sz="3100" b="1" dirty="0" smtClean="0">
                <a:latin typeface="+mn-lt"/>
                <a:ea typeface="+mn-ea"/>
              </a:rPr>
              <a:t>1.2-9   </a:t>
            </a:r>
            <a:r>
              <a:rPr lang="zh-CN" altLang="zh-CN" sz="3100" b="1" dirty="0" smtClean="0">
                <a:solidFill>
                  <a:schemeClr val="tx1"/>
                </a:solidFill>
                <a:latin typeface="+mn-lt"/>
                <a:ea typeface="+mn-ea"/>
              </a:rPr>
              <a:t>设</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是集合</a:t>
            </a:r>
            <a:r>
              <a:rPr lang="en-US" altLang="zh-CN" sz="3100" b="1" dirty="0" smtClean="0">
                <a:solidFill>
                  <a:schemeClr val="tx1"/>
                </a:solidFill>
                <a:latin typeface="+mn-lt"/>
                <a:ea typeface="+mn-ea"/>
              </a:rPr>
              <a:t>A</a:t>
            </a:r>
            <a:r>
              <a:rPr lang="zh-CN" altLang="zh-CN" sz="3100" b="1" dirty="0" smtClean="0">
                <a:solidFill>
                  <a:schemeClr val="tx1"/>
                </a:solidFill>
                <a:latin typeface="+mn-lt"/>
                <a:ea typeface="+mn-ea"/>
              </a:rPr>
              <a:t>上的关系，如果</a:t>
            </a:r>
            <a:r>
              <a:rPr lang="en-US" altLang="zh-CN" sz="3100" b="1" dirty="0" smtClean="0">
                <a:solidFill>
                  <a:schemeClr val="tx1"/>
                </a:solidFill>
                <a:latin typeface="+mn-lt"/>
                <a:ea typeface="+mn-ea"/>
              </a:rPr>
              <a:t/>
            </a:r>
            <a:br>
              <a:rPr lang="en-US" altLang="zh-CN" sz="3100" b="1" dirty="0" smtClean="0">
                <a:solidFill>
                  <a:schemeClr val="tx1"/>
                </a:solidFill>
                <a:latin typeface="+mn-lt"/>
                <a:ea typeface="+mn-ea"/>
              </a:rPr>
            </a:br>
            <a:r>
              <a:rPr lang="en-US" altLang="zh-CN" sz="3100" b="1" dirty="0" smtClean="0">
                <a:solidFill>
                  <a:schemeClr val="tx1"/>
                </a:solidFill>
                <a:latin typeface="+mn-lt"/>
                <a:ea typeface="+mn-ea"/>
              </a:rPr>
              <a:t>1</a:t>
            </a:r>
            <a:r>
              <a:rPr lang="zh-CN" altLang="zh-CN" sz="3100" b="1" dirty="0" smtClean="0">
                <a:solidFill>
                  <a:schemeClr val="tx1"/>
                </a:solidFill>
                <a:latin typeface="+mn-lt"/>
                <a:ea typeface="+mn-ea"/>
              </a:rPr>
              <a:t>）对任意</a:t>
            </a:r>
            <a:r>
              <a:rPr lang="en-US" altLang="zh-CN" sz="3100" b="1" dirty="0" err="1" smtClean="0">
                <a:solidFill>
                  <a:schemeClr val="tx1"/>
                </a:solidFill>
                <a:latin typeface="+mn-lt"/>
                <a:ea typeface="+mn-ea"/>
              </a:rPr>
              <a:t>a</a:t>
            </a:r>
            <a:r>
              <a:rPr lang="en-US" altLang="zh-CN" sz="3100" b="1" dirty="0" err="1" smtClean="0">
                <a:solidFill>
                  <a:schemeClr val="tx1"/>
                </a:solidFill>
                <a:latin typeface="+mn-lt"/>
                <a:ea typeface="+mn-ea"/>
                <a:sym typeface="Symbol"/>
              </a:rPr>
              <a:t></a:t>
            </a:r>
            <a:r>
              <a:rPr lang="en-US" altLang="zh-CN" sz="3100" b="1" dirty="0" err="1" smtClean="0">
                <a:solidFill>
                  <a:schemeClr val="tx1"/>
                </a:solidFill>
                <a:latin typeface="+mn-lt"/>
                <a:ea typeface="+mn-ea"/>
              </a:rPr>
              <a:t>A</a:t>
            </a:r>
            <a:r>
              <a:rPr lang="zh-CN" altLang="zh-CN" sz="3100" b="1" dirty="0" smtClean="0">
                <a:solidFill>
                  <a:schemeClr val="tx1"/>
                </a:solidFill>
                <a:latin typeface="+mn-lt"/>
                <a:ea typeface="+mn-ea"/>
              </a:rPr>
              <a:t>，都有</a:t>
            </a:r>
            <a:r>
              <a:rPr lang="en-US" altLang="zh-CN" sz="3100" b="1" dirty="0" smtClean="0">
                <a:solidFill>
                  <a:schemeClr val="tx1"/>
                </a:solidFill>
                <a:latin typeface="+mn-lt"/>
                <a:ea typeface="+mn-ea"/>
              </a:rPr>
              <a:t>a R a </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
            </a:r>
            <a:br>
              <a:rPr lang="en-US" altLang="zh-CN" sz="3100" b="1" dirty="0" smtClean="0">
                <a:solidFill>
                  <a:schemeClr val="tx1"/>
                </a:solidFill>
                <a:latin typeface="+mn-lt"/>
                <a:ea typeface="+mn-ea"/>
              </a:rPr>
            </a:br>
            <a:r>
              <a:rPr lang="en-US" altLang="zh-CN" sz="3100" b="1" dirty="0" smtClean="0">
                <a:solidFill>
                  <a:schemeClr val="tx1"/>
                </a:solidFill>
                <a:latin typeface="+mn-lt"/>
                <a:ea typeface="+mn-ea"/>
              </a:rPr>
              <a:t>2</a:t>
            </a:r>
            <a:r>
              <a:rPr lang="zh-CN" altLang="zh-CN" sz="3100" b="1" dirty="0" smtClean="0">
                <a:solidFill>
                  <a:schemeClr val="tx1"/>
                </a:solidFill>
                <a:latin typeface="+mn-lt"/>
                <a:ea typeface="+mn-ea"/>
              </a:rPr>
              <a:t>）若</a:t>
            </a:r>
            <a:r>
              <a:rPr lang="en-US" altLang="zh-CN" sz="3100" b="1" dirty="0" err="1" smtClean="0">
                <a:solidFill>
                  <a:schemeClr val="tx1"/>
                </a:solidFill>
                <a:latin typeface="+mn-lt"/>
                <a:ea typeface="+mn-ea"/>
              </a:rPr>
              <a:t>aRb</a:t>
            </a:r>
            <a:r>
              <a:rPr lang="zh-CN" altLang="zh-CN" sz="3100" b="1" dirty="0" smtClean="0">
                <a:solidFill>
                  <a:schemeClr val="tx1"/>
                </a:solidFill>
                <a:latin typeface="+mn-lt"/>
                <a:ea typeface="+mn-ea"/>
              </a:rPr>
              <a:t>，</a:t>
            </a:r>
            <a:r>
              <a:rPr lang="en-US" altLang="zh-CN" sz="3100" b="1" dirty="0" err="1" smtClean="0">
                <a:solidFill>
                  <a:schemeClr val="tx1"/>
                </a:solidFill>
                <a:latin typeface="+mn-lt"/>
                <a:ea typeface="+mn-ea"/>
              </a:rPr>
              <a:t>aRc</a:t>
            </a:r>
            <a:r>
              <a:rPr lang="zh-CN" altLang="zh-CN" sz="3100" b="1" dirty="0" smtClean="0">
                <a:solidFill>
                  <a:schemeClr val="tx1"/>
                </a:solidFill>
                <a:latin typeface="+mn-lt"/>
                <a:ea typeface="+mn-ea"/>
              </a:rPr>
              <a:t>，则</a:t>
            </a:r>
            <a:r>
              <a:rPr lang="en-US" altLang="zh-CN" sz="3100" b="1" dirty="0" err="1" smtClean="0">
                <a:solidFill>
                  <a:schemeClr val="tx1"/>
                </a:solidFill>
                <a:latin typeface="+mn-lt"/>
                <a:ea typeface="+mn-ea"/>
              </a:rPr>
              <a:t>bRc</a:t>
            </a:r>
            <a:r>
              <a:rPr lang="en-US" altLang="zh-CN" sz="3100" b="1" dirty="0" smtClean="0">
                <a:solidFill>
                  <a:schemeClr val="tx1"/>
                </a:solidFill>
                <a:latin typeface="+mn-lt"/>
                <a:ea typeface="+mn-ea"/>
              </a:rPr>
              <a:t> </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 </a:t>
            </a:r>
            <a:r>
              <a:rPr lang="zh-CN" altLang="zh-CN" sz="3100" b="1" dirty="0" smtClean="0">
                <a:solidFill>
                  <a:schemeClr val="tx1"/>
                </a:solidFill>
                <a:latin typeface="+mn-lt"/>
                <a:ea typeface="+mn-ea"/>
              </a:rPr>
              <a:t>证明：</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是等价关系</a:t>
            </a:r>
            <a:r>
              <a:rPr lang="zh-CN" altLang="zh-CN" sz="3100" b="1" dirty="0" smtClean="0">
                <a:solidFill>
                  <a:schemeClr val="tx1"/>
                </a:solidFill>
                <a:latin typeface="+mn-ea"/>
                <a:ea typeface="+mn-ea"/>
              </a:rPr>
              <a:t>。</a:t>
            </a:r>
            <a:r>
              <a:rPr lang="zh-CN" altLang="zh-CN" sz="3100" dirty="0" smtClean="0">
                <a:solidFill>
                  <a:schemeClr val="tx1"/>
                </a:solidFill>
              </a:rPr>
              <a:t/>
            </a:r>
            <a:br>
              <a:rPr lang="zh-CN" altLang="zh-CN" sz="3100" dirty="0" smtClean="0">
                <a:solidFill>
                  <a:schemeClr val="tx1"/>
                </a:solidFill>
              </a:rPr>
            </a:br>
            <a:endParaRPr lang="zh-CN" altLang="en-US" sz="3100" b="1" dirty="0">
              <a:solidFill>
                <a:schemeClr val="tx1"/>
              </a:solidFill>
              <a:latin typeface="+mn-ea"/>
              <a:ea typeface="+mn-ea"/>
            </a:endParaRPr>
          </a:p>
        </p:txBody>
      </p:sp>
      <p:sp>
        <p:nvSpPr>
          <p:cNvPr id="86019" name="内容占位符 2"/>
          <p:cNvSpPr>
            <a:spLocks noGrp="1"/>
          </p:cNvSpPr>
          <p:nvPr>
            <p:ph idx="1"/>
          </p:nvPr>
        </p:nvSpPr>
        <p:spPr>
          <a:xfrm>
            <a:off x="395288" y="1844675"/>
            <a:ext cx="8497887" cy="5184775"/>
          </a:xfrm>
        </p:spPr>
        <p:txBody>
          <a:bodyPr/>
          <a:lstStyle/>
          <a:p>
            <a:pPr>
              <a:lnSpc>
                <a:spcPct val="110000"/>
              </a:lnSpc>
            </a:pPr>
            <a:r>
              <a:rPr lang="zh-CN" altLang="en-US" sz="3100" smtClean="0"/>
              <a:t>证明：</a:t>
            </a:r>
            <a:r>
              <a:rPr lang="zh-CN" altLang="en-US" sz="3100" smtClean="0">
                <a:latin typeface="Calibri" panose="020F0502020204030204" pitchFamily="34" charset="0"/>
              </a:rPr>
              <a:t>❶</a:t>
            </a:r>
            <a:r>
              <a:rPr lang="zh-CN" altLang="zh-CN" sz="3100" smtClean="0"/>
              <a:t>根据已知</a:t>
            </a:r>
            <a:r>
              <a:rPr lang="en-US" altLang="zh-CN" sz="3100" smtClean="0"/>
              <a:t>1</a:t>
            </a:r>
            <a:r>
              <a:rPr lang="zh-CN" altLang="en-US" sz="3100" smtClean="0"/>
              <a:t>）</a:t>
            </a:r>
            <a:r>
              <a:rPr lang="zh-CN" altLang="zh-CN" sz="3100" smtClean="0"/>
              <a:t>，对任意</a:t>
            </a:r>
            <a:r>
              <a:rPr lang="en-US" altLang="zh-CN" sz="3100" smtClean="0"/>
              <a:t>a</a:t>
            </a:r>
            <a:r>
              <a:rPr lang="en-US" altLang="zh-CN" sz="3100" smtClean="0">
                <a:sym typeface="Symbol" panose="05050102010706020507" pitchFamily="18" charset="2"/>
              </a:rPr>
              <a:t></a:t>
            </a:r>
            <a:r>
              <a:rPr lang="en-US" altLang="zh-CN" sz="3100" smtClean="0"/>
              <a:t>A</a:t>
            </a:r>
            <a:r>
              <a:rPr lang="zh-CN" altLang="zh-CN" sz="3100" smtClean="0"/>
              <a:t>，都有</a:t>
            </a:r>
            <a:endParaRPr lang="en-US" altLang="zh-CN" sz="3100" smtClean="0"/>
          </a:p>
          <a:p>
            <a:pPr>
              <a:lnSpc>
                <a:spcPct val="110000"/>
              </a:lnSpc>
              <a:buFont typeface="Wingdings" panose="05000000000000000000" pitchFamily="2" charset="2"/>
              <a:buNone/>
            </a:pPr>
            <a:r>
              <a:rPr lang="en-US" altLang="zh-CN" sz="3100" smtClean="0"/>
              <a:t>    a R a</a:t>
            </a:r>
            <a:r>
              <a:rPr lang="zh-CN" altLang="zh-CN" sz="3100" smtClean="0"/>
              <a:t>，故</a:t>
            </a:r>
            <a:r>
              <a:rPr lang="en-US" altLang="zh-CN" sz="3100" smtClean="0"/>
              <a:t>R</a:t>
            </a:r>
            <a:r>
              <a:rPr lang="zh-CN" altLang="zh-CN" sz="3100" smtClean="0"/>
              <a:t>具有反身性；</a:t>
            </a:r>
            <a:endParaRPr lang="en-US" altLang="zh-CN" sz="3100" smtClean="0"/>
          </a:p>
          <a:p>
            <a:pPr>
              <a:lnSpc>
                <a:spcPct val="110000"/>
              </a:lnSpc>
              <a:buFont typeface="Wingdings" panose="05000000000000000000" pitchFamily="2" charset="2"/>
              <a:buNone/>
            </a:pPr>
            <a:r>
              <a:rPr lang="en-US" altLang="zh-CN" sz="3100" smtClean="0">
                <a:latin typeface="Calibri" panose="020F0502020204030204" pitchFamily="34" charset="0"/>
              </a:rPr>
              <a:t>  </a:t>
            </a:r>
            <a:r>
              <a:rPr lang="zh-CN" altLang="en-US" sz="3100" smtClean="0">
                <a:latin typeface="Calibri" panose="020F0502020204030204" pitchFamily="34" charset="0"/>
              </a:rPr>
              <a:t>❷</a:t>
            </a:r>
            <a:r>
              <a:rPr lang="zh-CN" altLang="zh-CN" sz="3100" smtClean="0"/>
              <a:t>对任意</a:t>
            </a:r>
            <a:r>
              <a:rPr lang="en-US" altLang="zh-CN" sz="3100" smtClean="0"/>
              <a:t>a</a:t>
            </a:r>
            <a:r>
              <a:rPr lang="zh-CN" altLang="zh-CN" sz="3100" smtClean="0"/>
              <a:t>、</a:t>
            </a:r>
            <a:r>
              <a:rPr lang="en-US" altLang="zh-CN" sz="3100" smtClean="0"/>
              <a:t>b</a:t>
            </a:r>
            <a:r>
              <a:rPr lang="en-US" altLang="zh-CN" sz="3100" smtClean="0">
                <a:sym typeface="Symbol" panose="05050102010706020507" pitchFamily="18" charset="2"/>
              </a:rPr>
              <a:t></a:t>
            </a:r>
            <a:r>
              <a:rPr lang="en-US" altLang="zh-CN" sz="3100" smtClean="0"/>
              <a:t>A</a:t>
            </a:r>
            <a:r>
              <a:rPr lang="zh-CN" altLang="zh-CN" sz="3100" smtClean="0"/>
              <a:t>，若</a:t>
            </a:r>
            <a:r>
              <a:rPr lang="en-US" altLang="zh-CN" sz="3100" smtClean="0"/>
              <a:t>aRb</a:t>
            </a:r>
            <a:r>
              <a:rPr lang="zh-CN" altLang="zh-CN" sz="3100" smtClean="0"/>
              <a:t>，又有</a:t>
            </a:r>
            <a:r>
              <a:rPr lang="en-US" altLang="zh-CN" sz="3100" smtClean="0"/>
              <a:t>a R a, </a:t>
            </a:r>
            <a:r>
              <a:rPr lang="zh-CN" altLang="zh-CN" sz="3100" smtClean="0"/>
              <a:t>根据</a:t>
            </a:r>
            <a:r>
              <a:rPr lang="en-US" altLang="zh-CN" sz="3100" smtClean="0"/>
              <a:t>2</a:t>
            </a:r>
            <a:r>
              <a:rPr lang="zh-CN" altLang="zh-CN" sz="3100" smtClean="0"/>
              <a:t>）</a:t>
            </a:r>
            <a:r>
              <a:rPr lang="en-US" altLang="zh-CN" sz="3100" smtClean="0"/>
              <a:t>  </a:t>
            </a:r>
            <a:r>
              <a:rPr lang="zh-CN" altLang="zh-CN" sz="3100" smtClean="0"/>
              <a:t>有</a:t>
            </a:r>
            <a:r>
              <a:rPr lang="en-US" altLang="zh-CN" sz="3100" smtClean="0"/>
              <a:t>bR a</a:t>
            </a:r>
            <a:r>
              <a:rPr lang="zh-CN" altLang="zh-CN" sz="3100" smtClean="0"/>
              <a:t>，故</a:t>
            </a:r>
            <a:r>
              <a:rPr lang="en-US" altLang="zh-CN" sz="3100" smtClean="0"/>
              <a:t>R</a:t>
            </a:r>
            <a:r>
              <a:rPr lang="zh-CN" altLang="zh-CN" sz="3100" smtClean="0"/>
              <a:t>具有对称性；</a:t>
            </a:r>
            <a:endParaRPr lang="en-US" altLang="zh-CN" sz="3100" smtClean="0"/>
          </a:p>
          <a:p>
            <a:pPr>
              <a:lnSpc>
                <a:spcPct val="110000"/>
              </a:lnSpc>
              <a:buFont typeface="Wingdings" panose="05000000000000000000" pitchFamily="2" charset="2"/>
              <a:buNone/>
            </a:pPr>
            <a:r>
              <a:rPr lang="en-US" altLang="zh-CN" sz="3100" smtClean="0">
                <a:latin typeface="Calibri" panose="020F0502020204030204" pitchFamily="34" charset="0"/>
              </a:rPr>
              <a:t>  ❸</a:t>
            </a:r>
            <a:r>
              <a:rPr lang="zh-CN" altLang="zh-CN" sz="3100" smtClean="0"/>
              <a:t>对任意</a:t>
            </a:r>
            <a:r>
              <a:rPr lang="en-US" altLang="zh-CN" sz="3100" smtClean="0"/>
              <a:t>a</a:t>
            </a:r>
            <a:r>
              <a:rPr lang="zh-CN" altLang="zh-CN" sz="3100" smtClean="0"/>
              <a:t>、</a:t>
            </a:r>
            <a:r>
              <a:rPr lang="en-US" altLang="zh-CN" sz="3100" smtClean="0"/>
              <a:t>b</a:t>
            </a:r>
            <a:r>
              <a:rPr lang="zh-CN" altLang="zh-CN" sz="3100" smtClean="0"/>
              <a:t>、</a:t>
            </a:r>
            <a:r>
              <a:rPr lang="en-US" altLang="zh-CN" sz="3100" smtClean="0"/>
              <a:t>c</a:t>
            </a:r>
            <a:r>
              <a:rPr lang="en-US" altLang="zh-CN" sz="3100" smtClean="0">
                <a:sym typeface="Symbol" panose="05050102010706020507" pitchFamily="18" charset="2"/>
              </a:rPr>
              <a:t></a:t>
            </a:r>
            <a:r>
              <a:rPr lang="en-US" altLang="zh-CN" sz="3100" smtClean="0"/>
              <a:t>A</a:t>
            </a:r>
            <a:r>
              <a:rPr lang="zh-CN" altLang="zh-CN" sz="3100" smtClean="0"/>
              <a:t>，若</a:t>
            </a:r>
            <a:r>
              <a:rPr lang="en-US" altLang="zh-CN" sz="3100" smtClean="0"/>
              <a:t>a R b</a:t>
            </a:r>
            <a:r>
              <a:rPr lang="zh-CN" altLang="zh-CN" sz="3100" smtClean="0"/>
              <a:t>，</a:t>
            </a:r>
            <a:r>
              <a:rPr lang="en-US" altLang="zh-CN" sz="3100" smtClean="0"/>
              <a:t>b R c</a:t>
            </a:r>
            <a:r>
              <a:rPr lang="zh-CN" altLang="zh-CN" sz="3100" smtClean="0"/>
              <a:t>，又</a:t>
            </a:r>
            <a:r>
              <a:rPr lang="en-US" altLang="zh-CN" sz="3100" smtClean="0"/>
              <a:t>R</a:t>
            </a:r>
            <a:r>
              <a:rPr lang="zh-CN" altLang="zh-CN" sz="3100" smtClean="0"/>
              <a:t>具有对称性，则有</a:t>
            </a:r>
            <a:r>
              <a:rPr lang="en-US" altLang="zh-CN" sz="3100" smtClean="0"/>
              <a:t>bRa</a:t>
            </a:r>
            <a:r>
              <a:rPr lang="zh-CN" altLang="zh-CN" sz="3100" smtClean="0"/>
              <a:t>，</a:t>
            </a:r>
            <a:r>
              <a:rPr lang="en-US" altLang="zh-CN" sz="3100" smtClean="0"/>
              <a:t>bRc</a:t>
            </a:r>
            <a:r>
              <a:rPr lang="zh-CN" altLang="zh-CN" sz="3100" smtClean="0"/>
              <a:t>，根据</a:t>
            </a:r>
            <a:r>
              <a:rPr lang="en-US" altLang="zh-CN" sz="3100" smtClean="0"/>
              <a:t>2</a:t>
            </a:r>
            <a:r>
              <a:rPr lang="zh-CN" altLang="zh-CN" sz="3100" smtClean="0"/>
              <a:t>）</a:t>
            </a:r>
            <a:r>
              <a:rPr lang="en-US" altLang="zh-CN" sz="3100" smtClean="0"/>
              <a:t>,    </a:t>
            </a:r>
            <a:r>
              <a:rPr lang="zh-CN" altLang="zh-CN" sz="3100" smtClean="0"/>
              <a:t>有</a:t>
            </a:r>
            <a:r>
              <a:rPr lang="en-US" altLang="zh-CN" sz="3100" smtClean="0"/>
              <a:t> a R c</a:t>
            </a:r>
            <a:r>
              <a:rPr lang="zh-CN" altLang="zh-CN" sz="3100" smtClean="0"/>
              <a:t>故</a:t>
            </a:r>
            <a:r>
              <a:rPr lang="en-US" altLang="zh-CN" sz="3100" smtClean="0"/>
              <a:t>R</a:t>
            </a:r>
            <a:r>
              <a:rPr lang="zh-CN" altLang="zh-CN" sz="3100" smtClean="0"/>
              <a:t>具有传递性</a:t>
            </a:r>
            <a:r>
              <a:rPr lang="zh-CN" altLang="en-US" sz="3100" smtClean="0"/>
              <a:t>。</a:t>
            </a:r>
            <a:endParaRPr lang="en-US" altLang="zh-CN" sz="3100" smtClean="0"/>
          </a:p>
          <a:p>
            <a:pPr>
              <a:lnSpc>
                <a:spcPct val="110000"/>
              </a:lnSpc>
              <a:buFont typeface="Wingdings" panose="05000000000000000000" pitchFamily="2" charset="2"/>
              <a:buNone/>
            </a:pPr>
            <a:r>
              <a:rPr lang="en-US" altLang="zh-CN" sz="3100" smtClean="0"/>
              <a:t>    </a:t>
            </a:r>
            <a:r>
              <a:rPr lang="zh-CN" altLang="zh-CN" sz="3100" smtClean="0"/>
              <a:t>因此，</a:t>
            </a:r>
            <a:r>
              <a:rPr lang="en-US" altLang="zh-CN" sz="3100" smtClean="0"/>
              <a:t>R</a:t>
            </a:r>
            <a:r>
              <a:rPr lang="zh-CN" altLang="zh-CN" sz="3100" smtClean="0"/>
              <a:t>是等价关系。</a:t>
            </a:r>
            <a:endParaRPr lang="zh-CN" altLang="en-US" sz="3100" smtClean="0"/>
          </a:p>
        </p:txBody>
      </p:sp>
      <p:sp>
        <p:nvSpPr>
          <p:cNvPr id="192516"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2517"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E395E133-0D90-44A3-BE00-645C89D412C7}" type="slidenum">
              <a:rPr kumimoji="0" lang="zh-CN" altLang="en-US" sz="1400" b="0" smtClean="0">
                <a:solidFill>
                  <a:srgbClr val="FFFFFF"/>
                </a:solidFill>
                <a:latin typeface="Arial" panose="020B0604020202020204" pitchFamily="34" charset="0"/>
              </a:rPr>
              <a:pPr>
                <a:spcBef>
                  <a:spcPct val="0"/>
                </a:spcBef>
                <a:buClrTx/>
                <a:buSzTx/>
                <a:buFontTx/>
                <a:buNone/>
              </a:pPr>
              <a:t>121</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 calcmode="lin" valueType="num">
                                      <p:cBhvr additive="base">
                                        <p:cTn id="7" dur="500" fill="hold"/>
                                        <p:tgtEl>
                                          <p:spTgt spid="860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601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6019">
                                            <p:txEl>
                                              <p:pRg st="1" end="1"/>
                                            </p:txEl>
                                          </p:spTgt>
                                        </p:tgtEl>
                                        <p:attrNameLst>
                                          <p:attrName>style.visibility</p:attrName>
                                        </p:attrNameLst>
                                      </p:cBhvr>
                                      <p:to>
                                        <p:strVal val="visible"/>
                                      </p:to>
                                    </p:set>
                                    <p:anim calcmode="lin" valueType="num">
                                      <p:cBhvr additive="base">
                                        <p:cTn id="11" dur="500" fill="hold"/>
                                        <p:tgtEl>
                                          <p:spTgt spid="8601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601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86019">
                                            <p:txEl>
                                              <p:pRg st="2" end="2"/>
                                            </p:txEl>
                                          </p:spTgt>
                                        </p:tgtEl>
                                        <p:attrNameLst>
                                          <p:attrName>style.visibility</p:attrName>
                                        </p:attrNameLst>
                                      </p:cBhvr>
                                      <p:to>
                                        <p:strVal val="visible"/>
                                      </p:to>
                                    </p:set>
                                    <p:anim calcmode="lin" valueType="num">
                                      <p:cBhvr additive="base">
                                        <p:cTn id="17" dur="500" fill="hold"/>
                                        <p:tgtEl>
                                          <p:spTgt spid="8601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8601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86019">
                                            <p:txEl>
                                              <p:pRg st="3" end="3"/>
                                            </p:txEl>
                                          </p:spTgt>
                                        </p:tgtEl>
                                        <p:attrNameLst>
                                          <p:attrName>style.visibility</p:attrName>
                                        </p:attrNameLst>
                                      </p:cBhvr>
                                      <p:to>
                                        <p:strVal val="visible"/>
                                      </p:to>
                                    </p:set>
                                    <p:anim calcmode="lin" valueType="num">
                                      <p:cBhvr additive="base">
                                        <p:cTn id="23" dur="500" fill="hold"/>
                                        <p:tgtEl>
                                          <p:spTgt spid="8601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8601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86019">
                                            <p:txEl>
                                              <p:pRg st="4" end="4"/>
                                            </p:txEl>
                                          </p:spTgt>
                                        </p:tgtEl>
                                        <p:attrNameLst>
                                          <p:attrName>style.visibility</p:attrName>
                                        </p:attrNameLst>
                                      </p:cBhvr>
                                      <p:to>
                                        <p:strVal val="visible"/>
                                      </p:to>
                                    </p:set>
                                    <p:anim calcmode="lin" valueType="num">
                                      <p:cBhvr additive="base">
                                        <p:cTn id="27" dur="500" fill="hold"/>
                                        <p:tgtEl>
                                          <p:spTgt spid="8601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860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388" y="212725"/>
            <a:ext cx="8785225" cy="1322388"/>
          </a:xfrm>
        </p:spPr>
        <p:txBody>
          <a:bodyPr/>
          <a:lstStyle/>
          <a:p>
            <a:pPr>
              <a:lnSpc>
                <a:spcPct val="125000"/>
              </a:lnSpc>
              <a:defRPr/>
            </a:pPr>
            <a:r>
              <a:rPr lang="zh-CN" altLang="en-US" sz="3200" b="1" dirty="0" smtClean="0">
                <a:latin typeface="+mn-lt"/>
                <a:ea typeface="+mn-ea"/>
              </a:rPr>
              <a:t>习题</a:t>
            </a:r>
            <a:r>
              <a:rPr lang="en-US" altLang="zh-CN" sz="3200" b="1" dirty="0" smtClean="0">
                <a:latin typeface="+mn-lt"/>
                <a:ea typeface="+mn-ea"/>
              </a:rPr>
              <a:t>1.2- 3</a:t>
            </a:r>
            <a:r>
              <a:rPr lang="en-US" altLang="zh-CN" sz="3200" b="1" dirty="0" smtClean="0">
                <a:solidFill>
                  <a:schemeClr val="tx1"/>
                </a:solidFill>
                <a:latin typeface="+mn-lt"/>
                <a:ea typeface="+mn-ea"/>
              </a:rPr>
              <a:t>    R</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S</a:t>
            </a:r>
            <a:r>
              <a:rPr lang="zh-CN" altLang="zh-CN" sz="3200" b="1" dirty="0" smtClean="0">
                <a:solidFill>
                  <a:schemeClr val="tx1"/>
                </a:solidFill>
                <a:latin typeface="+mn-lt"/>
                <a:ea typeface="+mn-ea"/>
              </a:rPr>
              <a:t>是集合</a:t>
            </a:r>
            <a:r>
              <a:rPr lang="en-US" altLang="zh-CN" sz="3200" b="1" dirty="0" smtClean="0">
                <a:solidFill>
                  <a:schemeClr val="tx1"/>
                </a:solidFill>
                <a:latin typeface="+mn-lt"/>
                <a:ea typeface="+mn-ea"/>
              </a:rPr>
              <a:t>A</a:t>
            </a:r>
            <a:r>
              <a:rPr lang="zh-CN" altLang="zh-CN" sz="3200" b="1" dirty="0" smtClean="0">
                <a:solidFill>
                  <a:schemeClr val="tx1"/>
                </a:solidFill>
                <a:latin typeface="+mn-lt"/>
                <a:ea typeface="+mn-ea"/>
              </a:rPr>
              <a:t>上的两个关系。</a:t>
            </a:r>
            <a:r>
              <a:rPr lang="en-US" altLang="zh-CN" sz="3200" b="1" dirty="0" smtClean="0">
                <a:solidFill>
                  <a:schemeClr val="tx1"/>
                </a:solidFill>
                <a:latin typeface="+mn-lt"/>
                <a:ea typeface="+mn-ea"/>
              </a:rPr>
              <a:t>        </a:t>
            </a:r>
            <a:r>
              <a:rPr lang="zh-CN" altLang="zh-CN" sz="3200" b="1" dirty="0" smtClean="0">
                <a:solidFill>
                  <a:schemeClr val="tx1"/>
                </a:solidFill>
                <a:latin typeface="+mn-lt"/>
                <a:ea typeface="+mn-ea"/>
              </a:rPr>
              <a:t>试证明下列等式</a:t>
            </a:r>
            <a:r>
              <a:rPr lang="en-US" altLang="zh-CN" sz="3200" b="1" dirty="0" smtClean="0">
                <a:solidFill>
                  <a:schemeClr val="tx1"/>
                </a:solidFill>
                <a:latin typeface="+mn-lt"/>
                <a:ea typeface="+mn-ea"/>
              </a:rPr>
              <a:t>: (1)(R</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S)</a:t>
            </a:r>
            <a:r>
              <a:rPr lang="en-US" altLang="zh-CN" sz="3200" b="1" baseline="30000" dirty="0" smtClean="0">
                <a:solidFill>
                  <a:schemeClr val="tx1"/>
                </a:solidFill>
                <a:latin typeface="+mn-lt"/>
                <a:ea typeface="+mn-ea"/>
              </a:rPr>
              <a:t>-1</a:t>
            </a:r>
            <a:r>
              <a:rPr lang="en-US" altLang="zh-CN" sz="3200" b="1" dirty="0" smtClean="0">
                <a:solidFill>
                  <a:schemeClr val="tx1"/>
                </a:solidFill>
                <a:latin typeface="+mn-lt"/>
                <a:ea typeface="+mn-ea"/>
              </a:rPr>
              <a:t>= S</a:t>
            </a:r>
            <a:r>
              <a:rPr lang="en-US" altLang="zh-CN" sz="3200" b="1" baseline="30000" dirty="0" smtClean="0">
                <a:solidFill>
                  <a:schemeClr val="tx1"/>
                </a:solidFill>
                <a:latin typeface="+mn-lt"/>
                <a:ea typeface="+mn-ea"/>
              </a:rPr>
              <a:t>-1</a:t>
            </a:r>
            <a:r>
              <a:rPr lang="zh-CN" altLang="zh-CN" sz="3200" b="1" dirty="0" smtClean="0">
                <a:solidFill>
                  <a:schemeClr val="tx1"/>
                </a:solidFill>
                <a:latin typeface="+mn-lt"/>
                <a:ea typeface="+mn-ea"/>
              </a:rPr>
              <a:t>•</a:t>
            </a:r>
            <a:r>
              <a:rPr lang="en-US" altLang="zh-CN" sz="3200" b="1" dirty="0" smtClean="0">
                <a:solidFill>
                  <a:schemeClr val="tx1"/>
                </a:solidFill>
                <a:latin typeface="+mn-lt"/>
                <a:ea typeface="+mn-ea"/>
              </a:rPr>
              <a:t>R</a:t>
            </a:r>
            <a:r>
              <a:rPr lang="en-US" altLang="zh-CN" sz="3200" b="1" baseline="30000" dirty="0" smtClean="0">
                <a:solidFill>
                  <a:schemeClr val="tx1"/>
                </a:solidFill>
                <a:latin typeface="+mn-lt"/>
                <a:ea typeface="+mn-ea"/>
              </a:rPr>
              <a:t>-1</a:t>
            </a:r>
            <a:endParaRPr lang="zh-CN" altLang="en-US" sz="3200" b="1" dirty="0">
              <a:solidFill>
                <a:schemeClr val="tx1"/>
              </a:solidFill>
              <a:latin typeface="+mn-lt"/>
              <a:ea typeface="+mn-ea"/>
            </a:endParaRPr>
          </a:p>
        </p:txBody>
      </p:sp>
      <p:sp>
        <p:nvSpPr>
          <p:cNvPr id="137219" name="内容占位符 2"/>
          <p:cNvSpPr>
            <a:spLocks noGrp="1"/>
          </p:cNvSpPr>
          <p:nvPr>
            <p:ph idx="1"/>
          </p:nvPr>
        </p:nvSpPr>
        <p:spPr>
          <a:xfrm>
            <a:off x="250825" y="1557338"/>
            <a:ext cx="8642350" cy="4754562"/>
          </a:xfrm>
        </p:spPr>
        <p:txBody>
          <a:bodyPr/>
          <a:lstStyle/>
          <a:p>
            <a:pPr marL="0" indent="0">
              <a:lnSpc>
                <a:spcPct val="125000"/>
              </a:lnSpc>
              <a:buFont typeface="Wingdings" panose="05000000000000000000" pitchFamily="2" charset="2"/>
              <a:buNone/>
              <a:defRPr/>
            </a:pPr>
            <a:r>
              <a:rPr lang="zh-CN" altLang="en-US" sz="3300" dirty="0" smtClean="0"/>
              <a:t>证明：</a:t>
            </a:r>
            <a:endParaRPr lang="en-US" altLang="zh-CN" sz="3300" dirty="0" smtClean="0"/>
          </a:p>
          <a:p>
            <a:pPr marL="0" indent="0">
              <a:lnSpc>
                <a:spcPct val="125000"/>
              </a:lnSpc>
              <a:buFont typeface="Wingdings" panose="05000000000000000000" pitchFamily="2" charset="2"/>
              <a:buNone/>
              <a:defRPr/>
            </a:pPr>
            <a:r>
              <a:rPr lang="zh-CN" altLang="zh-CN" sz="3300" dirty="0" smtClean="0"/>
              <a:t>先证</a:t>
            </a: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，对任意</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则</a:t>
            </a:r>
            <a:r>
              <a:rPr lang="en-US" altLang="zh-CN" sz="3300" dirty="0" smtClean="0"/>
              <a:t>(y</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zh-CN" altLang="zh-CN" sz="3300" dirty="0" smtClean="0"/>
              <a:t>，则存在</a:t>
            </a:r>
            <a:r>
              <a:rPr lang="en-US" altLang="zh-CN" sz="3300" dirty="0" err="1" smtClean="0"/>
              <a:t>z</a:t>
            </a:r>
            <a:r>
              <a:rPr lang="en-US" altLang="zh-CN" sz="3300" dirty="0" err="1" smtClean="0">
                <a:sym typeface="Symbol" panose="05050102010706020507" pitchFamily="18" charset="2"/>
              </a:rPr>
              <a:t></a:t>
            </a:r>
            <a:r>
              <a:rPr lang="en-US" altLang="zh-CN" sz="3300" dirty="0" err="1" smtClean="0"/>
              <a:t>A</a:t>
            </a:r>
            <a:r>
              <a:rPr lang="zh-CN" altLang="zh-CN" sz="3300" dirty="0" smtClean="0"/>
              <a:t>，满足</a:t>
            </a:r>
            <a:r>
              <a:rPr lang="en-US" altLang="zh-CN" sz="3300" dirty="0" smtClean="0"/>
              <a:t>(y</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R</a:t>
            </a:r>
            <a:r>
              <a:rPr lang="zh-CN" altLang="zh-CN" sz="3300" dirty="0" smtClean="0"/>
              <a:t>且</a:t>
            </a:r>
            <a:r>
              <a:rPr lang="en-US" altLang="zh-CN" sz="3300" dirty="0" smtClean="0"/>
              <a:t>(z</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S</a:t>
            </a:r>
            <a:r>
              <a:rPr lang="zh-CN" altLang="zh-CN" sz="3300" dirty="0" smtClean="0"/>
              <a:t>，那么</a:t>
            </a:r>
            <a:r>
              <a:rPr lang="en-US" altLang="zh-CN" sz="3300" dirty="0" smtClean="0"/>
              <a:t>(x</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S</a:t>
            </a:r>
            <a:r>
              <a:rPr lang="en-US" altLang="zh-CN" sz="3300" baseline="30000" dirty="0" smtClean="0"/>
              <a:t>-1</a:t>
            </a:r>
            <a:r>
              <a:rPr lang="zh-CN" altLang="zh-CN" sz="3300" dirty="0" smtClean="0"/>
              <a:t>且</a:t>
            </a:r>
            <a:r>
              <a:rPr lang="en-US" altLang="zh-CN" sz="3300" dirty="0" smtClean="0"/>
              <a:t>(z</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en-US" altLang="zh-CN" sz="3300" baseline="30000" dirty="0" smtClean="0"/>
              <a:t>-1</a:t>
            </a:r>
            <a:r>
              <a:rPr lang="zh-CN" altLang="zh-CN" sz="3300" dirty="0" smtClean="0"/>
              <a:t>，所以</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a:t>
            </a:r>
            <a:endParaRPr lang="en-US" altLang="zh-CN" sz="3300" dirty="0" smtClean="0"/>
          </a:p>
          <a:p>
            <a:pPr>
              <a:lnSpc>
                <a:spcPct val="125000"/>
              </a:lnSpc>
              <a:buFont typeface="Wingdings" panose="05000000000000000000" pitchFamily="2" charset="2"/>
              <a:buNone/>
              <a:defRPr/>
            </a:pPr>
            <a:r>
              <a:rPr lang="zh-CN" altLang="zh-CN" sz="3300" dirty="0" smtClean="0"/>
              <a:t>因此</a:t>
            </a: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a:t>
            </a:r>
            <a:endParaRPr lang="zh-CN" altLang="en-US" sz="3300" dirty="0" smtClean="0"/>
          </a:p>
        </p:txBody>
      </p:sp>
      <p:sp>
        <p:nvSpPr>
          <p:cNvPr id="194564"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456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DAD83D69-2406-446D-8765-7D1BD235F6A5}" type="slidenum">
              <a:rPr kumimoji="0" lang="zh-CN" altLang="en-US" sz="1400" b="0" smtClean="0">
                <a:solidFill>
                  <a:srgbClr val="FFFFFF"/>
                </a:solidFill>
                <a:latin typeface="Arial" panose="020B0604020202020204" pitchFamily="34" charset="0"/>
              </a:rPr>
              <a:pPr>
                <a:spcBef>
                  <a:spcPct val="0"/>
                </a:spcBef>
                <a:buClrTx/>
                <a:buSzTx/>
                <a:buFontTx/>
                <a:buNone/>
              </a:pPr>
              <a:t>122</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内容占位符 2"/>
          <p:cNvSpPr>
            <a:spLocks noGrp="1"/>
          </p:cNvSpPr>
          <p:nvPr>
            <p:ph idx="1"/>
          </p:nvPr>
        </p:nvSpPr>
        <p:spPr>
          <a:xfrm>
            <a:off x="179388" y="404813"/>
            <a:ext cx="8569325" cy="5327650"/>
          </a:xfrm>
        </p:spPr>
        <p:txBody>
          <a:bodyPr/>
          <a:lstStyle/>
          <a:p>
            <a:pPr marL="0" indent="0">
              <a:lnSpc>
                <a:spcPct val="125000"/>
              </a:lnSpc>
              <a:buFont typeface="Wingdings" panose="05000000000000000000" pitchFamily="2" charset="2"/>
              <a:buNone/>
              <a:defRPr/>
            </a:pPr>
            <a:r>
              <a:rPr lang="zh-CN" altLang="en-US" sz="3300" dirty="0" smtClean="0">
                <a:solidFill>
                  <a:schemeClr val="tx2"/>
                </a:solidFill>
              </a:rPr>
              <a:t>习题</a:t>
            </a:r>
            <a:r>
              <a:rPr lang="en-US" altLang="zh-CN" sz="3300" dirty="0" smtClean="0">
                <a:solidFill>
                  <a:schemeClr val="tx2"/>
                </a:solidFill>
              </a:rPr>
              <a:t>1.2- 3    </a:t>
            </a:r>
            <a:r>
              <a:rPr lang="en-US" altLang="zh-CN" sz="3300" dirty="0" smtClean="0"/>
              <a:t>R</a:t>
            </a:r>
            <a:r>
              <a:rPr lang="zh-CN" altLang="zh-CN" sz="3300" dirty="0" smtClean="0"/>
              <a:t>，</a:t>
            </a:r>
            <a:r>
              <a:rPr lang="en-US" altLang="zh-CN" sz="3300" dirty="0" smtClean="0"/>
              <a:t>S</a:t>
            </a:r>
            <a:r>
              <a:rPr lang="zh-CN" altLang="zh-CN" sz="3300" dirty="0" smtClean="0"/>
              <a:t>是集合</a:t>
            </a:r>
            <a:r>
              <a:rPr lang="en-US" altLang="zh-CN" sz="3300" dirty="0" smtClean="0"/>
              <a:t>A</a:t>
            </a:r>
            <a:r>
              <a:rPr lang="zh-CN" altLang="zh-CN" sz="3300" dirty="0" smtClean="0"/>
              <a:t>上的两个关系。</a:t>
            </a:r>
            <a:r>
              <a:rPr lang="en-US" altLang="zh-CN" sz="3300" dirty="0" smtClean="0"/>
              <a:t>    </a:t>
            </a:r>
            <a:r>
              <a:rPr lang="zh-CN" altLang="zh-CN" sz="3300" dirty="0" smtClean="0"/>
              <a:t>试证明下列等式</a:t>
            </a:r>
            <a:r>
              <a:rPr lang="en-US" altLang="zh-CN" sz="3300" dirty="0" smtClean="0"/>
              <a:t>: (1)   (R</a:t>
            </a:r>
            <a:r>
              <a:rPr lang="zh-CN" altLang="zh-CN" sz="3300" dirty="0" smtClean="0"/>
              <a:t>•</a:t>
            </a:r>
            <a:r>
              <a:rPr lang="en-US" altLang="zh-CN" sz="3300" dirty="0" smtClean="0"/>
              <a:t>S)</a:t>
            </a:r>
            <a:r>
              <a:rPr lang="en-US" altLang="zh-CN" sz="3300" baseline="30000" dirty="0" smtClean="0"/>
              <a:t>-1</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solidFill>
                  <a:schemeClr val="tx2"/>
                </a:solidFill>
              </a:rPr>
              <a:t>-1</a:t>
            </a:r>
            <a:endParaRPr lang="en-US" altLang="zh-CN" sz="3300" dirty="0" smtClean="0">
              <a:solidFill>
                <a:schemeClr val="tx2"/>
              </a:solidFill>
            </a:endParaRPr>
          </a:p>
          <a:p>
            <a:pPr marL="0" indent="0">
              <a:lnSpc>
                <a:spcPct val="125000"/>
              </a:lnSpc>
              <a:buFont typeface="Wingdings" panose="05000000000000000000" pitchFamily="2" charset="2"/>
              <a:buNone/>
              <a:defRPr/>
            </a:pPr>
            <a:r>
              <a:rPr lang="zh-CN" altLang="en-US" sz="3300" dirty="0" smtClean="0"/>
              <a:t>证明：</a:t>
            </a:r>
            <a:endParaRPr lang="en-US" altLang="zh-CN" sz="3300" dirty="0" smtClean="0"/>
          </a:p>
          <a:p>
            <a:pPr marL="0" indent="0">
              <a:lnSpc>
                <a:spcPct val="125000"/>
              </a:lnSpc>
              <a:buFont typeface="Wingdings" panose="05000000000000000000" pitchFamily="2" charset="2"/>
              <a:buNone/>
              <a:defRPr/>
            </a:pPr>
            <a:r>
              <a:rPr lang="zh-CN" altLang="zh-CN" sz="3300" dirty="0" smtClean="0"/>
              <a:t>再证</a:t>
            </a:r>
            <a:r>
              <a:rPr lang="en-US" altLang="zh-CN" sz="3300" dirty="0" smtClean="0"/>
              <a:t>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en-US" altLang="zh-CN" sz="3300" dirty="0" smtClean="0"/>
              <a:t>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，对任意</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zh-CN" altLang="zh-CN" sz="3300" dirty="0" smtClean="0"/>
              <a:t>则存在</a:t>
            </a:r>
            <a:r>
              <a:rPr lang="en-US" altLang="zh-CN" sz="3300" dirty="0" err="1" smtClean="0"/>
              <a:t>z</a:t>
            </a:r>
            <a:r>
              <a:rPr lang="en-US" altLang="zh-CN" sz="3300" dirty="0" err="1" smtClean="0">
                <a:sym typeface="Symbol" panose="05050102010706020507" pitchFamily="18" charset="2"/>
              </a:rPr>
              <a:t></a:t>
            </a:r>
            <a:r>
              <a:rPr lang="en-US" altLang="zh-CN" sz="3300" dirty="0" err="1" smtClean="0"/>
              <a:t>A</a:t>
            </a:r>
            <a:r>
              <a:rPr lang="zh-CN" altLang="zh-CN" sz="3300" dirty="0" smtClean="0"/>
              <a:t>，满足</a:t>
            </a:r>
            <a:r>
              <a:rPr lang="en-US" altLang="zh-CN" sz="3300" dirty="0" smtClean="0"/>
              <a:t>(x</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S</a:t>
            </a:r>
            <a:r>
              <a:rPr lang="en-US" altLang="zh-CN" sz="3300" baseline="30000" dirty="0" smtClean="0"/>
              <a:t>-1</a:t>
            </a:r>
            <a:r>
              <a:rPr lang="zh-CN" altLang="zh-CN" sz="3300" dirty="0" smtClean="0"/>
              <a:t>且</a:t>
            </a:r>
            <a:r>
              <a:rPr lang="en-US" altLang="zh-CN" sz="3300" dirty="0" smtClean="0"/>
              <a:t>(z</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en-US" altLang="zh-CN" sz="3300" baseline="30000" dirty="0" smtClean="0"/>
              <a:t>-1</a:t>
            </a:r>
            <a:r>
              <a:rPr lang="zh-CN" altLang="zh-CN" sz="3300" dirty="0" smtClean="0"/>
              <a:t>，</a:t>
            </a:r>
            <a:r>
              <a:rPr lang="zh-CN" altLang="en-US" sz="3300" dirty="0"/>
              <a:t>故</a:t>
            </a:r>
            <a:r>
              <a:rPr lang="en-US" altLang="zh-CN" sz="3300" dirty="0" smtClean="0"/>
              <a:t>(y</a:t>
            </a:r>
            <a:r>
              <a:rPr lang="zh-CN" altLang="zh-CN" sz="3300" dirty="0" smtClean="0"/>
              <a:t>，</a:t>
            </a:r>
            <a:r>
              <a:rPr lang="en-US" altLang="zh-CN" sz="3300" dirty="0" smtClean="0"/>
              <a:t>z) </a:t>
            </a:r>
            <a:r>
              <a:rPr lang="en-US" altLang="zh-CN" sz="3300" dirty="0" smtClean="0">
                <a:sym typeface="Symbol" panose="05050102010706020507" pitchFamily="18" charset="2"/>
              </a:rPr>
              <a:t></a:t>
            </a:r>
            <a:r>
              <a:rPr lang="en-US" altLang="zh-CN" sz="3300" dirty="0" smtClean="0"/>
              <a:t>R</a:t>
            </a:r>
            <a:r>
              <a:rPr lang="zh-CN" altLang="zh-CN" sz="3300" dirty="0" smtClean="0"/>
              <a:t>且</a:t>
            </a:r>
            <a:r>
              <a:rPr lang="en-US" altLang="zh-CN" sz="3300" dirty="0" smtClean="0"/>
              <a:t>(z</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S</a:t>
            </a:r>
            <a:r>
              <a:rPr lang="zh-CN" altLang="zh-CN" sz="3300" dirty="0" smtClean="0"/>
              <a:t>，</a:t>
            </a:r>
            <a:r>
              <a:rPr lang="zh-CN" altLang="en-US" sz="3300" dirty="0" smtClean="0"/>
              <a:t>知</a:t>
            </a:r>
            <a:r>
              <a:rPr lang="en-US" altLang="zh-CN" sz="3300" dirty="0" smtClean="0"/>
              <a:t>(y</a:t>
            </a:r>
            <a:r>
              <a:rPr lang="zh-CN" altLang="zh-CN" sz="3300" dirty="0" smtClean="0"/>
              <a:t>，</a:t>
            </a:r>
            <a:r>
              <a:rPr lang="en-US" altLang="zh-CN" sz="3300" dirty="0" smtClean="0"/>
              <a:t>x)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p>
          <a:p>
            <a:pPr>
              <a:lnSpc>
                <a:spcPct val="125000"/>
              </a:lnSpc>
              <a:buFont typeface="Wingdings" panose="05000000000000000000" pitchFamily="2" charset="2"/>
              <a:buNone/>
              <a:defRPr/>
            </a:pPr>
            <a:r>
              <a:rPr lang="zh-CN" altLang="zh-CN" sz="3300" dirty="0" smtClean="0"/>
              <a:t>所以， </a:t>
            </a:r>
            <a:r>
              <a:rPr lang="en-US" altLang="zh-CN" sz="3300" dirty="0" smtClean="0"/>
              <a:t>(x</a:t>
            </a:r>
            <a:r>
              <a:rPr lang="zh-CN" altLang="zh-CN" sz="3300" dirty="0" smtClean="0"/>
              <a:t>，</a:t>
            </a:r>
            <a:r>
              <a:rPr lang="en-US" altLang="zh-CN" sz="3300" dirty="0" smtClean="0"/>
              <a:t>y)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a:t>
            </a:r>
            <a:endParaRPr lang="en-US" altLang="zh-CN" sz="3300" dirty="0" smtClean="0"/>
          </a:p>
          <a:p>
            <a:pPr>
              <a:lnSpc>
                <a:spcPct val="125000"/>
              </a:lnSpc>
              <a:buFont typeface="Wingdings" panose="05000000000000000000" pitchFamily="2" charset="2"/>
              <a:buNone/>
              <a:defRPr/>
            </a:pPr>
            <a:r>
              <a:rPr lang="zh-CN" altLang="zh-CN" sz="3300" dirty="0" smtClean="0"/>
              <a:t>因此</a:t>
            </a:r>
            <a:r>
              <a:rPr lang="en-US" altLang="zh-CN" sz="3300" dirty="0" smtClean="0"/>
              <a:t> S</a:t>
            </a:r>
            <a:r>
              <a:rPr lang="en-US" altLang="zh-CN" sz="3300" baseline="30000" dirty="0" smtClean="0"/>
              <a:t>-1</a:t>
            </a:r>
            <a:r>
              <a:rPr lang="zh-CN" altLang="zh-CN" sz="3300" dirty="0" smtClean="0"/>
              <a:t>•</a:t>
            </a:r>
            <a:r>
              <a:rPr lang="en-US" altLang="zh-CN" sz="3300" dirty="0" smtClean="0"/>
              <a:t>R</a:t>
            </a:r>
            <a:r>
              <a:rPr lang="en-US" altLang="zh-CN" sz="3300" baseline="30000" dirty="0" smtClean="0"/>
              <a:t>-1</a:t>
            </a:r>
            <a:r>
              <a:rPr lang="en-US" altLang="zh-CN" sz="3300" dirty="0" smtClean="0"/>
              <a:t> </a:t>
            </a:r>
            <a:r>
              <a:rPr lang="en-US" altLang="zh-CN" sz="3300" dirty="0" smtClean="0">
                <a:sym typeface="Symbol" panose="05050102010706020507" pitchFamily="18" charset="2"/>
              </a:rPr>
              <a:t></a:t>
            </a:r>
            <a:r>
              <a:rPr lang="en-US" altLang="zh-CN" sz="3300" dirty="0" smtClean="0"/>
              <a:t>(R</a:t>
            </a:r>
            <a:r>
              <a:rPr lang="zh-CN" altLang="zh-CN" sz="3300" dirty="0" smtClean="0"/>
              <a:t>•</a:t>
            </a:r>
            <a:r>
              <a:rPr lang="en-US" altLang="zh-CN" sz="3300" dirty="0" smtClean="0"/>
              <a:t>S)</a:t>
            </a:r>
            <a:r>
              <a:rPr lang="en-US" altLang="zh-CN" sz="3300" baseline="30000" dirty="0" smtClean="0"/>
              <a:t>-1</a:t>
            </a:r>
            <a:r>
              <a:rPr lang="zh-CN" altLang="zh-CN" sz="3300" dirty="0" smtClean="0"/>
              <a:t>。</a:t>
            </a:r>
            <a:endParaRPr lang="zh-CN" altLang="en-US" sz="3300" dirty="0" smtClean="0"/>
          </a:p>
          <a:p>
            <a:pPr>
              <a:defRPr/>
            </a:pPr>
            <a:endParaRPr lang="zh-CN" altLang="en-US" dirty="0" smtClean="0"/>
          </a:p>
        </p:txBody>
      </p:sp>
      <p:sp>
        <p:nvSpPr>
          <p:cNvPr id="195587"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558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B3C5C49-B2D1-47A8-9098-5CCB5E63AEBE}" type="slidenum">
              <a:rPr kumimoji="0" lang="zh-CN" altLang="en-US" sz="1400" b="0" smtClean="0">
                <a:solidFill>
                  <a:srgbClr val="FFFFFF"/>
                </a:solidFill>
                <a:latin typeface="Arial" panose="020B0604020202020204" pitchFamily="34" charset="0"/>
              </a:rPr>
              <a:pPr>
                <a:spcBef>
                  <a:spcPct val="0"/>
                </a:spcBef>
                <a:buClrTx/>
                <a:buSzTx/>
                <a:buFontTx/>
                <a:buNone/>
              </a:pPr>
              <a:t>123</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850" y="515938"/>
            <a:ext cx="8496300" cy="1243012"/>
          </a:xfrm>
        </p:spPr>
        <p:txBody>
          <a:bodyPr/>
          <a:lstStyle/>
          <a:p>
            <a:pPr>
              <a:lnSpc>
                <a:spcPct val="125000"/>
              </a:lnSpc>
              <a:defRPr/>
            </a:pPr>
            <a:r>
              <a:rPr lang="zh-CN" altLang="en-US" sz="3200" b="1" dirty="0" smtClean="0">
                <a:latin typeface="+mn-lt"/>
              </a:rPr>
              <a:t>习题</a:t>
            </a:r>
            <a:r>
              <a:rPr lang="en-US" altLang="zh-CN" sz="3200" b="1" dirty="0" smtClean="0">
                <a:latin typeface="+mn-lt"/>
              </a:rPr>
              <a:t>1.2-11  </a:t>
            </a:r>
            <a:r>
              <a:rPr lang="zh-CN" altLang="zh-CN" sz="3200" b="1" dirty="0" smtClean="0">
                <a:solidFill>
                  <a:schemeClr val="tx1"/>
                </a:solidFill>
                <a:latin typeface="+mn-lt"/>
                <a:ea typeface="+mn-ea"/>
              </a:rPr>
              <a:t>若集合</a:t>
            </a:r>
            <a:r>
              <a:rPr lang="en-US" altLang="zh-CN" sz="3200" b="1" dirty="0" smtClean="0">
                <a:solidFill>
                  <a:schemeClr val="tx1"/>
                </a:solidFill>
                <a:latin typeface="+mn-lt"/>
                <a:ea typeface="+mn-ea"/>
              </a:rPr>
              <a:t>A</a:t>
            </a:r>
            <a:r>
              <a:rPr lang="zh-CN" altLang="zh-CN" sz="3200" b="1" dirty="0" smtClean="0">
                <a:solidFill>
                  <a:schemeClr val="tx1"/>
                </a:solidFill>
                <a:latin typeface="+mn-lt"/>
                <a:ea typeface="+mn-ea"/>
              </a:rPr>
              <a:t>上的关系</a:t>
            </a:r>
            <a:r>
              <a:rPr lang="en-US" altLang="zh-CN" sz="3200" b="1" dirty="0" smtClean="0">
                <a:solidFill>
                  <a:schemeClr val="tx1"/>
                </a:solidFill>
                <a:latin typeface="+mn-lt"/>
                <a:ea typeface="+mn-ea"/>
              </a:rPr>
              <a:t>R , S</a:t>
            </a:r>
            <a:r>
              <a:rPr lang="zh-CN" altLang="zh-CN" sz="3200" b="1" dirty="0" smtClean="0">
                <a:solidFill>
                  <a:schemeClr val="tx1"/>
                </a:solidFill>
                <a:latin typeface="+mn-lt"/>
                <a:ea typeface="+mn-ea"/>
              </a:rPr>
              <a:t>具有对称性</a:t>
            </a:r>
            <a:r>
              <a:rPr lang="en-US" altLang="zh-CN" sz="3200" b="1" dirty="0" smtClean="0">
                <a:solidFill>
                  <a:schemeClr val="tx1"/>
                </a:solidFill>
                <a:latin typeface="+mn-lt"/>
                <a:ea typeface="+mn-ea"/>
              </a:rPr>
              <a:t>.  </a:t>
            </a:r>
            <a:r>
              <a:rPr lang="zh-CN" altLang="zh-CN" sz="3100" b="1" dirty="0" smtClean="0">
                <a:solidFill>
                  <a:schemeClr val="tx1"/>
                </a:solidFill>
                <a:latin typeface="+mn-lt"/>
                <a:ea typeface="+mn-ea"/>
              </a:rPr>
              <a:t>证明：</a:t>
            </a:r>
            <a:r>
              <a:rPr lang="en-US" altLang="zh-CN" sz="3100" b="1" dirty="0" smtClean="0">
                <a:solidFill>
                  <a:schemeClr val="tx1"/>
                </a:solidFill>
                <a:latin typeface="+mn-lt"/>
                <a:ea typeface="+mn-ea"/>
              </a:rPr>
              <a:t>R</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S</a:t>
            </a:r>
            <a:r>
              <a:rPr lang="zh-CN" altLang="zh-CN" sz="3100" b="1" dirty="0" smtClean="0">
                <a:solidFill>
                  <a:schemeClr val="tx1"/>
                </a:solidFill>
                <a:latin typeface="+mn-lt"/>
                <a:ea typeface="+mn-ea"/>
              </a:rPr>
              <a:t>具有对称性的充要条件为</a:t>
            </a:r>
            <a:r>
              <a:rPr lang="en-US" altLang="zh-CN" sz="3100" b="1" dirty="0" smtClean="0">
                <a:solidFill>
                  <a:schemeClr val="tx1"/>
                </a:solidFill>
                <a:latin typeface="+mn-lt"/>
                <a:ea typeface="+mn-ea"/>
              </a:rPr>
              <a:t>   R</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S= S</a:t>
            </a:r>
            <a:r>
              <a:rPr lang="zh-CN" altLang="zh-CN" sz="3100" b="1" dirty="0" smtClean="0">
                <a:solidFill>
                  <a:schemeClr val="tx1"/>
                </a:solidFill>
                <a:latin typeface="+mn-lt"/>
                <a:ea typeface="+mn-ea"/>
              </a:rPr>
              <a:t>•</a:t>
            </a:r>
            <a:r>
              <a:rPr lang="en-US" altLang="zh-CN" sz="3100" b="1" dirty="0" smtClean="0">
                <a:solidFill>
                  <a:schemeClr val="tx1"/>
                </a:solidFill>
                <a:latin typeface="+mn-lt"/>
                <a:ea typeface="+mn-ea"/>
              </a:rPr>
              <a:t>R</a:t>
            </a:r>
            <a:endParaRPr lang="zh-CN" altLang="en-US" sz="3100" b="1" dirty="0">
              <a:solidFill>
                <a:schemeClr val="tx1"/>
              </a:solidFill>
              <a:latin typeface="+mn-lt"/>
              <a:ea typeface="+mn-ea"/>
            </a:endParaRPr>
          </a:p>
        </p:txBody>
      </p:sp>
      <p:sp>
        <p:nvSpPr>
          <p:cNvPr id="3" name="内容占位符 2"/>
          <p:cNvSpPr>
            <a:spLocks noGrp="1"/>
          </p:cNvSpPr>
          <p:nvPr>
            <p:ph idx="1"/>
          </p:nvPr>
        </p:nvSpPr>
        <p:spPr>
          <a:xfrm>
            <a:off x="422275" y="2133600"/>
            <a:ext cx="8299450" cy="3959225"/>
          </a:xfrm>
        </p:spPr>
        <p:txBody>
          <a:bodyPr/>
          <a:lstStyle/>
          <a:p>
            <a:pPr marL="0" indent="0">
              <a:lnSpc>
                <a:spcPct val="120000"/>
              </a:lnSpc>
              <a:buFont typeface="Wingdings" panose="05000000000000000000" pitchFamily="2" charset="2"/>
              <a:buNone/>
              <a:defRPr/>
            </a:pPr>
            <a:r>
              <a:rPr lang="zh-CN" altLang="en-US" sz="3300" dirty="0" smtClean="0"/>
              <a:t>证明：</a:t>
            </a:r>
            <a:endParaRPr lang="en-US" altLang="zh-CN" sz="3300" dirty="0" smtClean="0"/>
          </a:p>
          <a:p>
            <a:pPr marL="0" indent="0">
              <a:lnSpc>
                <a:spcPct val="120000"/>
              </a:lnSpc>
              <a:buFont typeface="Wingdings" panose="05000000000000000000" pitchFamily="2" charset="2"/>
              <a:buNone/>
              <a:defRPr/>
            </a:pPr>
            <a:r>
              <a:rPr lang="zh-CN" altLang="zh-CN" sz="3300" dirty="0" smtClean="0"/>
              <a:t>充分性：若</a:t>
            </a:r>
            <a:r>
              <a:rPr lang="en-US" altLang="zh-CN" sz="3300" dirty="0" smtClean="0"/>
              <a:t>R</a:t>
            </a:r>
            <a:r>
              <a:rPr lang="zh-CN" altLang="zh-CN" sz="3300" dirty="0" smtClean="0"/>
              <a:t>•</a:t>
            </a:r>
            <a:r>
              <a:rPr lang="en-US" altLang="zh-CN" sz="3300" dirty="0" smtClean="0"/>
              <a:t>S=S</a:t>
            </a:r>
            <a:r>
              <a:rPr lang="zh-CN" altLang="zh-CN" sz="3300" dirty="0" smtClean="0"/>
              <a:t>•</a:t>
            </a:r>
            <a:r>
              <a:rPr lang="en-US" altLang="zh-CN" sz="3300" dirty="0" smtClean="0"/>
              <a:t>R </a:t>
            </a:r>
            <a:r>
              <a:rPr lang="zh-CN" altLang="zh-CN" sz="3300" dirty="0" smtClean="0"/>
              <a:t>，往证</a:t>
            </a:r>
            <a:r>
              <a:rPr lang="en-US" altLang="zh-CN" sz="3300" dirty="0" smtClean="0"/>
              <a:t>R</a:t>
            </a:r>
            <a:r>
              <a:rPr lang="zh-CN" altLang="zh-CN" sz="3300" dirty="0" smtClean="0"/>
              <a:t>•</a:t>
            </a:r>
            <a:r>
              <a:rPr lang="en-US" altLang="zh-CN" sz="3300" dirty="0" smtClean="0"/>
              <a:t>S</a:t>
            </a:r>
            <a:r>
              <a:rPr lang="zh-CN" altLang="zh-CN" sz="3300" dirty="0" smtClean="0"/>
              <a:t>具有对称性</a:t>
            </a:r>
            <a:r>
              <a:rPr lang="en-US" altLang="zh-CN" sz="3300" dirty="0" smtClean="0"/>
              <a:t>.</a:t>
            </a:r>
          </a:p>
          <a:p>
            <a:pPr>
              <a:lnSpc>
                <a:spcPct val="120000"/>
              </a:lnSpc>
              <a:buFont typeface="Wingdings" panose="05000000000000000000" pitchFamily="2" charset="2"/>
              <a:buNone/>
              <a:defRPr/>
            </a:pPr>
            <a:r>
              <a:rPr lang="zh-CN" altLang="en-US" sz="3300" dirty="0"/>
              <a:t>因</a:t>
            </a:r>
            <a:r>
              <a:rPr lang="en-US" altLang="zh-CN" sz="3300" dirty="0" smtClean="0"/>
              <a:t>R</a:t>
            </a:r>
            <a:r>
              <a:rPr lang="en-US" altLang="zh-CN" sz="3300" baseline="30000" dirty="0" smtClean="0"/>
              <a:t> </a:t>
            </a:r>
            <a:r>
              <a:rPr lang="zh-CN" altLang="zh-CN" sz="3300" dirty="0" smtClean="0"/>
              <a:t>，</a:t>
            </a:r>
            <a:r>
              <a:rPr lang="en-US" altLang="zh-CN" sz="3300" dirty="0" smtClean="0"/>
              <a:t>S</a:t>
            </a:r>
            <a:r>
              <a:rPr lang="zh-CN" altLang="zh-CN" sz="3300" dirty="0" smtClean="0"/>
              <a:t>具有对称性</a:t>
            </a:r>
            <a:r>
              <a:rPr lang="en-US" altLang="zh-CN" sz="3300" dirty="0" smtClean="0"/>
              <a:t>,</a:t>
            </a:r>
            <a:r>
              <a:rPr lang="zh-CN" altLang="zh-CN" sz="3300" dirty="0" smtClean="0"/>
              <a:t>则</a:t>
            </a:r>
            <a:r>
              <a:rPr lang="en-US" altLang="zh-CN" sz="3300" dirty="0" smtClean="0"/>
              <a:t>R= R</a:t>
            </a:r>
            <a:r>
              <a:rPr lang="en-US" altLang="zh-CN" sz="3300" baseline="30000" dirty="0" smtClean="0"/>
              <a:t>-1 ,  </a:t>
            </a:r>
            <a:r>
              <a:rPr lang="en-US" altLang="zh-CN" sz="3300" dirty="0" smtClean="0"/>
              <a:t>S= S</a:t>
            </a:r>
            <a:r>
              <a:rPr lang="en-US" altLang="zh-CN" sz="3300" baseline="30000" dirty="0" smtClean="0"/>
              <a:t>-1 ,    </a:t>
            </a:r>
            <a:r>
              <a:rPr lang="zh-CN" altLang="zh-CN" sz="3300" dirty="0" smtClean="0"/>
              <a:t>因此</a:t>
            </a:r>
            <a:r>
              <a:rPr lang="en-US" altLang="zh-CN" sz="3300" dirty="0" smtClean="0"/>
              <a:t> </a:t>
            </a:r>
          </a:p>
          <a:p>
            <a:pPr>
              <a:lnSpc>
                <a:spcPct val="120000"/>
              </a:lnSpc>
              <a:buFont typeface="Wingdings" panose="05000000000000000000" pitchFamily="2" charset="2"/>
              <a:buNone/>
              <a:defRPr/>
            </a:pPr>
            <a:r>
              <a:rPr lang="en-US" altLang="zh-CN" sz="3300" dirty="0" smtClean="0"/>
              <a:t>(R</a:t>
            </a:r>
            <a:r>
              <a:rPr lang="zh-CN" altLang="zh-CN" sz="3300" dirty="0" smtClean="0"/>
              <a:t>•</a:t>
            </a:r>
            <a:r>
              <a:rPr lang="en-US" altLang="zh-CN" sz="3300" dirty="0" smtClean="0"/>
              <a:t>S)</a:t>
            </a:r>
            <a:r>
              <a:rPr lang="en-US" altLang="zh-CN" sz="3300" baseline="30000" dirty="0" smtClean="0"/>
              <a:t>-1</a:t>
            </a:r>
            <a:r>
              <a:rPr lang="en-US" altLang="zh-CN" sz="3300" dirty="0" smtClean="0"/>
              <a:t>= (S</a:t>
            </a:r>
            <a:r>
              <a:rPr lang="zh-CN" altLang="zh-CN" sz="3300" dirty="0" smtClean="0"/>
              <a:t>•</a:t>
            </a:r>
            <a:r>
              <a:rPr lang="en-US" altLang="zh-CN" sz="3300" dirty="0" smtClean="0"/>
              <a:t>R)</a:t>
            </a:r>
            <a:r>
              <a:rPr lang="en-US" altLang="zh-CN" sz="3300" baseline="30000" dirty="0" smtClean="0"/>
              <a:t>-1  </a:t>
            </a:r>
            <a:r>
              <a:rPr lang="en-US" altLang="zh-CN" sz="3300" dirty="0" smtClean="0">
                <a:solidFill>
                  <a:srgbClr val="FFFF00"/>
                </a:solidFill>
              </a:rPr>
              <a:t>=</a:t>
            </a:r>
            <a:r>
              <a:rPr lang="en-US" altLang="zh-CN" sz="3300" dirty="0" smtClean="0"/>
              <a:t>R</a:t>
            </a:r>
            <a:r>
              <a:rPr lang="en-US" altLang="zh-CN" sz="3300" baseline="30000" dirty="0" smtClean="0"/>
              <a:t>-1</a:t>
            </a:r>
            <a:r>
              <a:rPr lang="zh-CN" altLang="zh-CN" sz="3300" dirty="0" smtClean="0"/>
              <a:t>•</a:t>
            </a:r>
            <a:r>
              <a:rPr lang="en-US" altLang="zh-CN" sz="3300" dirty="0" smtClean="0"/>
              <a:t>S</a:t>
            </a:r>
            <a:r>
              <a:rPr lang="en-US" altLang="zh-CN" sz="3300" baseline="30000" dirty="0" smtClean="0"/>
              <a:t>-1 </a:t>
            </a:r>
            <a:r>
              <a:rPr lang="en-US" altLang="zh-CN" sz="3300" dirty="0" smtClean="0"/>
              <a:t>=</a:t>
            </a:r>
            <a:r>
              <a:rPr lang="en-US" altLang="zh-CN" sz="3300" dirty="0" smtClean="0">
                <a:solidFill>
                  <a:srgbClr val="FFFF00"/>
                </a:solidFill>
              </a:rPr>
              <a:t> </a:t>
            </a:r>
            <a:r>
              <a:rPr lang="en-US" altLang="zh-CN" sz="3300" dirty="0" smtClean="0"/>
              <a:t>R</a:t>
            </a:r>
            <a:r>
              <a:rPr lang="zh-CN" altLang="zh-CN" sz="3300" dirty="0" smtClean="0"/>
              <a:t>•</a:t>
            </a:r>
            <a:r>
              <a:rPr lang="en-US" altLang="zh-CN" sz="3300" dirty="0" smtClean="0"/>
              <a:t>S </a:t>
            </a:r>
          </a:p>
          <a:p>
            <a:pPr>
              <a:lnSpc>
                <a:spcPct val="120000"/>
              </a:lnSpc>
              <a:buFont typeface="Wingdings" panose="05000000000000000000" pitchFamily="2" charset="2"/>
              <a:buNone/>
              <a:defRPr/>
            </a:pPr>
            <a:r>
              <a:rPr lang="zh-CN" altLang="zh-CN" sz="3300" dirty="0" smtClean="0"/>
              <a:t>所以</a:t>
            </a:r>
            <a:r>
              <a:rPr lang="en-US" altLang="zh-CN" sz="3300" dirty="0" smtClean="0"/>
              <a:t> R</a:t>
            </a:r>
            <a:r>
              <a:rPr lang="zh-CN" altLang="zh-CN" sz="3300" dirty="0" smtClean="0"/>
              <a:t>•</a:t>
            </a:r>
            <a:r>
              <a:rPr lang="en-US" altLang="zh-CN" sz="3300" dirty="0" smtClean="0"/>
              <a:t>S</a:t>
            </a:r>
            <a:r>
              <a:rPr lang="zh-CN" altLang="zh-CN" sz="3300" dirty="0" smtClean="0"/>
              <a:t>具有对称性</a:t>
            </a:r>
            <a:r>
              <a:rPr lang="zh-CN" altLang="en-US" sz="3300" dirty="0"/>
              <a:t>。</a:t>
            </a:r>
            <a:r>
              <a:rPr lang="en-US" altLang="zh-CN" sz="3300" dirty="0" smtClean="0"/>
              <a:t/>
            </a:r>
            <a:br>
              <a:rPr lang="en-US" altLang="zh-CN" sz="3300" dirty="0" smtClean="0"/>
            </a:br>
            <a:endParaRPr lang="zh-CN" altLang="en-US" sz="3300" dirty="0"/>
          </a:p>
        </p:txBody>
      </p:sp>
      <p:sp>
        <p:nvSpPr>
          <p:cNvPr id="196612" name="页脚占位符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6613"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6CCC40AD-4998-4C99-BF34-5A372D2F38E2}" type="slidenum">
              <a:rPr kumimoji="0" lang="zh-CN" altLang="en-US" sz="1400" b="0" smtClean="0">
                <a:solidFill>
                  <a:srgbClr val="FFFFFF"/>
                </a:solidFill>
                <a:latin typeface="Arial" panose="020B0604020202020204" pitchFamily="34" charset="0"/>
              </a:rPr>
              <a:pPr>
                <a:spcBef>
                  <a:spcPct val="0"/>
                </a:spcBef>
                <a:buClrTx/>
                <a:buSzTx/>
                <a:buFontTx/>
                <a:buNone/>
              </a:pPr>
              <a:t>124</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标题 1"/>
          <p:cNvSpPr>
            <a:spLocks noGrp="1"/>
          </p:cNvSpPr>
          <p:nvPr>
            <p:ph type="title"/>
          </p:nvPr>
        </p:nvSpPr>
        <p:spPr>
          <a:xfrm>
            <a:off x="323850" y="428625"/>
            <a:ext cx="8569325" cy="1233488"/>
          </a:xfrm>
        </p:spPr>
        <p:txBody>
          <a:bodyPr/>
          <a:lstStyle/>
          <a:p>
            <a:pPr>
              <a:lnSpc>
                <a:spcPct val="125000"/>
              </a:lnSpc>
            </a:pPr>
            <a:r>
              <a:rPr lang="zh-CN" altLang="en-US" sz="3100" b="1" smtClean="0">
                <a:solidFill>
                  <a:srgbClr val="FFCC00"/>
                </a:solidFill>
                <a:latin typeface="Times New Roman" panose="02020603050405020304" pitchFamily="18" charset="0"/>
              </a:rPr>
              <a:t>习题</a:t>
            </a:r>
            <a:r>
              <a:rPr lang="en-US" altLang="zh-CN" sz="3100" b="1" smtClean="0">
                <a:solidFill>
                  <a:srgbClr val="FFCC00"/>
                </a:solidFill>
                <a:latin typeface="Times New Roman" panose="02020603050405020304" pitchFamily="18" charset="0"/>
              </a:rPr>
              <a:t>1.2-11  </a:t>
            </a:r>
            <a:r>
              <a:rPr lang="zh-CN" altLang="zh-CN" sz="3100" b="1" smtClean="0">
                <a:solidFill>
                  <a:schemeClr val="tx1"/>
                </a:solidFill>
                <a:latin typeface="Times New Roman" panose="02020603050405020304" pitchFamily="18" charset="0"/>
              </a:rPr>
              <a:t>若集合</a:t>
            </a:r>
            <a:r>
              <a:rPr lang="en-US" altLang="zh-CN" sz="3100" b="1" smtClean="0">
                <a:solidFill>
                  <a:schemeClr val="tx1"/>
                </a:solidFill>
                <a:latin typeface="Times New Roman" panose="02020603050405020304" pitchFamily="18" charset="0"/>
              </a:rPr>
              <a:t>A</a:t>
            </a:r>
            <a:r>
              <a:rPr lang="zh-CN" altLang="zh-CN" sz="3100" b="1" smtClean="0">
                <a:solidFill>
                  <a:schemeClr val="tx1"/>
                </a:solidFill>
                <a:latin typeface="Times New Roman" panose="02020603050405020304" pitchFamily="18" charset="0"/>
              </a:rPr>
              <a:t>上的关系</a:t>
            </a:r>
            <a:r>
              <a:rPr lang="en-US" altLang="zh-CN" sz="3100" b="1" smtClean="0">
                <a:solidFill>
                  <a:schemeClr val="tx1"/>
                </a:solidFill>
                <a:latin typeface="Times New Roman" panose="02020603050405020304" pitchFamily="18" charset="0"/>
              </a:rPr>
              <a:t>R , S</a:t>
            </a:r>
            <a:r>
              <a:rPr lang="zh-CN" altLang="zh-CN" sz="3100" b="1" smtClean="0">
                <a:solidFill>
                  <a:schemeClr val="tx1"/>
                </a:solidFill>
                <a:latin typeface="Times New Roman" panose="02020603050405020304" pitchFamily="18" charset="0"/>
              </a:rPr>
              <a:t>具有对称性</a:t>
            </a:r>
            <a:r>
              <a:rPr lang="en-US" altLang="zh-CN" sz="3100" b="1" smtClean="0">
                <a:solidFill>
                  <a:schemeClr val="tx1"/>
                </a:solidFill>
                <a:latin typeface="Times New Roman" panose="02020603050405020304" pitchFamily="18" charset="0"/>
              </a:rPr>
              <a:t> .      </a:t>
            </a:r>
            <a:r>
              <a:rPr lang="zh-CN" altLang="zh-CN" sz="3100" b="1" smtClean="0">
                <a:solidFill>
                  <a:schemeClr val="tx1"/>
                </a:solidFill>
                <a:latin typeface="Times New Roman" panose="02020603050405020304" pitchFamily="18" charset="0"/>
              </a:rPr>
              <a:t>证明：</a:t>
            </a:r>
            <a:r>
              <a:rPr lang="en-US" altLang="zh-CN" sz="3100" b="1" smtClean="0">
                <a:solidFill>
                  <a:schemeClr val="tx1"/>
                </a:solidFill>
                <a:latin typeface="Times New Roman" panose="02020603050405020304" pitchFamily="18" charset="0"/>
              </a:rPr>
              <a:t>R</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S</a:t>
            </a:r>
            <a:r>
              <a:rPr lang="zh-CN" altLang="zh-CN" sz="3100" b="1" smtClean="0">
                <a:solidFill>
                  <a:schemeClr val="tx1"/>
                </a:solidFill>
                <a:latin typeface="Times New Roman" panose="02020603050405020304" pitchFamily="18" charset="0"/>
              </a:rPr>
              <a:t>具有对称性的充要条件为</a:t>
            </a:r>
            <a:r>
              <a:rPr lang="en-US" altLang="zh-CN" sz="3100" b="1" smtClean="0">
                <a:solidFill>
                  <a:schemeClr val="tx1"/>
                </a:solidFill>
                <a:latin typeface="Times New Roman" panose="02020603050405020304" pitchFamily="18" charset="0"/>
              </a:rPr>
              <a:t>   R</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S= S</a:t>
            </a:r>
            <a:r>
              <a:rPr lang="zh-CN" altLang="zh-CN" sz="3100" b="1" smtClean="0">
                <a:solidFill>
                  <a:schemeClr val="tx1"/>
                </a:solidFill>
                <a:latin typeface="Times New Roman" panose="02020603050405020304" pitchFamily="18" charset="0"/>
              </a:rPr>
              <a:t>•</a:t>
            </a:r>
            <a:r>
              <a:rPr lang="en-US" altLang="zh-CN" sz="3100" b="1" smtClean="0">
                <a:solidFill>
                  <a:schemeClr val="tx1"/>
                </a:solidFill>
                <a:latin typeface="Times New Roman" panose="02020603050405020304" pitchFamily="18" charset="0"/>
              </a:rPr>
              <a:t>R</a:t>
            </a:r>
            <a:endParaRPr lang="zh-CN" altLang="en-US" sz="3000" smtClean="0">
              <a:solidFill>
                <a:schemeClr val="tx1"/>
              </a:solidFill>
            </a:endParaRPr>
          </a:p>
        </p:txBody>
      </p:sp>
      <p:sp>
        <p:nvSpPr>
          <p:cNvPr id="114691" name="内容占位符 2"/>
          <p:cNvSpPr>
            <a:spLocks noGrp="1"/>
          </p:cNvSpPr>
          <p:nvPr>
            <p:ph idx="1"/>
          </p:nvPr>
        </p:nvSpPr>
        <p:spPr>
          <a:xfrm>
            <a:off x="250825" y="1844675"/>
            <a:ext cx="8642350" cy="4537075"/>
          </a:xfrm>
        </p:spPr>
        <p:txBody>
          <a:bodyPr/>
          <a:lstStyle/>
          <a:p>
            <a:pPr marL="0" indent="0">
              <a:lnSpc>
                <a:spcPct val="120000"/>
              </a:lnSpc>
              <a:buFont typeface="Wingdings" panose="05000000000000000000" pitchFamily="2" charset="2"/>
              <a:buNone/>
            </a:pPr>
            <a:r>
              <a:rPr lang="zh-CN" altLang="en-US" sz="3200" smtClean="0"/>
              <a:t>证明：</a:t>
            </a:r>
            <a:endParaRPr lang="en-US" altLang="zh-CN" sz="3200" smtClean="0"/>
          </a:p>
          <a:p>
            <a:pPr marL="0" indent="0">
              <a:lnSpc>
                <a:spcPct val="120000"/>
              </a:lnSpc>
              <a:buFont typeface="Wingdings" panose="05000000000000000000" pitchFamily="2" charset="2"/>
              <a:buNone/>
            </a:pPr>
            <a:r>
              <a:rPr lang="zh-CN" altLang="zh-CN" sz="3200" smtClean="0"/>
              <a:t>必要性：若</a:t>
            </a:r>
            <a:r>
              <a:rPr lang="en-US" altLang="zh-CN" sz="3200" smtClean="0"/>
              <a:t>R</a:t>
            </a:r>
            <a:r>
              <a:rPr lang="zh-CN" altLang="zh-CN" sz="3200" smtClean="0"/>
              <a:t>•</a:t>
            </a:r>
            <a:r>
              <a:rPr lang="en-US" altLang="zh-CN" sz="3200" smtClean="0"/>
              <a:t>S</a:t>
            </a:r>
            <a:r>
              <a:rPr lang="zh-CN" altLang="zh-CN" sz="3200" smtClean="0"/>
              <a:t>具有对称性，往证</a:t>
            </a:r>
            <a:r>
              <a:rPr lang="en-US" altLang="zh-CN" sz="3200" smtClean="0"/>
              <a:t>R</a:t>
            </a:r>
            <a:r>
              <a:rPr lang="zh-CN" altLang="zh-CN" sz="3200" smtClean="0"/>
              <a:t>•</a:t>
            </a:r>
            <a:r>
              <a:rPr lang="en-US" altLang="zh-CN" sz="3200" smtClean="0"/>
              <a:t>S= S</a:t>
            </a:r>
            <a:r>
              <a:rPr lang="zh-CN" altLang="zh-CN" sz="3200" smtClean="0"/>
              <a:t>•</a:t>
            </a:r>
            <a:r>
              <a:rPr lang="en-US" altLang="zh-CN" sz="3200" smtClean="0"/>
              <a:t>R</a:t>
            </a:r>
          </a:p>
          <a:p>
            <a:pPr marL="0" indent="0">
              <a:lnSpc>
                <a:spcPct val="120000"/>
              </a:lnSpc>
              <a:buFont typeface="Wingdings" panose="05000000000000000000" pitchFamily="2" charset="2"/>
              <a:buNone/>
            </a:pPr>
            <a:r>
              <a:rPr lang="zh-CN" altLang="zh-CN" sz="3200" smtClean="0"/>
              <a:t>先证</a:t>
            </a:r>
            <a:r>
              <a:rPr lang="en-US" altLang="zh-CN" sz="3200" smtClean="0"/>
              <a:t>R</a:t>
            </a:r>
            <a:r>
              <a:rPr lang="zh-CN" altLang="zh-CN" sz="3200" smtClean="0"/>
              <a:t>•</a:t>
            </a:r>
            <a:r>
              <a:rPr lang="en-US" altLang="zh-CN" sz="3200" smtClean="0"/>
              <a:t>S</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zh-CN" sz="3200" smtClean="0"/>
              <a:t>：对于任意</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，因</a:t>
            </a:r>
            <a:r>
              <a:rPr lang="en-US" altLang="zh-CN" sz="3200" smtClean="0"/>
              <a:t>R</a:t>
            </a:r>
            <a:r>
              <a:rPr lang="zh-CN" altLang="zh-CN" sz="3200" smtClean="0"/>
              <a:t>•</a:t>
            </a:r>
            <a:r>
              <a:rPr lang="en-US" altLang="zh-CN" sz="3200" smtClean="0"/>
              <a:t>S</a:t>
            </a:r>
            <a:r>
              <a:rPr lang="zh-CN" altLang="zh-CN" sz="3200" smtClean="0"/>
              <a:t>具有对称性，则有</a:t>
            </a:r>
            <a:r>
              <a:rPr lang="en-US" altLang="zh-CN" sz="3200" smtClean="0"/>
              <a:t>(y</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，则存在</a:t>
            </a:r>
            <a:r>
              <a:rPr lang="en-US" altLang="zh-CN" sz="3200" smtClean="0"/>
              <a:t>z</a:t>
            </a:r>
            <a:r>
              <a:rPr lang="en-US" altLang="zh-CN" sz="3200" smtClean="0">
                <a:sym typeface="Symbol" panose="05050102010706020507" pitchFamily="18" charset="2"/>
              </a:rPr>
              <a:t></a:t>
            </a:r>
            <a:r>
              <a:rPr lang="en-US" altLang="zh-CN" sz="3200" smtClean="0"/>
              <a:t>A</a:t>
            </a:r>
            <a:r>
              <a:rPr lang="zh-CN" altLang="zh-CN" sz="3200" smtClean="0"/>
              <a:t>，满足</a:t>
            </a:r>
            <a:r>
              <a:rPr lang="en-US" altLang="zh-CN" sz="3200" smtClean="0"/>
              <a:t>(y</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R</a:t>
            </a:r>
            <a:r>
              <a:rPr lang="zh-CN" altLang="zh-CN" sz="3200" smtClean="0"/>
              <a:t>，</a:t>
            </a:r>
            <a:r>
              <a:rPr lang="en-US" altLang="zh-CN" sz="3200" smtClean="0"/>
              <a:t>(z</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S</a:t>
            </a:r>
            <a:r>
              <a:rPr lang="zh-CN" altLang="zh-CN" sz="3200" smtClean="0"/>
              <a:t>，又</a:t>
            </a:r>
            <a:r>
              <a:rPr lang="en-US" altLang="zh-CN" sz="3200" smtClean="0"/>
              <a:t>R</a:t>
            </a:r>
            <a:r>
              <a:rPr lang="zh-CN" altLang="zh-CN" sz="3200" smtClean="0"/>
              <a:t>，</a:t>
            </a:r>
            <a:r>
              <a:rPr lang="en-US" altLang="zh-CN" sz="3200" smtClean="0"/>
              <a:t>S</a:t>
            </a:r>
            <a:r>
              <a:rPr lang="zh-CN" altLang="zh-CN" sz="3200" smtClean="0"/>
              <a:t>具有对称性</a:t>
            </a:r>
            <a:r>
              <a:rPr lang="en-US" altLang="zh-CN" sz="3200" smtClean="0"/>
              <a:t>,</a:t>
            </a:r>
            <a:r>
              <a:rPr lang="zh-CN" altLang="zh-CN" sz="3200" smtClean="0"/>
              <a:t>所以有</a:t>
            </a:r>
            <a:r>
              <a:rPr lang="en-US" altLang="zh-CN" sz="3200" smtClean="0"/>
              <a:t>(x</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(z</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zh-CN" altLang="en-US" sz="3200" smtClean="0"/>
              <a:t>因此 </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zh-CN" sz="3200" smtClean="0"/>
              <a:t>，故</a:t>
            </a:r>
            <a:r>
              <a:rPr lang="en-US" altLang="zh-CN" sz="3200" smtClean="0"/>
              <a:t>R</a:t>
            </a:r>
            <a:r>
              <a:rPr lang="zh-CN" altLang="zh-CN" sz="3200" smtClean="0"/>
              <a:t>•</a:t>
            </a:r>
            <a:r>
              <a:rPr lang="en-US" altLang="zh-CN" sz="3200" smtClean="0"/>
              <a:t>S</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R</a:t>
            </a:r>
            <a:r>
              <a:rPr lang="zh-CN" altLang="en-US" sz="3200" smtClean="0"/>
              <a:t>。</a:t>
            </a:r>
            <a:r>
              <a:rPr lang="en-US" altLang="zh-CN" sz="3200" smtClean="0"/>
              <a:t/>
            </a:r>
            <a:br>
              <a:rPr lang="en-US" altLang="zh-CN" sz="3200" smtClean="0"/>
            </a:br>
            <a:r>
              <a:rPr lang="en-US" altLang="zh-CN" smtClean="0"/>
              <a:t/>
            </a:r>
            <a:br>
              <a:rPr lang="en-US" altLang="zh-CN" smtClean="0"/>
            </a:br>
            <a:endParaRPr lang="zh-CN" altLang="en-US" smtClean="0"/>
          </a:p>
        </p:txBody>
      </p:sp>
      <p:sp>
        <p:nvSpPr>
          <p:cNvPr id="197636" name="页脚占位符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76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024F4BF9-63D3-4292-AA4F-E8A6BF7A4832}" type="slidenum">
              <a:rPr kumimoji="0" lang="zh-CN" altLang="en-US" sz="1400" b="0" smtClean="0">
                <a:solidFill>
                  <a:srgbClr val="FFFFFF"/>
                </a:solidFill>
                <a:latin typeface="Arial" panose="020B0604020202020204" pitchFamily="34" charset="0"/>
              </a:rPr>
              <a:pPr>
                <a:spcBef>
                  <a:spcPct val="0"/>
                </a:spcBef>
                <a:buClrTx/>
                <a:buSzTx/>
                <a:buFontTx/>
                <a:buNone/>
              </a:pPr>
              <a:t>125</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4691">
                                            <p:txEl>
                                              <p:pRg st="2" end="2"/>
                                            </p:txEl>
                                          </p:spTgt>
                                        </p:tgtEl>
                                        <p:attrNameLst>
                                          <p:attrName>style.visibility</p:attrName>
                                        </p:attrNameLst>
                                      </p:cBhvr>
                                      <p:to>
                                        <p:strVal val="visible"/>
                                      </p:to>
                                    </p:set>
                                    <p:anim calcmode="lin" valueType="num">
                                      <p:cBhvr additive="base">
                                        <p:cTn id="7" dur="500" fill="hold"/>
                                        <p:tgtEl>
                                          <p:spTgt spid="1146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0825" y="506413"/>
            <a:ext cx="8893175" cy="1262062"/>
          </a:xfrm>
        </p:spPr>
        <p:txBody>
          <a:bodyPr/>
          <a:lstStyle/>
          <a:p>
            <a:pPr>
              <a:lnSpc>
                <a:spcPct val="125000"/>
              </a:lnSpc>
              <a:defRPr/>
            </a:pPr>
            <a:r>
              <a:rPr lang="zh-CN" altLang="en-US" sz="3200" b="1" dirty="0" smtClean="0">
                <a:latin typeface="+mn-lt"/>
              </a:rPr>
              <a:t>习题</a:t>
            </a:r>
            <a:r>
              <a:rPr lang="en-US" altLang="zh-CN" sz="3200" b="1" dirty="0" smtClean="0">
                <a:latin typeface="+mn-lt"/>
              </a:rPr>
              <a:t>1.2-11  </a:t>
            </a:r>
            <a:r>
              <a:rPr lang="zh-CN" altLang="zh-CN" sz="3200" b="1" dirty="0" smtClean="0">
                <a:solidFill>
                  <a:schemeClr val="tx1"/>
                </a:solidFill>
                <a:latin typeface="+mn-lt"/>
              </a:rPr>
              <a:t>若集合</a:t>
            </a:r>
            <a:r>
              <a:rPr lang="en-US" altLang="zh-CN" sz="3200" b="1" dirty="0" smtClean="0">
                <a:solidFill>
                  <a:schemeClr val="tx1"/>
                </a:solidFill>
                <a:latin typeface="+mn-lt"/>
              </a:rPr>
              <a:t>A</a:t>
            </a:r>
            <a:r>
              <a:rPr lang="zh-CN" altLang="zh-CN" sz="3200" b="1" dirty="0" smtClean="0">
                <a:solidFill>
                  <a:schemeClr val="tx1"/>
                </a:solidFill>
                <a:latin typeface="+mn-lt"/>
              </a:rPr>
              <a:t>上的关系</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a:t>
            </a:r>
            <a:r>
              <a:rPr lang="zh-CN" altLang="zh-CN" sz="3200" b="1" dirty="0" smtClean="0">
                <a:solidFill>
                  <a:schemeClr val="tx1"/>
                </a:solidFill>
                <a:latin typeface="+mn-lt"/>
              </a:rPr>
              <a:t>具有对称性，证明：</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a:t>
            </a:r>
            <a:r>
              <a:rPr lang="zh-CN" altLang="zh-CN" sz="3200" b="1" dirty="0" smtClean="0">
                <a:solidFill>
                  <a:schemeClr val="tx1"/>
                </a:solidFill>
                <a:latin typeface="+mn-lt"/>
              </a:rPr>
              <a:t>具有对称性的充要条件为</a:t>
            </a:r>
            <a:r>
              <a:rPr lang="en-US" altLang="zh-CN" sz="3200" b="1" dirty="0" smtClean="0">
                <a:solidFill>
                  <a:schemeClr val="tx1"/>
                </a:solidFill>
                <a:latin typeface="+mn-lt"/>
              </a:rPr>
              <a:t>R</a:t>
            </a:r>
            <a:r>
              <a:rPr lang="zh-CN" altLang="zh-CN" sz="3200" b="1" dirty="0" smtClean="0">
                <a:solidFill>
                  <a:schemeClr val="tx1"/>
                </a:solidFill>
                <a:latin typeface="+mn-lt"/>
              </a:rPr>
              <a:t>•</a:t>
            </a:r>
            <a:r>
              <a:rPr lang="en-US" altLang="zh-CN" sz="3200" b="1" dirty="0" smtClean="0">
                <a:solidFill>
                  <a:schemeClr val="tx1"/>
                </a:solidFill>
                <a:latin typeface="+mn-lt"/>
              </a:rPr>
              <a:t>S= S</a:t>
            </a:r>
            <a:r>
              <a:rPr lang="zh-CN" altLang="zh-CN" sz="3200" b="1" dirty="0" smtClean="0">
                <a:solidFill>
                  <a:schemeClr val="tx1"/>
                </a:solidFill>
                <a:latin typeface="+mn-lt"/>
              </a:rPr>
              <a:t>•</a:t>
            </a:r>
            <a:r>
              <a:rPr lang="en-US" altLang="zh-CN" sz="3200" b="1" dirty="0" smtClean="0">
                <a:solidFill>
                  <a:schemeClr val="tx1"/>
                </a:solidFill>
                <a:latin typeface="+mn-lt"/>
              </a:rPr>
              <a:t>R</a:t>
            </a:r>
            <a:endParaRPr lang="zh-CN" altLang="en-US" sz="3200" dirty="0">
              <a:solidFill>
                <a:schemeClr val="tx1"/>
              </a:solidFill>
              <a:latin typeface="+mn-lt"/>
            </a:endParaRPr>
          </a:p>
        </p:txBody>
      </p:sp>
      <p:sp>
        <p:nvSpPr>
          <p:cNvPr id="198659" name="内容占位符 2"/>
          <p:cNvSpPr>
            <a:spLocks noGrp="1"/>
          </p:cNvSpPr>
          <p:nvPr>
            <p:ph idx="1"/>
          </p:nvPr>
        </p:nvSpPr>
        <p:spPr>
          <a:xfrm>
            <a:off x="250825" y="1989138"/>
            <a:ext cx="8497888" cy="4572000"/>
          </a:xfrm>
        </p:spPr>
        <p:txBody>
          <a:bodyPr/>
          <a:lstStyle/>
          <a:p>
            <a:pPr>
              <a:lnSpc>
                <a:spcPct val="120000"/>
              </a:lnSpc>
            </a:pPr>
            <a:r>
              <a:rPr lang="en-US" altLang="zh-CN" smtClean="0"/>
              <a:t> </a:t>
            </a:r>
            <a:r>
              <a:rPr lang="zh-CN" altLang="zh-CN" sz="3200" smtClean="0"/>
              <a:t>再证</a:t>
            </a:r>
            <a:r>
              <a:rPr lang="en-US" altLang="zh-CN" sz="3200" smtClean="0"/>
              <a:t>S</a:t>
            </a:r>
            <a:r>
              <a:rPr lang="zh-CN" altLang="zh-CN" sz="3200" smtClean="0"/>
              <a:t>•</a:t>
            </a:r>
            <a:r>
              <a:rPr lang="en-US" altLang="zh-CN" sz="3200" smtClean="0"/>
              <a:t>R</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：对于任意</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S</a:t>
            </a:r>
            <a:r>
              <a:rPr lang="zh-CN" altLang="zh-CN" sz="3200" smtClean="0"/>
              <a:t>•</a:t>
            </a:r>
            <a:r>
              <a:rPr lang="en-US" altLang="zh-CN" sz="3200" smtClean="0"/>
              <a:t>R</a:t>
            </a:r>
            <a:r>
              <a:rPr lang="zh-CN" altLang="zh-CN" sz="3200" smtClean="0"/>
              <a:t>，则存在</a:t>
            </a:r>
            <a:r>
              <a:rPr lang="en-US" altLang="zh-CN" sz="3200" smtClean="0"/>
              <a:t>z</a:t>
            </a:r>
            <a:r>
              <a:rPr lang="en-US" altLang="zh-CN" sz="3200" smtClean="0">
                <a:sym typeface="Symbol" panose="05050102010706020507" pitchFamily="18" charset="2"/>
              </a:rPr>
              <a:t></a:t>
            </a:r>
            <a:r>
              <a:rPr lang="en-US" altLang="zh-CN" sz="3200" smtClean="0"/>
              <a:t>A</a:t>
            </a:r>
            <a:r>
              <a:rPr lang="zh-CN" altLang="zh-CN" sz="3200" smtClean="0"/>
              <a:t>，满足</a:t>
            </a:r>
            <a:r>
              <a:rPr lang="en-US" altLang="zh-CN" sz="3200" smtClean="0"/>
              <a:t>(x</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 S</a:t>
            </a:r>
            <a:r>
              <a:rPr lang="zh-CN" altLang="zh-CN" sz="3200" smtClean="0"/>
              <a:t>，</a:t>
            </a:r>
            <a:r>
              <a:rPr lang="en-US" altLang="zh-CN" sz="3200" smtClean="0"/>
              <a:t>(z</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，又</a:t>
            </a:r>
            <a:r>
              <a:rPr lang="en-US" altLang="zh-CN" sz="3200" smtClean="0"/>
              <a:t>R</a:t>
            </a:r>
            <a:r>
              <a:rPr lang="zh-CN" altLang="zh-CN" sz="3200" smtClean="0"/>
              <a:t>，</a:t>
            </a:r>
            <a:r>
              <a:rPr lang="en-US" altLang="zh-CN" sz="3200" smtClean="0"/>
              <a:t>S</a:t>
            </a:r>
            <a:r>
              <a:rPr lang="zh-CN" altLang="zh-CN" sz="3200" smtClean="0"/>
              <a:t>具有对称性，所以有</a:t>
            </a:r>
            <a:r>
              <a:rPr lang="en-US" altLang="zh-CN" sz="3200" smtClean="0"/>
              <a:t>(y</a:t>
            </a:r>
            <a:r>
              <a:rPr lang="zh-CN" altLang="zh-CN" sz="3200" smtClean="0"/>
              <a:t>，</a:t>
            </a:r>
            <a:r>
              <a:rPr lang="en-US" altLang="zh-CN" sz="3200" smtClean="0"/>
              <a:t>z)</a:t>
            </a:r>
            <a:r>
              <a:rPr lang="en-US" altLang="zh-CN" sz="3200" smtClean="0">
                <a:sym typeface="Symbol" panose="05050102010706020507" pitchFamily="18" charset="2"/>
              </a:rPr>
              <a:t></a:t>
            </a:r>
            <a:r>
              <a:rPr lang="en-US" altLang="zh-CN" sz="3200" smtClean="0"/>
              <a:t>R</a:t>
            </a:r>
            <a:r>
              <a:rPr lang="zh-CN" altLang="zh-CN" sz="3200" smtClean="0"/>
              <a:t>，</a:t>
            </a:r>
            <a:r>
              <a:rPr lang="en-US" altLang="zh-CN" sz="3200" smtClean="0"/>
              <a:t>(z</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S</a:t>
            </a:r>
            <a:r>
              <a:rPr lang="zh-CN" altLang="zh-CN" sz="3200" smtClean="0"/>
              <a:t>，故</a:t>
            </a:r>
            <a:r>
              <a:rPr lang="en-US" altLang="zh-CN" sz="3200" smtClean="0"/>
              <a:t>(y</a:t>
            </a:r>
            <a:r>
              <a:rPr lang="zh-CN" altLang="zh-CN" sz="3200" smtClean="0"/>
              <a:t>，</a:t>
            </a:r>
            <a:r>
              <a:rPr lang="en-US" altLang="zh-CN" sz="3200" smtClean="0"/>
              <a:t>x)</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，因</a:t>
            </a:r>
            <a:r>
              <a:rPr lang="en-US" altLang="zh-CN" sz="3200" smtClean="0"/>
              <a:t>R</a:t>
            </a:r>
            <a:r>
              <a:rPr lang="zh-CN" altLang="zh-CN" sz="3200" smtClean="0"/>
              <a:t>•</a:t>
            </a:r>
            <a:r>
              <a:rPr lang="en-US" altLang="zh-CN" sz="3200" smtClean="0"/>
              <a:t>S</a:t>
            </a:r>
            <a:r>
              <a:rPr lang="zh-CN" altLang="zh-CN" sz="3200" smtClean="0"/>
              <a:t>具有对称性，所以</a:t>
            </a:r>
            <a:r>
              <a:rPr lang="en-US" altLang="zh-CN" sz="3200" smtClean="0"/>
              <a:t>(x</a:t>
            </a:r>
            <a:r>
              <a:rPr lang="zh-CN" altLang="zh-CN" sz="3200" smtClean="0"/>
              <a:t>，</a:t>
            </a:r>
            <a:r>
              <a:rPr lang="en-US" altLang="zh-CN" sz="3200" smtClean="0"/>
              <a:t>y)</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，故</a:t>
            </a:r>
            <a:r>
              <a:rPr lang="en-US" altLang="zh-CN" sz="3200" smtClean="0"/>
              <a:t>S</a:t>
            </a:r>
            <a:r>
              <a:rPr lang="zh-CN" altLang="zh-CN" sz="3200" smtClean="0"/>
              <a:t>•</a:t>
            </a:r>
            <a:r>
              <a:rPr lang="en-US" altLang="zh-CN" sz="3200" smtClean="0"/>
              <a:t>R</a:t>
            </a:r>
            <a:r>
              <a:rPr lang="en-US" altLang="zh-CN" sz="3200" smtClean="0">
                <a:sym typeface="Symbol" panose="05050102010706020507" pitchFamily="18" charset="2"/>
              </a:rPr>
              <a:t></a:t>
            </a:r>
            <a:r>
              <a:rPr lang="en-US" altLang="zh-CN" sz="3200" smtClean="0"/>
              <a:t> R</a:t>
            </a:r>
            <a:r>
              <a:rPr lang="zh-CN" altLang="zh-CN" sz="3200" smtClean="0"/>
              <a:t>•</a:t>
            </a:r>
            <a:r>
              <a:rPr lang="en-US" altLang="zh-CN" sz="3200" smtClean="0"/>
              <a:t>S</a:t>
            </a:r>
            <a:r>
              <a:rPr lang="zh-CN" altLang="zh-CN" sz="3200" smtClean="0"/>
              <a:t>；</a:t>
            </a:r>
            <a:endParaRPr lang="en-US" altLang="zh-CN" sz="3200" smtClean="0"/>
          </a:p>
          <a:p>
            <a:pPr>
              <a:lnSpc>
                <a:spcPct val="120000"/>
              </a:lnSpc>
            </a:pPr>
            <a:r>
              <a:rPr lang="zh-CN" altLang="zh-CN" sz="3200" smtClean="0"/>
              <a:t>因此，</a:t>
            </a:r>
            <a:r>
              <a:rPr lang="en-US" altLang="zh-CN" sz="3200" smtClean="0"/>
              <a:t>R</a:t>
            </a:r>
            <a:r>
              <a:rPr lang="zh-CN" altLang="zh-CN" sz="3200" smtClean="0"/>
              <a:t>•</a:t>
            </a:r>
            <a:r>
              <a:rPr lang="en-US" altLang="zh-CN" sz="3200" smtClean="0"/>
              <a:t>S= S</a:t>
            </a:r>
            <a:r>
              <a:rPr lang="zh-CN" altLang="zh-CN" sz="3200" smtClean="0"/>
              <a:t>•</a:t>
            </a:r>
            <a:r>
              <a:rPr lang="en-US" altLang="zh-CN" sz="3200" smtClean="0"/>
              <a:t>R</a:t>
            </a:r>
            <a:r>
              <a:rPr lang="zh-CN" altLang="zh-CN" sz="3200" smtClean="0"/>
              <a:t>得证。</a:t>
            </a:r>
            <a:endParaRPr lang="zh-CN" altLang="en-US" sz="3200" smtClean="0"/>
          </a:p>
        </p:txBody>
      </p:sp>
      <p:sp>
        <p:nvSpPr>
          <p:cNvPr id="198660" name="页脚占位符 2"/>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kumimoji="0" lang="en-US" altLang="zh-CN" sz="1400" b="0" smtClean="0">
              <a:solidFill>
                <a:srgbClr val="FFFFFF"/>
              </a:solidFill>
              <a:latin typeface="Arial" panose="020B0604020202020204" pitchFamily="34" charset="0"/>
            </a:endParaRPr>
          </a:p>
        </p:txBody>
      </p:sp>
      <p:sp>
        <p:nvSpPr>
          <p:cNvPr id="1986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SzPct val="85000"/>
              <a:buFont typeface="Wingdings" panose="05000000000000000000" pitchFamily="2" charset="2"/>
              <a:buChar char="v"/>
              <a:defRPr kumimoji="1" sz="3600" b="1">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fld id="{481B5293-7C09-472D-A2BC-9B5D4DB3C77A}" type="slidenum">
              <a:rPr kumimoji="0" lang="zh-CN" altLang="en-US" sz="1400" b="0" smtClean="0">
                <a:solidFill>
                  <a:srgbClr val="FFFFFF"/>
                </a:solidFill>
                <a:latin typeface="Arial" panose="020B0604020202020204" pitchFamily="34" charset="0"/>
              </a:rPr>
              <a:pPr>
                <a:spcBef>
                  <a:spcPct val="0"/>
                </a:spcBef>
                <a:buClrTx/>
                <a:buSzTx/>
                <a:buFontTx/>
                <a:buNone/>
              </a:pPr>
              <a:t>126</a:t>
            </a:fld>
            <a:endParaRPr kumimoji="0" lang="en-US" altLang="zh-CN" sz="1400" b="0" smtClean="0">
              <a:solidFill>
                <a:srgbClr val="FFFFFF"/>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内容占位符 2"/>
          <p:cNvSpPr>
            <a:spLocks noGrp="1"/>
          </p:cNvSpPr>
          <p:nvPr>
            <p:ph idx="1"/>
          </p:nvPr>
        </p:nvSpPr>
        <p:spPr>
          <a:xfrm>
            <a:off x="241300" y="906463"/>
            <a:ext cx="8705850" cy="5618162"/>
          </a:xfrm>
        </p:spPr>
        <p:txBody>
          <a:bodyPr/>
          <a:lstStyle/>
          <a:p>
            <a:pPr>
              <a:spcBef>
                <a:spcPts val="0"/>
              </a:spcBef>
              <a:buFont typeface="Wingdings" panose="05000000000000000000" pitchFamily="2" charset="2"/>
              <a:buChar char="Ø"/>
              <a:defRPr/>
            </a:pPr>
            <a:r>
              <a:rPr lang="zh-CN" altLang="zh-CN" sz="3200" dirty="0" smtClean="0"/>
              <a:t>设</a:t>
            </a:r>
            <a:r>
              <a:rPr lang="en-US" altLang="zh-CN" sz="3200" dirty="0" smtClean="0">
                <a:sym typeface="Symbol" panose="05050102010706020507" pitchFamily="18" charset="2"/>
              </a:rPr>
              <a:t></a:t>
            </a:r>
            <a:r>
              <a:rPr lang="zh-CN" altLang="zh-CN" sz="3200" dirty="0" smtClean="0"/>
              <a:t>是集合</a:t>
            </a:r>
            <a:r>
              <a:rPr lang="en-US" altLang="zh-CN" sz="3200" dirty="0" smtClean="0"/>
              <a:t>M</a:t>
            </a:r>
            <a:r>
              <a:rPr lang="zh-CN" altLang="zh-CN" sz="3200" dirty="0" smtClean="0"/>
              <a:t>到集合</a:t>
            </a:r>
            <a:r>
              <a:rPr lang="en-US" altLang="zh-CN" sz="3200" dirty="0" smtClean="0"/>
              <a:t>N</a:t>
            </a:r>
            <a:r>
              <a:rPr lang="zh-CN" altLang="zh-CN" sz="3200" dirty="0" smtClean="0"/>
              <a:t>内的映射，证明对</a:t>
            </a:r>
            <a:r>
              <a:rPr lang="en-US" altLang="zh-CN" sz="3200" dirty="0" smtClean="0"/>
              <a:t>M</a:t>
            </a:r>
            <a:r>
              <a:rPr lang="zh-CN" altLang="zh-CN" sz="3200" dirty="0" smtClean="0"/>
              <a:t>的任意子集</a:t>
            </a:r>
            <a:r>
              <a:rPr lang="en-US" altLang="zh-CN" sz="3200" dirty="0" smtClean="0"/>
              <a:t>A,B,</a:t>
            </a:r>
            <a:r>
              <a:rPr lang="zh-CN" altLang="zh-CN" sz="3200" dirty="0" smtClean="0"/>
              <a:t>有</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a:t>
            </a:r>
            <a:r>
              <a:rPr lang="en-US" altLang="zh-CN" sz="3200" dirty="0" smtClean="0">
                <a:sym typeface="Symbol" panose="05050102010706020507" pitchFamily="18" charset="2"/>
              </a:rPr>
              <a:t></a:t>
            </a:r>
            <a:r>
              <a:rPr lang="en-US" altLang="zh-CN" sz="3200" dirty="0" smtClean="0"/>
              <a:t>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a:t>
            </a:r>
            <a:r>
              <a:rPr lang="zh-CN" altLang="zh-CN" sz="3200" dirty="0" smtClean="0"/>
              <a:t>，举例说明：</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a:t>
            </a:r>
            <a:r>
              <a:rPr lang="zh-CN" altLang="zh-CN" sz="3200" dirty="0" smtClean="0"/>
              <a:t>不成立。</a:t>
            </a:r>
            <a:endParaRPr lang="en-US" altLang="zh-CN" sz="3200" dirty="0" smtClean="0"/>
          </a:p>
          <a:p>
            <a:pPr marL="0" indent="0">
              <a:lnSpc>
                <a:spcPct val="125000"/>
              </a:lnSpc>
              <a:spcBef>
                <a:spcPts val="0"/>
              </a:spcBef>
              <a:buFont typeface="Wingdings" panose="05000000000000000000" pitchFamily="2" charset="2"/>
              <a:buNone/>
              <a:defRPr/>
            </a:pPr>
            <a:r>
              <a:rPr lang="en-US" altLang="zh-CN" dirty="0" smtClean="0"/>
              <a:t/>
            </a:r>
            <a:br>
              <a:rPr lang="en-US" altLang="zh-CN" dirty="0" smtClean="0"/>
            </a:br>
            <a:r>
              <a:rPr lang="zh-CN" altLang="zh-CN" sz="3300" dirty="0" smtClean="0">
                <a:solidFill>
                  <a:schemeClr val="tx2"/>
                </a:solidFill>
              </a:rPr>
              <a:t>证明：</a:t>
            </a:r>
            <a:r>
              <a:rPr lang="zh-CN" altLang="zh-CN" sz="3300" dirty="0" smtClean="0"/>
              <a:t>对任意</a:t>
            </a:r>
            <a:r>
              <a:rPr lang="en-US" altLang="zh-CN" sz="3300" dirty="0" smtClean="0"/>
              <a:t>y</a:t>
            </a:r>
            <a:r>
              <a:rPr lang="en-US" altLang="zh-CN" sz="3300" dirty="0" smtClean="0">
                <a:sym typeface="Symbol" panose="05050102010706020507" pitchFamily="18" charset="2"/>
              </a:rPr>
              <a:t></a:t>
            </a:r>
            <a:r>
              <a:rPr lang="en-US" altLang="zh-CN" sz="3300" dirty="0" smtClean="0"/>
              <a:t>(A</a:t>
            </a:r>
            <a:r>
              <a:rPr lang="zh-CN" altLang="zh-CN" sz="3300" dirty="0" smtClean="0"/>
              <a:t>∩</a:t>
            </a:r>
            <a:r>
              <a:rPr lang="en-US" altLang="zh-CN" sz="3300" dirty="0" smtClean="0"/>
              <a:t>B) </a:t>
            </a:r>
            <a:r>
              <a:rPr lang="en-US" altLang="zh-CN" sz="3300" dirty="0" smtClean="0">
                <a:sym typeface="Symbol" panose="05050102010706020507" pitchFamily="18" charset="2"/>
              </a:rPr>
              <a:t></a:t>
            </a:r>
            <a:r>
              <a:rPr lang="en-US" altLang="zh-CN" sz="3300" dirty="0" smtClean="0"/>
              <a:t>N,</a:t>
            </a:r>
            <a:r>
              <a:rPr lang="zh-CN" altLang="zh-CN" sz="3300" dirty="0" smtClean="0"/>
              <a:t>则存在</a:t>
            </a:r>
            <a:r>
              <a:rPr lang="en-US" altLang="zh-CN" sz="3300" dirty="0" smtClean="0"/>
              <a:t>y</a:t>
            </a:r>
            <a:r>
              <a:rPr lang="zh-CN" altLang="zh-CN" sz="3300" dirty="0" smtClean="0"/>
              <a:t>的原象</a:t>
            </a:r>
            <a:r>
              <a:rPr lang="en-US" altLang="zh-CN" sz="3300" dirty="0" smtClean="0"/>
              <a:t>x</a:t>
            </a:r>
            <a:r>
              <a:rPr lang="zh-CN" altLang="zh-CN" sz="3300" dirty="0" smtClean="0"/>
              <a:t>，使得</a:t>
            </a:r>
            <a:r>
              <a:rPr lang="en-US" altLang="zh-CN" sz="3300" dirty="0" smtClean="0">
                <a:sym typeface="Symbol" panose="05050102010706020507" pitchFamily="18" charset="2"/>
              </a:rPr>
              <a:t></a:t>
            </a:r>
            <a:r>
              <a:rPr lang="en-US" altLang="zh-CN" sz="3300" dirty="0" smtClean="0"/>
              <a:t>(x)=y</a:t>
            </a:r>
            <a:r>
              <a:rPr lang="zh-CN" altLang="zh-CN" sz="3300" dirty="0" smtClean="0"/>
              <a:t>，因</a:t>
            </a:r>
            <a:r>
              <a:rPr lang="en-US" altLang="zh-CN" sz="3300" dirty="0" smtClean="0"/>
              <a:t>y</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t>B)</a:t>
            </a:r>
            <a:r>
              <a:rPr lang="zh-CN" altLang="zh-CN" sz="3300" dirty="0" smtClean="0"/>
              <a:t>，所以</a:t>
            </a:r>
            <a:r>
              <a:rPr lang="en-US" altLang="zh-CN" sz="3300" dirty="0" err="1" smtClean="0"/>
              <a:t>x</a:t>
            </a:r>
            <a:r>
              <a:rPr lang="en-US" altLang="zh-CN" sz="3300" dirty="0" err="1" smtClean="0">
                <a:sym typeface="Symbol" panose="05050102010706020507" pitchFamily="18" charset="2"/>
              </a:rPr>
              <a:t></a:t>
            </a:r>
            <a:r>
              <a:rPr lang="en-US" altLang="zh-CN" sz="3300" dirty="0" err="1" smtClean="0"/>
              <a:t>A</a:t>
            </a:r>
            <a:r>
              <a:rPr lang="zh-CN" altLang="zh-CN" sz="3300" dirty="0" smtClean="0"/>
              <a:t>∩</a:t>
            </a:r>
            <a:r>
              <a:rPr lang="en-US" altLang="zh-CN" sz="3300" dirty="0" smtClean="0"/>
              <a:t>B</a:t>
            </a:r>
            <a:r>
              <a:rPr lang="zh-CN" altLang="zh-CN" sz="3300" dirty="0" smtClean="0"/>
              <a:t>，即</a:t>
            </a:r>
            <a:r>
              <a:rPr lang="en-US" altLang="zh-CN" sz="3300" dirty="0" err="1" smtClean="0"/>
              <a:t>x</a:t>
            </a:r>
            <a:r>
              <a:rPr lang="en-US" altLang="zh-CN" sz="3300" dirty="0" err="1" smtClean="0">
                <a:sym typeface="Symbol" panose="05050102010706020507" pitchFamily="18" charset="2"/>
              </a:rPr>
              <a:t></a:t>
            </a:r>
            <a:r>
              <a:rPr lang="en-US" altLang="zh-CN" sz="3300" dirty="0" err="1" smtClean="0"/>
              <a:t>A</a:t>
            </a:r>
            <a:r>
              <a:rPr lang="zh-CN" altLang="zh-CN" sz="3300" dirty="0" smtClean="0"/>
              <a:t>并且</a:t>
            </a:r>
            <a:r>
              <a:rPr lang="en-US" altLang="zh-CN" sz="3300" dirty="0" err="1" smtClean="0"/>
              <a:t>x</a:t>
            </a:r>
            <a:r>
              <a:rPr lang="en-US" altLang="zh-CN" sz="3300" dirty="0" err="1" smtClean="0">
                <a:sym typeface="Symbol" panose="05050102010706020507" pitchFamily="18" charset="2"/>
              </a:rPr>
              <a:t></a:t>
            </a:r>
            <a:r>
              <a:rPr lang="en-US" altLang="zh-CN" sz="3300" dirty="0" err="1" smtClean="0"/>
              <a:t>B</a:t>
            </a:r>
            <a:r>
              <a:rPr lang="zh-CN" altLang="zh-CN" sz="3300" dirty="0" smtClean="0"/>
              <a:t>，所以有</a:t>
            </a:r>
            <a:r>
              <a:rPr lang="en-US" altLang="zh-CN" sz="3300" dirty="0" smtClean="0"/>
              <a:t> y</a:t>
            </a:r>
            <a:r>
              <a:rPr lang="en-US" altLang="zh-CN" sz="3300" dirty="0" smtClean="0">
                <a:sym typeface="Symbol" panose="05050102010706020507" pitchFamily="18" charset="2"/>
              </a:rPr>
              <a:t></a:t>
            </a:r>
            <a:r>
              <a:rPr lang="en-US" altLang="zh-CN" sz="3300" dirty="0" smtClean="0"/>
              <a:t>(A)</a:t>
            </a:r>
            <a:r>
              <a:rPr lang="zh-CN" altLang="zh-CN" sz="3300" dirty="0" smtClean="0"/>
              <a:t>且</a:t>
            </a:r>
            <a:r>
              <a:rPr lang="en-US" altLang="zh-CN" sz="3300" dirty="0" smtClean="0"/>
              <a:t>y</a:t>
            </a:r>
            <a:r>
              <a:rPr lang="en-US" altLang="zh-CN" sz="3300" dirty="0" smtClean="0">
                <a:sym typeface="Symbol" panose="05050102010706020507" pitchFamily="18" charset="2"/>
              </a:rPr>
              <a:t></a:t>
            </a:r>
            <a:r>
              <a:rPr lang="en-US" altLang="zh-CN" sz="3300" dirty="0" smtClean="0"/>
              <a:t>(B)</a:t>
            </a:r>
            <a:r>
              <a:rPr lang="zh-CN" altLang="zh-CN" sz="3300" dirty="0" smtClean="0"/>
              <a:t>，即</a:t>
            </a:r>
            <a:r>
              <a:rPr lang="en-US" altLang="zh-CN" sz="3300" dirty="0" smtClean="0"/>
              <a:t>y</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sym typeface="Symbol" panose="05050102010706020507" pitchFamily="18" charset="2"/>
              </a:rPr>
              <a:t></a:t>
            </a:r>
            <a:r>
              <a:rPr lang="en-US" altLang="zh-CN" sz="3300" dirty="0" smtClean="0"/>
              <a:t> (B)</a:t>
            </a:r>
            <a:r>
              <a:rPr lang="zh-CN" altLang="zh-CN" sz="3300" dirty="0" smtClean="0"/>
              <a:t>，故</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t>B) </a:t>
            </a:r>
            <a:r>
              <a:rPr lang="en-US" altLang="zh-CN" sz="3300" dirty="0" smtClean="0">
                <a:sym typeface="Symbol" panose="05050102010706020507" pitchFamily="18" charset="2"/>
              </a:rPr>
              <a:t></a:t>
            </a:r>
            <a:r>
              <a:rPr lang="en-US" altLang="zh-CN" sz="3300" dirty="0" smtClean="0"/>
              <a:t> </a:t>
            </a:r>
            <a:r>
              <a:rPr lang="en-US" altLang="zh-CN" sz="3300" dirty="0" smtClean="0">
                <a:sym typeface="Symbol" panose="05050102010706020507" pitchFamily="18" charset="2"/>
              </a:rPr>
              <a:t></a:t>
            </a:r>
            <a:r>
              <a:rPr lang="en-US" altLang="zh-CN" sz="3300" dirty="0" smtClean="0"/>
              <a:t> (A)</a:t>
            </a:r>
            <a:r>
              <a:rPr lang="zh-CN" altLang="zh-CN" sz="3300" dirty="0" smtClean="0"/>
              <a:t>∩</a:t>
            </a:r>
            <a:r>
              <a:rPr lang="en-US" altLang="zh-CN" sz="3300" dirty="0" smtClean="0">
                <a:sym typeface="Symbol" panose="05050102010706020507" pitchFamily="18" charset="2"/>
              </a:rPr>
              <a:t></a:t>
            </a:r>
            <a:r>
              <a:rPr lang="en-US" altLang="zh-CN" sz="3300" dirty="0" smtClean="0"/>
              <a:t> (B)</a:t>
            </a:r>
            <a:r>
              <a:rPr lang="en-US" altLang="zh-CN" sz="3300" dirty="0"/>
              <a:t>.</a:t>
            </a:r>
            <a:r>
              <a:rPr lang="en-US" altLang="zh-CN" sz="3300" dirty="0" smtClean="0"/>
              <a:t/>
            </a:r>
            <a:br>
              <a:rPr lang="en-US" altLang="zh-CN" sz="3300" dirty="0" smtClean="0"/>
            </a:br>
            <a:r>
              <a:rPr lang="en-US" altLang="zh-CN" sz="3300" dirty="0" smtClean="0"/>
              <a:t/>
            </a:r>
            <a:br>
              <a:rPr lang="en-US" altLang="zh-CN" sz="3300" dirty="0" smtClean="0"/>
            </a:br>
            <a:endParaRPr lang="zh-CN" altLang="zh-CN" sz="3300" dirty="0" smtClean="0"/>
          </a:p>
          <a:p>
            <a:pPr>
              <a:defRPr/>
            </a:pPr>
            <a:endParaRPr lang="zh-CN" altLang="en-US" dirty="0"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1.3-3  </a:t>
            </a:r>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179388" y="1052513"/>
            <a:ext cx="8839200" cy="5375275"/>
          </a:xfrm>
        </p:spPr>
        <p:txBody>
          <a:bodyPr/>
          <a:lstStyle/>
          <a:p>
            <a:pPr>
              <a:buFont typeface="Wingdings" panose="05000000000000000000" pitchFamily="2" charset="2"/>
              <a:buChar char="Ø"/>
              <a:defRPr/>
            </a:pPr>
            <a:r>
              <a:rPr lang="zh-CN" altLang="zh-CN" sz="3200" dirty="0" smtClean="0">
                <a:solidFill>
                  <a:schemeClr val="tx2"/>
                </a:solidFill>
              </a:rPr>
              <a:t>举例说明：</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A</a:t>
            </a:r>
            <a:r>
              <a:rPr lang="zh-CN" altLang="zh-CN" sz="3200" dirty="0" smtClean="0">
                <a:solidFill>
                  <a:schemeClr val="tx2"/>
                </a:solidFill>
              </a:rPr>
              <a:t>∩</a:t>
            </a:r>
            <a:r>
              <a:rPr lang="en-US" altLang="zh-CN" sz="3200" dirty="0" smtClean="0">
                <a:solidFill>
                  <a:schemeClr val="tx2"/>
                </a:solidFill>
              </a:rPr>
              <a:t>B) = </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(A)</a:t>
            </a:r>
            <a:r>
              <a:rPr lang="zh-CN" altLang="zh-CN" sz="3200" dirty="0" smtClean="0">
                <a:solidFill>
                  <a:schemeClr val="tx2"/>
                </a:solidFill>
              </a:rPr>
              <a:t>∩</a:t>
            </a:r>
            <a:r>
              <a:rPr lang="en-US" altLang="zh-CN" sz="3200" dirty="0" smtClean="0">
                <a:solidFill>
                  <a:schemeClr val="tx2"/>
                </a:solidFill>
                <a:sym typeface="Symbol" panose="05050102010706020507" pitchFamily="18" charset="2"/>
              </a:rPr>
              <a:t></a:t>
            </a:r>
            <a:r>
              <a:rPr lang="en-US" altLang="zh-CN" sz="3200" dirty="0" smtClean="0">
                <a:solidFill>
                  <a:schemeClr val="tx2"/>
                </a:solidFill>
              </a:rPr>
              <a:t> (B)</a:t>
            </a:r>
            <a:r>
              <a:rPr lang="zh-CN" altLang="zh-CN" sz="3200" dirty="0" smtClean="0">
                <a:solidFill>
                  <a:schemeClr val="tx2"/>
                </a:solidFill>
              </a:rPr>
              <a:t>不成立。</a:t>
            </a:r>
            <a:endParaRPr lang="en-US" altLang="zh-CN" sz="3200" dirty="0" smtClean="0">
              <a:solidFill>
                <a:schemeClr val="tx2"/>
              </a:solidFill>
            </a:endParaRPr>
          </a:p>
          <a:p>
            <a:pPr>
              <a:buFont typeface="Wingdings" panose="05000000000000000000" pitchFamily="2" charset="2"/>
              <a:buChar char="Ø"/>
              <a:defRPr/>
            </a:pPr>
            <a:r>
              <a:rPr lang="zh-CN" altLang="zh-CN" sz="3200" dirty="0" smtClean="0"/>
              <a:t>例：设</a:t>
            </a:r>
            <a:r>
              <a:rPr lang="en-US" altLang="zh-CN" sz="3200" dirty="0" smtClean="0"/>
              <a:t>M={1</a:t>
            </a:r>
            <a:r>
              <a:rPr lang="zh-CN" altLang="zh-CN" sz="3200" dirty="0" smtClean="0"/>
              <a:t>，</a:t>
            </a:r>
            <a:r>
              <a:rPr lang="en-US" altLang="zh-CN" sz="3200" dirty="0" smtClean="0"/>
              <a:t>2</a:t>
            </a:r>
            <a:r>
              <a:rPr lang="zh-CN" altLang="zh-CN" sz="3200" dirty="0" smtClean="0"/>
              <a:t>，</a:t>
            </a:r>
            <a:r>
              <a:rPr lang="en-US" altLang="zh-CN" sz="3200" dirty="0" smtClean="0"/>
              <a:t>3}</a:t>
            </a:r>
            <a:r>
              <a:rPr lang="zh-CN" altLang="zh-CN" sz="3200" dirty="0" smtClean="0"/>
              <a:t>，</a:t>
            </a:r>
            <a:r>
              <a:rPr lang="en-US" altLang="zh-CN" sz="3200" dirty="0" smtClean="0"/>
              <a:t>N={a , b}</a:t>
            </a:r>
          </a:p>
          <a:p>
            <a:pPr marL="0" indent="0">
              <a:buFont typeface="Wingdings" panose="05000000000000000000" pitchFamily="2" charset="2"/>
              <a:buNone/>
              <a:defRPr/>
            </a:pPr>
            <a:r>
              <a:rPr lang="en-US" altLang="zh-CN" sz="3200" dirty="0" smtClean="0"/>
              <a:t>  A={1</a:t>
            </a:r>
            <a:r>
              <a:rPr lang="zh-CN" altLang="zh-CN" sz="3200" dirty="0" smtClean="0"/>
              <a:t>，</a:t>
            </a:r>
            <a:r>
              <a:rPr lang="en-US" altLang="zh-CN" sz="3200" dirty="0" smtClean="0"/>
              <a:t>2}</a:t>
            </a:r>
            <a:r>
              <a:rPr lang="zh-CN" altLang="zh-CN" sz="3200" dirty="0" smtClean="0"/>
              <a:t>，</a:t>
            </a:r>
            <a:r>
              <a:rPr lang="en-US" altLang="zh-CN" sz="3200" dirty="0" smtClean="0"/>
              <a:t>B={2</a:t>
            </a:r>
            <a:r>
              <a:rPr lang="zh-CN" altLang="zh-CN" sz="3200" dirty="0" smtClean="0"/>
              <a:t>，</a:t>
            </a:r>
            <a:r>
              <a:rPr lang="en-US" altLang="zh-CN" sz="3200" dirty="0" smtClean="0"/>
              <a:t>3}</a:t>
            </a:r>
            <a:br>
              <a:rPr lang="en-US" altLang="zh-CN" sz="3200" dirty="0" smtClean="0"/>
            </a:br>
            <a:r>
              <a:rPr lang="en-US" altLang="zh-CN" sz="3200" dirty="0" smtClean="0"/>
              <a:t>    </a:t>
            </a:r>
            <a:r>
              <a:rPr lang="en-US" altLang="zh-CN" sz="3200" dirty="0" smtClean="0">
                <a:sym typeface="Symbol" panose="05050102010706020507" pitchFamily="18" charset="2"/>
              </a:rPr>
              <a:t></a:t>
            </a:r>
            <a:r>
              <a:rPr lang="zh-CN" altLang="zh-CN" sz="3200" dirty="0" smtClean="0"/>
              <a:t>：</a:t>
            </a:r>
            <a:r>
              <a:rPr lang="en-US" altLang="zh-CN" sz="3200" dirty="0" smtClean="0"/>
              <a:t>1</a:t>
            </a:r>
            <a:r>
              <a:rPr lang="en-US" altLang="zh-CN" sz="3200" dirty="0" smtClean="0">
                <a:sym typeface="Symbol" panose="05050102010706020507" pitchFamily="18" charset="2"/>
              </a:rPr>
              <a:t></a:t>
            </a:r>
            <a:r>
              <a:rPr lang="en-US" altLang="zh-CN" sz="3200" dirty="0" smtClean="0"/>
              <a:t>a</a:t>
            </a:r>
            <a:br>
              <a:rPr lang="en-US" altLang="zh-CN" sz="3200" dirty="0" smtClean="0"/>
            </a:br>
            <a:r>
              <a:rPr lang="en-US" altLang="zh-CN" sz="3200" dirty="0" smtClean="0"/>
              <a:t>          2</a:t>
            </a:r>
            <a:r>
              <a:rPr lang="en-US" altLang="zh-CN" sz="3200" dirty="0" smtClean="0">
                <a:sym typeface="Symbol" panose="05050102010706020507" pitchFamily="18" charset="2"/>
              </a:rPr>
              <a:t></a:t>
            </a:r>
            <a:r>
              <a:rPr lang="en-US" altLang="zh-CN" sz="3200" dirty="0" smtClean="0"/>
              <a:t>b</a:t>
            </a:r>
            <a:br>
              <a:rPr lang="en-US" altLang="zh-CN" sz="3200" dirty="0" smtClean="0"/>
            </a:br>
            <a:r>
              <a:rPr lang="en-US" altLang="zh-CN" sz="3200" dirty="0" smtClean="0"/>
              <a:t>          3</a:t>
            </a:r>
            <a:r>
              <a:rPr lang="en-US" altLang="zh-CN" sz="3200" dirty="0" smtClean="0">
                <a:sym typeface="Symbol" panose="05050102010706020507" pitchFamily="18" charset="2"/>
              </a:rPr>
              <a:t></a:t>
            </a:r>
            <a:r>
              <a:rPr lang="en-US" altLang="zh-CN" sz="3200" dirty="0" smtClean="0"/>
              <a:t> a</a:t>
            </a:r>
            <a:br>
              <a:rPr lang="en-US" altLang="zh-CN" sz="3200" dirty="0" smtClean="0"/>
            </a:br>
            <a:r>
              <a:rPr lang="en-US" altLang="zh-CN" sz="3200" dirty="0" smtClean="0"/>
              <a:t>       </a:t>
            </a:r>
            <a:br>
              <a:rPr lang="en-US" altLang="zh-CN" sz="3200" dirty="0" smtClean="0"/>
            </a:br>
            <a:r>
              <a:rPr lang="en-US" altLang="zh-CN" sz="3200" dirty="0" smtClean="0"/>
              <a:t> </a:t>
            </a:r>
            <a:r>
              <a:rPr lang="zh-CN" altLang="zh-CN" sz="3200" dirty="0" smtClean="0"/>
              <a:t>则</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t>B)= </a:t>
            </a:r>
            <a:r>
              <a:rPr lang="en-US" altLang="zh-CN" sz="3200" dirty="0" smtClean="0">
                <a:sym typeface="Symbol" panose="05050102010706020507" pitchFamily="18" charset="2"/>
              </a:rPr>
              <a:t></a:t>
            </a:r>
            <a:r>
              <a:rPr lang="en-US" altLang="zh-CN" sz="3200" dirty="0" smtClean="0"/>
              <a:t>( {2})={b}</a:t>
            </a:r>
            <a:br>
              <a:rPr lang="en-US" altLang="zh-CN" sz="3200" dirty="0" smtClean="0"/>
            </a:br>
            <a:r>
              <a:rPr lang="en-US" altLang="zh-CN" sz="3200" dirty="0" smtClean="0"/>
              <a:t>  </a:t>
            </a:r>
            <a:r>
              <a:rPr lang="en-US" altLang="zh-CN" sz="3200" dirty="0" smtClean="0">
                <a:sym typeface="Symbol" panose="05050102010706020507" pitchFamily="18" charset="2"/>
              </a:rPr>
              <a:t></a:t>
            </a:r>
            <a:r>
              <a:rPr lang="en-US" altLang="zh-CN" sz="3200" dirty="0" smtClean="0"/>
              <a:t> (A)</a:t>
            </a:r>
            <a:r>
              <a:rPr lang="zh-CN" altLang="zh-CN" sz="3200" dirty="0" smtClean="0"/>
              <a:t>∩</a:t>
            </a:r>
            <a:r>
              <a:rPr lang="en-US" altLang="zh-CN" sz="3200" dirty="0" smtClean="0">
                <a:sym typeface="Symbol" panose="05050102010706020507" pitchFamily="18" charset="2"/>
              </a:rPr>
              <a:t></a:t>
            </a:r>
            <a:r>
              <a:rPr lang="en-US" altLang="zh-CN" sz="3200" dirty="0" smtClean="0"/>
              <a:t> (B)= {a</a:t>
            </a:r>
            <a:r>
              <a:rPr lang="zh-CN" altLang="zh-CN" sz="3200" dirty="0" smtClean="0"/>
              <a:t>，</a:t>
            </a:r>
            <a:r>
              <a:rPr lang="en-US" altLang="zh-CN" sz="3200" dirty="0" smtClean="0"/>
              <a:t>b}</a:t>
            </a:r>
            <a:r>
              <a:rPr lang="zh-CN" altLang="zh-CN" sz="3200" dirty="0" smtClean="0"/>
              <a:t>∩</a:t>
            </a:r>
            <a:r>
              <a:rPr lang="en-US" altLang="zh-CN" sz="3200" dirty="0" smtClean="0"/>
              <a:t>{a</a:t>
            </a:r>
            <a:r>
              <a:rPr lang="zh-CN" altLang="zh-CN" sz="3200" dirty="0" smtClean="0"/>
              <a:t>，</a:t>
            </a:r>
            <a:r>
              <a:rPr lang="en-US" altLang="zh-CN" sz="3200" dirty="0" smtClean="0"/>
              <a:t>b}={a</a:t>
            </a:r>
            <a:r>
              <a:rPr lang="zh-CN" altLang="zh-CN" sz="3200" dirty="0" smtClean="0"/>
              <a:t>，</a:t>
            </a:r>
            <a:r>
              <a:rPr lang="en-US" altLang="zh-CN" sz="3200" dirty="0" smtClean="0"/>
              <a:t>b}</a:t>
            </a:r>
            <a:endParaRPr lang="zh-CN" altLang="en-US" sz="3200" dirty="0"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1.3-3  </a:t>
            </a:r>
          </a:p>
        </p:txBody>
      </p:sp>
    </p:spTree>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内容占位符 2"/>
          <p:cNvSpPr>
            <a:spLocks noGrp="1"/>
          </p:cNvSpPr>
          <p:nvPr>
            <p:ph idx="1"/>
          </p:nvPr>
        </p:nvSpPr>
        <p:spPr>
          <a:xfrm>
            <a:off x="179388" y="908050"/>
            <a:ext cx="8839200" cy="5519738"/>
          </a:xfrm>
        </p:spPr>
        <p:txBody>
          <a:bodyPr/>
          <a:lstStyle/>
          <a:p>
            <a:pPr marL="0" indent="0">
              <a:lnSpc>
                <a:spcPct val="114000"/>
              </a:lnSpc>
              <a:spcBef>
                <a:spcPct val="0"/>
              </a:spcBef>
              <a:buFont typeface="Wingdings" panose="05000000000000000000" pitchFamily="2" charset="2"/>
              <a:buChar char="Ø"/>
            </a:pPr>
            <a:r>
              <a:rPr lang="zh-CN" altLang="zh-CN" sz="3200" smtClean="0"/>
              <a:t>设</a:t>
            </a:r>
            <a:r>
              <a:rPr lang="en-US" altLang="zh-CN" sz="3200" smtClean="0">
                <a:sym typeface="Symbol" panose="05050102010706020507" pitchFamily="18" charset="2"/>
              </a:rPr>
              <a:t></a:t>
            </a:r>
            <a:r>
              <a:rPr lang="zh-CN" altLang="zh-CN" sz="3200" smtClean="0"/>
              <a:t>是集合</a:t>
            </a:r>
            <a:r>
              <a:rPr lang="en-US" altLang="zh-CN" sz="3200" smtClean="0"/>
              <a:t>M</a:t>
            </a:r>
            <a:r>
              <a:rPr lang="zh-CN" altLang="zh-CN" sz="3200" smtClean="0"/>
              <a:t>到集合</a:t>
            </a:r>
            <a:r>
              <a:rPr lang="en-US" altLang="zh-CN" sz="3200" smtClean="0"/>
              <a:t>N</a:t>
            </a:r>
            <a:r>
              <a:rPr lang="zh-CN" altLang="zh-CN" sz="3200" smtClean="0"/>
              <a:t>内的映射</a:t>
            </a:r>
            <a:r>
              <a:rPr lang="en-US" altLang="zh-CN" sz="3200" smtClean="0"/>
              <a:t>, A</a:t>
            </a:r>
            <a:r>
              <a:rPr lang="zh-CN" altLang="zh-CN" sz="3200" smtClean="0"/>
              <a:t>是</a:t>
            </a:r>
            <a:r>
              <a:rPr lang="en-US" altLang="zh-CN" sz="3200" smtClean="0"/>
              <a:t>N</a:t>
            </a:r>
            <a:r>
              <a:rPr lang="zh-CN" altLang="zh-CN" sz="3200" smtClean="0"/>
              <a:t>的子集，</a:t>
            </a:r>
            <a:r>
              <a:rPr lang="en-US" altLang="zh-CN" sz="3200" smtClean="0"/>
              <a:t>M</a:t>
            </a:r>
            <a:r>
              <a:rPr lang="zh-CN" altLang="zh-CN" sz="3200" smtClean="0"/>
              <a:t>中所有在</a:t>
            </a:r>
            <a:r>
              <a:rPr lang="en-US" altLang="zh-CN" sz="3200" smtClean="0">
                <a:sym typeface="Symbol" panose="05050102010706020507" pitchFamily="18" charset="2"/>
              </a:rPr>
              <a:t></a:t>
            </a:r>
            <a:r>
              <a:rPr lang="zh-CN" altLang="zh-CN" sz="3200" smtClean="0"/>
              <a:t>下映射到</a:t>
            </a:r>
            <a:r>
              <a:rPr lang="en-US" altLang="zh-CN" sz="3200" smtClean="0"/>
              <a:t>A</a:t>
            </a:r>
            <a:r>
              <a:rPr lang="zh-CN" altLang="zh-CN" sz="3200" smtClean="0"/>
              <a:t>中的元素集合称为</a:t>
            </a:r>
            <a:r>
              <a:rPr lang="en-US" altLang="zh-CN" sz="3200" smtClean="0"/>
              <a:t>A</a:t>
            </a:r>
            <a:r>
              <a:rPr lang="zh-CN" altLang="zh-CN" sz="3200" smtClean="0"/>
              <a:t>的逆象集，记为</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，若</a:t>
            </a:r>
            <a:r>
              <a:rPr lang="en-US" altLang="zh-CN" sz="3200" smtClean="0"/>
              <a:t>A</a:t>
            </a:r>
            <a:r>
              <a:rPr lang="zh-CN" altLang="zh-CN" sz="3200" smtClean="0"/>
              <a:t>，</a:t>
            </a:r>
            <a:r>
              <a:rPr lang="en-US" altLang="zh-CN" sz="3200" smtClean="0"/>
              <a:t>B</a:t>
            </a:r>
            <a:r>
              <a:rPr lang="zh-CN" altLang="zh-CN" sz="3200" smtClean="0"/>
              <a:t>是</a:t>
            </a:r>
            <a:r>
              <a:rPr lang="en-US" altLang="zh-CN" sz="3200" smtClean="0"/>
              <a:t>N</a:t>
            </a:r>
            <a:r>
              <a:rPr lang="zh-CN" altLang="zh-CN" sz="3200" smtClean="0"/>
              <a:t>的任意子集，求证：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a:t>
            </a:r>
            <a:endParaRPr lang="en-US" altLang="zh-CN" sz="3200" smtClean="0"/>
          </a:p>
          <a:p>
            <a:pPr marL="0" indent="0">
              <a:lnSpc>
                <a:spcPct val="114000"/>
              </a:lnSpc>
              <a:spcBef>
                <a:spcPct val="0"/>
              </a:spcBef>
              <a:buFont typeface="Wingdings" panose="05000000000000000000" pitchFamily="2" charset="2"/>
              <a:buNone/>
            </a:pPr>
            <a:r>
              <a:rPr lang="zh-CN" altLang="zh-CN" sz="3200" smtClean="0">
                <a:solidFill>
                  <a:schemeClr val="tx2"/>
                </a:solidFill>
              </a:rPr>
              <a:t>证明：</a:t>
            </a:r>
            <a:r>
              <a:rPr lang="zh-CN" altLang="zh-CN" sz="3200" smtClean="0"/>
              <a:t>先证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br>
              <a:rPr lang="en-US" altLang="zh-CN" sz="3200" smtClean="0"/>
            </a:br>
            <a:r>
              <a:rPr lang="en-US" altLang="zh-CN" sz="3200" smtClean="0"/>
              <a:t>      </a:t>
            </a:r>
            <a:r>
              <a:rPr lang="zh-CN" altLang="zh-CN" sz="3200" smtClean="0"/>
              <a:t>对任意</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a:t>
            </a:r>
            <a:r>
              <a:rPr lang="zh-CN" altLang="zh-CN" sz="3200" smtClean="0"/>
              <a:t>，则</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A</a:t>
            </a:r>
            <a:r>
              <a:rPr lang="zh-CN" altLang="zh-CN" sz="3200" smtClean="0"/>
              <a:t>∩</a:t>
            </a:r>
            <a:r>
              <a:rPr lang="en-US" altLang="zh-CN" sz="3200" smtClean="0"/>
              <a:t>B</a:t>
            </a:r>
            <a:r>
              <a:rPr lang="zh-CN" altLang="zh-CN" sz="3200" smtClean="0"/>
              <a:t>，所以</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A</a:t>
            </a:r>
            <a:r>
              <a:rPr lang="zh-CN" altLang="zh-CN" sz="3200" smtClean="0"/>
              <a:t>且 </a:t>
            </a:r>
            <a:r>
              <a:rPr lang="en-US" altLang="zh-CN" sz="3200" smtClean="0">
                <a:sym typeface="Symbol" panose="05050102010706020507" pitchFamily="18" charset="2"/>
              </a:rPr>
              <a:t></a:t>
            </a:r>
            <a:r>
              <a:rPr lang="en-US" altLang="zh-CN" sz="3200" smtClean="0"/>
              <a:t>(x)</a:t>
            </a:r>
            <a:r>
              <a:rPr lang="en-US" altLang="zh-CN" sz="3200" smtClean="0">
                <a:sym typeface="Symbol" panose="05050102010706020507" pitchFamily="18" charset="2"/>
              </a:rPr>
              <a:t></a:t>
            </a:r>
            <a:r>
              <a:rPr lang="en-US" altLang="zh-CN" sz="3200" smtClean="0"/>
              <a:t>B</a:t>
            </a:r>
            <a:r>
              <a:rPr lang="zh-CN" altLang="zh-CN" sz="3200" smtClean="0"/>
              <a:t>，那么</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且</a:t>
            </a:r>
            <a:r>
              <a:rPr lang="en-US" altLang="zh-CN" sz="3200" smtClean="0"/>
              <a:t>x</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，即</a:t>
            </a:r>
            <a:r>
              <a:rPr lang="en-US" altLang="zh-CN" sz="3200" smtClean="0"/>
              <a:t>x</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，故</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a:t>
            </a:r>
            <a:r>
              <a:rPr lang="en-US" altLang="zh-CN" sz="3200" smtClean="0">
                <a:sym typeface="Symbol" panose="05050102010706020507" pitchFamily="18" charset="2"/>
              </a:rPr>
              <a:t></a:t>
            </a:r>
            <a:r>
              <a:rPr lang="en-US" altLang="zh-CN" sz="3200" smtClean="0"/>
              <a:t>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en-US" altLang="zh-CN" smtClean="0"/>
              <a:t/>
            </a:r>
            <a:br>
              <a:rPr lang="en-US" altLang="zh-CN" smtClean="0"/>
            </a:br>
            <a:endParaRPr lang="zh-CN" altLang="en-US"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1.3-4.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讨论： </a:t>
            </a:r>
            <a:r>
              <a:rPr lang="en-US" altLang="zh-CN" sz="3600" b="1" dirty="0" smtClean="0">
                <a:latin typeface="黑体" panose="02010609060101010101" pitchFamily="49" charset="-122"/>
                <a:ea typeface="黑体" panose="02010609060101010101" pitchFamily="49" charset="-122"/>
              </a:rPr>
              <a:t>G</a:t>
            </a:r>
            <a:r>
              <a:rPr lang="zh-CN" altLang="en-US" sz="3600" b="1" dirty="0" smtClean="0">
                <a:latin typeface="黑体" panose="02010609060101010101" pitchFamily="49" charset="-122"/>
                <a:ea typeface="黑体" panose="02010609060101010101" pitchFamily="49" charset="-122"/>
              </a:rPr>
              <a:t>与</a:t>
            </a:r>
            <a:r>
              <a:rPr lang="en-US" altLang="zh-CN" sz="3600" b="1" dirty="0" smtClean="0">
                <a:latin typeface="黑体" panose="02010609060101010101" pitchFamily="49" charset="-122"/>
                <a:ea typeface="黑体" panose="02010609060101010101" pitchFamily="49" charset="-122"/>
              </a:rPr>
              <a:t>S</a:t>
            </a:r>
            <a:r>
              <a:rPr lang="zh-CN" altLang="en-US" sz="3600" b="1" dirty="0" smtClean="0">
                <a:latin typeface="黑体" panose="02010609060101010101" pitchFamily="49" charset="-122"/>
                <a:ea typeface="黑体" panose="02010609060101010101" pitchFamily="49" charset="-122"/>
              </a:rPr>
              <a:t>的恒真性是否等价</a:t>
            </a:r>
          </a:p>
        </p:txBody>
      </p:sp>
      <p:sp>
        <p:nvSpPr>
          <p:cNvPr id="160771" name="Rectangle 3"/>
          <p:cNvSpPr>
            <a:spLocks noGrp="1" noChangeArrowheads="1"/>
          </p:cNvSpPr>
          <p:nvPr>
            <p:ph type="body" idx="1"/>
          </p:nvPr>
        </p:nvSpPr>
        <p:spPr>
          <a:xfrm>
            <a:off x="457200" y="990600"/>
            <a:ext cx="8229600" cy="5410200"/>
          </a:xfrm>
        </p:spPr>
        <p:txBody>
          <a:bodyPr/>
          <a:lstStyle/>
          <a:p>
            <a:pPr eaLnBrk="1" hangingPunct="1">
              <a:lnSpc>
                <a:spcPct val="80000"/>
              </a:lnSpc>
              <a:defRPr/>
            </a:pPr>
            <a:r>
              <a:rPr lang="zh-CN" altLang="en-US" sz="3200" b="1" dirty="0" smtClean="0">
                <a:latin typeface="Times New Roman" pitchFamily="18" charset="0"/>
              </a:rPr>
              <a:t>若</a:t>
            </a:r>
            <a:r>
              <a:rPr lang="en-US" altLang="zh-CN" sz="3200" b="1" dirty="0" smtClean="0">
                <a:latin typeface="Times New Roman" pitchFamily="18" charset="0"/>
              </a:rPr>
              <a:t>G</a:t>
            </a:r>
            <a:r>
              <a:rPr lang="zh-CN" altLang="en-US" sz="3200" b="1" dirty="0" smtClean="0">
                <a:latin typeface="Times New Roman" pitchFamily="18" charset="0"/>
              </a:rPr>
              <a:t>是恒真的，</a:t>
            </a:r>
            <a:r>
              <a:rPr lang="en-US" altLang="zh-CN" sz="3200" b="1" dirty="0" smtClean="0">
                <a:latin typeface="Times New Roman" pitchFamily="18" charset="0"/>
              </a:rPr>
              <a:t>S</a:t>
            </a:r>
            <a:r>
              <a:rPr lang="zh-CN" altLang="en-US" sz="3200" b="1" dirty="0" smtClean="0">
                <a:latin typeface="Times New Roman" pitchFamily="18" charset="0"/>
              </a:rPr>
              <a:t>是否是恒真的？</a:t>
            </a:r>
          </a:p>
          <a:p>
            <a:pPr eaLnBrk="1" hangingPunct="1">
              <a:lnSpc>
                <a:spcPct val="80000"/>
              </a:lnSpc>
              <a:buFont typeface="Wingdings" panose="05000000000000000000" pitchFamily="2" charset="2"/>
              <a:buNone/>
              <a:defRPr/>
            </a:pPr>
            <a:r>
              <a:rPr lang="zh-CN" altLang="en-US" sz="3200" b="1" dirty="0" smtClean="0">
                <a:latin typeface="Times New Roman" pitchFamily="18" charset="0"/>
              </a:rPr>
              <a:t>	不一定！</a:t>
            </a:r>
          </a:p>
          <a:p>
            <a:pPr eaLnBrk="1" hangingPunct="1">
              <a:lnSpc>
                <a:spcPct val="80000"/>
              </a:lnSpc>
              <a:buFont typeface="Wingdings" panose="05000000000000000000" pitchFamily="2" charset="2"/>
              <a:buNone/>
              <a:defRPr/>
            </a:pPr>
            <a:r>
              <a:rPr lang="en-US" altLang="zh-CN" sz="3200" b="1" dirty="0" smtClean="0">
                <a:latin typeface="Times New Roman" pitchFamily="18" charset="0"/>
              </a:rPr>
              <a:t>I</a:t>
            </a:r>
            <a:r>
              <a:rPr lang="zh-CN" altLang="en-US" sz="3200" b="1" dirty="0" smtClean="0">
                <a:latin typeface="Times New Roman" pitchFamily="18" charset="0"/>
              </a:rPr>
              <a:t>：</a:t>
            </a:r>
            <a:r>
              <a:rPr lang="en-US" altLang="zh-CN" sz="3200" b="1" dirty="0" smtClean="0">
                <a:latin typeface="Times New Roman" pitchFamily="18" charset="0"/>
              </a:rPr>
              <a:t>D={2</a:t>
            </a:r>
            <a:r>
              <a:rPr lang="zh-CN" altLang="en-US" sz="3200" b="1" dirty="0" smtClean="0">
                <a:latin typeface="Times New Roman" pitchFamily="18" charset="0"/>
              </a:rPr>
              <a:t>，</a:t>
            </a:r>
            <a:r>
              <a:rPr lang="en-US" altLang="zh-CN" sz="3200" b="1" dirty="0" smtClean="0">
                <a:latin typeface="Times New Roman" pitchFamily="18" charset="0"/>
              </a:rPr>
              <a:t>3}</a:t>
            </a:r>
            <a:r>
              <a:rPr lang="zh-CN" altLang="en-US" sz="3200" b="1" dirty="0" smtClean="0">
                <a:latin typeface="Times New Roman" pitchFamily="18" charset="0"/>
              </a:rPr>
              <a:t>，</a:t>
            </a:r>
          </a:p>
          <a:p>
            <a:pPr>
              <a:lnSpc>
                <a:spcPct val="80000"/>
              </a:lnSpc>
              <a:buFont typeface="Wingdings" panose="05000000000000000000" pitchFamily="2" charset="2"/>
              <a:buNone/>
              <a:defRPr/>
            </a:pPr>
            <a:r>
              <a:rPr lang="zh-CN" altLang="en-US" sz="3200" b="1" dirty="0" smtClean="0">
                <a:latin typeface="Times New Roman" pitchFamily="18" charset="0"/>
              </a:rPr>
              <a:t>       </a:t>
            </a:r>
            <a:r>
              <a:rPr lang="en-US" altLang="zh-CN" sz="3200" b="1" u="sng" dirty="0" smtClean="0">
                <a:latin typeface="Times New Roman" pitchFamily="18" charset="0"/>
              </a:rPr>
              <a:t>a  b  P(2)   P(3) </a:t>
            </a:r>
            <a:br>
              <a:rPr lang="en-US" altLang="zh-CN" sz="3200" b="1" u="sng" dirty="0" smtClean="0">
                <a:latin typeface="Times New Roman" pitchFamily="18" charset="0"/>
              </a:rPr>
            </a:br>
            <a:r>
              <a:rPr lang="en-US" altLang="zh-CN" sz="3200" b="1" dirty="0" smtClean="0">
                <a:latin typeface="Times New Roman" pitchFamily="18" charset="0"/>
              </a:rPr>
              <a:t>    2  3    0       1</a:t>
            </a:r>
          </a:p>
          <a:p>
            <a:pPr eaLnBrk="1" hangingPunct="1">
              <a:buFont typeface="Wingdings" panose="05000000000000000000" pitchFamily="2" charset="2"/>
              <a:buNone/>
              <a:defRPr/>
            </a:pP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xP</a:t>
            </a:r>
            <a:r>
              <a:rPr lang="en-US" altLang="zh-CN" sz="3200" b="1" dirty="0" smtClean="0">
                <a:latin typeface="Times New Roman" pitchFamily="18" charset="0"/>
              </a:rPr>
              <a:t>(x)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P(a)     </a:t>
            </a:r>
          </a:p>
          <a:p>
            <a:pPr eaLnBrk="1" hangingPunct="1">
              <a:buFont typeface="Wingdings" panose="05000000000000000000" pitchFamily="2" charset="2"/>
              <a:buNone/>
              <a:defRPr/>
            </a:pPr>
            <a:r>
              <a:rPr lang="en-US" altLang="zh-CN" sz="3200" b="1" dirty="0" smtClean="0">
                <a:latin typeface="Times New Roman" pitchFamily="18" charset="0"/>
              </a:rPr>
              <a:t>S=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P(b)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P(a) </a:t>
            </a:r>
          </a:p>
          <a:p>
            <a:pPr eaLnBrk="1" hangingPunct="1">
              <a:buFont typeface="Wingdings" panose="05000000000000000000" pitchFamily="2" charset="2"/>
              <a:buNone/>
              <a:defRPr/>
            </a:pPr>
            <a:r>
              <a:rPr lang="en-US" altLang="zh-CN" sz="3200" b="1" dirty="0" smtClean="0">
                <a:latin typeface="Times New Roman" pitchFamily="18" charset="0"/>
              </a:rPr>
              <a:t>G</a:t>
            </a:r>
            <a:r>
              <a:rPr lang="zh-CN" altLang="en-US" sz="3200" b="1" dirty="0" smtClean="0">
                <a:latin typeface="Times New Roman" pitchFamily="18" charset="0"/>
              </a:rPr>
              <a:t>是恒真的</a:t>
            </a:r>
            <a:r>
              <a:rPr lang="en-US" altLang="zh-CN" sz="3200" b="1" dirty="0" smtClean="0">
                <a:latin typeface="Times New Roman" pitchFamily="18" charset="0"/>
              </a:rPr>
              <a:t>,</a:t>
            </a:r>
            <a:r>
              <a:rPr lang="zh-CN" altLang="en-US" sz="3200" b="1" dirty="0" smtClean="0">
                <a:latin typeface="Times New Roman" pitchFamily="18" charset="0"/>
              </a:rPr>
              <a:t>而</a:t>
            </a:r>
            <a:r>
              <a:rPr lang="en-US" altLang="zh-CN" sz="3200" b="1" dirty="0" smtClean="0">
                <a:latin typeface="Times New Roman" pitchFamily="18" charset="0"/>
              </a:rPr>
              <a:t>T</a:t>
            </a:r>
            <a:r>
              <a:rPr lang="en-US" altLang="zh-CN" sz="3200" b="1" baseline="-25000" dirty="0" smtClean="0">
                <a:latin typeface="Times New Roman" pitchFamily="18" charset="0"/>
              </a:rPr>
              <a:t>I</a:t>
            </a:r>
            <a:r>
              <a:rPr lang="en-US" altLang="zh-CN" sz="3200" b="1" dirty="0" smtClean="0">
                <a:latin typeface="Times New Roman" pitchFamily="18" charset="0"/>
              </a:rPr>
              <a:t>(S)=0</a:t>
            </a:r>
            <a:r>
              <a:rPr lang="zh-CN" altLang="en-US" sz="3200" b="1" dirty="0" smtClean="0">
                <a:latin typeface="Times New Roman" pitchFamily="18" charset="0"/>
              </a:rPr>
              <a:t>。</a:t>
            </a:r>
          </a:p>
          <a:p>
            <a:pPr eaLnBrk="1" hangingPunct="1">
              <a:defRPr/>
            </a:pPr>
            <a:r>
              <a:rPr lang="zh-CN" altLang="en-US" sz="3200" b="1" dirty="0" smtClean="0">
                <a:latin typeface="Times New Roman" pitchFamily="18" charset="0"/>
              </a:rPr>
              <a:t>若</a:t>
            </a:r>
            <a:r>
              <a:rPr lang="en-US" altLang="zh-CN" sz="3200" b="1" dirty="0" smtClean="0">
                <a:latin typeface="Times New Roman" pitchFamily="18" charset="0"/>
              </a:rPr>
              <a:t>S</a:t>
            </a:r>
            <a:r>
              <a:rPr lang="zh-CN" altLang="en-US" sz="3200" b="1" dirty="0" smtClean="0">
                <a:latin typeface="Times New Roman" pitchFamily="18" charset="0"/>
              </a:rPr>
              <a:t>是恒真的，</a:t>
            </a:r>
            <a:r>
              <a:rPr lang="en-US" altLang="zh-CN" sz="3200" b="1" dirty="0" smtClean="0">
                <a:latin typeface="Times New Roman" pitchFamily="18" charset="0"/>
              </a:rPr>
              <a:t>G</a:t>
            </a:r>
            <a:r>
              <a:rPr lang="zh-CN" altLang="en-US" sz="3200" b="1" dirty="0" smtClean="0">
                <a:latin typeface="Times New Roman" pitchFamily="18" charset="0"/>
              </a:rPr>
              <a:t>是否是恒真的？</a:t>
            </a:r>
          </a:p>
          <a:p>
            <a:pPr eaLnBrk="1" hangingPunct="1">
              <a:buFont typeface="Wingdings" panose="05000000000000000000" pitchFamily="2" charset="2"/>
              <a:buNone/>
              <a:defRPr/>
            </a:pPr>
            <a:r>
              <a:rPr lang="zh-CN" altLang="en-US" sz="3200" b="1" dirty="0" smtClean="0">
                <a:latin typeface="Times New Roman" pitchFamily="18" charset="0"/>
              </a:rPr>
              <a:t>   </a:t>
            </a:r>
            <a:r>
              <a:rPr lang="zh-CN" altLang="en-US" sz="3200" b="1" dirty="0">
                <a:latin typeface="Times New Roman" pitchFamily="18" charset="0"/>
              </a:rPr>
              <a:t>是</a:t>
            </a:r>
            <a:r>
              <a:rPr lang="zh-CN" altLang="en-US" sz="3200" b="1" dirty="0" smtClean="0">
                <a:latin typeface="Times New Roman" pitchFamily="18" charset="0"/>
              </a:rPr>
              <a:t>（ </a:t>
            </a:r>
            <a:r>
              <a:rPr lang="en-US" altLang="zh-CN" sz="3200" b="1" dirty="0" smtClean="0">
                <a:latin typeface="Times New Roman" pitchFamily="18" charset="0"/>
              </a:rPr>
              <a:t>S </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G </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E9058A96-14C7-47AF-97A9-8481FF258C82}" type="slidenum">
              <a:rPr lang="en-US" altLang="zh-CN" smtClean="0">
                <a:solidFill>
                  <a:srgbClr val="FFFFFF"/>
                </a:solidFill>
              </a:rPr>
              <a:pPr>
                <a:defRPr/>
              </a:pPr>
              <a:t>13</a:t>
            </a:fld>
            <a:endParaRPr lang="en-US" altLang="zh-CN">
              <a:solidFill>
                <a:srgbClr val="FFFFFF"/>
              </a:solidFill>
            </a:endParaRPr>
          </a:p>
        </p:txBody>
      </p:sp>
    </p:spTree>
    <p:extLst>
      <p:ext uri="{BB962C8B-B14F-4D97-AF65-F5344CB8AC3E}">
        <p14:creationId xmlns:p14="http://schemas.microsoft.com/office/powerpoint/2010/main" val="1316978455"/>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60771">
                                            <p:txEl>
                                              <p:pRg st="5" end="5"/>
                                            </p:txEl>
                                          </p:spTgt>
                                        </p:tgtEl>
                                        <p:attrNameLst>
                                          <p:attrName>style.visibility</p:attrName>
                                        </p:attrNameLst>
                                      </p:cBhvr>
                                      <p:to>
                                        <p:strVal val="visible"/>
                                      </p:to>
                                    </p:set>
                                    <p:anim calcmode="lin" valueType="num">
                                      <p:cBhvr additive="base">
                                        <p:cTn id="7" dur="500" fill="hold"/>
                                        <p:tgtEl>
                                          <p:spTgt spid="160771">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60771">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60771">
                                            <p:txEl>
                                              <p:pRg st="6" end="6"/>
                                            </p:txEl>
                                          </p:spTgt>
                                        </p:tgtEl>
                                        <p:attrNameLst>
                                          <p:attrName>style.visibility</p:attrName>
                                        </p:attrNameLst>
                                      </p:cBhvr>
                                      <p:to>
                                        <p:strVal val="visible"/>
                                      </p:to>
                                    </p:set>
                                    <p:anim calcmode="lin" valueType="num">
                                      <p:cBhvr additive="base">
                                        <p:cTn id="11" dur="500" fill="hold"/>
                                        <p:tgtEl>
                                          <p:spTgt spid="160771">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607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60771">
                                            <p:txEl>
                                              <p:pRg st="7" end="7"/>
                                            </p:txEl>
                                          </p:spTgt>
                                        </p:tgtEl>
                                        <p:attrNameLst>
                                          <p:attrName>style.visibility</p:attrName>
                                        </p:attrNameLst>
                                      </p:cBhvr>
                                      <p:to>
                                        <p:strVal val="visible"/>
                                      </p:to>
                                    </p:set>
                                    <p:anim calcmode="lin" valueType="num">
                                      <p:cBhvr additive="base">
                                        <p:cTn id="17" dur="500" fill="hold"/>
                                        <p:tgtEl>
                                          <p:spTgt spid="160771">
                                            <p:txEl>
                                              <p:pRg st="7" end="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60771">
                                            <p:txEl>
                                              <p:pRg st="7" end="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160771">
                                            <p:txEl>
                                              <p:pRg st="8" end="8"/>
                                            </p:txEl>
                                          </p:spTgt>
                                        </p:tgtEl>
                                        <p:attrNameLst>
                                          <p:attrName>style.visibility</p:attrName>
                                        </p:attrNameLst>
                                      </p:cBhvr>
                                      <p:to>
                                        <p:strVal val="visible"/>
                                      </p:to>
                                    </p:set>
                                    <p:anim calcmode="lin" valueType="num">
                                      <p:cBhvr additive="base">
                                        <p:cTn id="21" dur="500" fill="hold"/>
                                        <p:tgtEl>
                                          <p:spTgt spid="160771">
                                            <p:txEl>
                                              <p:pRg st="8" end="8"/>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6077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内容占位符 2"/>
          <p:cNvSpPr>
            <a:spLocks noGrp="1"/>
          </p:cNvSpPr>
          <p:nvPr>
            <p:ph idx="1"/>
          </p:nvPr>
        </p:nvSpPr>
        <p:spPr>
          <a:xfrm>
            <a:off x="179388" y="908050"/>
            <a:ext cx="8839200" cy="5519738"/>
          </a:xfrm>
        </p:spPr>
        <p:txBody>
          <a:bodyPr/>
          <a:lstStyle/>
          <a:p>
            <a:pPr marL="0" indent="0">
              <a:lnSpc>
                <a:spcPct val="114000"/>
              </a:lnSpc>
              <a:spcBef>
                <a:spcPct val="0"/>
              </a:spcBef>
              <a:buFont typeface="Wingdings" panose="05000000000000000000" pitchFamily="2" charset="2"/>
              <a:buChar char="Ø"/>
            </a:pPr>
            <a:r>
              <a:rPr lang="zh-CN" altLang="zh-CN" sz="3200" smtClean="0"/>
              <a:t>设</a:t>
            </a:r>
            <a:r>
              <a:rPr lang="en-US" altLang="zh-CN" sz="3200" smtClean="0">
                <a:sym typeface="Symbol" panose="05050102010706020507" pitchFamily="18" charset="2"/>
              </a:rPr>
              <a:t></a:t>
            </a:r>
            <a:r>
              <a:rPr lang="zh-CN" altLang="zh-CN" sz="3200" smtClean="0"/>
              <a:t>是集合</a:t>
            </a:r>
            <a:r>
              <a:rPr lang="en-US" altLang="zh-CN" sz="3200" smtClean="0"/>
              <a:t>M</a:t>
            </a:r>
            <a:r>
              <a:rPr lang="zh-CN" altLang="zh-CN" sz="3200" smtClean="0"/>
              <a:t>到集合</a:t>
            </a:r>
            <a:r>
              <a:rPr lang="en-US" altLang="zh-CN" sz="3200" smtClean="0"/>
              <a:t>N</a:t>
            </a:r>
            <a:r>
              <a:rPr lang="zh-CN" altLang="zh-CN" sz="3200" smtClean="0"/>
              <a:t>内的映射</a:t>
            </a:r>
            <a:r>
              <a:rPr lang="en-US" altLang="zh-CN" sz="3200" smtClean="0"/>
              <a:t>, A</a:t>
            </a:r>
            <a:r>
              <a:rPr lang="zh-CN" altLang="zh-CN" sz="3200" smtClean="0"/>
              <a:t>是</a:t>
            </a:r>
            <a:r>
              <a:rPr lang="en-US" altLang="zh-CN" sz="3200" smtClean="0"/>
              <a:t>N</a:t>
            </a:r>
            <a:r>
              <a:rPr lang="zh-CN" altLang="zh-CN" sz="3200" smtClean="0"/>
              <a:t>的子集，</a:t>
            </a:r>
            <a:r>
              <a:rPr lang="en-US" altLang="zh-CN" sz="3200" smtClean="0"/>
              <a:t>M</a:t>
            </a:r>
            <a:r>
              <a:rPr lang="zh-CN" altLang="zh-CN" sz="3200" smtClean="0"/>
              <a:t>中所有在</a:t>
            </a:r>
            <a:r>
              <a:rPr lang="en-US" altLang="zh-CN" sz="3200" smtClean="0">
                <a:sym typeface="Symbol" panose="05050102010706020507" pitchFamily="18" charset="2"/>
              </a:rPr>
              <a:t></a:t>
            </a:r>
            <a:r>
              <a:rPr lang="zh-CN" altLang="zh-CN" sz="3200" smtClean="0"/>
              <a:t>下映射到</a:t>
            </a:r>
            <a:r>
              <a:rPr lang="en-US" altLang="zh-CN" sz="3200" smtClean="0"/>
              <a:t>A</a:t>
            </a:r>
            <a:r>
              <a:rPr lang="zh-CN" altLang="zh-CN" sz="3200" smtClean="0"/>
              <a:t>中的元素集合称为</a:t>
            </a:r>
            <a:r>
              <a:rPr lang="en-US" altLang="zh-CN" sz="3200" smtClean="0"/>
              <a:t>A</a:t>
            </a:r>
            <a:r>
              <a:rPr lang="zh-CN" altLang="zh-CN" sz="3200" smtClean="0"/>
              <a:t>的逆象集，记为</a:t>
            </a:r>
            <a:r>
              <a:rPr lang="en-US" altLang="zh-CN" sz="3200" smtClean="0">
                <a:sym typeface="Symbol" panose="05050102010706020507" pitchFamily="18" charset="2"/>
              </a:rPr>
              <a:t></a:t>
            </a:r>
            <a:r>
              <a:rPr lang="en-US" altLang="zh-CN" sz="3200" baseline="30000" smtClean="0"/>
              <a:t>-1</a:t>
            </a:r>
            <a:r>
              <a:rPr lang="en-US" altLang="zh-CN" sz="3200" smtClean="0"/>
              <a:t> (A)</a:t>
            </a:r>
            <a:r>
              <a:rPr lang="zh-CN" altLang="zh-CN" sz="3200" smtClean="0"/>
              <a:t>，若</a:t>
            </a:r>
            <a:r>
              <a:rPr lang="en-US" altLang="zh-CN" sz="3200" smtClean="0"/>
              <a:t>A</a:t>
            </a:r>
            <a:r>
              <a:rPr lang="zh-CN" altLang="zh-CN" sz="3200" smtClean="0"/>
              <a:t>，</a:t>
            </a:r>
            <a:r>
              <a:rPr lang="en-US" altLang="zh-CN" sz="3200" smtClean="0"/>
              <a:t>B</a:t>
            </a:r>
            <a:r>
              <a:rPr lang="zh-CN" altLang="zh-CN" sz="3200" smtClean="0"/>
              <a:t>是</a:t>
            </a:r>
            <a:r>
              <a:rPr lang="en-US" altLang="zh-CN" sz="3200" smtClean="0"/>
              <a:t>N</a:t>
            </a:r>
            <a:r>
              <a:rPr lang="zh-CN" altLang="zh-CN" sz="3200" smtClean="0"/>
              <a:t>的任意子集，求证：</a:t>
            </a:r>
            <a:r>
              <a:rPr lang="en-US" altLang="zh-CN" sz="3200" smtClean="0">
                <a:sym typeface="Symbol" panose="05050102010706020507" pitchFamily="18" charset="2"/>
              </a:rPr>
              <a:t></a:t>
            </a:r>
            <a:r>
              <a:rPr lang="en-US" altLang="zh-CN" sz="3200" baseline="30000" smtClean="0"/>
              <a:t>-1</a:t>
            </a:r>
            <a:r>
              <a:rPr lang="en-US" altLang="zh-CN" sz="3200" smtClean="0"/>
              <a:t> ( A</a:t>
            </a:r>
            <a:r>
              <a:rPr lang="zh-CN" altLang="zh-CN" sz="3200" smtClean="0"/>
              <a:t>∩</a:t>
            </a:r>
            <a:r>
              <a:rPr lang="en-US" altLang="zh-CN" sz="3200" smtClean="0"/>
              <a:t>B) = </a:t>
            </a:r>
            <a:r>
              <a:rPr lang="en-US" altLang="zh-CN" sz="3200" smtClean="0">
                <a:sym typeface="Symbol" panose="05050102010706020507" pitchFamily="18" charset="2"/>
              </a:rPr>
              <a:t></a:t>
            </a:r>
            <a:r>
              <a:rPr lang="en-US" altLang="zh-CN" sz="3200" smtClean="0"/>
              <a:t> </a:t>
            </a:r>
            <a:r>
              <a:rPr lang="en-US" altLang="zh-CN" sz="3200" baseline="30000" smtClean="0"/>
              <a:t>-1</a:t>
            </a:r>
            <a:r>
              <a:rPr lang="en-US" altLang="zh-CN" sz="3200" smtClean="0"/>
              <a:t> (A)</a:t>
            </a:r>
            <a:r>
              <a:rPr lang="zh-CN" altLang="zh-CN" sz="3200" smtClean="0"/>
              <a:t>∩</a:t>
            </a:r>
            <a:r>
              <a:rPr lang="en-US" altLang="zh-CN" sz="3200" smtClean="0">
                <a:sym typeface="Symbol" panose="05050102010706020507" pitchFamily="18" charset="2"/>
              </a:rPr>
              <a:t></a:t>
            </a:r>
            <a:r>
              <a:rPr lang="en-US" altLang="zh-CN" sz="3200" baseline="30000" smtClean="0"/>
              <a:t>-1</a:t>
            </a:r>
            <a:r>
              <a:rPr lang="en-US" altLang="zh-CN" sz="3200" smtClean="0"/>
              <a:t> (B)</a:t>
            </a:r>
            <a:r>
              <a:rPr lang="zh-CN" altLang="zh-CN" sz="3200" smtClean="0"/>
              <a:t>。</a:t>
            </a:r>
            <a:endParaRPr lang="en-US" altLang="zh-CN" sz="3200" smtClean="0"/>
          </a:p>
          <a:p>
            <a:pPr marL="0" indent="0">
              <a:lnSpc>
                <a:spcPct val="120000"/>
              </a:lnSpc>
              <a:spcBef>
                <a:spcPct val="0"/>
              </a:spcBef>
              <a:buClr>
                <a:srgbClr val="FFCC00"/>
              </a:buClr>
            </a:pPr>
            <a:r>
              <a:rPr lang="zh-CN" altLang="zh-CN" sz="3200" smtClean="0">
                <a:solidFill>
                  <a:schemeClr val="tx2"/>
                </a:solidFill>
              </a:rPr>
              <a:t>证明：</a:t>
            </a:r>
            <a:r>
              <a:rPr lang="zh-CN" altLang="zh-CN" sz="3200" smtClean="0">
                <a:solidFill>
                  <a:srgbClr val="FFFFFF"/>
                </a:solidFill>
              </a:rPr>
              <a:t>再证</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 </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a:t>
            </a:r>
            <a:br>
              <a:rPr lang="en-US" altLang="zh-CN" sz="3200" smtClean="0">
                <a:solidFill>
                  <a:srgbClr val="FFFFFF"/>
                </a:solidFill>
              </a:rPr>
            </a:br>
            <a:r>
              <a:rPr lang="zh-CN" altLang="zh-CN" sz="3200" smtClean="0">
                <a:solidFill>
                  <a:srgbClr val="FFFFFF"/>
                </a:solidFill>
              </a:rPr>
              <a:t>对任意</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，则</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且</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，所以</a:t>
            </a:r>
            <a:r>
              <a:rPr lang="en-US" altLang="zh-CN" sz="3200" smtClean="0">
                <a:solidFill>
                  <a:srgbClr val="FFFFFF"/>
                </a:solidFill>
                <a:sym typeface="Symbol" panose="05050102010706020507" pitchFamily="18" charset="2"/>
              </a:rPr>
              <a:t></a:t>
            </a:r>
            <a:r>
              <a:rPr lang="en-US" altLang="zh-CN" sz="3200" smtClean="0">
                <a:solidFill>
                  <a:srgbClr val="FFFFFF"/>
                </a:solidFill>
              </a:rPr>
              <a:t>(x) </a:t>
            </a:r>
            <a:r>
              <a:rPr lang="en-US" altLang="zh-CN" sz="3200" smtClean="0">
                <a:solidFill>
                  <a:srgbClr val="FFFFFF"/>
                </a:solidFill>
                <a:sym typeface="Symbol" panose="05050102010706020507" pitchFamily="18" charset="2"/>
              </a:rPr>
              <a:t></a:t>
            </a:r>
            <a:r>
              <a:rPr lang="en-US" altLang="zh-CN" sz="3200" smtClean="0">
                <a:solidFill>
                  <a:srgbClr val="FFFFFF"/>
                </a:solidFill>
              </a:rPr>
              <a:t> A</a:t>
            </a:r>
            <a:r>
              <a:rPr lang="zh-CN" altLang="zh-CN" sz="3200" smtClean="0">
                <a:solidFill>
                  <a:srgbClr val="FFFFFF"/>
                </a:solidFill>
              </a:rPr>
              <a:t>且</a:t>
            </a:r>
            <a:r>
              <a:rPr lang="en-US" altLang="zh-CN" sz="3200" smtClean="0">
                <a:solidFill>
                  <a:srgbClr val="FFFFFF"/>
                </a:solidFill>
                <a:sym typeface="Symbol" panose="05050102010706020507" pitchFamily="18" charset="2"/>
              </a:rPr>
              <a:t></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smtClean="0">
                <a:solidFill>
                  <a:srgbClr val="FFFFFF"/>
                </a:solidFill>
              </a:rPr>
              <a:t> B</a:t>
            </a:r>
            <a:r>
              <a:rPr lang="zh-CN" altLang="zh-CN" sz="3200" smtClean="0">
                <a:solidFill>
                  <a:srgbClr val="FFFFFF"/>
                </a:solidFill>
              </a:rPr>
              <a:t>，即</a:t>
            </a:r>
            <a:r>
              <a:rPr lang="en-US" altLang="zh-CN" sz="3200" smtClean="0">
                <a:solidFill>
                  <a:srgbClr val="FFFFFF"/>
                </a:solidFill>
                <a:sym typeface="Symbol" panose="05050102010706020507" pitchFamily="18" charset="2"/>
              </a:rPr>
              <a:t></a:t>
            </a:r>
            <a:r>
              <a:rPr lang="en-US" altLang="zh-CN" sz="3200" smtClean="0">
                <a:solidFill>
                  <a:srgbClr val="FFFFFF"/>
                </a:solidFill>
              </a:rPr>
              <a:t>(x) </a:t>
            </a:r>
            <a:r>
              <a:rPr lang="en-US" altLang="zh-CN" sz="3200" smtClean="0">
                <a:solidFill>
                  <a:srgbClr val="FFFFFF"/>
                </a:solidFill>
                <a:sym typeface="Symbol" panose="05050102010706020507" pitchFamily="18" charset="2"/>
              </a:rPr>
              <a:t></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rPr>
              <a:t>B</a:t>
            </a:r>
            <a:r>
              <a:rPr lang="zh-CN" altLang="zh-CN" sz="3200" smtClean="0">
                <a:solidFill>
                  <a:srgbClr val="FFFFFF"/>
                </a:solidFill>
              </a:rPr>
              <a:t>，所以</a:t>
            </a:r>
            <a:r>
              <a:rPr lang="en-US" altLang="zh-CN" sz="3200" smtClean="0">
                <a:solidFill>
                  <a:srgbClr val="FFFFFF"/>
                </a:solidFill>
              </a:rPr>
              <a:t>x</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rPr>
              <a:t>B),</a:t>
            </a:r>
            <a:r>
              <a:rPr lang="zh-CN" altLang="zh-CN" sz="3200" smtClean="0">
                <a:solidFill>
                  <a:srgbClr val="FFFFFF"/>
                </a:solidFill>
              </a:rPr>
              <a:t>故</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 </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a:t>
            </a:r>
          </a:p>
          <a:p>
            <a:pPr marL="0" indent="0">
              <a:lnSpc>
                <a:spcPct val="120000"/>
              </a:lnSpc>
              <a:spcBef>
                <a:spcPct val="0"/>
              </a:spcBef>
              <a:buClr>
                <a:srgbClr val="FFCC00"/>
              </a:buClr>
              <a:buFont typeface="Wingdings" panose="05000000000000000000" pitchFamily="2" charset="2"/>
              <a:buNone/>
            </a:pPr>
            <a:r>
              <a:rPr lang="zh-CN" altLang="zh-CN" sz="3200" smtClean="0">
                <a:solidFill>
                  <a:srgbClr val="FFFFFF"/>
                </a:solidFill>
              </a:rPr>
              <a:t>因此，</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 A</a:t>
            </a:r>
            <a:r>
              <a:rPr lang="zh-CN" altLang="zh-CN" sz="3200" smtClean="0">
                <a:solidFill>
                  <a:srgbClr val="FFFFFF"/>
                </a:solidFill>
              </a:rPr>
              <a:t>∩</a:t>
            </a:r>
            <a:r>
              <a:rPr lang="en-US" altLang="zh-CN" sz="3200" smtClean="0">
                <a:solidFill>
                  <a:srgbClr val="FFFFFF"/>
                </a:solidFill>
              </a:rPr>
              <a:t>B) = </a:t>
            </a:r>
            <a:r>
              <a:rPr lang="en-US" altLang="zh-CN" sz="3200" smtClean="0">
                <a:solidFill>
                  <a:srgbClr val="FFFFFF"/>
                </a:solidFill>
                <a:sym typeface="Symbol" panose="05050102010706020507" pitchFamily="18" charset="2"/>
              </a:rPr>
              <a:t></a:t>
            </a:r>
            <a:r>
              <a:rPr lang="en-US" altLang="zh-CN" sz="3200" smtClean="0">
                <a:solidFill>
                  <a:srgbClr val="FFFFFF"/>
                </a:solidFill>
              </a:rPr>
              <a:t> </a:t>
            </a:r>
            <a:r>
              <a:rPr lang="en-US" altLang="zh-CN" sz="3200" baseline="30000" smtClean="0">
                <a:solidFill>
                  <a:srgbClr val="FFFFFF"/>
                </a:solidFill>
              </a:rPr>
              <a:t>-1</a:t>
            </a:r>
            <a:r>
              <a:rPr lang="en-US" altLang="zh-CN" sz="3200" smtClean="0">
                <a:solidFill>
                  <a:srgbClr val="FFFFFF"/>
                </a:solidFill>
              </a:rPr>
              <a:t> (A)</a:t>
            </a:r>
            <a:r>
              <a:rPr lang="zh-CN" altLang="zh-CN" sz="3200" smtClean="0">
                <a:solidFill>
                  <a:srgbClr val="FFFFFF"/>
                </a:solidFill>
              </a:rPr>
              <a:t>∩</a:t>
            </a:r>
            <a:r>
              <a:rPr lang="en-US" altLang="zh-CN" sz="3200" smtClean="0">
                <a:solidFill>
                  <a:srgbClr val="FFFFFF"/>
                </a:solidFill>
                <a:sym typeface="Symbol" panose="05050102010706020507" pitchFamily="18" charset="2"/>
              </a:rPr>
              <a:t></a:t>
            </a:r>
            <a:r>
              <a:rPr lang="en-US" altLang="zh-CN" sz="3200" baseline="30000" smtClean="0">
                <a:solidFill>
                  <a:srgbClr val="FFFFFF"/>
                </a:solidFill>
              </a:rPr>
              <a:t>-1</a:t>
            </a:r>
            <a:r>
              <a:rPr lang="en-US" altLang="zh-CN" sz="3200" smtClean="0">
                <a:solidFill>
                  <a:srgbClr val="FFFFFF"/>
                </a:solidFill>
              </a:rPr>
              <a:t> (B)</a:t>
            </a:r>
            <a:r>
              <a:rPr lang="zh-CN" altLang="zh-CN" sz="3200" smtClean="0">
                <a:solidFill>
                  <a:srgbClr val="FFFFFF"/>
                </a:solidFill>
              </a:rPr>
              <a:t>。</a:t>
            </a:r>
            <a:endParaRPr lang="zh-CN" altLang="en-US" sz="3200" smtClean="0">
              <a:solidFill>
                <a:srgbClr val="FFFFFF"/>
              </a:solidFill>
            </a:endParaRPr>
          </a:p>
          <a:p>
            <a:pPr marL="0" indent="0">
              <a:lnSpc>
                <a:spcPct val="114000"/>
              </a:lnSpc>
              <a:spcBef>
                <a:spcPct val="0"/>
              </a:spcBef>
              <a:buFont typeface="Wingdings" panose="05000000000000000000" pitchFamily="2" charset="2"/>
              <a:buNone/>
            </a:pPr>
            <a:endParaRPr lang="zh-CN" altLang="en-US" smtClean="0"/>
          </a:p>
        </p:txBody>
      </p:sp>
      <p:sp>
        <p:nvSpPr>
          <p:cNvPr id="3" name="Rectangle 6"/>
          <p:cNvSpPr>
            <a:spLocks noGrp="1" noChangeArrowheads="1"/>
          </p:cNvSpPr>
          <p:nvPr>
            <p:ph type="title"/>
          </p:nvPr>
        </p:nvSpPr>
        <p:spPr>
          <a:xfrm>
            <a:off x="241300" y="173038"/>
            <a:ext cx="7772400" cy="677862"/>
          </a:xfrm>
        </p:spPr>
        <p:txBody>
          <a:bodyPr/>
          <a:lstStyle/>
          <a:p>
            <a:pPr>
              <a:lnSpc>
                <a:spcPct val="114000"/>
              </a:lnSpc>
              <a:spcBef>
                <a:spcPts val="0"/>
              </a:spcBef>
              <a:defRPr/>
            </a:pPr>
            <a:r>
              <a:rPr lang="zh-CN" altLang="en-US" sz="3600" b="1" dirty="0" smtClean="0"/>
              <a:t>习题</a:t>
            </a:r>
            <a:r>
              <a:rPr lang="en-US" altLang="zh-CN" sz="3600" b="1" dirty="0" smtClean="0">
                <a:latin typeface="+mn-lt"/>
              </a:rPr>
              <a:t>1.3-4.  </a:t>
            </a:r>
          </a:p>
        </p:txBody>
      </p:sp>
    </p:spTree>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103188"/>
            <a:ext cx="8991600" cy="936625"/>
          </a:xfrm>
        </p:spPr>
        <p:txBody>
          <a:bodyPr/>
          <a:lstStyle/>
          <a:p>
            <a:pPr algn="l">
              <a:lnSpc>
                <a:spcPct val="90000"/>
              </a:lnSpc>
              <a:defRPr/>
            </a:pPr>
            <a:r>
              <a:rPr lang="zh-CN" altLang="zh-CN" sz="3000" dirty="0" smtClean="0">
                <a:latin typeface="Times New Roman" panose="02020603050405020304" pitchFamily="18" charset="0"/>
                <a:cs typeface="Times New Roman" panose="02020603050405020304" pitchFamily="18" charset="0"/>
              </a:rPr>
              <a:t>将公式</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x</a:t>
            </a:r>
            <a:r>
              <a:rPr lang="en-US" altLang="zh-CN" sz="3100" dirty="0" err="1"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y</a:t>
            </a:r>
            <a:r>
              <a:rPr lang="zh-CN"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rPr>
              <a:t>P(x)</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smtClean="0">
                <a:latin typeface="Times New Roman" panose="02020603050405020304" pitchFamily="18" charset="0"/>
                <a:cs typeface="Times New Roman" panose="02020603050405020304" pitchFamily="18" charset="0"/>
              </a:rPr>
              <a:t>Q(</a:t>
            </a:r>
            <a:r>
              <a:rPr lang="en-US" altLang="zh-CN" sz="3100" dirty="0" err="1" smtClean="0">
                <a:latin typeface="Times New Roman" panose="02020603050405020304" pitchFamily="18" charset="0"/>
                <a:cs typeface="Times New Roman" panose="02020603050405020304" pitchFamily="18" charset="0"/>
              </a:rPr>
              <a:t>x,y</a:t>
            </a:r>
            <a:r>
              <a:rPr lang="en-US"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smtClean="0">
                <a:latin typeface="Times New Roman" panose="02020603050405020304" pitchFamily="18" charset="0"/>
                <a:cs typeface="Times New Roman" panose="02020603050405020304" pitchFamily="18" charset="0"/>
              </a:rPr>
              <a:t>(</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yR</a:t>
            </a:r>
            <a:r>
              <a:rPr lang="en-US" altLang="zh-CN" sz="3100" dirty="0" smtClean="0">
                <a:latin typeface="Times New Roman" panose="02020603050405020304" pitchFamily="18" charset="0"/>
                <a:cs typeface="Times New Roman" panose="02020603050405020304" pitchFamily="18" charset="0"/>
              </a:rPr>
              <a:t>(y)</a:t>
            </a:r>
            <a:r>
              <a:rPr lang="en-US" altLang="zh-CN" sz="3100" dirty="0" smtClean="0">
                <a:latin typeface="Times New Roman" panose="02020603050405020304" pitchFamily="18" charset="0"/>
                <a:cs typeface="Times New Roman" panose="02020603050405020304" pitchFamily="18" charset="0"/>
                <a:sym typeface="Symbol"/>
              </a:rPr>
              <a:t></a:t>
            </a:r>
            <a:r>
              <a:rPr lang="en-US" altLang="zh-CN" sz="3100" dirty="0" err="1" smtClean="0">
                <a:latin typeface="Times New Roman" panose="02020603050405020304" pitchFamily="18" charset="0"/>
                <a:cs typeface="Times New Roman" panose="02020603050405020304" pitchFamily="18" charset="0"/>
              </a:rPr>
              <a:t>zT</a:t>
            </a:r>
            <a:r>
              <a:rPr lang="en-US" altLang="zh-CN" sz="3100" dirty="0" smtClean="0">
                <a:latin typeface="Times New Roman" panose="02020603050405020304" pitchFamily="18" charset="0"/>
                <a:cs typeface="Times New Roman" panose="02020603050405020304" pitchFamily="18" charset="0"/>
              </a:rPr>
              <a:t>(z))</a:t>
            </a:r>
            <a:r>
              <a:rPr lang="zh-CN" altLang="zh-CN" sz="3000" dirty="0" smtClean="0">
                <a:latin typeface="Times New Roman" panose="02020603050405020304" pitchFamily="18" charset="0"/>
                <a:cs typeface="Times New Roman" panose="02020603050405020304" pitchFamily="18" charset="0"/>
              </a:rPr>
              <a:t>化为</a:t>
            </a:r>
            <a:r>
              <a:rPr lang="en-US" altLang="zh-CN" sz="3000" dirty="0" err="1" smtClean="0">
                <a:latin typeface="Times New Roman" panose="02020603050405020304" pitchFamily="18" charset="0"/>
                <a:cs typeface="Times New Roman" panose="02020603050405020304" pitchFamily="18" charset="0"/>
              </a:rPr>
              <a:t>Skolem</a:t>
            </a:r>
            <a:r>
              <a:rPr lang="zh-CN" altLang="zh-CN" sz="3000" dirty="0" smtClean="0">
                <a:latin typeface="Times New Roman" panose="02020603050405020304" pitchFamily="18" charset="0"/>
                <a:cs typeface="Times New Roman" panose="02020603050405020304" pitchFamily="18" charset="0"/>
              </a:rPr>
              <a:t>范式。</a:t>
            </a:r>
            <a:endParaRPr lang="zh-CN" altLang="en-US" sz="3000" dirty="0">
              <a:latin typeface="Times New Roman" panose="02020603050405020304" pitchFamily="18" charset="0"/>
              <a:cs typeface="Times New Roman" panose="02020603050405020304" pitchFamily="18" charset="0"/>
            </a:endParaRPr>
          </a:p>
        </p:txBody>
      </p:sp>
      <p:sp>
        <p:nvSpPr>
          <p:cNvPr id="203779" name="内容占位符 2"/>
          <p:cNvSpPr>
            <a:spLocks noGrp="1"/>
          </p:cNvSpPr>
          <p:nvPr>
            <p:ph idx="1"/>
          </p:nvPr>
        </p:nvSpPr>
        <p:spPr>
          <a:xfrm>
            <a:off x="228600" y="1022350"/>
            <a:ext cx="8763000" cy="5638800"/>
          </a:xfrm>
        </p:spPr>
        <p:txBody>
          <a:bodyPr/>
          <a:lstStyle/>
          <a:p>
            <a:pPr marL="0" indent="0">
              <a:spcBef>
                <a:spcPct val="0"/>
              </a:spcBef>
              <a:buFont typeface="Wingdings" panose="05000000000000000000" pitchFamily="2" charset="2"/>
              <a:buNone/>
            </a:pPr>
            <a:r>
              <a:rPr lang="en-US" altLang="zh-CN" sz="3100" smtClean="0">
                <a:sym typeface="Symbol" panose="05050102010706020507" pitchFamily="18" charset="2"/>
              </a:rPr>
              <a:t></a:t>
            </a:r>
            <a:r>
              <a:rPr lang="en-US" altLang="zh-CN" sz="3100" smtClean="0"/>
              <a:t>x</a:t>
            </a:r>
            <a:r>
              <a:rPr lang="en-US" altLang="zh-CN" sz="3100" smtClean="0">
                <a:sym typeface="Symbol" panose="05050102010706020507" pitchFamily="18" charset="2"/>
              </a:rPr>
              <a:t></a:t>
            </a:r>
            <a:r>
              <a:rPr lang="en-US" altLang="zh-CN" sz="3100" smtClean="0"/>
              <a:t>y(P(x) </a:t>
            </a:r>
            <a:r>
              <a:rPr lang="en-US" altLang="zh-CN" sz="3100" smtClean="0">
                <a:sym typeface="Symbol" panose="05050102010706020507" pitchFamily="18" charset="2"/>
              </a:rPr>
              <a:t></a:t>
            </a:r>
            <a:r>
              <a:rPr lang="en-US" altLang="zh-CN" sz="3100" smtClean="0"/>
              <a:t>Q(x,y))</a:t>
            </a:r>
            <a:r>
              <a:rPr lang="en-US" altLang="zh-CN" sz="3100" smtClean="0">
                <a:sym typeface="Symbol" panose="05050102010706020507" pitchFamily="18" charset="2"/>
              </a:rPr>
              <a:t></a:t>
            </a:r>
            <a:r>
              <a:rPr lang="en-US" altLang="zh-CN" sz="3100" smtClean="0"/>
              <a:t>(</a:t>
            </a:r>
            <a:r>
              <a:rPr lang="en-US" altLang="zh-CN" sz="3100" smtClean="0">
                <a:sym typeface="Symbol" panose="05050102010706020507" pitchFamily="18" charset="2"/>
              </a:rPr>
              <a:t></a:t>
            </a:r>
            <a:r>
              <a:rPr lang="en-US" altLang="zh-CN" sz="3100" smtClean="0"/>
              <a:t>yR(y) </a:t>
            </a:r>
            <a:r>
              <a:rPr lang="en-US" altLang="zh-CN" sz="3100" smtClean="0">
                <a:sym typeface="Symbol" panose="05050102010706020507" pitchFamily="18" charset="2"/>
              </a:rPr>
              <a:t></a:t>
            </a:r>
            <a:r>
              <a:rPr lang="en-US" altLang="zh-CN" sz="3100" smtClean="0"/>
              <a:t>zT(z))</a:t>
            </a:r>
            <a:endParaRPr lang="zh-CN" altLang="zh-CN" sz="3100" smtClean="0"/>
          </a:p>
          <a:p>
            <a:pPr marL="0" indent="0">
              <a:spcBef>
                <a:spcPct val="0"/>
              </a:spcBef>
              <a:buFont typeface="Wingdings" panose="05000000000000000000" pitchFamily="2" charset="2"/>
              <a:buNone/>
            </a:pPr>
            <a:r>
              <a:rPr lang="en-US" altLang="zh-CN" sz="3100" smtClean="0"/>
              <a:t>= </a:t>
            </a:r>
            <a:r>
              <a:rPr lang="en-US" altLang="zh-CN" sz="3100" smtClean="0">
                <a:sym typeface="Symbol" panose="05050102010706020507" pitchFamily="18" charset="2"/>
              </a:rPr>
              <a:t></a:t>
            </a:r>
            <a:r>
              <a:rPr lang="en-US" altLang="zh-CN" sz="3100" smtClean="0"/>
              <a:t>x</a:t>
            </a:r>
            <a:r>
              <a:rPr lang="en-US" altLang="zh-CN" sz="3100" smtClean="0">
                <a:sym typeface="Symbol" panose="05050102010706020507" pitchFamily="18" charset="2"/>
              </a:rPr>
              <a:t></a:t>
            </a:r>
            <a:r>
              <a:rPr lang="en-US" altLang="zh-CN" sz="3100" smtClean="0"/>
              <a:t>y</a:t>
            </a:r>
            <a:r>
              <a:rPr lang="zh-CN" altLang="zh-CN" sz="3100" smtClean="0"/>
              <a:t>（</a:t>
            </a:r>
            <a:r>
              <a:rPr lang="en-US" altLang="zh-CN" sz="3100" smtClean="0">
                <a:sym typeface="Symbol" panose="05050102010706020507" pitchFamily="18" charset="2"/>
              </a:rPr>
              <a:t></a:t>
            </a:r>
            <a:r>
              <a:rPr lang="en-US" altLang="zh-CN" sz="3100" smtClean="0"/>
              <a:t> P(x) </a:t>
            </a:r>
            <a:r>
              <a:rPr lang="en-US" altLang="zh-CN" sz="3100" smtClean="0">
                <a:sym typeface="Symbol" panose="05050102010706020507" pitchFamily="18" charset="2"/>
              </a:rPr>
              <a:t></a:t>
            </a:r>
            <a:r>
              <a:rPr lang="en-US" altLang="zh-CN" sz="3100" smtClean="0"/>
              <a:t> Q(x,y)</a:t>
            </a:r>
            <a:r>
              <a:rPr lang="zh-CN" altLang="zh-CN" sz="3100" smtClean="0"/>
              <a:t>）</a:t>
            </a:r>
            <a:r>
              <a:rPr lang="en-US" altLang="zh-CN" sz="3100" smtClean="0">
                <a:sym typeface="Symbol" panose="05050102010706020507" pitchFamily="18" charset="2"/>
              </a:rPr>
              <a:t></a:t>
            </a:r>
            <a:r>
              <a:rPr lang="en-US" altLang="zh-CN" sz="3100" smtClean="0"/>
              <a:t>(</a:t>
            </a:r>
            <a:r>
              <a:rPr lang="en-US" altLang="zh-CN" sz="3100" smtClean="0">
                <a:solidFill>
                  <a:srgbClr val="FFFFFF"/>
                </a:solidFill>
                <a:sym typeface="Symbol" panose="05050102010706020507" pitchFamily="18" charset="2"/>
              </a:rPr>
              <a:t>  </a:t>
            </a:r>
            <a:r>
              <a:rPr lang="en-US" altLang="zh-CN" sz="3100" smtClean="0"/>
              <a:t>y</a:t>
            </a:r>
            <a:r>
              <a:rPr lang="en-US" altLang="zh-CN" sz="3100" smtClean="0">
                <a:sym typeface="Symbol" panose="05050102010706020507" pitchFamily="18" charset="2"/>
              </a:rPr>
              <a:t></a:t>
            </a:r>
            <a:r>
              <a:rPr lang="en-US" altLang="zh-CN" sz="3100" smtClean="0"/>
              <a:t>R(y) </a:t>
            </a:r>
            <a:r>
              <a:rPr lang="en-US" altLang="zh-CN" sz="3100" smtClean="0">
                <a:sym typeface="Symbol" panose="05050102010706020507" pitchFamily="18" charset="2"/>
              </a:rPr>
              <a:t></a:t>
            </a:r>
            <a:r>
              <a:rPr lang="en-US" altLang="zh-CN" sz="3100" smtClean="0"/>
              <a:t>zT(z))</a:t>
            </a:r>
            <a:endParaRPr lang="zh-CN" altLang="zh-CN" sz="3100" smtClean="0"/>
          </a:p>
          <a:p>
            <a:pPr marL="0" indent="0">
              <a:spcBef>
                <a:spcPct val="0"/>
              </a:spcBef>
              <a:buFont typeface="Wingdings" panose="05000000000000000000" pitchFamily="2" charset="2"/>
              <a:buNone/>
            </a:pPr>
            <a:r>
              <a:rPr lang="en-US" altLang="zh-CN" sz="3100" smtClean="0"/>
              <a:t>= </a:t>
            </a:r>
            <a:r>
              <a:rPr lang="en-US" altLang="zh-CN" sz="3100" smtClean="0">
                <a:sym typeface="Symbol" panose="05050102010706020507" pitchFamily="18" charset="2"/>
              </a:rPr>
              <a:t></a:t>
            </a:r>
            <a:r>
              <a:rPr lang="en-US" altLang="zh-CN" sz="3100" smtClean="0"/>
              <a:t>x</a:t>
            </a:r>
            <a:r>
              <a:rPr lang="en-US" altLang="zh-CN" sz="3100" smtClean="0">
                <a:sym typeface="Symbol" panose="05050102010706020507" pitchFamily="18" charset="2"/>
              </a:rPr>
              <a:t></a:t>
            </a:r>
            <a:r>
              <a:rPr lang="en-US" altLang="zh-CN" sz="3100" smtClean="0"/>
              <a:t>y(P(x)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en-US" altLang="zh-CN" sz="3100" smtClean="0"/>
              <a:t>Q(x,y)) </a:t>
            </a:r>
            <a:r>
              <a:rPr lang="en-US" altLang="zh-CN" sz="3100" smtClean="0">
                <a:sym typeface="Symbol" panose="05050102010706020507" pitchFamily="18" charset="2"/>
              </a:rPr>
              <a:t></a:t>
            </a:r>
            <a:r>
              <a:rPr lang="en-US" altLang="zh-CN" sz="3100" smtClean="0"/>
              <a:t>(</a:t>
            </a:r>
            <a:r>
              <a:rPr lang="en-US" altLang="zh-CN" sz="3100" smtClean="0">
                <a:sym typeface="Symbol" panose="05050102010706020507" pitchFamily="18" charset="2"/>
              </a:rPr>
              <a:t></a:t>
            </a:r>
            <a:r>
              <a:rPr lang="en-US" altLang="zh-CN" sz="3100" smtClean="0"/>
              <a:t>y</a:t>
            </a:r>
            <a:r>
              <a:rPr lang="en-US" altLang="zh-CN" sz="3100" smtClean="0">
                <a:sym typeface="Symbol" panose="05050102010706020507" pitchFamily="18" charset="2"/>
              </a:rPr>
              <a:t></a:t>
            </a:r>
            <a:r>
              <a:rPr lang="en-US" altLang="zh-CN" sz="3100" smtClean="0"/>
              <a:t> R(y) </a:t>
            </a:r>
            <a:r>
              <a:rPr lang="en-US" altLang="zh-CN" sz="3100" smtClean="0">
                <a:sym typeface="Symbol" panose="05050102010706020507" pitchFamily="18" charset="2"/>
              </a:rPr>
              <a:t></a:t>
            </a:r>
            <a:r>
              <a:rPr lang="en-US" altLang="zh-CN" sz="3100" smtClean="0"/>
              <a:t>zT(z)) </a:t>
            </a:r>
          </a:p>
          <a:p>
            <a:pPr marL="0" indent="0">
              <a:spcBef>
                <a:spcPct val="0"/>
              </a:spcBef>
              <a:buFont typeface="Wingdings" panose="05000000000000000000" pitchFamily="2" charset="2"/>
              <a:buNone/>
            </a:pPr>
            <a:r>
              <a:rPr lang="de-DE" altLang="zh-CN" sz="3100" smtClean="0"/>
              <a:t>= </a:t>
            </a:r>
            <a:r>
              <a:rPr lang="en-US" altLang="zh-CN" sz="3100" smtClean="0">
                <a:sym typeface="Symbol" panose="05050102010706020507" pitchFamily="18" charset="2"/>
              </a:rPr>
              <a:t></a:t>
            </a:r>
            <a:r>
              <a:rPr lang="de-DE" altLang="zh-CN" sz="3100" smtClean="0"/>
              <a:t>x</a:t>
            </a:r>
            <a:r>
              <a:rPr lang="en-US" altLang="zh-CN" sz="3100" smtClean="0">
                <a:sym typeface="Symbol" panose="05050102010706020507" pitchFamily="18" charset="2"/>
              </a:rPr>
              <a:t></a:t>
            </a:r>
            <a:r>
              <a:rPr lang="de-DE" altLang="zh-CN" sz="3100" smtClean="0"/>
              <a:t>y(P(x)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de-DE" altLang="zh-CN" sz="3100" smtClean="0"/>
              <a:t>Q(x,y)) </a:t>
            </a:r>
            <a:r>
              <a:rPr lang="en-US" altLang="zh-CN" sz="3100" smtClean="0">
                <a:sym typeface="Symbol" panose="05050102010706020507" pitchFamily="18" charset="2"/>
              </a:rPr>
              <a:t></a:t>
            </a:r>
            <a:r>
              <a:rPr lang="de-DE" altLang="zh-CN" sz="3100" smtClean="0"/>
              <a:t> (</a:t>
            </a:r>
            <a:r>
              <a:rPr lang="en-US" altLang="zh-CN" sz="3100" smtClean="0">
                <a:sym typeface="Symbol" panose="05050102010706020507" pitchFamily="18" charset="2"/>
              </a:rPr>
              <a:t></a:t>
            </a:r>
            <a:r>
              <a:rPr lang="de-DE" altLang="zh-CN" sz="3100" smtClean="0"/>
              <a:t>t</a:t>
            </a:r>
            <a:r>
              <a:rPr lang="en-US" altLang="zh-CN" sz="3100" smtClean="0">
                <a:sym typeface="Symbol" panose="05050102010706020507" pitchFamily="18" charset="2"/>
              </a:rPr>
              <a:t></a:t>
            </a:r>
            <a:r>
              <a:rPr lang="en-US" altLang="zh-CN" sz="3100" smtClean="0"/>
              <a:t> </a:t>
            </a:r>
            <a:r>
              <a:rPr lang="de-DE" altLang="zh-CN" sz="3100" smtClean="0"/>
              <a:t>R(t) </a:t>
            </a:r>
            <a:r>
              <a:rPr lang="en-US" altLang="zh-CN" sz="3100" smtClean="0">
                <a:sym typeface="Symbol" panose="05050102010706020507" pitchFamily="18" charset="2"/>
              </a:rPr>
              <a:t></a:t>
            </a:r>
            <a:r>
              <a:rPr lang="de-DE" altLang="zh-CN" sz="3100" smtClean="0"/>
              <a:t>zT(z)) </a:t>
            </a:r>
          </a:p>
          <a:p>
            <a:pPr marL="0" indent="0">
              <a:spcBef>
                <a:spcPct val="0"/>
              </a:spcBef>
              <a:buFont typeface="Wingdings" panose="05000000000000000000" pitchFamily="2" charset="2"/>
              <a:buNone/>
            </a:pPr>
            <a:r>
              <a:rPr lang="de-DE" altLang="zh-CN" sz="3100" smtClean="0"/>
              <a:t>= </a:t>
            </a:r>
            <a:r>
              <a:rPr lang="en-US" altLang="zh-CN" sz="3100" smtClean="0">
                <a:sym typeface="Symbol" panose="05050102010706020507" pitchFamily="18" charset="2"/>
              </a:rPr>
              <a:t></a:t>
            </a:r>
            <a:r>
              <a:rPr lang="de-DE" altLang="zh-CN" sz="3100" smtClean="0"/>
              <a:t>x</a:t>
            </a:r>
            <a:r>
              <a:rPr lang="en-US" altLang="zh-CN" sz="3100" smtClean="0">
                <a:sym typeface="Symbol" panose="05050102010706020507" pitchFamily="18" charset="2"/>
              </a:rPr>
              <a:t></a:t>
            </a:r>
            <a:r>
              <a:rPr lang="de-DE" altLang="zh-CN" sz="3100" smtClean="0"/>
              <a:t>y</a:t>
            </a:r>
            <a:r>
              <a:rPr lang="en-US" altLang="zh-CN" sz="3100" smtClean="0">
                <a:sym typeface="Symbol" panose="05050102010706020507" pitchFamily="18" charset="2"/>
              </a:rPr>
              <a:t></a:t>
            </a:r>
            <a:r>
              <a:rPr lang="de-DE" altLang="zh-CN" sz="3100" smtClean="0"/>
              <a:t>t</a:t>
            </a:r>
            <a:r>
              <a:rPr lang="en-US" altLang="zh-CN" sz="3100" smtClean="0">
                <a:sym typeface="Symbol" panose="05050102010706020507" pitchFamily="18" charset="2"/>
              </a:rPr>
              <a:t></a:t>
            </a:r>
            <a:r>
              <a:rPr lang="de-DE" altLang="zh-CN" sz="3100" smtClean="0"/>
              <a:t>z </a:t>
            </a:r>
            <a:r>
              <a:rPr lang="zh-CN" altLang="zh-CN" sz="3100" smtClean="0"/>
              <a:t>（</a:t>
            </a:r>
            <a:r>
              <a:rPr lang="de-DE" altLang="zh-CN" sz="3100" smtClean="0"/>
              <a:t>(P(x)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de-DE" altLang="zh-CN" sz="3100" smtClean="0"/>
              <a:t>Q(x,y))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en-US" altLang="zh-CN" sz="3100" smtClean="0"/>
              <a:t> </a:t>
            </a:r>
            <a:r>
              <a:rPr lang="de-DE" altLang="zh-CN" sz="3100" smtClean="0"/>
              <a:t>R(t) </a:t>
            </a:r>
            <a:r>
              <a:rPr lang="en-US" altLang="zh-CN" sz="3100" smtClean="0">
                <a:sym typeface="Symbol" panose="05050102010706020507" pitchFamily="18" charset="2"/>
              </a:rPr>
              <a:t></a:t>
            </a:r>
            <a:r>
              <a:rPr lang="de-DE" altLang="zh-CN" sz="3100" smtClean="0"/>
              <a:t>T(z)</a:t>
            </a:r>
            <a:r>
              <a:rPr lang="zh-CN" altLang="zh-CN" sz="3100" smtClean="0"/>
              <a:t>）</a:t>
            </a:r>
          </a:p>
          <a:p>
            <a:pPr marL="0" indent="0">
              <a:spcBef>
                <a:spcPct val="0"/>
              </a:spcBef>
              <a:buFont typeface="Wingdings" panose="05000000000000000000" pitchFamily="2" charset="2"/>
              <a:buNone/>
            </a:pPr>
            <a:r>
              <a:rPr lang="de-DE" altLang="zh-CN" sz="3100" smtClean="0"/>
              <a:t>= </a:t>
            </a:r>
            <a:r>
              <a:rPr lang="en-US" altLang="zh-CN" sz="3100" smtClean="0">
                <a:sym typeface="Symbol" panose="05050102010706020507" pitchFamily="18" charset="2"/>
              </a:rPr>
              <a:t></a:t>
            </a:r>
            <a:r>
              <a:rPr lang="de-DE" altLang="zh-CN" sz="3100" smtClean="0"/>
              <a:t>x</a:t>
            </a:r>
            <a:r>
              <a:rPr lang="en-US" altLang="zh-CN" sz="3100" smtClean="0">
                <a:sym typeface="Symbol" panose="05050102010706020507" pitchFamily="18" charset="2"/>
              </a:rPr>
              <a:t></a:t>
            </a:r>
            <a:r>
              <a:rPr lang="de-DE" altLang="zh-CN" sz="3100" smtClean="0"/>
              <a:t>y</a:t>
            </a:r>
            <a:r>
              <a:rPr lang="en-US" altLang="zh-CN" sz="3100" smtClean="0">
                <a:sym typeface="Symbol" panose="05050102010706020507" pitchFamily="18" charset="2"/>
              </a:rPr>
              <a:t></a:t>
            </a:r>
            <a:r>
              <a:rPr lang="de-DE" altLang="zh-CN" sz="3100" smtClean="0"/>
              <a:t>t</a:t>
            </a:r>
            <a:r>
              <a:rPr lang="en-US" altLang="zh-CN" sz="3100" smtClean="0">
                <a:sym typeface="Symbol" panose="05050102010706020507" pitchFamily="18" charset="2"/>
              </a:rPr>
              <a:t></a:t>
            </a:r>
            <a:r>
              <a:rPr lang="de-DE" altLang="zh-CN" sz="3100" smtClean="0"/>
              <a:t>z((P(x) </a:t>
            </a:r>
            <a:r>
              <a:rPr lang="en-US" altLang="zh-CN" sz="3100" smtClean="0">
                <a:sym typeface="Symbol" panose="05050102010706020507" pitchFamily="18" charset="2"/>
              </a:rPr>
              <a:t></a:t>
            </a:r>
            <a:r>
              <a:rPr lang="de-DE" altLang="zh-CN" sz="3100" smtClean="0"/>
              <a:t>R(t)</a:t>
            </a:r>
            <a:r>
              <a:rPr lang="en-US" altLang="zh-CN" sz="3100" smtClean="0">
                <a:sym typeface="Symbol" panose="05050102010706020507" pitchFamily="18" charset="2"/>
              </a:rPr>
              <a:t></a:t>
            </a:r>
            <a:r>
              <a:rPr lang="de-DE" altLang="zh-CN" sz="3100" smtClean="0"/>
              <a:t>T(z))</a:t>
            </a:r>
            <a:r>
              <a:rPr lang="en-US" altLang="zh-CN" sz="3100" smtClean="0">
                <a:sym typeface="Symbol" panose="05050102010706020507" pitchFamily="18" charset="2"/>
              </a:rPr>
              <a:t></a:t>
            </a:r>
            <a:r>
              <a:rPr lang="de-DE" altLang="zh-CN" sz="3100" smtClean="0"/>
              <a:t>(</a:t>
            </a:r>
            <a:r>
              <a:rPr lang="en-US" altLang="zh-CN" sz="3100" smtClean="0">
                <a:sym typeface="Symbol" panose="05050102010706020507" pitchFamily="18" charset="2"/>
              </a:rPr>
              <a:t></a:t>
            </a:r>
            <a:r>
              <a:rPr lang="de-DE" altLang="zh-CN" sz="3100" smtClean="0"/>
              <a:t>Q(x,y) </a:t>
            </a:r>
            <a:r>
              <a:rPr lang="en-US" altLang="zh-CN" sz="3100" smtClean="0">
                <a:sym typeface="Symbol" panose="05050102010706020507" pitchFamily="18" charset="2"/>
              </a:rPr>
              <a:t></a:t>
            </a:r>
            <a:r>
              <a:rPr lang="de-DE" altLang="zh-CN" sz="3100" smtClean="0"/>
              <a:t>R(t)</a:t>
            </a:r>
            <a:r>
              <a:rPr lang="en-US" altLang="zh-CN" sz="3100" smtClean="0">
                <a:sym typeface="Symbol" panose="05050102010706020507" pitchFamily="18" charset="2"/>
              </a:rPr>
              <a:t></a:t>
            </a:r>
            <a:r>
              <a:rPr lang="de-DE" altLang="zh-CN" sz="3100" smtClean="0"/>
              <a:t>T(z)))</a:t>
            </a:r>
            <a:endParaRPr lang="zh-CN" altLang="zh-CN" sz="3100" smtClean="0"/>
          </a:p>
          <a:p>
            <a:pPr marL="0" indent="0">
              <a:spcBef>
                <a:spcPct val="0"/>
              </a:spcBef>
              <a:buFont typeface="Wingdings" panose="05000000000000000000" pitchFamily="2" charset="2"/>
              <a:buNone/>
            </a:pPr>
            <a:r>
              <a:rPr lang="zh-CN" altLang="zh-CN" sz="3100" smtClean="0"/>
              <a:t>用</a:t>
            </a:r>
            <a:r>
              <a:rPr lang="de-DE" altLang="zh-CN" sz="3100" smtClean="0"/>
              <a:t>a</a:t>
            </a:r>
            <a:r>
              <a:rPr lang="zh-CN" altLang="zh-CN" sz="3100" smtClean="0"/>
              <a:t>代替</a:t>
            </a:r>
            <a:r>
              <a:rPr lang="de-DE" altLang="zh-CN" sz="3100" smtClean="0"/>
              <a:t>x</a:t>
            </a:r>
            <a:r>
              <a:rPr lang="zh-CN" altLang="zh-CN" sz="3100" smtClean="0"/>
              <a:t>，用</a:t>
            </a:r>
            <a:r>
              <a:rPr lang="de-DE" altLang="zh-CN" sz="3100" smtClean="0"/>
              <a:t>b</a:t>
            </a:r>
            <a:r>
              <a:rPr lang="zh-CN" altLang="zh-CN" sz="3100" smtClean="0"/>
              <a:t>代替</a:t>
            </a:r>
            <a:r>
              <a:rPr lang="de-DE" altLang="zh-CN" sz="3100" smtClean="0"/>
              <a:t>y</a:t>
            </a:r>
            <a:r>
              <a:rPr lang="zh-CN" altLang="zh-CN" sz="3100" smtClean="0"/>
              <a:t>，用</a:t>
            </a:r>
            <a:r>
              <a:rPr lang="de-DE" altLang="zh-CN" sz="3100" smtClean="0"/>
              <a:t>f(t)</a:t>
            </a:r>
            <a:r>
              <a:rPr lang="zh-CN" altLang="zh-CN" sz="3100" smtClean="0"/>
              <a:t>代替</a:t>
            </a:r>
            <a:r>
              <a:rPr lang="de-DE" altLang="zh-CN" sz="3100" smtClean="0"/>
              <a:t>z</a:t>
            </a:r>
            <a:r>
              <a:rPr lang="zh-CN" altLang="zh-CN" sz="3100" smtClean="0"/>
              <a:t>，</a:t>
            </a:r>
          </a:p>
          <a:p>
            <a:pPr marL="0" indent="0">
              <a:spcBef>
                <a:spcPct val="0"/>
              </a:spcBef>
              <a:buFont typeface="Wingdings" panose="05000000000000000000" pitchFamily="2" charset="2"/>
              <a:buNone/>
            </a:pPr>
            <a:r>
              <a:rPr lang="zh-CN" altLang="zh-CN" sz="3100" smtClean="0"/>
              <a:t>得公式的</a:t>
            </a:r>
            <a:r>
              <a:rPr lang="de-DE" altLang="zh-CN" sz="3100" smtClean="0"/>
              <a:t>Skolem</a:t>
            </a:r>
            <a:r>
              <a:rPr lang="zh-CN" altLang="zh-CN" sz="3100" smtClean="0"/>
              <a:t>范式：</a:t>
            </a:r>
          </a:p>
          <a:p>
            <a:pPr marL="0" indent="0">
              <a:spcBef>
                <a:spcPct val="0"/>
              </a:spcBef>
              <a:buFont typeface="Wingdings" panose="05000000000000000000" pitchFamily="2" charset="2"/>
              <a:buNone/>
            </a:pPr>
            <a:r>
              <a:rPr lang="en-US" altLang="zh-CN" sz="3100" smtClean="0">
                <a:sym typeface="Symbol" panose="05050102010706020507" pitchFamily="18" charset="2"/>
              </a:rPr>
              <a:t></a:t>
            </a:r>
            <a:r>
              <a:rPr lang="de-DE" altLang="zh-CN" sz="3100" smtClean="0"/>
              <a:t>t((P(a)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en-US" altLang="zh-CN" sz="3100" smtClean="0"/>
              <a:t> </a:t>
            </a:r>
            <a:r>
              <a:rPr lang="de-DE" altLang="zh-CN" sz="3100" smtClean="0"/>
              <a:t>R(t) </a:t>
            </a:r>
            <a:r>
              <a:rPr lang="en-US" altLang="zh-CN" sz="3100" smtClean="0">
                <a:sym typeface="Symbol" panose="05050102010706020507" pitchFamily="18" charset="2"/>
              </a:rPr>
              <a:t></a:t>
            </a:r>
            <a:r>
              <a:rPr lang="de-DE" altLang="zh-CN" sz="3100" smtClean="0"/>
              <a:t>T(f(t))) </a:t>
            </a:r>
            <a:r>
              <a:rPr lang="en-US" altLang="zh-CN" sz="3100" smtClean="0">
                <a:sym typeface="Symbol" panose="05050102010706020507" pitchFamily="18" charset="2"/>
              </a:rPr>
              <a:t></a:t>
            </a:r>
            <a:r>
              <a:rPr lang="de-DE" altLang="zh-CN" sz="3100" smtClean="0"/>
              <a:t>(</a:t>
            </a:r>
            <a:r>
              <a:rPr lang="en-US" altLang="zh-CN" sz="3100" smtClean="0">
                <a:sym typeface="Symbol" panose="05050102010706020507" pitchFamily="18" charset="2"/>
              </a:rPr>
              <a:t></a:t>
            </a:r>
            <a:r>
              <a:rPr lang="en-US" altLang="zh-CN" sz="3100" smtClean="0"/>
              <a:t> </a:t>
            </a:r>
            <a:r>
              <a:rPr lang="de-DE" altLang="zh-CN" sz="3100" smtClean="0"/>
              <a:t>Q(a,b) </a:t>
            </a:r>
            <a:r>
              <a:rPr lang="en-US" altLang="zh-CN" sz="3100" smtClean="0">
                <a:sym typeface="Symbol" panose="05050102010706020507" pitchFamily="18" charset="2"/>
              </a:rPr>
              <a:t></a:t>
            </a:r>
            <a:r>
              <a:rPr lang="en-US" altLang="zh-CN" sz="3100" smtClean="0"/>
              <a:t> </a:t>
            </a:r>
            <a:r>
              <a:rPr lang="en-US" altLang="zh-CN" sz="3100" smtClean="0">
                <a:sym typeface="Symbol" panose="05050102010706020507" pitchFamily="18" charset="2"/>
              </a:rPr>
              <a:t></a:t>
            </a:r>
            <a:r>
              <a:rPr lang="en-US" altLang="zh-CN" sz="3100" smtClean="0"/>
              <a:t> </a:t>
            </a:r>
            <a:r>
              <a:rPr lang="de-DE" altLang="zh-CN" sz="3100" smtClean="0"/>
              <a:t>R(t) </a:t>
            </a:r>
            <a:r>
              <a:rPr lang="en-US" altLang="zh-CN" sz="3100" smtClean="0">
                <a:sym typeface="Symbol" panose="05050102010706020507" pitchFamily="18" charset="2"/>
              </a:rPr>
              <a:t></a:t>
            </a:r>
            <a:r>
              <a:rPr lang="de-DE" altLang="zh-CN" sz="3100" smtClean="0"/>
              <a:t>T(f(t))))</a:t>
            </a:r>
            <a:endParaRPr lang="zh-CN" altLang="en-US" sz="3100" smtClean="0"/>
          </a:p>
        </p:txBody>
      </p:sp>
      <p:sp>
        <p:nvSpPr>
          <p:cNvPr id="3" name="页脚占位符 2"/>
          <p:cNvSpPr>
            <a:spLocks noGrp="1"/>
          </p:cNvSpPr>
          <p:nvPr>
            <p:ph type="ftr" sz="quarter" idx="11"/>
          </p:nvPr>
        </p:nvSpPr>
        <p:spPr/>
        <p:txBody>
          <a:bodyPr/>
          <a:lstStyle/>
          <a:p>
            <a:pPr>
              <a:defRPr/>
            </a:pPr>
            <a:endParaRPr lang="en-US" altLang="zh-CN">
              <a:solidFill>
                <a:srgbClr val="FFFFFF"/>
              </a:solidFill>
            </a:endParaRPr>
          </a:p>
        </p:txBody>
      </p:sp>
      <p:sp>
        <p:nvSpPr>
          <p:cNvPr id="20378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728062A-C6FB-4B26-AFF7-A0CDD968DA9C}" type="slidenum">
              <a:rPr kumimoji="0" lang="zh-CN" altLang="en-US" sz="1400" b="0" smtClean="0">
                <a:solidFill>
                  <a:srgbClr val="FFFFFF"/>
                </a:solidFill>
              </a:rPr>
              <a:pPr>
                <a:spcBef>
                  <a:spcPct val="0"/>
                </a:spcBef>
                <a:buClrTx/>
                <a:buFontTx/>
                <a:buNone/>
              </a:pPr>
              <a:t>131</a:t>
            </a:fld>
            <a:endParaRPr kumimoji="0" lang="en-US" altLang="zh-CN" sz="1400" b="0" smtClean="0">
              <a:solidFill>
                <a:srgbClr val="FFFFFF"/>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32707" y="798513"/>
            <a:ext cx="8229600" cy="5673725"/>
          </a:xfrm>
        </p:spPr>
        <p:txBody>
          <a:bodyPr/>
          <a:lstStyle/>
          <a:p>
            <a:pPr>
              <a:defRPr/>
            </a:pPr>
            <a:r>
              <a:rPr lang="zh-CN" altLang="zh-CN" sz="3200" dirty="0" smtClean="0">
                <a:solidFill>
                  <a:srgbClr val="FFC000"/>
                </a:solidFill>
              </a:rPr>
              <a:t>设</a:t>
            </a:r>
            <a:r>
              <a:rPr lang="en-US" altLang="zh-CN" sz="3200" dirty="0" smtClean="0">
                <a:solidFill>
                  <a:srgbClr val="FFC000"/>
                </a:solidFill>
              </a:rPr>
              <a:t>G</a:t>
            </a:r>
            <a:r>
              <a:rPr lang="en-US" altLang="zh-CN" sz="3200" baseline="-25000" dirty="0" smtClean="0">
                <a:solidFill>
                  <a:srgbClr val="FFC000"/>
                </a:solidFill>
              </a:rPr>
              <a:t>1</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x(P(x)</a:t>
            </a:r>
            <a:r>
              <a:rPr lang="en-US" altLang="zh-CN" sz="3200" dirty="0" smtClean="0">
                <a:solidFill>
                  <a:srgbClr val="FFC000"/>
                </a:solidFill>
                <a:sym typeface="Symbol"/>
              </a:rPr>
              <a:t></a:t>
            </a:r>
            <a:r>
              <a:rPr lang="en-US" altLang="zh-CN" sz="3200" dirty="0" smtClean="0">
                <a:solidFill>
                  <a:srgbClr val="FFC000"/>
                </a:solidFill>
              </a:rPr>
              <a:t>Q(x))</a:t>
            </a:r>
            <a:r>
              <a:rPr lang="zh-CN" altLang="zh-CN" sz="3200" dirty="0" smtClean="0">
                <a:solidFill>
                  <a:srgbClr val="FFC000"/>
                </a:solidFill>
              </a:rPr>
              <a:t>，</a:t>
            </a:r>
            <a:r>
              <a:rPr lang="en-US" altLang="zh-CN" sz="3200" dirty="0" smtClean="0">
                <a:solidFill>
                  <a:srgbClr val="FFC000"/>
                </a:solidFill>
              </a:rPr>
              <a:t>G</a:t>
            </a:r>
            <a:r>
              <a:rPr lang="en-US" altLang="zh-CN" sz="3200" baseline="-25000" dirty="0" smtClean="0">
                <a:solidFill>
                  <a:srgbClr val="FFC000"/>
                </a:solidFill>
              </a:rPr>
              <a:t>2</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Q(a)</a:t>
            </a:r>
            <a:r>
              <a:rPr lang="zh-CN" altLang="zh-CN" sz="3200" dirty="0" smtClean="0">
                <a:solidFill>
                  <a:srgbClr val="FFC000"/>
                </a:solidFill>
              </a:rPr>
              <a:t>，证</a:t>
            </a:r>
            <a:r>
              <a:rPr lang="zh-CN" altLang="en-US" sz="3200" dirty="0" smtClean="0">
                <a:solidFill>
                  <a:srgbClr val="FFC000"/>
                </a:solidFill>
              </a:rPr>
              <a:t>明：</a:t>
            </a:r>
            <a:r>
              <a:rPr lang="en-US" altLang="zh-CN" sz="3200" dirty="0" smtClean="0">
                <a:solidFill>
                  <a:srgbClr val="FFC000"/>
                </a:solidFill>
                <a:sym typeface="Symbol"/>
              </a:rPr>
              <a:t></a:t>
            </a:r>
            <a:r>
              <a:rPr lang="en-US" altLang="zh-CN" sz="3200" dirty="0" smtClean="0">
                <a:solidFill>
                  <a:srgbClr val="FFC000"/>
                </a:solidFill>
              </a:rPr>
              <a:t>P(a)</a:t>
            </a:r>
            <a:r>
              <a:rPr lang="zh-CN" altLang="zh-CN" sz="3200" dirty="0" smtClean="0">
                <a:solidFill>
                  <a:srgbClr val="FFC000"/>
                </a:solidFill>
              </a:rPr>
              <a:t>是</a:t>
            </a:r>
            <a:r>
              <a:rPr lang="en-US" altLang="zh-CN" sz="3200" dirty="0" smtClean="0">
                <a:solidFill>
                  <a:srgbClr val="FFC000"/>
                </a:solidFill>
              </a:rPr>
              <a:t>G</a:t>
            </a:r>
            <a:r>
              <a:rPr lang="en-US" altLang="zh-CN" sz="3200" baseline="-25000" dirty="0" smtClean="0">
                <a:solidFill>
                  <a:srgbClr val="FFC000"/>
                </a:solidFill>
              </a:rPr>
              <a:t>1</a:t>
            </a:r>
            <a:r>
              <a:rPr lang="zh-CN" altLang="zh-CN" sz="3200" dirty="0" smtClean="0">
                <a:solidFill>
                  <a:srgbClr val="FFC000"/>
                </a:solidFill>
              </a:rPr>
              <a:t>和</a:t>
            </a:r>
            <a:r>
              <a:rPr lang="en-US" altLang="zh-CN" sz="3200" dirty="0" smtClean="0">
                <a:solidFill>
                  <a:srgbClr val="FFC000"/>
                </a:solidFill>
              </a:rPr>
              <a:t>G</a:t>
            </a:r>
            <a:r>
              <a:rPr lang="en-US" altLang="zh-CN" sz="3200" baseline="-25000" dirty="0" smtClean="0">
                <a:solidFill>
                  <a:srgbClr val="FFC000"/>
                </a:solidFill>
              </a:rPr>
              <a:t>2</a:t>
            </a:r>
            <a:r>
              <a:rPr lang="zh-CN" altLang="zh-CN" sz="3200" dirty="0" smtClean="0">
                <a:solidFill>
                  <a:srgbClr val="FFC000"/>
                </a:solidFill>
              </a:rPr>
              <a:t>的逻辑结果。</a:t>
            </a:r>
          </a:p>
          <a:p>
            <a:pPr>
              <a:defRPr/>
            </a:pPr>
            <a:r>
              <a:rPr lang="zh-CN" altLang="zh-CN" sz="3200" dirty="0" smtClean="0"/>
              <a:t>证明：</a:t>
            </a:r>
            <a:endParaRPr lang="en-US" altLang="zh-CN" sz="3200" dirty="0" smtClean="0"/>
          </a:p>
          <a:p>
            <a:pPr>
              <a:lnSpc>
                <a:spcPct val="125000"/>
              </a:lnSpc>
              <a:buFont typeface="Wingdings" panose="05000000000000000000" pitchFamily="2" charset="2"/>
              <a:buNone/>
              <a:defRPr/>
            </a:pPr>
            <a:r>
              <a:rPr lang="en-US" altLang="zh-CN" sz="3200" dirty="0" smtClean="0"/>
              <a:t>  </a:t>
            </a:r>
            <a:r>
              <a:rPr lang="zh-CN" altLang="zh-CN" sz="3200" b="1" dirty="0" smtClean="0">
                <a:solidFill>
                  <a:srgbClr val="FFC000"/>
                </a:solidFill>
              </a:rPr>
              <a:t>反证法：</a:t>
            </a:r>
            <a:r>
              <a:rPr lang="zh-CN" altLang="zh-CN" sz="3200" dirty="0" smtClean="0"/>
              <a:t>若解释</a:t>
            </a:r>
            <a:r>
              <a:rPr lang="en-US" altLang="zh-CN" sz="3200" dirty="0" smtClean="0"/>
              <a:t>I</a:t>
            </a:r>
            <a:r>
              <a:rPr lang="zh-CN" altLang="zh-CN" sz="3200" dirty="0" smtClean="0"/>
              <a:t>满足</a:t>
            </a:r>
            <a:r>
              <a:rPr lang="en-US" altLang="zh-CN" sz="3200" dirty="0" smtClean="0"/>
              <a:t>G</a:t>
            </a:r>
            <a:r>
              <a:rPr lang="en-US" altLang="zh-CN" sz="3200" baseline="-25000" dirty="0" smtClean="0"/>
              <a:t>1</a:t>
            </a:r>
            <a:r>
              <a:rPr lang="en-US" altLang="zh-CN" sz="3200" dirty="0" smtClean="0"/>
              <a:t> </a:t>
            </a:r>
            <a:r>
              <a:rPr lang="en-US" altLang="zh-CN" sz="3200" dirty="0" smtClean="0">
                <a:sym typeface="Symbol"/>
              </a:rPr>
              <a:t></a:t>
            </a:r>
            <a:r>
              <a:rPr lang="en-US" altLang="zh-CN" sz="3200" dirty="0" smtClean="0"/>
              <a:t>G</a:t>
            </a:r>
            <a:r>
              <a:rPr lang="en-US" altLang="zh-CN" sz="3200" baseline="-25000" dirty="0" smtClean="0"/>
              <a:t>2</a:t>
            </a:r>
            <a:r>
              <a:rPr lang="zh-CN" altLang="zh-CN" sz="3200" dirty="0" smtClean="0"/>
              <a:t>，而弄假</a:t>
            </a:r>
            <a:r>
              <a:rPr lang="en-US" altLang="zh-CN" sz="3200" dirty="0" smtClean="0">
                <a:sym typeface="Symbol"/>
              </a:rPr>
              <a:t></a:t>
            </a:r>
            <a:r>
              <a:rPr lang="en-US" altLang="zh-CN" sz="3200" dirty="0" smtClean="0"/>
              <a:t>P(a)</a:t>
            </a:r>
            <a:r>
              <a:rPr lang="zh-CN" altLang="zh-CN" sz="3200" dirty="0" smtClean="0"/>
              <a:t>，则在解释</a:t>
            </a:r>
            <a:r>
              <a:rPr lang="en-US" altLang="zh-CN" sz="3200" dirty="0" smtClean="0"/>
              <a:t>I</a:t>
            </a:r>
            <a:r>
              <a:rPr lang="zh-CN" altLang="zh-CN" sz="3200" dirty="0" smtClean="0"/>
              <a:t>下，</a:t>
            </a:r>
            <a:r>
              <a:rPr lang="en-US" altLang="zh-CN" sz="3200" dirty="0" smtClean="0"/>
              <a:t>P(a)</a:t>
            </a:r>
            <a:r>
              <a:rPr lang="zh-CN" altLang="zh-CN" sz="3200" dirty="0" smtClean="0"/>
              <a:t>为真</a:t>
            </a:r>
            <a:r>
              <a:rPr lang="zh-CN" altLang="en-US" sz="3200" dirty="0" smtClean="0"/>
              <a:t>；而</a:t>
            </a:r>
            <a:r>
              <a:rPr lang="en-US" altLang="zh-CN" sz="3200" dirty="0" smtClean="0"/>
              <a:t>G</a:t>
            </a:r>
            <a:r>
              <a:rPr lang="en-US" altLang="zh-CN" sz="3200" baseline="-25000" dirty="0" smtClean="0"/>
              <a:t>2</a:t>
            </a:r>
            <a:r>
              <a:rPr lang="zh-CN" altLang="en-US" sz="3200" dirty="0" smtClean="0"/>
              <a:t>在</a:t>
            </a:r>
            <a:r>
              <a:rPr lang="en-US" altLang="zh-CN" sz="3200" dirty="0" smtClean="0"/>
              <a:t>I</a:t>
            </a:r>
            <a:r>
              <a:rPr lang="zh-CN" altLang="en-US" sz="3200" dirty="0" smtClean="0"/>
              <a:t>下</a:t>
            </a:r>
            <a:r>
              <a:rPr lang="zh-CN" altLang="zh-CN" sz="3200" dirty="0" smtClean="0"/>
              <a:t>为真，所以</a:t>
            </a:r>
            <a:r>
              <a:rPr lang="en-US" altLang="zh-CN" sz="3200" dirty="0" smtClean="0"/>
              <a:t>Q(a)</a:t>
            </a:r>
            <a:r>
              <a:rPr lang="zh-CN" altLang="zh-CN" sz="3200" dirty="0" smtClean="0"/>
              <a:t>为假。故</a:t>
            </a:r>
            <a:r>
              <a:rPr lang="en-US" altLang="zh-CN" sz="3200" dirty="0" smtClean="0">
                <a:solidFill>
                  <a:srgbClr val="FFC000"/>
                </a:solidFill>
              </a:rPr>
              <a:t>P(a)</a:t>
            </a:r>
            <a:r>
              <a:rPr lang="en-US" altLang="zh-CN" sz="3200" dirty="0" smtClean="0">
                <a:solidFill>
                  <a:srgbClr val="FFC000"/>
                </a:solidFill>
                <a:sym typeface="Symbol"/>
              </a:rPr>
              <a:t></a:t>
            </a:r>
            <a:r>
              <a:rPr lang="en-US" altLang="zh-CN" sz="3200" dirty="0" smtClean="0">
                <a:solidFill>
                  <a:srgbClr val="FFC000"/>
                </a:solidFill>
              </a:rPr>
              <a:t>Q(a)</a:t>
            </a:r>
            <a:r>
              <a:rPr lang="zh-CN" altLang="zh-CN" sz="3200" dirty="0" smtClean="0"/>
              <a:t>为假，</a:t>
            </a:r>
            <a:r>
              <a:rPr lang="zh-CN" altLang="en-US" sz="3200" dirty="0" smtClean="0"/>
              <a:t>即</a:t>
            </a:r>
            <a:r>
              <a:rPr lang="en-US" altLang="zh-CN" sz="3200" dirty="0" smtClean="0">
                <a:sym typeface="Symbol"/>
              </a:rPr>
              <a:t></a:t>
            </a:r>
            <a:r>
              <a:rPr lang="en-US" altLang="zh-CN" sz="3200" dirty="0" smtClean="0"/>
              <a:t>x(P(x)</a:t>
            </a:r>
            <a:r>
              <a:rPr lang="en-US" altLang="zh-CN" sz="3200" dirty="0" smtClean="0">
                <a:sym typeface="Symbol"/>
              </a:rPr>
              <a:t></a:t>
            </a:r>
            <a:r>
              <a:rPr lang="en-US" altLang="zh-CN" sz="3200" dirty="0" smtClean="0"/>
              <a:t>Q(x))</a:t>
            </a:r>
            <a:r>
              <a:rPr lang="zh-CN" altLang="en-US" sz="3200" dirty="0" smtClean="0"/>
              <a:t>为假，即</a:t>
            </a:r>
            <a:r>
              <a:rPr lang="en-US" altLang="zh-CN" sz="3200" dirty="0" smtClean="0"/>
              <a:t>G</a:t>
            </a:r>
            <a:r>
              <a:rPr lang="en-US" altLang="zh-CN" sz="3200" baseline="-25000" dirty="0" smtClean="0"/>
              <a:t>1</a:t>
            </a:r>
            <a:r>
              <a:rPr lang="zh-CN" altLang="zh-CN" sz="3200" dirty="0" smtClean="0"/>
              <a:t>为假，这与解释</a:t>
            </a:r>
            <a:r>
              <a:rPr lang="en-US" altLang="zh-CN" sz="3200" dirty="0" smtClean="0"/>
              <a:t>I</a:t>
            </a:r>
            <a:r>
              <a:rPr lang="zh-CN" altLang="zh-CN" sz="3200" dirty="0" smtClean="0"/>
              <a:t>满足</a:t>
            </a:r>
            <a:r>
              <a:rPr lang="en-US" altLang="zh-CN" sz="3200" dirty="0" smtClean="0"/>
              <a:t>G</a:t>
            </a:r>
            <a:r>
              <a:rPr lang="en-US" altLang="zh-CN" sz="3200" baseline="-25000" dirty="0" smtClean="0"/>
              <a:t>1</a:t>
            </a:r>
            <a:r>
              <a:rPr lang="zh-CN" altLang="zh-CN" sz="3200" dirty="0" smtClean="0"/>
              <a:t>矛盾。从而结论得证。</a:t>
            </a:r>
          </a:p>
          <a:p>
            <a:pPr>
              <a:defRPr/>
            </a:pPr>
            <a:endParaRPr lang="en-US" altLang="zh-CN" sz="3200" dirty="0" smtClean="0"/>
          </a:p>
          <a:p>
            <a:pPr>
              <a:defRPr/>
            </a:pPr>
            <a:endParaRPr lang="zh-CN" altLang="en-US" sz="3200" dirty="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4" name="灯片编号占位符 3"/>
          <p:cNvSpPr>
            <a:spLocks noGrp="1"/>
          </p:cNvSpPr>
          <p:nvPr>
            <p:ph type="sldNum" sz="quarter" idx="12"/>
          </p:nvPr>
        </p:nvSpPr>
        <p:spPr/>
        <p:txBody>
          <a:bodyPr/>
          <a:lstStyle/>
          <a:p>
            <a:pPr>
              <a:defRPr/>
            </a:pPr>
            <a:fld id="{67AE627F-15CE-4179-8CFE-ADF51C86AD4D}" type="slidenum">
              <a:rPr lang="en-US" altLang="zh-CN" smtClean="0">
                <a:solidFill>
                  <a:srgbClr val="FFFFFF"/>
                </a:solidFill>
              </a:rPr>
              <a:pPr>
                <a:defRPr/>
              </a:pPr>
              <a:t>14</a:t>
            </a:fld>
            <a:endParaRPr lang="en-US" altLang="zh-CN">
              <a:solidFill>
                <a:srgbClr val="FFFFFF"/>
              </a:solidFill>
            </a:endParaRPr>
          </a:p>
        </p:txBody>
      </p:sp>
      <p:sp>
        <p:nvSpPr>
          <p:cNvPr id="7"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3.2-5</a:t>
            </a:r>
            <a:endParaRPr lang="zh-CN" altLang="en-US" sz="36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21580708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90500" y="681038"/>
            <a:ext cx="8763000" cy="5562600"/>
          </a:xfrm>
        </p:spPr>
        <p:txBody>
          <a:bodyPr/>
          <a:lstStyle/>
          <a:p>
            <a:pPr marL="0">
              <a:buFont typeface="Wingdings" panose="05000000000000000000" pitchFamily="2" charset="2"/>
              <a:buNone/>
              <a:defRPr/>
            </a:pPr>
            <a:r>
              <a:rPr lang="zh-CN" altLang="zh-CN" sz="2800" b="1" dirty="0" smtClean="0">
                <a:solidFill>
                  <a:srgbClr val="FFC000"/>
                </a:solidFill>
              </a:rPr>
              <a:t>假设</a:t>
            </a:r>
            <a:r>
              <a:rPr lang="en-US" altLang="zh-CN" sz="2800" b="1" dirty="0" smtClean="0">
                <a:solidFill>
                  <a:srgbClr val="FFC000"/>
                </a:solidFill>
                <a:sym typeface="Symbol"/>
              </a:rPr>
              <a:t></a:t>
            </a:r>
            <a:r>
              <a:rPr lang="en-US" altLang="zh-CN" sz="2800" b="1" dirty="0" err="1" smtClean="0">
                <a:solidFill>
                  <a:srgbClr val="FFC000"/>
                </a:solidFill>
              </a:rPr>
              <a:t>x</a:t>
            </a:r>
            <a:r>
              <a:rPr lang="en-US" altLang="zh-CN" sz="2800" b="1" dirty="0" err="1" smtClean="0">
                <a:solidFill>
                  <a:srgbClr val="FFC000"/>
                </a:solidFill>
                <a:sym typeface="Symbol"/>
              </a:rPr>
              <a:t></a:t>
            </a:r>
            <a:r>
              <a:rPr lang="en-US" altLang="zh-CN" sz="2800" b="1" dirty="0" err="1" smtClean="0">
                <a:solidFill>
                  <a:srgbClr val="FFC000"/>
                </a:solidFill>
              </a:rPr>
              <a:t>yM</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是公式</a:t>
            </a:r>
            <a:r>
              <a:rPr lang="en-US" altLang="zh-CN" sz="2800" b="1" dirty="0" smtClean="0">
                <a:solidFill>
                  <a:srgbClr val="FFC000"/>
                </a:solidFill>
              </a:rPr>
              <a:t>G</a:t>
            </a:r>
            <a:r>
              <a:rPr lang="zh-CN" altLang="zh-CN" sz="2800" b="1" dirty="0" smtClean="0">
                <a:solidFill>
                  <a:srgbClr val="FFC000"/>
                </a:solidFill>
              </a:rPr>
              <a:t>的前束范式，其中</a:t>
            </a:r>
            <a:r>
              <a:rPr lang="en-US" altLang="zh-CN" sz="2800" b="1" dirty="0" smtClean="0">
                <a:solidFill>
                  <a:srgbClr val="FFC000"/>
                </a:solidFill>
              </a:rPr>
              <a:t>M(x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是仅仅包含变量</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的母式。设</a:t>
            </a:r>
            <a:r>
              <a:rPr lang="en-US" altLang="zh-CN" sz="2800" b="1" dirty="0" smtClean="0">
                <a:solidFill>
                  <a:srgbClr val="FFC000"/>
                </a:solidFill>
              </a:rPr>
              <a:t>f</a:t>
            </a:r>
            <a:r>
              <a:rPr lang="zh-CN" altLang="zh-CN" sz="2800" b="1" dirty="0" smtClean="0">
                <a:solidFill>
                  <a:srgbClr val="FFC000"/>
                </a:solidFill>
              </a:rPr>
              <a:t>是不出现在</a:t>
            </a:r>
            <a:r>
              <a:rPr lang="en-US" altLang="zh-CN" sz="2800" b="1" dirty="0" smtClean="0">
                <a:solidFill>
                  <a:srgbClr val="FFC000"/>
                </a:solidFill>
              </a:rPr>
              <a:t>M(x</a:t>
            </a:r>
            <a:r>
              <a:rPr lang="zh-CN" altLang="zh-CN" sz="2800" b="1" dirty="0" smtClean="0">
                <a:solidFill>
                  <a:srgbClr val="FFC000"/>
                </a:solidFill>
              </a:rPr>
              <a:t>，</a:t>
            </a:r>
            <a:r>
              <a:rPr lang="en-US" altLang="zh-CN" sz="2800" b="1" dirty="0" smtClean="0">
                <a:solidFill>
                  <a:srgbClr val="FFC000"/>
                </a:solidFill>
              </a:rPr>
              <a:t>y)</a:t>
            </a:r>
            <a:r>
              <a:rPr lang="zh-CN" altLang="zh-CN" sz="2800" b="1" dirty="0" smtClean="0">
                <a:solidFill>
                  <a:srgbClr val="FFC000"/>
                </a:solidFill>
              </a:rPr>
              <a:t>中的函数符号，证明：</a:t>
            </a:r>
            <a:r>
              <a:rPr lang="en-US" altLang="zh-CN" sz="2800" b="1" dirty="0" smtClean="0">
                <a:solidFill>
                  <a:srgbClr val="FFC000"/>
                </a:solidFill>
              </a:rPr>
              <a:t>G</a:t>
            </a:r>
            <a:r>
              <a:rPr lang="zh-CN" altLang="zh-CN" sz="2800" b="1" dirty="0" smtClean="0">
                <a:solidFill>
                  <a:srgbClr val="FFC000"/>
                </a:solidFill>
              </a:rPr>
              <a:t>是恒真的当且仅当</a:t>
            </a:r>
            <a:r>
              <a:rPr lang="en-US" altLang="zh-CN" sz="2800" b="1" dirty="0" smtClean="0">
                <a:solidFill>
                  <a:srgbClr val="FFC000"/>
                </a:solidFill>
                <a:sym typeface="Symbol"/>
              </a:rPr>
              <a:t></a:t>
            </a:r>
            <a:r>
              <a:rPr lang="en-US" altLang="zh-CN" sz="2800" b="1" dirty="0" err="1" smtClean="0">
                <a:solidFill>
                  <a:srgbClr val="FFC000"/>
                </a:solidFill>
              </a:rPr>
              <a:t>xM</a:t>
            </a:r>
            <a:r>
              <a:rPr lang="en-US" altLang="zh-CN" sz="2800" b="1" dirty="0" smtClean="0">
                <a:solidFill>
                  <a:srgbClr val="FFC000"/>
                </a:solidFill>
              </a:rPr>
              <a:t>(x</a:t>
            </a:r>
            <a:r>
              <a:rPr lang="zh-CN" altLang="zh-CN" sz="2800" b="1" dirty="0" smtClean="0">
                <a:solidFill>
                  <a:srgbClr val="FFC000"/>
                </a:solidFill>
              </a:rPr>
              <a:t>，</a:t>
            </a:r>
            <a:r>
              <a:rPr lang="en-US" altLang="zh-CN" sz="2800" b="1" dirty="0" smtClean="0">
                <a:solidFill>
                  <a:srgbClr val="FFC000"/>
                </a:solidFill>
              </a:rPr>
              <a:t>f(x))</a:t>
            </a:r>
            <a:r>
              <a:rPr lang="zh-CN" altLang="zh-CN" sz="2800" b="1" dirty="0" smtClean="0">
                <a:solidFill>
                  <a:srgbClr val="FFC000"/>
                </a:solidFill>
              </a:rPr>
              <a:t>是恒真的</a:t>
            </a:r>
            <a:r>
              <a:rPr lang="zh-CN" altLang="en-US" sz="2800" b="1" dirty="0" smtClean="0">
                <a:solidFill>
                  <a:srgbClr val="FFC000"/>
                </a:solidFill>
              </a:rPr>
              <a:t>。</a:t>
            </a:r>
            <a:endParaRPr lang="en-US" altLang="zh-CN" sz="2800" b="1" dirty="0" smtClean="0">
              <a:solidFill>
                <a:srgbClr val="FFC000"/>
              </a:solidFill>
            </a:endParaRPr>
          </a:p>
          <a:p>
            <a:pPr>
              <a:buFont typeface="Wingdings" panose="05000000000000000000" pitchFamily="2" charset="2"/>
              <a:buNone/>
              <a:defRPr/>
            </a:pPr>
            <a:r>
              <a:rPr lang="zh-CN" altLang="en-US" sz="2800" dirty="0" smtClean="0"/>
              <a:t>分析：要证</a:t>
            </a:r>
            <a:r>
              <a:rPr lang="en-US" altLang="zh-CN" sz="2800" dirty="0" smtClean="0"/>
              <a:t>G</a:t>
            </a:r>
            <a:r>
              <a:rPr lang="zh-CN" altLang="zh-CN" sz="2800" dirty="0" smtClean="0"/>
              <a:t>恒真当且仅当</a:t>
            </a:r>
            <a:r>
              <a:rPr lang="en-US" altLang="zh-CN" sz="2800" dirty="0" smtClean="0">
                <a:sym typeface="Symbol"/>
              </a:rPr>
              <a:t></a:t>
            </a:r>
            <a:r>
              <a:rPr lang="en-US" altLang="zh-CN" sz="2800" dirty="0" err="1" smtClean="0"/>
              <a:t>xM</a:t>
            </a:r>
            <a:r>
              <a:rPr lang="en-US" altLang="zh-CN" sz="2800" dirty="0" smtClean="0"/>
              <a:t>(x</a:t>
            </a:r>
            <a:r>
              <a:rPr lang="zh-CN" altLang="zh-CN" sz="2800" dirty="0" smtClean="0"/>
              <a:t>，</a:t>
            </a:r>
            <a:r>
              <a:rPr lang="en-US" altLang="zh-CN" sz="2800" dirty="0" smtClean="0"/>
              <a:t>f(x))</a:t>
            </a:r>
            <a:r>
              <a:rPr lang="zh-CN" altLang="zh-CN" sz="2800" dirty="0" smtClean="0"/>
              <a:t> 恒真</a:t>
            </a:r>
            <a:r>
              <a:rPr lang="zh-CN" altLang="en-US" sz="2800" dirty="0" smtClean="0"/>
              <a:t>，转而证明</a:t>
            </a:r>
            <a:r>
              <a:rPr lang="en-US" altLang="zh-CN" sz="2800" b="1" dirty="0" smtClean="0">
                <a:sym typeface="Symbol"/>
              </a:rPr>
              <a:t> </a:t>
            </a:r>
            <a:r>
              <a:rPr lang="en-US" altLang="zh-CN" sz="2800" b="1" dirty="0" smtClean="0"/>
              <a:t>G</a:t>
            </a:r>
            <a:r>
              <a:rPr lang="zh-CN" altLang="zh-CN" sz="2800" dirty="0" smtClean="0"/>
              <a:t>恒</a:t>
            </a:r>
            <a:r>
              <a:rPr lang="zh-CN" altLang="en-US" sz="2800" dirty="0" smtClean="0"/>
              <a:t>假</a:t>
            </a:r>
            <a:r>
              <a:rPr lang="zh-CN" altLang="zh-CN" sz="2800" dirty="0" smtClean="0"/>
              <a:t>当且仅当</a:t>
            </a:r>
            <a:r>
              <a:rPr lang="en-US" altLang="zh-CN" sz="2800" b="1" dirty="0" smtClean="0">
                <a:sym typeface="Symbol"/>
              </a:rPr>
              <a:t> </a:t>
            </a:r>
            <a:r>
              <a:rPr lang="en-US" altLang="zh-CN" sz="2800" b="1" dirty="0" err="1" smtClean="0"/>
              <a:t>xM</a:t>
            </a:r>
            <a:r>
              <a:rPr lang="en-US" altLang="zh-CN" sz="2800" b="1" dirty="0" smtClean="0"/>
              <a:t>(x</a:t>
            </a:r>
            <a:r>
              <a:rPr lang="zh-CN" altLang="zh-CN" sz="2800" b="1" dirty="0" smtClean="0"/>
              <a:t>，</a:t>
            </a:r>
            <a:r>
              <a:rPr lang="en-US" altLang="zh-CN" sz="2800" b="1" dirty="0" smtClean="0"/>
              <a:t>f(x))</a:t>
            </a:r>
            <a:r>
              <a:rPr lang="zh-CN" altLang="zh-CN" sz="2800" b="1" dirty="0" smtClean="0"/>
              <a:t> </a:t>
            </a:r>
            <a:r>
              <a:rPr lang="zh-CN" altLang="zh-CN" sz="2800" dirty="0" smtClean="0"/>
              <a:t>恒</a:t>
            </a:r>
            <a:r>
              <a:rPr lang="zh-CN" altLang="en-US" sz="2800" dirty="0" smtClean="0"/>
              <a:t>假</a:t>
            </a:r>
            <a:endParaRPr lang="en-US" altLang="zh-CN" sz="2800" dirty="0" smtClean="0"/>
          </a:p>
          <a:p>
            <a:pPr>
              <a:buFont typeface="Wingdings" panose="05000000000000000000" pitchFamily="2" charset="2"/>
              <a:buNone/>
              <a:defRPr/>
            </a:pPr>
            <a:r>
              <a:rPr lang="zh-CN" altLang="en-US" sz="3200" dirty="0" smtClean="0"/>
              <a:t>证：因</a:t>
            </a:r>
            <a:r>
              <a:rPr lang="en-US" altLang="zh-CN" sz="3200" b="1" dirty="0" smtClean="0">
                <a:sym typeface="Symbol"/>
              </a:rPr>
              <a:t> </a:t>
            </a:r>
            <a:r>
              <a:rPr lang="en-US" altLang="zh-CN" sz="3200" b="1" dirty="0" smtClean="0"/>
              <a:t>G</a:t>
            </a:r>
            <a:r>
              <a:rPr lang="en-US" altLang="zh-CN" sz="3200" dirty="0" smtClean="0"/>
              <a:t>=</a:t>
            </a:r>
            <a:r>
              <a:rPr lang="en-US" altLang="zh-CN" sz="3200" dirty="0" smtClean="0">
                <a:sym typeface="Symbol"/>
              </a:rPr>
              <a:t>(</a:t>
            </a:r>
            <a:r>
              <a:rPr lang="en-US" altLang="zh-CN" sz="3200" dirty="0" err="1" smtClean="0"/>
              <a:t>x</a:t>
            </a:r>
            <a:r>
              <a:rPr lang="en-US" altLang="zh-CN" sz="3200" dirty="0" err="1" smtClean="0">
                <a:sym typeface="Symbol"/>
              </a:rPr>
              <a:t></a:t>
            </a:r>
            <a:r>
              <a:rPr lang="en-US" altLang="zh-CN" sz="3200" dirty="0" err="1" smtClean="0"/>
              <a:t>yM</a:t>
            </a:r>
            <a:r>
              <a:rPr lang="en-US" altLang="zh-CN" sz="3200" dirty="0" smtClean="0"/>
              <a:t>(x</a:t>
            </a:r>
            <a:r>
              <a:rPr lang="zh-CN" altLang="zh-CN" sz="3200" dirty="0" smtClean="0"/>
              <a:t>，</a:t>
            </a:r>
            <a:r>
              <a:rPr lang="en-US" altLang="zh-CN" sz="3200" dirty="0" smtClean="0"/>
              <a:t>y))=</a:t>
            </a:r>
            <a:r>
              <a:rPr lang="en-US" altLang="zh-CN" sz="3200" dirty="0" smtClean="0">
                <a:solidFill>
                  <a:srgbClr val="FFC000"/>
                </a:solidFill>
                <a:sym typeface="Symbol"/>
              </a:rPr>
              <a:t></a:t>
            </a:r>
            <a:r>
              <a:rPr lang="en-US" altLang="zh-CN" sz="3200" dirty="0" err="1" smtClean="0">
                <a:solidFill>
                  <a:srgbClr val="FFC000"/>
                </a:solidFill>
              </a:rPr>
              <a:t>x</a:t>
            </a:r>
            <a:r>
              <a:rPr lang="en-US" altLang="zh-CN" sz="3200" dirty="0" err="1" smtClean="0">
                <a:solidFill>
                  <a:srgbClr val="FFC000"/>
                </a:solidFill>
                <a:sym typeface="Symbol"/>
              </a:rPr>
              <a:t></a:t>
            </a:r>
            <a:r>
              <a:rPr lang="en-US" altLang="zh-CN" sz="3200" dirty="0" err="1" smtClean="0">
                <a:solidFill>
                  <a:srgbClr val="FFC000"/>
                </a:solidFill>
              </a:rPr>
              <a:t>y</a:t>
            </a:r>
            <a:r>
              <a:rPr lang="en-US" altLang="zh-CN" sz="3200" dirty="0" smtClean="0">
                <a:solidFill>
                  <a:srgbClr val="FFC000"/>
                </a:solidFill>
              </a:rPr>
              <a:t>(</a:t>
            </a:r>
            <a:r>
              <a:rPr lang="en-US" altLang="zh-CN" sz="3200" dirty="0" smtClean="0">
                <a:solidFill>
                  <a:srgbClr val="FFC000"/>
                </a:solidFill>
                <a:sym typeface="Symbol"/>
              </a:rPr>
              <a:t></a:t>
            </a:r>
            <a:r>
              <a:rPr lang="en-US" altLang="zh-CN" sz="3200" dirty="0" smtClean="0">
                <a:solidFill>
                  <a:srgbClr val="FFC000"/>
                </a:solidFill>
              </a:rPr>
              <a:t>M(</a:t>
            </a:r>
            <a:r>
              <a:rPr lang="en-US" altLang="zh-CN" sz="3200" dirty="0" err="1" smtClean="0">
                <a:solidFill>
                  <a:srgbClr val="FFC000"/>
                </a:solidFill>
              </a:rPr>
              <a:t>x,y</a:t>
            </a:r>
            <a:r>
              <a:rPr lang="en-US" altLang="zh-CN" sz="3200" dirty="0" smtClean="0">
                <a:solidFill>
                  <a:srgbClr val="FFC000"/>
                </a:solidFill>
              </a:rPr>
              <a:t>))</a:t>
            </a:r>
          </a:p>
          <a:p>
            <a:pPr>
              <a:buFont typeface="Wingdings" panose="05000000000000000000" pitchFamily="2" charset="2"/>
              <a:buNone/>
              <a:defRPr/>
            </a:pPr>
            <a:r>
              <a:rPr lang="zh-CN" altLang="en-US" sz="3200" dirty="0" smtClean="0">
                <a:sym typeface="Symbol"/>
              </a:rPr>
              <a:t>而</a:t>
            </a:r>
            <a:r>
              <a:rPr lang="en-US" altLang="zh-CN" sz="3200" b="1" dirty="0" smtClean="0">
                <a:sym typeface="Symbol"/>
              </a:rPr>
              <a:t> </a:t>
            </a:r>
            <a:r>
              <a:rPr lang="en-US" altLang="zh-CN" sz="3200" b="1" dirty="0" err="1" smtClean="0"/>
              <a:t>xM</a:t>
            </a:r>
            <a:r>
              <a:rPr lang="en-US" altLang="zh-CN" sz="3200" b="1" dirty="0" smtClean="0"/>
              <a:t>(x</a:t>
            </a:r>
            <a:r>
              <a:rPr lang="zh-CN" altLang="zh-CN" sz="3200" b="1" dirty="0" smtClean="0"/>
              <a:t>，</a:t>
            </a:r>
            <a:r>
              <a:rPr lang="en-US" altLang="zh-CN" sz="3200" b="1" dirty="0" smtClean="0"/>
              <a:t>f(x))</a:t>
            </a:r>
            <a:r>
              <a:rPr lang="zh-CN" altLang="zh-CN" sz="3200" b="1" dirty="0" smtClean="0"/>
              <a:t> </a:t>
            </a:r>
            <a:r>
              <a:rPr lang="en-US" altLang="zh-CN" sz="3200" dirty="0" smtClean="0"/>
              <a:t>=</a:t>
            </a:r>
            <a:r>
              <a:rPr lang="en-US" altLang="zh-CN" sz="3200" dirty="0" smtClean="0">
                <a:solidFill>
                  <a:srgbClr val="FFC000"/>
                </a:solidFill>
                <a:sym typeface="Symbol"/>
              </a:rPr>
              <a:t></a:t>
            </a:r>
            <a:r>
              <a:rPr lang="en-US" altLang="zh-CN" sz="3200" dirty="0" smtClean="0">
                <a:solidFill>
                  <a:srgbClr val="FFC000"/>
                </a:solidFill>
              </a:rPr>
              <a:t>x(</a:t>
            </a:r>
            <a:r>
              <a:rPr lang="en-US" altLang="zh-CN" sz="3200" dirty="0" smtClean="0">
                <a:solidFill>
                  <a:srgbClr val="FFC000"/>
                </a:solidFill>
                <a:sym typeface="Symbol"/>
              </a:rPr>
              <a:t></a:t>
            </a:r>
            <a:r>
              <a:rPr lang="en-US" altLang="zh-CN" sz="3200" dirty="0" smtClean="0">
                <a:solidFill>
                  <a:srgbClr val="FFC000"/>
                </a:solidFill>
              </a:rPr>
              <a:t>M(x</a:t>
            </a:r>
            <a:r>
              <a:rPr lang="zh-CN" altLang="zh-CN" sz="3200" dirty="0" smtClean="0">
                <a:solidFill>
                  <a:srgbClr val="FFC000"/>
                </a:solidFill>
              </a:rPr>
              <a:t>，</a:t>
            </a:r>
            <a:r>
              <a:rPr lang="en-US" altLang="zh-CN" sz="3200" dirty="0" smtClean="0">
                <a:solidFill>
                  <a:srgbClr val="FFC000"/>
                </a:solidFill>
              </a:rPr>
              <a:t>f(x)) </a:t>
            </a:r>
            <a:r>
              <a:rPr lang="zh-CN" altLang="en-US" sz="3200" dirty="0" smtClean="0"/>
              <a:t>。</a:t>
            </a:r>
            <a:endParaRPr lang="en-US" altLang="zh-CN" sz="3200" dirty="0" smtClean="0"/>
          </a:p>
          <a:p>
            <a:pPr marL="0" indent="0">
              <a:buFont typeface="Wingdings" panose="05000000000000000000" pitchFamily="2" charset="2"/>
              <a:buNone/>
              <a:defRPr/>
            </a:pPr>
            <a:r>
              <a:rPr lang="zh-CN" altLang="en-US" sz="3200" dirty="0" smtClean="0"/>
              <a:t>又</a:t>
            </a:r>
            <a:r>
              <a:rPr lang="en-US" altLang="zh-CN" sz="3200" dirty="0" smtClean="0">
                <a:sym typeface="Symbol"/>
              </a:rPr>
              <a:t></a:t>
            </a:r>
            <a:r>
              <a:rPr lang="en-US" altLang="zh-CN" sz="3200" dirty="0" smtClean="0"/>
              <a:t>x(</a:t>
            </a:r>
            <a:r>
              <a:rPr lang="en-US" altLang="zh-CN" sz="3200" dirty="0" smtClean="0">
                <a:sym typeface="Symbol"/>
              </a:rPr>
              <a:t></a:t>
            </a:r>
            <a:r>
              <a:rPr lang="en-US" altLang="zh-CN" sz="3200" dirty="0" smtClean="0"/>
              <a:t>M(x</a:t>
            </a:r>
            <a:r>
              <a:rPr lang="zh-CN" altLang="zh-CN" sz="3200" dirty="0" smtClean="0"/>
              <a:t>，</a:t>
            </a:r>
            <a:r>
              <a:rPr lang="en-US" altLang="zh-CN" sz="3200" dirty="0" smtClean="0"/>
              <a:t>f(x)) </a:t>
            </a:r>
            <a:r>
              <a:rPr lang="zh-CN" altLang="en-US" sz="3200" dirty="0" smtClean="0"/>
              <a:t>为</a:t>
            </a:r>
            <a:r>
              <a:rPr lang="en-US" altLang="zh-CN" sz="3200" dirty="0" smtClean="0">
                <a:sym typeface="Symbol"/>
              </a:rPr>
              <a:t> </a:t>
            </a:r>
            <a:r>
              <a:rPr lang="en-US" altLang="zh-CN" sz="3200" dirty="0" smtClean="0"/>
              <a:t>G</a:t>
            </a:r>
            <a:r>
              <a:rPr lang="zh-CN" altLang="en-US" sz="3200" dirty="0" smtClean="0"/>
              <a:t>的</a:t>
            </a:r>
            <a:r>
              <a:rPr lang="en-US" altLang="zh-CN" sz="3200" dirty="0" err="1" smtClean="0"/>
              <a:t>Skolem</a:t>
            </a:r>
            <a:r>
              <a:rPr lang="zh-CN" altLang="en-US" sz="3200" dirty="0" smtClean="0"/>
              <a:t>范式，因此，二者恒假性等价。</a:t>
            </a:r>
            <a:endParaRPr lang="en-US" altLang="zh-CN" sz="3200" dirty="0" smtClean="0"/>
          </a:p>
          <a:p>
            <a:pPr>
              <a:buFont typeface="Wingdings" panose="05000000000000000000" pitchFamily="2" charset="2"/>
              <a:buNone/>
              <a:defRPr/>
            </a:pPr>
            <a:r>
              <a:rPr lang="zh-CN" altLang="en-US" sz="3200" dirty="0" smtClean="0"/>
              <a:t>所以，</a:t>
            </a:r>
            <a:r>
              <a:rPr lang="en-US" altLang="zh-CN" sz="3200" dirty="0" smtClean="0"/>
              <a:t>G</a:t>
            </a:r>
            <a:r>
              <a:rPr lang="zh-CN" altLang="en-US" sz="3200" dirty="0" smtClean="0"/>
              <a:t>和</a:t>
            </a:r>
            <a:r>
              <a:rPr lang="en-US" altLang="zh-CN" sz="3200" dirty="0" smtClean="0">
                <a:sym typeface="Symbol"/>
              </a:rPr>
              <a:t></a:t>
            </a:r>
            <a:r>
              <a:rPr lang="en-US" altLang="zh-CN" sz="3200" dirty="0" err="1" smtClean="0"/>
              <a:t>xM</a:t>
            </a:r>
            <a:r>
              <a:rPr lang="en-US" altLang="zh-CN" sz="3200" dirty="0" smtClean="0"/>
              <a:t>(x</a:t>
            </a:r>
            <a:r>
              <a:rPr lang="zh-CN" altLang="zh-CN" sz="3200" dirty="0" smtClean="0"/>
              <a:t>，</a:t>
            </a:r>
            <a:r>
              <a:rPr lang="en-US" altLang="zh-CN" sz="3200" dirty="0" smtClean="0"/>
              <a:t>f(x))</a:t>
            </a:r>
            <a:r>
              <a:rPr lang="zh-CN" altLang="en-US" sz="3200" dirty="0" smtClean="0"/>
              <a:t>恒真性等价。</a:t>
            </a:r>
          </a:p>
          <a:p>
            <a:pPr>
              <a:buFont typeface="Wingdings" panose="05000000000000000000" pitchFamily="2" charset="2"/>
              <a:buNone/>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4" name="灯片编号占位符 3"/>
          <p:cNvSpPr>
            <a:spLocks noGrp="1"/>
          </p:cNvSpPr>
          <p:nvPr>
            <p:ph type="sldNum" sz="quarter" idx="12"/>
          </p:nvPr>
        </p:nvSpPr>
        <p:spPr/>
        <p:txBody>
          <a:bodyPr/>
          <a:lstStyle/>
          <a:p>
            <a:pPr>
              <a:defRPr/>
            </a:pPr>
            <a:fld id="{B272061F-BDFA-41A6-9DA3-7B3DF9B4D2D5}" type="slidenum">
              <a:rPr lang="en-US" altLang="zh-CN" smtClean="0">
                <a:solidFill>
                  <a:srgbClr val="FFFFFF"/>
                </a:solidFill>
              </a:rPr>
              <a:pPr>
                <a:defRPr/>
              </a:pPr>
              <a:t>15</a:t>
            </a:fld>
            <a:endParaRPr lang="en-US" altLang="zh-CN">
              <a:solidFill>
                <a:srgbClr val="FFFFFF"/>
              </a:solidFill>
            </a:endParaRPr>
          </a:p>
        </p:txBody>
      </p:sp>
      <p:sp>
        <p:nvSpPr>
          <p:cNvPr id="6" name="Rectangle 2"/>
          <p:cNvSpPr>
            <a:spLocks noGrp="1" noChangeArrowheads="1"/>
          </p:cNvSpPr>
          <p:nvPr>
            <p:ph type="title"/>
          </p:nvPr>
        </p:nvSpPr>
        <p:spPr>
          <a:xfrm>
            <a:off x="0" y="0"/>
            <a:ext cx="8229600" cy="6096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习题</a:t>
            </a:r>
            <a:r>
              <a:rPr lang="en-US" altLang="zh-CN" sz="3600" b="1" dirty="0" smtClean="0">
                <a:latin typeface="黑体" panose="02010609060101010101" pitchFamily="49" charset="-122"/>
                <a:ea typeface="黑体" panose="02010609060101010101" pitchFamily="49" charset="-122"/>
              </a:rPr>
              <a:t>3.2-10</a:t>
            </a:r>
            <a:endParaRPr lang="zh-CN" altLang="en-US" sz="3600" b="1" dirty="0" smtClean="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3971406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685800" y="533400"/>
            <a:ext cx="7772400" cy="762000"/>
          </a:xfrm>
        </p:spPr>
        <p:txBody>
          <a:bodyPr/>
          <a:lstStyle/>
          <a:p>
            <a:pPr eaLnBrk="1" hangingPunct="1">
              <a:defRPr/>
            </a:pPr>
            <a:r>
              <a:rPr lang="zh-CN" altLang="en-US" smtClean="0">
                <a:latin typeface="Times New Roman" pitchFamily="18" charset="0"/>
              </a:rPr>
              <a:t>第四章   图与网络</a:t>
            </a:r>
            <a:r>
              <a:rPr lang="zh-CN" altLang="en-US" smtClean="0"/>
              <a:t> </a:t>
            </a:r>
          </a:p>
        </p:txBody>
      </p:sp>
      <p:sp>
        <p:nvSpPr>
          <p:cNvPr id="65539" name="Rectangle 3"/>
          <p:cNvSpPr>
            <a:spLocks noGrp="1" noChangeArrowheads="1"/>
          </p:cNvSpPr>
          <p:nvPr>
            <p:ph type="body" idx="1"/>
          </p:nvPr>
        </p:nvSpPr>
        <p:spPr>
          <a:xfrm>
            <a:off x="685800" y="1752600"/>
            <a:ext cx="7772400" cy="4267200"/>
          </a:xfrm>
          <a:ln w="38100" cmpd="dbl">
            <a:solidFill>
              <a:schemeClr val="accent1"/>
            </a:solidFill>
            <a:miter lim="800000"/>
            <a:headEnd/>
            <a:tailEnd/>
          </a:ln>
        </p:spPr>
        <p:txBody>
          <a:bodyPr/>
          <a:lstStyle/>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§4.1</a:t>
            </a:r>
            <a:r>
              <a:rPr lang="zh-CN" altLang="en-US" smtClean="0">
                <a:latin typeface="Times New Roman" panose="02020603050405020304" pitchFamily="18" charset="0"/>
              </a:rPr>
              <a:t>  图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§4.2</a:t>
            </a:r>
            <a:r>
              <a:rPr lang="zh-CN" altLang="en-US" smtClean="0">
                <a:latin typeface="Times New Roman" panose="02020603050405020304" pitchFamily="18" charset="0"/>
              </a:rPr>
              <a:t>  树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§4.3</a:t>
            </a:r>
            <a:r>
              <a:rPr lang="zh-CN" altLang="en-US" smtClean="0">
                <a:latin typeface="Times New Roman" panose="02020603050405020304" pitchFamily="18" charset="0"/>
              </a:rPr>
              <a:t>  有向图  </a:t>
            </a:r>
            <a:r>
              <a:rPr lang="en-US" altLang="zh-CN" smtClean="0">
                <a:solidFill>
                  <a:schemeClr val="tx2"/>
                </a:solidFill>
                <a:latin typeface="Times New Roman" panose="02020603050405020304" pitchFamily="18" charset="0"/>
              </a:rPr>
              <a:t>Euler</a:t>
            </a:r>
            <a:r>
              <a:rPr lang="zh-CN" altLang="en-US" smtClean="0">
                <a:latin typeface="Times New Roman" panose="02020603050405020304" pitchFamily="18" charset="0"/>
              </a:rPr>
              <a:t>路 </a:t>
            </a:r>
          </a:p>
          <a:p>
            <a:pPr marL="0" indent="0" eaLnBrk="1" hangingPunct="1">
              <a:buClr>
                <a:schemeClr val="folHlink"/>
              </a:buClr>
              <a:buFont typeface="Wingdings" panose="05000000000000000000" pitchFamily="2" charset="2"/>
              <a:buChar char="ü"/>
              <a:tabLst>
                <a:tab pos="282575" algn="l"/>
              </a:tabLst>
            </a:pPr>
            <a:r>
              <a:rPr lang="zh-CN" altLang="en-US" smtClean="0">
                <a:solidFill>
                  <a:schemeClr val="tx2"/>
                </a:solidFill>
                <a:latin typeface="Times New Roman" panose="02020603050405020304" pitchFamily="18" charset="0"/>
              </a:rPr>
              <a:t>§4.4</a:t>
            </a:r>
            <a:r>
              <a:rPr lang="zh-CN" altLang="en-US" smtClean="0">
                <a:latin typeface="Times New Roman" panose="02020603050405020304" pitchFamily="18" charset="0"/>
              </a:rPr>
              <a:t>  </a:t>
            </a:r>
            <a:r>
              <a:rPr lang="en-US" altLang="zh-CN" smtClean="0">
                <a:latin typeface="Times New Roman" panose="02020603050405020304" pitchFamily="18" charset="0"/>
              </a:rPr>
              <a:t>Hamilton</a:t>
            </a:r>
            <a:r>
              <a:rPr lang="zh-CN" altLang="en-US" smtClean="0">
                <a:latin typeface="Times New Roman" panose="02020603050405020304" pitchFamily="18" charset="0"/>
              </a:rPr>
              <a:t>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§4.5</a:t>
            </a:r>
            <a:r>
              <a:rPr lang="zh-CN" altLang="en-US" smtClean="0">
                <a:latin typeface="Times New Roman" panose="02020603050405020304" pitchFamily="18" charset="0"/>
              </a:rPr>
              <a:t>  平面图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§4.6</a:t>
            </a:r>
            <a:r>
              <a:rPr lang="zh-CN" altLang="en-US" smtClean="0">
                <a:latin typeface="Times New Roman" panose="02020603050405020304" pitchFamily="18" charset="0"/>
              </a:rPr>
              <a:t>  匹配  二部图 </a:t>
            </a:r>
          </a:p>
          <a:p>
            <a:pPr marL="0" indent="0" eaLnBrk="1" hangingPunct="1">
              <a:buFont typeface="Wingdings" panose="05000000000000000000" pitchFamily="2" charset="2"/>
              <a:buNone/>
              <a:tabLst>
                <a:tab pos="282575" algn="l"/>
              </a:tabLst>
            </a:pPr>
            <a:r>
              <a:rPr lang="zh-CN" altLang="en-US" smtClean="0">
                <a:solidFill>
                  <a:schemeClr val="tx2"/>
                </a:solidFill>
                <a:latin typeface="Times New Roman" panose="02020603050405020304" pitchFamily="18" charset="0"/>
              </a:rPr>
              <a:t>	§4.7</a:t>
            </a:r>
            <a:r>
              <a:rPr lang="zh-CN" altLang="en-US" smtClean="0">
                <a:latin typeface="Times New Roman" panose="02020603050405020304" pitchFamily="18" charset="0"/>
              </a:rPr>
              <a:t>  </a:t>
            </a:r>
            <a:r>
              <a:rPr lang="en-US" altLang="zh-CN" smtClean="0">
                <a:latin typeface="Times New Roman" panose="02020603050405020304" pitchFamily="18" charset="0"/>
              </a:rPr>
              <a:t>Konig</a:t>
            </a:r>
            <a:r>
              <a:rPr lang="zh-CN" altLang="en-US" smtClean="0">
                <a:latin typeface="Times New Roman" panose="02020603050405020304" pitchFamily="18" charset="0"/>
              </a:rPr>
              <a:t>无限性引理</a:t>
            </a:r>
            <a:r>
              <a:rPr lang="zh-CN" altLang="en-US" smtClean="0"/>
              <a:t> </a:t>
            </a:r>
          </a:p>
        </p:txBody>
      </p:sp>
      <p:sp>
        <p:nvSpPr>
          <p:cNvPr id="2" name="页脚占位符 1"/>
          <p:cNvSpPr>
            <a:spLocks noGrp="1"/>
          </p:cNvSpPr>
          <p:nvPr>
            <p:ph type="ftr" sz="quarter" idx="11"/>
          </p:nvPr>
        </p:nvSpPr>
        <p:spPr/>
        <p:txBody>
          <a:bodyPr/>
          <a:lstStyle/>
          <a:p>
            <a:pPr>
              <a:defRPr/>
            </a:pPr>
            <a:endParaRPr lang="en-US" altLang="zh-CN"/>
          </a:p>
        </p:txBody>
      </p:sp>
      <p:sp>
        <p:nvSpPr>
          <p:cNvPr id="6554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699D6B3-B7A2-4C71-A751-C665DE0D354C}" type="slidenum">
              <a:rPr kumimoji="0" lang="zh-CN" altLang="en-US" sz="1400" b="0" smtClean="0"/>
              <a:pPr>
                <a:spcBef>
                  <a:spcPct val="0"/>
                </a:spcBef>
                <a:buClrTx/>
                <a:buFontTx/>
                <a:buNone/>
              </a:pPr>
              <a:t>16</a:t>
            </a:fld>
            <a:endParaRPr kumimoji="0" lang="en-US" altLang="zh-CN" sz="1400" b="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ctrTitle"/>
          </p:nvPr>
        </p:nvSpPr>
        <p:spPr>
          <a:xfrm>
            <a:off x="1600200" y="1828800"/>
            <a:ext cx="6477000" cy="1905000"/>
          </a:xfrm>
        </p:spPr>
        <p:txBody>
          <a:bodyPr/>
          <a:lstStyle/>
          <a:p>
            <a:pPr eaLnBrk="1" hangingPunct="1">
              <a:defRPr/>
            </a:pPr>
            <a:r>
              <a:rPr lang="zh-CN" altLang="en-US" sz="6000" smtClean="0">
                <a:latin typeface="Times New Roman" pitchFamily="18" charset="0"/>
              </a:rPr>
              <a:t>§4.1  图</a:t>
            </a:r>
            <a:r>
              <a:rPr lang="zh-CN" altLang="en-US" sz="6000" smtClean="0">
                <a:latin typeface="Times New Roman" pitchFamily="18" charset="0"/>
                <a:ea typeface="宋体" pitchFamily="2" charset="-122"/>
              </a:rPr>
              <a:t>(</a:t>
            </a:r>
            <a:r>
              <a:rPr lang="en-US" altLang="zh-CN" sz="6000" i="1" smtClean="0">
                <a:latin typeface="Times New Roman" pitchFamily="18" charset="0"/>
                <a:ea typeface="宋体" pitchFamily="2" charset="-122"/>
              </a:rPr>
              <a:t>Graphs</a:t>
            </a:r>
            <a:r>
              <a:rPr lang="en-US" altLang="zh-CN" sz="6000" smtClean="0">
                <a:latin typeface="Times New Roman" pitchFamily="18" charset="0"/>
                <a:ea typeface="宋体" pitchFamily="2" charset="-122"/>
              </a:rPr>
              <a:t>)</a:t>
            </a:r>
            <a:r>
              <a:rPr lang="en-US" altLang="zh-CN" smtClean="0">
                <a:latin typeface="宋体" pitchFamily="2" charset="-122"/>
                <a:ea typeface="宋体" pitchFamily="2" charset="-122"/>
              </a:rPr>
              <a:t> </a:t>
            </a:r>
            <a:endParaRPr lang="zh-CN" altLang="en-US" smtClean="0">
              <a:latin typeface="宋体" pitchFamily="2" charset="-122"/>
              <a:ea typeface="宋体" pitchFamily="2" charset="-122"/>
            </a:endParaRPr>
          </a:p>
        </p:txBody>
      </p:sp>
      <p:sp>
        <p:nvSpPr>
          <p:cNvPr id="66563" name="Rectangle 3"/>
          <p:cNvSpPr>
            <a:spLocks noGrp="1" noChangeArrowheads="1"/>
          </p:cNvSpPr>
          <p:nvPr>
            <p:ph type="subTitle" idx="1"/>
          </p:nvPr>
        </p:nvSpPr>
        <p:spPr/>
        <p:txBody>
          <a:bodyPr/>
          <a:lstStyle/>
          <a:p>
            <a:pPr eaLnBrk="1" hangingPunct="1"/>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6656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89F4123-E7BB-40F2-9991-531B44DA30E9}" type="slidenum">
              <a:rPr kumimoji="0" lang="zh-CN" altLang="en-US" sz="1400" b="0" smtClean="0"/>
              <a:pPr>
                <a:spcBef>
                  <a:spcPct val="0"/>
                </a:spcBef>
                <a:buClrTx/>
                <a:buFontTx/>
                <a:buNone/>
              </a:pPr>
              <a:t>17</a:t>
            </a:fld>
            <a:endParaRPr kumimoji="0" lang="en-US" altLang="zh-CN" sz="1400" b="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ext Box 6"/>
          <p:cNvSpPr txBox="1">
            <a:spLocks noChangeArrowheads="1"/>
          </p:cNvSpPr>
          <p:nvPr/>
        </p:nvSpPr>
        <p:spPr bwMode="auto">
          <a:xfrm>
            <a:off x="152400" y="5562600"/>
            <a:ext cx="2286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latin typeface="Times New Roman" panose="02020603050405020304" pitchFamily="18" charset="0"/>
              </a:rPr>
              <a:t>Leonhard Euler</a:t>
            </a:r>
          </a:p>
          <a:p>
            <a:pPr eaLnBrk="1" hangingPunct="1">
              <a:spcBef>
                <a:spcPct val="50000"/>
              </a:spcBef>
              <a:buClrTx/>
              <a:buFontTx/>
              <a:buNone/>
            </a:pPr>
            <a:r>
              <a:rPr lang="en-US" altLang="zh-CN" sz="2000" b="0">
                <a:latin typeface="Times New Roman" panose="02020603050405020304" pitchFamily="18" charset="0"/>
              </a:rPr>
              <a:t>(</a:t>
            </a:r>
            <a:r>
              <a:rPr lang="zh-CN" altLang="en-US" sz="2000" b="0">
                <a:latin typeface="Times New Roman" panose="02020603050405020304" pitchFamily="18" charset="0"/>
              </a:rPr>
              <a:t>公元1707-1783年)</a:t>
            </a:r>
          </a:p>
        </p:txBody>
      </p:sp>
      <p:sp>
        <p:nvSpPr>
          <p:cNvPr id="27651" name="Text Box 7"/>
          <p:cNvSpPr txBox="1">
            <a:spLocks noChangeArrowheads="1"/>
          </p:cNvSpPr>
          <p:nvPr/>
        </p:nvSpPr>
        <p:spPr bwMode="auto">
          <a:xfrm>
            <a:off x="2486025" y="381000"/>
            <a:ext cx="6505575" cy="620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000" rIns="18000">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pPr>
            <a:r>
              <a:rPr lang="zh-CN" altLang="en-US" sz="2800">
                <a:latin typeface="Times New Roman" panose="02020603050405020304" pitchFamily="18" charset="0"/>
              </a:rPr>
              <a:t>1707年出生在瑞士的巴塞尔城，13岁就</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进巴塞尔大学读书，得到当时最有名的</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数学家约翰.伯努利的精心指导。</a:t>
            </a:r>
            <a:r>
              <a:rPr lang="en-US" altLang="zh-CN" sz="2800">
                <a:latin typeface="Times New Roman" panose="02020603050405020304" pitchFamily="18" charset="0"/>
              </a:rPr>
              <a:t>15</a:t>
            </a:r>
            <a:r>
              <a:rPr lang="zh-CN" altLang="en-US" sz="2800">
                <a:latin typeface="Times New Roman" panose="02020603050405020304" pitchFamily="18" charset="0"/>
              </a:rPr>
              <a:t>岁</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大学毕业，</a:t>
            </a:r>
            <a:r>
              <a:rPr lang="en-US" altLang="zh-CN" sz="2800">
                <a:latin typeface="Times New Roman" panose="02020603050405020304" pitchFamily="18" charset="0"/>
              </a:rPr>
              <a:t>16</a:t>
            </a:r>
            <a:r>
              <a:rPr lang="zh-CN" altLang="en-US" sz="2800">
                <a:latin typeface="Times New Roman" panose="02020603050405020304" pitchFamily="18" charset="0"/>
              </a:rPr>
              <a:t>岁获得硕士学位。</a:t>
            </a:r>
          </a:p>
          <a:p>
            <a:pPr eaLnBrk="1" hangingPunct="1">
              <a:lnSpc>
                <a:spcPct val="110000"/>
              </a:lnSpc>
              <a:spcBef>
                <a:spcPct val="0"/>
              </a:spcBef>
            </a:pPr>
            <a:r>
              <a:rPr lang="zh-CN" altLang="en-US" sz="2800">
                <a:latin typeface="Times New Roman" panose="02020603050405020304" pitchFamily="18" charset="0"/>
              </a:rPr>
              <a:t>从19岁开始发表论文，直到76岁。</a:t>
            </a:r>
          </a:p>
          <a:p>
            <a:pPr eaLnBrk="1" hangingPunct="1">
              <a:lnSpc>
                <a:spcPct val="110000"/>
              </a:lnSpc>
              <a:spcBef>
                <a:spcPct val="0"/>
              </a:spcBef>
            </a:pPr>
            <a:r>
              <a:rPr lang="zh-CN" altLang="en-US" sz="2800">
                <a:latin typeface="Times New Roman" panose="02020603050405020304" pitchFamily="18" charset="0"/>
              </a:rPr>
              <a:t>1733年，年仅26岁的欧拉担任了彼得堡</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科学院数学教授。1741年到柏林担任科</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学院物理数学所所长，直到1766年，重</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回彼得堡，没有多久，完全失明．</a:t>
            </a:r>
          </a:p>
          <a:p>
            <a:pPr eaLnBrk="1" hangingPunct="1">
              <a:lnSpc>
                <a:spcPct val="110000"/>
              </a:lnSpc>
              <a:spcBef>
                <a:spcPct val="0"/>
              </a:spcBef>
            </a:pPr>
            <a:r>
              <a:rPr lang="zh-CN" altLang="en-US" sz="2800">
                <a:latin typeface="Times New Roman" panose="02020603050405020304" pitchFamily="18" charset="0"/>
              </a:rPr>
              <a:t>十八世纪数学家的中心人物，占统治地</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位的理论物理学家。</a:t>
            </a:r>
          </a:p>
          <a:p>
            <a:pPr eaLnBrk="1" hangingPunct="1">
              <a:lnSpc>
                <a:spcPct val="110000"/>
              </a:lnSpc>
              <a:spcBef>
                <a:spcPct val="0"/>
              </a:spcBef>
            </a:pPr>
            <a:r>
              <a:rPr lang="zh-CN" altLang="en-US" sz="2800">
                <a:latin typeface="Times New Roman" panose="02020603050405020304" pitchFamily="18" charset="0"/>
              </a:rPr>
              <a:t>1736年发表了图论的第一篇文章使之成</a:t>
            </a:r>
          </a:p>
          <a:p>
            <a:pPr eaLnBrk="1" hangingPunct="1">
              <a:lnSpc>
                <a:spcPct val="110000"/>
              </a:lnSpc>
              <a:spcBef>
                <a:spcPct val="0"/>
              </a:spcBef>
              <a:buFont typeface="Wingdings" panose="05000000000000000000" pitchFamily="2" charset="2"/>
              <a:buNone/>
            </a:pPr>
            <a:r>
              <a:rPr lang="zh-CN" altLang="en-US" sz="2800">
                <a:latin typeface="Times New Roman" panose="02020603050405020304" pitchFamily="18" charset="0"/>
              </a:rPr>
              <a:t>    为图论与拓扑学的创始人。</a:t>
            </a:r>
          </a:p>
        </p:txBody>
      </p:sp>
      <p:pic>
        <p:nvPicPr>
          <p:cNvPr id="67588"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52400"/>
            <a:ext cx="2070100"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89"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667000"/>
            <a:ext cx="2078038"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6759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B3C68D9-441D-44CA-A5D3-910AFFE0253D}" type="slidenum">
              <a:rPr kumimoji="0" lang="zh-CN" altLang="en-US" sz="1400" b="0" smtClean="0"/>
              <a:pPr>
                <a:spcBef>
                  <a:spcPct val="0"/>
                </a:spcBef>
                <a:buClrTx/>
                <a:buFontTx/>
                <a:buNone/>
              </a:pPr>
              <a:t>18</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7651">
                                            <p:txEl>
                                              <p:pRg st="0" end="0"/>
                                            </p:txEl>
                                          </p:spTgt>
                                        </p:tgtEl>
                                        <p:attrNameLst>
                                          <p:attrName>style.visibility</p:attrName>
                                        </p:attrNameLst>
                                      </p:cBhvr>
                                      <p:to>
                                        <p:strVal val="visible"/>
                                      </p:to>
                                    </p:set>
                                    <p:anim calcmode="lin" valueType="num">
                                      <p:cBhvr additive="base">
                                        <p:cTn id="7" dur="500" fill="hold"/>
                                        <p:tgtEl>
                                          <p:spTgt spid="27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76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7651">
                                            <p:txEl>
                                              <p:pRg st="1" end="1"/>
                                            </p:txEl>
                                          </p:spTgt>
                                        </p:tgtEl>
                                        <p:attrNameLst>
                                          <p:attrName>style.visibility</p:attrName>
                                        </p:attrNameLst>
                                      </p:cBhvr>
                                      <p:to>
                                        <p:strVal val="visible"/>
                                      </p:to>
                                    </p:set>
                                    <p:anim calcmode="lin" valueType="num">
                                      <p:cBhvr additive="base">
                                        <p:cTn id="11" dur="500" fill="hold"/>
                                        <p:tgtEl>
                                          <p:spTgt spid="276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7651">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7651">
                                            <p:txEl>
                                              <p:pRg st="2" end="2"/>
                                            </p:txEl>
                                          </p:spTgt>
                                        </p:tgtEl>
                                        <p:attrNameLst>
                                          <p:attrName>style.visibility</p:attrName>
                                        </p:attrNameLst>
                                      </p:cBhvr>
                                      <p:to>
                                        <p:strVal val="visible"/>
                                      </p:to>
                                    </p:set>
                                    <p:anim calcmode="lin" valueType="num">
                                      <p:cBhvr additive="base">
                                        <p:cTn id="15" dur="500" fill="hold"/>
                                        <p:tgtEl>
                                          <p:spTgt spid="27651">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7651">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7651">
                                            <p:txEl>
                                              <p:pRg st="3" end="3"/>
                                            </p:txEl>
                                          </p:spTgt>
                                        </p:tgtEl>
                                        <p:attrNameLst>
                                          <p:attrName>style.visibility</p:attrName>
                                        </p:attrNameLst>
                                      </p:cBhvr>
                                      <p:to>
                                        <p:strVal val="visible"/>
                                      </p:to>
                                    </p:set>
                                    <p:anim calcmode="lin" valueType="num">
                                      <p:cBhvr additive="base">
                                        <p:cTn id="19" dur="500" fill="hold"/>
                                        <p:tgtEl>
                                          <p:spTgt spid="27651">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765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7651">
                                            <p:txEl>
                                              <p:pRg st="4" end="4"/>
                                            </p:txEl>
                                          </p:spTgt>
                                        </p:tgtEl>
                                        <p:attrNameLst>
                                          <p:attrName>style.visibility</p:attrName>
                                        </p:attrNameLst>
                                      </p:cBhvr>
                                      <p:to>
                                        <p:strVal val="visible"/>
                                      </p:to>
                                    </p:set>
                                    <p:anim calcmode="lin" valueType="num">
                                      <p:cBhvr additive="base">
                                        <p:cTn id="25" dur="500" fill="hold"/>
                                        <p:tgtEl>
                                          <p:spTgt spid="27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765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27651">
                                            <p:txEl>
                                              <p:pRg st="5" end="5"/>
                                            </p:txEl>
                                          </p:spTgt>
                                        </p:tgtEl>
                                        <p:attrNameLst>
                                          <p:attrName>style.visibility</p:attrName>
                                        </p:attrNameLst>
                                      </p:cBhvr>
                                      <p:to>
                                        <p:strVal val="visible"/>
                                      </p:to>
                                    </p:set>
                                    <p:anim calcmode="lin" valueType="num">
                                      <p:cBhvr additive="base">
                                        <p:cTn id="31" dur="500" fill="hold"/>
                                        <p:tgtEl>
                                          <p:spTgt spid="27651">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7651">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7651">
                                            <p:txEl>
                                              <p:pRg st="6" end="6"/>
                                            </p:txEl>
                                          </p:spTgt>
                                        </p:tgtEl>
                                        <p:attrNameLst>
                                          <p:attrName>style.visibility</p:attrName>
                                        </p:attrNameLst>
                                      </p:cBhvr>
                                      <p:to>
                                        <p:strVal val="visible"/>
                                      </p:to>
                                    </p:set>
                                    <p:anim calcmode="lin" valueType="num">
                                      <p:cBhvr additive="base">
                                        <p:cTn id="35" dur="500" fill="hold"/>
                                        <p:tgtEl>
                                          <p:spTgt spid="27651">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7651">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7651">
                                            <p:txEl>
                                              <p:pRg st="7" end="7"/>
                                            </p:txEl>
                                          </p:spTgt>
                                        </p:tgtEl>
                                        <p:attrNameLst>
                                          <p:attrName>style.visibility</p:attrName>
                                        </p:attrNameLst>
                                      </p:cBhvr>
                                      <p:to>
                                        <p:strVal val="visible"/>
                                      </p:to>
                                    </p:set>
                                    <p:anim calcmode="lin" valueType="num">
                                      <p:cBhvr additive="base">
                                        <p:cTn id="39" dur="500" fill="hold"/>
                                        <p:tgtEl>
                                          <p:spTgt spid="27651">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7651">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7651">
                                            <p:txEl>
                                              <p:pRg st="8" end="8"/>
                                            </p:txEl>
                                          </p:spTgt>
                                        </p:tgtEl>
                                        <p:attrNameLst>
                                          <p:attrName>style.visibility</p:attrName>
                                        </p:attrNameLst>
                                      </p:cBhvr>
                                      <p:to>
                                        <p:strVal val="visible"/>
                                      </p:to>
                                    </p:set>
                                    <p:anim calcmode="lin" valueType="num">
                                      <p:cBhvr additive="base">
                                        <p:cTn id="43" dur="500" fill="hold"/>
                                        <p:tgtEl>
                                          <p:spTgt spid="27651">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765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27651">
                                            <p:txEl>
                                              <p:pRg st="9" end="9"/>
                                            </p:txEl>
                                          </p:spTgt>
                                        </p:tgtEl>
                                        <p:attrNameLst>
                                          <p:attrName>style.visibility</p:attrName>
                                        </p:attrNameLst>
                                      </p:cBhvr>
                                      <p:to>
                                        <p:strVal val="visible"/>
                                      </p:to>
                                    </p:set>
                                    <p:anim calcmode="lin" valueType="num">
                                      <p:cBhvr additive="base">
                                        <p:cTn id="49" dur="500" fill="hold"/>
                                        <p:tgtEl>
                                          <p:spTgt spid="27651">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7651">
                                            <p:txEl>
                                              <p:pRg st="9" end="9"/>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651">
                                            <p:txEl>
                                              <p:pRg st="10" end="10"/>
                                            </p:txEl>
                                          </p:spTgt>
                                        </p:tgtEl>
                                        <p:attrNameLst>
                                          <p:attrName>style.visibility</p:attrName>
                                        </p:attrNameLst>
                                      </p:cBhvr>
                                      <p:to>
                                        <p:strVal val="visible"/>
                                      </p:to>
                                    </p:set>
                                    <p:anim calcmode="lin" valueType="num">
                                      <p:cBhvr additive="base">
                                        <p:cTn id="53" dur="500" fill="hold"/>
                                        <p:tgtEl>
                                          <p:spTgt spid="27651">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765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27651">
                                            <p:txEl>
                                              <p:pRg st="11" end="11"/>
                                            </p:txEl>
                                          </p:spTgt>
                                        </p:tgtEl>
                                        <p:attrNameLst>
                                          <p:attrName>style.visibility</p:attrName>
                                        </p:attrNameLst>
                                      </p:cBhvr>
                                      <p:to>
                                        <p:strVal val="visible"/>
                                      </p:to>
                                    </p:set>
                                    <p:anim calcmode="lin" valueType="num">
                                      <p:cBhvr additive="base">
                                        <p:cTn id="59" dur="500" fill="hold"/>
                                        <p:tgtEl>
                                          <p:spTgt spid="27651">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27651">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27651">
                                            <p:txEl>
                                              <p:pRg st="12" end="12"/>
                                            </p:txEl>
                                          </p:spTgt>
                                        </p:tgtEl>
                                        <p:attrNameLst>
                                          <p:attrName>style.visibility</p:attrName>
                                        </p:attrNameLst>
                                      </p:cBhvr>
                                      <p:to>
                                        <p:strVal val="visible"/>
                                      </p:to>
                                    </p:set>
                                    <p:anim calcmode="lin" valueType="num">
                                      <p:cBhvr additive="base">
                                        <p:cTn id="63" dur="500" fill="hold"/>
                                        <p:tgtEl>
                                          <p:spTgt spid="27651">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2765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body" idx="1"/>
          </p:nvPr>
        </p:nvSpPr>
        <p:spPr>
          <a:xfrm>
            <a:off x="76200" y="76200"/>
            <a:ext cx="9144000" cy="6553200"/>
          </a:xfrm>
          <a:noFill/>
        </p:spPr>
        <p:txBody>
          <a:bodyPr/>
          <a:lstStyle/>
          <a:p>
            <a:pPr marL="0" indent="0" eaLnBrk="1" hangingPunct="1">
              <a:lnSpc>
                <a:spcPct val="110000"/>
              </a:lnSpc>
              <a:spcBef>
                <a:spcPct val="0"/>
              </a:spcBef>
            </a:pPr>
            <a:r>
              <a:rPr lang="zh-CN" altLang="en-US" smtClean="0">
                <a:latin typeface="Times New Roman" panose="02020603050405020304" pitchFamily="18" charset="0"/>
              </a:rPr>
              <a:t>研究领域：微积分、微分方程、曲线曲面的解析几何与微分几何、数论、级数及变分法。潮汐理论、行星轨迹、声、望远镜、显微镜、热等。</a:t>
            </a:r>
          </a:p>
          <a:p>
            <a:pPr marL="0" indent="0" eaLnBrk="1" hangingPunct="1">
              <a:lnSpc>
                <a:spcPct val="110000"/>
              </a:lnSpc>
              <a:spcBef>
                <a:spcPct val="0"/>
              </a:spcBef>
            </a:pPr>
            <a:r>
              <a:rPr lang="zh-CN" altLang="en-US" smtClean="0">
                <a:latin typeface="Times New Roman" panose="02020603050405020304" pitchFamily="18" charset="0"/>
              </a:rPr>
              <a:t>几乎每一个数学领域都可以看到欧拉的名字，从初等几何的欧拉线，多面体的欧拉定理，立体解析几何的欧拉变换公式，四次方程的欧拉解法到数论中的</a:t>
            </a:r>
            <a:r>
              <a:rPr lang="zh-CN" altLang="en-US" smtClean="0">
                <a:solidFill>
                  <a:srgbClr val="FFFF00"/>
                </a:solidFill>
                <a:latin typeface="Times New Roman" panose="02020603050405020304" pitchFamily="18" charset="0"/>
              </a:rPr>
              <a:t>欧拉函数</a:t>
            </a:r>
            <a:r>
              <a:rPr lang="zh-CN" altLang="en-US" smtClean="0">
                <a:latin typeface="Times New Roman" panose="02020603050405020304" pitchFamily="18" charset="0"/>
              </a:rPr>
              <a:t>，微分方程的欧拉方程，级数论的欧拉常数，变分学的欧拉方程，复变函数的欧拉公式等等。</a:t>
            </a:r>
          </a:p>
          <a:p>
            <a:pPr marL="0" indent="0" eaLnBrk="1" hangingPunct="1">
              <a:lnSpc>
                <a:spcPct val="110000"/>
              </a:lnSpc>
              <a:spcBef>
                <a:spcPct val="0"/>
              </a:spcBef>
            </a:pPr>
            <a:r>
              <a:rPr lang="zh-CN" altLang="en-US" smtClean="0">
                <a:latin typeface="Times New Roman" panose="02020603050405020304" pitchFamily="18" charset="0"/>
              </a:rPr>
              <a:t>共写下了</a:t>
            </a:r>
            <a:r>
              <a:rPr lang="en-US" altLang="zh-CN" smtClean="0">
                <a:latin typeface="Times New Roman" panose="02020603050405020304" pitchFamily="18" charset="0"/>
              </a:rPr>
              <a:t>886</a:t>
            </a:r>
            <a:r>
              <a:rPr lang="zh-CN" altLang="en-US" smtClean="0">
                <a:latin typeface="Times New Roman" panose="02020603050405020304" pitchFamily="18" charset="0"/>
              </a:rPr>
              <a:t>本书籍和论文，其中分析、代数、数论占</a:t>
            </a:r>
            <a:r>
              <a:rPr lang="en-US" altLang="zh-CN" smtClean="0">
                <a:latin typeface="Times New Roman" panose="02020603050405020304" pitchFamily="18" charset="0"/>
              </a:rPr>
              <a:t>40%</a:t>
            </a:r>
            <a:r>
              <a:rPr lang="zh-CN" altLang="en-US" smtClean="0">
                <a:latin typeface="Times New Roman" panose="02020603050405020304" pitchFamily="18" charset="0"/>
              </a:rPr>
              <a:t>，几何占</a:t>
            </a:r>
            <a:r>
              <a:rPr lang="en-US" altLang="zh-CN" smtClean="0">
                <a:latin typeface="Times New Roman" panose="02020603050405020304" pitchFamily="18" charset="0"/>
              </a:rPr>
              <a:t>18%</a:t>
            </a:r>
            <a:r>
              <a:rPr lang="zh-CN" altLang="en-US" smtClean="0">
                <a:latin typeface="Times New Roman" panose="02020603050405020304" pitchFamily="18" charset="0"/>
              </a:rPr>
              <a:t>，物理和力学占</a:t>
            </a:r>
            <a:r>
              <a:rPr lang="en-US" altLang="zh-CN" smtClean="0">
                <a:latin typeface="Times New Roman" panose="02020603050405020304" pitchFamily="18" charset="0"/>
              </a:rPr>
              <a:t>28%</a:t>
            </a:r>
            <a:r>
              <a:rPr lang="zh-CN" altLang="en-US" smtClean="0">
                <a:latin typeface="Times New Roman" panose="02020603050405020304" pitchFamily="18" charset="0"/>
              </a:rPr>
              <a:t>，天文学占</a:t>
            </a:r>
            <a:r>
              <a:rPr lang="en-US" altLang="zh-CN" smtClean="0">
                <a:latin typeface="Times New Roman" panose="02020603050405020304" pitchFamily="18" charset="0"/>
              </a:rPr>
              <a:t>11%</a:t>
            </a:r>
            <a:r>
              <a:rPr lang="zh-CN" altLang="en-US" smtClean="0">
                <a:latin typeface="Times New Roman" panose="02020603050405020304" pitchFamily="18" charset="0"/>
              </a:rPr>
              <a:t>，弹道学、航海学、建筑学等占</a:t>
            </a:r>
            <a:r>
              <a:rPr lang="en-US" altLang="zh-CN" smtClean="0">
                <a:latin typeface="Times New Roman" panose="02020603050405020304" pitchFamily="18" charset="0"/>
              </a:rPr>
              <a:t>3%</a:t>
            </a:r>
            <a:r>
              <a:rPr lang="zh-CN" altLang="en-US" smtClean="0">
                <a:latin typeface="Times New Roman" panose="02020603050405020304"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6861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31D120F-8C6B-4DF6-BC0B-ADF6105915FE}" type="slidenum">
              <a:rPr kumimoji="0" lang="zh-CN" altLang="en-US" sz="1400" b="0" smtClean="0"/>
              <a:pPr>
                <a:spcBef>
                  <a:spcPct val="0"/>
                </a:spcBef>
                <a:buClrTx/>
                <a:buFontTx/>
                <a:buNone/>
              </a:pPr>
              <a:t>19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8674">
                                            <p:txEl>
                                              <p:pRg st="1" end="1"/>
                                            </p:txEl>
                                          </p:spTgt>
                                        </p:tgtEl>
                                        <p:attrNameLst>
                                          <p:attrName>style.visibility</p:attrName>
                                        </p:attrNameLst>
                                      </p:cBhvr>
                                      <p:to>
                                        <p:strVal val="visible"/>
                                      </p:to>
                                    </p:set>
                                    <p:anim calcmode="lin" valueType="num">
                                      <p:cBhvr additive="base">
                                        <p:cTn id="7" dur="500" fill="hold"/>
                                        <p:tgtEl>
                                          <p:spTgt spid="2867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867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 calcmode="lin" valueType="num">
                                      <p:cBhvr additive="base">
                                        <p:cTn id="13" dur="500" fill="hold"/>
                                        <p:tgtEl>
                                          <p:spTgt spid="286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867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304800"/>
            <a:ext cx="9144000" cy="5826125"/>
          </a:xfrm>
        </p:spPr>
        <p:txBody>
          <a:bodyPr/>
          <a:lstStyle/>
          <a:p>
            <a:pPr>
              <a:defRPr/>
            </a:pPr>
            <a:r>
              <a:rPr lang="zh-CN" altLang="en-US" sz="3200" b="1" dirty="0" smtClean="0"/>
              <a:t>习题</a:t>
            </a:r>
            <a:r>
              <a:rPr lang="en-US" altLang="zh-CN" sz="3200" b="1" dirty="0" smtClean="0"/>
              <a:t>3.2-9 (2)</a:t>
            </a:r>
          </a:p>
          <a:p>
            <a:pPr>
              <a:lnSpc>
                <a:spcPts val="3500"/>
              </a:lnSpc>
              <a:buFont typeface="Wingdings" panose="05000000000000000000" pitchFamily="2" charset="2"/>
              <a:buNone/>
              <a:defRPr/>
            </a:pPr>
            <a:r>
              <a:rPr lang="en-US" altLang="zh-CN" sz="2800" b="1" dirty="0" smtClean="0"/>
              <a:t>(2)</a:t>
            </a:r>
            <a:r>
              <a:rPr lang="en-US" altLang="zh-CN" sz="2800" b="1" dirty="0" smtClean="0">
                <a:sym typeface="Symbol" pitchFamily="18" charset="2"/>
              </a:rPr>
              <a:t></a:t>
            </a:r>
            <a:r>
              <a:rPr lang="en-US" altLang="zh-CN" sz="2800" b="1" dirty="0" smtClean="0"/>
              <a:t>x</a:t>
            </a:r>
            <a:r>
              <a:rPr lang="en-US" altLang="zh-CN" sz="2800" b="1" dirty="0" smtClean="0">
                <a:solidFill>
                  <a:srgbClr val="FFC000"/>
                </a:solidFill>
              </a:rPr>
              <a:t>(</a:t>
            </a:r>
            <a:r>
              <a:rPr lang="en-US" altLang="zh-CN" sz="2800" b="1" dirty="0" smtClean="0">
                <a:sym typeface="Symbol" pitchFamily="18" charset="2"/>
              </a:rPr>
              <a:t></a:t>
            </a:r>
            <a:r>
              <a:rPr lang="en-US" altLang="zh-CN" sz="2800" b="1" dirty="0" smtClean="0"/>
              <a:t>E(x,0)</a:t>
            </a:r>
            <a:r>
              <a:rPr lang="en-US" altLang="zh-CN" sz="2800" b="1" dirty="0" smtClean="0">
                <a:sym typeface="Symbol" pitchFamily="18" charset="2"/>
              </a:rPr>
              <a:t></a:t>
            </a:r>
            <a:r>
              <a:rPr lang="en-US" altLang="zh-CN" sz="2800" b="1" dirty="0" smtClean="0">
                <a:solidFill>
                  <a:srgbClr val="AFDC7E"/>
                </a:solidFill>
              </a:rPr>
              <a:t>(</a:t>
            </a:r>
            <a:r>
              <a:rPr lang="en-US" altLang="zh-CN" sz="2800" b="1" dirty="0" smtClean="0">
                <a:sym typeface="Symbol" pitchFamily="18" charset="2"/>
              </a:rPr>
              <a:t></a:t>
            </a:r>
            <a:r>
              <a:rPr lang="en-US" altLang="zh-CN" sz="2800" b="1" dirty="0" smtClean="0"/>
              <a:t>y</a:t>
            </a:r>
            <a:r>
              <a:rPr lang="en-US" altLang="zh-CN" sz="2800" b="1" dirty="0" smtClean="0">
                <a:solidFill>
                  <a:srgbClr val="FF0000"/>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t>z</a:t>
            </a:r>
            <a:r>
              <a:rPr lang="en-US" altLang="zh-CN" sz="2800" b="1" dirty="0" smtClean="0">
                <a:solidFill>
                  <a:srgbClr val="00B0F0"/>
                </a:solidFill>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 </a:t>
            </a:r>
            <a:r>
              <a:rPr lang="en-US" altLang="zh-CN" sz="2800" b="1" dirty="0" smtClean="0">
                <a:solidFill>
                  <a:srgbClr val="00B0F0"/>
                </a:solidFill>
              </a:rPr>
              <a:t>)</a:t>
            </a:r>
            <a:r>
              <a:rPr lang="en-US" altLang="zh-CN" sz="2800" b="1" dirty="0" smtClean="0">
                <a:solidFill>
                  <a:srgbClr val="FF0000"/>
                </a:solidFill>
              </a:rPr>
              <a:t>)</a:t>
            </a:r>
            <a:r>
              <a:rPr lang="en-US" altLang="zh-CN" sz="2800" b="1" dirty="0" smtClean="0">
                <a:solidFill>
                  <a:srgbClr val="AFDC7E"/>
                </a:solidFill>
              </a:rPr>
              <a:t>)</a:t>
            </a:r>
            <a:r>
              <a:rPr lang="en-US" altLang="zh-CN" sz="2800" b="1" dirty="0" smtClean="0">
                <a:solidFill>
                  <a:srgbClr val="FFC000"/>
                </a:solidFill>
              </a:rPr>
              <a:t>)</a:t>
            </a:r>
            <a:endParaRPr lang="zh-CN" altLang="zh-CN" sz="2800" b="1" dirty="0" smtClean="0">
              <a:solidFill>
                <a:srgbClr val="FFC000"/>
              </a:solidFill>
            </a:endParaRPr>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smtClean="0"/>
              <a:t>x(E(x,0) </a:t>
            </a:r>
            <a:r>
              <a:rPr lang="en-US" altLang="zh-CN" sz="2800" b="1" dirty="0" smtClean="0">
                <a:sym typeface="Symbol" pitchFamily="18" charset="2"/>
              </a:rPr>
              <a:t></a:t>
            </a:r>
            <a:r>
              <a:rPr lang="en-US" altLang="zh-CN" sz="2800" b="1" dirty="0" smtClean="0"/>
              <a:t> (</a:t>
            </a:r>
            <a:r>
              <a:rPr lang="en-US" altLang="zh-CN" sz="2800" b="1" dirty="0" smtClean="0">
                <a:sym typeface="Symbol" pitchFamily="18" charset="2"/>
              </a:rPr>
              <a:t></a:t>
            </a:r>
            <a:r>
              <a:rPr lang="en-US" altLang="zh-CN" sz="2800" b="1" dirty="0" smtClean="0">
                <a:solidFill>
                  <a:srgbClr val="FFC000"/>
                </a:solidFill>
              </a:rPr>
              <a:t>y</a:t>
            </a:r>
            <a:r>
              <a:rPr lang="en-US" altLang="zh-CN" sz="2800" b="1" dirty="0" smtClean="0">
                <a:solidFill>
                  <a:srgbClr val="FF0000"/>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solidFill>
                  <a:srgbClr val="FFFF00"/>
                </a:solidFill>
              </a:rPr>
              <a:t>z</a:t>
            </a:r>
            <a:r>
              <a:rPr lang="en-US" altLang="zh-CN" sz="2800" b="1" dirty="0" smtClean="0"/>
              <a:t>(</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r>
              <a:rPr lang="en-US" altLang="zh-CN" sz="2800" b="1" dirty="0" smtClean="0">
                <a:solidFill>
                  <a:srgbClr val="FF3300"/>
                </a:solidFill>
              </a:rPr>
              <a:t>)</a:t>
            </a:r>
            <a:r>
              <a:rPr lang="en-US" altLang="zh-CN" sz="2800" b="1" dirty="0" smtClean="0"/>
              <a:t>))</a:t>
            </a:r>
          </a:p>
          <a:p>
            <a:pPr>
              <a:lnSpc>
                <a:spcPts val="3500"/>
              </a:lnSpc>
              <a:buFont typeface="Wingdings" panose="05000000000000000000" pitchFamily="2" charset="2"/>
              <a:buNone/>
              <a:defRPr/>
            </a:pPr>
            <a:r>
              <a:rPr lang="en-US" altLang="zh-CN" sz="2800" b="1" dirty="0" smtClean="0"/>
              <a:t>=</a:t>
            </a:r>
            <a:r>
              <a:rPr lang="en-US" altLang="zh-CN" sz="2800" b="1" dirty="0">
                <a:sym typeface="Symbol" pitchFamily="18" charset="2"/>
              </a:rPr>
              <a:t></a:t>
            </a:r>
            <a:r>
              <a:rPr lang="en-US" altLang="zh-CN" sz="2800" b="1" dirty="0" err="1"/>
              <a:t>x</a:t>
            </a:r>
            <a:r>
              <a:rPr lang="en-US" altLang="zh-CN" sz="2800" b="1" dirty="0" err="1">
                <a:sym typeface="Symbol" pitchFamily="18" charset="2"/>
              </a:rPr>
              <a:t></a:t>
            </a:r>
            <a:r>
              <a:rPr lang="en-US" altLang="zh-CN" sz="2800" b="1" dirty="0" err="1" smtClean="0"/>
              <a:t>y</a:t>
            </a:r>
            <a:r>
              <a:rPr lang="en-US" altLang="zh-CN" sz="2800" b="1" dirty="0" smtClean="0"/>
              <a:t>(E(x,0</a:t>
            </a:r>
            <a:r>
              <a:rPr lang="en-US" altLang="zh-CN" sz="2800" b="1" dirty="0"/>
              <a:t>) </a:t>
            </a:r>
            <a:r>
              <a:rPr lang="en-US" altLang="zh-CN" sz="2800" b="1" dirty="0" smtClean="0">
                <a:sym typeface="Symbol" pitchFamily="18" charset="2"/>
              </a:rPr>
              <a:t>(</a:t>
            </a:r>
            <a:r>
              <a:rPr lang="en-US" altLang="zh-CN" sz="2800" b="1" dirty="0" smtClean="0"/>
              <a:t>E(</a:t>
            </a:r>
            <a:r>
              <a:rPr lang="en-US" altLang="zh-CN" sz="2800" b="1" dirty="0" err="1" smtClean="0"/>
              <a:t>y,g</a:t>
            </a:r>
            <a:r>
              <a:rPr lang="en-US" altLang="zh-CN" sz="2800" b="1" dirty="0" smtClean="0"/>
              <a:t>(x</a:t>
            </a:r>
            <a:r>
              <a:rPr lang="en-US" altLang="zh-CN" sz="2800" b="1" dirty="0"/>
              <a:t>))</a:t>
            </a:r>
            <a:r>
              <a:rPr lang="en-US" altLang="zh-CN" sz="2800" b="1" dirty="0">
                <a:sym typeface="Symbol" pitchFamily="18" charset="2"/>
              </a:rPr>
              <a:t></a:t>
            </a:r>
            <a:r>
              <a:rPr lang="en-US" altLang="zh-CN" sz="2800" b="1" dirty="0">
                <a:solidFill>
                  <a:srgbClr val="FFFF00"/>
                </a:solidFill>
              </a:rPr>
              <a:t>z</a:t>
            </a:r>
            <a:r>
              <a:rPr lang="en-US" altLang="zh-CN" sz="2800" b="1" dirty="0"/>
              <a:t>(</a:t>
            </a:r>
            <a:r>
              <a:rPr lang="en-US" altLang="zh-CN" sz="2800" b="1" dirty="0">
                <a:sym typeface="Symbol" pitchFamily="18" charset="2"/>
              </a:rPr>
              <a:t></a:t>
            </a:r>
            <a:r>
              <a:rPr lang="en-US" altLang="zh-CN" sz="2800" b="1" dirty="0"/>
              <a:t>E(</a:t>
            </a:r>
            <a:r>
              <a:rPr lang="en-US" altLang="zh-CN" sz="2800" b="1" dirty="0" err="1"/>
              <a:t>z,g</a:t>
            </a:r>
            <a:r>
              <a:rPr lang="en-US" altLang="zh-CN" sz="2800" b="1" dirty="0"/>
              <a:t>(x))</a:t>
            </a:r>
            <a:r>
              <a:rPr lang="en-US" altLang="zh-CN" sz="2800" b="1" dirty="0">
                <a:sym typeface="Symbol" pitchFamily="18" charset="2"/>
              </a:rPr>
              <a:t></a:t>
            </a:r>
            <a:r>
              <a:rPr lang="en-US" altLang="zh-CN" sz="2800" b="1" dirty="0"/>
              <a:t>E(</a:t>
            </a:r>
            <a:r>
              <a:rPr lang="en-US" altLang="zh-CN" sz="2800" b="1" dirty="0" err="1"/>
              <a:t>y,z</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err="1" smtClean="0"/>
              <a:t>x</a:t>
            </a:r>
            <a:r>
              <a:rPr lang="en-US" altLang="zh-CN" sz="2800" b="1" dirty="0" err="1" smtClean="0">
                <a:sym typeface="Symbol" pitchFamily="18" charset="2"/>
              </a:rPr>
              <a:t></a:t>
            </a:r>
            <a:r>
              <a:rPr lang="en-US" altLang="zh-CN" sz="2800" b="1" dirty="0" err="1" smtClean="0"/>
              <a:t>y</a:t>
            </a:r>
            <a:r>
              <a:rPr lang="en-US" altLang="zh-CN" sz="2800" b="1" dirty="0" err="1" smtClean="0">
                <a:sym typeface="Symbol" pitchFamily="18" charset="2"/>
              </a:rPr>
              <a:t></a:t>
            </a:r>
            <a:r>
              <a:rPr lang="en-US" altLang="zh-CN" sz="2800" b="1" dirty="0" err="1" smtClean="0"/>
              <a:t>z</a:t>
            </a:r>
            <a:r>
              <a:rPr lang="en-US" altLang="zh-CN" sz="2800" b="1" dirty="0" smtClean="0"/>
              <a:t> (E(x,0) </a:t>
            </a:r>
            <a:r>
              <a:rPr lang="en-US" altLang="zh-CN" sz="2800" b="1" dirty="0" smtClean="0">
                <a:sym typeface="Symbol" pitchFamily="18" charset="2"/>
              </a:rPr>
              <a:t></a:t>
            </a:r>
            <a:r>
              <a:rPr lang="en-US" altLang="zh-CN" sz="2800" b="1" dirty="0" smtClean="0"/>
              <a:t> </a:t>
            </a:r>
            <a:r>
              <a:rPr lang="en-US" altLang="zh-CN" sz="2800" b="1" dirty="0" smtClean="0">
                <a:solidFill>
                  <a:srgbClr val="AFDC7E"/>
                </a:solidFill>
              </a:rPr>
              <a:t>(</a:t>
            </a:r>
            <a:r>
              <a:rPr lang="en-US" altLang="zh-CN" sz="2800" b="1" dirty="0" smtClean="0"/>
              <a:t>E(</a:t>
            </a:r>
            <a:r>
              <a:rPr lang="en-US" altLang="zh-CN" sz="2800" b="1" dirty="0" err="1" smtClean="0"/>
              <a:t>y,g</a:t>
            </a:r>
            <a:r>
              <a:rPr lang="en-US" altLang="zh-CN" sz="2800" b="1" dirty="0" smtClean="0"/>
              <a:t>(x))</a:t>
            </a:r>
            <a:r>
              <a:rPr lang="en-US" altLang="zh-CN" sz="2800" b="1" dirty="0" smtClean="0">
                <a:sym typeface="Symbol" pitchFamily="18" charset="2"/>
              </a:rPr>
              <a:t></a:t>
            </a:r>
            <a:r>
              <a:rPr lang="en-US" altLang="zh-CN" sz="2800" b="1" dirty="0" smtClean="0"/>
              <a:t>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r>
              <a:rPr lang="en-US" altLang="zh-CN" sz="2800" b="1" dirty="0" smtClean="0">
                <a:solidFill>
                  <a:srgbClr val="AFDC7E"/>
                </a:solidFill>
              </a:rPr>
              <a:t>)</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a:t>
            </a:r>
            <a:r>
              <a:rPr lang="en-US" altLang="zh-CN" sz="2800" b="1" dirty="0" smtClean="0">
                <a:sym typeface="Symbol" pitchFamily="18" charset="2"/>
              </a:rPr>
              <a:t></a:t>
            </a:r>
            <a:r>
              <a:rPr lang="en-US" altLang="zh-CN" sz="2800" b="1" dirty="0" err="1" smtClean="0"/>
              <a:t>x</a:t>
            </a:r>
            <a:r>
              <a:rPr lang="en-US" altLang="zh-CN" sz="2800" b="1" dirty="0" err="1" smtClean="0">
                <a:solidFill>
                  <a:srgbClr val="FFC000"/>
                </a:solidFill>
                <a:sym typeface="Symbol" pitchFamily="18" charset="2"/>
              </a:rPr>
              <a:t></a:t>
            </a:r>
            <a:r>
              <a:rPr lang="en-US" altLang="zh-CN" sz="2800" b="1" dirty="0" err="1" smtClean="0">
                <a:solidFill>
                  <a:srgbClr val="FFC000"/>
                </a:solidFill>
              </a:rPr>
              <a:t>y</a:t>
            </a:r>
            <a:r>
              <a:rPr lang="en-US" altLang="zh-CN" sz="2800" b="1" dirty="0" err="1" smtClean="0">
                <a:sym typeface="Symbol" pitchFamily="18" charset="2"/>
              </a:rPr>
              <a:t></a:t>
            </a:r>
            <a:r>
              <a:rPr lang="en-US" altLang="zh-CN" sz="2800" b="1" dirty="0" err="1" smtClean="0"/>
              <a:t>z</a:t>
            </a:r>
            <a:r>
              <a:rPr lang="en-US" altLang="zh-CN" sz="2800" b="1" dirty="0" smtClean="0"/>
              <a:t> ((E(x,0) </a:t>
            </a:r>
            <a:r>
              <a:rPr lang="en-US" altLang="zh-CN" sz="2800" b="1" dirty="0" smtClean="0">
                <a:sym typeface="Symbol" pitchFamily="18" charset="2"/>
              </a:rPr>
              <a:t></a:t>
            </a:r>
            <a:r>
              <a:rPr lang="en-US" altLang="zh-CN" sz="2800" b="1" dirty="0" smtClean="0"/>
              <a:t> E(</a:t>
            </a:r>
            <a:r>
              <a:rPr lang="en-US" altLang="zh-CN" sz="2800" b="1" dirty="0" err="1" smtClean="0"/>
              <a:t>y,g</a:t>
            </a:r>
            <a:r>
              <a:rPr lang="en-US" altLang="zh-CN" sz="2800" b="1" dirty="0" smtClean="0"/>
              <a:t>(x)) )</a:t>
            </a:r>
            <a:r>
              <a:rPr lang="en-US" altLang="zh-CN" sz="2800" b="1" dirty="0" smtClean="0">
                <a:sym typeface="Symbol" pitchFamily="18" charset="2"/>
              </a:rPr>
              <a:t></a:t>
            </a:r>
          </a:p>
          <a:p>
            <a:pPr>
              <a:lnSpc>
                <a:spcPts val="3500"/>
              </a:lnSpc>
              <a:buFont typeface="Wingdings" panose="05000000000000000000" pitchFamily="2" charset="2"/>
              <a:buNone/>
              <a:defRPr/>
            </a:pPr>
            <a:r>
              <a:rPr lang="en-US" altLang="zh-CN" sz="2800" b="1" dirty="0" smtClean="0"/>
              <a:t> (E(x,0)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a:t>
            </a:r>
            <a:r>
              <a:rPr lang="en-US" altLang="zh-CN" sz="2800" b="1" dirty="0" smtClean="0">
                <a:sym typeface="Symbol" pitchFamily="18" charset="2"/>
              </a:rPr>
              <a:t></a:t>
            </a:r>
            <a:r>
              <a:rPr lang="en-US" altLang="zh-CN" sz="2800" b="1" dirty="0" smtClean="0"/>
              <a:t>E(</a:t>
            </a:r>
            <a:r>
              <a:rPr lang="en-US" altLang="zh-CN" sz="2800" b="1" dirty="0" err="1" smtClean="0"/>
              <a:t>y,z</a:t>
            </a:r>
            <a:r>
              <a:rPr lang="en-US" altLang="zh-CN" sz="2800" b="1" dirty="0" smtClean="0"/>
              <a:t>)))</a:t>
            </a:r>
            <a:endParaRPr lang="zh-CN" altLang="zh-CN" sz="2800" b="1" dirty="0" smtClean="0"/>
          </a:p>
          <a:p>
            <a:pPr>
              <a:lnSpc>
                <a:spcPts val="3500"/>
              </a:lnSpc>
              <a:buFont typeface="Wingdings" panose="05000000000000000000" pitchFamily="2" charset="2"/>
              <a:buNone/>
              <a:defRPr/>
            </a:pPr>
            <a:r>
              <a:rPr lang="zh-CN" altLang="zh-CN" sz="2800" b="1" dirty="0" smtClean="0"/>
              <a:t>用</a:t>
            </a:r>
            <a:r>
              <a:rPr lang="en-US" altLang="zh-CN" sz="2800" b="1" dirty="0" smtClean="0">
                <a:solidFill>
                  <a:srgbClr val="FFC000"/>
                </a:solidFill>
              </a:rPr>
              <a:t>f(x)</a:t>
            </a:r>
            <a:r>
              <a:rPr lang="zh-CN" altLang="zh-CN" sz="2800" b="1" dirty="0" smtClean="0"/>
              <a:t>代替</a:t>
            </a:r>
            <a:r>
              <a:rPr lang="en-US" altLang="zh-CN" sz="2800" b="1" dirty="0" smtClean="0"/>
              <a:t>y</a:t>
            </a:r>
            <a:r>
              <a:rPr lang="zh-CN" altLang="zh-CN" sz="2800" b="1" dirty="0" smtClean="0"/>
              <a:t>得</a:t>
            </a:r>
            <a:r>
              <a:rPr lang="en-US" altLang="zh-CN" sz="2800" b="1" dirty="0" err="1" smtClean="0"/>
              <a:t>Skolem</a:t>
            </a:r>
            <a:r>
              <a:rPr lang="zh-CN" altLang="zh-CN" sz="2800" b="1" dirty="0" smtClean="0"/>
              <a:t>范式</a:t>
            </a:r>
            <a:r>
              <a:rPr lang="en-US" altLang="zh-CN" sz="2800" b="1" dirty="0" smtClean="0"/>
              <a:t>:</a:t>
            </a:r>
            <a:endParaRPr lang="zh-CN" altLang="zh-CN" sz="2800" b="1" dirty="0" smtClean="0"/>
          </a:p>
          <a:p>
            <a:pPr>
              <a:lnSpc>
                <a:spcPts val="3500"/>
              </a:lnSpc>
              <a:buFont typeface="Wingdings" panose="05000000000000000000" pitchFamily="2" charset="2"/>
              <a:buNone/>
              <a:defRPr/>
            </a:pPr>
            <a:r>
              <a:rPr lang="en-US" altLang="zh-CN" sz="2800" b="1" dirty="0" err="1" smtClean="0">
                <a:solidFill>
                  <a:srgbClr val="FFC000"/>
                </a:solidFill>
              </a:rPr>
              <a:t>Skolem</a:t>
            </a:r>
            <a:r>
              <a:rPr lang="zh-CN" altLang="zh-CN" sz="2800" b="1" dirty="0" smtClean="0">
                <a:solidFill>
                  <a:srgbClr val="FFC000"/>
                </a:solidFill>
              </a:rPr>
              <a:t>范式</a:t>
            </a:r>
            <a:r>
              <a:rPr lang="en-US" altLang="zh-CN" sz="2800" b="1" dirty="0" smtClean="0"/>
              <a:t>: </a:t>
            </a:r>
            <a:r>
              <a:rPr lang="en-US" altLang="zh-CN" sz="2800" b="1" dirty="0" smtClean="0">
                <a:sym typeface="Symbol" pitchFamily="18" charset="2"/>
              </a:rPr>
              <a:t></a:t>
            </a:r>
            <a:r>
              <a:rPr lang="en-US" altLang="zh-CN" sz="2800" b="1" dirty="0" err="1" smtClean="0"/>
              <a:t>x</a:t>
            </a:r>
            <a:r>
              <a:rPr lang="en-US" altLang="zh-CN" sz="2800" b="1" dirty="0" err="1" smtClean="0">
                <a:sym typeface="Symbol" pitchFamily="18" charset="2"/>
              </a:rPr>
              <a:t></a:t>
            </a:r>
            <a:r>
              <a:rPr lang="en-US" altLang="zh-CN" sz="2800" b="1" dirty="0" err="1" smtClean="0"/>
              <a:t>z</a:t>
            </a:r>
            <a:r>
              <a:rPr lang="en-US" altLang="zh-CN" sz="2800" b="1" dirty="0" smtClean="0"/>
              <a:t>((E(x,0) </a:t>
            </a:r>
            <a:r>
              <a:rPr lang="en-US" altLang="zh-CN" sz="2800" b="1" dirty="0" smtClean="0">
                <a:sym typeface="Symbol" pitchFamily="18" charset="2"/>
              </a:rPr>
              <a:t></a:t>
            </a:r>
            <a:r>
              <a:rPr lang="en-US" altLang="zh-CN" sz="2800" b="1" dirty="0" smtClean="0"/>
              <a:t> E( f(x),g(x))) </a:t>
            </a:r>
            <a:r>
              <a:rPr lang="en-US" altLang="zh-CN" sz="2800" b="1" dirty="0" smtClean="0">
                <a:sym typeface="Symbol" pitchFamily="18" charset="2"/>
              </a:rPr>
              <a:t></a:t>
            </a:r>
            <a:r>
              <a:rPr lang="en-US" altLang="zh-CN" sz="2800" b="1" dirty="0" smtClean="0"/>
              <a:t> (E(x,0) </a:t>
            </a:r>
            <a:r>
              <a:rPr lang="en-US" altLang="zh-CN" sz="2800" b="1" dirty="0" smtClean="0">
                <a:sym typeface="Symbol" pitchFamily="18" charset="2"/>
              </a:rPr>
              <a:t></a:t>
            </a:r>
            <a:r>
              <a:rPr lang="en-US" altLang="zh-CN" sz="2800" b="1" dirty="0" smtClean="0"/>
              <a:t>E(</a:t>
            </a:r>
            <a:r>
              <a:rPr lang="en-US" altLang="zh-CN" sz="2800" b="1" dirty="0" err="1" smtClean="0"/>
              <a:t>z,g</a:t>
            </a:r>
            <a:r>
              <a:rPr lang="en-US" altLang="zh-CN" sz="2800" b="1" dirty="0" smtClean="0"/>
              <a:t>(x)) </a:t>
            </a:r>
            <a:r>
              <a:rPr lang="en-US" altLang="zh-CN" sz="2800" b="1" dirty="0" smtClean="0">
                <a:sym typeface="Symbol" pitchFamily="18" charset="2"/>
              </a:rPr>
              <a:t></a:t>
            </a:r>
            <a:r>
              <a:rPr lang="en-US" altLang="zh-CN" sz="2800" b="1" dirty="0" smtClean="0"/>
              <a:t> E( f(x),z)))</a:t>
            </a:r>
            <a:endParaRPr lang="zh-CN" altLang="zh-CN" sz="2800" b="1" dirty="0" smtClean="0"/>
          </a:p>
          <a:p>
            <a:pPr>
              <a:buFont typeface="Wingdings" panose="05000000000000000000" pitchFamily="2" charset="2"/>
              <a:buNone/>
              <a:defRPr/>
            </a:pPr>
            <a:r>
              <a:rPr lang="en-US" altLang="zh-CN" sz="3200" b="1" dirty="0" smtClean="0"/>
              <a:t> </a:t>
            </a:r>
            <a:endParaRPr lang="zh-CN" altLang="en-US" sz="3200" b="1" dirty="0" smtClean="0"/>
          </a:p>
          <a:p>
            <a:pPr>
              <a:buFont typeface="Wingdings" panose="05000000000000000000" pitchFamily="2" charset="2"/>
              <a:buNone/>
              <a:defRPr/>
            </a:pPr>
            <a:endParaRPr lang="zh-CN" altLang="en-US" sz="3200" dirty="0" smtClean="0"/>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4" name="灯片编号占位符 3"/>
          <p:cNvSpPr>
            <a:spLocks noGrp="1"/>
          </p:cNvSpPr>
          <p:nvPr>
            <p:ph type="sldNum" sz="quarter" idx="12"/>
          </p:nvPr>
        </p:nvSpPr>
        <p:spPr/>
        <p:txBody>
          <a:bodyPr/>
          <a:lstStyle/>
          <a:p>
            <a:pPr>
              <a:defRPr/>
            </a:pPr>
            <a:fld id="{64034337-9BFC-478F-A6FD-93C4FF168109}" type="slidenum">
              <a:rPr lang="en-US" altLang="zh-CN" smtClean="0">
                <a:solidFill>
                  <a:srgbClr val="FFFFFF"/>
                </a:solidFill>
              </a:rPr>
              <a:pPr>
                <a:defRPr/>
              </a:pPr>
              <a:t>2</a:t>
            </a:fld>
            <a:endParaRPr lang="en-US" altLang="zh-CN">
              <a:solidFill>
                <a:srgbClr val="FFFFFF"/>
              </a:solidFill>
            </a:endParaRPr>
          </a:p>
        </p:txBody>
      </p:sp>
    </p:spTree>
    <p:extLst>
      <p:ext uri="{BB962C8B-B14F-4D97-AF65-F5344CB8AC3E}">
        <p14:creationId xmlns:p14="http://schemas.microsoft.com/office/powerpoint/2010/main" val="3967144016"/>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 calcmode="lin" valueType="num">
                                      <p:cBhvr additive="base">
                                        <p:cTn id="2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658"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0709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706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548E0F1-A26D-410A-9D5E-BB30A55A0AD5}" type="slidenum">
              <a:rPr kumimoji="0" lang="zh-CN" altLang="en-US" sz="1400" b="0" smtClean="0"/>
              <a:pPr>
                <a:spcBef>
                  <a:spcPct val="0"/>
                </a:spcBef>
                <a:buClrTx/>
                <a:buFontTx/>
                <a:buNone/>
              </a:pPr>
              <a:t>20</a:t>
            </a:fld>
            <a:endParaRPr kumimoji="0" lang="en-US" altLang="zh-CN" sz="1400" b="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381000" y="1219200"/>
            <a:ext cx="8610600" cy="4114800"/>
          </a:xfrm>
        </p:spPr>
        <p:txBody>
          <a:bodyPr/>
          <a:lstStyle/>
          <a:p>
            <a:pPr eaLnBrk="1" hangingPunct="1">
              <a:lnSpc>
                <a:spcPct val="115000"/>
              </a:lnSpc>
            </a:pPr>
            <a:r>
              <a:rPr lang="zh-CN" altLang="en-US" smtClean="0">
                <a:solidFill>
                  <a:schemeClr val="tx2"/>
                </a:solidFill>
              </a:rPr>
              <a:t>随着科学的发展</a:t>
            </a:r>
            <a:r>
              <a:rPr lang="zh-CN" altLang="en-US" smtClean="0"/>
              <a:t>，图论在解决运筹学、网络理论、信息论、控制论、博弈论及计算机科学等领域的问题时显示出越来越大的效果。图论在各种物理学科、工程领域、社会科学和经济领域广泛应用，使它受到数学和工程界的特别重视。</a:t>
            </a:r>
          </a:p>
        </p:txBody>
      </p:sp>
      <p:sp>
        <p:nvSpPr>
          <p:cNvPr id="2" name="页脚占位符 1"/>
          <p:cNvSpPr>
            <a:spLocks noGrp="1"/>
          </p:cNvSpPr>
          <p:nvPr>
            <p:ph type="ftr" sz="quarter" idx="11"/>
          </p:nvPr>
        </p:nvSpPr>
        <p:spPr/>
        <p:txBody>
          <a:bodyPr/>
          <a:lstStyle/>
          <a:p>
            <a:pPr>
              <a:defRPr/>
            </a:pPr>
            <a:endParaRPr lang="en-US" altLang="zh-CN"/>
          </a:p>
        </p:txBody>
      </p:sp>
      <p:sp>
        <p:nvSpPr>
          <p:cNvPr id="7168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DEC96CF-5662-45FC-B850-A06594D4BA6C}" type="slidenum">
              <a:rPr kumimoji="0" lang="zh-CN" altLang="en-US" sz="1400" b="0" smtClean="0"/>
              <a:pPr>
                <a:spcBef>
                  <a:spcPct val="0"/>
                </a:spcBef>
                <a:buClrTx/>
                <a:buFontTx/>
                <a:buNone/>
              </a:pPr>
              <a:t>21</a:t>
            </a:fld>
            <a:endParaRPr kumimoji="0" lang="en-US" altLang="zh-CN" sz="1400" b="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6"/>
          <p:cNvSpPr>
            <a:spLocks noGrp="1"/>
          </p:cNvSpPr>
          <p:nvPr>
            <p:ph idx="1"/>
          </p:nvPr>
        </p:nvSpPr>
        <p:spPr>
          <a:xfrm>
            <a:off x="381000" y="533400"/>
            <a:ext cx="8229600" cy="5791200"/>
          </a:xfrm>
        </p:spPr>
        <p:txBody>
          <a:bodyPr/>
          <a:lstStyle/>
          <a:p>
            <a:r>
              <a:rPr lang="zh-CN" altLang="en-US" sz="3300" smtClean="0"/>
              <a:t>图是由顶点和连接顶点的边构成的离散结构，运用图模型可以求解很多问题。</a:t>
            </a:r>
            <a:endParaRPr lang="en-US" altLang="zh-CN" sz="3300" smtClean="0"/>
          </a:p>
          <a:p>
            <a:r>
              <a:rPr lang="zh-CN" altLang="en-US" sz="3300" smtClean="0"/>
              <a:t>运用图模型，可以确定能不能遍历一个城市的所有街道而不在任意街道走两次。</a:t>
            </a:r>
            <a:endParaRPr lang="en-US" altLang="zh-CN" sz="3300" smtClean="0"/>
          </a:p>
          <a:p>
            <a:r>
              <a:rPr lang="zh-CN" altLang="en-US" sz="3300" smtClean="0"/>
              <a:t>可以用图来确定某一电路是否能够在平面电路板上实现。</a:t>
            </a:r>
            <a:endParaRPr lang="en-US" altLang="zh-CN" sz="3300" smtClean="0"/>
          </a:p>
          <a:p>
            <a:r>
              <a:rPr lang="zh-CN" altLang="en-US" sz="3300" smtClean="0"/>
              <a:t>用计算机网络图模型确定两台计算机是否由通信链路连接。</a:t>
            </a:r>
            <a:endParaRPr lang="en-US" altLang="zh-CN" sz="3300" smtClean="0"/>
          </a:p>
          <a:p>
            <a:r>
              <a:rPr lang="zh-CN" altLang="en-US" sz="3300" smtClean="0"/>
              <a:t>对边赋予权重的图可以求解在运输网络中寻求两城市间最短路经等问题。</a:t>
            </a:r>
            <a:endParaRPr lang="en-US" altLang="zh-CN" sz="3300" smtClean="0"/>
          </a:p>
          <a:p>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727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44D9CB6-2C9F-4DB1-9F7D-A3BA13836CEE}" type="slidenum">
              <a:rPr kumimoji="0" lang="zh-CN" altLang="en-US" sz="1400" b="0" smtClean="0"/>
              <a:pPr>
                <a:spcBef>
                  <a:spcPct val="0"/>
                </a:spcBef>
                <a:buClrTx/>
                <a:buFontTx/>
                <a:buNone/>
              </a:pPr>
              <a:t>22</a:t>
            </a:fld>
            <a:endParaRPr kumimoji="0" lang="en-US" altLang="zh-CN" sz="1400" b="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1026"/>
          <p:cNvSpPr>
            <a:spLocks noGrp="1" noChangeArrowheads="1"/>
          </p:cNvSpPr>
          <p:nvPr>
            <p:ph type="title"/>
          </p:nvPr>
        </p:nvSpPr>
        <p:spPr>
          <a:xfrm>
            <a:off x="228600" y="381000"/>
            <a:ext cx="7772400" cy="1860550"/>
          </a:xfrm>
        </p:spPr>
        <p:txBody>
          <a:bodyPr/>
          <a:lstStyle/>
          <a:p>
            <a:pPr algn="l" eaLnBrk="1" hangingPunct="1">
              <a:defRPr/>
            </a:pPr>
            <a:r>
              <a:rPr lang="zh-CN" altLang="en-US" sz="4000" dirty="0" smtClean="0">
                <a:latin typeface="Times New Roman" pitchFamily="18" charset="0"/>
              </a:rPr>
              <a:t>§</a:t>
            </a:r>
            <a:r>
              <a:rPr lang="zh-CN" altLang="en-US" sz="4000" dirty="0" smtClean="0">
                <a:latin typeface="Times New Roman" pitchFamily="18" charset="0"/>
                <a:ea typeface="宋体" pitchFamily="2" charset="-122"/>
              </a:rPr>
              <a:t>4.1.1  图的基本概念</a:t>
            </a:r>
            <a:br>
              <a:rPr lang="zh-CN" altLang="en-US" sz="4000" dirty="0" smtClean="0">
                <a:latin typeface="Times New Roman" pitchFamily="18" charset="0"/>
                <a:ea typeface="宋体" pitchFamily="2" charset="-122"/>
              </a:rPr>
            </a:br>
            <a:r>
              <a:rPr lang="zh-CN" altLang="en-US" sz="3600" dirty="0" smtClean="0">
                <a:latin typeface="Times New Roman" pitchFamily="18" charset="0"/>
                <a:ea typeface="宋体" pitchFamily="2" charset="-122"/>
              </a:rPr>
              <a:t> </a:t>
            </a:r>
            <a:br>
              <a:rPr lang="zh-CN" altLang="en-US" sz="3600" dirty="0" smtClean="0">
                <a:latin typeface="Times New Roman" pitchFamily="18" charset="0"/>
                <a:ea typeface="宋体" pitchFamily="2" charset="-122"/>
              </a:rPr>
            </a:br>
            <a:r>
              <a:rPr lang="en-US" altLang="zh-CN" sz="3600" dirty="0" smtClean="0">
                <a:latin typeface="Times New Roman" pitchFamily="18" charset="0"/>
                <a:ea typeface="宋体" pitchFamily="2" charset="-122"/>
              </a:rPr>
              <a:t>1.  </a:t>
            </a:r>
            <a:r>
              <a:rPr lang="zh-CN" altLang="en-US" sz="3600" dirty="0" smtClean="0">
                <a:latin typeface="Times New Roman" pitchFamily="18" charset="0"/>
                <a:ea typeface="宋体" pitchFamily="2" charset="-122"/>
              </a:rPr>
              <a:t>图</a:t>
            </a:r>
            <a:endParaRPr lang="zh-CN" altLang="en-US" sz="3600" dirty="0" smtClean="0">
              <a:latin typeface="Times New Roman" pitchFamily="18" charset="0"/>
            </a:endParaRPr>
          </a:p>
        </p:txBody>
      </p:sp>
      <p:sp>
        <p:nvSpPr>
          <p:cNvPr id="30723" name="Rectangle 1027"/>
          <p:cNvSpPr>
            <a:spLocks noGrp="1" noChangeArrowheads="1"/>
          </p:cNvSpPr>
          <p:nvPr>
            <p:ph type="body" idx="1"/>
          </p:nvPr>
        </p:nvSpPr>
        <p:spPr>
          <a:xfrm>
            <a:off x="228600" y="2133600"/>
            <a:ext cx="8763000" cy="3810000"/>
          </a:xfrm>
          <a:noFill/>
        </p:spPr>
        <p:txBody>
          <a:bodyPr/>
          <a:lstStyle/>
          <a:p>
            <a:pPr eaLnBrk="1" hangingPunct="1">
              <a:lnSpc>
                <a:spcPct val="120000"/>
              </a:lnSpc>
            </a:pPr>
            <a:r>
              <a:rPr lang="zh-CN" altLang="en-US" sz="3300" smtClean="0">
                <a:solidFill>
                  <a:schemeClr val="tx2"/>
                </a:solidFill>
                <a:latin typeface="Times New Roman" panose="02020603050405020304" pitchFamily="18" charset="0"/>
              </a:rPr>
              <a:t>定义4.1.1</a:t>
            </a:r>
            <a:r>
              <a:rPr lang="zh-CN" altLang="en-US" sz="3300" smtClean="0">
                <a:latin typeface="Times New Roman" panose="02020603050405020304" pitchFamily="18" charset="0"/>
              </a:rPr>
              <a:t>  </a:t>
            </a:r>
            <a:r>
              <a:rPr lang="en-US" altLang="zh-CN" sz="3300" smtClean="0">
                <a:solidFill>
                  <a:schemeClr val="tx2"/>
                </a:solidFill>
                <a:latin typeface="Times New Roman" panose="02020603050405020304" pitchFamily="18" charset="0"/>
              </a:rPr>
              <a:t>G＝(P, L)</a:t>
            </a:r>
            <a:r>
              <a:rPr lang="zh-CN" altLang="en-US" sz="3300" smtClean="0">
                <a:latin typeface="Times New Roman" panose="02020603050405020304" pitchFamily="18" charset="0"/>
              </a:rPr>
              <a:t>称为（简单）图。如果</a:t>
            </a:r>
            <a:r>
              <a:rPr lang="en-US" altLang="zh-CN" sz="3300" smtClean="0">
                <a:latin typeface="Times New Roman" panose="02020603050405020304" pitchFamily="18" charset="0"/>
              </a:rPr>
              <a:t>P</a:t>
            </a:r>
            <a:r>
              <a:rPr lang="zh-CN" altLang="en-US" sz="3300" smtClean="0">
                <a:latin typeface="Times New Roman" panose="02020603050405020304" pitchFamily="18" charset="0"/>
              </a:rPr>
              <a:t>是</a:t>
            </a:r>
            <a:r>
              <a:rPr lang="zh-CN" altLang="en-US" sz="3300" smtClean="0">
                <a:solidFill>
                  <a:schemeClr val="tx2"/>
                </a:solidFill>
                <a:latin typeface="Times New Roman" panose="02020603050405020304" pitchFamily="18" charset="0"/>
              </a:rPr>
              <a:t>点</a:t>
            </a:r>
            <a:r>
              <a:rPr lang="zh-CN" altLang="en-US" sz="3300" smtClean="0">
                <a:latin typeface="Times New Roman" panose="02020603050405020304" pitchFamily="18" charset="0"/>
              </a:rPr>
              <a:t>的非空集合，</a:t>
            </a:r>
            <a:r>
              <a:rPr lang="en-US" altLang="zh-CN" sz="3300" smtClean="0">
                <a:latin typeface="Times New Roman" panose="02020603050405020304" pitchFamily="18" charset="0"/>
              </a:rPr>
              <a:t>L</a:t>
            </a:r>
            <a:r>
              <a:rPr lang="zh-CN" altLang="en-US" sz="3300" smtClean="0">
                <a:latin typeface="Times New Roman" panose="02020603050405020304" pitchFamily="18" charset="0"/>
              </a:rPr>
              <a:t>是连接某些</a:t>
            </a:r>
            <a:r>
              <a:rPr lang="zh-CN" altLang="en-US" sz="3300" smtClean="0">
                <a:solidFill>
                  <a:schemeClr val="tx2"/>
                </a:solidFill>
                <a:latin typeface="Times New Roman" panose="02020603050405020304" pitchFamily="18" charset="0"/>
              </a:rPr>
              <a:t>不同点对</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边</a:t>
            </a:r>
            <a:r>
              <a:rPr lang="zh-CN" altLang="en-US" sz="3300" smtClean="0">
                <a:latin typeface="Times New Roman" panose="02020603050405020304" pitchFamily="18" charset="0"/>
              </a:rPr>
              <a:t>集合，并且任意一对不同点之间</a:t>
            </a:r>
            <a:r>
              <a:rPr lang="zh-CN" altLang="en-US" sz="3300" smtClean="0">
                <a:solidFill>
                  <a:schemeClr val="tx2"/>
                </a:solidFill>
                <a:latin typeface="Times New Roman" panose="02020603050405020304" pitchFamily="18" charset="0"/>
              </a:rPr>
              <a:t>最多有一条</a:t>
            </a:r>
            <a:r>
              <a:rPr lang="zh-CN" altLang="en-US" sz="3300" smtClean="0">
                <a:latin typeface="Times New Roman" panose="02020603050405020304" pitchFamily="18" charset="0"/>
              </a:rPr>
              <a:t>边。</a:t>
            </a:r>
          </a:p>
          <a:p>
            <a:pPr eaLnBrk="1" hangingPunct="1">
              <a:lnSpc>
                <a:spcPct val="120000"/>
              </a:lnSpc>
            </a:pPr>
            <a:r>
              <a:rPr lang="zh-CN" altLang="en-US" sz="3300" smtClean="0">
                <a:latin typeface="Times New Roman" panose="02020603050405020304" pitchFamily="18" charset="0"/>
              </a:rPr>
              <a:t>当</a:t>
            </a:r>
            <a:r>
              <a:rPr lang="en-US" altLang="zh-CN" sz="3300" smtClean="0">
                <a:latin typeface="Times New Roman" panose="02020603050405020304" pitchFamily="18" charset="0"/>
              </a:rPr>
              <a:t>P</a:t>
            </a:r>
            <a:r>
              <a:rPr lang="zh-CN" altLang="en-US" sz="3300" smtClean="0">
                <a:latin typeface="Times New Roman" panose="02020603050405020304" pitchFamily="18" charset="0"/>
              </a:rPr>
              <a:t>为有限集时，</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称为</a:t>
            </a:r>
            <a:r>
              <a:rPr lang="zh-CN" altLang="en-US" sz="3300" smtClean="0">
                <a:solidFill>
                  <a:schemeClr val="tx2"/>
                </a:solidFill>
                <a:latin typeface="Times New Roman" panose="02020603050405020304" pitchFamily="18" charset="0"/>
              </a:rPr>
              <a:t>有限图</a:t>
            </a:r>
            <a:r>
              <a:rPr lang="zh-CN" altLang="en-US" sz="3300" smtClean="0">
                <a:latin typeface="Times New Roman" panose="02020603050405020304" pitchFamily="18" charset="0"/>
              </a:rPr>
              <a:t>。   </a:t>
            </a:r>
            <a:r>
              <a:rPr lang="zh-CN" altLang="en-US" smtClean="0">
                <a:latin typeface="Times New Roman" panose="02020603050405020304" pitchFamily="18" charset="0"/>
              </a:rPr>
              <a:t>         </a:t>
            </a:r>
            <a:endParaRPr lang="zh-CN" altLang="en-US"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7373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D06EDC9-5985-4621-8C30-4EF0ACF52318}" type="slidenum">
              <a:rPr kumimoji="0" lang="zh-CN" altLang="en-US" sz="1400" b="0" smtClean="0"/>
              <a:pPr>
                <a:spcBef>
                  <a:spcPct val="0"/>
                </a:spcBef>
                <a:buClrTx/>
                <a:buFontTx/>
                <a:buNone/>
              </a:pPr>
              <a:t>23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1" end="1"/>
                                            </p:txEl>
                                          </p:spTgt>
                                        </p:tgtEl>
                                        <p:attrNameLst>
                                          <p:attrName>style.visibility</p:attrName>
                                        </p:attrNameLst>
                                      </p:cBhvr>
                                      <p:to>
                                        <p:strVal val="visible"/>
                                      </p:to>
                                    </p:set>
                                    <p:anim calcmode="lin" valueType="num">
                                      <p:cBhvr additive="base">
                                        <p:cTn id="7"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125" name="Arc 45"/>
          <p:cNvSpPr>
            <a:spLocks/>
          </p:cNvSpPr>
          <p:nvPr/>
        </p:nvSpPr>
        <p:spPr bwMode="auto">
          <a:xfrm flipH="1">
            <a:off x="1905000" y="1447800"/>
            <a:ext cx="1295400" cy="2292350"/>
          </a:xfrm>
          <a:custGeom>
            <a:avLst/>
            <a:gdLst>
              <a:gd name="T0" fmla="*/ 2147483646 w 21600"/>
              <a:gd name="T1" fmla="*/ 0 h 41711"/>
              <a:gd name="T2" fmla="*/ 2147483646 w 21600"/>
              <a:gd name="T3" fmla="*/ 2147483646 h 41711"/>
              <a:gd name="T4" fmla="*/ 0 w 21600"/>
              <a:gd name="T5" fmla="*/ 2147483646 h 41711"/>
              <a:gd name="T6" fmla="*/ 0 60000 65536"/>
              <a:gd name="T7" fmla="*/ 0 60000 65536"/>
              <a:gd name="T8" fmla="*/ 0 60000 65536"/>
              <a:gd name="T9" fmla="*/ 0 w 21600"/>
              <a:gd name="T10" fmla="*/ 0 h 41711"/>
              <a:gd name="T11" fmla="*/ 21600 w 21600"/>
              <a:gd name="T12" fmla="*/ 41711 h 41711"/>
            </a:gdLst>
            <a:ahLst/>
            <a:cxnLst>
              <a:cxn ang="T6">
                <a:pos x="T0" y="T1"/>
              </a:cxn>
              <a:cxn ang="T7">
                <a:pos x="T2" y="T3"/>
              </a:cxn>
              <a:cxn ang="T8">
                <a:pos x="T4" y="T5"/>
              </a:cxn>
            </a:cxnLst>
            <a:rect l="T9" t="T10" r="T11" b="T12"/>
            <a:pathLst>
              <a:path w="21600" h="41711" fill="none" extrusionOk="0">
                <a:moveTo>
                  <a:pt x="7282" y="-1"/>
                </a:moveTo>
                <a:cubicBezTo>
                  <a:pt x="15869" y="3074"/>
                  <a:pt x="21600" y="11213"/>
                  <a:pt x="21600" y="20335"/>
                </a:cubicBezTo>
                <a:cubicBezTo>
                  <a:pt x="21600" y="31065"/>
                  <a:pt x="13722" y="40169"/>
                  <a:pt x="3102" y="41710"/>
                </a:cubicBezTo>
              </a:path>
              <a:path w="21600" h="41711" stroke="0" extrusionOk="0">
                <a:moveTo>
                  <a:pt x="7282" y="-1"/>
                </a:moveTo>
                <a:cubicBezTo>
                  <a:pt x="15869" y="3074"/>
                  <a:pt x="21600" y="11213"/>
                  <a:pt x="21600" y="20335"/>
                </a:cubicBezTo>
                <a:cubicBezTo>
                  <a:pt x="21600" y="31065"/>
                  <a:pt x="13722" y="40169"/>
                  <a:pt x="3102" y="41710"/>
                </a:cubicBezTo>
                <a:lnTo>
                  <a:pt x="0" y="20335"/>
                </a:lnTo>
                <a:lnTo>
                  <a:pt x="7282" y="-1"/>
                </a:lnTo>
                <a:close/>
              </a:path>
            </a:pathLst>
          </a:custGeom>
          <a:noFill/>
          <a:ln w="38100">
            <a:solidFill>
              <a:srgbClr val="DFEF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083" name="Rectangle 3"/>
          <p:cNvSpPr>
            <a:spLocks noGrp="1" noChangeArrowheads="1"/>
          </p:cNvSpPr>
          <p:nvPr>
            <p:ph type="body" idx="1"/>
          </p:nvPr>
        </p:nvSpPr>
        <p:spPr>
          <a:xfrm>
            <a:off x="381000" y="4419600"/>
            <a:ext cx="8763000" cy="1143000"/>
          </a:xfrm>
        </p:spPr>
        <p:txBody>
          <a:bodyPr/>
          <a:lstStyle/>
          <a:p>
            <a:pPr eaLnBrk="1" hangingPunct="1">
              <a:defRPr/>
            </a:pPr>
            <a:r>
              <a:rPr lang="zh-CN" altLang="en-US" dirty="0" smtClean="0">
                <a:effectLst>
                  <a:outerShdw blurRad="38100" dist="38100" dir="2700000" algn="tl">
                    <a:srgbClr val="000000"/>
                  </a:outerShdw>
                </a:effectLst>
                <a:latin typeface="宋体" pitchFamily="2" charset="-122"/>
              </a:rPr>
              <a:t>允许有</a:t>
            </a:r>
            <a:r>
              <a:rPr lang="zh-CN" altLang="en-US" dirty="0" smtClean="0">
                <a:solidFill>
                  <a:schemeClr val="tx2"/>
                </a:solidFill>
                <a:effectLst>
                  <a:outerShdw blurRad="38100" dist="38100" dir="2700000" algn="tl">
                    <a:srgbClr val="000000"/>
                  </a:outerShdw>
                </a:effectLst>
                <a:latin typeface="宋体" pitchFamily="2" charset="-122"/>
              </a:rPr>
              <a:t>平行边</a:t>
            </a:r>
            <a:r>
              <a:rPr lang="zh-CN" altLang="en-US" dirty="0" smtClean="0">
                <a:effectLst>
                  <a:outerShdw blurRad="38100" dist="38100" dir="2700000" algn="tl">
                    <a:srgbClr val="000000"/>
                  </a:outerShdw>
                </a:effectLst>
                <a:latin typeface="宋体" pitchFamily="2" charset="-122"/>
              </a:rPr>
              <a:t>和</a:t>
            </a:r>
            <a:r>
              <a:rPr lang="zh-CN" altLang="en-US" dirty="0" smtClean="0">
                <a:solidFill>
                  <a:schemeClr val="tx2"/>
                </a:solidFill>
                <a:effectLst>
                  <a:outerShdw blurRad="38100" dist="38100" dir="2700000" algn="tl">
                    <a:srgbClr val="000000"/>
                  </a:outerShdw>
                </a:effectLst>
                <a:latin typeface="宋体" pitchFamily="2" charset="-122"/>
              </a:rPr>
              <a:t>反身边</a:t>
            </a:r>
            <a:r>
              <a:rPr lang="zh-CN" altLang="en-US" dirty="0" smtClean="0">
                <a:effectLst>
                  <a:outerShdw blurRad="38100" dist="38100" dir="2700000" algn="tl">
                    <a:srgbClr val="000000"/>
                  </a:outerShdw>
                </a:effectLst>
                <a:latin typeface="宋体" pitchFamily="2" charset="-122"/>
              </a:rPr>
              <a:t>的图称为</a:t>
            </a:r>
            <a:r>
              <a:rPr lang="zh-CN" altLang="en-US" dirty="0" smtClean="0">
                <a:solidFill>
                  <a:schemeClr val="tx2"/>
                </a:solidFill>
                <a:effectLst>
                  <a:outerShdw blurRad="38100" dist="38100" dir="2700000" algn="tl">
                    <a:srgbClr val="000000"/>
                  </a:outerShdw>
                </a:effectLst>
                <a:latin typeface="宋体" pitchFamily="2" charset="-122"/>
              </a:rPr>
              <a:t>无向图</a:t>
            </a:r>
            <a:r>
              <a:rPr lang="zh-CN" altLang="en-US" dirty="0" smtClean="0">
                <a:effectLst>
                  <a:outerShdw blurRad="38100" dist="38100" dir="2700000" algn="tl">
                    <a:srgbClr val="000000"/>
                  </a:outerShdw>
                </a:effectLst>
                <a:latin typeface="宋体" pitchFamily="2" charset="-122"/>
              </a:rPr>
              <a:t> </a:t>
            </a:r>
          </a:p>
          <a:p>
            <a:pPr eaLnBrk="1" hangingPunct="1">
              <a:defRPr/>
            </a:pPr>
            <a:r>
              <a:rPr lang="zh-CN" altLang="en-US" dirty="0" smtClean="0">
                <a:effectLst>
                  <a:outerShdw blurRad="38100" dist="38100" dir="2700000" algn="tl">
                    <a:srgbClr val="000000"/>
                  </a:outerShdw>
                </a:effectLst>
                <a:latin typeface="宋体" pitchFamily="2" charset="-122"/>
              </a:rPr>
              <a:t>不允许</a:t>
            </a:r>
            <a:r>
              <a:rPr lang="zh-CN" altLang="en-US" dirty="0" smtClean="0">
                <a:latin typeface="宋体" pitchFamily="2" charset="-122"/>
              </a:rPr>
              <a:t>有平行边和反身边的图称为</a:t>
            </a:r>
            <a:r>
              <a:rPr lang="zh-CN" altLang="en-US" dirty="0" smtClean="0">
                <a:solidFill>
                  <a:schemeClr val="tx2"/>
                </a:solidFill>
                <a:latin typeface="宋体" pitchFamily="2" charset="-122"/>
              </a:rPr>
              <a:t>简单图</a:t>
            </a:r>
            <a:r>
              <a:rPr lang="zh-CN" altLang="en-US" dirty="0" smtClean="0">
                <a:latin typeface="Times New Roman" pitchFamily="18" charset="0"/>
              </a:rPr>
              <a:t> </a:t>
            </a:r>
          </a:p>
        </p:txBody>
      </p:sp>
      <p:sp>
        <p:nvSpPr>
          <p:cNvPr id="46115" name="Oval 35"/>
          <p:cNvSpPr>
            <a:spLocks noChangeArrowheads="1"/>
          </p:cNvSpPr>
          <p:nvPr/>
        </p:nvSpPr>
        <p:spPr bwMode="auto">
          <a:xfrm>
            <a:off x="5257800" y="838200"/>
            <a:ext cx="1295400" cy="1219200"/>
          </a:xfrm>
          <a:prstGeom prst="ellipse">
            <a:avLst/>
          </a:prstGeom>
          <a:noFill/>
          <a:ln w="38100">
            <a:solidFill>
              <a:srgbClr val="DFEF49"/>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2400" b="0">
              <a:solidFill>
                <a:schemeClr val="folHlink"/>
              </a:solidFill>
              <a:latin typeface="Times New Roman" panose="02020603050405020304" pitchFamily="18" charset="0"/>
            </a:endParaRPr>
          </a:p>
        </p:txBody>
      </p:sp>
      <p:grpSp>
        <p:nvGrpSpPr>
          <p:cNvPr id="74757" name="Group 49"/>
          <p:cNvGrpSpPr>
            <a:grpSpLocks/>
          </p:cNvGrpSpPr>
          <p:nvPr/>
        </p:nvGrpSpPr>
        <p:grpSpPr bwMode="auto">
          <a:xfrm>
            <a:off x="2743200" y="1371600"/>
            <a:ext cx="3124200" cy="2486025"/>
            <a:chOff x="1728" y="1344"/>
            <a:chExt cx="1968" cy="1566"/>
          </a:xfrm>
        </p:grpSpPr>
        <p:sp>
          <p:nvSpPr>
            <p:cNvPr id="74760" name="Line 36"/>
            <p:cNvSpPr>
              <a:spLocks noChangeShapeType="1"/>
            </p:cNvSpPr>
            <p:nvPr/>
          </p:nvSpPr>
          <p:spPr bwMode="auto">
            <a:xfrm>
              <a:off x="1776" y="1440"/>
              <a:ext cx="144" cy="13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1" name="Line 41"/>
            <p:cNvSpPr>
              <a:spLocks noChangeShapeType="1"/>
            </p:cNvSpPr>
            <p:nvPr/>
          </p:nvSpPr>
          <p:spPr bwMode="auto">
            <a:xfrm flipH="1">
              <a:off x="1920" y="2880"/>
              <a:ext cx="1728"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2" name="Line 42"/>
            <p:cNvSpPr>
              <a:spLocks noChangeShapeType="1"/>
            </p:cNvSpPr>
            <p:nvPr/>
          </p:nvSpPr>
          <p:spPr bwMode="auto">
            <a:xfrm>
              <a:off x="1824" y="1440"/>
              <a:ext cx="1776" cy="13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3" name="Line 43"/>
            <p:cNvSpPr>
              <a:spLocks noChangeShapeType="1"/>
            </p:cNvSpPr>
            <p:nvPr/>
          </p:nvSpPr>
          <p:spPr bwMode="auto">
            <a:xfrm flipH="1">
              <a:off x="1920" y="1488"/>
              <a:ext cx="1344" cy="13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4764" name="Oval 37"/>
            <p:cNvSpPr>
              <a:spLocks noChangeArrowheads="1"/>
            </p:cNvSpPr>
            <p:nvPr/>
          </p:nvSpPr>
          <p:spPr bwMode="auto">
            <a:xfrm>
              <a:off x="1728" y="1344"/>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5" name="Oval 38"/>
            <p:cNvSpPr>
              <a:spLocks noChangeArrowheads="1"/>
            </p:cNvSpPr>
            <p:nvPr/>
          </p:nvSpPr>
          <p:spPr bwMode="auto">
            <a:xfrm>
              <a:off x="1872" y="2814"/>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6" name="Oval 39"/>
            <p:cNvSpPr>
              <a:spLocks noChangeArrowheads="1"/>
            </p:cNvSpPr>
            <p:nvPr/>
          </p:nvSpPr>
          <p:spPr bwMode="auto">
            <a:xfrm>
              <a:off x="3216" y="1440"/>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4767" name="Oval 40"/>
            <p:cNvSpPr>
              <a:spLocks noChangeArrowheads="1"/>
            </p:cNvSpPr>
            <p:nvPr/>
          </p:nvSpPr>
          <p:spPr bwMode="auto">
            <a:xfrm>
              <a:off x="3600" y="2802"/>
              <a:ext cx="96" cy="96"/>
            </a:xfrm>
            <a:prstGeom prst="ellipse">
              <a:avLst/>
            </a:prstGeom>
            <a:solidFill>
              <a:schemeClr val="accent1"/>
            </a:solidFill>
            <a:ln w="9525">
              <a:solidFill>
                <a:schemeClr val="accent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7475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C3C1C13-DC3B-48E0-8ADC-F9855C861B1C}" type="slidenum">
              <a:rPr kumimoji="0" lang="zh-CN" altLang="en-US" sz="1400" b="0" smtClean="0"/>
              <a:pPr>
                <a:spcBef>
                  <a:spcPct val="0"/>
                </a:spcBef>
                <a:buClrTx/>
                <a:buFontTx/>
                <a:buNone/>
              </a:pPr>
              <a:t>24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6125"/>
                                        </p:tgtEl>
                                        <p:attrNameLst>
                                          <p:attrName>style.visibility</p:attrName>
                                        </p:attrNameLst>
                                      </p:cBhvr>
                                      <p:to>
                                        <p:strVal val="visible"/>
                                      </p:to>
                                    </p:set>
                                    <p:animEffect transition="in" filter="wipe(up)">
                                      <p:cBhvr>
                                        <p:cTn id="7" dur="500"/>
                                        <p:tgtEl>
                                          <p:spTgt spid="46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115"/>
                                        </p:tgtEl>
                                        <p:attrNameLst>
                                          <p:attrName>style.visibility</p:attrName>
                                        </p:attrNameLst>
                                      </p:cBhvr>
                                      <p:to>
                                        <p:strVal val="visible"/>
                                      </p:to>
                                    </p:set>
                                    <p:animEffect transition="in" filter="dissolve">
                                      <p:cBhvr>
                                        <p:cTn id="12" dur="500"/>
                                        <p:tgtEl>
                                          <p:spTgt spid="461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6083">
                                            <p:txEl>
                                              <p:pRg st="0" end="0"/>
                                            </p:txEl>
                                          </p:spTgt>
                                        </p:tgtEl>
                                        <p:attrNameLst>
                                          <p:attrName>style.visibility</p:attrName>
                                        </p:attrNameLst>
                                      </p:cBhvr>
                                      <p:to>
                                        <p:strVal val="visible"/>
                                      </p:to>
                                    </p:set>
                                    <p:animEffect transition="in" filter="wipe(left)">
                                      <p:cBhvr>
                                        <p:cTn id="17" dur="500"/>
                                        <p:tgtEl>
                                          <p:spTgt spid="4608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6083">
                                            <p:txEl>
                                              <p:pRg st="1" end="1"/>
                                            </p:txEl>
                                          </p:spTgt>
                                        </p:tgtEl>
                                        <p:attrNameLst>
                                          <p:attrName>style.visibility</p:attrName>
                                        </p:attrNameLst>
                                      </p:cBhvr>
                                      <p:to>
                                        <p:strVal val="visible"/>
                                      </p:to>
                                    </p:set>
                                    <p:animEffect transition="in" filter="wipe(left)">
                                      <p:cBhvr>
                                        <p:cTn id="22" dur="500"/>
                                        <p:tgtEl>
                                          <p:spTgt spid="4608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25" grpId="0" animBg="1"/>
      <p:bldP spid="46083" grpId="0" build="p" autoUpdateAnimBg="0"/>
      <p:bldP spid="46115"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type="body" idx="1"/>
          </p:nvPr>
        </p:nvSpPr>
        <p:spPr>
          <a:xfrm>
            <a:off x="152400" y="533400"/>
            <a:ext cx="8839200" cy="6019800"/>
          </a:xfrm>
        </p:spPr>
        <p:txBody>
          <a:bodyPr/>
          <a:lstStyle/>
          <a:p>
            <a:pPr eaLnBrk="1" hangingPunct="1">
              <a:lnSpc>
                <a:spcPct val="120000"/>
              </a:lnSpc>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G＝(P, L)</a:t>
            </a:r>
            <a:r>
              <a:rPr lang="zh-CN" altLang="en-US" sz="3300" smtClean="0">
                <a:latin typeface="Times New Roman" panose="02020603050405020304" pitchFamily="18" charset="0"/>
              </a:rPr>
              <a:t>是一个图，今后，我们用</a:t>
            </a:r>
            <a:r>
              <a:rPr lang="en-US" altLang="zh-CN" sz="3300" smtClean="0">
                <a:latin typeface="Times New Roman" panose="02020603050405020304" pitchFamily="18" charset="0"/>
              </a:rPr>
              <a:t>P(G)</a:t>
            </a:r>
            <a:r>
              <a:rPr lang="zh-CN" altLang="en-US" sz="3300" smtClean="0">
                <a:latin typeface="Times New Roman" panose="02020603050405020304" pitchFamily="18" charset="0"/>
              </a:rPr>
              <a:t>表示</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的(节)</a:t>
            </a:r>
            <a:r>
              <a:rPr lang="zh-CN" altLang="en-US" sz="3300" smtClean="0">
                <a:solidFill>
                  <a:schemeClr val="tx2"/>
                </a:solidFill>
                <a:latin typeface="Times New Roman" panose="02020603050405020304" pitchFamily="18" charset="0"/>
              </a:rPr>
              <a:t>点集</a:t>
            </a:r>
            <a:r>
              <a:rPr lang="zh-CN" altLang="en-US" sz="3300" smtClean="0">
                <a:latin typeface="Times New Roman" panose="02020603050405020304" pitchFamily="18" charset="0"/>
              </a:rPr>
              <a:t>，用</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表示</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边集</a:t>
            </a:r>
            <a:r>
              <a:rPr lang="zh-CN" altLang="en-US" sz="3300" smtClean="0">
                <a:latin typeface="Times New Roman" panose="02020603050405020304" pitchFamily="18" charset="0"/>
              </a:rPr>
              <a:t>。</a:t>
            </a:r>
          </a:p>
          <a:p>
            <a:pPr eaLnBrk="1" hangingPunct="1">
              <a:lnSpc>
                <a:spcPct val="120000"/>
              </a:lnSpc>
            </a:pPr>
            <a:r>
              <a:rPr lang="zh-CN" altLang="en-US" sz="3300" smtClean="0">
                <a:latin typeface="Times New Roman" panose="02020603050405020304" pitchFamily="18" charset="0"/>
              </a:rPr>
              <a:t>设</a:t>
            </a:r>
            <a:r>
              <a:rPr lang="en-US" altLang="zh-CN" sz="3300" i="1" smtClean="0">
                <a:latin typeface="Times New Roman" panose="02020603050405020304" pitchFamily="18" charset="0"/>
              </a:rPr>
              <a:t>l</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并假设</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是连接</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的边，则称</a:t>
            </a:r>
            <a:r>
              <a:rPr lang="en-US" altLang="zh-CN" sz="3300" smtClean="0">
                <a:latin typeface="Times New Roman" panose="02020603050405020304" pitchFamily="18" charset="0"/>
              </a:rPr>
              <a:t>u，v</a:t>
            </a:r>
            <a:r>
              <a:rPr lang="zh-CN" altLang="en-US" sz="3300" smtClean="0">
                <a:latin typeface="Times New Roman" panose="02020603050405020304" pitchFamily="18" charset="0"/>
              </a:rPr>
              <a:t>是</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的端点，并称</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与</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相邻。有时，在不致引起混淆的情况下，将</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记为</a:t>
            </a:r>
            <a:r>
              <a:rPr lang="en-US" altLang="zh-CN" sz="3300" smtClean="0">
                <a:latin typeface="Times New Roman" panose="02020603050405020304" pitchFamily="18" charset="0"/>
              </a:rPr>
              <a:t>uv。</a:t>
            </a:r>
            <a:endParaRPr lang="zh-CN" altLang="en-US" sz="3300" smtClean="0">
              <a:latin typeface="Times New Roman" panose="02020603050405020304" pitchFamily="18" charset="0"/>
            </a:endParaRPr>
          </a:p>
          <a:p>
            <a:pPr eaLnBrk="1" hangingPunct="1">
              <a:lnSpc>
                <a:spcPct val="120000"/>
              </a:lnSpc>
            </a:pPr>
            <a:r>
              <a:rPr lang="zh-CN" altLang="en-US" sz="3300" smtClean="0">
                <a:latin typeface="Times New Roman" panose="02020603050405020304" pitchFamily="18" charset="0"/>
              </a:rPr>
              <a:t>若</a:t>
            </a:r>
            <a:r>
              <a:rPr lang="en-US" altLang="zh-CN" sz="3300" i="1" smtClean="0">
                <a:latin typeface="Times New Roman" panose="02020603050405020304" pitchFamily="18" charset="0"/>
              </a:rPr>
              <a:t>l</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 </a:t>
            </a:r>
            <a:r>
              <a:rPr lang="en-US" altLang="zh-CN" sz="3300" i="1" smtClean="0">
                <a:latin typeface="Times New Roman" panose="02020603050405020304" pitchFamily="18" charset="0"/>
              </a:rPr>
              <a:t>l</a:t>
            </a:r>
            <a:r>
              <a:rPr lang="en-US" altLang="zh-CN" sz="3300" baseline="-30000" smtClean="0">
                <a:latin typeface="Times New Roman" panose="02020603050405020304" pitchFamily="18" charset="0"/>
              </a:rPr>
              <a:t>2</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且</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和</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有公共的端点，则称边</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与</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 </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相邻。</a:t>
            </a:r>
          </a:p>
        </p:txBody>
      </p:sp>
      <p:sp>
        <p:nvSpPr>
          <p:cNvPr id="2" name="页脚占位符 1"/>
          <p:cNvSpPr>
            <a:spLocks noGrp="1"/>
          </p:cNvSpPr>
          <p:nvPr>
            <p:ph type="ftr" sz="quarter" idx="11"/>
          </p:nvPr>
        </p:nvSpPr>
        <p:spPr/>
        <p:txBody>
          <a:bodyPr/>
          <a:lstStyle/>
          <a:p>
            <a:pPr>
              <a:defRPr/>
            </a:pPr>
            <a:endParaRPr lang="en-US" altLang="zh-CN"/>
          </a:p>
        </p:txBody>
      </p:sp>
      <p:sp>
        <p:nvSpPr>
          <p:cNvPr id="7680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6ECED68-B803-46DC-887A-2052EA26C227}" type="slidenum">
              <a:rPr kumimoji="0" lang="zh-CN" altLang="en-US" sz="1400" b="0" smtClean="0"/>
              <a:pPr>
                <a:spcBef>
                  <a:spcPct val="0"/>
                </a:spcBef>
                <a:buClrTx/>
                <a:buFontTx/>
                <a:buNone/>
              </a:pPr>
              <a:t>25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0">
                                            <p:txEl>
                                              <p:pRg st="1" end="1"/>
                                            </p:txEl>
                                          </p:spTgt>
                                        </p:tgtEl>
                                        <p:attrNameLst>
                                          <p:attrName>style.visibility</p:attrName>
                                        </p:attrNameLst>
                                      </p:cBhvr>
                                      <p:to>
                                        <p:strVal val="visible"/>
                                      </p:to>
                                    </p:set>
                                    <p:anim calcmode="lin" valueType="num">
                                      <p:cBhvr additive="base">
                                        <p:cTn id="13"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0">
                                            <p:txEl>
                                              <p:pRg st="2" end="2"/>
                                            </p:txEl>
                                          </p:spTgt>
                                        </p:tgtEl>
                                        <p:attrNameLst>
                                          <p:attrName>style.visibility</p:attrName>
                                        </p:attrNameLst>
                                      </p:cBhvr>
                                      <p:to>
                                        <p:strVal val="visible"/>
                                      </p:to>
                                    </p:set>
                                    <p:anim calcmode="lin" valueType="num">
                                      <p:cBhvr additive="base">
                                        <p:cTn id="19"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3"/>
          <p:cNvSpPr>
            <a:spLocks noGrp="1" noChangeArrowheads="1"/>
          </p:cNvSpPr>
          <p:nvPr>
            <p:ph type="body" idx="1"/>
          </p:nvPr>
        </p:nvSpPr>
        <p:spPr>
          <a:xfrm>
            <a:off x="381000" y="762000"/>
            <a:ext cx="8763000" cy="1828800"/>
          </a:xfrm>
        </p:spPr>
        <p:txBody>
          <a:bodyPr/>
          <a:lstStyle/>
          <a:p>
            <a:pPr eaLnBrk="1" hangingPunct="1"/>
            <a:r>
              <a:rPr lang="zh-CN" altLang="en-US" sz="3300" smtClean="0">
                <a:latin typeface="Times New Roman" panose="02020603050405020304" pitchFamily="18" charset="0"/>
              </a:rPr>
              <a:t>没有任何边(</a:t>
            </a:r>
            <a:r>
              <a:rPr lang="en-US" altLang="zh-CN" sz="3300" smtClean="0">
                <a:latin typeface="Times New Roman" panose="02020603050405020304" pitchFamily="18" charset="0"/>
              </a:rPr>
              <a:t>L(G)=</a:t>
            </a:r>
            <a:r>
              <a:rPr lang="en-US" altLang="zh-CN" sz="3300" smtClean="0">
                <a:latin typeface="Times New Roman" panose="02020603050405020304" pitchFamily="18" charset="0"/>
                <a:sym typeface="Symbol" panose="05050102010706020507" pitchFamily="18" charset="2"/>
              </a:rPr>
              <a:t>)</a:t>
            </a:r>
            <a:r>
              <a:rPr lang="zh-CN" altLang="en-US" sz="3300" smtClean="0">
                <a:latin typeface="Times New Roman" panose="02020603050405020304" pitchFamily="18" charset="0"/>
              </a:rPr>
              <a:t>的图称为</a:t>
            </a:r>
            <a:r>
              <a:rPr lang="zh-CN" altLang="en-US" sz="3300" smtClean="0">
                <a:solidFill>
                  <a:schemeClr val="tx2"/>
                </a:solidFill>
                <a:latin typeface="Times New Roman" panose="02020603050405020304" pitchFamily="18" charset="0"/>
                <a:ea typeface="黑体" panose="02010609060101010101" pitchFamily="49" charset="-122"/>
              </a:rPr>
              <a:t>零图</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只有一个点的图称为</a:t>
            </a:r>
            <a:r>
              <a:rPr lang="zh-CN" altLang="en-US" sz="3300" smtClean="0">
                <a:solidFill>
                  <a:schemeClr val="tx2"/>
                </a:solidFill>
                <a:latin typeface="Times New Roman" panose="02020603050405020304" pitchFamily="18" charset="0"/>
                <a:ea typeface="黑体" panose="02010609060101010101" pitchFamily="49" charset="-122"/>
              </a:rPr>
              <a:t>平凡图</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任意两点之间都有边的图称为</a:t>
            </a:r>
            <a:r>
              <a:rPr lang="zh-CN" altLang="en-US" sz="3300" smtClean="0">
                <a:solidFill>
                  <a:schemeClr val="tx2"/>
                </a:solidFill>
                <a:latin typeface="Times New Roman" panose="02020603050405020304" pitchFamily="18" charset="0"/>
                <a:ea typeface="黑体" panose="02010609060101010101" pitchFamily="49" charset="-122"/>
              </a:rPr>
              <a:t>完全图</a:t>
            </a:r>
            <a:r>
              <a:rPr lang="zh-CN" altLang="en-US" sz="3300" smtClean="0">
                <a:latin typeface="Times New Roman" panose="02020603050405020304" pitchFamily="18" charset="0"/>
              </a:rPr>
              <a:t>。 </a:t>
            </a:r>
          </a:p>
        </p:txBody>
      </p:sp>
      <p:grpSp>
        <p:nvGrpSpPr>
          <p:cNvPr id="2" name="Group 40"/>
          <p:cNvGrpSpPr>
            <a:grpSpLocks/>
          </p:cNvGrpSpPr>
          <p:nvPr/>
        </p:nvGrpSpPr>
        <p:grpSpPr bwMode="auto">
          <a:xfrm>
            <a:off x="352425" y="3581400"/>
            <a:ext cx="2425700" cy="2484438"/>
            <a:chOff x="326" y="2256"/>
            <a:chExt cx="1416" cy="1565"/>
          </a:xfrm>
        </p:grpSpPr>
        <p:sp>
          <p:nvSpPr>
            <p:cNvPr id="77848" name="Line 14"/>
            <p:cNvSpPr>
              <a:spLocks noChangeShapeType="1"/>
            </p:cNvSpPr>
            <p:nvPr/>
          </p:nvSpPr>
          <p:spPr bwMode="auto">
            <a:xfrm>
              <a:off x="480" y="235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9" name="Oval 15"/>
            <p:cNvSpPr>
              <a:spLocks noChangeArrowheads="1"/>
            </p:cNvSpPr>
            <p:nvPr/>
          </p:nvSpPr>
          <p:spPr bwMode="auto">
            <a:xfrm>
              <a:off x="432"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0" name="Oval 16"/>
            <p:cNvSpPr>
              <a:spLocks noChangeArrowheads="1"/>
            </p:cNvSpPr>
            <p:nvPr/>
          </p:nvSpPr>
          <p:spPr bwMode="auto">
            <a:xfrm>
              <a:off x="432" y="321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1" name="Oval 17"/>
            <p:cNvSpPr>
              <a:spLocks noChangeArrowheads="1"/>
            </p:cNvSpPr>
            <p:nvPr/>
          </p:nvSpPr>
          <p:spPr bwMode="auto">
            <a:xfrm>
              <a:off x="1326" y="22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2" name="Oval 18"/>
            <p:cNvSpPr>
              <a:spLocks noChangeArrowheads="1"/>
            </p:cNvSpPr>
            <p:nvPr/>
          </p:nvSpPr>
          <p:spPr bwMode="auto">
            <a:xfrm>
              <a:off x="1320" y="3204"/>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53" name="Line 19"/>
            <p:cNvSpPr>
              <a:spLocks noChangeShapeType="1"/>
            </p:cNvSpPr>
            <p:nvPr/>
          </p:nvSpPr>
          <p:spPr bwMode="auto">
            <a:xfrm>
              <a:off x="1374" y="2352"/>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4" name="Line 20"/>
            <p:cNvSpPr>
              <a:spLocks noChangeShapeType="1"/>
            </p:cNvSpPr>
            <p:nvPr/>
          </p:nvSpPr>
          <p:spPr bwMode="auto">
            <a:xfrm>
              <a:off x="540" y="2322"/>
              <a:ext cx="786" cy="9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5" name="Line 21"/>
            <p:cNvSpPr>
              <a:spLocks noChangeShapeType="1"/>
            </p:cNvSpPr>
            <p:nvPr/>
          </p:nvSpPr>
          <p:spPr bwMode="auto">
            <a:xfrm flipH="1">
              <a:off x="540" y="2343"/>
              <a:ext cx="786"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56" name="Text Box 37"/>
            <p:cNvSpPr txBox="1">
              <a:spLocks noChangeArrowheads="1"/>
            </p:cNvSpPr>
            <p:nvPr/>
          </p:nvSpPr>
          <p:spPr bwMode="auto">
            <a:xfrm>
              <a:off x="326" y="3456"/>
              <a:ext cx="1416"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a) (</a:t>
              </a:r>
              <a:r>
                <a:rPr lang="zh-CN" altLang="en-US">
                  <a:latin typeface="Times New Roman" panose="02020603050405020304" pitchFamily="18" charset="0"/>
                </a:rPr>
                <a:t>简单</a:t>
              </a:r>
              <a:r>
                <a:rPr lang="en-US" altLang="zh-CN">
                  <a:latin typeface="Times New Roman" panose="02020603050405020304" pitchFamily="18" charset="0"/>
                </a:rPr>
                <a:t>)</a:t>
              </a:r>
              <a:r>
                <a:rPr lang="zh-CN" altLang="en-US">
                  <a:latin typeface="Times New Roman" panose="02020603050405020304" pitchFamily="18" charset="0"/>
                </a:rPr>
                <a:t>图</a:t>
              </a:r>
            </a:p>
          </p:txBody>
        </p:sp>
      </p:grpSp>
      <p:grpSp>
        <p:nvGrpSpPr>
          <p:cNvPr id="3" name="Group 41"/>
          <p:cNvGrpSpPr>
            <a:grpSpLocks/>
          </p:cNvGrpSpPr>
          <p:nvPr/>
        </p:nvGrpSpPr>
        <p:grpSpPr bwMode="auto">
          <a:xfrm>
            <a:off x="3657600" y="3505200"/>
            <a:ext cx="1828800" cy="2560638"/>
            <a:chOff x="2304" y="2208"/>
            <a:chExt cx="1008" cy="1613"/>
          </a:xfrm>
        </p:grpSpPr>
        <p:sp>
          <p:nvSpPr>
            <p:cNvPr id="77843" name="Oval 33"/>
            <p:cNvSpPr>
              <a:spLocks noChangeArrowheads="1"/>
            </p:cNvSpPr>
            <p:nvPr/>
          </p:nvSpPr>
          <p:spPr bwMode="auto">
            <a:xfrm>
              <a:off x="2322"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4" name="Oval 34"/>
            <p:cNvSpPr>
              <a:spLocks noChangeArrowheads="1"/>
            </p:cNvSpPr>
            <p:nvPr/>
          </p:nvSpPr>
          <p:spPr bwMode="auto">
            <a:xfrm>
              <a:off x="2322" y="316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5" name="Oval 35"/>
            <p:cNvSpPr>
              <a:spLocks noChangeArrowheads="1"/>
            </p:cNvSpPr>
            <p:nvPr/>
          </p:nvSpPr>
          <p:spPr bwMode="auto">
            <a:xfrm>
              <a:off x="3216"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6" name="Oval 36"/>
            <p:cNvSpPr>
              <a:spLocks noChangeArrowheads="1"/>
            </p:cNvSpPr>
            <p:nvPr/>
          </p:nvSpPr>
          <p:spPr bwMode="auto">
            <a:xfrm>
              <a:off x="3210" y="31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47" name="Text Box 38"/>
            <p:cNvSpPr txBox="1">
              <a:spLocks noChangeArrowheads="1"/>
            </p:cNvSpPr>
            <p:nvPr/>
          </p:nvSpPr>
          <p:spPr bwMode="auto">
            <a:xfrm>
              <a:off x="2304" y="3456"/>
              <a:ext cx="88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b) </a:t>
              </a:r>
              <a:r>
                <a:rPr lang="zh-CN" altLang="en-US">
                  <a:latin typeface="Times New Roman" panose="02020603050405020304" pitchFamily="18" charset="0"/>
                </a:rPr>
                <a:t>零图</a:t>
              </a:r>
            </a:p>
          </p:txBody>
        </p:sp>
      </p:grpSp>
      <p:grpSp>
        <p:nvGrpSpPr>
          <p:cNvPr id="4" name="Group 42"/>
          <p:cNvGrpSpPr>
            <a:grpSpLocks/>
          </p:cNvGrpSpPr>
          <p:nvPr/>
        </p:nvGrpSpPr>
        <p:grpSpPr bwMode="auto">
          <a:xfrm>
            <a:off x="6629400" y="3505200"/>
            <a:ext cx="1960563" cy="2560638"/>
            <a:chOff x="4176" y="2208"/>
            <a:chExt cx="1135" cy="1613"/>
          </a:xfrm>
        </p:grpSpPr>
        <p:sp>
          <p:nvSpPr>
            <p:cNvPr id="77832" name="Line 23"/>
            <p:cNvSpPr>
              <a:spLocks noChangeShapeType="1"/>
            </p:cNvSpPr>
            <p:nvPr/>
          </p:nvSpPr>
          <p:spPr bwMode="auto">
            <a:xfrm>
              <a:off x="4290" y="2304"/>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3" name="Oval 24"/>
            <p:cNvSpPr>
              <a:spLocks noChangeArrowheads="1"/>
            </p:cNvSpPr>
            <p:nvPr/>
          </p:nvSpPr>
          <p:spPr bwMode="auto">
            <a:xfrm>
              <a:off x="4242"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4" name="Oval 25"/>
            <p:cNvSpPr>
              <a:spLocks noChangeArrowheads="1"/>
            </p:cNvSpPr>
            <p:nvPr/>
          </p:nvSpPr>
          <p:spPr bwMode="auto">
            <a:xfrm>
              <a:off x="4242" y="316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5" name="Oval 26"/>
            <p:cNvSpPr>
              <a:spLocks noChangeArrowheads="1"/>
            </p:cNvSpPr>
            <p:nvPr/>
          </p:nvSpPr>
          <p:spPr bwMode="auto">
            <a:xfrm>
              <a:off x="5136" y="2208"/>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6" name="Oval 27"/>
            <p:cNvSpPr>
              <a:spLocks noChangeArrowheads="1"/>
            </p:cNvSpPr>
            <p:nvPr/>
          </p:nvSpPr>
          <p:spPr bwMode="auto">
            <a:xfrm>
              <a:off x="5130" y="3156"/>
              <a:ext cx="96" cy="96"/>
            </a:xfrm>
            <a:prstGeom prst="ellipse">
              <a:avLst/>
            </a:prstGeom>
            <a:solidFill>
              <a:schemeClr val="accent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77837" name="Line 28"/>
            <p:cNvSpPr>
              <a:spLocks noChangeShapeType="1"/>
            </p:cNvSpPr>
            <p:nvPr/>
          </p:nvSpPr>
          <p:spPr bwMode="auto">
            <a:xfrm>
              <a:off x="5184" y="2304"/>
              <a:ext cx="0" cy="86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8" name="Line 29"/>
            <p:cNvSpPr>
              <a:spLocks noChangeShapeType="1"/>
            </p:cNvSpPr>
            <p:nvPr/>
          </p:nvSpPr>
          <p:spPr bwMode="auto">
            <a:xfrm>
              <a:off x="4350" y="2274"/>
              <a:ext cx="786" cy="93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39" name="Line 30"/>
            <p:cNvSpPr>
              <a:spLocks noChangeShapeType="1"/>
            </p:cNvSpPr>
            <p:nvPr/>
          </p:nvSpPr>
          <p:spPr bwMode="auto">
            <a:xfrm flipH="1">
              <a:off x="4350" y="2295"/>
              <a:ext cx="786" cy="91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0" name="Line 31"/>
            <p:cNvSpPr>
              <a:spLocks noChangeShapeType="1"/>
            </p:cNvSpPr>
            <p:nvPr/>
          </p:nvSpPr>
          <p:spPr bwMode="auto">
            <a:xfrm>
              <a:off x="4341" y="2256"/>
              <a:ext cx="7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1" name="Line 32"/>
            <p:cNvSpPr>
              <a:spLocks noChangeShapeType="1"/>
            </p:cNvSpPr>
            <p:nvPr/>
          </p:nvSpPr>
          <p:spPr bwMode="auto">
            <a:xfrm>
              <a:off x="4338" y="3216"/>
              <a:ext cx="79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7842" name="Text Box 39"/>
            <p:cNvSpPr txBox="1">
              <a:spLocks noChangeArrowheads="1"/>
            </p:cNvSpPr>
            <p:nvPr/>
          </p:nvSpPr>
          <p:spPr bwMode="auto">
            <a:xfrm>
              <a:off x="4176" y="3456"/>
              <a:ext cx="1135"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a:latin typeface="Times New Roman" panose="02020603050405020304" pitchFamily="18" charset="0"/>
                </a:rPr>
                <a:t>(</a:t>
              </a:r>
              <a:r>
                <a:rPr lang="en-US" altLang="zh-CN">
                  <a:latin typeface="Times New Roman" panose="02020603050405020304" pitchFamily="18" charset="0"/>
                </a:rPr>
                <a:t>c) </a:t>
              </a:r>
              <a:r>
                <a:rPr lang="zh-CN" altLang="en-US">
                  <a:latin typeface="Times New Roman" panose="02020603050405020304" pitchFamily="18" charset="0"/>
                  <a:ea typeface="黑体" panose="02010609060101010101" pitchFamily="49" charset="-122"/>
                </a:rPr>
                <a:t>完全图</a:t>
              </a:r>
              <a:endParaRPr lang="en-US" altLang="zh-CN">
                <a:latin typeface="Times New Roman" panose="02020603050405020304" pitchFamily="18" charset="0"/>
                <a:ea typeface="黑体" panose="02010609060101010101" pitchFamily="49" charset="-122"/>
              </a:endParaRPr>
            </a:p>
          </p:txBody>
        </p:sp>
      </p:grpSp>
      <p:sp>
        <p:nvSpPr>
          <p:cNvPr id="5" name="页脚占位符 4"/>
          <p:cNvSpPr>
            <a:spLocks noGrp="1"/>
          </p:cNvSpPr>
          <p:nvPr>
            <p:ph type="ftr" sz="quarter" idx="11"/>
          </p:nvPr>
        </p:nvSpPr>
        <p:spPr/>
        <p:txBody>
          <a:bodyPr/>
          <a:lstStyle/>
          <a:p>
            <a:pPr>
              <a:defRPr/>
            </a:pPr>
            <a:endParaRPr lang="en-US" altLang="zh-CN"/>
          </a:p>
        </p:txBody>
      </p:sp>
      <p:sp>
        <p:nvSpPr>
          <p:cNvPr id="7783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54F0B7D-7C77-4BAB-A967-0FE758B1CE52}" type="slidenum">
              <a:rPr kumimoji="0" lang="zh-CN" altLang="en-US" sz="1400" b="0" smtClean="0"/>
              <a:pPr>
                <a:spcBef>
                  <a:spcPct val="0"/>
                </a:spcBef>
                <a:buClrTx/>
                <a:buFontTx/>
                <a:buNone/>
              </a:pPr>
              <a:t>26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anim calcmode="lin" valueType="num">
                                      <p:cBhvr additive="base">
                                        <p:cTn id="7" dur="500" fill="hold"/>
                                        <p:tgtEl>
                                          <p:spTgt spid="3379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4">
                                            <p:txEl>
                                              <p:pRg st="1" end="1"/>
                                            </p:txEl>
                                          </p:spTgt>
                                        </p:tgtEl>
                                        <p:attrNameLst>
                                          <p:attrName>style.visibility</p:attrName>
                                        </p:attrNameLst>
                                      </p:cBhvr>
                                      <p:to>
                                        <p:strVal val="visible"/>
                                      </p:to>
                                    </p:set>
                                    <p:anim calcmode="lin" valueType="num">
                                      <p:cBhvr additive="base">
                                        <p:cTn id="13" dur="500" fill="hold"/>
                                        <p:tgtEl>
                                          <p:spTgt spid="3379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3794">
                                            <p:txEl>
                                              <p:pRg st="2" end="2"/>
                                            </p:txEl>
                                          </p:spTgt>
                                        </p:tgtEl>
                                        <p:attrNameLst>
                                          <p:attrName>style.visibility</p:attrName>
                                        </p:attrNameLst>
                                      </p:cBhvr>
                                      <p:to>
                                        <p:strVal val="visible"/>
                                      </p:to>
                                    </p:set>
                                    <p:anim calcmode="lin" valueType="num">
                                      <p:cBhvr additive="base">
                                        <p:cTn id="19" dur="500" fill="hold"/>
                                        <p:tgtEl>
                                          <p:spTgt spid="3379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37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ppt_x</p:attrName>
                                        </p:attrNameLst>
                                      </p:cBhvr>
                                      <p:tavLst>
                                        <p:tav tm="0">
                                          <p:val>
                                            <p:strVal val="#ppt_x"/>
                                          </p:val>
                                        </p:tav>
                                        <p:tav tm="100000">
                                          <p:val>
                                            <p:strVal val="#ppt_x"/>
                                          </p:val>
                                        </p:tav>
                                      </p:tavLst>
                                    </p:anim>
                                    <p:anim calcmode="lin" valueType="num">
                                      <p:cBhvr additive="base">
                                        <p:cTn id="26"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AutoShape 3"/>
          <p:cNvSpPr>
            <a:spLocks noChangeAspect="1" noChangeArrowheads="1"/>
          </p:cNvSpPr>
          <p:nvPr>
            <p:ph type="body" idx="1"/>
          </p:nvPr>
        </p:nvSpPr>
        <p:spPr>
          <a:xfrm>
            <a:off x="381000" y="762000"/>
            <a:ext cx="8458200" cy="4114800"/>
          </a:xfrm>
        </p:spPr>
        <p:txBody>
          <a:bodyPr/>
          <a:lstStyle/>
          <a:p>
            <a:pPr marL="0" indent="0" eaLnBrk="1" hangingPunct="1">
              <a:lnSpc>
                <a:spcPct val="125000"/>
              </a:lnSpc>
              <a:spcBef>
                <a:spcPct val="0"/>
              </a:spcBef>
              <a:buFont typeface="Wingdings" panose="05000000000000000000" pitchFamily="2" charset="2"/>
              <a:buNone/>
            </a:pPr>
            <a:r>
              <a:rPr lang="zh-CN" altLang="en-US" sz="3300" smtClean="0">
                <a:solidFill>
                  <a:schemeClr val="tx2"/>
                </a:solidFill>
                <a:latin typeface="宋体" panose="02010600030101010101" pitchFamily="2" charset="-122"/>
              </a:rPr>
              <a:t>定义</a:t>
            </a:r>
            <a:r>
              <a:rPr lang="zh-CN" altLang="en-US" sz="3300" smtClean="0">
                <a:solidFill>
                  <a:schemeClr val="tx2"/>
                </a:solidFill>
                <a:latin typeface="Times New Roman" panose="02020603050405020304" pitchFamily="18" charset="0"/>
              </a:rPr>
              <a:t>4.4.7</a:t>
            </a:r>
            <a:r>
              <a:rPr lang="zh-CN" altLang="en-US" sz="3300" smtClean="0">
                <a:latin typeface="Times New Roman" panose="02020603050405020304" pitchFamily="18" charset="0"/>
              </a:rPr>
              <a:t>  </a:t>
            </a:r>
            <a:r>
              <a:rPr lang="zh-CN" altLang="en-US" sz="3300" smtClean="0">
                <a:latin typeface="宋体" panose="02010600030101010101" pitchFamily="2" charset="-122"/>
              </a:rPr>
              <a:t>设</a:t>
            </a:r>
            <a:r>
              <a:rPr lang="en-US" altLang="zh-CN" sz="3300" smtClean="0">
                <a:latin typeface="Times New Roman" panose="02020603050405020304" pitchFamily="18" charset="0"/>
              </a:rPr>
              <a:t>G</a:t>
            </a:r>
            <a:r>
              <a:rPr lang="en-US" altLang="zh-CN" sz="3300" smtClean="0">
                <a:latin typeface="宋体" panose="02010600030101010101" pitchFamily="2" charset="-122"/>
              </a:rPr>
              <a:t>，</a:t>
            </a:r>
            <a:r>
              <a:rPr lang="en-US" altLang="zh-CN" sz="3300" smtClean="0">
                <a:latin typeface="Times New Roman" panose="02020603050405020304" pitchFamily="18" charset="0"/>
              </a:rPr>
              <a:t>H</a:t>
            </a:r>
            <a:r>
              <a:rPr lang="zh-CN" altLang="en-US" sz="3300" smtClean="0">
                <a:latin typeface="宋体" panose="02010600030101010101" pitchFamily="2" charset="-122"/>
              </a:rPr>
              <a:t>是两个有限图，如果</a:t>
            </a:r>
            <a:r>
              <a:rPr lang="en-US" altLang="zh-CN" sz="3300" smtClean="0">
                <a:latin typeface="Times New Roman" panose="02020603050405020304" pitchFamily="18" charset="0"/>
              </a:rPr>
              <a:t>P(G)=P(H)</a:t>
            </a:r>
            <a:r>
              <a:rPr lang="en-US" altLang="zh-CN" sz="3300" smtClean="0">
                <a:latin typeface="宋体" panose="02010600030101010101" pitchFamily="2" charset="-122"/>
              </a:rPr>
              <a:t>，</a:t>
            </a:r>
            <a:r>
              <a:rPr lang="zh-CN" altLang="en-US" sz="3300" smtClean="0">
                <a:latin typeface="宋体" panose="02010600030101010101" pitchFamily="2" charset="-122"/>
              </a:rPr>
              <a:t>并且对</a:t>
            </a:r>
            <a:r>
              <a:rPr lang="en-US" altLang="zh-CN" sz="3300" smtClean="0">
                <a:latin typeface="Times New Roman" panose="02020603050405020304" pitchFamily="18" charset="0"/>
              </a:rPr>
              <a:t>G</a:t>
            </a:r>
            <a:r>
              <a:rPr lang="en-US" altLang="zh-CN" sz="3300" smtClean="0">
                <a:latin typeface="宋体" panose="02010600030101010101" pitchFamily="2" charset="-122"/>
              </a:rPr>
              <a:t>，</a:t>
            </a:r>
            <a:r>
              <a:rPr lang="en-US" altLang="zh-CN" sz="3300" smtClean="0">
                <a:latin typeface="Times New Roman" panose="02020603050405020304" pitchFamily="18" charset="0"/>
              </a:rPr>
              <a:t>H</a:t>
            </a:r>
            <a:r>
              <a:rPr lang="zh-CN" altLang="en-US" sz="3300" smtClean="0">
                <a:latin typeface="宋体" panose="02010600030101010101" pitchFamily="2" charset="-122"/>
              </a:rPr>
              <a:t>中任意两点</a:t>
            </a:r>
            <a:r>
              <a:rPr lang="en-US" altLang="zh-CN" sz="3300" smtClean="0">
                <a:latin typeface="Times New Roman" panose="02020603050405020304" pitchFamily="18" charset="0"/>
              </a:rPr>
              <a:t>u</a:t>
            </a:r>
            <a:r>
              <a:rPr lang="en-US" altLang="zh-CN" sz="3300" smtClean="0">
                <a:latin typeface="宋体" panose="02010600030101010101" pitchFamily="2" charset="-122"/>
              </a:rPr>
              <a:t>、</a:t>
            </a:r>
            <a:r>
              <a:rPr lang="en-US" altLang="zh-CN" sz="3300" smtClean="0">
                <a:latin typeface="Times New Roman" panose="02020603050405020304" pitchFamily="18" charset="0"/>
              </a:rPr>
              <a:t>v</a:t>
            </a:r>
            <a:r>
              <a:rPr lang="en-US" altLang="zh-CN" sz="3300" smtClean="0">
                <a:latin typeface="宋体" panose="02010600030101010101" pitchFamily="2" charset="-122"/>
              </a:rPr>
              <a:t>，</a:t>
            </a:r>
            <a:r>
              <a:rPr lang="en-US" altLang="zh-CN" sz="3300" smtClean="0">
                <a:solidFill>
                  <a:schemeClr val="tx2"/>
                </a:solidFill>
                <a:latin typeface="Times New Roman" panose="02020603050405020304" pitchFamily="18" charset="0"/>
              </a:rPr>
              <a:t>u</a:t>
            </a:r>
            <a:r>
              <a:rPr lang="zh-CN" altLang="en-US" sz="3300" smtClean="0">
                <a:solidFill>
                  <a:schemeClr val="tx2"/>
                </a:solidFill>
                <a:latin typeface="宋体" panose="02010600030101010101" pitchFamily="2" charset="-122"/>
              </a:rPr>
              <a:t>和</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宋体" panose="02010600030101010101" pitchFamily="2" charset="-122"/>
              </a:rPr>
              <a:t>在</a:t>
            </a:r>
            <a:r>
              <a:rPr lang="en-US" altLang="zh-CN" sz="3300" smtClean="0">
                <a:solidFill>
                  <a:schemeClr val="tx2"/>
                </a:solidFill>
                <a:latin typeface="Times New Roman" panose="02020603050405020304" pitchFamily="18" charset="0"/>
              </a:rPr>
              <a:t>G</a:t>
            </a:r>
            <a:r>
              <a:rPr lang="zh-CN" altLang="en-US" sz="3300" smtClean="0">
                <a:solidFill>
                  <a:schemeClr val="tx2"/>
                </a:solidFill>
                <a:latin typeface="宋体" panose="02010600030101010101" pitchFamily="2" charset="-122"/>
              </a:rPr>
              <a:t>中相邻</a:t>
            </a:r>
            <a:r>
              <a:rPr lang="zh-CN" altLang="en-US" sz="3300" smtClean="0">
                <a:latin typeface="宋体" panose="02010600030101010101" pitchFamily="2" charset="-122"/>
              </a:rPr>
              <a:t>当且仅当</a:t>
            </a:r>
            <a:r>
              <a:rPr lang="zh-CN" altLang="en-US" sz="3300" smtClean="0">
                <a:solidFill>
                  <a:schemeClr val="tx2"/>
                </a:solidFill>
                <a:latin typeface="宋体" panose="02010600030101010101" pitchFamily="2" charset="-122"/>
              </a:rPr>
              <a:t>它们在</a:t>
            </a:r>
            <a:r>
              <a:rPr lang="en-US" altLang="zh-CN" sz="3300" smtClean="0">
                <a:solidFill>
                  <a:schemeClr val="tx2"/>
                </a:solidFill>
                <a:latin typeface="Times New Roman" panose="02020603050405020304" pitchFamily="18" charset="0"/>
              </a:rPr>
              <a:t>H</a:t>
            </a:r>
            <a:r>
              <a:rPr lang="zh-CN" altLang="en-US" sz="3300" smtClean="0">
                <a:solidFill>
                  <a:schemeClr val="tx2"/>
                </a:solidFill>
                <a:latin typeface="宋体" panose="02010600030101010101" pitchFamily="2" charset="-122"/>
              </a:rPr>
              <a:t>中不相邻</a:t>
            </a:r>
            <a:r>
              <a:rPr lang="zh-CN" altLang="en-US" sz="3300" smtClean="0">
                <a:latin typeface="宋体" panose="02010600030101010101" pitchFamily="2" charset="-122"/>
              </a:rPr>
              <a:t>，则称</a:t>
            </a:r>
            <a:r>
              <a:rPr lang="en-US" altLang="zh-CN" sz="3300" smtClean="0">
                <a:latin typeface="Times New Roman" panose="02020603050405020304" pitchFamily="18" charset="0"/>
              </a:rPr>
              <a:t>G</a:t>
            </a:r>
            <a:r>
              <a:rPr lang="zh-CN" altLang="en-US" sz="3300" smtClean="0">
                <a:latin typeface="宋体" panose="02010600030101010101" pitchFamily="2" charset="-122"/>
              </a:rPr>
              <a:t>是</a:t>
            </a:r>
            <a:r>
              <a:rPr lang="en-US" altLang="zh-CN" sz="3300" smtClean="0">
                <a:latin typeface="Times New Roman" panose="02020603050405020304" pitchFamily="18" charset="0"/>
              </a:rPr>
              <a:t>H</a:t>
            </a:r>
            <a:r>
              <a:rPr lang="zh-CN" altLang="en-US" sz="3300" smtClean="0">
                <a:latin typeface="宋体" panose="02010600030101010101" pitchFamily="2" charset="-122"/>
              </a:rPr>
              <a:t>的补图，</a:t>
            </a:r>
            <a:r>
              <a:rPr lang="en-US" altLang="zh-CN" sz="3300" smtClean="0">
                <a:latin typeface="Times New Roman" panose="02020603050405020304" pitchFamily="18" charset="0"/>
              </a:rPr>
              <a:t>H</a:t>
            </a:r>
            <a:r>
              <a:rPr lang="zh-CN" altLang="en-US" sz="3300" smtClean="0">
                <a:latin typeface="宋体" panose="02010600030101010101" pitchFamily="2" charset="-122"/>
              </a:rPr>
              <a:t>是</a:t>
            </a:r>
            <a:r>
              <a:rPr lang="en-US" altLang="zh-CN" sz="3300" smtClean="0">
                <a:latin typeface="Times New Roman" panose="02020603050405020304" pitchFamily="18" charset="0"/>
              </a:rPr>
              <a:t>G</a:t>
            </a:r>
            <a:r>
              <a:rPr lang="zh-CN" altLang="en-US" sz="3300" smtClean="0">
                <a:latin typeface="宋体" panose="02010600030101010101" pitchFamily="2" charset="-122"/>
              </a:rPr>
              <a:t>的补图，可以将</a:t>
            </a:r>
            <a:r>
              <a:rPr lang="en-US" altLang="zh-CN" sz="3300" smtClean="0">
                <a:latin typeface="Times New Roman" panose="02020603050405020304" pitchFamily="18" charset="0"/>
              </a:rPr>
              <a:t>G</a:t>
            </a:r>
            <a:r>
              <a:rPr lang="zh-CN" altLang="en-US" sz="3300" smtClean="0">
                <a:latin typeface="宋体" panose="02010600030101010101" pitchFamily="2" charset="-122"/>
              </a:rPr>
              <a:t>记为</a:t>
            </a:r>
            <a:r>
              <a:rPr lang="en-US" altLang="zh-CN" sz="3300" smtClean="0">
                <a:latin typeface="Times New Roman" panose="02020603050405020304" pitchFamily="18" charset="0"/>
              </a:rPr>
              <a:t>H</a:t>
            </a:r>
            <a:r>
              <a:rPr lang="en-US" altLang="zh-CN" sz="3300" baseline="30000" smtClean="0">
                <a:latin typeface="Times New Roman" panose="02020603050405020304" pitchFamily="18" charset="0"/>
              </a:rPr>
              <a:t>c</a:t>
            </a:r>
            <a:r>
              <a:rPr lang="en-US" altLang="zh-CN" sz="3300" smtClean="0">
                <a:latin typeface="宋体" panose="02010600030101010101" pitchFamily="2" charset="-122"/>
              </a:rPr>
              <a:t>，</a:t>
            </a:r>
            <a:r>
              <a:rPr lang="zh-CN" altLang="en-US" sz="3300" smtClean="0">
                <a:latin typeface="宋体" panose="02010600030101010101" pitchFamily="2" charset="-122"/>
              </a:rPr>
              <a:t>也可将</a:t>
            </a:r>
            <a:r>
              <a:rPr lang="en-US" altLang="zh-CN" sz="3300" smtClean="0">
                <a:latin typeface="Times New Roman" panose="02020603050405020304" pitchFamily="18" charset="0"/>
              </a:rPr>
              <a:t>H</a:t>
            </a:r>
            <a:r>
              <a:rPr lang="zh-CN" altLang="en-US" sz="3300" smtClean="0">
                <a:latin typeface="宋体" panose="02010600030101010101" pitchFamily="2" charset="-122"/>
              </a:rPr>
              <a:t>记为</a:t>
            </a:r>
            <a:r>
              <a:rPr lang="en-US" altLang="zh-CN" sz="3300" smtClean="0">
                <a:latin typeface="Times New Roman" panose="02020603050405020304" pitchFamily="18" charset="0"/>
              </a:rPr>
              <a:t>G</a:t>
            </a:r>
            <a:r>
              <a:rPr lang="en-US" altLang="zh-CN" sz="3300" baseline="30000" smtClean="0">
                <a:latin typeface="Times New Roman" panose="02020603050405020304" pitchFamily="18" charset="0"/>
              </a:rPr>
              <a:t>c</a:t>
            </a:r>
            <a:r>
              <a:rPr lang="en-US" altLang="zh-CN" sz="3300" smtClean="0">
                <a:latin typeface="宋体" panose="02010600030101010101" pitchFamily="2" charset="-122"/>
              </a:rPr>
              <a:t>。    </a:t>
            </a:r>
          </a:p>
          <a:p>
            <a:pPr marL="0" indent="0" algn="r" eaLnBrk="1" hangingPunct="1">
              <a:spcBef>
                <a:spcPct val="0"/>
              </a:spcBef>
              <a:buFont typeface="Wingdings" panose="05000000000000000000" pitchFamily="2" charset="2"/>
              <a:buNone/>
            </a:pPr>
            <a:endParaRPr lang="zh-CN" altLang="en-US" sz="1600" smtClean="0">
              <a:solidFill>
                <a:srgbClr val="FFFF00"/>
              </a:solidFill>
              <a:latin typeface="Times New Roman" panose="02020603050405020304" pitchFamily="18" charset="0"/>
              <a:cs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7885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DCF3C60-0F4C-43EA-8563-DE947D5B5D33}" type="slidenum">
              <a:rPr kumimoji="0" lang="zh-CN" altLang="en-US" sz="1400" b="0" smtClean="0"/>
              <a:pPr>
                <a:spcBef>
                  <a:spcPct val="0"/>
                </a:spcBef>
                <a:buClrTx/>
                <a:buFontTx/>
                <a:buNone/>
              </a:pPr>
              <a:t>27</a:t>
            </a:fld>
            <a:endParaRPr kumimoji="0" lang="en-US" altLang="zh-CN" sz="1400" b="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52400" y="381000"/>
            <a:ext cx="7772400" cy="762000"/>
          </a:xfrm>
        </p:spPr>
        <p:txBody>
          <a:bodyPr/>
          <a:lstStyle/>
          <a:p>
            <a:pPr algn="l" eaLnBrk="1" hangingPunct="1">
              <a:defRPr/>
            </a:pPr>
            <a:r>
              <a:rPr lang="zh-CN" altLang="en-US" sz="4000" dirty="0" smtClean="0">
                <a:latin typeface="宋体" pitchFamily="2" charset="-122"/>
                <a:ea typeface="宋体" pitchFamily="2" charset="-122"/>
              </a:rPr>
              <a:t>图的同构</a:t>
            </a:r>
            <a:r>
              <a:rPr lang="zh-CN" altLang="en-US" sz="4000" dirty="0" smtClean="0">
                <a:latin typeface="Times New Roman" pitchFamily="18" charset="0"/>
                <a:ea typeface="宋体" pitchFamily="2" charset="-122"/>
              </a:rPr>
              <a:t>(</a:t>
            </a:r>
            <a:r>
              <a:rPr lang="en-US" altLang="zh-CN" sz="4000" i="1" dirty="0" smtClean="0">
                <a:latin typeface="Times New Roman" pitchFamily="18" charset="0"/>
                <a:ea typeface="宋体" pitchFamily="2" charset="-122"/>
              </a:rPr>
              <a:t>isomorphism</a:t>
            </a:r>
            <a:r>
              <a:rPr lang="en-US" altLang="zh-CN" sz="4000" dirty="0" smtClean="0">
                <a:latin typeface="Times New Roman" pitchFamily="18" charset="0"/>
                <a:ea typeface="宋体" pitchFamily="2" charset="-122"/>
              </a:rPr>
              <a:t>)</a:t>
            </a:r>
            <a:r>
              <a:rPr lang="en-US" altLang="zh-CN" dirty="0" smtClean="0">
                <a:latin typeface="宋体" pitchFamily="2" charset="-122"/>
                <a:ea typeface="宋体" pitchFamily="2" charset="-122"/>
              </a:rPr>
              <a:t> </a:t>
            </a:r>
          </a:p>
        </p:txBody>
      </p:sp>
      <p:sp>
        <p:nvSpPr>
          <p:cNvPr id="79875" name="Rectangle 3"/>
          <p:cNvSpPr>
            <a:spLocks noGrp="1" noChangeArrowheads="1"/>
          </p:cNvSpPr>
          <p:nvPr>
            <p:ph type="body" idx="1"/>
          </p:nvPr>
        </p:nvSpPr>
        <p:spPr>
          <a:xfrm>
            <a:off x="228600" y="1524000"/>
            <a:ext cx="8763000" cy="4800600"/>
          </a:xfrm>
        </p:spPr>
        <p:txBody>
          <a:bodyPr/>
          <a:lstStyle/>
          <a:p>
            <a:pPr eaLnBrk="1" hangingPunct="1">
              <a:lnSpc>
                <a:spcPct val="120000"/>
              </a:lnSpc>
            </a:pPr>
            <a:r>
              <a:rPr lang="zh-CN" altLang="en-US" sz="3300" smtClean="0">
                <a:latin typeface="Times New Roman" panose="02020603050405020304" pitchFamily="18" charset="0"/>
              </a:rPr>
              <a:t>称图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是同构的。如果存在</a:t>
            </a:r>
            <a:r>
              <a:rPr lang="en-US" altLang="zh-CN" sz="3300" smtClean="0">
                <a:latin typeface="Times New Roman" panose="02020603050405020304" pitchFamily="18" charset="0"/>
              </a:rPr>
              <a:t>P(G)</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P(H)</a:t>
            </a:r>
            <a:r>
              <a:rPr lang="zh-CN" altLang="en-US" sz="3300" smtClean="0">
                <a:latin typeface="Times New Roman" panose="02020603050405020304" pitchFamily="18" charset="0"/>
              </a:rPr>
              <a:t>的</a:t>
            </a:r>
            <a:r>
              <a:rPr lang="en-US" altLang="zh-CN" sz="3300" smtClean="0">
                <a:latin typeface="Times New Roman" panose="02020603050405020304" pitchFamily="18" charset="0"/>
              </a:rPr>
              <a:t>1-1</a:t>
            </a:r>
            <a:r>
              <a:rPr lang="zh-CN" altLang="en-US" sz="3300" smtClean="0">
                <a:latin typeface="Times New Roman" panose="02020603050405020304" pitchFamily="18" charset="0"/>
              </a:rPr>
              <a:t>映射</a:t>
            </a:r>
            <a:r>
              <a:rPr lang="zh-CN" altLang="en-US" sz="3300" smtClean="0">
                <a:latin typeface="Times New Roman" panose="02020603050405020304" pitchFamily="18" charset="0"/>
                <a:sym typeface="Symbol" panose="05050102010706020507" pitchFamily="18" charset="2"/>
              </a:rPr>
              <a:t></a:t>
            </a:r>
            <a:r>
              <a:rPr lang="zh-CN" altLang="en-US" sz="3300" smtClean="0">
                <a:latin typeface="Times New Roman" panose="02020603050405020304" pitchFamily="18" charset="0"/>
              </a:rPr>
              <a:t>，使对任意的</a:t>
            </a:r>
            <a:r>
              <a:rPr lang="en-US" altLang="zh-CN" sz="3300" smtClean="0">
                <a:latin typeface="Times New Roman" panose="02020603050405020304" pitchFamily="18" charset="0"/>
              </a:rPr>
              <a:t>u,v</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P(G), u</a:t>
            </a:r>
            <a:r>
              <a:rPr lang="zh-CN" altLang="en-US" sz="3300" smtClean="0">
                <a:latin typeface="Times New Roman" panose="02020603050405020304" pitchFamily="18" charset="0"/>
              </a:rPr>
              <a:t>与</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在</a:t>
            </a:r>
            <a:r>
              <a:rPr lang="en-US" altLang="zh-CN" sz="3300" smtClean="0">
                <a:latin typeface="Times New Roman" panose="02020603050405020304" pitchFamily="18" charset="0"/>
                <a:sym typeface="Symbol" panose="05050102010706020507" pitchFamily="18" charset="2"/>
              </a:rPr>
              <a:t>G</a:t>
            </a:r>
            <a:r>
              <a:rPr lang="zh-CN" altLang="en-US" sz="3300" smtClean="0">
                <a:latin typeface="Times New Roman" panose="02020603050405020304" pitchFamily="18" charset="0"/>
                <a:sym typeface="Symbol" panose="05050102010706020507" pitchFamily="18" charset="2"/>
              </a:rPr>
              <a:t>中相邻, 当且仅当(</a:t>
            </a:r>
            <a:r>
              <a:rPr lang="en-US" altLang="zh-CN" sz="3300" smtClean="0">
                <a:latin typeface="Times New Roman" panose="02020603050405020304" pitchFamily="18" charset="0"/>
                <a:sym typeface="Symbol" panose="05050102010706020507" pitchFamily="18" charset="2"/>
              </a:rPr>
              <a:t>u)</a:t>
            </a:r>
            <a:r>
              <a:rPr lang="zh-CN" altLang="en-US" sz="3300" smtClean="0">
                <a:latin typeface="Times New Roman" panose="02020603050405020304" pitchFamily="18" charset="0"/>
                <a:sym typeface="Symbol" panose="05050102010706020507" pitchFamily="18" charset="2"/>
              </a:rPr>
              <a:t>与(</a:t>
            </a:r>
            <a:r>
              <a:rPr lang="en-US" altLang="zh-CN" sz="3300" smtClean="0">
                <a:latin typeface="Times New Roman" panose="02020603050405020304" pitchFamily="18" charset="0"/>
                <a:sym typeface="Symbol" panose="05050102010706020507" pitchFamily="18" charset="2"/>
              </a:rPr>
              <a:t>v)</a:t>
            </a:r>
            <a:r>
              <a:rPr lang="zh-CN" altLang="en-US" sz="3300" smtClean="0">
                <a:latin typeface="Times New Roman" panose="02020603050405020304" pitchFamily="18" charset="0"/>
              </a:rPr>
              <a:t>在</a:t>
            </a:r>
            <a:r>
              <a:rPr lang="en-US" altLang="zh-CN" sz="3300" smtClean="0">
                <a:latin typeface="Times New Roman" panose="02020603050405020304" pitchFamily="18" charset="0"/>
                <a:sym typeface="Symbol" panose="05050102010706020507" pitchFamily="18" charset="2"/>
              </a:rPr>
              <a:t>H</a:t>
            </a:r>
            <a:r>
              <a:rPr lang="zh-CN" altLang="en-US" sz="3300" smtClean="0">
                <a:latin typeface="Times New Roman" panose="02020603050405020304" pitchFamily="18" charset="0"/>
                <a:sym typeface="Symbol" panose="05050102010706020507" pitchFamily="18" charset="2"/>
              </a:rPr>
              <a:t>中</a:t>
            </a:r>
            <a:r>
              <a:rPr lang="zh-CN" altLang="en-US" sz="3300" smtClean="0">
                <a:solidFill>
                  <a:schemeClr val="tx2"/>
                </a:solidFill>
                <a:latin typeface="Times New Roman" panose="02020603050405020304" pitchFamily="18" charset="0"/>
                <a:sym typeface="Symbol" panose="05050102010706020507" pitchFamily="18" charset="2"/>
              </a:rPr>
              <a:t>相邻</a:t>
            </a:r>
            <a:r>
              <a:rPr lang="zh-CN" altLang="en-US" sz="3300" smtClean="0">
                <a:latin typeface="Times New Roman" panose="02020603050405020304" pitchFamily="18" charset="0"/>
              </a:rPr>
              <a:t>。                          </a:t>
            </a:r>
            <a:endParaRPr lang="en-US" altLang="zh-CN" sz="3300" smtClean="0">
              <a:latin typeface="Times New Roman" panose="02020603050405020304" pitchFamily="18" charset="0"/>
            </a:endParaRPr>
          </a:p>
          <a:p>
            <a:pPr algn="r" eaLnBrk="1" hangingPunct="1">
              <a:buFont typeface="Wingdings" panose="05000000000000000000" pitchFamily="2" charset="2"/>
              <a:buNone/>
            </a:pPr>
            <a:r>
              <a:rPr lang="zh-CN" altLang="en-US" sz="3300" smtClean="0">
                <a:latin typeface="Times New Roman" panose="02020603050405020304" pitchFamily="18" charset="0"/>
              </a:rPr>
              <a:t> </a:t>
            </a:r>
            <a:endParaRPr lang="zh-CN" altLang="en-US" sz="3300" smtClean="0">
              <a:solidFill>
                <a:srgbClr val="FFFF00"/>
              </a:solidFill>
              <a:latin typeface="Times New Roman" panose="02020603050405020304" pitchFamily="18" charset="0"/>
            </a:endParaRPr>
          </a:p>
          <a:p>
            <a:pPr eaLnBrk="1" hangingPunct="1"/>
            <a:endParaRPr lang="zh-CN" altLang="en-US" sz="3300" smtClean="0">
              <a:latin typeface="Times New Roman" panose="02020603050405020304" pitchFamily="18" charset="0"/>
            </a:endParaRPr>
          </a:p>
          <a:p>
            <a:pPr eaLnBrk="1" hangingPunct="1"/>
            <a:r>
              <a:rPr lang="zh-CN" altLang="en-US" sz="3300" smtClean="0">
                <a:latin typeface="宋体" panose="02010600030101010101" pitchFamily="2" charset="-122"/>
              </a:rPr>
              <a:t>我们把同构的图看成是一个图。</a:t>
            </a:r>
            <a:r>
              <a:rPr lang="en-US" altLang="zh-CN" sz="3300" smtClean="0">
                <a:latin typeface="Times New Roman" panose="02020603050405020304" pitchFamily="18" charset="0"/>
              </a:rPr>
              <a:t> </a:t>
            </a:r>
          </a:p>
        </p:txBody>
      </p:sp>
      <p:sp>
        <p:nvSpPr>
          <p:cNvPr id="2" name="页脚占位符 1"/>
          <p:cNvSpPr>
            <a:spLocks noGrp="1"/>
          </p:cNvSpPr>
          <p:nvPr>
            <p:ph type="ftr" sz="quarter" idx="11"/>
          </p:nvPr>
        </p:nvSpPr>
        <p:spPr/>
        <p:txBody>
          <a:bodyPr/>
          <a:lstStyle/>
          <a:p>
            <a:pPr>
              <a:defRPr/>
            </a:pPr>
            <a:endParaRPr lang="en-US" altLang="zh-CN"/>
          </a:p>
        </p:txBody>
      </p:sp>
      <p:sp>
        <p:nvSpPr>
          <p:cNvPr id="7987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D3CED8F-3B07-4A77-929D-28CC84C8FC4D}" type="slidenum">
              <a:rPr kumimoji="0" lang="zh-CN" altLang="en-US" sz="1400" b="0" smtClean="0"/>
              <a:pPr>
                <a:spcBef>
                  <a:spcPct val="0"/>
                </a:spcBef>
                <a:buClrTx/>
                <a:buFontTx/>
                <a:buNone/>
              </a:pPr>
              <a:t>28</a:t>
            </a:fld>
            <a:endParaRPr kumimoji="0" lang="en-US" altLang="zh-CN" sz="1400" b="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407988"/>
            <a:ext cx="7772400" cy="708025"/>
          </a:xfrm>
        </p:spPr>
        <p:txBody>
          <a:bodyPr/>
          <a:lstStyle/>
          <a:p>
            <a:pPr algn="l" eaLnBrk="1" hangingPunct="1">
              <a:defRPr/>
            </a:pPr>
            <a:r>
              <a:rPr lang="zh-CN" altLang="en-US" sz="4000" dirty="0" smtClean="0">
                <a:latin typeface="宋体" pitchFamily="2" charset="-122"/>
                <a:ea typeface="宋体" pitchFamily="2" charset="-122"/>
              </a:rPr>
              <a:t>图的同构</a:t>
            </a:r>
            <a:r>
              <a:rPr lang="zh-CN" altLang="en-US" sz="4000" dirty="0" smtClean="0">
                <a:latin typeface="Times New Roman" pitchFamily="18" charset="0"/>
                <a:ea typeface="宋体" pitchFamily="2" charset="-122"/>
              </a:rPr>
              <a:t>(</a:t>
            </a:r>
            <a:r>
              <a:rPr lang="en-US" altLang="zh-CN" sz="4000" i="1" dirty="0" smtClean="0">
                <a:latin typeface="Times New Roman" pitchFamily="18" charset="0"/>
                <a:ea typeface="宋体" pitchFamily="2" charset="-122"/>
              </a:rPr>
              <a:t>isomorphism</a:t>
            </a:r>
            <a:r>
              <a:rPr lang="en-US" altLang="zh-CN" sz="4000" dirty="0" smtClean="0">
                <a:latin typeface="Times New Roman" pitchFamily="18" charset="0"/>
                <a:ea typeface="宋体" pitchFamily="2" charset="-122"/>
              </a:rPr>
              <a:t>)</a:t>
            </a:r>
            <a:r>
              <a:rPr lang="zh-CN" altLang="en-US" sz="4000" dirty="0" smtClean="0">
                <a:latin typeface="宋体" pitchFamily="2" charset="-122"/>
                <a:ea typeface="宋体" pitchFamily="2" charset="-122"/>
              </a:rPr>
              <a:t> </a:t>
            </a:r>
          </a:p>
        </p:txBody>
      </p:sp>
      <p:grpSp>
        <p:nvGrpSpPr>
          <p:cNvPr id="80899" name="Group 26"/>
          <p:cNvGrpSpPr>
            <a:grpSpLocks/>
          </p:cNvGrpSpPr>
          <p:nvPr/>
        </p:nvGrpSpPr>
        <p:grpSpPr bwMode="auto">
          <a:xfrm>
            <a:off x="1017588" y="1600200"/>
            <a:ext cx="3402012" cy="1970088"/>
            <a:chOff x="1073" y="1543"/>
            <a:chExt cx="2143" cy="1241"/>
          </a:xfrm>
        </p:grpSpPr>
        <p:sp>
          <p:nvSpPr>
            <p:cNvPr id="80970" name="Line 24"/>
            <p:cNvSpPr>
              <a:spLocks noChangeShapeType="1"/>
            </p:cNvSpPr>
            <p:nvPr/>
          </p:nvSpPr>
          <p:spPr bwMode="auto">
            <a:xfrm flipV="1">
              <a:off x="1152" y="2428"/>
              <a:ext cx="504" cy="2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1" name="Line 5"/>
            <p:cNvSpPr>
              <a:spLocks noChangeShapeType="1"/>
            </p:cNvSpPr>
            <p:nvPr/>
          </p:nvSpPr>
          <p:spPr bwMode="auto">
            <a:xfrm>
              <a:off x="2555" y="2108"/>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2" name="Line 14"/>
            <p:cNvSpPr>
              <a:spLocks noChangeShapeType="1"/>
            </p:cNvSpPr>
            <p:nvPr/>
          </p:nvSpPr>
          <p:spPr bwMode="auto">
            <a:xfrm>
              <a:off x="1107" y="2100"/>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3" name="Line 15"/>
            <p:cNvSpPr>
              <a:spLocks noChangeShapeType="1"/>
            </p:cNvSpPr>
            <p:nvPr/>
          </p:nvSpPr>
          <p:spPr bwMode="auto">
            <a:xfrm>
              <a:off x="1104" y="2050"/>
              <a:ext cx="140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4" name="Line 16"/>
            <p:cNvSpPr>
              <a:spLocks noChangeShapeType="1"/>
            </p:cNvSpPr>
            <p:nvPr/>
          </p:nvSpPr>
          <p:spPr bwMode="auto">
            <a:xfrm>
              <a:off x="1172" y="2733"/>
              <a:ext cx="135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5" name="Line 17"/>
            <p:cNvSpPr>
              <a:spLocks noChangeShapeType="1"/>
            </p:cNvSpPr>
            <p:nvPr/>
          </p:nvSpPr>
          <p:spPr bwMode="auto">
            <a:xfrm>
              <a:off x="1768" y="1619"/>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6" name="Line 18"/>
            <p:cNvSpPr>
              <a:spLocks noChangeShapeType="1"/>
            </p:cNvSpPr>
            <p:nvPr/>
          </p:nvSpPr>
          <p:spPr bwMode="auto">
            <a:xfrm>
              <a:off x="3185" y="1644"/>
              <a:ext cx="0" cy="70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7" name="Line 19"/>
            <p:cNvSpPr>
              <a:spLocks noChangeShapeType="1"/>
            </p:cNvSpPr>
            <p:nvPr/>
          </p:nvSpPr>
          <p:spPr bwMode="auto">
            <a:xfrm>
              <a:off x="1768" y="2404"/>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8" name="Line 20"/>
            <p:cNvSpPr>
              <a:spLocks noChangeShapeType="1"/>
            </p:cNvSpPr>
            <p:nvPr/>
          </p:nvSpPr>
          <p:spPr bwMode="auto">
            <a:xfrm>
              <a:off x="1705" y="1644"/>
              <a:ext cx="0" cy="73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79" name="Line 21"/>
            <p:cNvSpPr>
              <a:spLocks noChangeShapeType="1"/>
            </p:cNvSpPr>
            <p:nvPr/>
          </p:nvSpPr>
          <p:spPr bwMode="auto">
            <a:xfrm flipV="1">
              <a:off x="1138" y="1661"/>
              <a:ext cx="537" cy="35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0" name="Line 22"/>
            <p:cNvSpPr>
              <a:spLocks noChangeShapeType="1"/>
            </p:cNvSpPr>
            <p:nvPr/>
          </p:nvSpPr>
          <p:spPr bwMode="auto">
            <a:xfrm flipV="1">
              <a:off x="2611" y="1632"/>
              <a:ext cx="557" cy="3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1" name="Line 23"/>
            <p:cNvSpPr>
              <a:spLocks noChangeShapeType="1"/>
            </p:cNvSpPr>
            <p:nvPr/>
          </p:nvSpPr>
          <p:spPr bwMode="auto">
            <a:xfrm flipV="1">
              <a:off x="2620" y="2429"/>
              <a:ext cx="504" cy="2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82" name="Oval 7"/>
            <p:cNvSpPr>
              <a:spLocks noChangeArrowheads="1"/>
            </p:cNvSpPr>
            <p:nvPr/>
          </p:nvSpPr>
          <p:spPr bwMode="auto">
            <a:xfrm>
              <a:off x="1075" y="1999"/>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3" name="Oval 8"/>
            <p:cNvSpPr>
              <a:spLocks noChangeArrowheads="1"/>
            </p:cNvSpPr>
            <p:nvPr/>
          </p:nvSpPr>
          <p:spPr bwMode="auto">
            <a:xfrm>
              <a:off x="1073" y="268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4" name="Oval 9"/>
            <p:cNvSpPr>
              <a:spLocks noChangeArrowheads="1"/>
            </p:cNvSpPr>
            <p:nvPr/>
          </p:nvSpPr>
          <p:spPr bwMode="auto">
            <a:xfrm>
              <a:off x="2519" y="268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5" name="Oval 10"/>
            <p:cNvSpPr>
              <a:spLocks noChangeArrowheads="1"/>
            </p:cNvSpPr>
            <p:nvPr/>
          </p:nvSpPr>
          <p:spPr bwMode="auto">
            <a:xfrm>
              <a:off x="2521" y="1999"/>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6" name="Oval 11"/>
            <p:cNvSpPr>
              <a:spLocks noChangeArrowheads="1"/>
            </p:cNvSpPr>
            <p:nvPr/>
          </p:nvSpPr>
          <p:spPr bwMode="auto">
            <a:xfrm>
              <a:off x="3119" y="235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7" name="Oval 12"/>
            <p:cNvSpPr>
              <a:spLocks noChangeArrowheads="1"/>
            </p:cNvSpPr>
            <p:nvPr/>
          </p:nvSpPr>
          <p:spPr bwMode="auto">
            <a:xfrm>
              <a:off x="3119" y="1543"/>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8" name="Oval 13"/>
            <p:cNvSpPr>
              <a:spLocks noChangeArrowheads="1"/>
            </p:cNvSpPr>
            <p:nvPr/>
          </p:nvSpPr>
          <p:spPr bwMode="auto">
            <a:xfrm>
              <a:off x="1669" y="1568"/>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89" name="Oval 25"/>
            <p:cNvSpPr>
              <a:spLocks noChangeArrowheads="1"/>
            </p:cNvSpPr>
            <p:nvPr/>
          </p:nvSpPr>
          <p:spPr bwMode="auto">
            <a:xfrm>
              <a:off x="1651" y="2352"/>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0900" name="Group 48"/>
          <p:cNvGrpSpPr>
            <a:grpSpLocks/>
          </p:cNvGrpSpPr>
          <p:nvPr/>
        </p:nvGrpSpPr>
        <p:grpSpPr bwMode="auto">
          <a:xfrm>
            <a:off x="5867400" y="2362200"/>
            <a:ext cx="2484438" cy="2895600"/>
            <a:chOff x="2544" y="2112"/>
            <a:chExt cx="1565" cy="1824"/>
          </a:xfrm>
        </p:grpSpPr>
        <p:sp>
          <p:nvSpPr>
            <p:cNvPr id="80950" name="Line 28"/>
            <p:cNvSpPr>
              <a:spLocks noChangeShapeType="1"/>
            </p:cNvSpPr>
            <p:nvPr/>
          </p:nvSpPr>
          <p:spPr bwMode="auto">
            <a:xfrm flipH="1">
              <a:off x="2592" y="3324"/>
              <a:ext cx="415" cy="5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1" name="Line 29"/>
            <p:cNvSpPr>
              <a:spLocks noChangeShapeType="1"/>
            </p:cNvSpPr>
            <p:nvPr/>
          </p:nvSpPr>
          <p:spPr bwMode="auto">
            <a:xfrm>
              <a:off x="3648" y="2725"/>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2" name="Line 30"/>
            <p:cNvSpPr>
              <a:spLocks noChangeShapeType="1"/>
            </p:cNvSpPr>
            <p:nvPr/>
          </p:nvSpPr>
          <p:spPr bwMode="auto">
            <a:xfrm>
              <a:off x="2962" y="2717"/>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3" name="Line 31"/>
            <p:cNvSpPr>
              <a:spLocks noChangeShapeType="1"/>
            </p:cNvSpPr>
            <p:nvPr/>
          </p:nvSpPr>
          <p:spPr bwMode="auto">
            <a:xfrm>
              <a:off x="2959" y="2667"/>
              <a:ext cx="68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4" name="Line 32"/>
            <p:cNvSpPr>
              <a:spLocks noChangeShapeType="1"/>
            </p:cNvSpPr>
            <p:nvPr/>
          </p:nvSpPr>
          <p:spPr bwMode="auto">
            <a:xfrm>
              <a:off x="3027" y="3350"/>
              <a:ext cx="62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5" name="Line 33"/>
            <p:cNvSpPr>
              <a:spLocks noChangeShapeType="1"/>
            </p:cNvSpPr>
            <p:nvPr/>
          </p:nvSpPr>
          <p:spPr bwMode="auto">
            <a:xfrm>
              <a:off x="2661" y="2188"/>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6" name="Line 34"/>
            <p:cNvSpPr>
              <a:spLocks noChangeShapeType="1"/>
            </p:cNvSpPr>
            <p:nvPr/>
          </p:nvSpPr>
          <p:spPr bwMode="auto">
            <a:xfrm>
              <a:off x="4069"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7" name="Line 35"/>
            <p:cNvSpPr>
              <a:spLocks noChangeShapeType="1"/>
            </p:cNvSpPr>
            <p:nvPr/>
          </p:nvSpPr>
          <p:spPr bwMode="auto">
            <a:xfrm>
              <a:off x="2661" y="3885"/>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8" name="Line 36"/>
            <p:cNvSpPr>
              <a:spLocks noChangeShapeType="1"/>
            </p:cNvSpPr>
            <p:nvPr/>
          </p:nvSpPr>
          <p:spPr bwMode="auto">
            <a:xfrm>
              <a:off x="2598"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59" name="Line 37"/>
            <p:cNvSpPr>
              <a:spLocks noChangeShapeType="1"/>
            </p:cNvSpPr>
            <p:nvPr/>
          </p:nvSpPr>
          <p:spPr bwMode="auto">
            <a:xfrm flipH="1" flipV="1">
              <a:off x="2640" y="2208"/>
              <a:ext cx="336" cy="4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0" name="Line 38"/>
            <p:cNvSpPr>
              <a:spLocks noChangeShapeType="1"/>
            </p:cNvSpPr>
            <p:nvPr/>
          </p:nvSpPr>
          <p:spPr bwMode="auto">
            <a:xfrm flipV="1">
              <a:off x="3648" y="2160"/>
              <a:ext cx="432" cy="52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1" name="Line 39"/>
            <p:cNvSpPr>
              <a:spLocks noChangeShapeType="1"/>
            </p:cNvSpPr>
            <p:nvPr/>
          </p:nvSpPr>
          <p:spPr bwMode="auto">
            <a:xfrm>
              <a:off x="3648" y="3360"/>
              <a:ext cx="432" cy="52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62" name="Oval 40"/>
            <p:cNvSpPr>
              <a:spLocks noChangeArrowheads="1"/>
            </p:cNvSpPr>
            <p:nvPr/>
          </p:nvSpPr>
          <p:spPr bwMode="auto">
            <a:xfrm>
              <a:off x="2930"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3" name="Oval 41"/>
            <p:cNvSpPr>
              <a:spLocks noChangeArrowheads="1"/>
            </p:cNvSpPr>
            <p:nvPr/>
          </p:nvSpPr>
          <p:spPr bwMode="auto">
            <a:xfrm>
              <a:off x="2928"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4" name="Oval 42"/>
            <p:cNvSpPr>
              <a:spLocks noChangeArrowheads="1"/>
            </p:cNvSpPr>
            <p:nvPr/>
          </p:nvSpPr>
          <p:spPr bwMode="auto">
            <a:xfrm>
              <a:off x="3600"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5" name="Oval 43"/>
            <p:cNvSpPr>
              <a:spLocks noChangeArrowheads="1"/>
            </p:cNvSpPr>
            <p:nvPr/>
          </p:nvSpPr>
          <p:spPr bwMode="auto">
            <a:xfrm>
              <a:off x="3602"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6" name="Oval 44"/>
            <p:cNvSpPr>
              <a:spLocks noChangeArrowheads="1"/>
            </p:cNvSpPr>
            <p:nvPr/>
          </p:nvSpPr>
          <p:spPr bwMode="auto">
            <a:xfrm>
              <a:off x="4012" y="3834"/>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7" name="Oval 45"/>
            <p:cNvSpPr>
              <a:spLocks noChangeArrowheads="1"/>
            </p:cNvSpPr>
            <p:nvPr/>
          </p:nvSpPr>
          <p:spPr bwMode="auto">
            <a:xfrm>
              <a:off x="4012" y="2112"/>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8" name="Oval 46"/>
            <p:cNvSpPr>
              <a:spLocks noChangeArrowheads="1"/>
            </p:cNvSpPr>
            <p:nvPr/>
          </p:nvSpPr>
          <p:spPr bwMode="auto">
            <a:xfrm>
              <a:off x="2562" y="2137"/>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69" name="Oval 47"/>
            <p:cNvSpPr>
              <a:spLocks noChangeArrowheads="1"/>
            </p:cNvSpPr>
            <p:nvPr/>
          </p:nvSpPr>
          <p:spPr bwMode="auto">
            <a:xfrm>
              <a:off x="2544" y="383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0901" name="Group 93"/>
          <p:cNvGrpSpPr>
            <a:grpSpLocks/>
          </p:cNvGrpSpPr>
          <p:nvPr/>
        </p:nvGrpSpPr>
        <p:grpSpPr bwMode="auto">
          <a:xfrm>
            <a:off x="381000" y="4291013"/>
            <a:ext cx="3976688" cy="1881187"/>
            <a:chOff x="603" y="2592"/>
            <a:chExt cx="2505" cy="1185"/>
          </a:xfrm>
        </p:grpSpPr>
        <p:sp>
          <p:nvSpPr>
            <p:cNvPr id="80931" name="Line 92"/>
            <p:cNvSpPr>
              <a:spLocks noChangeShapeType="1"/>
            </p:cNvSpPr>
            <p:nvPr/>
          </p:nvSpPr>
          <p:spPr bwMode="auto">
            <a:xfrm>
              <a:off x="3072" y="2640"/>
              <a:ext cx="0" cy="110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0932" name="Freeform 90"/>
            <p:cNvSpPr>
              <a:spLocks/>
            </p:cNvSpPr>
            <p:nvPr/>
          </p:nvSpPr>
          <p:spPr bwMode="auto">
            <a:xfrm>
              <a:off x="1334" y="3735"/>
              <a:ext cx="1697" cy="4"/>
            </a:xfrm>
            <a:custGeom>
              <a:avLst/>
              <a:gdLst>
                <a:gd name="T0" fmla="*/ 0 w 1697"/>
                <a:gd name="T1" fmla="*/ 0 h 4"/>
                <a:gd name="T2" fmla="*/ 1697 w 1697"/>
                <a:gd name="T3" fmla="*/ 4 h 4"/>
                <a:gd name="T4" fmla="*/ 0 60000 65536"/>
                <a:gd name="T5" fmla="*/ 0 60000 65536"/>
                <a:gd name="T6" fmla="*/ 0 w 1697"/>
                <a:gd name="T7" fmla="*/ 0 h 4"/>
                <a:gd name="T8" fmla="*/ 1697 w 1697"/>
                <a:gd name="T9" fmla="*/ 4 h 4"/>
              </a:gdLst>
              <a:ahLst/>
              <a:cxnLst>
                <a:cxn ang="T4">
                  <a:pos x="T0" y="T1"/>
                </a:cxn>
                <a:cxn ang="T5">
                  <a:pos x="T2" y="T3"/>
                </a:cxn>
              </a:cxnLst>
              <a:rect l="T6" t="T7" r="T8" b="T9"/>
              <a:pathLst>
                <a:path w="1697" h="4">
                  <a:moveTo>
                    <a:pt x="0" y="0"/>
                  </a:moveTo>
                  <a:lnTo>
                    <a:pt x="1697" y="4"/>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33" name="Line 75"/>
            <p:cNvSpPr>
              <a:spLocks noChangeShapeType="1"/>
            </p:cNvSpPr>
            <p:nvPr/>
          </p:nvSpPr>
          <p:spPr bwMode="auto">
            <a:xfrm>
              <a:off x="1327" y="2681"/>
              <a:ext cx="0" cy="3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4" name="Line 76"/>
            <p:cNvSpPr>
              <a:spLocks noChangeShapeType="1"/>
            </p:cNvSpPr>
            <p:nvPr/>
          </p:nvSpPr>
          <p:spPr bwMode="auto">
            <a:xfrm>
              <a:off x="672" y="3417"/>
              <a:ext cx="600" cy="31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5" name="Line 77"/>
            <p:cNvSpPr>
              <a:spLocks noChangeShapeType="1"/>
            </p:cNvSpPr>
            <p:nvPr/>
          </p:nvSpPr>
          <p:spPr bwMode="auto">
            <a:xfrm>
              <a:off x="1356" y="2637"/>
              <a:ext cx="166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6" name="Line 78"/>
            <p:cNvSpPr>
              <a:spLocks noChangeShapeType="1"/>
            </p:cNvSpPr>
            <p:nvPr/>
          </p:nvSpPr>
          <p:spPr bwMode="auto">
            <a:xfrm>
              <a:off x="1327" y="3149"/>
              <a:ext cx="0" cy="5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7" name="Line 79"/>
            <p:cNvSpPr>
              <a:spLocks noChangeShapeType="1"/>
            </p:cNvSpPr>
            <p:nvPr/>
          </p:nvSpPr>
          <p:spPr bwMode="auto">
            <a:xfrm flipV="1">
              <a:off x="672" y="2659"/>
              <a:ext cx="630" cy="66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8" name="Line 80"/>
            <p:cNvSpPr>
              <a:spLocks noChangeShapeType="1"/>
            </p:cNvSpPr>
            <p:nvPr/>
          </p:nvSpPr>
          <p:spPr bwMode="auto">
            <a:xfrm>
              <a:off x="1356" y="3105"/>
              <a:ext cx="171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39" name="Line 81"/>
            <p:cNvSpPr>
              <a:spLocks noChangeShapeType="1"/>
            </p:cNvSpPr>
            <p:nvPr/>
          </p:nvSpPr>
          <p:spPr bwMode="auto">
            <a:xfrm>
              <a:off x="674" y="3372"/>
              <a:ext cx="189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0940" name="Freeform 83"/>
            <p:cNvSpPr>
              <a:spLocks/>
            </p:cNvSpPr>
            <p:nvPr/>
          </p:nvSpPr>
          <p:spPr bwMode="auto">
            <a:xfrm>
              <a:off x="2612" y="2653"/>
              <a:ext cx="447" cy="674"/>
            </a:xfrm>
            <a:custGeom>
              <a:avLst/>
              <a:gdLst>
                <a:gd name="T0" fmla="*/ 447 w 447"/>
                <a:gd name="T1" fmla="*/ 0 h 674"/>
                <a:gd name="T2" fmla="*/ 0 w 447"/>
                <a:gd name="T3" fmla="*/ 674 h 674"/>
                <a:gd name="T4" fmla="*/ 0 60000 65536"/>
                <a:gd name="T5" fmla="*/ 0 60000 65536"/>
                <a:gd name="T6" fmla="*/ 0 w 447"/>
                <a:gd name="T7" fmla="*/ 0 h 674"/>
                <a:gd name="T8" fmla="*/ 447 w 447"/>
                <a:gd name="T9" fmla="*/ 674 h 674"/>
              </a:gdLst>
              <a:ahLst/>
              <a:cxnLst>
                <a:cxn ang="T4">
                  <a:pos x="T0" y="T1"/>
                </a:cxn>
                <a:cxn ang="T5">
                  <a:pos x="T2" y="T3"/>
                </a:cxn>
              </a:cxnLst>
              <a:rect l="T6" t="T7" r="T8" b="T9"/>
              <a:pathLst>
                <a:path w="447" h="674">
                  <a:moveTo>
                    <a:pt x="447" y="0"/>
                  </a:moveTo>
                  <a:lnTo>
                    <a:pt x="0" y="674"/>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1" name="Freeform 89"/>
            <p:cNvSpPr>
              <a:spLocks/>
            </p:cNvSpPr>
            <p:nvPr/>
          </p:nvSpPr>
          <p:spPr bwMode="auto">
            <a:xfrm>
              <a:off x="2592" y="3408"/>
              <a:ext cx="430" cy="322"/>
            </a:xfrm>
            <a:custGeom>
              <a:avLst/>
              <a:gdLst>
                <a:gd name="T0" fmla="*/ 0 w 430"/>
                <a:gd name="T1" fmla="*/ 0 h 322"/>
                <a:gd name="T2" fmla="*/ 430 w 430"/>
                <a:gd name="T3" fmla="*/ 322 h 322"/>
                <a:gd name="T4" fmla="*/ 0 60000 65536"/>
                <a:gd name="T5" fmla="*/ 0 60000 65536"/>
                <a:gd name="T6" fmla="*/ 0 w 430"/>
                <a:gd name="T7" fmla="*/ 0 h 322"/>
                <a:gd name="T8" fmla="*/ 430 w 430"/>
                <a:gd name="T9" fmla="*/ 322 h 322"/>
              </a:gdLst>
              <a:ahLst/>
              <a:cxnLst>
                <a:cxn ang="T4">
                  <a:pos x="T0" y="T1"/>
                </a:cxn>
                <a:cxn ang="T5">
                  <a:pos x="T2" y="T3"/>
                </a:cxn>
              </a:cxnLst>
              <a:rect l="T6" t="T7" r="T8" b="T9"/>
              <a:pathLst>
                <a:path w="430" h="322">
                  <a:moveTo>
                    <a:pt x="0" y="0"/>
                  </a:moveTo>
                  <a:lnTo>
                    <a:pt x="430" y="322"/>
                  </a:lnTo>
                </a:path>
              </a:pathLst>
            </a:custGeom>
            <a:noFill/>
            <a:ln w="38100"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942" name="Oval 70"/>
            <p:cNvSpPr>
              <a:spLocks noChangeArrowheads="1"/>
            </p:cNvSpPr>
            <p:nvPr/>
          </p:nvSpPr>
          <p:spPr bwMode="auto">
            <a:xfrm>
              <a:off x="1272" y="3060"/>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3" name="Oval 71"/>
            <p:cNvSpPr>
              <a:spLocks noChangeArrowheads="1"/>
            </p:cNvSpPr>
            <p:nvPr/>
          </p:nvSpPr>
          <p:spPr bwMode="auto">
            <a:xfrm>
              <a:off x="3016" y="2592"/>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4" name="Oval 72"/>
            <p:cNvSpPr>
              <a:spLocks noChangeArrowheads="1"/>
            </p:cNvSpPr>
            <p:nvPr/>
          </p:nvSpPr>
          <p:spPr bwMode="auto">
            <a:xfrm>
              <a:off x="3024" y="3060"/>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5" name="Oval 73"/>
            <p:cNvSpPr>
              <a:spLocks noChangeArrowheads="1"/>
            </p:cNvSpPr>
            <p:nvPr/>
          </p:nvSpPr>
          <p:spPr bwMode="auto">
            <a:xfrm>
              <a:off x="3008" y="3688"/>
              <a:ext cx="84"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6" name="Oval 74"/>
            <p:cNvSpPr>
              <a:spLocks noChangeArrowheads="1"/>
            </p:cNvSpPr>
            <p:nvPr/>
          </p:nvSpPr>
          <p:spPr bwMode="auto">
            <a:xfrm>
              <a:off x="2528" y="332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7" name="Oval 86"/>
            <p:cNvSpPr>
              <a:spLocks noChangeArrowheads="1"/>
            </p:cNvSpPr>
            <p:nvPr/>
          </p:nvSpPr>
          <p:spPr bwMode="auto">
            <a:xfrm>
              <a:off x="1296" y="2592"/>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8" name="Oval 87"/>
            <p:cNvSpPr>
              <a:spLocks noChangeArrowheads="1"/>
            </p:cNvSpPr>
            <p:nvPr/>
          </p:nvSpPr>
          <p:spPr bwMode="auto">
            <a:xfrm>
              <a:off x="1281" y="368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0949" name="Oval 88"/>
            <p:cNvSpPr>
              <a:spLocks noChangeArrowheads="1"/>
            </p:cNvSpPr>
            <p:nvPr/>
          </p:nvSpPr>
          <p:spPr bwMode="auto">
            <a:xfrm>
              <a:off x="603" y="3333"/>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5" name="Group 118"/>
          <p:cNvGrpSpPr>
            <a:grpSpLocks/>
          </p:cNvGrpSpPr>
          <p:nvPr/>
        </p:nvGrpSpPr>
        <p:grpSpPr bwMode="auto">
          <a:xfrm>
            <a:off x="657225" y="1143000"/>
            <a:ext cx="4287838" cy="2789238"/>
            <a:chOff x="414" y="720"/>
            <a:chExt cx="2701" cy="1757"/>
          </a:xfrm>
        </p:grpSpPr>
        <p:sp>
          <p:nvSpPr>
            <p:cNvPr id="80923" name="Text Box 94"/>
            <p:cNvSpPr txBox="1">
              <a:spLocks noChangeArrowheads="1"/>
            </p:cNvSpPr>
            <p:nvPr/>
          </p:nvSpPr>
          <p:spPr bwMode="auto">
            <a:xfrm>
              <a:off x="414" y="1267"/>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24" name="Text Box 97"/>
            <p:cNvSpPr txBox="1">
              <a:spLocks noChangeArrowheads="1"/>
            </p:cNvSpPr>
            <p:nvPr/>
          </p:nvSpPr>
          <p:spPr bwMode="auto">
            <a:xfrm>
              <a:off x="2160" y="129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D7F3BC"/>
                  </a:solidFill>
                  <a:latin typeface="Times New Roman" panose="02020603050405020304" pitchFamily="18" charset="0"/>
                </a:rPr>
                <a:t>b</a:t>
              </a:r>
            </a:p>
          </p:txBody>
        </p:sp>
        <p:sp>
          <p:nvSpPr>
            <p:cNvPr id="80925" name="Text Box 100"/>
            <p:cNvSpPr txBox="1">
              <a:spLocks noChangeArrowheads="1"/>
            </p:cNvSpPr>
            <p:nvPr/>
          </p:nvSpPr>
          <p:spPr bwMode="auto">
            <a:xfrm>
              <a:off x="2160" y="211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26" name="Text Box 103"/>
            <p:cNvSpPr txBox="1">
              <a:spLocks noChangeArrowheads="1"/>
            </p:cNvSpPr>
            <p:nvPr/>
          </p:nvSpPr>
          <p:spPr bwMode="auto">
            <a:xfrm>
              <a:off x="480" y="211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50284" name="Text Box 108"/>
            <p:cNvSpPr txBox="1">
              <a:spLocks noChangeArrowheads="1"/>
            </p:cNvSpPr>
            <p:nvPr/>
          </p:nvSpPr>
          <p:spPr bwMode="auto">
            <a:xfrm>
              <a:off x="1248" y="1536"/>
              <a:ext cx="331" cy="368"/>
            </a:xfrm>
            <a:prstGeom prst="rect">
              <a:avLst/>
            </a:prstGeom>
            <a:noFill/>
            <a:ln w="9525">
              <a:noFill/>
              <a:miter lim="800000"/>
              <a:headEnd/>
              <a:tailEnd/>
            </a:ln>
            <a:effectLst/>
          </p:spPr>
          <p:txBody>
            <a:bodyPr wrap="none">
              <a:spAutoFit/>
            </a:bodyPr>
            <a:lstStyle/>
            <a:p>
              <a:pPr eaLnBrk="1" hangingPunct="1">
                <a:defRPr/>
              </a:pPr>
              <a:r>
                <a:rPr lang="en-US" altLang="zh-CN" sz="3200" dirty="0">
                  <a:solidFill>
                    <a:schemeClr val="accent1">
                      <a:lumMod val="40000"/>
                      <a:lumOff val="60000"/>
                    </a:schemeClr>
                  </a:solidFill>
                </a:rPr>
                <a:t>d</a:t>
              </a:r>
              <a:r>
                <a:rPr lang="en-US" altLang="zh-CN" sz="3200" baseline="-25000" dirty="0">
                  <a:solidFill>
                    <a:schemeClr val="accent1">
                      <a:lumMod val="40000"/>
                      <a:lumOff val="60000"/>
                    </a:schemeClr>
                  </a:solidFill>
                </a:rPr>
                <a:t>1</a:t>
              </a:r>
              <a:endParaRPr lang="en-US" altLang="zh-CN" sz="3200" dirty="0">
                <a:solidFill>
                  <a:schemeClr val="accent1">
                    <a:lumMod val="40000"/>
                    <a:lumOff val="60000"/>
                  </a:schemeClr>
                </a:solidFill>
              </a:endParaRPr>
            </a:p>
          </p:txBody>
        </p:sp>
        <p:sp>
          <p:nvSpPr>
            <p:cNvPr id="80928" name="Text Box 110"/>
            <p:cNvSpPr txBox="1">
              <a:spLocks noChangeArrowheads="1"/>
            </p:cNvSpPr>
            <p:nvPr/>
          </p:nvSpPr>
          <p:spPr bwMode="auto">
            <a:xfrm>
              <a:off x="1270" y="720"/>
              <a:ext cx="31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FFFF00"/>
                  </a:solidFill>
                  <a:latin typeface="Times New Roman" panose="02020603050405020304" pitchFamily="18" charset="0"/>
                </a:rPr>
                <a:t>a</a:t>
              </a:r>
              <a:r>
                <a:rPr lang="en-US" altLang="zh-CN" b="0" baseline="-25000">
                  <a:solidFill>
                    <a:srgbClr val="FFFF00"/>
                  </a:solidFill>
                  <a:latin typeface="Times New Roman" panose="02020603050405020304" pitchFamily="18" charset="0"/>
                </a:rPr>
                <a:t>1</a:t>
              </a:r>
              <a:endParaRPr lang="en-US" altLang="zh-CN" b="0">
                <a:solidFill>
                  <a:srgbClr val="FFFF00"/>
                </a:solidFill>
                <a:latin typeface="Times New Roman" panose="02020603050405020304" pitchFamily="18" charset="0"/>
              </a:endParaRPr>
            </a:p>
          </p:txBody>
        </p:sp>
        <p:sp>
          <p:nvSpPr>
            <p:cNvPr id="80929" name="Text Box 112"/>
            <p:cNvSpPr txBox="1">
              <a:spLocks noChangeArrowheads="1"/>
            </p:cNvSpPr>
            <p:nvPr/>
          </p:nvSpPr>
          <p:spPr bwMode="auto">
            <a:xfrm>
              <a:off x="2784" y="816"/>
              <a:ext cx="331"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rgbClr val="FFFF00"/>
                  </a:solidFill>
                  <a:latin typeface="Times New Roman" panose="02020603050405020304" pitchFamily="18" charset="0"/>
                </a:rPr>
                <a:t>b</a:t>
              </a:r>
              <a:r>
                <a:rPr lang="en-US" altLang="zh-CN" b="0" baseline="-25000">
                  <a:solidFill>
                    <a:srgbClr val="FFFF00"/>
                  </a:solidFill>
                  <a:latin typeface="Times New Roman" panose="02020603050405020304" pitchFamily="18" charset="0"/>
                </a:rPr>
                <a:t>1</a:t>
              </a:r>
              <a:endParaRPr lang="en-US" altLang="zh-CN" b="0">
                <a:solidFill>
                  <a:srgbClr val="FFFF00"/>
                </a:solidFill>
                <a:latin typeface="Times New Roman" panose="02020603050405020304" pitchFamily="18" charset="0"/>
              </a:endParaRPr>
            </a:p>
          </p:txBody>
        </p:sp>
        <p:sp>
          <p:nvSpPr>
            <p:cNvPr id="80930" name="Text Box 115"/>
            <p:cNvSpPr txBox="1">
              <a:spLocks noChangeArrowheads="1"/>
            </p:cNvSpPr>
            <p:nvPr/>
          </p:nvSpPr>
          <p:spPr bwMode="auto">
            <a:xfrm>
              <a:off x="2784" y="1728"/>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grpSp>
        <p:nvGrpSpPr>
          <p:cNvPr id="6" name="Group 120"/>
          <p:cNvGrpSpPr>
            <a:grpSpLocks/>
          </p:cNvGrpSpPr>
          <p:nvPr/>
        </p:nvGrpSpPr>
        <p:grpSpPr bwMode="auto">
          <a:xfrm>
            <a:off x="5480050" y="1828800"/>
            <a:ext cx="3282950" cy="3627438"/>
            <a:chOff x="3452" y="1152"/>
            <a:chExt cx="2068" cy="2285"/>
          </a:xfrm>
        </p:grpSpPr>
        <p:sp>
          <p:nvSpPr>
            <p:cNvPr id="80915" name="Text Box 96"/>
            <p:cNvSpPr txBox="1">
              <a:spLocks noChangeArrowheads="1"/>
            </p:cNvSpPr>
            <p:nvPr/>
          </p:nvSpPr>
          <p:spPr bwMode="auto">
            <a:xfrm>
              <a:off x="3600" y="115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16" name="Text Box 98"/>
            <p:cNvSpPr txBox="1">
              <a:spLocks noChangeArrowheads="1"/>
            </p:cNvSpPr>
            <p:nvPr/>
          </p:nvSpPr>
          <p:spPr bwMode="auto">
            <a:xfrm>
              <a:off x="5228" y="1200"/>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0917" name="Text Box 102"/>
            <p:cNvSpPr txBox="1">
              <a:spLocks noChangeArrowheads="1"/>
            </p:cNvSpPr>
            <p:nvPr/>
          </p:nvSpPr>
          <p:spPr bwMode="auto">
            <a:xfrm>
              <a:off x="5290" y="3024"/>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18" name="Text Box 105"/>
            <p:cNvSpPr txBox="1">
              <a:spLocks noChangeArrowheads="1"/>
            </p:cNvSpPr>
            <p:nvPr/>
          </p:nvSpPr>
          <p:spPr bwMode="auto">
            <a:xfrm>
              <a:off x="3452" y="307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0919" name="Text Box 107"/>
            <p:cNvSpPr txBox="1">
              <a:spLocks noChangeArrowheads="1"/>
            </p:cNvSpPr>
            <p:nvPr/>
          </p:nvSpPr>
          <p:spPr bwMode="auto">
            <a:xfrm>
              <a:off x="3792" y="2496"/>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0" name="Text Box 111"/>
            <p:cNvSpPr txBox="1">
              <a:spLocks noChangeArrowheads="1"/>
            </p:cNvSpPr>
            <p:nvPr/>
          </p:nvSpPr>
          <p:spPr bwMode="auto">
            <a:xfrm>
              <a:off x="3840" y="1843"/>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1" name="Text Box 114"/>
            <p:cNvSpPr txBox="1">
              <a:spLocks noChangeArrowheads="1"/>
            </p:cNvSpPr>
            <p:nvPr/>
          </p:nvSpPr>
          <p:spPr bwMode="auto">
            <a:xfrm>
              <a:off x="4848" y="1891"/>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22" name="Text Box 116"/>
            <p:cNvSpPr txBox="1">
              <a:spLocks noChangeArrowheads="1"/>
            </p:cNvSpPr>
            <p:nvPr/>
          </p:nvSpPr>
          <p:spPr bwMode="auto">
            <a:xfrm>
              <a:off x="4822" y="2496"/>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grpSp>
        <p:nvGrpSpPr>
          <p:cNvPr id="7" name="Group 119"/>
          <p:cNvGrpSpPr>
            <a:grpSpLocks/>
          </p:cNvGrpSpPr>
          <p:nvPr/>
        </p:nvGrpSpPr>
        <p:grpSpPr bwMode="auto">
          <a:xfrm>
            <a:off x="76200" y="3733800"/>
            <a:ext cx="4800600" cy="2971800"/>
            <a:chOff x="48" y="2352"/>
            <a:chExt cx="3024" cy="1872"/>
          </a:xfrm>
        </p:grpSpPr>
        <p:sp>
          <p:nvSpPr>
            <p:cNvPr id="80907" name="Text Box 95"/>
            <p:cNvSpPr txBox="1">
              <a:spLocks noChangeArrowheads="1"/>
            </p:cNvSpPr>
            <p:nvPr/>
          </p:nvSpPr>
          <p:spPr bwMode="auto">
            <a:xfrm>
              <a:off x="48" y="3139"/>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0908" name="Text Box 99"/>
            <p:cNvSpPr txBox="1">
              <a:spLocks noChangeArrowheads="1"/>
            </p:cNvSpPr>
            <p:nvPr/>
          </p:nvSpPr>
          <p:spPr bwMode="auto">
            <a:xfrm>
              <a:off x="1968" y="316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0909" name="Text Box 101"/>
            <p:cNvSpPr txBox="1">
              <a:spLocks noChangeArrowheads="1"/>
            </p:cNvSpPr>
            <p:nvPr/>
          </p:nvSpPr>
          <p:spPr bwMode="auto">
            <a:xfrm>
              <a:off x="2688" y="3696"/>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0910" name="Text Box 104"/>
            <p:cNvSpPr txBox="1">
              <a:spLocks noChangeArrowheads="1"/>
            </p:cNvSpPr>
            <p:nvPr/>
          </p:nvSpPr>
          <p:spPr bwMode="auto">
            <a:xfrm>
              <a:off x="816" y="385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0911" name="Text Box 106"/>
            <p:cNvSpPr txBox="1">
              <a:spLocks noChangeArrowheads="1"/>
            </p:cNvSpPr>
            <p:nvPr/>
          </p:nvSpPr>
          <p:spPr bwMode="auto">
            <a:xfrm>
              <a:off x="960" y="2880"/>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2" name="Text Box 109"/>
            <p:cNvSpPr txBox="1">
              <a:spLocks noChangeArrowheads="1"/>
            </p:cNvSpPr>
            <p:nvPr/>
          </p:nvSpPr>
          <p:spPr bwMode="auto">
            <a:xfrm>
              <a:off x="874" y="2352"/>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3" name="Text Box 113"/>
            <p:cNvSpPr txBox="1">
              <a:spLocks noChangeArrowheads="1"/>
            </p:cNvSpPr>
            <p:nvPr/>
          </p:nvSpPr>
          <p:spPr bwMode="auto">
            <a:xfrm>
              <a:off x="2688" y="2448"/>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0914" name="Text Box 117"/>
            <p:cNvSpPr txBox="1">
              <a:spLocks noChangeArrowheads="1"/>
            </p:cNvSpPr>
            <p:nvPr/>
          </p:nvSpPr>
          <p:spPr bwMode="auto">
            <a:xfrm>
              <a:off x="2758" y="2995"/>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8090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8253690-D1A3-47FE-BD15-8749A2555199}" type="slidenum">
              <a:rPr kumimoji="0" lang="zh-CN" altLang="en-US" sz="1400" b="0" smtClean="0"/>
              <a:pPr>
                <a:spcBef>
                  <a:spcPct val="0"/>
                </a:spcBef>
                <a:buClrTx/>
                <a:buFontTx/>
                <a:buNone/>
              </a:pPr>
              <a:t>29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4" name="Rectangle 2"/>
          <p:cNvSpPr>
            <a:spLocks noGrp="1" noChangeArrowheads="1"/>
          </p:cNvSpPr>
          <p:nvPr>
            <p:ph type="body" idx="1"/>
          </p:nvPr>
        </p:nvSpPr>
        <p:spPr>
          <a:xfrm>
            <a:off x="152400" y="838200"/>
            <a:ext cx="8839200" cy="5334000"/>
          </a:xfrm>
        </p:spPr>
        <p:txBody>
          <a:bodyPr/>
          <a:lstStyle/>
          <a:p>
            <a:pPr marL="0" indent="0">
              <a:lnSpc>
                <a:spcPct val="105000"/>
              </a:lnSpc>
              <a:buFont typeface="Wingdings" panose="05000000000000000000" pitchFamily="2" charset="2"/>
              <a:buNone/>
              <a:tabLst>
                <a:tab pos="1336675" algn="l"/>
              </a:tabLst>
              <a:defRPr/>
            </a:pPr>
            <a:r>
              <a:rPr lang="zh-CN" altLang="en-US" sz="3000" b="1" dirty="0" smtClean="0">
                <a:solidFill>
                  <a:srgbClr val="FFCC00"/>
                </a:solidFill>
                <a:latin typeface="Times New Roman" pitchFamily="18" charset="0"/>
              </a:rPr>
              <a:t>定理</a:t>
            </a:r>
            <a:r>
              <a:rPr lang="en-US" altLang="zh-CN" sz="3000" b="1" dirty="0" smtClean="0">
                <a:solidFill>
                  <a:srgbClr val="FFCC00"/>
                </a:solidFill>
                <a:latin typeface="Times New Roman" pitchFamily="18" charset="0"/>
              </a:rPr>
              <a:t>1</a:t>
            </a:r>
            <a:r>
              <a:rPr lang="zh-CN" altLang="en-US" sz="3000" b="1" dirty="0" smtClean="0">
                <a:latin typeface="Times New Roman" pitchFamily="18" charset="0"/>
              </a:rPr>
              <a:t>： </a:t>
            </a:r>
            <a:r>
              <a:rPr lang="en-US" altLang="zh-CN" sz="3000" b="1" dirty="0" smtClean="0">
                <a:latin typeface="Times New Roman" pitchFamily="18" charset="0"/>
              </a:rPr>
              <a:t>G</a:t>
            </a:r>
            <a:r>
              <a:rPr lang="zh-CN" altLang="en-US" sz="3000" b="1" dirty="0" smtClean="0">
                <a:latin typeface="宋体" pitchFamily="2" charset="-122"/>
              </a:rPr>
              <a:t>与</a:t>
            </a:r>
            <a:r>
              <a:rPr lang="en-US" altLang="zh-CN" sz="3000" b="1" dirty="0" smtClean="0">
                <a:latin typeface="Times New Roman" pitchFamily="18" charset="0"/>
              </a:rPr>
              <a:t>S</a:t>
            </a:r>
            <a:r>
              <a:rPr lang="zh-CN" altLang="en-US" sz="3000" b="1" dirty="0" smtClean="0">
                <a:latin typeface="宋体" pitchFamily="2" charset="-122"/>
              </a:rPr>
              <a:t>的可满足性是等价的。</a:t>
            </a:r>
            <a:endParaRPr lang="zh-CN" altLang="en-US" sz="3000" b="1" dirty="0" smtClean="0">
              <a:solidFill>
                <a:srgbClr val="FFCC00"/>
              </a:solidFill>
              <a:latin typeface="Times New Roman" pitchFamily="18" charset="0"/>
            </a:endParaRPr>
          </a:p>
          <a:p>
            <a:pPr marL="0" indent="0">
              <a:lnSpc>
                <a:spcPct val="105000"/>
              </a:lnSpc>
              <a:buFont typeface="Wingdings" panose="05000000000000000000" pitchFamily="2" charset="2"/>
              <a:buNone/>
              <a:tabLst>
                <a:tab pos="1336675" algn="l"/>
              </a:tabLst>
              <a:defRPr/>
            </a:pPr>
            <a:r>
              <a:rPr lang="zh-CN" altLang="en-US" sz="3000" b="1" dirty="0" smtClean="0">
                <a:solidFill>
                  <a:srgbClr val="FFCC00"/>
                </a:solidFill>
                <a:latin typeface="Times New Roman" pitchFamily="18" charset="0"/>
              </a:rPr>
              <a:t>分析</a:t>
            </a:r>
            <a:r>
              <a:rPr lang="en-US" altLang="zh-CN" sz="3000" b="1" dirty="0" smtClean="0">
                <a:solidFill>
                  <a:srgbClr val="FFCC00"/>
                </a:solidFill>
                <a:latin typeface="Times New Roman" pitchFamily="18" charset="0"/>
              </a:rPr>
              <a:t>:</a:t>
            </a:r>
            <a:r>
              <a:rPr lang="zh-CN" altLang="en-US" sz="3000" b="1" dirty="0" smtClean="0">
                <a:latin typeface="Times New Roman" pitchFamily="18" charset="0"/>
              </a:rPr>
              <a:t>待证</a:t>
            </a:r>
            <a:r>
              <a:rPr lang="en-US" altLang="zh-CN" sz="3000" b="1" dirty="0" smtClean="0">
                <a:latin typeface="Times New Roman" pitchFamily="18" charset="0"/>
              </a:rPr>
              <a:t>,G</a:t>
            </a:r>
            <a:r>
              <a:rPr lang="zh-CN" altLang="en-US" sz="3000" b="1" dirty="0" smtClean="0">
                <a:latin typeface="Times New Roman" pitchFamily="18" charset="0"/>
              </a:rPr>
              <a:t>是可满足的 当且仅当 </a:t>
            </a:r>
            <a:r>
              <a:rPr lang="en-US" altLang="zh-CN" sz="3000" b="1" dirty="0" smtClean="0">
                <a:latin typeface="Times New Roman" pitchFamily="18" charset="0"/>
              </a:rPr>
              <a:t>S</a:t>
            </a:r>
            <a:r>
              <a:rPr lang="zh-CN" altLang="en-US" sz="3000" b="1" dirty="0" smtClean="0">
                <a:latin typeface="Times New Roman" pitchFamily="18" charset="0"/>
              </a:rPr>
              <a:t>是可满足的。</a:t>
            </a:r>
          </a:p>
          <a:p>
            <a:pPr marL="0" indent="0">
              <a:lnSpc>
                <a:spcPct val="105000"/>
              </a:lnSpc>
              <a:buFont typeface="Wingdings" panose="05000000000000000000" pitchFamily="2" charset="2"/>
              <a:buNone/>
              <a:tabLst>
                <a:tab pos="1336675" algn="l"/>
              </a:tabLst>
              <a:defRPr/>
            </a:pPr>
            <a:r>
              <a:rPr lang="zh-CN" altLang="en-US" sz="3000" b="1" dirty="0" smtClean="0">
                <a:latin typeface="Times New Roman" pitchFamily="18" charset="0"/>
              </a:rPr>
              <a:t>    设</a:t>
            </a:r>
            <a:r>
              <a:rPr lang="en-US" altLang="zh-CN" sz="3000" b="1" dirty="0" smtClean="0">
                <a:latin typeface="Times New Roman" pitchFamily="18" charset="0"/>
              </a:rPr>
              <a:t>G</a:t>
            </a:r>
            <a:r>
              <a:rPr lang="zh-CN" altLang="en-US" sz="3000" b="1" dirty="0" smtClean="0">
                <a:latin typeface="Times New Roman" pitchFamily="18" charset="0"/>
              </a:rPr>
              <a:t>已经化成了前束范式。</a:t>
            </a:r>
          </a:p>
          <a:p>
            <a:pPr marL="0" indent="0">
              <a:lnSpc>
                <a:spcPct val="105000"/>
              </a:lnSpc>
              <a:buFont typeface="Wingdings" panose="05000000000000000000" pitchFamily="2" charset="2"/>
              <a:buNone/>
              <a:tabLst>
                <a:tab pos="1336675" algn="l"/>
              </a:tabLst>
              <a:defRPr/>
            </a:pPr>
            <a:r>
              <a:rPr lang="zh-CN" altLang="en-US" sz="3000" b="1" dirty="0" smtClean="0">
                <a:solidFill>
                  <a:srgbClr val="FFC000"/>
                </a:solidFill>
                <a:latin typeface="Times New Roman" pitchFamily="18" charset="0"/>
              </a:rPr>
              <a:t>    </a:t>
            </a:r>
            <a:r>
              <a:rPr lang="en-US" altLang="zh-CN" sz="3000" b="1" dirty="0" smtClean="0">
                <a:solidFill>
                  <a:srgbClr val="FFC000"/>
                </a:solidFill>
                <a:latin typeface="Times New Roman" pitchFamily="18" charset="0"/>
              </a:rPr>
              <a:t>(1)</a:t>
            </a:r>
            <a:r>
              <a:rPr lang="zh-CN" altLang="en-US" sz="3000" b="1" dirty="0" smtClean="0">
                <a:latin typeface="Times New Roman" pitchFamily="18" charset="0"/>
              </a:rPr>
              <a:t>若</a:t>
            </a:r>
            <a:r>
              <a:rPr lang="en-US" altLang="zh-CN" sz="3000" b="1" dirty="0" smtClean="0">
                <a:latin typeface="Times New Roman" pitchFamily="18" charset="0"/>
              </a:rPr>
              <a:t>G</a:t>
            </a:r>
            <a:r>
              <a:rPr lang="zh-CN" altLang="en-US" sz="3000" b="1" dirty="0" smtClean="0">
                <a:latin typeface="Times New Roman" pitchFamily="18" charset="0"/>
              </a:rPr>
              <a:t>中没有存在量词，则命题显然成立</a:t>
            </a:r>
            <a:r>
              <a:rPr lang="en-US" altLang="zh-CN" sz="3000" b="1" dirty="0" smtClean="0">
                <a:latin typeface="Times New Roman" pitchFamily="18" charset="0"/>
              </a:rPr>
              <a:t>.</a:t>
            </a:r>
          </a:p>
          <a:p>
            <a:pPr marL="0" indent="0">
              <a:lnSpc>
                <a:spcPct val="105000"/>
              </a:lnSpc>
              <a:buFont typeface="Wingdings" panose="05000000000000000000" pitchFamily="2" charset="2"/>
              <a:buNone/>
              <a:tabLst>
                <a:tab pos="1336675" algn="l"/>
              </a:tabLst>
              <a:defRPr/>
            </a:pPr>
            <a:r>
              <a:rPr lang="en-US" altLang="zh-CN" sz="3000" b="1" dirty="0" smtClean="0">
                <a:latin typeface="Times New Roman" pitchFamily="18" charset="0"/>
              </a:rPr>
              <a:t>    </a:t>
            </a:r>
            <a:r>
              <a:rPr lang="en-US" altLang="zh-CN" sz="3000" b="1" dirty="0" smtClean="0">
                <a:solidFill>
                  <a:srgbClr val="FFC000"/>
                </a:solidFill>
                <a:latin typeface="Times New Roman" pitchFamily="18" charset="0"/>
              </a:rPr>
              <a:t>(2)</a:t>
            </a:r>
            <a:r>
              <a:rPr lang="en-US" altLang="zh-CN" sz="3000" b="1" dirty="0" smtClean="0">
                <a:latin typeface="Times New Roman" pitchFamily="18" charset="0"/>
              </a:rPr>
              <a:t>S</a:t>
            </a:r>
            <a:r>
              <a:rPr lang="zh-CN" altLang="en-US" sz="3000" b="1" dirty="0" smtClean="0">
                <a:latin typeface="Times New Roman" pitchFamily="18" charset="0"/>
              </a:rPr>
              <a:t>是由</a:t>
            </a:r>
            <a:r>
              <a:rPr lang="en-US" altLang="zh-CN" sz="3000" b="1" dirty="0" smtClean="0">
                <a:latin typeface="Times New Roman" pitchFamily="18" charset="0"/>
              </a:rPr>
              <a:t>G</a:t>
            </a:r>
            <a:r>
              <a:rPr lang="zh-CN" altLang="en-US" sz="3000" b="1" dirty="0" smtClean="0">
                <a:latin typeface="Times New Roman" pitchFamily="18" charset="0"/>
              </a:rPr>
              <a:t>一步步去掉存在量词得到的，因为</a:t>
            </a:r>
            <a:r>
              <a:rPr lang="en-US" altLang="zh-CN" sz="3000" b="1" dirty="0" smtClean="0">
                <a:latin typeface="Times New Roman" pitchFamily="18" charset="0"/>
              </a:rPr>
              <a:t>G</a:t>
            </a:r>
            <a:r>
              <a:rPr lang="zh-CN" altLang="en-US" sz="3000" b="1" dirty="0" smtClean="0">
                <a:latin typeface="Times New Roman" pitchFamily="18" charset="0"/>
              </a:rPr>
              <a:t>中存在量词的个数是有限的，经过有限步的转换，可以从</a:t>
            </a:r>
            <a:r>
              <a:rPr lang="en-US" altLang="zh-CN" sz="3000" b="1" dirty="0" smtClean="0">
                <a:latin typeface="Times New Roman" pitchFamily="18" charset="0"/>
              </a:rPr>
              <a:t>G</a:t>
            </a:r>
            <a:r>
              <a:rPr lang="zh-CN" altLang="en-US" sz="3000" b="1" dirty="0" smtClean="0">
                <a:latin typeface="Times New Roman" pitchFamily="18" charset="0"/>
              </a:rPr>
              <a:t>到</a:t>
            </a:r>
            <a:r>
              <a:rPr lang="en-US" altLang="zh-CN" sz="3000" b="1" dirty="0" smtClean="0">
                <a:latin typeface="Times New Roman" pitchFamily="18" charset="0"/>
              </a:rPr>
              <a:t>S</a:t>
            </a:r>
            <a:r>
              <a:rPr lang="zh-CN" altLang="en-US" sz="3000" b="1" dirty="0" smtClean="0">
                <a:latin typeface="Times New Roman" pitchFamily="18" charset="0"/>
              </a:rPr>
              <a:t>。这样，从</a:t>
            </a:r>
            <a:r>
              <a:rPr lang="en-US" altLang="zh-CN" sz="3000" b="1" dirty="0" smtClean="0">
                <a:latin typeface="Times New Roman" pitchFamily="18" charset="0"/>
              </a:rPr>
              <a:t>G</a:t>
            </a:r>
            <a:r>
              <a:rPr lang="zh-CN" altLang="en-US" sz="3000" b="1" dirty="0" smtClean="0">
                <a:latin typeface="Times New Roman" pitchFamily="18" charset="0"/>
              </a:rPr>
              <a:t>到</a:t>
            </a:r>
            <a:r>
              <a:rPr lang="en-US" altLang="zh-CN" sz="3000" b="1" dirty="0" smtClean="0">
                <a:latin typeface="Times New Roman" pitchFamily="18" charset="0"/>
              </a:rPr>
              <a:t>S</a:t>
            </a:r>
            <a:r>
              <a:rPr lang="zh-CN" altLang="en-US" sz="3000" b="1" dirty="0" smtClean="0">
                <a:latin typeface="Times New Roman" pitchFamily="18" charset="0"/>
              </a:rPr>
              <a:t>有：</a:t>
            </a:r>
            <a:r>
              <a:rPr lang="en-US" altLang="zh-CN" sz="3000" b="1" dirty="0" smtClean="0">
                <a:latin typeface="Times New Roman" pitchFamily="18" charset="0"/>
              </a:rPr>
              <a:t>G ,  G</a:t>
            </a:r>
            <a:r>
              <a:rPr lang="en-US" altLang="zh-CN" sz="3000" b="1" baseline="-25000" dirty="0" smtClean="0">
                <a:latin typeface="Times New Roman" pitchFamily="18" charset="0"/>
              </a:rPr>
              <a:t>1</a:t>
            </a:r>
            <a:r>
              <a:rPr lang="en-US" altLang="zh-CN" sz="3000" b="1" dirty="0" smtClean="0">
                <a:latin typeface="Times New Roman" pitchFamily="18" charset="0"/>
              </a:rPr>
              <a:t>, G</a:t>
            </a:r>
            <a:r>
              <a:rPr lang="en-US" altLang="zh-CN" sz="3000" b="1" baseline="-25000" dirty="0" smtClean="0">
                <a:latin typeface="Times New Roman" pitchFamily="18" charset="0"/>
              </a:rPr>
              <a:t>2</a:t>
            </a:r>
            <a:r>
              <a:rPr lang="en-US" altLang="zh-CN" sz="3000" b="1" dirty="0" smtClean="0">
                <a:latin typeface="Times New Roman" pitchFamily="18" charset="0"/>
              </a:rPr>
              <a:t>, ……, S</a:t>
            </a:r>
            <a:r>
              <a:rPr lang="zh-CN" altLang="en-US" sz="2700" b="1" dirty="0" smtClean="0">
                <a:latin typeface="Times New Roman" pitchFamily="18" charset="0"/>
              </a:rPr>
              <a:t>。</a:t>
            </a:r>
          </a:p>
          <a:p>
            <a:pPr marL="0" indent="0">
              <a:lnSpc>
                <a:spcPct val="105000"/>
              </a:lnSpc>
              <a:buFont typeface="Wingdings" panose="05000000000000000000" pitchFamily="2" charset="2"/>
              <a:buNone/>
              <a:tabLst>
                <a:tab pos="1336675" algn="l"/>
              </a:tabLst>
              <a:defRPr/>
            </a:pPr>
            <a:r>
              <a:rPr lang="zh-CN" altLang="en-US" sz="3000" b="1" dirty="0" smtClean="0">
                <a:latin typeface="Times New Roman" pitchFamily="18" charset="0"/>
              </a:rPr>
              <a:t>    如果可以证明</a:t>
            </a:r>
            <a:r>
              <a:rPr lang="en-US" altLang="zh-CN" sz="3000" b="1" dirty="0" smtClean="0">
                <a:solidFill>
                  <a:srgbClr val="FFCC00"/>
                </a:solidFill>
                <a:latin typeface="Times New Roman" pitchFamily="18" charset="0"/>
              </a:rPr>
              <a:t>G</a:t>
            </a:r>
            <a:r>
              <a:rPr lang="zh-CN" altLang="en-US" sz="3000" b="1" dirty="0" smtClean="0">
                <a:solidFill>
                  <a:srgbClr val="FFCC00"/>
                </a:solidFill>
                <a:latin typeface="Times New Roman" pitchFamily="18" charset="0"/>
              </a:rPr>
              <a:t>与</a:t>
            </a:r>
            <a:r>
              <a:rPr lang="en-US" altLang="zh-CN" sz="3000" b="1" dirty="0" smtClean="0">
                <a:solidFill>
                  <a:srgbClr val="FFCC00"/>
                </a:solidFill>
                <a:latin typeface="Times New Roman" pitchFamily="18" charset="0"/>
              </a:rPr>
              <a:t>G</a:t>
            </a:r>
            <a:r>
              <a:rPr lang="en-US" altLang="zh-CN" sz="3000" b="1" baseline="-25000" dirty="0" smtClean="0">
                <a:solidFill>
                  <a:srgbClr val="FFCC00"/>
                </a:solidFill>
                <a:latin typeface="Times New Roman" pitchFamily="18" charset="0"/>
              </a:rPr>
              <a:t>1</a:t>
            </a:r>
            <a:r>
              <a:rPr lang="zh-CN" altLang="en-US" sz="3000" b="1" dirty="0" smtClean="0">
                <a:latin typeface="Times New Roman" pitchFamily="18" charset="0"/>
              </a:rPr>
              <a:t>的可满足性等价</a:t>
            </a:r>
            <a:r>
              <a:rPr lang="en-US" altLang="zh-CN" sz="3000" b="1" dirty="0" smtClean="0">
                <a:latin typeface="Times New Roman" pitchFamily="18" charset="0"/>
              </a:rPr>
              <a:t>,G</a:t>
            </a:r>
            <a:r>
              <a:rPr lang="en-US" altLang="zh-CN" sz="3000" b="1" baseline="-25000" dirty="0" smtClean="0">
                <a:latin typeface="Times New Roman" pitchFamily="18" charset="0"/>
              </a:rPr>
              <a:t>1</a:t>
            </a:r>
            <a:r>
              <a:rPr lang="zh-CN" altLang="en-US" sz="3000" b="1" dirty="0" smtClean="0">
                <a:latin typeface="Times New Roman" pitchFamily="18" charset="0"/>
              </a:rPr>
              <a:t>与</a:t>
            </a:r>
            <a:r>
              <a:rPr lang="en-US" altLang="zh-CN" sz="3000" b="1" dirty="0" smtClean="0">
                <a:latin typeface="Times New Roman" pitchFamily="18" charset="0"/>
              </a:rPr>
              <a:t>G</a:t>
            </a:r>
            <a:r>
              <a:rPr lang="en-US" altLang="zh-CN" sz="3000" b="1" baseline="-25000" dirty="0" smtClean="0">
                <a:latin typeface="Times New Roman" pitchFamily="18" charset="0"/>
              </a:rPr>
              <a:t>2</a:t>
            </a:r>
            <a:r>
              <a:rPr lang="zh-CN" altLang="en-US" sz="3000" b="1" dirty="0" smtClean="0">
                <a:latin typeface="Times New Roman" pitchFamily="18" charset="0"/>
              </a:rPr>
              <a:t>的可满足性等价，</a:t>
            </a:r>
            <a:r>
              <a:rPr lang="en-US" altLang="zh-CN" sz="3000" b="1" dirty="0" smtClean="0">
                <a:latin typeface="Times New Roman" pitchFamily="18" charset="0"/>
              </a:rPr>
              <a:t>…, </a:t>
            </a:r>
            <a:r>
              <a:rPr lang="zh-CN" altLang="en-US" sz="3000" b="1" dirty="0" smtClean="0">
                <a:latin typeface="Times New Roman" pitchFamily="18" charset="0"/>
              </a:rPr>
              <a:t>则最后有</a:t>
            </a:r>
            <a:r>
              <a:rPr lang="en-US" altLang="zh-CN" sz="3000" b="1" dirty="0" smtClean="0">
                <a:latin typeface="Times New Roman" pitchFamily="18" charset="0"/>
              </a:rPr>
              <a:t>G</a:t>
            </a:r>
            <a:r>
              <a:rPr lang="zh-CN" altLang="en-US" sz="3000" b="1" dirty="0" smtClean="0">
                <a:latin typeface="Times New Roman" pitchFamily="18" charset="0"/>
              </a:rPr>
              <a:t>与</a:t>
            </a:r>
            <a:r>
              <a:rPr lang="en-US" altLang="zh-CN" sz="3000" b="1" dirty="0" smtClean="0">
                <a:latin typeface="Times New Roman" pitchFamily="18" charset="0"/>
              </a:rPr>
              <a:t>S</a:t>
            </a:r>
            <a:r>
              <a:rPr lang="zh-CN" altLang="en-US" sz="3000" b="1" dirty="0" smtClean="0">
                <a:latin typeface="Times New Roman" pitchFamily="18" charset="0"/>
              </a:rPr>
              <a:t>的可满足性等价。</a:t>
            </a:r>
          </a:p>
        </p:txBody>
      </p:sp>
      <p:sp>
        <p:nvSpPr>
          <p:cNvPr id="172036"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4  </a:t>
            </a:r>
            <a:r>
              <a:rPr kumimoji="0"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公式</a:t>
            </a:r>
            <a:r>
              <a:rPr kumimoji="0"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与其</a:t>
            </a:r>
            <a:r>
              <a:rPr kumimoji="0" lang="en-US" altLang="zh-CN" sz="3600" b="1" dirty="0" err="1">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Skolem</a:t>
            </a:r>
            <a:r>
              <a:rPr kumimoji="0"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范式</a:t>
            </a:r>
            <a:r>
              <a:rPr kumimoji="0" lang="en-US" altLang="zh-CN"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6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间的关系 </a:t>
            </a:r>
          </a:p>
        </p:txBody>
      </p:sp>
      <p:sp>
        <p:nvSpPr>
          <p:cNvPr id="2" name="页脚占位符 1"/>
          <p:cNvSpPr>
            <a:spLocks noGrp="1"/>
          </p:cNvSpPr>
          <p:nvPr>
            <p:ph type="ftr" sz="quarter" idx="11"/>
          </p:nvPr>
        </p:nvSpPr>
        <p:spPr/>
        <p:txBody>
          <a:bodyPr/>
          <a:lstStyle/>
          <a:p>
            <a:pPr>
              <a:defRPr/>
            </a:pPr>
            <a:endParaRPr lang="en-US" altLang="zh-CN" dirty="0">
              <a:solidFill>
                <a:srgbClr val="FFFFFF"/>
              </a:solidFill>
            </a:endParaRPr>
          </a:p>
        </p:txBody>
      </p:sp>
      <p:sp>
        <p:nvSpPr>
          <p:cNvPr id="3" name="灯片编号占位符 2"/>
          <p:cNvSpPr>
            <a:spLocks noGrp="1"/>
          </p:cNvSpPr>
          <p:nvPr>
            <p:ph type="sldNum" sz="quarter" idx="12"/>
          </p:nvPr>
        </p:nvSpPr>
        <p:spPr/>
        <p:txBody>
          <a:bodyPr/>
          <a:lstStyle/>
          <a:p>
            <a:pPr>
              <a:defRPr/>
            </a:pPr>
            <a:fld id="{A498E9F7-B6FF-4F7D-B3A5-069B7A207601}" type="slidenum">
              <a:rPr lang="en-US" altLang="zh-CN" smtClean="0">
                <a:solidFill>
                  <a:srgbClr val="FFFFFF"/>
                </a:solidFill>
              </a:rPr>
              <a:pPr>
                <a:defRPr/>
              </a:pPr>
              <a:t>3</a:t>
            </a:fld>
            <a:endParaRPr lang="en-US" altLang="zh-CN">
              <a:solidFill>
                <a:srgbClr val="FFFFFF"/>
              </a:solidFill>
            </a:endParaRPr>
          </a:p>
        </p:txBody>
      </p:sp>
    </p:spTree>
    <p:extLst>
      <p:ext uri="{BB962C8B-B14F-4D97-AF65-F5344CB8AC3E}">
        <p14:creationId xmlns:p14="http://schemas.microsoft.com/office/powerpoint/2010/main" val="1182626214"/>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72034">
                                            <p:txEl>
                                              <p:pRg st="1" end="1"/>
                                            </p:txEl>
                                          </p:spTgt>
                                        </p:tgtEl>
                                        <p:attrNameLst>
                                          <p:attrName>style.visibility</p:attrName>
                                        </p:attrNameLst>
                                      </p:cBhvr>
                                      <p:to>
                                        <p:strVal val="visible"/>
                                      </p:to>
                                    </p:set>
                                    <p:anim calcmode="lin" valueType="num">
                                      <p:cBhvr additive="base">
                                        <p:cTn id="7" dur="500" fill="hold"/>
                                        <p:tgtEl>
                                          <p:spTgt spid="1720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20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72034">
                                            <p:txEl>
                                              <p:pRg st="2" end="2"/>
                                            </p:txEl>
                                          </p:spTgt>
                                        </p:tgtEl>
                                        <p:attrNameLst>
                                          <p:attrName>style.visibility</p:attrName>
                                        </p:attrNameLst>
                                      </p:cBhvr>
                                      <p:to>
                                        <p:strVal val="visible"/>
                                      </p:to>
                                    </p:set>
                                    <p:anim calcmode="lin" valueType="num">
                                      <p:cBhvr additive="base">
                                        <p:cTn id="11" dur="500" fill="hold"/>
                                        <p:tgtEl>
                                          <p:spTgt spid="1720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203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72034">
                                            <p:txEl>
                                              <p:pRg st="3" end="3"/>
                                            </p:txEl>
                                          </p:spTgt>
                                        </p:tgtEl>
                                        <p:attrNameLst>
                                          <p:attrName>style.visibility</p:attrName>
                                        </p:attrNameLst>
                                      </p:cBhvr>
                                      <p:to>
                                        <p:strVal val="visible"/>
                                      </p:to>
                                    </p:set>
                                    <p:anim calcmode="lin" valueType="num">
                                      <p:cBhvr additive="base">
                                        <p:cTn id="15" dur="500" fill="hold"/>
                                        <p:tgtEl>
                                          <p:spTgt spid="172034">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720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72034">
                                            <p:txEl>
                                              <p:pRg st="4" end="4"/>
                                            </p:txEl>
                                          </p:spTgt>
                                        </p:tgtEl>
                                        <p:attrNameLst>
                                          <p:attrName>style.visibility</p:attrName>
                                        </p:attrNameLst>
                                      </p:cBhvr>
                                      <p:to>
                                        <p:strVal val="visible"/>
                                      </p:to>
                                    </p:set>
                                    <p:anim calcmode="lin" valueType="num">
                                      <p:cBhvr additive="base">
                                        <p:cTn id="21" dur="500" fill="hold"/>
                                        <p:tgtEl>
                                          <p:spTgt spid="172034">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72034">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72034">
                                            <p:txEl>
                                              <p:pRg st="5" end="5"/>
                                            </p:txEl>
                                          </p:spTgt>
                                        </p:tgtEl>
                                        <p:attrNameLst>
                                          <p:attrName>style.visibility</p:attrName>
                                        </p:attrNameLst>
                                      </p:cBhvr>
                                      <p:to>
                                        <p:strVal val="visible"/>
                                      </p:to>
                                    </p:set>
                                    <p:anim calcmode="lin" valueType="num">
                                      <p:cBhvr additive="base">
                                        <p:cTn id="25" dur="500" fill="hold"/>
                                        <p:tgtEl>
                                          <p:spTgt spid="172034">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7203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407988"/>
            <a:ext cx="7772400" cy="708025"/>
          </a:xfrm>
        </p:spPr>
        <p:txBody>
          <a:bodyPr/>
          <a:lstStyle/>
          <a:p>
            <a:pPr algn="l" eaLnBrk="1" hangingPunct="1">
              <a:defRPr/>
            </a:pPr>
            <a:r>
              <a:rPr lang="zh-CN" altLang="en-US" sz="4000" dirty="0" smtClean="0">
                <a:latin typeface="宋体" pitchFamily="2" charset="-122"/>
                <a:ea typeface="宋体" pitchFamily="2" charset="-122"/>
              </a:rPr>
              <a:t>图的同构</a:t>
            </a:r>
            <a:r>
              <a:rPr lang="zh-CN" altLang="en-US" sz="4000" dirty="0" smtClean="0">
                <a:latin typeface="Times New Roman" pitchFamily="18" charset="0"/>
                <a:ea typeface="宋体" pitchFamily="2" charset="-122"/>
              </a:rPr>
              <a:t>(</a:t>
            </a:r>
            <a:r>
              <a:rPr lang="en-US" altLang="zh-CN" sz="4000" i="1" dirty="0" smtClean="0">
                <a:latin typeface="Times New Roman" pitchFamily="18" charset="0"/>
                <a:ea typeface="宋体" pitchFamily="2" charset="-122"/>
              </a:rPr>
              <a:t>isomorphism</a:t>
            </a:r>
            <a:r>
              <a:rPr lang="en-US" altLang="zh-CN" sz="4000" dirty="0" smtClean="0">
                <a:latin typeface="Times New Roman" pitchFamily="18" charset="0"/>
                <a:ea typeface="宋体" pitchFamily="2" charset="-122"/>
              </a:rPr>
              <a:t>)</a:t>
            </a:r>
            <a:r>
              <a:rPr lang="zh-CN" altLang="en-US" sz="4000" dirty="0" smtClean="0">
                <a:latin typeface="宋体" pitchFamily="2" charset="-122"/>
                <a:ea typeface="宋体" pitchFamily="2" charset="-122"/>
              </a:rPr>
              <a:t> </a:t>
            </a:r>
          </a:p>
        </p:txBody>
      </p:sp>
      <p:grpSp>
        <p:nvGrpSpPr>
          <p:cNvPr id="81923" name="Group 128"/>
          <p:cNvGrpSpPr>
            <a:grpSpLocks/>
          </p:cNvGrpSpPr>
          <p:nvPr/>
        </p:nvGrpSpPr>
        <p:grpSpPr bwMode="auto">
          <a:xfrm>
            <a:off x="654050" y="3200400"/>
            <a:ext cx="2470150" cy="2667000"/>
            <a:chOff x="741" y="960"/>
            <a:chExt cx="1556" cy="1680"/>
          </a:xfrm>
        </p:grpSpPr>
        <p:sp>
          <p:nvSpPr>
            <p:cNvPr id="81948" name="Line 98"/>
            <p:cNvSpPr>
              <a:spLocks noChangeShapeType="1"/>
            </p:cNvSpPr>
            <p:nvPr/>
          </p:nvSpPr>
          <p:spPr bwMode="auto">
            <a:xfrm flipH="1" flipV="1">
              <a:off x="783" y="1413"/>
              <a:ext cx="753" cy="117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9" name="Line 97"/>
            <p:cNvSpPr>
              <a:spLocks noChangeShapeType="1"/>
            </p:cNvSpPr>
            <p:nvPr/>
          </p:nvSpPr>
          <p:spPr bwMode="auto">
            <a:xfrm flipH="1" flipV="1">
              <a:off x="1560" y="1011"/>
              <a:ext cx="666" cy="114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0" name="Line 48"/>
            <p:cNvSpPr>
              <a:spLocks noChangeShapeType="1"/>
            </p:cNvSpPr>
            <p:nvPr/>
          </p:nvSpPr>
          <p:spPr bwMode="auto">
            <a:xfrm flipH="1">
              <a:off x="1536" y="1392"/>
              <a:ext cx="720" cy="124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1" name="Line 50"/>
            <p:cNvSpPr>
              <a:spLocks noChangeShapeType="1"/>
            </p:cNvSpPr>
            <p:nvPr/>
          </p:nvSpPr>
          <p:spPr bwMode="auto">
            <a:xfrm>
              <a:off x="801" y="1395"/>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2" name="Line 53"/>
            <p:cNvSpPr>
              <a:spLocks noChangeShapeType="1"/>
            </p:cNvSpPr>
            <p:nvPr/>
          </p:nvSpPr>
          <p:spPr bwMode="auto">
            <a:xfrm flipV="1">
              <a:off x="780" y="1008"/>
              <a:ext cx="75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3" name="Oval 58"/>
            <p:cNvSpPr>
              <a:spLocks noChangeArrowheads="1"/>
            </p:cNvSpPr>
            <p:nvPr/>
          </p:nvSpPr>
          <p:spPr bwMode="auto">
            <a:xfrm>
              <a:off x="2208" y="135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4" name="Oval 62"/>
            <p:cNvSpPr>
              <a:spLocks noChangeArrowheads="1"/>
            </p:cNvSpPr>
            <p:nvPr/>
          </p:nvSpPr>
          <p:spPr bwMode="auto">
            <a:xfrm>
              <a:off x="741" y="1350"/>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5" name="Line 92"/>
            <p:cNvSpPr>
              <a:spLocks noChangeShapeType="1"/>
            </p:cNvSpPr>
            <p:nvPr/>
          </p:nvSpPr>
          <p:spPr bwMode="auto">
            <a:xfrm>
              <a:off x="807" y="2163"/>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56" name="Oval 93"/>
            <p:cNvSpPr>
              <a:spLocks noChangeArrowheads="1"/>
            </p:cNvSpPr>
            <p:nvPr/>
          </p:nvSpPr>
          <p:spPr bwMode="auto">
            <a:xfrm>
              <a:off x="2214" y="211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7" name="Oval 94"/>
            <p:cNvSpPr>
              <a:spLocks noChangeArrowheads="1"/>
            </p:cNvSpPr>
            <p:nvPr/>
          </p:nvSpPr>
          <p:spPr bwMode="auto">
            <a:xfrm>
              <a:off x="747" y="2118"/>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8" name="Oval 95"/>
            <p:cNvSpPr>
              <a:spLocks noChangeArrowheads="1"/>
            </p:cNvSpPr>
            <p:nvPr/>
          </p:nvSpPr>
          <p:spPr bwMode="auto">
            <a:xfrm>
              <a:off x="1501" y="96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59" name="Oval 96"/>
            <p:cNvSpPr>
              <a:spLocks noChangeArrowheads="1"/>
            </p:cNvSpPr>
            <p:nvPr/>
          </p:nvSpPr>
          <p:spPr bwMode="auto">
            <a:xfrm>
              <a:off x="1501" y="2551"/>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1924" name="Group 129"/>
          <p:cNvGrpSpPr>
            <a:grpSpLocks/>
          </p:cNvGrpSpPr>
          <p:nvPr/>
        </p:nvGrpSpPr>
        <p:grpSpPr bwMode="auto">
          <a:xfrm>
            <a:off x="3178175" y="1219200"/>
            <a:ext cx="2460625" cy="1981200"/>
            <a:chOff x="3396" y="957"/>
            <a:chExt cx="1550" cy="1248"/>
          </a:xfrm>
        </p:grpSpPr>
        <p:sp>
          <p:nvSpPr>
            <p:cNvPr id="81936" name="Line 99"/>
            <p:cNvSpPr>
              <a:spLocks noChangeShapeType="1"/>
            </p:cNvSpPr>
            <p:nvPr/>
          </p:nvSpPr>
          <p:spPr bwMode="auto">
            <a:xfrm flipV="1">
              <a:off x="3792" y="1440"/>
              <a:ext cx="384"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7" name="Line 100"/>
            <p:cNvSpPr>
              <a:spLocks noChangeShapeType="1"/>
            </p:cNvSpPr>
            <p:nvPr/>
          </p:nvSpPr>
          <p:spPr bwMode="auto">
            <a:xfrm flipH="1" flipV="1">
              <a:off x="4209" y="1008"/>
              <a:ext cx="666" cy="1149"/>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8" name="Line 101"/>
            <p:cNvSpPr>
              <a:spLocks noChangeShapeType="1"/>
            </p:cNvSpPr>
            <p:nvPr/>
          </p:nvSpPr>
          <p:spPr bwMode="auto">
            <a:xfrm>
              <a:off x="4176" y="1392"/>
              <a:ext cx="336" cy="67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39" name="Line 102"/>
            <p:cNvSpPr>
              <a:spLocks noChangeShapeType="1"/>
            </p:cNvSpPr>
            <p:nvPr/>
          </p:nvSpPr>
          <p:spPr bwMode="auto">
            <a:xfrm>
              <a:off x="3792" y="2016"/>
              <a:ext cx="72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0" name="Line 103"/>
            <p:cNvSpPr>
              <a:spLocks noChangeShapeType="1"/>
            </p:cNvSpPr>
            <p:nvPr/>
          </p:nvSpPr>
          <p:spPr bwMode="auto">
            <a:xfrm flipV="1">
              <a:off x="3429" y="1005"/>
              <a:ext cx="75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1" name="Oval 104"/>
            <p:cNvSpPr>
              <a:spLocks noChangeArrowheads="1"/>
            </p:cNvSpPr>
            <p:nvPr/>
          </p:nvSpPr>
          <p:spPr bwMode="auto">
            <a:xfrm>
              <a:off x="4464" y="1975"/>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2" name="Oval 105"/>
            <p:cNvSpPr>
              <a:spLocks noChangeArrowheads="1"/>
            </p:cNvSpPr>
            <p:nvPr/>
          </p:nvSpPr>
          <p:spPr bwMode="auto">
            <a:xfrm>
              <a:off x="4140" y="1347"/>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3" name="Line 106"/>
            <p:cNvSpPr>
              <a:spLocks noChangeShapeType="1"/>
            </p:cNvSpPr>
            <p:nvPr/>
          </p:nvSpPr>
          <p:spPr bwMode="auto">
            <a:xfrm>
              <a:off x="3456" y="2160"/>
              <a:ext cx="145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1944" name="Oval 107"/>
            <p:cNvSpPr>
              <a:spLocks noChangeArrowheads="1"/>
            </p:cNvSpPr>
            <p:nvPr/>
          </p:nvSpPr>
          <p:spPr bwMode="auto">
            <a:xfrm>
              <a:off x="4863" y="2115"/>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5" name="Oval 108"/>
            <p:cNvSpPr>
              <a:spLocks noChangeArrowheads="1"/>
            </p:cNvSpPr>
            <p:nvPr/>
          </p:nvSpPr>
          <p:spPr bwMode="auto">
            <a:xfrm>
              <a:off x="3396" y="2115"/>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6" name="Oval 109"/>
            <p:cNvSpPr>
              <a:spLocks noChangeArrowheads="1"/>
            </p:cNvSpPr>
            <p:nvPr/>
          </p:nvSpPr>
          <p:spPr bwMode="auto">
            <a:xfrm>
              <a:off x="4150" y="957"/>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47" name="Oval 110"/>
            <p:cNvSpPr>
              <a:spLocks noChangeArrowheads="1"/>
            </p:cNvSpPr>
            <p:nvPr/>
          </p:nvSpPr>
          <p:spPr bwMode="auto">
            <a:xfrm>
              <a:off x="3757" y="196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nvGrpSpPr>
          <p:cNvPr id="81925" name="Group 131"/>
          <p:cNvGrpSpPr>
            <a:grpSpLocks/>
          </p:cNvGrpSpPr>
          <p:nvPr/>
        </p:nvGrpSpPr>
        <p:grpSpPr bwMode="auto">
          <a:xfrm>
            <a:off x="5791200" y="3429000"/>
            <a:ext cx="2514600" cy="2427288"/>
            <a:chOff x="2016" y="2551"/>
            <a:chExt cx="1584" cy="1529"/>
          </a:xfrm>
        </p:grpSpPr>
        <p:sp>
          <p:nvSpPr>
            <p:cNvPr id="81928" name="Oval 127"/>
            <p:cNvSpPr>
              <a:spLocks noChangeArrowheads="1"/>
            </p:cNvSpPr>
            <p:nvPr/>
          </p:nvSpPr>
          <p:spPr bwMode="auto">
            <a:xfrm>
              <a:off x="2304" y="2832"/>
              <a:ext cx="1008" cy="1056"/>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29" name="Oval 126"/>
            <p:cNvSpPr>
              <a:spLocks noChangeArrowheads="1"/>
            </p:cNvSpPr>
            <p:nvPr/>
          </p:nvSpPr>
          <p:spPr bwMode="auto">
            <a:xfrm>
              <a:off x="2016" y="2592"/>
              <a:ext cx="1584" cy="1488"/>
            </a:xfrm>
            <a:prstGeom prst="ellipse">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0" name="Oval 116"/>
            <p:cNvSpPr>
              <a:spLocks noChangeArrowheads="1"/>
            </p:cNvSpPr>
            <p:nvPr/>
          </p:nvSpPr>
          <p:spPr bwMode="auto">
            <a:xfrm>
              <a:off x="3186" y="3600"/>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1" name="Oval 117"/>
            <p:cNvSpPr>
              <a:spLocks noChangeArrowheads="1"/>
            </p:cNvSpPr>
            <p:nvPr/>
          </p:nvSpPr>
          <p:spPr bwMode="auto">
            <a:xfrm>
              <a:off x="2748" y="2784"/>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2" name="Oval 119"/>
            <p:cNvSpPr>
              <a:spLocks noChangeArrowheads="1"/>
            </p:cNvSpPr>
            <p:nvPr/>
          </p:nvSpPr>
          <p:spPr bwMode="auto">
            <a:xfrm>
              <a:off x="3351" y="3798"/>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3" name="Oval 120"/>
            <p:cNvSpPr>
              <a:spLocks noChangeArrowheads="1"/>
            </p:cNvSpPr>
            <p:nvPr/>
          </p:nvSpPr>
          <p:spPr bwMode="auto">
            <a:xfrm>
              <a:off x="2172" y="3798"/>
              <a:ext cx="84" cy="90"/>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4" name="Oval 121"/>
            <p:cNvSpPr>
              <a:spLocks noChangeArrowheads="1"/>
            </p:cNvSpPr>
            <p:nvPr/>
          </p:nvSpPr>
          <p:spPr bwMode="auto">
            <a:xfrm>
              <a:off x="2749" y="2551"/>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1935" name="Oval 122"/>
            <p:cNvSpPr>
              <a:spLocks noChangeArrowheads="1"/>
            </p:cNvSpPr>
            <p:nvPr/>
          </p:nvSpPr>
          <p:spPr bwMode="auto">
            <a:xfrm>
              <a:off x="2356" y="3593"/>
              <a:ext cx="83" cy="89"/>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8192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F92F5FB-17FD-43F7-9B0A-6237D64D95DE}" type="slidenum">
              <a:rPr kumimoji="0" lang="zh-CN" altLang="en-US" sz="1400" b="0" smtClean="0"/>
              <a:pPr>
                <a:spcBef>
                  <a:spcPct val="0"/>
                </a:spcBef>
                <a:buClrTx/>
                <a:buFontTx/>
                <a:buNone/>
              </a:pPr>
              <a:t>30</a:t>
            </a:fld>
            <a:endParaRPr kumimoji="0" lang="en-US" altLang="zh-CN" sz="1400" b="0"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52400" y="179388"/>
            <a:ext cx="7772400" cy="708025"/>
          </a:xfrm>
        </p:spPr>
        <p:txBody>
          <a:bodyPr/>
          <a:lstStyle/>
          <a:p>
            <a:pPr algn="l" eaLnBrk="1" hangingPunct="1">
              <a:defRPr/>
            </a:pPr>
            <a:r>
              <a:rPr lang="zh-CN" altLang="en-US" sz="4000" dirty="0" smtClean="0">
                <a:latin typeface="Times New Roman" pitchFamily="18" charset="0"/>
                <a:ea typeface="宋体" pitchFamily="2" charset="-122"/>
              </a:rPr>
              <a:t>定义4.1.2 </a:t>
            </a:r>
          </a:p>
        </p:txBody>
      </p:sp>
      <p:sp>
        <p:nvSpPr>
          <p:cNvPr id="39939" name="Rectangle 3"/>
          <p:cNvSpPr>
            <a:spLocks noGrp="1" noChangeArrowheads="1"/>
          </p:cNvSpPr>
          <p:nvPr>
            <p:ph type="body" idx="1"/>
          </p:nvPr>
        </p:nvSpPr>
        <p:spPr>
          <a:xfrm>
            <a:off x="228600" y="914400"/>
            <a:ext cx="8763000" cy="5410200"/>
          </a:xfrm>
        </p:spPr>
        <p:txBody>
          <a:bodyPr/>
          <a:lstStyle/>
          <a:p>
            <a:pPr marL="0" eaLnBrk="1" hangingPunct="1">
              <a:lnSpc>
                <a:spcPct val="114000"/>
              </a:lnSpc>
              <a:spcBef>
                <a:spcPct val="0"/>
              </a:spcBef>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G，H</a:t>
            </a:r>
            <a:r>
              <a:rPr lang="zh-CN" altLang="en-US" sz="3300" smtClean="0">
                <a:latin typeface="Times New Roman" panose="02020603050405020304" pitchFamily="18" charset="0"/>
              </a:rPr>
              <a:t>是图，如果</a:t>
            </a:r>
            <a:r>
              <a:rPr lang="en-US" altLang="zh-CN" sz="3300" smtClean="0">
                <a:latin typeface="Times New Roman" panose="02020603050405020304" pitchFamily="18" charset="0"/>
              </a:rPr>
              <a:t>P(H)</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P(G)，L(H)</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则称</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子图</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母图</a:t>
            </a:r>
            <a:r>
              <a:rPr lang="zh-CN" altLang="en-US" sz="3300" smtClean="0">
                <a:latin typeface="Times New Roman" panose="02020603050405020304" pitchFamily="18" charset="0"/>
              </a:rPr>
              <a:t>。</a:t>
            </a:r>
          </a:p>
          <a:p>
            <a:pPr marL="0" eaLnBrk="1" hangingPunct="1">
              <a:lnSpc>
                <a:spcPct val="114000"/>
              </a:lnSpc>
              <a:spcBef>
                <a:spcPct val="0"/>
              </a:spcBef>
            </a:pPr>
            <a:r>
              <a:rPr lang="zh-CN" altLang="en-US" sz="3300" smtClean="0">
                <a:latin typeface="Times New Roman" panose="02020603050405020304" pitchFamily="18" charset="0"/>
              </a:rPr>
              <a:t>如果</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的子图，并且</a:t>
            </a:r>
            <a:r>
              <a:rPr lang="en-US" altLang="zh-CN" sz="3300" smtClean="0">
                <a:latin typeface="Times New Roman" panose="02020603050405020304" pitchFamily="18" charset="0"/>
              </a:rPr>
              <a:t>P(H)＝P(G)，</a:t>
            </a:r>
            <a:r>
              <a:rPr lang="zh-CN" altLang="en-US" sz="3300" smtClean="0">
                <a:latin typeface="Times New Roman" panose="02020603050405020304" pitchFamily="18" charset="0"/>
              </a:rPr>
              <a:t>则称</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支撑子图</a:t>
            </a:r>
            <a:r>
              <a:rPr lang="zh-CN" altLang="en-US" sz="3300" smtClean="0">
                <a:latin typeface="Times New Roman" panose="02020603050405020304" pitchFamily="18" charset="0"/>
              </a:rPr>
              <a:t>。</a:t>
            </a:r>
          </a:p>
          <a:p>
            <a:pPr marL="0" eaLnBrk="1" hangingPunct="1">
              <a:lnSpc>
                <a:spcPct val="114000"/>
              </a:lnSpc>
              <a:spcBef>
                <a:spcPct val="0"/>
              </a:spcBef>
            </a:pPr>
            <a:r>
              <a:rPr lang="zh-CN" altLang="en-US" sz="3300" smtClean="0">
                <a:latin typeface="Times New Roman" panose="02020603050405020304" pitchFamily="18" charset="0"/>
              </a:rPr>
              <a:t>如果</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的子图，且</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中两个端点都在</a:t>
            </a:r>
            <a:r>
              <a:rPr lang="en-US" altLang="zh-CN" sz="3300" smtClean="0">
                <a:latin typeface="Times New Roman" panose="02020603050405020304" pitchFamily="18" charset="0"/>
              </a:rPr>
              <a:t>P(H)</a:t>
            </a:r>
            <a:r>
              <a:rPr lang="zh-CN" altLang="en-US" sz="3300" smtClean="0">
                <a:latin typeface="Times New Roman" panose="02020603050405020304" pitchFamily="18" charset="0"/>
              </a:rPr>
              <a:t>中的边都在</a:t>
            </a:r>
            <a:r>
              <a:rPr lang="en-US" altLang="zh-CN" sz="3300" smtClean="0">
                <a:latin typeface="Times New Roman" panose="02020603050405020304" pitchFamily="18" charset="0"/>
              </a:rPr>
              <a:t>L(H)</a:t>
            </a:r>
            <a:r>
              <a:rPr lang="zh-CN" altLang="en-US" sz="3300" smtClean="0">
                <a:latin typeface="Times New Roman" panose="02020603050405020304" pitchFamily="18" charset="0"/>
              </a:rPr>
              <a:t>中，则称</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为点集</a:t>
            </a:r>
            <a:r>
              <a:rPr lang="en-US" altLang="zh-CN" sz="3300" smtClean="0">
                <a:latin typeface="Times New Roman" panose="02020603050405020304" pitchFamily="18" charset="0"/>
              </a:rPr>
              <a:t>P(H)</a:t>
            </a:r>
            <a:r>
              <a:rPr lang="zh-CN" altLang="en-US" sz="3300" smtClean="0">
                <a:latin typeface="Times New Roman" panose="02020603050405020304" pitchFamily="18" charset="0"/>
              </a:rPr>
              <a:t>在</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a:t>
            </a:r>
            <a:r>
              <a:rPr lang="zh-CN" altLang="en-US" sz="3300" smtClean="0">
                <a:solidFill>
                  <a:schemeClr val="tx2"/>
                </a:solidFill>
                <a:latin typeface="Times New Roman" panose="02020603050405020304" pitchFamily="18" charset="0"/>
              </a:rPr>
              <a:t>诱导的子图</a:t>
            </a:r>
            <a:r>
              <a:rPr lang="zh-CN" altLang="en-US" sz="3300" smtClean="0">
                <a:latin typeface="Times New Roman" panose="02020603050405020304" pitchFamily="18" charset="0"/>
              </a:rPr>
              <a:t>。 </a:t>
            </a:r>
            <a:r>
              <a:rPr lang="zh-CN" altLang="en-US" sz="3300" smtClean="0">
                <a:solidFill>
                  <a:schemeClr val="tx2"/>
                </a:solidFill>
                <a:latin typeface="Times New Roman" panose="02020603050405020304" pitchFamily="18" charset="0"/>
              </a:rPr>
              <a:t>即</a:t>
            </a:r>
            <a:r>
              <a:rPr lang="zh-CN" altLang="en-US" sz="3300" smtClean="0">
                <a:latin typeface="Times New Roman" panose="02020603050405020304" pitchFamily="18" charset="0"/>
              </a:rPr>
              <a:t>，对</a:t>
            </a:r>
            <a:r>
              <a:rPr lang="en-US" altLang="zh-CN" sz="3300" smtClean="0">
                <a:latin typeface="Times New Roman" panose="02020603050405020304" pitchFamily="18" charset="0"/>
              </a:rPr>
              <a:t>P(H)</a:t>
            </a:r>
            <a:r>
              <a:rPr lang="zh-CN" altLang="en-US" sz="3300" smtClean="0">
                <a:latin typeface="Times New Roman" panose="02020603050405020304" pitchFamily="18" charset="0"/>
              </a:rPr>
              <a:t>中的任意两个点，它们在图</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中相邻，当且仅当它们在图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中也相邻。 </a:t>
            </a:r>
            <a:r>
              <a:rPr lang="en-US" altLang="zh-CN" sz="3300" smtClean="0">
                <a:latin typeface="Times New Roman" panose="02020603050405020304" pitchFamily="18" charset="0"/>
              </a:rPr>
              <a:t>H</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删除某些点得到的</a:t>
            </a:r>
            <a:r>
              <a:rPr lang="zh-CN" altLang="en-US"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8294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AE33748-FF2A-4A3D-99E2-484E90602544}" type="slidenum">
              <a:rPr kumimoji="0" lang="zh-CN" altLang="en-US" sz="1400" b="0" smtClean="0"/>
              <a:pPr>
                <a:spcBef>
                  <a:spcPct val="0"/>
                </a:spcBef>
                <a:buClrTx/>
                <a:buFontTx/>
                <a:buNone/>
              </a:pPr>
              <a:t>31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additive="base">
                                        <p:cTn id="7" dur="500" fill="hold"/>
                                        <p:tgtEl>
                                          <p:spTgt spid="3993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9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additive="base">
                                        <p:cTn id="13" dur="500" fill="hold"/>
                                        <p:tgtEl>
                                          <p:spTgt spid="399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93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3970" name="Group 150"/>
          <p:cNvGrpSpPr>
            <a:grpSpLocks/>
          </p:cNvGrpSpPr>
          <p:nvPr/>
        </p:nvGrpSpPr>
        <p:grpSpPr bwMode="auto">
          <a:xfrm>
            <a:off x="457200" y="0"/>
            <a:ext cx="2879725" cy="3170238"/>
            <a:chOff x="144" y="672"/>
            <a:chExt cx="1814" cy="1997"/>
          </a:xfrm>
        </p:grpSpPr>
        <p:grpSp>
          <p:nvGrpSpPr>
            <p:cNvPr id="84041" name="Group 24"/>
            <p:cNvGrpSpPr>
              <a:grpSpLocks/>
            </p:cNvGrpSpPr>
            <p:nvPr/>
          </p:nvGrpSpPr>
          <p:grpSpPr bwMode="auto">
            <a:xfrm>
              <a:off x="388" y="1008"/>
              <a:ext cx="1340" cy="1536"/>
              <a:chOff x="2544" y="2112"/>
              <a:chExt cx="1565" cy="1824"/>
            </a:xfrm>
          </p:grpSpPr>
          <p:sp>
            <p:nvSpPr>
              <p:cNvPr id="84050" name="Line 25"/>
              <p:cNvSpPr>
                <a:spLocks noChangeShapeType="1"/>
              </p:cNvSpPr>
              <p:nvPr/>
            </p:nvSpPr>
            <p:spPr bwMode="auto">
              <a:xfrm flipH="1">
                <a:off x="2592" y="3324"/>
                <a:ext cx="415" cy="56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1" name="Line 26"/>
              <p:cNvSpPr>
                <a:spLocks noChangeShapeType="1"/>
              </p:cNvSpPr>
              <p:nvPr/>
            </p:nvSpPr>
            <p:spPr bwMode="auto">
              <a:xfrm>
                <a:off x="3648" y="2725"/>
                <a:ext cx="0" cy="58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2" name="Line 27"/>
              <p:cNvSpPr>
                <a:spLocks noChangeShapeType="1"/>
              </p:cNvSpPr>
              <p:nvPr/>
            </p:nvSpPr>
            <p:spPr bwMode="auto">
              <a:xfrm>
                <a:off x="2962" y="2717"/>
                <a:ext cx="0" cy="583"/>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3" name="Line 28"/>
              <p:cNvSpPr>
                <a:spLocks noChangeShapeType="1"/>
              </p:cNvSpPr>
              <p:nvPr/>
            </p:nvSpPr>
            <p:spPr bwMode="auto">
              <a:xfrm>
                <a:off x="2959" y="2667"/>
                <a:ext cx="68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4" name="Line 29"/>
              <p:cNvSpPr>
                <a:spLocks noChangeShapeType="1"/>
              </p:cNvSpPr>
              <p:nvPr/>
            </p:nvSpPr>
            <p:spPr bwMode="auto">
              <a:xfrm>
                <a:off x="3027" y="3350"/>
                <a:ext cx="62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5" name="Line 30"/>
              <p:cNvSpPr>
                <a:spLocks noChangeShapeType="1"/>
              </p:cNvSpPr>
              <p:nvPr/>
            </p:nvSpPr>
            <p:spPr bwMode="auto">
              <a:xfrm>
                <a:off x="2661" y="2188"/>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6" name="Line 31"/>
              <p:cNvSpPr>
                <a:spLocks noChangeShapeType="1"/>
              </p:cNvSpPr>
              <p:nvPr/>
            </p:nvSpPr>
            <p:spPr bwMode="auto">
              <a:xfrm>
                <a:off x="4069"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7" name="Line 32"/>
              <p:cNvSpPr>
                <a:spLocks noChangeShapeType="1"/>
              </p:cNvSpPr>
              <p:nvPr/>
            </p:nvSpPr>
            <p:spPr bwMode="auto">
              <a:xfrm>
                <a:off x="2661" y="3885"/>
                <a:ext cx="135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8" name="Line 33"/>
              <p:cNvSpPr>
                <a:spLocks noChangeShapeType="1"/>
              </p:cNvSpPr>
              <p:nvPr/>
            </p:nvSpPr>
            <p:spPr bwMode="auto">
              <a:xfrm>
                <a:off x="2598" y="2213"/>
                <a:ext cx="0" cy="16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59" name="Line 34"/>
              <p:cNvSpPr>
                <a:spLocks noChangeShapeType="1"/>
              </p:cNvSpPr>
              <p:nvPr/>
            </p:nvSpPr>
            <p:spPr bwMode="auto">
              <a:xfrm flipH="1" flipV="1">
                <a:off x="2640" y="2208"/>
                <a:ext cx="336" cy="4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0" name="Line 35"/>
              <p:cNvSpPr>
                <a:spLocks noChangeShapeType="1"/>
              </p:cNvSpPr>
              <p:nvPr/>
            </p:nvSpPr>
            <p:spPr bwMode="auto">
              <a:xfrm flipV="1">
                <a:off x="3648" y="2160"/>
                <a:ext cx="432" cy="52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1" name="Line 36"/>
              <p:cNvSpPr>
                <a:spLocks noChangeShapeType="1"/>
              </p:cNvSpPr>
              <p:nvPr/>
            </p:nvSpPr>
            <p:spPr bwMode="auto">
              <a:xfrm>
                <a:off x="3648" y="3360"/>
                <a:ext cx="432" cy="52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62" name="Oval 37"/>
              <p:cNvSpPr>
                <a:spLocks noChangeArrowheads="1"/>
              </p:cNvSpPr>
              <p:nvPr/>
            </p:nvSpPr>
            <p:spPr bwMode="auto">
              <a:xfrm>
                <a:off x="2930"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3" name="Oval 38"/>
              <p:cNvSpPr>
                <a:spLocks noChangeArrowheads="1"/>
              </p:cNvSpPr>
              <p:nvPr/>
            </p:nvSpPr>
            <p:spPr bwMode="auto">
              <a:xfrm>
                <a:off x="2928"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4" name="Oval 39"/>
              <p:cNvSpPr>
                <a:spLocks noChangeArrowheads="1"/>
              </p:cNvSpPr>
              <p:nvPr/>
            </p:nvSpPr>
            <p:spPr bwMode="auto">
              <a:xfrm>
                <a:off x="3600" y="3300"/>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5" name="Oval 40"/>
              <p:cNvSpPr>
                <a:spLocks noChangeArrowheads="1"/>
              </p:cNvSpPr>
              <p:nvPr/>
            </p:nvSpPr>
            <p:spPr bwMode="auto">
              <a:xfrm>
                <a:off x="3602" y="2616"/>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6" name="Oval 41"/>
              <p:cNvSpPr>
                <a:spLocks noChangeArrowheads="1"/>
              </p:cNvSpPr>
              <p:nvPr/>
            </p:nvSpPr>
            <p:spPr bwMode="auto">
              <a:xfrm>
                <a:off x="4012" y="3834"/>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7" name="Oval 42"/>
              <p:cNvSpPr>
                <a:spLocks noChangeArrowheads="1"/>
              </p:cNvSpPr>
              <p:nvPr/>
            </p:nvSpPr>
            <p:spPr bwMode="auto">
              <a:xfrm>
                <a:off x="4012" y="2112"/>
                <a:ext cx="97" cy="101"/>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8" name="Oval 43"/>
              <p:cNvSpPr>
                <a:spLocks noChangeArrowheads="1"/>
              </p:cNvSpPr>
              <p:nvPr/>
            </p:nvSpPr>
            <p:spPr bwMode="auto">
              <a:xfrm>
                <a:off x="2562" y="2137"/>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69" name="Oval 44"/>
              <p:cNvSpPr>
                <a:spLocks noChangeArrowheads="1"/>
              </p:cNvSpPr>
              <p:nvPr/>
            </p:nvSpPr>
            <p:spPr bwMode="auto">
              <a:xfrm>
                <a:off x="2544" y="3833"/>
                <a:ext cx="97" cy="102"/>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84042" name="Text Box 75"/>
            <p:cNvSpPr txBox="1">
              <a:spLocks noChangeArrowheads="1"/>
            </p:cNvSpPr>
            <p:nvPr/>
          </p:nvSpPr>
          <p:spPr bwMode="auto">
            <a:xfrm>
              <a:off x="292" y="672"/>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43" name="Text Box 76"/>
            <p:cNvSpPr txBox="1">
              <a:spLocks noChangeArrowheads="1"/>
            </p:cNvSpPr>
            <p:nvPr/>
          </p:nvSpPr>
          <p:spPr bwMode="auto">
            <a:xfrm>
              <a:off x="1584" y="69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44" name="Text Box 77"/>
            <p:cNvSpPr txBox="1">
              <a:spLocks noChangeArrowheads="1"/>
            </p:cNvSpPr>
            <p:nvPr/>
          </p:nvSpPr>
          <p:spPr bwMode="auto">
            <a:xfrm>
              <a:off x="1728" y="2275"/>
              <a:ext cx="23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45" name="Text Box 78"/>
            <p:cNvSpPr txBox="1">
              <a:spLocks noChangeArrowheads="1"/>
            </p:cNvSpPr>
            <p:nvPr/>
          </p:nvSpPr>
          <p:spPr bwMode="auto">
            <a:xfrm>
              <a:off x="144" y="230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46" name="Text Box 79"/>
            <p:cNvSpPr txBox="1">
              <a:spLocks noChangeArrowheads="1"/>
            </p:cNvSpPr>
            <p:nvPr/>
          </p:nvSpPr>
          <p:spPr bwMode="auto">
            <a:xfrm>
              <a:off x="432" y="1776"/>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7" name="Text Box 80"/>
            <p:cNvSpPr txBox="1">
              <a:spLocks noChangeArrowheads="1"/>
            </p:cNvSpPr>
            <p:nvPr/>
          </p:nvSpPr>
          <p:spPr bwMode="auto">
            <a:xfrm>
              <a:off x="694" y="1104"/>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8" name="Text Box 81"/>
            <p:cNvSpPr txBox="1">
              <a:spLocks noChangeArrowheads="1"/>
            </p:cNvSpPr>
            <p:nvPr/>
          </p:nvSpPr>
          <p:spPr bwMode="auto">
            <a:xfrm>
              <a:off x="1352" y="1315"/>
              <a:ext cx="32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9" name="Text Box 82"/>
            <p:cNvSpPr txBox="1">
              <a:spLocks noChangeArrowheads="1"/>
            </p:cNvSpPr>
            <p:nvPr/>
          </p:nvSpPr>
          <p:spPr bwMode="auto">
            <a:xfrm>
              <a:off x="1344" y="1824"/>
              <a:ext cx="31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71" name="Text Box 184"/>
          <p:cNvSpPr txBox="1">
            <a:spLocks noChangeArrowheads="1"/>
          </p:cNvSpPr>
          <p:nvPr/>
        </p:nvSpPr>
        <p:spPr bwMode="auto">
          <a:xfrm>
            <a:off x="3048000" y="1325563"/>
            <a:ext cx="611188" cy="134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母图</a:t>
            </a:r>
          </a:p>
        </p:txBody>
      </p:sp>
      <p:grpSp>
        <p:nvGrpSpPr>
          <p:cNvPr id="4" name="Group 188"/>
          <p:cNvGrpSpPr>
            <a:grpSpLocks/>
          </p:cNvGrpSpPr>
          <p:nvPr/>
        </p:nvGrpSpPr>
        <p:grpSpPr bwMode="auto">
          <a:xfrm>
            <a:off x="5638800" y="152400"/>
            <a:ext cx="3049588" cy="3394075"/>
            <a:chOff x="3552" y="48"/>
            <a:chExt cx="1921" cy="1945"/>
          </a:xfrm>
        </p:grpSpPr>
        <p:grpSp>
          <p:nvGrpSpPr>
            <p:cNvPr id="84022" name="Group 151"/>
            <p:cNvGrpSpPr>
              <a:grpSpLocks/>
            </p:cNvGrpSpPr>
            <p:nvPr/>
          </p:nvGrpSpPr>
          <p:grpSpPr bwMode="auto">
            <a:xfrm>
              <a:off x="3552" y="48"/>
              <a:ext cx="1536" cy="1945"/>
              <a:chOff x="2308" y="691"/>
              <a:chExt cx="1536" cy="1945"/>
            </a:xfrm>
          </p:grpSpPr>
          <p:sp>
            <p:nvSpPr>
              <p:cNvPr id="84024" name="Line 96"/>
              <p:cNvSpPr>
                <a:spLocks noChangeShapeType="1"/>
              </p:cNvSpPr>
              <p:nvPr/>
            </p:nvSpPr>
            <p:spPr bwMode="auto">
              <a:xfrm>
                <a:off x="2734" y="1475"/>
                <a:ext cx="63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5" name="Line 98"/>
              <p:cNvSpPr>
                <a:spLocks noChangeShapeType="1"/>
              </p:cNvSpPr>
              <p:nvPr/>
            </p:nvSpPr>
            <p:spPr bwMode="auto">
              <a:xfrm>
                <a:off x="2460" y="1072"/>
                <a:ext cx="124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6" name="Line 99"/>
              <p:cNvSpPr>
                <a:spLocks noChangeShapeType="1"/>
              </p:cNvSpPr>
              <p:nvPr/>
            </p:nvSpPr>
            <p:spPr bwMode="auto">
              <a:xfrm>
                <a:off x="3755"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7" name="Line 101"/>
              <p:cNvSpPr>
                <a:spLocks noChangeShapeType="1"/>
              </p:cNvSpPr>
              <p:nvPr/>
            </p:nvSpPr>
            <p:spPr bwMode="auto">
              <a:xfrm>
                <a:off x="2402"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8" name="Line 102"/>
              <p:cNvSpPr>
                <a:spLocks noChangeShapeType="1"/>
              </p:cNvSpPr>
              <p:nvPr/>
            </p:nvSpPr>
            <p:spPr bwMode="auto">
              <a:xfrm flipH="1" flipV="1">
                <a:off x="2440" y="1089"/>
                <a:ext cx="309" cy="40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29" name="Oval 105"/>
              <p:cNvSpPr>
                <a:spLocks noChangeArrowheads="1"/>
              </p:cNvSpPr>
              <p:nvPr/>
            </p:nvSpPr>
            <p:spPr bwMode="auto">
              <a:xfrm>
                <a:off x="2707" y="1432"/>
                <a:ext cx="89"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0" name="Oval 108"/>
              <p:cNvSpPr>
                <a:spLocks noChangeArrowheads="1"/>
              </p:cNvSpPr>
              <p:nvPr/>
            </p:nvSpPr>
            <p:spPr bwMode="auto">
              <a:xfrm>
                <a:off x="3325" y="1432"/>
                <a:ext cx="90"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1" name="Oval 109"/>
              <p:cNvSpPr>
                <a:spLocks noChangeArrowheads="1"/>
              </p:cNvSpPr>
              <p:nvPr/>
            </p:nvSpPr>
            <p:spPr bwMode="auto">
              <a:xfrm>
                <a:off x="3703" y="2458"/>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2" name="Oval 110"/>
              <p:cNvSpPr>
                <a:spLocks noChangeArrowheads="1"/>
              </p:cNvSpPr>
              <p:nvPr/>
            </p:nvSpPr>
            <p:spPr bwMode="auto">
              <a:xfrm>
                <a:off x="3703" y="1008"/>
                <a:ext cx="89"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3" name="Oval 111"/>
              <p:cNvSpPr>
                <a:spLocks noChangeArrowheads="1"/>
              </p:cNvSpPr>
              <p:nvPr/>
            </p:nvSpPr>
            <p:spPr bwMode="auto">
              <a:xfrm>
                <a:off x="2369" y="1029"/>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4" name="Oval 112"/>
              <p:cNvSpPr>
                <a:spLocks noChangeArrowheads="1"/>
              </p:cNvSpPr>
              <p:nvPr/>
            </p:nvSpPr>
            <p:spPr bwMode="auto">
              <a:xfrm>
                <a:off x="2352" y="2457"/>
                <a:ext cx="89"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35" name="Text Box 134"/>
              <p:cNvSpPr txBox="1">
                <a:spLocks noChangeArrowheads="1"/>
              </p:cNvSpPr>
              <p:nvPr/>
            </p:nvSpPr>
            <p:spPr bwMode="auto">
              <a:xfrm>
                <a:off x="2308" y="691"/>
                <a:ext cx="23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36" name="Text Box 135"/>
              <p:cNvSpPr txBox="1">
                <a:spLocks noChangeArrowheads="1"/>
              </p:cNvSpPr>
              <p:nvPr/>
            </p:nvSpPr>
            <p:spPr bwMode="auto">
              <a:xfrm>
                <a:off x="3600" y="710"/>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37" name="Text Box 136"/>
              <p:cNvSpPr txBox="1">
                <a:spLocks noChangeArrowheads="1"/>
              </p:cNvSpPr>
              <p:nvPr/>
            </p:nvSpPr>
            <p:spPr bwMode="auto">
              <a:xfrm>
                <a:off x="3504" y="2304"/>
                <a:ext cx="230"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38" name="Text Box 137"/>
              <p:cNvSpPr txBox="1">
                <a:spLocks noChangeArrowheads="1"/>
              </p:cNvSpPr>
              <p:nvPr/>
            </p:nvSpPr>
            <p:spPr bwMode="auto">
              <a:xfrm>
                <a:off x="2444" y="2304"/>
                <a:ext cx="24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39" name="Text Box 139"/>
              <p:cNvSpPr txBox="1">
                <a:spLocks noChangeArrowheads="1"/>
              </p:cNvSpPr>
              <p:nvPr/>
            </p:nvSpPr>
            <p:spPr bwMode="auto">
              <a:xfrm>
                <a:off x="2710" y="1123"/>
                <a:ext cx="314"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40" name="Text Box 140"/>
              <p:cNvSpPr txBox="1">
                <a:spLocks noChangeArrowheads="1"/>
              </p:cNvSpPr>
              <p:nvPr/>
            </p:nvSpPr>
            <p:spPr bwMode="auto">
              <a:xfrm>
                <a:off x="3360" y="1152"/>
                <a:ext cx="328"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4023" name="Text Box 185"/>
            <p:cNvSpPr txBox="1">
              <a:spLocks noChangeArrowheads="1"/>
            </p:cNvSpPr>
            <p:nvPr/>
          </p:nvSpPr>
          <p:spPr bwMode="auto">
            <a:xfrm>
              <a:off x="5088" y="864"/>
              <a:ext cx="385" cy="4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子图</a:t>
              </a:r>
            </a:p>
          </p:txBody>
        </p:sp>
      </p:grpSp>
      <p:grpSp>
        <p:nvGrpSpPr>
          <p:cNvPr id="6" name="Group 189"/>
          <p:cNvGrpSpPr>
            <a:grpSpLocks/>
          </p:cNvGrpSpPr>
          <p:nvPr/>
        </p:nvGrpSpPr>
        <p:grpSpPr bwMode="auto">
          <a:xfrm>
            <a:off x="457200" y="3397250"/>
            <a:ext cx="3103563" cy="3460750"/>
            <a:chOff x="302" y="2208"/>
            <a:chExt cx="1955" cy="1960"/>
          </a:xfrm>
        </p:grpSpPr>
        <p:grpSp>
          <p:nvGrpSpPr>
            <p:cNvPr id="83997" name="Group 152"/>
            <p:cNvGrpSpPr>
              <a:grpSpLocks/>
            </p:cNvGrpSpPr>
            <p:nvPr/>
          </p:nvGrpSpPr>
          <p:grpSpPr bwMode="auto">
            <a:xfrm>
              <a:off x="302" y="2208"/>
              <a:ext cx="1666" cy="1960"/>
              <a:chOff x="4036" y="672"/>
              <a:chExt cx="1666" cy="1960"/>
            </a:xfrm>
          </p:grpSpPr>
          <p:sp>
            <p:nvSpPr>
              <p:cNvPr id="83999" name="Line 114"/>
              <p:cNvSpPr>
                <a:spLocks noChangeShapeType="1"/>
              </p:cNvSpPr>
              <p:nvPr/>
            </p:nvSpPr>
            <p:spPr bwMode="auto">
              <a:xfrm flipH="1">
                <a:off x="4169" y="2029"/>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0" name="Line 115"/>
              <p:cNvSpPr>
                <a:spLocks noChangeShapeType="1"/>
              </p:cNvSpPr>
              <p:nvPr/>
            </p:nvSpPr>
            <p:spPr bwMode="auto">
              <a:xfrm>
                <a:off x="5073" y="1524"/>
                <a:ext cx="0" cy="49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1" name="Line 118"/>
              <p:cNvSpPr>
                <a:spLocks noChangeShapeType="1"/>
              </p:cNvSpPr>
              <p:nvPr/>
            </p:nvSpPr>
            <p:spPr bwMode="auto">
              <a:xfrm>
                <a:off x="4542" y="2051"/>
                <a:ext cx="53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2" name="Line 119"/>
              <p:cNvSpPr>
                <a:spLocks noChangeShapeType="1"/>
              </p:cNvSpPr>
              <p:nvPr/>
            </p:nvSpPr>
            <p:spPr bwMode="auto">
              <a:xfrm>
                <a:off x="4228" y="1072"/>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3" name="Line 122"/>
              <p:cNvSpPr>
                <a:spLocks noChangeShapeType="1"/>
              </p:cNvSpPr>
              <p:nvPr/>
            </p:nvSpPr>
            <p:spPr bwMode="auto">
              <a:xfrm>
                <a:off x="4174"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4" name="Line 124"/>
              <p:cNvSpPr>
                <a:spLocks noChangeShapeType="1"/>
              </p:cNvSpPr>
              <p:nvPr/>
            </p:nvSpPr>
            <p:spPr bwMode="auto">
              <a:xfrm flipV="1">
                <a:off x="5073" y="1048"/>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5" name="Line 125"/>
              <p:cNvSpPr>
                <a:spLocks noChangeShapeType="1"/>
              </p:cNvSpPr>
              <p:nvPr/>
            </p:nvSpPr>
            <p:spPr bwMode="auto">
              <a:xfrm>
                <a:off x="5073" y="2059"/>
                <a:ext cx="370" cy="44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006" name="Oval 126"/>
              <p:cNvSpPr>
                <a:spLocks noChangeArrowheads="1"/>
              </p:cNvSpPr>
              <p:nvPr/>
            </p:nvSpPr>
            <p:spPr bwMode="auto">
              <a:xfrm>
                <a:off x="4459"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7" name="Oval 127"/>
              <p:cNvSpPr>
                <a:spLocks noChangeArrowheads="1"/>
              </p:cNvSpPr>
              <p:nvPr/>
            </p:nvSpPr>
            <p:spPr bwMode="auto">
              <a:xfrm>
                <a:off x="4457"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8" name="Oval 128"/>
              <p:cNvSpPr>
                <a:spLocks noChangeArrowheads="1"/>
              </p:cNvSpPr>
              <p:nvPr/>
            </p:nvSpPr>
            <p:spPr bwMode="auto">
              <a:xfrm>
                <a:off x="5032"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09" name="Oval 129"/>
              <p:cNvSpPr>
                <a:spLocks noChangeArrowheads="1"/>
              </p:cNvSpPr>
              <p:nvPr/>
            </p:nvSpPr>
            <p:spPr bwMode="auto">
              <a:xfrm>
                <a:off x="5034"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0" name="Oval 130"/>
              <p:cNvSpPr>
                <a:spLocks noChangeArrowheads="1"/>
              </p:cNvSpPr>
              <p:nvPr/>
            </p:nvSpPr>
            <p:spPr bwMode="auto">
              <a:xfrm>
                <a:off x="5385" y="2458"/>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1" name="Oval 131"/>
              <p:cNvSpPr>
                <a:spLocks noChangeArrowheads="1"/>
              </p:cNvSpPr>
              <p:nvPr/>
            </p:nvSpPr>
            <p:spPr bwMode="auto">
              <a:xfrm>
                <a:off x="5385" y="1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2" name="Oval 132"/>
              <p:cNvSpPr>
                <a:spLocks noChangeArrowheads="1"/>
              </p:cNvSpPr>
              <p:nvPr/>
            </p:nvSpPr>
            <p:spPr bwMode="auto">
              <a:xfrm>
                <a:off x="4143" y="1029"/>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3" name="Oval 133"/>
              <p:cNvSpPr>
                <a:spLocks noChangeArrowheads="1"/>
              </p:cNvSpPr>
              <p:nvPr/>
            </p:nvSpPr>
            <p:spPr bwMode="auto">
              <a:xfrm>
                <a:off x="4128" y="245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4014" name="Text Box 142"/>
              <p:cNvSpPr txBox="1">
                <a:spLocks noChangeArrowheads="1"/>
              </p:cNvSpPr>
              <p:nvPr/>
            </p:nvSpPr>
            <p:spPr bwMode="auto">
              <a:xfrm>
                <a:off x="4036" y="672"/>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4015" name="Text Box 143"/>
              <p:cNvSpPr txBox="1">
                <a:spLocks noChangeArrowheads="1"/>
              </p:cNvSpPr>
              <p:nvPr/>
            </p:nvSpPr>
            <p:spPr bwMode="auto">
              <a:xfrm>
                <a:off x="5328" y="691"/>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4016" name="Text Box 144"/>
              <p:cNvSpPr txBox="1">
                <a:spLocks noChangeArrowheads="1"/>
              </p:cNvSpPr>
              <p:nvPr/>
            </p:nvSpPr>
            <p:spPr bwMode="auto">
              <a:xfrm>
                <a:off x="5472" y="2275"/>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4017" name="Text Box 145"/>
              <p:cNvSpPr txBox="1">
                <a:spLocks noChangeArrowheads="1"/>
              </p:cNvSpPr>
              <p:nvPr/>
            </p:nvSpPr>
            <p:spPr bwMode="auto">
              <a:xfrm>
                <a:off x="4220" y="2304"/>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4018" name="Text Box 146"/>
              <p:cNvSpPr txBox="1">
                <a:spLocks noChangeArrowheads="1"/>
              </p:cNvSpPr>
              <p:nvPr/>
            </p:nvSpPr>
            <p:spPr bwMode="auto">
              <a:xfrm>
                <a:off x="4176" y="1776"/>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19" name="Text Box 147"/>
              <p:cNvSpPr txBox="1">
                <a:spLocks noChangeArrowheads="1"/>
              </p:cNvSpPr>
              <p:nvPr/>
            </p:nvSpPr>
            <p:spPr bwMode="auto">
              <a:xfrm>
                <a:off x="4438" y="1104"/>
                <a:ext cx="314"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20" name="Text Box 148"/>
              <p:cNvSpPr txBox="1">
                <a:spLocks noChangeArrowheads="1"/>
              </p:cNvSpPr>
              <p:nvPr/>
            </p:nvSpPr>
            <p:spPr bwMode="auto">
              <a:xfrm>
                <a:off x="5096" y="1315"/>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4021" name="Text Box 149"/>
              <p:cNvSpPr txBox="1">
                <a:spLocks noChangeArrowheads="1"/>
              </p:cNvSpPr>
              <p:nvPr/>
            </p:nvSpPr>
            <p:spPr bwMode="auto">
              <a:xfrm>
                <a:off x="5088" y="1824"/>
                <a:ext cx="31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98" name="Text Box 186"/>
            <p:cNvSpPr txBox="1">
              <a:spLocks noChangeArrowheads="1"/>
            </p:cNvSpPr>
            <p:nvPr/>
          </p:nvSpPr>
          <p:spPr bwMode="auto">
            <a:xfrm>
              <a:off x="1872" y="2784"/>
              <a:ext cx="385"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支撑子图</a:t>
              </a:r>
            </a:p>
          </p:txBody>
        </p:sp>
      </p:grpSp>
      <p:grpSp>
        <p:nvGrpSpPr>
          <p:cNvPr id="8" name="Group 190"/>
          <p:cNvGrpSpPr>
            <a:grpSpLocks/>
          </p:cNvGrpSpPr>
          <p:nvPr/>
        </p:nvGrpSpPr>
        <p:grpSpPr bwMode="auto">
          <a:xfrm>
            <a:off x="5257800" y="3397250"/>
            <a:ext cx="3262313" cy="3460750"/>
            <a:chOff x="3418" y="2179"/>
            <a:chExt cx="2055" cy="1960"/>
          </a:xfrm>
        </p:grpSpPr>
        <p:grpSp>
          <p:nvGrpSpPr>
            <p:cNvPr id="83977" name="Group 183"/>
            <p:cNvGrpSpPr>
              <a:grpSpLocks/>
            </p:cNvGrpSpPr>
            <p:nvPr/>
          </p:nvGrpSpPr>
          <p:grpSpPr bwMode="auto">
            <a:xfrm>
              <a:off x="3418" y="2179"/>
              <a:ext cx="1814" cy="1960"/>
              <a:chOff x="3408" y="2160"/>
              <a:chExt cx="1814" cy="1960"/>
            </a:xfrm>
          </p:grpSpPr>
          <p:sp>
            <p:nvSpPr>
              <p:cNvPr id="83979" name="Line 155"/>
              <p:cNvSpPr>
                <a:spLocks noChangeShapeType="1"/>
              </p:cNvSpPr>
              <p:nvPr/>
            </p:nvSpPr>
            <p:spPr bwMode="auto">
              <a:xfrm flipH="1">
                <a:off x="3693" y="3517"/>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0" name="Line 160"/>
              <p:cNvSpPr>
                <a:spLocks noChangeShapeType="1"/>
              </p:cNvSpPr>
              <p:nvPr/>
            </p:nvSpPr>
            <p:spPr bwMode="auto">
              <a:xfrm>
                <a:off x="3752" y="2560"/>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1" name="Line 161"/>
              <p:cNvSpPr>
                <a:spLocks noChangeShapeType="1"/>
              </p:cNvSpPr>
              <p:nvPr/>
            </p:nvSpPr>
            <p:spPr bwMode="auto">
              <a:xfrm>
                <a:off x="4958" y="2581"/>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2" name="Line 162"/>
              <p:cNvSpPr>
                <a:spLocks noChangeShapeType="1"/>
              </p:cNvSpPr>
              <p:nvPr/>
            </p:nvSpPr>
            <p:spPr bwMode="auto">
              <a:xfrm>
                <a:off x="3752" y="3989"/>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3" name="Line 163"/>
              <p:cNvSpPr>
                <a:spLocks noChangeShapeType="1"/>
              </p:cNvSpPr>
              <p:nvPr/>
            </p:nvSpPr>
            <p:spPr bwMode="auto">
              <a:xfrm>
                <a:off x="3698" y="2581"/>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4" name="Line 165"/>
              <p:cNvSpPr>
                <a:spLocks noChangeShapeType="1"/>
              </p:cNvSpPr>
              <p:nvPr/>
            </p:nvSpPr>
            <p:spPr bwMode="auto">
              <a:xfrm flipV="1">
                <a:off x="4597" y="2536"/>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3985" name="Oval 168"/>
              <p:cNvSpPr>
                <a:spLocks noChangeArrowheads="1"/>
              </p:cNvSpPr>
              <p:nvPr/>
            </p:nvSpPr>
            <p:spPr bwMode="auto">
              <a:xfrm>
                <a:off x="3981" y="3496"/>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6" name="Oval 170"/>
              <p:cNvSpPr>
                <a:spLocks noChangeArrowheads="1"/>
              </p:cNvSpPr>
              <p:nvPr/>
            </p:nvSpPr>
            <p:spPr bwMode="auto">
              <a:xfrm>
                <a:off x="4558" y="2920"/>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7" name="Oval 171"/>
              <p:cNvSpPr>
                <a:spLocks noChangeArrowheads="1"/>
              </p:cNvSpPr>
              <p:nvPr/>
            </p:nvSpPr>
            <p:spPr bwMode="auto">
              <a:xfrm>
                <a:off x="4909" y="3946"/>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8" name="Oval 172"/>
              <p:cNvSpPr>
                <a:spLocks noChangeArrowheads="1"/>
              </p:cNvSpPr>
              <p:nvPr/>
            </p:nvSpPr>
            <p:spPr bwMode="auto">
              <a:xfrm>
                <a:off x="4909" y="2496"/>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89" name="Oval 173"/>
              <p:cNvSpPr>
                <a:spLocks noChangeArrowheads="1"/>
              </p:cNvSpPr>
              <p:nvPr/>
            </p:nvSpPr>
            <p:spPr bwMode="auto">
              <a:xfrm>
                <a:off x="3667" y="251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90" name="Oval 174"/>
              <p:cNvSpPr>
                <a:spLocks noChangeArrowheads="1"/>
              </p:cNvSpPr>
              <p:nvPr/>
            </p:nvSpPr>
            <p:spPr bwMode="auto">
              <a:xfrm>
                <a:off x="3652" y="3945"/>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3991" name="Text Box 175"/>
              <p:cNvSpPr txBox="1">
                <a:spLocks noChangeArrowheads="1"/>
              </p:cNvSpPr>
              <p:nvPr/>
            </p:nvSpPr>
            <p:spPr bwMode="auto">
              <a:xfrm>
                <a:off x="3556" y="2160"/>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3992" name="Text Box 176"/>
              <p:cNvSpPr txBox="1">
                <a:spLocks noChangeArrowheads="1"/>
              </p:cNvSpPr>
              <p:nvPr/>
            </p:nvSpPr>
            <p:spPr bwMode="auto">
              <a:xfrm>
                <a:off x="4848" y="2179"/>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3993" name="Text Box 177"/>
              <p:cNvSpPr txBox="1">
                <a:spLocks noChangeArrowheads="1"/>
              </p:cNvSpPr>
              <p:nvPr/>
            </p:nvSpPr>
            <p:spPr bwMode="auto">
              <a:xfrm>
                <a:off x="4992" y="3763"/>
                <a:ext cx="230"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3994" name="Text Box 178"/>
              <p:cNvSpPr txBox="1">
                <a:spLocks noChangeArrowheads="1"/>
              </p:cNvSpPr>
              <p:nvPr/>
            </p:nvSpPr>
            <p:spPr bwMode="auto">
              <a:xfrm>
                <a:off x="3408" y="3792"/>
                <a:ext cx="244"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3995" name="Text Box 179"/>
              <p:cNvSpPr txBox="1">
                <a:spLocks noChangeArrowheads="1"/>
              </p:cNvSpPr>
              <p:nvPr/>
            </p:nvSpPr>
            <p:spPr bwMode="auto">
              <a:xfrm>
                <a:off x="3696" y="3264"/>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3996" name="Text Box 181"/>
              <p:cNvSpPr txBox="1">
                <a:spLocks noChangeArrowheads="1"/>
              </p:cNvSpPr>
              <p:nvPr/>
            </p:nvSpPr>
            <p:spPr bwMode="auto">
              <a:xfrm>
                <a:off x="4616" y="2803"/>
                <a:ext cx="328" cy="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83978" name="Text Box 187"/>
            <p:cNvSpPr txBox="1">
              <a:spLocks noChangeArrowheads="1"/>
            </p:cNvSpPr>
            <p:nvPr/>
          </p:nvSpPr>
          <p:spPr bwMode="auto">
            <a:xfrm>
              <a:off x="5088" y="2784"/>
              <a:ext cx="385" cy="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2800">
                  <a:latin typeface="Times New Roman" panose="02020603050405020304" pitchFamily="18" charset="0"/>
                </a:rPr>
                <a:t>诱导子图</a:t>
              </a:r>
            </a:p>
          </p:txBody>
        </p:sp>
      </p:grpSp>
      <p:sp>
        <p:nvSpPr>
          <p:cNvPr id="2" name="页脚占位符 1"/>
          <p:cNvSpPr>
            <a:spLocks noGrp="1"/>
          </p:cNvSpPr>
          <p:nvPr>
            <p:ph type="ftr" sz="quarter" idx="11"/>
          </p:nvPr>
        </p:nvSpPr>
        <p:spPr/>
        <p:txBody>
          <a:bodyPr/>
          <a:lstStyle/>
          <a:p>
            <a:pPr>
              <a:defRPr/>
            </a:pPr>
            <a:endParaRPr lang="en-US" altLang="zh-CN"/>
          </a:p>
        </p:txBody>
      </p:sp>
      <p:sp>
        <p:nvSpPr>
          <p:cNvPr id="8397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2B56A23-A126-402C-AD1A-6ECB4BEDF720}" type="slidenum">
              <a:rPr kumimoji="0" lang="zh-CN" altLang="en-US" sz="1400" b="0" smtClean="0"/>
              <a:pPr>
                <a:spcBef>
                  <a:spcPct val="0"/>
                </a:spcBef>
                <a:buClrTx/>
                <a:buFontTx/>
                <a:buNone/>
              </a:pPr>
              <a:t>32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Top)">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42"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arn(out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4" name="Rectangle 3"/>
          <p:cNvSpPr>
            <a:spLocks noGrp="1" noChangeArrowheads="1"/>
          </p:cNvSpPr>
          <p:nvPr>
            <p:ph type="body" idx="1"/>
          </p:nvPr>
        </p:nvSpPr>
        <p:spPr>
          <a:xfrm>
            <a:off x="180975" y="1076325"/>
            <a:ext cx="8763000" cy="1371600"/>
          </a:xfrm>
        </p:spPr>
        <p:txBody>
          <a:bodyPr/>
          <a:lstStyle/>
          <a:p>
            <a:pPr marL="0" indent="0" eaLnBrk="1" hangingPunct="1">
              <a:lnSpc>
                <a:spcPct val="114000"/>
              </a:lnSpc>
              <a:spcBef>
                <a:spcPct val="0"/>
              </a:spcBef>
              <a:buClr>
                <a:srgbClr val="FFFF66"/>
              </a:buClr>
              <a:buFont typeface="Wingdings" panose="05000000000000000000" pitchFamily="2" charset="2"/>
              <a:buChar char="v"/>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v</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P(G)，L(G)</a:t>
            </a:r>
            <a:r>
              <a:rPr lang="zh-CN" altLang="en-US" sz="3300" smtClean="0">
                <a:latin typeface="Times New Roman" panose="02020603050405020304" pitchFamily="18" charset="0"/>
              </a:rPr>
              <a:t>中以</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为端点的边的条数称为点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度</a:t>
            </a:r>
            <a:r>
              <a:rPr lang="zh-CN" altLang="en-US" sz="3300" smtClean="0">
                <a:latin typeface="Times New Roman" panose="02020603050405020304" pitchFamily="18" charset="0"/>
              </a:rPr>
              <a:t>，记为</a:t>
            </a:r>
            <a:r>
              <a:rPr lang="en-US" altLang="zh-CN" sz="3300" smtClean="0">
                <a:solidFill>
                  <a:schemeClr val="tx2"/>
                </a:solidFill>
                <a:latin typeface="Times New Roman" panose="02020603050405020304" pitchFamily="18" charset="0"/>
              </a:rPr>
              <a:t>d</a:t>
            </a:r>
            <a:r>
              <a:rPr lang="en-US" altLang="zh-CN" sz="3300" baseline="-30000" smtClean="0">
                <a:solidFill>
                  <a:schemeClr val="tx2"/>
                </a:solidFill>
                <a:latin typeface="Times New Roman" panose="02020603050405020304" pitchFamily="18" charset="0"/>
              </a:rPr>
              <a:t>G</a:t>
            </a:r>
            <a:r>
              <a:rPr lang="en-US" altLang="zh-CN" sz="3300" smtClean="0">
                <a:solidFill>
                  <a:schemeClr val="tx2"/>
                </a:solidFill>
                <a:latin typeface="Times New Roman" panose="02020603050405020304" pitchFamily="18" charset="0"/>
              </a:rPr>
              <a:t>(v)</a:t>
            </a:r>
            <a:r>
              <a:rPr lang="en-US" altLang="zh-CN" smtClean="0">
                <a:latin typeface="Times New Roman" panose="02020603050405020304" pitchFamily="18" charset="0"/>
              </a:rPr>
              <a:t>。 </a:t>
            </a:r>
            <a:endParaRPr lang="zh-CN" altLang="en-US" smtClean="0">
              <a:latin typeface="Times New Roman" panose="02020603050405020304" pitchFamily="18" charset="0"/>
            </a:endParaRPr>
          </a:p>
        </p:txBody>
      </p:sp>
      <p:grpSp>
        <p:nvGrpSpPr>
          <p:cNvPr id="84995" name="Group 5"/>
          <p:cNvGrpSpPr>
            <a:grpSpLocks/>
          </p:cNvGrpSpPr>
          <p:nvPr/>
        </p:nvGrpSpPr>
        <p:grpSpPr bwMode="auto">
          <a:xfrm>
            <a:off x="5410200" y="2438400"/>
            <a:ext cx="3248025" cy="3484563"/>
            <a:chOff x="4036" y="672"/>
            <a:chExt cx="1618" cy="1957"/>
          </a:xfrm>
        </p:grpSpPr>
        <p:sp>
          <p:nvSpPr>
            <p:cNvPr id="85000" name="Line 6"/>
            <p:cNvSpPr>
              <a:spLocks noChangeShapeType="1"/>
            </p:cNvSpPr>
            <p:nvPr/>
          </p:nvSpPr>
          <p:spPr bwMode="auto">
            <a:xfrm flipH="1">
              <a:off x="4169" y="2029"/>
              <a:ext cx="355" cy="47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1" name="Line 7"/>
            <p:cNvSpPr>
              <a:spLocks noChangeShapeType="1"/>
            </p:cNvSpPr>
            <p:nvPr/>
          </p:nvSpPr>
          <p:spPr bwMode="auto">
            <a:xfrm>
              <a:off x="5073" y="1524"/>
              <a:ext cx="0" cy="49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2" name="Line 8"/>
            <p:cNvSpPr>
              <a:spLocks noChangeShapeType="1"/>
            </p:cNvSpPr>
            <p:nvPr/>
          </p:nvSpPr>
          <p:spPr bwMode="auto">
            <a:xfrm>
              <a:off x="4542" y="2051"/>
              <a:ext cx="53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3" name="Line 9"/>
            <p:cNvSpPr>
              <a:spLocks noChangeShapeType="1"/>
            </p:cNvSpPr>
            <p:nvPr/>
          </p:nvSpPr>
          <p:spPr bwMode="auto">
            <a:xfrm>
              <a:off x="4228" y="1072"/>
              <a:ext cx="116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4" name="Line 10"/>
            <p:cNvSpPr>
              <a:spLocks noChangeShapeType="1"/>
            </p:cNvSpPr>
            <p:nvPr/>
          </p:nvSpPr>
          <p:spPr bwMode="auto">
            <a:xfrm>
              <a:off x="4174" y="1093"/>
              <a:ext cx="0" cy="141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5" name="Line 11"/>
            <p:cNvSpPr>
              <a:spLocks noChangeShapeType="1"/>
            </p:cNvSpPr>
            <p:nvPr/>
          </p:nvSpPr>
          <p:spPr bwMode="auto">
            <a:xfrm flipV="1">
              <a:off x="5073" y="1048"/>
              <a:ext cx="370" cy="43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6" name="Line 12"/>
            <p:cNvSpPr>
              <a:spLocks noChangeShapeType="1"/>
            </p:cNvSpPr>
            <p:nvPr/>
          </p:nvSpPr>
          <p:spPr bwMode="auto">
            <a:xfrm>
              <a:off x="5073" y="2059"/>
              <a:ext cx="370" cy="44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7" name="Oval 13"/>
            <p:cNvSpPr>
              <a:spLocks noChangeArrowheads="1"/>
            </p:cNvSpPr>
            <p:nvPr/>
          </p:nvSpPr>
          <p:spPr bwMode="auto">
            <a:xfrm>
              <a:off x="4459"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08" name="Oval 14"/>
            <p:cNvSpPr>
              <a:spLocks noChangeArrowheads="1"/>
            </p:cNvSpPr>
            <p:nvPr/>
          </p:nvSpPr>
          <p:spPr bwMode="auto">
            <a:xfrm>
              <a:off x="4457"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09" name="Oval 15"/>
            <p:cNvSpPr>
              <a:spLocks noChangeArrowheads="1"/>
            </p:cNvSpPr>
            <p:nvPr/>
          </p:nvSpPr>
          <p:spPr bwMode="auto">
            <a:xfrm>
              <a:off x="5032" y="2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0" name="Oval 16"/>
            <p:cNvSpPr>
              <a:spLocks noChangeArrowheads="1"/>
            </p:cNvSpPr>
            <p:nvPr/>
          </p:nvSpPr>
          <p:spPr bwMode="auto">
            <a:xfrm>
              <a:off x="5034" y="1432"/>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1" name="Oval 17"/>
            <p:cNvSpPr>
              <a:spLocks noChangeArrowheads="1"/>
            </p:cNvSpPr>
            <p:nvPr/>
          </p:nvSpPr>
          <p:spPr bwMode="auto">
            <a:xfrm>
              <a:off x="5385" y="2458"/>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2" name="Oval 18"/>
            <p:cNvSpPr>
              <a:spLocks noChangeArrowheads="1"/>
            </p:cNvSpPr>
            <p:nvPr/>
          </p:nvSpPr>
          <p:spPr bwMode="auto">
            <a:xfrm>
              <a:off x="5385" y="1008"/>
              <a:ext cx="83" cy="85"/>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3" name="Oval 19"/>
            <p:cNvSpPr>
              <a:spLocks noChangeArrowheads="1"/>
            </p:cNvSpPr>
            <p:nvPr/>
          </p:nvSpPr>
          <p:spPr bwMode="auto">
            <a:xfrm>
              <a:off x="4143" y="1029"/>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4" name="Oval 20"/>
            <p:cNvSpPr>
              <a:spLocks noChangeArrowheads="1"/>
            </p:cNvSpPr>
            <p:nvPr/>
          </p:nvSpPr>
          <p:spPr bwMode="auto">
            <a:xfrm>
              <a:off x="4128" y="2457"/>
              <a:ext cx="83" cy="86"/>
            </a:xfrm>
            <a:prstGeom prst="ellipse">
              <a:avLst/>
            </a:prstGeom>
            <a:solidFill>
              <a:schemeClr val="tx1"/>
            </a:solidFill>
            <a:ln w="38100">
              <a:solidFill>
                <a:schemeClr val="tx1"/>
              </a:solidFill>
              <a:round/>
              <a:headEnd/>
              <a:tailEnd/>
            </a:ln>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85015" name="Text Box 21"/>
            <p:cNvSpPr txBox="1">
              <a:spLocks noChangeArrowheads="1"/>
            </p:cNvSpPr>
            <p:nvPr/>
          </p:nvSpPr>
          <p:spPr bwMode="auto">
            <a:xfrm>
              <a:off x="4036" y="672"/>
              <a:ext cx="1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p>
          </p:txBody>
        </p:sp>
        <p:sp>
          <p:nvSpPr>
            <p:cNvPr id="85016" name="Text Box 22"/>
            <p:cNvSpPr txBox="1">
              <a:spLocks noChangeArrowheads="1"/>
            </p:cNvSpPr>
            <p:nvPr/>
          </p:nvSpPr>
          <p:spPr bwMode="auto">
            <a:xfrm>
              <a:off x="5328" y="691"/>
              <a:ext cx="1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p>
          </p:txBody>
        </p:sp>
        <p:sp>
          <p:nvSpPr>
            <p:cNvPr id="85017" name="Text Box 23"/>
            <p:cNvSpPr txBox="1">
              <a:spLocks noChangeArrowheads="1"/>
            </p:cNvSpPr>
            <p:nvPr/>
          </p:nvSpPr>
          <p:spPr bwMode="auto">
            <a:xfrm>
              <a:off x="5472" y="2275"/>
              <a:ext cx="182"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p>
          </p:txBody>
        </p:sp>
        <p:sp>
          <p:nvSpPr>
            <p:cNvPr id="85018" name="Text Box 24"/>
            <p:cNvSpPr txBox="1">
              <a:spLocks noChangeArrowheads="1"/>
            </p:cNvSpPr>
            <p:nvPr/>
          </p:nvSpPr>
          <p:spPr bwMode="auto">
            <a:xfrm>
              <a:off x="4220" y="2304"/>
              <a:ext cx="193"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p>
          </p:txBody>
        </p:sp>
        <p:sp>
          <p:nvSpPr>
            <p:cNvPr id="85019" name="Text Box 25"/>
            <p:cNvSpPr txBox="1">
              <a:spLocks noChangeArrowheads="1"/>
            </p:cNvSpPr>
            <p:nvPr/>
          </p:nvSpPr>
          <p:spPr bwMode="auto">
            <a:xfrm>
              <a:off x="4176" y="1776"/>
              <a:ext cx="259"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d</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0" name="Text Box 26"/>
            <p:cNvSpPr txBox="1">
              <a:spLocks noChangeArrowheads="1"/>
            </p:cNvSpPr>
            <p:nvPr/>
          </p:nvSpPr>
          <p:spPr bwMode="auto">
            <a:xfrm>
              <a:off x="4438" y="1104"/>
              <a:ext cx="24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a</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1" name="Text Box 27"/>
            <p:cNvSpPr txBox="1">
              <a:spLocks noChangeArrowheads="1"/>
            </p:cNvSpPr>
            <p:nvPr/>
          </p:nvSpPr>
          <p:spPr bwMode="auto">
            <a:xfrm>
              <a:off x="5096" y="1315"/>
              <a:ext cx="260"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b</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sp>
          <p:nvSpPr>
            <p:cNvPr id="85022" name="Text Box 28"/>
            <p:cNvSpPr txBox="1">
              <a:spLocks noChangeArrowheads="1"/>
            </p:cNvSpPr>
            <p:nvPr/>
          </p:nvSpPr>
          <p:spPr bwMode="auto">
            <a:xfrm>
              <a:off x="5088" y="1824"/>
              <a:ext cx="24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solidFill>
                    <a:schemeClr val="tx2"/>
                  </a:solidFill>
                  <a:latin typeface="Times New Roman" panose="02020603050405020304" pitchFamily="18" charset="0"/>
                </a:rPr>
                <a:t>c</a:t>
              </a:r>
              <a:r>
                <a:rPr lang="en-US" altLang="zh-CN" b="0" baseline="-25000">
                  <a:solidFill>
                    <a:schemeClr val="tx2"/>
                  </a:solidFill>
                  <a:latin typeface="Times New Roman" panose="02020603050405020304" pitchFamily="18" charset="0"/>
                </a:rPr>
                <a:t>1</a:t>
              </a:r>
              <a:endParaRPr lang="en-US" altLang="zh-CN" b="0">
                <a:solidFill>
                  <a:schemeClr val="tx2"/>
                </a:solidFill>
                <a:latin typeface="Times New Roman" panose="02020603050405020304" pitchFamily="18" charset="0"/>
              </a:endParaRPr>
            </a:p>
          </p:txBody>
        </p:sp>
      </p:grpSp>
      <p:sp>
        <p:nvSpPr>
          <p:cNvPr id="40965" name="Rectangle 30"/>
          <p:cNvSpPr>
            <a:spLocks noChangeArrowheads="1"/>
          </p:cNvSpPr>
          <p:nvPr/>
        </p:nvSpPr>
        <p:spPr bwMode="auto">
          <a:xfrm>
            <a:off x="609600" y="2362200"/>
            <a:ext cx="4191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69925">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defTabSz="669925">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defTabSz="669925">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defTabSz="669925">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defTabSz="669925">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defTabSz="669925"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(a</a:t>
            </a:r>
            <a:r>
              <a:rPr lang="en-US" altLang="zh-CN" sz="3600" baseline="-25000">
                <a:latin typeface="Times New Roman" panose="02020603050405020304" pitchFamily="18" charset="0"/>
              </a:rPr>
              <a:t>1</a:t>
            </a:r>
            <a:r>
              <a:rPr lang="en-US" altLang="zh-CN" sz="3600">
                <a:latin typeface="Times New Roman" panose="02020603050405020304" pitchFamily="18" charset="0"/>
              </a:rPr>
              <a:t>)=0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(c )=1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(a )=2 ;</a:t>
            </a:r>
          </a:p>
          <a:p>
            <a:pPr eaLnBrk="1" hangingPunct="1">
              <a:buClr>
                <a:srgbClr val="FFFF66"/>
              </a:buClr>
              <a:buFont typeface="Wingdings" panose="05000000000000000000" pitchFamily="2" charset="2"/>
              <a:buNone/>
            </a:pPr>
            <a:r>
              <a:rPr lang="en-US" altLang="zh-CN" sz="3600">
                <a:latin typeface="Times New Roman" panose="02020603050405020304" pitchFamily="18" charset="0"/>
              </a:rPr>
              <a:t> d</a:t>
            </a:r>
            <a:r>
              <a:rPr lang="en-US" altLang="zh-CN" sz="3600" baseline="-30000">
                <a:latin typeface="Times New Roman" panose="02020603050405020304" pitchFamily="18" charset="0"/>
              </a:rPr>
              <a:t>G</a:t>
            </a:r>
            <a:r>
              <a:rPr lang="en-US" altLang="zh-CN" sz="3600">
                <a:latin typeface="Times New Roman" panose="02020603050405020304" pitchFamily="18" charset="0"/>
              </a:rPr>
              <a:t>(c</a:t>
            </a:r>
            <a:r>
              <a:rPr lang="en-US" altLang="zh-CN" sz="3600" baseline="-25000">
                <a:latin typeface="Times New Roman" panose="02020603050405020304" pitchFamily="18" charset="0"/>
              </a:rPr>
              <a:t>1</a:t>
            </a:r>
            <a:r>
              <a:rPr lang="en-US" altLang="zh-CN" sz="3600">
                <a:latin typeface="Times New Roman" panose="02020603050405020304" pitchFamily="18" charset="0"/>
              </a:rPr>
              <a:t>)=3 ;</a:t>
            </a:r>
          </a:p>
          <a:p>
            <a:pPr eaLnBrk="1" hangingPunct="1">
              <a:buClr>
                <a:srgbClr val="FFFF66"/>
              </a:buClr>
              <a:buFont typeface="Wingdings" panose="05000000000000000000" pitchFamily="2" charset="2"/>
              <a:buNone/>
            </a:pPr>
            <a:r>
              <a:rPr lang="zh-CN" altLang="en-US" sz="3600">
                <a:latin typeface="Times New Roman" panose="02020603050405020304" pitchFamily="18" charset="0"/>
              </a:rPr>
              <a:t> </a:t>
            </a:r>
            <a:r>
              <a:rPr lang="zh-CN" altLang="en-US">
                <a:latin typeface="Times New Roman" panose="02020603050405020304" pitchFamily="18" charset="0"/>
              </a:rPr>
              <a:t>度为</a:t>
            </a:r>
            <a:r>
              <a:rPr lang="en-US" altLang="zh-CN">
                <a:latin typeface="Times New Roman" panose="02020603050405020304" pitchFamily="18" charset="0"/>
              </a:rPr>
              <a:t>0</a:t>
            </a:r>
            <a:r>
              <a:rPr lang="zh-CN" altLang="en-US">
                <a:latin typeface="Times New Roman" panose="02020603050405020304" pitchFamily="18" charset="0"/>
              </a:rPr>
              <a:t>的点也称为该图的“</a:t>
            </a:r>
            <a:r>
              <a:rPr lang="zh-CN" altLang="en-US">
                <a:solidFill>
                  <a:schemeClr val="tx2"/>
                </a:solidFill>
                <a:latin typeface="Times New Roman" panose="02020603050405020304" pitchFamily="18" charset="0"/>
              </a:rPr>
              <a:t>孤立点</a:t>
            </a:r>
            <a:r>
              <a:rPr lang="zh-CN" altLang="en-US">
                <a:latin typeface="Times New Roman" panose="02020603050405020304" pitchFamily="18" charset="0"/>
              </a:rPr>
              <a:t>”</a:t>
            </a:r>
          </a:p>
        </p:txBody>
      </p:sp>
      <p:sp>
        <p:nvSpPr>
          <p:cNvPr id="30" name="Rectangle 2"/>
          <p:cNvSpPr>
            <a:spLocks noGrp="1" noChangeArrowheads="1"/>
          </p:cNvSpPr>
          <p:nvPr>
            <p:ph type="title"/>
          </p:nvPr>
        </p:nvSpPr>
        <p:spPr>
          <a:xfrm>
            <a:off x="152400" y="179388"/>
            <a:ext cx="7772400" cy="708025"/>
          </a:xfrm>
        </p:spPr>
        <p:txBody>
          <a:bodyPr/>
          <a:lstStyle/>
          <a:p>
            <a:pPr algn="l" eaLnBrk="1" hangingPunct="1">
              <a:defRPr/>
            </a:pPr>
            <a:r>
              <a:rPr lang="zh-CN" altLang="en-US" sz="4000" dirty="0" smtClean="0">
                <a:latin typeface="Times New Roman" pitchFamily="18" charset="0"/>
                <a:ea typeface="宋体" pitchFamily="2" charset="-122"/>
              </a:rPr>
              <a:t>定义4.1.</a:t>
            </a:r>
            <a:r>
              <a:rPr lang="en-US" altLang="zh-CN" sz="4000" dirty="0" smtClean="0">
                <a:latin typeface="Times New Roman" pitchFamily="18" charset="0"/>
                <a:ea typeface="宋体" pitchFamily="2" charset="-122"/>
              </a:rPr>
              <a:t>3</a:t>
            </a:r>
            <a:r>
              <a:rPr lang="zh-CN" altLang="en-US" sz="4000" dirty="0" smtClean="0">
                <a:latin typeface="Times New Roman" pitchFamily="18" charset="0"/>
                <a:ea typeface="宋体" pitchFamily="2" charset="-122"/>
              </a:rPr>
              <a:t> </a:t>
            </a:r>
          </a:p>
        </p:txBody>
      </p:sp>
      <p:sp>
        <p:nvSpPr>
          <p:cNvPr id="2" name="页脚占位符 1"/>
          <p:cNvSpPr>
            <a:spLocks noGrp="1"/>
          </p:cNvSpPr>
          <p:nvPr>
            <p:ph type="ftr" sz="quarter" idx="11"/>
          </p:nvPr>
        </p:nvSpPr>
        <p:spPr/>
        <p:txBody>
          <a:bodyPr/>
          <a:lstStyle/>
          <a:p>
            <a:pPr>
              <a:defRPr/>
            </a:pPr>
            <a:endParaRPr lang="en-US" altLang="zh-CN"/>
          </a:p>
        </p:txBody>
      </p:sp>
      <p:sp>
        <p:nvSpPr>
          <p:cNvPr id="8499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E9B7A04-DD49-43BD-A787-5765D9026778}" type="slidenum">
              <a:rPr kumimoji="0" lang="zh-CN" altLang="en-US" sz="1400" b="0" smtClean="0"/>
              <a:pPr>
                <a:spcBef>
                  <a:spcPct val="0"/>
                </a:spcBef>
                <a:buClrTx/>
                <a:buFontTx/>
                <a:buNone/>
              </a:pPr>
              <a:t>33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anim calcmode="lin" valueType="num">
                                      <p:cBhvr additive="base">
                                        <p:cTn id="7" dur="500" fill="hold"/>
                                        <p:tgtEl>
                                          <p:spTgt spid="4096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anim calcmode="lin" valueType="num">
                                      <p:cBhvr additive="base">
                                        <p:cTn id="11" dur="500" fill="hold"/>
                                        <p:tgtEl>
                                          <p:spTgt spid="4096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0965">
                                            <p:txEl>
                                              <p:pRg st="2" end="2"/>
                                            </p:txEl>
                                          </p:spTgt>
                                        </p:tgtEl>
                                        <p:attrNameLst>
                                          <p:attrName>style.visibility</p:attrName>
                                        </p:attrNameLst>
                                      </p:cBhvr>
                                      <p:to>
                                        <p:strVal val="visible"/>
                                      </p:to>
                                    </p:set>
                                    <p:anim calcmode="lin" valueType="num">
                                      <p:cBhvr additive="base">
                                        <p:cTn id="15" dur="500" fill="hold"/>
                                        <p:tgtEl>
                                          <p:spTgt spid="4096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096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0965">
                                            <p:txEl>
                                              <p:pRg st="3" end="3"/>
                                            </p:txEl>
                                          </p:spTgt>
                                        </p:tgtEl>
                                        <p:attrNameLst>
                                          <p:attrName>style.visibility</p:attrName>
                                        </p:attrNameLst>
                                      </p:cBhvr>
                                      <p:to>
                                        <p:strVal val="visible"/>
                                      </p:to>
                                    </p:set>
                                    <p:anim calcmode="lin" valueType="num">
                                      <p:cBhvr additive="base">
                                        <p:cTn id="19" dur="500" fill="hold"/>
                                        <p:tgtEl>
                                          <p:spTgt spid="4096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0965">
                                            <p:txEl>
                                              <p:pRg st="4" end="4"/>
                                            </p:txEl>
                                          </p:spTgt>
                                        </p:tgtEl>
                                        <p:attrNameLst>
                                          <p:attrName>style.visibility</p:attrName>
                                        </p:attrNameLst>
                                      </p:cBhvr>
                                      <p:to>
                                        <p:strVal val="visible"/>
                                      </p:to>
                                    </p:set>
                                    <p:anim calcmode="lin" valueType="num">
                                      <p:cBhvr additive="base">
                                        <p:cTn id="23" dur="500" fill="hold"/>
                                        <p:tgtEl>
                                          <p:spTgt spid="4096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096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457200" y="762000"/>
            <a:ext cx="8458200" cy="5576888"/>
          </a:xfrm>
        </p:spPr>
        <p:txBody>
          <a:bodyPr/>
          <a:lstStyle/>
          <a:p>
            <a:pPr algn="l" eaLnBrk="1" hangingPunct="1">
              <a:lnSpc>
                <a:spcPct val="120000"/>
              </a:lnSpc>
              <a:buClr>
                <a:schemeClr val="tx2"/>
              </a:buClr>
              <a:buFont typeface="Wingdings" panose="05000000000000000000" pitchFamily="2" charset="2"/>
              <a:buChar char="u"/>
            </a:pP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由于简单图中不允许有反身边和平行边，所以若图的点的个数</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|P(G)|</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为</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，则图中每个点的度的取值于集合</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n-1}</a:t>
            </a:r>
            <a:r>
              <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r>
            <a:br>
              <a:rPr lang="en-US" altLang="zh-CN"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br>
            <a:endParaRPr lang="zh-CN" altLang="en-US" sz="3300" smtClean="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endParaRPr>
          </a:p>
        </p:txBody>
      </p:sp>
      <p:sp>
        <p:nvSpPr>
          <p:cNvPr id="4" name="TextBox 3"/>
          <p:cNvSpPr txBox="1">
            <a:spLocks noChangeArrowheads="1"/>
          </p:cNvSpPr>
          <p:nvPr/>
        </p:nvSpPr>
        <p:spPr bwMode="auto">
          <a:xfrm>
            <a:off x="1066800" y="3657600"/>
            <a:ext cx="64770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3300">
                <a:latin typeface="Times New Roman" panose="02020603050405020304" pitchFamily="18" charset="0"/>
                <a:cs typeface="Times New Roman" panose="02020603050405020304" pitchFamily="18" charset="0"/>
              </a:rPr>
              <a:t>今后，为简便计，有时也将图</a:t>
            </a:r>
            <a:r>
              <a:rPr lang="en-US" altLang="zh-CN" sz="3300">
                <a:latin typeface="Times New Roman" panose="02020603050405020304" pitchFamily="18" charset="0"/>
                <a:cs typeface="Times New Roman" panose="02020603050405020304" pitchFamily="18" charset="0"/>
              </a:rPr>
              <a:t>G</a:t>
            </a:r>
            <a:r>
              <a:rPr lang="zh-CN" altLang="en-US" sz="3300">
                <a:latin typeface="Times New Roman" panose="02020603050405020304" pitchFamily="18" charset="0"/>
                <a:cs typeface="Times New Roman" panose="02020603050405020304" pitchFamily="18" charset="0"/>
              </a:rPr>
              <a:t>中的点</a:t>
            </a:r>
            <a:r>
              <a:rPr lang="en-US" altLang="zh-CN" sz="3300">
                <a:latin typeface="Times New Roman" panose="02020603050405020304" pitchFamily="18" charset="0"/>
                <a:cs typeface="Times New Roman" panose="02020603050405020304" pitchFamily="18" charset="0"/>
              </a:rPr>
              <a:t>v，</a:t>
            </a:r>
            <a:r>
              <a:rPr lang="zh-CN" altLang="en-US" sz="3300">
                <a:latin typeface="Times New Roman" panose="02020603050405020304" pitchFamily="18" charset="0"/>
                <a:cs typeface="Times New Roman" panose="02020603050405020304" pitchFamily="18" charset="0"/>
              </a:rPr>
              <a:t>边</a:t>
            </a:r>
            <a:r>
              <a:rPr lang="en-US" altLang="zh-CN" sz="3300" i="1">
                <a:latin typeface="Times New Roman" panose="02020603050405020304" pitchFamily="18" charset="0"/>
                <a:cs typeface="Times New Roman" panose="02020603050405020304" pitchFamily="18" charset="0"/>
              </a:rPr>
              <a:t>l</a:t>
            </a:r>
            <a:r>
              <a:rPr lang="en-US" altLang="zh-CN" sz="3300">
                <a:latin typeface="Times New Roman" panose="02020603050405020304" pitchFamily="18" charset="0"/>
                <a:cs typeface="Times New Roman" panose="02020603050405020304" pitchFamily="18" charset="0"/>
              </a:rPr>
              <a:t>，</a:t>
            </a:r>
            <a:r>
              <a:rPr lang="zh-CN" altLang="en-US" sz="3300">
                <a:latin typeface="Times New Roman" panose="02020603050405020304" pitchFamily="18" charset="0"/>
                <a:cs typeface="Times New Roman" panose="02020603050405020304" pitchFamily="18" charset="0"/>
              </a:rPr>
              <a:t>写成</a:t>
            </a:r>
            <a:r>
              <a:rPr lang="en-US" altLang="zh-CN" sz="3300">
                <a:latin typeface="Times New Roman" panose="02020603050405020304" pitchFamily="18" charset="0"/>
                <a:cs typeface="Times New Roman" panose="02020603050405020304" pitchFamily="18" charset="0"/>
              </a:rPr>
              <a:t>v</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a:latin typeface="Times New Roman" panose="02020603050405020304" pitchFamily="18" charset="0"/>
                <a:cs typeface="Times New Roman" panose="02020603050405020304" pitchFamily="18" charset="0"/>
              </a:rPr>
              <a:t>G，</a:t>
            </a:r>
            <a:r>
              <a:rPr lang="en-US" altLang="zh-CN" sz="3300" i="1">
                <a:latin typeface="Times New Roman" panose="02020603050405020304" pitchFamily="18" charset="0"/>
                <a:cs typeface="Times New Roman" panose="02020603050405020304" pitchFamily="18" charset="0"/>
                <a:sym typeface="Symbol" panose="05050102010706020507" pitchFamily="18" charset="2"/>
              </a:rPr>
              <a:t>l</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r>
              <a:rPr lang="en-US" altLang="zh-CN" sz="3300">
                <a:latin typeface="Times New Roman" panose="02020603050405020304" pitchFamily="18" charset="0"/>
                <a:cs typeface="Times New Roman" panose="02020603050405020304" pitchFamily="18" charset="0"/>
              </a:rPr>
              <a:t>G</a:t>
            </a:r>
            <a:r>
              <a:rPr lang="en-US" altLang="zh-CN" sz="3300">
                <a:latin typeface="Times New Roman" panose="02020603050405020304" pitchFamily="18" charset="0"/>
                <a:cs typeface="Times New Roman" panose="02020603050405020304" pitchFamily="18" charset="0"/>
                <a:sym typeface="Symbol" panose="05050102010706020507" pitchFamily="18" charset="2"/>
              </a:rPr>
              <a:t>。</a:t>
            </a:r>
            <a:endParaRPr lang="zh-CN" altLang="en-US" sz="330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860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FA31DCE-3040-4D83-A65F-50D6DCAAD1B6}" type="slidenum">
              <a:rPr kumimoji="0" lang="zh-CN" altLang="en-US" sz="1400" b="0" smtClean="0"/>
              <a:pPr>
                <a:spcBef>
                  <a:spcPct val="0"/>
                </a:spcBef>
                <a:buClrTx/>
                <a:buFontTx/>
                <a:buNone/>
              </a:pPr>
              <a:t>34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3"/>
          <p:cNvSpPr>
            <a:spLocks noGrp="1" noChangeArrowheads="1"/>
          </p:cNvSpPr>
          <p:nvPr>
            <p:ph type="body" idx="1"/>
          </p:nvPr>
        </p:nvSpPr>
        <p:spPr>
          <a:xfrm>
            <a:off x="304800" y="609600"/>
            <a:ext cx="8458200" cy="6629400"/>
          </a:xfrm>
        </p:spPr>
        <p:txBody>
          <a:bodyPr/>
          <a:lstStyle/>
          <a:p>
            <a:pPr marL="0" indent="0" algn="just" eaLnBrk="1" hangingPunct="1">
              <a:lnSpc>
                <a:spcPct val="120000"/>
              </a:lnSpc>
              <a:spcBef>
                <a:spcPct val="0"/>
              </a:spcBef>
            </a:pPr>
            <a:r>
              <a:rPr lang="zh-CN" altLang="en-US" smtClean="0">
                <a:latin typeface="Times New Roman" panose="02020603050405020304" pitchFamily="18" charset="0"/>
              </a:rPr>
              <a:t> </a:t>
            </a:r>
            <a:r>
              <a:rPr lang="zh-CN" altLang="en-US" sz="3300" smtClean="0">
                <a:solidFill>
                  <a:schemeClr val="tx2"/>
                </a:solidFill>
                <a:latin typeface="Times New Roman" panose="02020603050405020304" pitchFamily="18" charset="0"/>
              </a:rPr>
              <a:t>例</a:t>
            </a:r>
            <a:r>
              <a:rPr lang="en-US" altLang="zh-CN" sz="3300" smtClean="0">
                <a:solidFill>
                  <a:schemeClr val="tx2"/>
                </a:solidFill>
                <a:latin typeface="Times New Roman" panose="02020603050405020304" pitchFamily="18" charset="0"/>
              </a:rPr>
              <a:t>.</a:t>
            </a:r>
            <a:r>
              <a:rPr lang="en-US" altLang="zh-CN" sz="3300" smtClean="0">
                <a:latin typeface="Times New Roman" panose="02020603050405020304" pitchFamily="18" charset="0"/>
              </a:rPr>
              <a:t>  </a:t>
            </a: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(P</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L)</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|P(G)|=n</a:t>
            </a:r>
            <a:r>
              <a:rPr lang="zh-CN" altLang="en-US" sz="3300" smtClean="0">
                <a:latin typeface="Times New Roman" panose="02020603050405020304" pitchFamily="18" charset="0"/>
              </a:rPr>
              <a:t>，为奇数，问：</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与</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的补图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的奇数度点的个数有什么关系？</a:t>
            </a:r>
          </a:p>
          <a:p>
            <a:pPr marL="0" indent="0" algn="just" eaLnBrk="1" hangingPunct="1">
              <a:lnSpc>
                <a:spcPct val="120000"/>
              </a:lnSpc>
              <a:spcBef>
                <a:spcPct val="0"/>
              </a:spcBef>
              <a:buFont typeface="Wingdings" panose="05000000000000000000" pitchFamily="2" charset="2"/>
              <a:buNone/>
            </a:pPr>
            <a:r>
              <a:rPr lang="zh-CN" altLang="en-US" sz="3300" smtClean="0">
                <a:solidFill>
                  <a:schemeClr val="tx2"/>
                </a:solidFill>
                <a:latin typeface="Times New Roman" panose="02020603050405020304" pitchFamily="18" charset="0"/>
              </a:rPr>
              <a:t>解：</a:t>
            </a:r>
            <a:r>
              <a:rPr lang="zh-CN" altLang="en-US" sz="3300" smtClean="0">
                <a:latin typeface="Times New Roman" panose="02020603050405020304" pitchFamily="18" charset="0"/>
              </a:rPr>
              <a:t>因为</a:t>
            </a:r>
            <a:r>
              <a:rPr lang="en-US" altLang="zh-CN" sz="3300" smtClean="0">
                <a:latin typeface="Times New Roman" panose="02020603050405020304" pitchFamily="18" charset="0"/>
              </a:rPr>
              <a:t>G∪G’</a:t>
            </a:r>
            <a:r>
              <a:rPr lang="zh-CN" altLang="en-US" sz="3300" smtClean="0">
                <a:latin typeface="Times New Roman" panose="02020603050405020304" pitchFamily="18" charset="0"/>
              </a:rPr>
              <a:t>是完全图</a:t>
            </a:r>
            <a:r>
              <a:rPr lang="en-US" altLang="zh-CN" sz="3300" smtClean="0">
                <a:latin typeface="Times New Roman" panose="02020603050405020304" pitchFamily="18" charset="0"/>
              </a:rPr>
              <a:t>Kn</a:t>
            </a:r>
            <a:r>
              <a:rPr lang="zh-CN" altLang="en-US" sz="3300" smtClean="0">
                <a:latin typeface="Times New Roman" panose="02020603050405020304" pitchFamily="18" charset="0"/>
              </a:rPr>
              <a:t>，因为</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为奇数，所以</a:t>
            </a:r>
            <a:r>
              <a:rPr lang="en-US" altLang="zh-CN" sz="3300" smtClean="0">
                <a:latin typeface="Times New Roman" panose="02020603050405020304" pitchFamily="18" charset="0"/>
              </a:rPr>
              <a:t>Kn</a:t>
            </a:r>
            <a:r>
              <a:rPr lang="zh-CN" altLang="en-US" sz="3300" smtClean="0">
                <a:latin typeface="Times New Roman" panose="02020603050405020304" pitchFamily="18" charset="0"/>
              </a:rPr>
              <a:t>中每个点的度</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为偶数。因此，若在</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中有一个奇数度的点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，则</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在</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中也必为奇数度点，反之亦然。</a:t>
            </a:r>
          </a:p>
          <a:p>
            <a:pPr marL="0" indent="0" algn="just" eaLnBrk="1" hangingPunct="1">
              <a:lnSpc>
                <a:spcPct val="120000"/>
              </a:lnSpc>
              <a:spcBef>
                <a:spcPct val="0"/>
              </a:spcBef>
              <a:buFont typeface="Wingdings" panose="05000000000000000000" pitchFamily="2" charset="2"/>
              <a:buNone/>
            </a:pPr>
            <a:r>
              <a:rPr lang="zh-CN" altLang="en-US" sz="3300" smtClean="0">
                <a:latin typeface="Times New Roman" panose="02020603050405020304" pitchFamily="18" charset="0"/>
              </a:rPr>
              <a:t>故</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与</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的补图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的奇数度点的个数相同</a:t>
            </a:r>
            <a:r>
              <a:rPr lang="zh-CN" altLang="en-US" smtClean="0">
                <a:latin typeface="Times New Roman" panose="02020603050405020304" pitchFamily="18" charset="0"/>
              </a:rPr>
              <a:t>。</a:t>
            </a:r>
            <a:r>
              <a:rPr lang="zh-CN" altLang="en-US" smtClean="0"/>
              <a:t>       </a:t>
            </a:r>
            <a:endParaRPr lang="zh-CN" altLang="en-US" sz="1600" smtClean="0">
              <a:solidFill>
                <a:srgbClr val="FFFF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8704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2EB2A1B-3166-481C-A842-6209C748AD42}" type="slidenum">
              <a:rPr kumimoji="0" lang="zh-CN" altLang="en-US" sz="1400" b="0" smtClean="0"/>
              <a:pPr>
                <a:spcBef>
                  <a:spcPct val="0"/>
                </a:spcBef>
                <a:buClrTx/>
                <a:buFontTx/>
                <a:buNone/>
              </a:pPr>
              <a:t>35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4">
                                            <p:txEl>
                                              <p:pRg st="1" end="1"/>
                                            </p:txEl>
                                          </p:spTgt>
                                        </p:tgtEl>
                                        <p:attrNameLst>
                                          <p:attrName>style.visibility</p:attrName>
                                        </p:attrNameLst>
                                      </p:cBhvr>
                                      <p:to>
                                        <p:strVal val="visible"/>
                                      </p:to>
                                    </p:set>
                                    <p:anim calcmode="lin" valueType="num">
                                      <p:cBhvr additive="base">
                                        <p:cTn id="7" dur="500" fill="hold"/>
                                        <p:tgtEl>
                                          <p:spTgt spid="4403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4">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034">
                                            <p:txEl>
                                              <p:pRg st="2" end="2"/>
                                            </p:txEl>
                                          </p:spTgt>
                                        </p:tgtEl>
                                        <p:attrNameLst>
                                          <p:attrName>style.visibility</p:attrName>
                                        </p:attrNameLst>
                                      </p:cBhvr>
                                      <p:to>
                                        <p:strVal val="visible"/>
                                      </p:to>
                                    </p:set>
                                    <p:anim calcmode="lin" valueType="num">
                                      <p:cBhvr additive="base">
                                        <p:cTn id="11" dur="500" fill="hold"/>
                                        <p:tgtEl>
                                          <p:spTgt spid="4403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4034">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type="body" idx="1"/>
          </p:nvPr>
        </p:nvSpPr>
        <p:spPr>
          <a:xfrm>
            <a:off x="304800" y="228600"/>
            <a:ext cx="8458200" cy="6477000"/>
          </a:xfrm>
        </p:spPr>
        <p:txBody>
          <a:bodyPr/>
          <a:lstStyle/>
          <a:p>
            <a:pPr marL="0" indent="0" eaLnBrk="1" hangingPunct="1">
              <a:lnSpc>
                <a:spcPct val="114000"/>
              </a:lnSpc>
              <a:spcBef>
                <a:spcPct val="0"/>
              </a:spcBef>
            </a:pPr>
            <a:r>
              <a:rPr lang="zh-CN" altLang="en-US" sz="3300" smtClean="0">
                <a:solidFill>
                  <a:schemeClr val="tx2"/>
                </a:solidFill>
                <a:latin typeface="Times New Roman" panose="02020603050405020304" pitchFamily="18" charset="0"/>
              </a:rPr>
              <a:t>例</a:t>
            </a:r>
            <a:r>
              <a:rPr lang="en-US" altLang="zh-CN" sz="3300" smtClean="0">
                <a:latin typeface="Times New Roman" panose="02020603050405020304" pitchFamily="18" charset="0"/>
              </a:rPr>
              <a:t>.  </a:t>
            </a:r>
            <a:r>
              <a:rPr lang="zh-CN" altLang="en-US" sz="3300" smtClean="0">
                <a:latin typeface="Times New Roman" panose="02020603050405020304" pitchFamily="18" charset="0"/>
              </a:rPr>
              <a:t>试证明：在任何两个或两个以上人的组内，存在两个人在组内有相同个数的朋友。</a:t>
            </a:r>
          </a:p>
          <a:p>
            <a:pPr marL="0" indent="0" eaLnBrk="1" hangingPunct="1">
              <a:lnSpc>
                <a:spcPct val="114000"/>
              </a:lnSpc>
              <a:spcBef>
                <a:spcPct val="0"/>
              </a:spcBef>
              <a:buFont typeface="Wingdings" panose="05000000000000000000" pitchFamily="2" charset="2"/>
              <a:buNone/>
            </a:pPr>
            <a:r>
              <a:rPr lang="zh-CN" altLang="en-US" sz="3300" smtClean="0">
                <a:solidFill>
                  <a:srgbClr val="FFC000"/>
                </a:solidFill>
                <a:latin typeface="Times New Roman" panose="02020603050405020304" pitchFamily="18" charset="0"/>
              </a:rPr>
              <a:t>证明：</a:t>
            </a:r>
            <a:r>
              <a:rPr lang="zh-CN" altLang="en-US" sz="3300" smtClean="0">
                <a:latin typeface="Times New Roman" panose="02020603050405020304" pitchFamily="18" charset="0"/>
              </a:rPr>
              <a:t>把每个人对应成相应的顶点，两个人具有朋友关系当且仅当相应的顶点相邻。显然，这是简单图，设为</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。所以，原命题等价于证明在该图中一定存在两个点的度相等。</a:t>
            </a:r>
          </a:p>
          <a:p>
            <a:pPr marL="0" indent="0" eaLnBrk="1" hangingPunct="1">
              <a:lnSpc>
                <a:spcPct val="114000"/>
              </a:lnSpc>
              <a:spcBef>
                <a:spcPct val="0"/>
              </a:spcBef>
              <a:buFont typeface="Wingdings" panose="05000000000000000000" pitchFamily="2" charset="2"/>
              <a:buNone/>
            </a:pPr>
            <a:r>
              <a:rPr lang="zh-CN" altLang="en-US" sz="3300" smtClean="0">
                <a:solidFill>
                  <a:schemeClr val="tx2"/>
                </a:solidFill>
                <a:latin typeface="Times New Roman" panose="02020603050405020304" pitchFamily="18" charset="0"/>
              </a:rPr>
              <a:t>反证法</a:t>
            </a:r>
            <a:r>
              <a:rPr lang="en-US" altLang="zh-CN" sz="3300" smtClean="0">
                <a:solidFill>
                  <a:schemeClr val="tx2"/>
                </a:solidFill>
                <a:latin typeface="Times New Roman" panose="02020603050405020304" pitchFamily="18" charset="0"/>
              </a:rPr>
              <a:t>: </a:t>
            </a:r>
            <a:r>
              <a:rPr lang="zh-CN" altLang="en-US" sz="3300" smtClean="0">
                <a:latin typeface="Times New Roman" panose="02020603050405020304" pitchFamily="18" charset="0"/>
              </a:rPr>
              <a:t>假设该图中任何一对顶点的度都不相等。设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的顶点数为</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，则由图中任何一对顶点的度都不相等知，</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个顶点的度数序列只可能为：</a:t>
            </a:r>
            <a:r>
              <a:rPr lang="en-US" altLang="zh-CN" sz="3300" smtClean="0">
                <a:latin typeface="Times New Roman" panose="02020603050405020304" pitchFamily="18" charset="0"/>
              </a:rPr>
              <a:t>0</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1</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880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E7DF00C-19BE-48E4-82D8-8829DD8F23D9}" type="slidenum">
              <a:rPr kumimoji="0" lang="zh-CN" altLang="en-US" sz="1400" b="0" smtClean="0"/>
              <a:pPr>
                <a:spcBef>
                  <a:spcPct val="0"/>
                </a:spcBef>
                <a:buClrTx/>
                <a:buFontTx/>
                <a:buNone/>
              </a:pPr>
              <a:t>36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5058">
                                            <p:txEl>
                                              <p:pRg st="1" end="1"/>
                                            </p:txEl>
                                          </p:spTgt>
                                        </p:tgtEl>
                                        <p:attrNameLst>
                                          <p:attrName>style.visibility</p:attrName>
                                        </p:attrNameLst>
                                      </p:cBhvr>
                                      <p:to>
                                        <p:strVal val="visible"/>
                                      </p:to>
                                    </p:set>
                                    <p:anim calcmode="lin" valueType="num">
                                      <p:cBhvr additive="base">
                                        <p:cTn id="7" dur="500" fill="hold"/>
                                        <p:tgtEl>
                                          <p:spTgt spid="4505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505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5058">
                                            <p:txEl>
                                              <p:pRg st="2" end="2"/>
                                            </p:txEl>
                                          </p:spTgt>
                                        </p:tgtEl>
                                        <p:attrNameLst>
                                          <p:attrName>style.visibility</p:attrName>
                                        </p:attrNameLst>
                                      </p:cBhvr>
                                      <p:to>
                                        <p:strVal val="visible"/>
                                      </p:to>
                                    </p:set>
                                    <p:anim calcmode="lin" valueType="num">
                                      <p:cBhvr additive="base">
                                        <p:cTn id="13" dur="500" fill="hold"/>
                                        <p:tgtEl>
                                          <p:spTgt spid="4505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505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type="body" idx="1"/>
          </p:nvPr>
        </p:nvSpPr>
        <p:spPr>
          <a:xfrm>
            <a:off x="381000" y="609600"/>
            <a:ext cx="8382000" cy="5486400"/>
          </a:xfrm>
        </p:spPr>
        <p:txBody>
          <a:bodyPr/>
          <a:lstStyle/>
          <a:p>
            <a:pPr marL="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现在从图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中删去度为</a:t>
            </a:r>
            <a:r>
              <a:rPr lang="en-US" altLang="zh-CN" sz="3300" smtClean="0">
                <a:latin typeface="Times New Roman" panose="02020603050405020304" pitchFamily="18" charset="0"/>
              </a:rPr>
              <a:t>0</a:t>
            </a:r>
            <a:r>
              <a:rPr lang="zh-CN" altLang="en-US" sz="3300" smtClean="0">
                <a:latin typeface="Times New Roman" panose="02020603050405020304" pitchFamily="18" charset="0"/>
              </a:rPr>
              <a:t>的点，得到</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 </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点数是</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，并且存在度为</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的点，因此，</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不是简单图，因为若是简单图，点数</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，每个点的度的取值于集合</a:t>
            </a:r>
            <a:r>
              <a:rPr lang="en-US" altLang="zh-CN" sz="3300" smtClean="0">
                <a:latin typeface="Times New Roman" panose="02020603050405020304" pitchFamily="18" charset="0"/>
              </a:rPr>
              <a:t>{0</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1</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n-2}</a:t>
            </a:r>
            <a:r>
              <a:rPr lang="zh-CN" altLang="en-US" sz="3300" smtClean="0">
                <a:latin typeface="Times New Roman" panose="02020603050405020304" pitchFamily="18" charset="0"/>
              </a:rPr>
              <a:t>，不会存在度为</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的点。所以，</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也不是简单图，产生矛盾。</a:t>
            </a:r>
          </a:p>
          <a:p>
            <a:pPr marL="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故原假设不对，在该图中一定存在两个点的度相等。因此，在任何两个或两个以上人的组内，存在两个人在组内有相同个数的朋友。</a:t>
            </a:r>
          </a:p>
          <a:p>
            <a:pPr marL="0" eaLnBrk="1" hangingPunct="1">
              <a:lnSpc>
                <a:spcPct val="110000"/>
              </a:lnSpc>
              <a:spcBef>
                <a:spcPct val="0"/>
              </a:spcBef>
              <a:buFont typeface="Wingdings" panose="05000000000000000000" pitchFamily="2" charset="2"/>
              <a:buNone/>
            </a:pPr>
            <a:endParaRPr lang="zh-CN" altLang="en-US" sz="330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8909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2F6E2B2-3989-4E1A-9168-59AA5F66A9A2}" type="slidenum">
              <a:rPr kumimoji="0" lang="zh-CN" altLang="en-US" sz="1400" b="0" smtClean="0"/>
              <a:pPr>
                <a:spcBef>
                  <a:spcPct val="0"/>
                </a:spcBef>
                <a:buClrTx/>
                <a:buFontTx/>
                <a:buNone/>
              </a:pPr>
              <a:t>37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6082">
                                            <p:txEl>
                                              <p:pRg st="1" end="1"/>
                                            </p:txEl>
                                          </p:spTgt>
                                        </p:tgtEl>
                                        <p:attrNameLst>
                                          <p:attrName>style.visibility</p:attrName>
                                        </p:attrNameLst>
                                      </p:cBhvr>
                                      <p:to>
                                        <p:strVal val="visible"/>
                                      </p:to>
                                    </p:set>
                                    <p:anim calcmode="lin" valueType="num">
                                      <p:cBhvr additive="base">
                                        <p:cTn id="7"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381000" y="304800"/>
            <a:ext cx="8458200" cy="762000"/>
          </a:xfrm>
        </p:spPr>
        <p:txBody>
          <a:bodyPr/>
          <a:lstStyle/>
          <a:p>
            <a:pPr algn="l" eaLnBrk="1" hangingPunct="1"/>
            <a:r>
              <a:rPr lang="en-US" altLang="zh-CN" sz="4000" smtClean="0">
                <a:effectLst/>
                <a:latin typeface="Times New Roman" panose="02020603050405020304" pitchFamily="18" charset="0"/>
                <a:ea typeface="宋体" panose="02010600030101010101" pitchFamily="2" charset="-122"/>
                <a:sym typeface="Symbol" panose="05050102010706020507" pitchFamily="18" charset="2"/>
              </a:rPr>
              <a:t>2. </a:t>
            </a:r>
            <a:r>
              <a:rPr lang="zh-CN" altLang="en-US" sz="4000" smtClean="0">
                <a:effectLst/>
                <a:latin typeface="Times New Roman" panose="02020603050405020304" pitchFamily="18" charset="0"/>
                <a:ea typeface="宋体" panose="02010600030101010101" pitchFamily="2" charset="-122"/>
                <a:sym typeface="Symbol" panose="05050102010706020507" pitchFamily="18" charset="2"/>
              </a:rPr>
              <a:t>图的（计算机）表示</a:t>
            </a:r>
            <a:r>
              <a:rPr lang="zh-CN" altLang="en-US" smtClean="0">
                <a:effectLst/>
                <a:latin typeface="宋体" panose="02010600030101010101" pitchFamily="2" charset="-122"/>
                <a:ea typeface="宋体" panose="02010600030101010101" pitchFamily="2" charset="-122"/>
                <a:sym typeface="Symbol" panose="05050102010706020507" pitchFamily="18" charset="2"/>
              </a:rPr>
              <a:t> </a:t>
            </a:r>
          </a:p>
        </p:txBody>
      </p:sp>
      <p:sp>
        <p:nvSpPr>
          <p:cNvPr id="90115" name="Rectangle 3"/>
          <p:cNvSpPr>
            <a:spLocks noGrp="1" noChangeArrowheads="1"/>
          </p:cNvSpPr>
          <p:nvPr>
            <p:ph type="body" idx="1"/>
          </p:nvPr>
        </p:nvSpPr>
        <p:spPr>
          <a:xfrm>
            <a:off x="609600" y="2057400"/>
            <a:ext cx="6019800" cy="1828800"/>
          </a:xfrm>
        </p:spPr>
        <p:txBody>
          <a:bodyPr/>
          <a:lstStyle/>
          <a:p>
            <a:pPr eaLnBrk="1" hangingPunct="1">
              <a:lnSpc>
                <a:spcPct val="90000"/>
              </a:lnSpc>
              <a:buClr>
                <a:srgbClr val="FFFF66"/>
              </a:buClr>
              <a:buFont typeface="Wingdings" panose="05000000000000000000" pitchFamily="2" charset="2"/>
              <a:buChar char="v"/>
            </a:pPr>
            <a:r>
              <a:rPr lang="zh-CN" altLang="en-US" sz="3600" smtClean="0">
                <a:latin typeface="宋体" panose="02010600030101010101" pitchFamily="2" charset="-122"/>
                <a:sym typeface="Symbol" panose="05050102010706020507" pitchFamily="18" charset="2"/>
              </a:rPr>
              <a:t>关联矩阵</a:t>
            </a:r>
          </a:p>
          <a:p>
            <a:pPr eaLnBrk="1" hangingPunct="1">
              <a:lnSpc>
                <a:spcPct val="90000"/>
              </a:lnSpc>
              <a:buClr>
                <a:srgbClr val="FFFF66"/>
              </a:buClr>
              <a:buFont typeface="Wingdings" panose="05000000000000000000" pitchFamily="2" charset="2"/>
              <a:buChar char="v"/>
            </a:pPr>
            <a:endParaRPr lang="zh-CN" altLang="en-US" sz="3600" smtClean="0">
              <a:latin typeface="宋体" panose="02010600030101010101" pitchFamily="2" charset="-122"/>
              <a:sym typeface="Symbol" panose="05050102010706020507" pitchFamily="18" charset="2"/>
            </a:endParaRPr>
          </a:p>
          <a:p>
            <a:pPr eaLnBrk="1" hangingPunct="1">
              <a:lnSpc>
                <a:spcPct val="90000"/>
              </a:lnSpc>
              <a:buClr>
                <a:srgbClr val="FFFF66"/>
              </a:buClr>
              <a:buFont typeface="Wingdings" panose="05000000000000000000" pitchFamily="2" charset="2"/>
              <a:buChar char="v"/>
            </a:pPr>
            <a:r>
              <a:rPr lang="zh-CN" altLang="en-US" sz="3600" smtClean="0">
                <a:latin typeface="宋体" panose="02010600030101010101" pitchFamily="2" charset="-122"/>
                <a:sym typeface="Symbol" panose="05050102010706020507" pitchFamily="18" charset="2"/>
              </a:rPr>
              <a:t>相邻矩阵(邻接矩阵) </a:t>
            </a:r>
          </a:p>
        </p:txBody>
      </p:sp>
      <p:sp>
        <p:nvSpPr>
          <p:cNvPr id="2" name="页脚占位符 1"/>
          <p:cNvSpPr>
            <a:spLocks noGrp="1"/>
          </p:cNvSpPr>
          <p:nvPr>
            <p:ph type="ftr" sz="quarter" idx="11"/>
          </p:nvPr>
        </p:nvSpPr>
        <p:spPr/>
        <p:txBody>
          <a:bodyPr/>
          <a:lstStyle/>
          <a:p>
            <a:pPr>
              <a:defRPr/>
            </a:pPr>
            <a:endParaRPr lang="en-US" altLang="zh-CN"/>
          </a:p>
        </p:txBody>
      </p:sp>
      <p:sp>
        <p:nvSpPr>
          <p:cNvPr id="9011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A77F71D-B377-4CA1-A6F5-214011F4A1E8}" type="slidenum">
              <a:rPr kumimoji="0" lang="zh-CN" altLang="en-US" sz="1400" b="0" smtClean="0"/>
              <a:pPr>
                <a:spcBef>
                  <a:spcPct val="0"/>
                </a:spcBef>
                <a:buClrTx/>
                <a:buFontTx/>
                <a:buNone/>
              </a:pPr>
              <a:t>38</a:t>
            </a:fld>
            <a:endParaRPr kumimoji="0" lang="en-US" altLang="zh-CN" sz="1400" b="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52400" y="407988"/>
            <a:ext cx="7772400" cy="708025"/>
          </a:xfrm>
        </p:spPr>
        <p:txBody>
          <a:bodyPr/>
          <a:lstStyle/>
          <a:p>
            <a:pPr algn="l" eaLnBrk="1" hangingPunct="1">
              <a:defRPr/>
            </a:pPr>
            <a:r>
              <a:rPr lang="zh-CN" altLang="en-US" sz="4000" dirty="0" smtClean="0">
                <a:latin typeface="宋体" pitchFamily="2" charset="-122"/>
                <a:ea typeface="宋体" pitchFamily="2" charset="-122"/>
              </a:rPr>
              <a:t>关联矩阵(</a:t>
            </a:r>
            <a:r>
              <a:rPr lang="en-US" altLang="zh-CN" sz="4000" i="1" dirty="0" smtClean="0">
                <a:latin typeface="Times New Roman" pitchFamily="18" charset="0"/>
                <a:ea typeface="宋体" pitchFamily="2" charset="-122"/>
              </a:rPr>
              <a:t>incidence matrix</a:t>
            </a:r>
            <a:r>
              <a:rPr lang="zh-CN" altLang="en-US" sz="4000" dirty="0" smtClean="0">
                <a:latin typeface="宋体" pitchFamily="2" charset="-122"/>
                <a:ea typeface="宋体" pitchFamily="2" charset="-122"/>
              </a:rPr>
              <a:t>)</a:t>
            </a:r>
            <a:r>
              <a:rPr lang="zh-CN" altLang="en-US" sz="4000" dirty="0" smtClean="0">
                <a:latin typeface="Times New Roman" pitchFamily="18" charset="0"/>
                <a:ea typeface="宋体" pitchFamily="2" charset="-122"/>
              </a:rPr>
              <a:t> </a:t>
            </a:r>
          </a:p>
        </p:txBody>
      </p:sp>
      <p:sp>
        <p:nvSpPr>
          <p:cNvPr id="30725" name="Rectangle 5"/>
          <p:cNvSpPr>
            <a:spLocks noChangeArrowheads="1"/>
          </p:cNvSpPr>
          <p:nvPr/>
        </p:nvSpPr>
        <p:spPr bwMode="auto">
          <a:xfrm>
            <a:off x="228600" y="1219200"/>
            <a:ext cx="8763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3300" dirty="0" smtClean="0">
                <a:latin typeface="Times New Roman" panose="02020603050405020304" pitchFamily="18" charset="0"/>
              </a:rPr>
              <a:t>设</a:t>
            </a:r>
            <a:r>
              <a:rPr lang="en-US" altLang="zh-CN" sz="3300" dirty="0" smtClean="0">
                <a:latin typeface="Times New Roman" panose="02020603050405020304" pitchFamily="18" charset="0"/>
              </a:rPr>
              <a:t>G＝(P，L)</a:t>
            </a:r>
            <a:r>
              <a:rPr lang="zh-CN" altLang="en-US" sz="3300" dirty="0" smtClean="0">
                <a:latin typeface="Times New Roman" panose="02020603050405020304" pitchFamily="18" charset="0"/>
              </a:rPr>
              <a:t>是有限图，集合</a:t>
            </a:r>
            <a:r>
              <a:rPr lang="en-US" altLang="zh-CN" sz="3300" dirty="0" smtClean="0">
                <a:latin typeface="Times New Roman" panose="02020603050405020304" pitchFamily="18" charset="0"/>
              </a:rPr>
              <a:t>P</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m，</a:t>
            </a:r>
            <a:r>
              <a:rPr lang="zh-CN" altLang="en-US" sz="3300" dirty="0" smtClean="0">
                <a:latin typeface="Times New Roman" panose="02020603050405020304" pitchFamily="18" charset="0"/>
              </a:rPr>
              <a:t>集合</a:t>
            </a:r>
            <a:r>
              <a:rPr lang="en-US" altLang="zh-CN" sz="3300" dirty="0" smtClean="0">
                <a:latin typeface="Times New Roman" panose="02020603050405020304" pitchFamily="18" charset="0"/>
              </a:rPr>
              <a:t>L</a:t>
            </a:r>
            <a:r>
              <a:rPr lang="zh-CN" altLang="en-US" sz="3300" dirty="0" smtClean="0">
                <a:latin typeface="Times New Roman" panose="02020603050405020304" pitchFamily="18" charset="0"/>
              </a:rPr>
              <a:t>的元数为</a:t>
            </a:r>
            <a:r>
              <a:rPr lang="en-US" altLang="zh-CN" sz="3300" dirty="0" smtClean="0">
                <a:latin typeface="Times New Roman" panose="02020603050405020304" pitchFamily="18" charset="0"/>
              </a:rPr>
              <a:t>n，</a:t>
            </a:r>
            <a:r>
              <a:rPr lang="zh-CN" altLang="en-US" sz="3300" dirty="0" smtClean="0">
                <a:latin typeface="Times New Roman" panose="02020603050405020304" pitchFamily="18" charset="0"/>
              </a:rPr>
              <a:t>不妨设</a:t>
            </a:r>
            <a:r>
              <a:rPr lang="en-US" altLang="zh-CN" sz="3300" dirty="0" smtClean="0">
                <a:latin typeface="Times New Roman" panose="02020603050405020304" pitchFamily="18" charset="0"/>
              </a:rPr>
              <a:t>P(G)＝</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v</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a:t>
            </a:r>
            <a:r>
              <a:rPr lang="en-US" altLang="zh-CN" sz="3300" dirty="0" err="1" smtClean="0">
                <a:latin typeface="Times New Roman" panose="02020603050405020304" pitchFamily="18" charset="0"/>
              </a:rPr>
              <a:t>v</a:t>
            </a:r>
            <a:r>
              <a:rPr lang="en-US" altLang="zh-CN" sz="3300" baseline="-30000" dirty="0" err="1" smtClean="0">
                <a:latin typeface="Times New Roman" panose="02020603050405020304" pitchFamily="18" charset="0"/>
              </a:rPr>
              <a:t>m</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，L(G) ＝</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l</a:t>
            </a:r>
            <a:r>
              <a:rPr lang="en-US" altLang="zh-CN" sz="3300" baseline="-30000" dirty="0" smtClean="0">
                <a:latin typeface="Times New Roman" panose="02020603050405020304" pitchFamily="18" charset="0"/>
              </a:rPr>
              <a:t>1</a:t>
            </a:r>
            <a:r>
              <a:rPr lang="en-US" altLang="zh-CN" sz="3300" dirty="0" smtClean="0">
                <a:latin typeface="Times New Roman" panose="02020603050405020304" pitchFamily="18" charset="0"/>
              </a:rPr>
              <a:t>，…，l</a:t>
            </a:r>
            <a:r>
              <a:rPr lang="en-US" altLang="zh-CN" sz="3300" baseline="-30000" dirty="0" smtClean="0">
                <a:latin typeface="Times New Roman" panose="02020603050405020304" pitchFamily="18" charset="0"/>
              </a:rPr>
              <a:t>n</a:t>
            </a:r>
            <a:r>
              <a:rPr lang="en-US" altLang="zh-CN" sz="3300" dirty="0" smtClean="0">
                <a:latin typeface="Times New Roman" panose="02020603050405020304" pitchFamily="18" charset="0"/>
                <a:sym typeface="Symbol" panose="05050102010706020507" pitchFamily="18" charset="2"/>
              </a:rPr>
              <a:t></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矩阵</a:t>
            </a:r>
            <a:r>
              <a:rPr lang="en-US" altLang="zh-CN" sz="3300" dirty="0" smtClean="0">
                <a:latin typeface="Times New Roman" panose="02020603050405020304" pitchFamily="18" charset="0"/>
              </a:rPr>
              <a:t>M(G) ＝</a:t>
            </a:r>
            <a:r>
              <a:rPr lang="en-US" altLang="zh-CN" sz="3300" dirty="0" smtClean="0">
                <a:latin typeface="Times New Roman" panose="02020603050405020304" pitchFamily="18" charset="0"/>
                <a:sym typeface="Symbol" panose="05050102010706020507" pitchFamily="18" charset="2"/>
              </a:rPr>
              <a:t></a:t>
            </a:r>
            <a:r>
              <a:rPr lang="en-US" altLang="zh-CN" sz="3300" dirty="0" err="1" smtClean="0">
                <a:latin typeface="Times New Roman" panose="02020603050405020304" pitchFamily="18" charset="0"/>
              </a:rPr>
              <a:t>a</a:t>
            </a:r>
            <a:r>
              <a:rPr lang="en-US" altLang="zh-CN" sz="3300" baseline="-30000" dirty="0" err="1" smtClean="0">
                <a:latin typeface="Times New Roman" panose="02020603050405020304" pitchFamily="18" charset="0"/>
              </a:rPr>
              <a:t>ij</a:t>
            </a:r>
            <a:r>
              <a:rPr lang="en-US" altLang="zh-CN" sz="3300" dirty="0" smtClean="0">
                <a:latin typeface="Times New Roman" panose="02020603050405020304" pitchFamily="18" charset="0"/>
                <a:sym typeface="Symbol" panose="05050102010706020507" pitchFamily="18" charset="2"/>
              </a:rPr>
              <a:t></a:t>
            </a:r>
            <a:r>
              <a:rPr lang="zh-CN" altLang="en-US" sz="3300" dirty="0" smtClean="0">
                <a:latin typeface="Times New Roman" panose="02020603050405020304" pitchFamily="18" charset="0"/>
              </a:rPr>
              <a:t>称为</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的关联矩阵，其中 </a:t>
            </a: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0  ,</a:t>
            </a:r>
            <a:r>
              <a:rPr lang="zh-CN" altLang="en-US" dirty="0" smtClean="0">
                <a:latin typeface="Times New Roman" panose="02020603050405020304" pitchFamily="18" charset="0"/>
              </a:rPr>
              <a:t>当</a:t>
            </a:r>
            <a:r>
              <a:rPr lang="en-US" altLang="zh-CN" dirty="0" smtClean="0">
                <a:latin typeface="Times New Roman" panose="02020603050405020304" pitchFamily="18" charset="0"/>
              </a:rPr>
              <a:t>v</a:t>
            </a:r>
            <a:r>
              <a:rPr lang="en-US" altLang="zh-CN" baseline="-25000" dirty="0" smtClean="0">
                <a:latin typeface="Times New Roman" panose="02020603050405020304" pitchFamily="18" charset="0"/>
              </a:rPr>
              <a:t>i</a:t>
            </a:r>
            <a:r>
              <a:rPr lang="zh-CN" altLang="en-US" dirty="0" smtClean="0">
                <a:latin typeface="Times New Roman" panose="02020603050405020304" pitchFamily="18" charset="0"/>
              </a:rPr>
              <a:t>不是</a:t>
            </a:r>
            <a:r>
              <a:rPr lang="en-US" altLang="zh-CN" dirty="0" err="1" smtClean="0">
                <a:latin typeface="Times New Roman" panose="02020603050405020304" pitchFamily="18" charset="0"/>
              </a:rPr>
              <a:t>l</a:t>
            </a:r>
            <a:r>
              <a:rPr lang="en-US" altLang="zh-CN" baseline="-25000" dirty="0" err="1" smtClean="0">
                <a:latin typeface="Times New Roman" panose="02020603050405020304" pitchFamily="18" charset="0"/>
              </a:rPr>
              <a:t>j</a:t>
            </a:r>
            <a:r>
              <a:rPr lang="zh-CN" altLang="en-US" dirty="0" smtClean="0">
                <a:latin typeface="Times New Roman" panose="02020603050405020304" pitchFamily="18" charset="0"/>
              </a:rPr>
              <a:t>的端点</a:t>
            </a: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a:t>
            </a:r>
            <a:r>
              <a:rPr lang="en-US" altLang="zh-CN" sz="3300" dirty="0" err="1" smtClean="0">
                <a:latin typeface="Times New Roman" panose="02020603050405020304" pitchFamily="18" charset="0"/>
              </a:rPr>
              <a:t>a</a:t>
            </a:r>
            <a:r>
              <a:rPr lang="en-US" altLang="zh-CN" baseline="-25000" dirty="0" err="1" smtClean="0">
                <a:latin typeface="Times New Roman" panose="02020603050405020304" pitchFamily="18" charset="0"/>
              </a:rPr>
              <a:t>ij</a:t>
            </a:r>
            <a:r>
              <a:rPr lang="en-US" altLang="zh-CN" sz="3300" dirty="0" smtClean="0">
                <a:latin typeface="Times New Roman" panose="02020603050405020304" pitchFamily="18" charset="0"/>
              </a:rPr>
              <a:t>=</a:t>
            </a:r>
            <a:r>
              <a:rPr lang="en-US" altLang="zh-CN" dirty="0" smtClean="0">
                <a:latin typeface="Times New Roman" panose="02020603050405020304" pitchFamily="18" charset="0"/>
              </a:rPr>
              <a:t> </a:t>
            </a:r>
            <a:endParaRPr lang="zh-CN" altLang="en-US" dirty="0" smtClean="0">
              <a:latin typeface="Times New Roman" panose="02020603050405020304" pitchFamily="18" charset="0"/>
            </a:endParaRPr>
          </a:p>
          <a:p>
            <a:pPr marL="0" indent="0" eaLnBrk="1" hangingPunct="1">
              <a:buFont typeface="Wingdings" panose="05000000000000000000" pitchFamily="2" charset="2"/>
              <a:buNone/>
              <a:defRPr/>
            </a:pPr>
            <a:r>
              <a:rPr lang="en-US" altLang="zh-CN" dirty="0" smtClean="0">
                <a:latin typeface="Times New Roman" panose="02020603050405020304" pitchFamily="18" charset="0"/>
              </a:rPr>
              <a:t>              1 </a:t>
            </a:r>
            <a:r>
              <a:rPr lang="zh-CN" altLang="en-US" dirty="0" smtClean="0">
                <a:latin typeface="Times New Roman" panose="02020603050405020304" pitchFamily="18" charset="0"/>
              </a:rPr>
              <a:t>，当</a:t>
            </a:r>
            <a:r>
              <a:rPr lang="en-US" altLang="zh-CN" dirty="0" smtClean="0">
                <a:latin typeface="Times New Roman" panose="02020603050405020304" pitchFamily="18" charset="0"/>
              </a:rPr>
              <a:t>v</a:t>
            </a:r>
            <a:r>
              <a:rPr lang="en-US" altLang="zh-CN" baseline="-25000" dirty="0" smtClean="0">
                <a:latin typeface="Times New Roman" panose="02020603050405020304" pitchFamily="18" charset="0"/>
              </a:rPr>
              <a:t>i</a:t>
            </a:r>
            <a:r>
              <a:rPr lang="zh-CN" altLang="en-US" dirty="0" smtClean="0">
                <a:latin typeface="Times New Roman" panose="02020603050405020304" pitchFamily="18" charset="0"/>
              </a:rPr>
              <a:t>是</a:t>
            </a:r>
            <a:r>
              <a:rPr lang="en-US" altLang="zh-CN" dirty="0" err="1" smtClean="0">
                <a:latin typeface="Times New Roman" panose="02020603050405020304" pitchFamily="18" charset="0"/>
              </a:rPr>
              <a:t>l</a:t>
            </a:r>
            <a:r>
              <a:rPr lang="en-US" altLang="zh-CN" baseline="-25000" dirty="0" err="1" smtClean="0">
                <a:latin typeface="Times New Roman" panose="02020603050405020304" pitchFamily="18" charset="0"/>
              </a:rPr>
              <a:t>j</a:t>
            </a:r>
            <a:r>
              <a:rPr lang="zh-CN" altLang="en-US" dirty="0" smtClean="0">
                <a:latin typeface="Times New Roman" panose="02020603050405020304" pitchFamily="18" charset="0"/>
              </a:rPr>
              <a:t>的端点</a:t>
            </a:r>
          </a:p>
          <a:p>
            <a:pPr marL="0" indent="0" eaLnBrk="1" hangingPunct="1">
              <a:buFont typeface="Wingdings" panose="05000000000000000000" pitchFamily="2" charset="2"/>
              <a:buNone/>
              <a:defRPr/>
            </a:pPr>
            <a:endParaRPr lang="en-US" altLang="zh-CN" dirty="0" smtClean="0">
              <a:latin typeface="Times New Roman" panose="02020603050405020304" pitchFamily="18" charset="0"/>
            </a:endParaRPr>
          </a:p>
          <a:p>
            <a:pPr eaLnBrk="1" hangingPunct="1">
              <a:defRPr/>
            </a:pPr>
            <a:endParaRPr lang="zh-CN" altLang="en-US" dirty="0" smtClean="0">
              <a:latin typeface="Times New Roman" panose="02020603050405020304" pitchFamily="18" charset="0"/>
            </a:endParaRPr>
          </a:p>
        </p:txBody>
      </p:sp>
      <p:sp>
        <p:nvSpPr>
          <p:cNvPr id="7" name="TextBox 6"/>
          <p:cNvSpPr txBox="1">
            <a:spLocks noChangeArrowheads="1"/>
          </p:cNvSpPr>
          <p:nvPr/>
        </p:nvSpPr>
        <p:spPr bwMode="auto">
          <a:xfrm>
            <a:off x="304800" y="5334000"/>
            <a:ext cx="74676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en-US" sz="3300">
                <a:latin typeface="宋体" panose="02010600030101010101" pitchFamily="2" charset="-122"/>
              </a:rPr>
              <a:t>显然，</a:t>
            </a:r>
            <a:r>
              <a:rPr lang="en-US" altLang="zh-CN" sz="3300">
                <a:latin typeface="Times New Roman" panose="02020603050405020304" pitchFamily="18" charset="0"/>
              </a:rPr>
              <a:t>M(G)</a:t>
            </a:r>
            <a:r>
              <a:rPr lang="zh-CN" altLang="en-US" sz="3300">
                <a:latin typeface="宋体" panose="02010600030101010101" pitchFamily="2" charset="-122"/>
              </a:rPr>
              <a:t>是</a:t>
            </a:r>
            <a:r>
              <a:rPr lang="en-US" altLang="zh-CN" sz="3300">
                <a:latin typeface="Times New Roman" panose="02020603050405020304" pitchFamily="18" charset="0"/>
              </a:rPr>
              <a:t>m</a:t>
            </a:r>
            <a:r>
              <a:rPr lang="en-US" altLang="zh-CN" sz="3300">
                <a:latin typeface="宋体" panose="02010600030101010101" pitchFamily="2" charset="-122"/>
              </a:rPr>
              <a:t>×</a:t>
            </a:r>
            <a:r>
              <a:rPr lang="en-US" altLang="zh-CN" sz="3300">
                <a:latin typeface="Times New Roman" panose="02020603050405020304" pitchFamily="18" charset="0"/>
              </a:rPr>
              <a:t>n</a:t>
            </a:r>
            <a:r>
              <a:rPr lang="zh-CN" altLang="en-US" sz="3300">
                <a:latin typeface="宋体" panose="02010600030101010101" pitchFamily="2" charset="-122"/>
              </a:rPr>
              <a:t>阶矩阵。</a:t>
            </a:r>
            <a:r>
              <a:rPr lang="zh-CN" altLang="en-US" sz="3300">
                <a:latin typeface="Times New Roman" panose="02020603050405020304" pitchFamily="18" charset="0"/>
              </a:rPr>
              <a:t> </a:t>
            </a:r>
          </a:p>
          <a:p>
            <a:pPr eaLnBrk="1" hangingPunct="1">
              <a:spcBef>
                <a:spcPct val="0"/>
              </a:spcBef>
              <a:buClrTx/>
              <a:buFontTx/>
              <a:buNone/>
            </a:pPr>
            <a:endParaRPr lang="zh-CN" altLang="en-US" sz="3300" b="0">
              <a:latin typeface="Times New Roman" panose="02020603050405020304" pitchFamily="18" charset="0"/>
            </a:endParaRPr>
          </a:p>
        </p:txBody>
      </p:sp>
      <p:sp>
        <p:nvSpPr>
          <p:cNvPr id="91141" name="左大括号 1"/>
          <p:cNvSpPr>
            <a:spLocks/>
          </p:cNvSpPr>
          <p:nvPr/>
        </p:nvSpPr>
        <p:spPr bwMode="auto">
          <a:xfrm>
            <a:off x="1295400" y="3429000"/>
            <a:ext cx="304800" cy="1524000"/>
          </a:xfrm>
          <a:prstGeom prst="leftBrace">
            <a:avLst>
              <a:gd name="adj1" fmla="val 8333"/>
              <a:gd name="adj2" fmla="val 50000"/>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9114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B06BBAF-79CB-43A9-A904-CA1C7EDA9042}" type="slidenum">
              <a:rPr kumimoji="0" lang="zh-CN" altLang="en-US" sz="1400" b="0" smtClean="0"/>
              <a:pPr>
                <a:spcBef>
                  <a:spcPct val="0"/>
                </a:spcBef>
                <a:buClrTx/>
                <a:buFontTx/>
                <a:buNone/>
              </a:pPr>
              <a:t>39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4" name="Rectangle 2"/>
          <p:cNvSpPr>
            <a:spLocks noGrp="1" noChangeArrowheads="1"/>
          </p:cNvSpPr>
          <p:nvPr>
            <p:ph type="body" idx="1"/>
          </p:nvPr>
        </p:nvSpPr>
        <p:spPr>
          <a:xfrm>
            <a:off x="266700" y="762000"/>
            <a:ext cx="8610600" cy="5029200"/>
          </a:xfrm>
        </p:spPr>
        <p:txBody>
          <a:bodyPr/>
          <a:lstStyle/>
          <a:p>
            <a:pPr marL="0" indent="0">
              <a:lnSpc>
                <a:spcPct val="125000"/>
              </a:lnSpc>
              <a:buFont typeface="Wingdings" panose="05000000000000000000" pitchFamily="2" charset="2"/>
              <a:buNone/>
              <a:tabLst>
                <a:tab pos="1336675" algn="l"/>
              </a:tabLst>
              <a:defRPr/>
            </a:pPr>
            <a:r>
              <a:rPr lang="zh-CN" altLang="en-US" sz="3200" b="1" dirty="0" smtClean="0">
                <a:solidFill>
                  <a:srgbClr val="FFCC00"/>
                </a:solidFill>
                <a:latin typeface="Times New Roman" pitchFamily="18" charset="0"/>
              </a:rPr>
              <a:t>证明：</a:t>
            </a:r>
            <a:r>
              <a:rPr lang="zh-CN" altLang="en-US" sz="3200" b="1" dirty="0" smtClean="0">
                <a:latin typeface="Times New Roman" pitchFamily="18" charset="0"/>
              </a:rPr>
              <a:t>设</a:t>
            </a:r>
            <a:r>
              <a:rPr lang="en-US" altLang="zh-CN" sz="3200" b="1" dirty="0" smtClean="0">
                <a:latin typeface="Times New Roman" pitchFamily="18" charset="0"/>
              </a:rPr>
              <a:t>G</a:t>
            </a:r>
            <a:r>
              <a:rPr lang="zh-CN" altLang="en-US" sz="3200" b="1" dirty="0" smtClean="0">
                <a:latin typeface="Times New Roman" pitchFamily="18" charset="0"/>
              </a:rPr>
              <a:t>是前束范式：</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G= Q</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solidFill>
                  <a:srgbClr val="FFCC00"/>
                </a:solidFill>
                <a:latin typeface="Times New Roman" pitchFamily="18" charset="0"/>
              </a:rPr>
              <a:t>Q</a:t>
            </a:r>
            <a:r>
              <a:rPr lang="en-US" altLang="zh-CN" sz="3200" b="1" baseline="-25000" dirty="0" err="1" smtClean="0">
                <a:solidFill>
                  <a:srgbClr val="FFCC00"/>
                </a:solidFill>
                <a:latin typeface="Times New Roman" pitchFamily="18" charset="0"/>
              </a:rPr>
              <a:t>r</a:t>
            </a:r>
            <a:r>
              <a:rPr lang="en-US" altLang="zh-CN" sz="3200" b="1" dirty="0" err="1" smtClean="0">
                <a:solidFill>
                  <a:srgbClr val="FFCC00"/>
                </a:solidFill>
                <a:latin typeface="Times New Roman" pitchFamily="18" charset="0"/>
              </a:rPr>
              <a:t>x</a:t>
            </a:r>
            <a:r>
              <a:rPr lang="en-US" altLang="zh-CN" sz="3200" b="1" baseline="-25000" dirty="0" err="1" smtClean="0">
                <a:solidFill>
                  <a:srgbClr val="FFCC00"/>
                </a:solidFill>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25000" dirty="0" err="1" smtClean="0">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 </a:t>
            </a:r>
            <a:r>
              <a:rPr lang="zh-CN" altLang="en-US" sz="3200" b="1" dirty="0" smtClean="0">
                <a:latin typeface="Times New Roman" pitchFamily="18" charset="0"/>
              </a:rPr>
              <a:t>其中</a:t>
            </a:r>
            <a:r>
              <a:rPr lang="en-US" altLang="zh-CN" sz="3200" b="1" dirty="0" smtClean="0">
                <a:latin typeface="Times New Roman" pitchFamily="18" charset="0"/>
              </a:rPr>
              <a:t>M(x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25000" dirty="0" err="1" smtClean="0">
                <a:latin typeface="Times New Roman" pitchFamily="18" charset="0"/>
              </a:rPr>
              <a:t>r</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zh-CN" altLang="en-US" sz="3200" b="1" dirty="0" smtClean="0">
                <a:latin typeface="Times New Roman" pitchFamily="18" charset="0"/>
              </a:rPr>
              <a:t>为合取范式形式。 </a:t>
            </a:r>
          </a:p>
          <a:p>
            <a:pPr marL="0" indent="0">
              <a:lnSpc>
                <a:spcPct val="125000"/>
              </a:lnSpc>
              <a:buFont typeface="Wingdings" panose="05000000000000000000" pitchFamily="2" charset="2"/>
              <a:buNone/>
              <a:tabLst>
                <a:tab pos="1336675" algn="l"/>
              </a:tabLst>
              <a:defRPr/>
            </a:pPr>
            <a:r>
              <a:rPr lang="zh-CN" altLang="en-US" sz="3200" b="1" dirty="0" smtClean="0">
                <a:latin typeface="Times New Roman" pitchFamily="18" charset="0"/>
              </a:rPr>
              <a:t>设 </a:t>
            </a:r>
            <a:r>
              <a:rPr lang="en-US" altLang="zh-CN" sz="3200" b="1" dirty="0" err="1" smtClean="0">
                <a:latin typeface="Times New Roman" pitchFamily="18" charset="0"/>
              </a:rPr>
              <a:t>Q</a:t>
            </a:r>
            <a:r>
              <a:rPr lang="en-US" altLang="zh-CN" sz="3200" b="1" baseline="-30000" dirty="0" err="1" smtClean="0">
                <a:latin typeface="Times New Roman" pitchFamily="18" charset="0"/>
              </a:rPr>
              <a:t>r</a:t>
            </a:r>
            <a:r>
              <a:rPr lang="zh-CN" altLang="en-US" sz="3200" b="1" dirty="0" smtClean="0">
                <a:latin typeface="Times New Roman" pitchFamily="18" charset="0"/>
              </a:rPr>
              <a:t>是从左往右看第一个存在量词。</a:t>
            </a:r>
          </a:p>
          <a:p>
            <a:pPr marL="0" indent="0">
              <a:lnSpc>
                <a:spcPct val="125000"/>
              </a:lnSpc>
              <a:buFont typeface="Wingdings" panose="05000000000000000000" pitchFamily="2" charset="2"/>
              <a:buNone/>
              <a:tabLst>
                <a:tab pos="1336675" algn="l"/>
              </a:tabLst>
              <a:defRPr/>
            </a:pPr>
            <a:r>
              <a:rPr lang="zh-CN" altLang="en-US" sz="3200" b="1" dirty="0" smtClean="0">
                <a:latin typeface="Times New Roman" pitchFamily="18" charset="0"/>
              </a:rPr>
              <a:t>    令</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latin typeface="Times New Roman" pitchFamily="18" charset="0"/>
              </a:rPr>
              <a:t>Q</a:t>
            </a:r>
            <a:r>
              <a:rPr lang="en-US" altLang="zh-CN" sz="3200" b="1" baseline="-30000" dirty="0" smtClean="0">
                <a:latin typeface="Times New Roman" pitchFamily="18" charset="0"/>
              </a:rPr>
              <a:t>r+1 </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endParaRPr lang="en-US" altLang="zh-CN" sz="3200" b="1" baseline="-30000" dirty="0" smtClean="0">
              <a:latin typeface="Times New Roman" pitchFamily="18" charset="0"/>
            </a:endParaRPr>
          </a:p>
          <a:p>
            <a:pPr marL="0" indent="0">
              <a:lnSpc>
                <a:spcPct val="125000"/>
              </a:lnSpc>
              <a:buFont typeface="Wingdings" panose="05000000000000000000" pitchFamily="2" charset="2"/>
              <a:buNone/>
              <a:tabLst>
                <a:tab pos="1336675" algn="l"/>
              </a:tabLst>
              <a:defRPr/>
            </a:pPr>
            <a:r>
              <a:rPr lang="en-US" altLang="zh-CN" sz="3200" b="1" dirty="0" smtClean="0">
                <a:latin typeface="Times New Roman" pitchFamily="18" charset="0"/>
              </a:rPr>
              <a:t>M(x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 </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zh-CN" altLang="en-US" sz="3200" b="1" baseline="-30000" dirty="0" smtClean="0">
                <a:latin typeface="Times New Roman" pitchFamily="18" charset="0"/>
              </a:rPr>
              <a:t>，</a:t>
            </a:r>
            <a:r>
              <a:rPr lang="en-US" altLang="zh-CN" sz="3200" b="1" dirty="0" smtClean="0">
                <a:latin typeface="Times New Roman" pitchFamily="18" charset="0"/>
              </a:rPr>
              <a:t>,…,</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r>
              <a:rPr lang="en-US" altLang="zh-CN" sz="3300" b="1" dirty="0" smtClean="0">
                <a:latin typeface="Times New Roman" pitchFamily="18" charset="0"/>
              </a:rPr>
              <a:t/>
            </a:r>
            <a:br>
              <a:rPr lang="en-US" altLang="zh-CN" sz="3300" b="1" dirty="0" smtClean="0">
                <a:latin typeface="Times New Roman" pitchFamily="18" charset="0"/>
              </a:rPr>
            </a:br>
            <a:r>
              <a:rPr lang="zh-CN" altLang="en-US" sz="3200" b="1" dirty="0" smtClean="0">
                <a:latin typeface="Times New Roman" pitchFamily="18" charset="0"/>
              </a:rPr>
              <a:t>其中</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zh-CN" altLang="en-US" sz="3200" b="1" dirty="0" smtClean="0">
                <a:latin typeface="Times New Roman" pitchFamily="18" charset="0"/>
              </a:rPr>
              <a:t>是代替</a:t>
            </a:r>
            <a:r>
              <a:rPr lang="en-US" altLang="zh-CN" sz="3200" b="1" dirty="0" err="1" smtClean="0">
                <a:latin typeface="Times New Roman" pitchFamily="18" charset="0"/>
              </a:rPr>
              <a:t>x</a:t>
            </a:r>
            <a:r>
              <a:rPr lang="en-US" altLang="zh-CN" sz="3200" b="1" baseline="-30000" dirty="0" err="1" smtClean="0">
                <a:latin typeface="Times New Roman" pitchFamily="18" charset="0"/>
              </a:rPr>
              <a:t>r</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函数。</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7698A2E4-1C9E-4742-8E69-B08C23D0EBF3}" type="slidenum">
              <a:rPr lang="en-US" altLang="zh-CN" smtClean="0">
                <a:solidFill>
                  <a:srgbClr val="FFFFFF"/>
                </a:solidFill>
              </a:rPr>
              <a:pPr>
                <a:defRPr/>
              </a:pPr>
              <a:t>4</a:t>
            </a:fld>
            <a:endParaRPr lang="en-US" altLang="zh-CN">
              <a:solidFill>
                <a:srgbClr val="FFFFFF"/>
              </a:solidFill>
            </a:endParaRPr>
          </a:p>
        </p:txBody>
      </p:sp>
      <p:sp>
        <p:nvSpPr>
          <p:cNvPr id="6"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707223922"/>
      </p:ext>
    </p:extLst>
  </p:cSld>
  <p:clrMapOvr>
    <a:masterClrMapping/>
  </p:clrMapOvr>
  <p:transition>
    <p:random/>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0" y="26988"/>
            <a:ext cx="7772400" cy="708025"/>
          </a:xfrm>
        </p:spPr>
        <p:txBody>
          <a:bodyPr/>
          <a:lstStyle/>
          <a:p>
            <a:pPr algn="l" eaLnBrk="1" hangingPunct="1">
              <a:defRPr/>
            </a:pPr>
            <a:r>
              <a:rPr lang="zh-CN" altLang="en-US" sz="4000" dirty="0" smtClean="0"/>
              <a:t>例</a:t>
            </a:r>
          </a:p>
        </p:txBody>
      </p:sp>
      <p:grpSp>
        <p:nvGrpSpPr>
          <p:cNvPr id="92163" name="Group 29"/>
          <p:cNvGrpSpPr>
            <a:grpSpLocks/>
          </p:cNvGrpSpPr>
          <p:nvPr/>
        </p:nvGrpSpPr>
        <p:grpSpPr bwMode="auto">
          <a:xfrm>
            <a:off x="228600" y="609600"/>
            <a:ext cx="3370263" cy="3779838"/>
            <a:chOff x="144" y="891"/>
            <a:chExt cx="2191" cy="2568"/>
          </a:xfrm>
        </p:grpSpPr>
        <p:sp>
          <p:nvSpPr>
            <p:cNvPr id="92169" name="Rectangle 18"/>
            <p:cNvSpPr>
              <a:spLocks noChangeArrowheads="1"/>
            </p:cNvSpPr>
            <p:nvPr/>
          </p:nvSpPr>
          <p:spPr bwMode="auto">
            <a:xfrm>
              <a:off x="384" y="1296"/>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0" name="Line 12"/>
            <p:cNvSpPr>
              <a:spLocks noChangeShapeType="1"/>
            </p:cNvSpPr>
            <p:nvPr/>
          </p:nvSpPr>
          <p:spPr bwMode="auto">
            <a:xfrm>
              <a:off x="384" y="1296"/>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1" name="Oval 7"/>
            <p:cNvSpPr>
              <a:spLocks noChangeArrowheads="1"/>
            </p:cNvSpPr>
            <p:nvPr/>
          </p:nvSpPr>
          <p:spPr bwMode="auto">
            <a:xfrm>
              <a:off x="336" y="12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2" name="Oval 8"/>
            <p:cNvSpPr>
              <a:spLocks noChangeArrowheads="1"/>
            </p:cNvSpPr>
            <p:nvPr/>
          </p:nvSpPr>
          <p:spPr bwMode="auto">
            <a:xfrm>
              <a:off x="336"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3" name="Oval 9"/>
            <p:cNvSpPr>
              <a:spLocks noChangeArrowheads="1"/>
            </p:cNvSpPr>
            <p:nvPr/>
          </p:nvSpPr>
          <p:spPr bwMode="auto">
            <a:xfrm>
              <a:off x="1968" y="12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4" name="Oval 10"/>
            <p:cNvSpPr>
              <a:spLocks noChangeArrowheads="1"/>
            </p:cNvSpPr>
            <p:nvPr/>
          </p:nvSpPr>
          <p:spPr bwMode="auto">
            <a:xfrm>
              <a:off x="1968" y="3024"/>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75" name="Text Box 20"/>
            <p:cNvSpPr txBox="1">
              <a:spLocks noChangeArrowheads="1"/>
            </p:cNvSpPr>
            <p:nvPr/>
          </p:nvSpPr>
          <p:spPr bwMode="auto">
            <a:xfrm>
              <a:off x="268" y="892"/>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1</a:t>
              </a:r>
            </a:p>
          </p:txBody>
        </p:sp>
        <p:sp>
          <p:nvSpPr>
            <p:cNvPr id="92176" name="Text Box 21"/>
            <p:cNvSpPr txBox="1">
              <a:spLocks noChangeArrowheads="1"/>
            </p:cNvSpPr>
            <p:nvPr/>
          </p:nvSpPr>
          <p:spPr bwMode="auto">
            <a:xfrm>
              <a:off x="1888" y="891"/>
              <a:ext cx="368"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2</a:t>
              </a:r>
            </a:p>
          </p:txBody>
        </p:sp>
        <p:sp>
          <p:nvSpPr>
            <p:cNvPr id="92177" name="Text Box 22"/>
            <p:cNvSpPr txBox="1">
              <a:spLocks noChangeArrowheads="1"/>
            </p:cNvSpPr>
            <p:nvPr/>
          </p:nvSpPr>
          <p:spPr bwMode="auto">
            <a:xfrm>
              <a:off x="1968" y="2976"/>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3</a:t>
              </a:r>
            </a:p>
          </p:txBody>
        </p:sp>
        <p:sp>
          <p:nvSpPr>
            <p:cNvPr id="92178" name="Text Box 23"/>
            <p:cNvSpPr txBox="1">
              <a:spLocks noChangeArrowheads="1"/>
            </p:cNvSpPr>
            <p:nvPr/>
          </p:nvSpPr>
          <p:spPr bwMode="auto">
            <a:xfrm>
              <a:off x="144" y="2976"/>
              <a:ext cx="367"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4</a:t>
              </a:r>
            </a:p>
          </p:txBody>
        </p:sp>
        <p:sp>
          <p:nvSpPr>
            <p:cNvPr id="92179" name="Text Box 24"/>
            <p:cNvSpPr txBox="1">
              <a:spLocks noChangeArrowheads="1"/>
            </p:cNvSpPr>
            <p:nvPr/>
          </p:nvSpPr>
          <p:spPr bwMode="auto">
            <a:xfrm>
              <a:off x="1100" y="892"/>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1</a:t>
              </a:r>
            </a:p>
          </p:txBody>
        </p:sp>
        <p:sp>
          <p:nvSpPr>
            <p:cNvPr id="92180" name="Text Box 25"/>
            <p:cNvSpPr txBox="1">
              <a:spLocks noChangeArrowheads="1"/>
            </p:cNvSpPr>
            <p:nvPr/>
          </p:nvSpPr>
          <p:spPr bwMode="auto">
            <a:xfrm>
              <a:off x="2016" y="1872"/>
              <a:ext cx="302"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2</a:t>
              </a:r>
            </a:p>
          </p:txBody>
        </p:sp>
        <p:sp>
          <p:nvSpPr>
            <p:cNvPr id="92181" name="Text Box 26"/>
            <p:cNvSpPr txBox="1">
              <a:spLocks noChangeArrowheads="1"/>
            </p:cNvSpPr>
            <p:nvPr/>
          </p:nvSpPr>
          <p:spPr bwMode="auto">
            <a:xfrm>
              <a:off x="1104" y="3024"/>
              <a:ext cx="301"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3</a:t>
              </a:r>
            </a:p>
          </p:txBody>
        </p:sp>
        <p:sp>
          <p:nvSpPr>
            <p:cNvPr id="92182" name="Text Box 27"/>
            <p:cNvSpPr txBox="1">
              <a:spLocks noChangeArrowheads="1"/>
            </p:cNvSpPr>
            <p:nvPr/>
          </p:nvSpPr>
          <p:spPr bwMode="auto">
            <a:xfrm>
              <a:off x="144" y="1920"/>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4</a:t>
              </a:r>
            </a:p>
          </p:txBody>
        </p:sp>
        <p:sp>
          <p:nvSpPr>
            <p:cNvPr id="92183" name="Text Box 28"/>
            <p:cNvSpPr txBox="1">
              <a:spLocks noChangeArrowheads="1"/>
            </p:cNvSpPr>
            <p:nvPr/>
          </p:nvSpPr>
          <p:spPr bwMode="auto">
            <a:xfrm>
              <a:off x="1200" y="1824"/>
              <a:ext cx="301"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i="1">
                  <a:solidFill>
                    <a:schemeClr val="tx2"/>
                  </a:solidFill>
                  <a:latin typeface="Times New Roman" panose="02020603050405020304" pitchFamily="18" charset="0"/>
                </a:rPr>
                <a:t>l</a:t>
              </a:r>
              <a:r>
                <a:rPr lang="en-US" altLang="zh-CN" sz="3600" baseline="-25000">
                  <a:solidFill>
                    <a:schemeClr val="tx2"/>
                  </a:solidFill>
                  <a:latin typeface="Times New Roman" panose="02020603050405020304" pitchFamily="18" charset="0"/>
                </a:rPr>
                <a:t>5</a:t>
              </a:r>
            </a:p>
          </p:txBody>
        </p:sp>
      </p:grpSp>
      <p:sp>
        <p:nvSpPr>
          <p:cNvPr id="3077" name="Text Box 31"/>
          <p:cNvSpPr txBox="1">
            <a:spLocks noChangeArrowheads="1"/>
          </p:cNvSpPr>
          <p:nvPr/>
        </p:nvSpPr>
        <p:spPr bwMode="auto">
          <a:xfrm>
            <a:off x="0" y="4419600"/>
            <a:ext cx="91440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a:t>
            </a:r>
            <a:r>
              <a:rPr lang="zh-CN" altLang="en-US" sz="2800">
                <a:latin typeface="Times New Roman" panose="02020603050405020304" pitchFamily="18" charset="0"/>
              </a:rPr>
              <a:t>因为图</a:t>
            </a:r>
            <a:r>
              <a:rPr lang="en-US" altLang="zh-CN" sz="2800">
                <a:latin typeface="Times New Roman" panose="02020603050405020304" pitchFamily="18" charset="0"/>
              </a:rPr>
              <a:t>G</a:t>
            </a:r>
            <a:r>
              <a:rPr lang="zh-CN" altLang="en-US" sz="2800">
                <a:latin typeface="Times New Roman" panose="02020603050405020304" pitchFamily="18" charset="0"/>
              </a:rPr>
              <a:t>中一条边只有两个端点，故矩阵</a:t>
            </a:r>
            <a:r>
              <a:rPr lang="en-US" altLang="zh-CN" sz="2800">
                <a:latin typeface="Times New Roman" panose="02020603050405020304" pitchFamily="18" charset="0"/>
              </a:rPr>
              <a:t>M(G)</a:t>
            </a:r>
            <a:r>
              <a:rPr lang="zh-CN" altLang="en-US" sz="2800">
                <a:latin typeface="Times New Roman" panose="02020603050405020304" pitchFamily="18" charset="0"/>
              </a:rPr>
              <a:t>中每一列</a:t>
            </a:r>
          </a:p>
          <a:p>
            <a:pPr eaLnBrk="1" hangingPunct="1">
              <a:spcBef>
                <a:spcPct val="0"/>
              </a:spcBef>
              <a:buClrTx/>
              <a:buFontTx/>
              <a:buNone/>
            </a:pPr>
            <a:r>
              <a:rPr lang="zh-CN" altLang="en-US" sz="2800">
                <a:latin typeface="Times New Roman" panose="02020603050405020304" pitchFamily="18" charset="0"/>
              </a:rPr>
              <a:t>   恰有两个</a:t>
            </a:r>
            <a:r>
              <a:rPr lang="en-US" altLang="zh-CN" sz="2800">
                <a:latin typeface="Times New Roman" panose="02020603050405020304" pitchFamily="18" charset="0"/>
              </a:rPr>
              <a:t>1.</a:t>
            </a:r>
          </a:p>
          <a:p>
            <a:pPr eaLnBrk="1" hangingPunct="1">
              <a:spcBef>
                <a:spcPct val="0"/>
              </a:spcBef>
              <a:buClrTx/>
              <a:buFontTx/>
              <a:buNone/>
            </a:pPr>
            <a:r>
              <a:rPr lang="en-US" altLang="zh-CN" sz="2800">
                <a:latin typeface="Times New Roman" panose="02020603050405020304" pitchFamily="18" charset="0"/>
              </a:rPr>
              <a:t>2. M(G)</a:t>
            </a:r>
            <a:r>
              <a:rPr lang="zh-CN" altLang="en-US" sz="2800">
                <a:latin typeface="Times New Roman" panose="02020603050405020304" pitchFamily="18" charset="0"/>
              </a:rPr>
              <a:t>中每行中</a:t>
            </a:r>
            <a:r>
              <a:rPr lang="en-US" altLang="zh-CN" sz="2800">
                <a:latin typeface="Times New Roman" panose="02020603050405020304" pitchFamily="18" charset="0"/>
              </a:rPr>
              <a:t>1</a:t>
            </a:r>
            <a:r>
              <a:rPr lang="zh-CN" altLang="en-US" sz="2800">
                <a:latin typeface="Times New Roman" panose="02020603050405020304" pitchFamily="18" charset="0"/>
              </a:rPr>
              <a:t>的个数恰是该行所代表的点</a:t>
            </a:r>
            <a:r>
              <a:rPr lang="en-US" altLang="zh-CN" sz="2800">
                <a:latin typeface="Times New Roman" panose="02020603050405020304" pitchFamily="18" charset="0"/>
              </a:rPr>
              <a:t>v</a:t>
            </a:r>
            <a:r>
              <a:rPr lang="zh-CN" altLang="en-US" sz="2800">
                <a:latin typeface="Times New Roman" panose="02020603050405020304" pitchFamily="18" charset="0"/>
              </a:rPr>
              <a:t>的度</a:t>
            </a:r>
          </a:p>
          <a:p>
            <a:pPr eaLnBrk="1" hangingPunct="1">
              <a:spcBef>
                <a:spcPct val="0"/>
              </a:spcBef>
              <a:buClrTx/>
              <a:buFontTx/>
              <a:buNone/>
            </a:pPr>
            <a:r>
              <a:rPr lang="en-US" altLang="zh-CN" sz="2800">
                <a:latin typeface="Times New Roman" panose="02020603050405020304" pitchFamily="18" charset="0"/>
              </a:rPr>
              <a:t>   d</a:t>
            </a:r>
            <a:r>
              <a:rPr lang="en-US" altLang="zh-CN" sz="2800" baseline="-25000">
                <a:latin typeface="Times New Roman" panose="02020603050405020304" pitchFamily="18" charset="0"/>
              </a:rPr>
              <a:t>G</a:t>
            </a:r>
            <a:r>
              <a:rPr lang="en-US" altLang="zh-CN" sz="2800">
                <a:latin typeface="Times New Roman" panose="02020603050405020304" pitchFamily="18" charset="0"/>
              </a:rPr>
              <a:t>(v)</a:t>
            </a:r>
            <a:r>
              <a:rPr lang="zh-CN" altLang="en-US" sz="2800">
                <a:latin typeface="Times New Roman" panose="02020603050405020304" pitchFamily="18" charset="0"/>
              </a:rPr>
              <a:t>。</a:t>
            </a:r>
          </a:p>
        </p:txBody>
      </p:sp>
      <p:pic>
        <p:nvPicPr>
          <p:cNvPr id="92165"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59375" y="1135063"/>
            <a:ext cx="3705225" cy="309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文本框 5"/>
          <p:cNvSpPr txBox="1">
            <a:spLocks noChangeArrowheads="1"/>
          </p:cNvSpPr>
          <p:nvPr/>
        </p:nvSpPr>
        <p:spPr bwMode="auto">
          <a:xfrm>
            <a:off x="3657600" y="2303463"/>
            <a:ext cx="1474788"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a:latin typeface="Times New Roman" panose="02020603050405020304" pitchFamily="18" charset="0"/>
              </a:rPr>
              <a:t>M(G)=</a:t>
            </a:r>
            <a:endParaRPr lang="zh-CN" altLang="en-US">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921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459CAB5-544E-4933-A9CE-D081F5E6033B}" type="slidenum">
              <a:rPr kumimoji="0" lang="zh-CN" altLang="en-US" sz="1400" b="0" smtClean="0"/>
              <a:pPr>
                <a:spcBef>
                  <a:spcPct val="0"/>
                </a:spcBef>
                <a:buClrTx/>
                <a:buFontTx/>
                <a:buNone/>
              </a:pPr>
              <a:t>40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7">
                                            <p:txEl>
                                              <p:pRg st="0" end="0"/>
                                            </p:txEl>
                                          </p:spTgt>
                                        </p:tgtEl>
                                        <p:attrNameLst>
                                          <p:attrName>style.visibility</p:attrName>
                                        </p:attrNameLst>
                                      </p:cBhvr>
                                      <p:to>
                                        <p:strVal val="visible"/>
                                      </p:to>
                                    </p:set>
                                    <p:anim calcmode="lin" valueType="num">
                                      <p:cBhvr additive="base">
                                        <p:cTn id="7" dur="500" fill="hold"/>
                                        <p:tgtEl>
                                          <p:spTgt spid="307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7">
                                            <p:txEl>
                                              <p:pRg st="1" end="1"/>
                                            </p:txEl>
                                          </p:spTgt>
                                        </p:tgtEl>
                                        <p:attrNameLst>
                                          <p:attrName>style.visibility</p:attrName>
                                        </p:attrNameLst>
                                      </p:cBhvr>
                                      <p:to>
                                        <p:strVal val="visible"/>
                                      </p:to>
                                    </p:set>
                                    <p:anim calcmode="lin" valueType="num">
                                      <p:cBhvr additive="base">
                                        <p:cTn id="11" dur="500" fill="hold"/>
                                        <p:tgtEl>
                                          <p:spTgt spid="307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077">
                                            <p:txEl>
                                              <p:pRg st="2" end="2"/>
                                            </p:txEl>
                                          </p:spTgt>
                                        </p:tgtEl>
                                        <p:attrNameLst>
                                          <p:attrName>style.visibility</p:attrName>
                                        </p:attrNameLst>
                                      </p:cBhvr>
                                      <p:to>
                                        <p:strVal val="visible"/>
                                      </p:to>
                                    </p:set>
                                    <p:anim calcmode="lin" valueType="num">
                                      <p:cBhvr additive="base">
                                        <p:cTn id="15" dur="500" fill="hold"/>
                                        <p:tgtEl>
                                          <p:spTgt spid="307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07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077">
                                            <p:txEl>
                                              <p:pRg st="3" end="3"/>
                                            </p:txEl>
                                          </p:spTgt>
                                        </p:tgtEl>
                                        <p:attrNameLst>
                                          <p:attrName>style.visibility</p:attrName>
                                        </p:attrNameLst>
                                      </p:cBhvr>
                                      <p:to>
                                        <p:strVal val="visible"/>
                                      </p:to>
                                    </p:set>
                                    <p:anim calcmode="lin" valueType="num">
                                      <p:cBhvr additive="base">
                                        <p:cTn id="19" dur="500" fill="hold"/>
                                        <p:tgtEl>
                                          <p:spTgt spid="307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28600" y="409575"/>
            <a:ext cx="7772400" cy="706438"/>
          </a:xfrm>
        </p:spPr>
        <p:txBody>
          <a:bodyPr/>
          <a:lstStyle/>
          <a:p>
            <a:pPr algn="l" eaLnBrk="1" hangingPunct="1">
              <a:defRPr/>
            </a:pPr>
            <a:r>
              <a:rPr lang="zh-CN" altLang="en-US" sz="4000" dirty="0" smtClean="0">
                <a:latin typeface="Times New Roman" pitchFamily="18" charset="0"/>
                <a:sym typeface="Symbol" pitchFamily="18" charset="2"/>
              </a:rPr>
              <a:t>相邻矩阵(</a:t>
            </a:r>
            <a:r>
              <a:rPr lang="en-US" altLang="zh-CN" sz="4000" i="1" dirty="0" smtClean="0">
                <a:latin typeface="Times New Roman" pitchFamily="18" charset="0"/>
                <a:sym typeface="Symbol" pitchFamily="18" charset="2"/>
              </a:rPr>
              <a:t>adjacency matrix</a:t>
            </a:r>
            <a:r>
              <a:rPr lang="en-US" altLang="zh-CN" sz="4000" dirty="0" smtClean="0">
                <a:latin typeface="Times New Roman" pitchFamily="18" charset="0"/>
                <a:sym typeface="Symbol" pitchFamily="18" charset="2"/>
              </a:rPr>
              <a:t>)</a:t>
            </a:r>
          </a:p>
        </p:txBody>
      </p:sp>
      <p:sp>
        <p:nvSpPr>
          <p:cNvPr id="4100" name="Rectangle 3"/>
          <p:cNvSpPr>
            <a:spLocks noGrp="1" noRot="1" noChangeAspect="1" noMove="1" noResize="1" noEditPoints="1" noAdjustHandles="1" noChangeArrowheads="1" noChangeShapeType="1" noTextEdit="1"/>
          </p:cNvSpPr>
          <p:nvPr>
            <p:ph type="body" idx="1"/>
          </p:nvPr>
        </p:nvSpPr>
        <p:spPr>
          <a:xfrm>
            <a:off x="228600" y="1295400"/>
            <a:ext cx="8763000" cy="5029200"/>
          </a:xfrm>
          <a:blipFill rotWithShape="0">
            <a:blip r:embed="rId2"/>
            <a:stretch>
              <a:fillRect l="-1601" t="-2061" r="-1740"/>
            </a:stretch>
          </a:blipFill>
          <a:extLst/>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9318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E434A0D-85CC-454E-A6C1-74257F7757A4}" type="slidenum">
              <a:rPr kumimoji="0" lang="zh-CN" altLang="en-US" sz="1400" b="0" smtClean="0"/>
              <a:pPr>
                <a:spcBef>
                  <a:spcPct val="0"/>
                </a:spcBef>
                <a:buClrTx/>
                <a:buFontTx/>
                <a:buNone/>
              </a:pPr>
              <a:t>41</a:t>
            </a:fld>
            <a:endParaRPr kumimoji="0" lang="en-US" altLang="zh-CN" sz="1400" b="0" smtClean="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28600" y="26988"/>
            <a:ext cx="7772400" cy="708025"/>
          </a:xfrm>
        </p:spPr>
        <p:txBody>
          <a:bodyPr/>
          <a:lstStyle/>
          <a:p>
            <a:pPr algn="l" eaLnBrk="1" hangingPunct="1">
              <a:defRPr/>
            </a:pPr>
            <a:r>
              <a:rPr lang="zh-CN" altLang="en-US" sz="4000" dirty="0" smtClean="0"/>
              <a:t>例</a:t>
            </a:r>
          </a:p>
        </p:txBody>
      </p:sp>
      <p:grpSp>
        <p:nvGrpSpPr>
          <p:cNvPr id="94211" name="Group 20"/>
          <p:cNvGrpSpPr>
            <a:grpSpLocks/>
          </p:cNvGrpSpPr>
          <p:nvPr/>
        </p:nvGrpSpPr>
        <p:grpSpPr bwMode="auto">
          <a:xfrm>
            <a:off x="304800" y="685800"/>
            <a:ext cx="3460750" cy="3951288"/>
            <a:chOff x="96" y="1015"/>
            <a:chExt cx="2180" cy="2489"/>
          </a:xfrm>
        </p:grpSpPr>
        <p:sp>
          <p:nvSpPr>
            <p:cNvPr id="94216" name="Rectangle 5"/>
            <p:cNvSpPr>
              <a:spLocks noChangeArrowheads="1"/>
            </p:cNvSpPr>
            <p:nvPr/>
          </p:nvSpPr>
          <p:spPr bwMode="auto">
            <a:xfrm>
              <a:off x="336" y="142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17" name="Line 6"/>
            <p:cNvSpPr>
              <a:spLocks noChangeShapeType="1"/>
            </p:cNvSpPr>
            <p:nvPr/>
          </p:nvSpPr>
          <p:spPr bwMode="auto">
            <a:xfrm>
              <a:off x="336" y="142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4218" name="Oval 7"/>
            <p:cNvSpPr>
              <a:spLocks noChangeArrowheads="1"/>
            </p:cNvSpPr>
            <p:nvPr/>
          </p:nvSpPr>
          <p:spPr bwMode="auto">
            <a:xfrm>
              <a:off x="288" y="13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19" name="Oval 8"/>
            <p:cNvSpPr>
              <a:spLocks noChangeArrowheads="1"/>
            </p:cNvSpPr>
            <p:nvPr/>
          </p:nvSpPr>
          <p:spPr bwMode="auto">
            <a:xfrm>
              <a:off x="288" y="31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0" name="Oval 9"/>
            <p:cNvSpPr>
              <a:spLocks noChangeArrowheads="1"/>
            </p:cNvSpPr>
            <p:nvPr/>
          </p:nvSpPr>
          <p:spPr bwMode="auto">
            <a:xfrm>
              <a:off x="1920" y="13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1" name="Oval 10"/>
            <p:cNvSpPr>
              <a:spLocks noChangeArrowheads="1"/>
            </p:cNvSpPr>
            <p:nvPr/>
          </p:nvSpPr>
          <p:spPr bwMode="auto">
            <a:xfrm>
              <a:off x="1920" y="314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4222" name="Text Box 11"/>
            <p:cNvSpPr txBox="1">
              <a:spLocks noChangeArrowheads="1"/>
            </p:cNvSpPr>
            <p:nvPr/>
          </p:nvSpPr>
          <p:spPr bwMode="auto">
            <a:xfrm>
              <a:off x="220" y="1016"/>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1</a:t>
              </a:r>
            </a:p>
          </p:txBody>
        </p:sp>
        <p:sp>
          <p:nvSpPr>
            <p:cNvPr id="94223" name="Text Box 12"/>
            <p:cNvSpPr txBox="1">
              <a:spLocks noChangeArrowheads="1"/>
            </p:cNvSpPr>
            <p:nvPr/>
          </p:nvSpPr>
          <p:spPr bwMode="auto">
            <a:xfrm>
              <a:off x="1840" y="1015"/>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2</a:t>
              </a:r>
            </a:p>
          </p:txBody>
        </p:sp>
        <p:sp>
          <p:nvSpPr>
            <p:cNvPr id="94224" name="Text Box 13"/>
            <p:cNvSpPr txBox="1">
              <a:spLocks noChangeArrowheads="1"/>
            </p:cNvSpPr>
            <p:nvPr/>
          </p:nvSpPr>
          <p:spPr bwMode="auto">
            <a:xfrm>
              <a:off x="1920" y="310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3</a:t>
              </a:r>
            </a:p>
          </p:txBody>
        </p:sp>
        <p:sp>
          <p:nvSpPr>
            <p:cNvPr id="94225" name="Text Box 14"/>
            <p:cNvSpPr txBox="1">
              <a:spLocks noChangeArrowheads="1"/>
            </p:cNvSpPr>
            <p:nvPr/>
          </p:nvSpPr>
          <p:spPr bwMode="auto">
            <a:xfrm>
              <a:off x="96" y="310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v</a:t>
              </a:r>
              <a:r>
                <a:rPr lang="en-US" altLang="zh-CN" sz="3600" baseline="-25000">
                  <a:solidFill>
                    <a:schemeClr val="tx2"/>
                  </a:solidFill>
                  <a:latin typeface="Times New Roman" panose="02020603050405020304" pitchFamily="18" charset="0"/>
                </a:rPr>
                <a:t>4</a:t>
              </a:r>
            </a:p>
          </p:txBody>
        </p:sp>
      </p:grpSp>
      <p:sp>
        <p:nvSpPr>
          <p:cNvPr id="60437" name="Text Box 21"/>
          <p:cNvSpPr txBox="1">
            <a:spLocks noChangeArrowheads="1"/>
          </p:cNvSpPr>
          <p:nvPr/>
        </p:nvSpPr>
        <p:spPr bwMode="auto">
          <a:xfrm>
            <a:off x="0" y="4648200"/>
            <a:ext cx="8839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a:latin typeface="Times New Roman" panose="02020603050405020304" pitchFamily="18" charset="0"/>
              </a:rPr>
              <a:t>1. A(G)</a:t>
            </a:r>
            <a:r>
              <a:rPr lang="zh-CN" altLang="en-US" sz="2800">
                <a:latin typeface="Times New Roman" panose="02020603050405020304" pitchFamily="18" charset="0"/>
              </a:rPr>
              <a:t>是对称矩阵。</a:t>
            </a:r>
            <a:endParaRPr lang="en-US" altLang="zh-CN" sz="2800">
              <a:latin typeface="Times New Roman" panose="02020603050405020304" pitchFamily="18" charset="0"/>
            </a:endParaRPr>
          </a:p>
          <a:p>
            <a:pPr eaLnBrk="1" hangingPunct="1">
              <a:spcBef>
                <a:spcPct val="0"/>
              </a:spcBef>
              <a:buClrTx/>
              <a:buFontTx/>
              <a:buNone/>
            </a:pPr>
            <a:r>
              <a:rPr lang="en-US" altLang="zh-CN" sz="2800">
                <a:latin typeface="Times New Roman" panose="02020603050405020304" pitchFamily="18" charset="0"/>
              </a:rPr>
              <a:t>2. </a:t>
            </a:r>
            <a:r>
              <a:rPr lang="zh-CN" altLang="en-US" sz="2800">
                <a:latin typeface="Times New Roman" panose="02020603050405020304" pitchFamily="18" charset="0"/>
              </a:rPr>
              <a:t>第</a:t>
            </a:r>
            <a:r>
              <a:rPr lang="en-US" altLang="zh-CN" sz="2800">
                <a:solidFill>
                  <a:srgbClr val="FFFF00"/>
                </a:solidFill>
                <a:latin typeface="Times New Roman" panose="02020603050405020304" pitchFamily="18" charset="0"/>
              </a:rPr>
              <a:t>i</a:t>
            </a:r>
            <a:r>
              <a:rPr lang="zh-CN" altLang="en-US" sz="2800">
                <a:latin typeface="Times New Roman" panose="02020603050405020304" pitchFamily="18" charset="0"/>
              </a:rPr>
              <a:t>行与第</a:t>
            </a:r>
            <a:r>
              <a:rPr lang="en-US" altLang="zh-CN" sz="2800">
                <a:solidFill>
                  <a:srgbClr val="FFFF00"/>
                </a:solidFill>
                <a:latin typeface="Times New Roman" panose="02020603050405020304" pitchFamily="18" charset="0"/>
              </a:rPr>
              <a:t>i</a:t>
            </a:r>
            <a:r>
              <a:rPr lang="zh-CN" altLang="en-US" sz="2800">
                <a:latin typeface="Times New Roman" panose="02020603050405020304" pitchFamily="18" charset="0"/>
              </a:rPr>
              <a:t>列中</a:t>
            </a:r>
            <a:r>
              <a:rPr lang="en-US" altLang="zh-CN" sz="2800">
                <a:latin typeface="Times New Roman" panose="02020603050405020304" pitchFamily="18" charset="0"/>
              </a:rPr>
              <a:t>1</a:t>
            </a:r>
            <a:r>
              <a:rPr lang="zh-CN" altLang="en-US" sz="2800">
                <a:latin typeface="Times New Roman" panose="02020603050405020304" pitchFamily="18" charset="0"/>
              </a:rPr>
              <a:t>的个数相同，它们恰是第</a:t>
            </a:r>
            <a:r>
              <a:rPr lang="en-US" altLang="zh-CN" sz="2800">
                <a:latin typeface="Times New Roman" panose="02020603050405020304" pitchFamily="18" charset="0"/>
              </a:rPr>
              <a:t>i</a:t>
            </a:r>
            <a:r>
              <a:rPr lang="zh-CN" altLang="en-US" sz="2800">
                <a:latin typeface="Times New Roman" panose="02020603050405020304" pitchFamily="18" charset="0"/>
              </a:rPr>
              <a:t>行</a:t>
            </a:r>
            <a:r>
              <a:rPr lang="en-US" altLang="zh-CN" sz="2800">
                <a:latin typeface="Times New Roman" panose="02020603050405020304" pitchFamily="18" charset="0"/>
              </a:rPr>
              <a:t>(</a:t>
            </a:r>
            <a:r>
              <a:rPr lang="zh-CN" altLang="en-US" sz="2800">
                <a:latin typeface="Times New Roman" panose="02020603050405020304" pitchFamily="18" charset="0"/>
              </a:rPr>
              <a:t>列</a:t>
            </a:r>
            <a:r>
              <a:rPr lang="en-US" altLang="zh-CN" sz="2800">
                <a:latin typeface="Times New Roman" panose="02020603050405020304" pitchFamily="18" charset="0"/>
              </a:rPr>
              <a:t>)</a:t>
            </a:r>
            <a:r>
              <a:rPr lang="zh-CN" altLang="en-US" sz="2800">
                <a:latin typeface="Times New Roman" panose="02020603050405020304" pitchFamily="18" charset="0"/>
              </a:rPr>
              <a:t>所代</a:t>
            </a:r>
          </a:p>
          <a:p>
            <a:pPr eaLnBrk="1" hangingPunct="1">
              <a:spcBef>
                <a:spcPct val="0"/>
              </a:spcBef>
              <a:buClrTx/>
              <a:buFontTx/>
              <a:buNone/>
            </a:pPr>
            <a:r>
              <a:rPr lang="zh-CN" altLang="en-US" sz="2800">
                <a:latin typeface="Times New Roman" panose="02020603050405020304" pitchFamily="18" charset="0"/>
              </a:rPr>
              <a:t>    表的点</a:t>
            </a:r>
            <a:r>
              <a:rPr lang="en-US" altLang="zh-CN" sz="2800">
                <a:latin typeface="Times New Roman" panose="02020603050405020304" pitchFamily="18" charset="0"/>
              </a:rPr>
              <a:t>v</a:t>
            </a:r>
            <a:r>
              <a:rPr lang="zh-CN" altLang="en-US" sz="2800">
                <a:latin typeface="Times New Roman" panose="02020603050405020304" pitchFamily="18" charset="0"/>
              </a:rPr>
              <a:t>的度</a:t>
            </a:r>
            <a:r>
              <a:rPr lang="en-US" altLang="zh-CN" sz="2800">
                <a:latin typeface="Times New Roman" panose="02020603050405020304" pitchFamily="18" charset="0"/>
              </a:rPr>
              <a:t>d</a:t>
            </a:r>
            <a:r>
              <a:rPr lang="en-US" altLang="zh-CN" sz="2800" baseline="-25000">
                <a:latin typeface="Times New Roman" panose="02020603050405020304" pitchFamily="18" charset="0"/>
              </a:rPr>
              <a:t>G</a:t>
            </a:r>
            <a:r>
              <a:rPr lang="en-US" altLang="zh-CN" sz="2800">
                <a:latin typeface="Times New Roman" panose="02020603050405020304" pitchFamily="18" charset="0"/>
              </a:rPr>
              <a:t>(v)</a:t>
            </a:r>
            <a:r>
              <a:rPr lang="zh-CN" altLang="en-US" sz="2800">
                <a:latin typeface="Times New Roman" panose="02020603050405020304" pitchFamily="18" charset="0"/>
              </a:rPr>
              <a:t>。</a:t>
            </a:r>
          </a:p>
        </p:txBody>
      </p:sp>
      <p:sp>
        <p:nvSpPr>
          <p:cNvPr id="2" name="文本框 1"/>
          <p:cNvSpPr txBox="1">
            <a:spLocks noRot="1" noChangeAspect="1" noMove="1" noResize="1" noEditPoints="1" noAdjustHandles="1" noChangeArrowheads="1" noChangeShapeType="1" noTextEdit="1"/>
          </p:cNvSpPr>
          <p:nvPr/>
        </p:nvSpPr>
        <p:spPr>
          <a:xfrm>
            <a:off x="3492500" y="1751012"/>
            <a:ext cx="5194300" cy="1906548"/>
          </a:xfrm>
          <a:prstGeom prst="rect">
            <a:avLst/>
          </a:prstGeom>
          <a:blipFill rotWithShape="0">
            <a:blip r:embed="rId2"/>
            <a:stretch>
              <a:fillRect l="-3052"/>
            </a:stretch>
          </a:blipFill>
        </p:spPr>
        <p:txBody>
          <a:bodyPr/>
          <a:lstStyle/>
          <a:p>
            <a:pPr>
              <a:defRPr/>
            </a:pPr>
            <a:r>
              <a:rPr lang="zh-CN" altLang="en-US">
                <a:noFill/>
              </a:rPr>
              <a:t> </a:t>
            </a:r>
          </a:p>
        </p:txBody>
      </p:sp>
      <p:sp>
        <p:nvSpPr>
          <p:cNvPr id="3" name="页脚占位符 2"/>
          <p:cNvSpPr>
            <a:spLocks noGrp="1"/>
          </p:cNvSpPr>
          <p:nvPr>
            <p:ph type="ftr" sz="quarter" idx="11"/>
          </p:nvPr>
        </p:nvSpPr>
        <p:spPr/>
        <p:txBody>
          <a:bodyPr/>
          <a:lstStyle/>
          <a:p>
            <a:pPr>
              <a:defRPr/>
            </a:pPr>
            <a:endParaRPr lang="en-US" altLang="zh-CN"/>
          </a:p>
        </p:txBody>
      </p:sp>
      <p:sp>
        <p:nvSpPr>
          <p:cNvPr id="94215"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37F082D-1B49-4216-BB5F-300FCF46822F}" type="slidenum">
              <a:rPr kumimoji="0" lang="zh-CN" altLang="en-US" sz="1400" b="0" smtClean="0"/>
              <a:pPr>
                <a:spcBef>
                  <a:spcPct val="0"/>
                </a:spcBef>
                <a:buClrTx/>
                <a:buFontTx/>
                <a:buNone/>
              </a:pPr>
              <a:t>42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37">
                                            <p:txEl>
                                              <p:pRg st="0" end="0"/>
                                            </p:txEl>
                                          </p:spTgt>
                                        </p:tgtEl>
                                        <p:attrNameLst>
                                          <p:attrName>style.visibility</p:attrName>
                                        </p:attrNameLst>
                                      </p:cBhvr>
                                      <p:to>
                                        <p:strVal val="visible"/>
                                      </p:to>
                                    </p:set>
                                    <p:anim calcmode="lin" valueType="num">
                                      <p:cBhvr additive="base">
                                        <p:cTn id="13" dur="500" fill="hold"/>
                                        <p:tgtEl>
                                          <p:spTgt spid="60437">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37">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0437">
                                            <p:txEl>
                                              <p:pRg st="1" end="1"/>
                                            </p:txEl>
                                          </p:spTgt>
                                        </p:tgtEl>
                                        <p:attrNameLst>
                                          <p:attrName>style.visibility</p:attrName>
                                        </p:attrNameLst>
                                      </p:cBhvr>
                                      <p:to>
                                        <p:strVal val="visible"/>
                                      </p:to>
                                    </p:set>
                                    <p:anim calcmode="lin" valueType="num">
                                      <p:cBhvr additive="base">
                                        <p:cTn id="17" dur="500" fill="hold"/>
                                        <p:tgtEl>
                                          <p:spTgt spid="60437">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0437">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60437">
                                            <p:txEl>
                                              <p:pRg st="2" end="2"/>
                                            </p:txEl>
                                          </p:spTgt>
                                        </p:tgtEl>
                                        <p:attrNameLst>
                                          <p:attrName>style.visibility</p:attrName>
                                        </p:attrNameLst>
                                      </p:cBhvr>
                                      <p:to>
                                        <p:strVal val="visible"/>
                                      </p:to>
                                    </p:set>
                                    <p:anim calcmode="lin" valueType="num">
                                      <p:cBhvr additive="base">
                                        <p:cTn id="21" dur="500" fill="hold"/>
                                        <p:tgtEl>
                                          <p:spTgt spid="60437">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6043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52400" y="39688"/>
            <a:ext cx="7772400" cy="647700"/>
          </a:xfrm>
        </p:spPr>
        <p:txBody>
          <a:bodyPr/>
          <a:lstStyle/>
          <a:p>
            <a:pPr algn="l" eaLnBrk="1" hangingPunct="1">
              <a:defRPr/>
            </a:pPr>
            <a:r>
              <a:rPr lang="zh-CN" altLang="en-US" sz="3600" dirty="0" smtClean="0">
                <a:latin typeface="Times New Roman" pitchFamily="18" charset="0"/>
              </a:rPr>
              <a:t>习题</a:t>
            </a:r>
            <a:r>
              <a:rPr lang="en-US" altLang="zh-CN" sz="3600" dirty="0" smtClean="0">
                <a:latin typeface="Times New Roman" pitchFamily="18" charset="0"/>
              </a:rPr>
              <a:t>4.1-2</a:t>
            </a:r>
            <a:r>
              <a:rPr lang="en-US" altLang="zh-CN" sz="3600" dirty="0" smtClean="0"/>
              <a:t> </a:t>
            </a:r>
            <a:endParaRPr lang="zh-CN" altLang="en-US" sz="3600" dirty="0" smtClean="0"/>
          </a:p>
        </p:txBody>
      </p:sp>
      <p:sp>
        <p:nvSpPr>
          <p:cNvPr id="95235" name="Rectangle 3"/>
          <p:cNvSpPr>
            <a:spLocks noGrp="1" noChangeArrowheads="1"/>
          </p:cNvSpPr>
          <p:nvPr>
            <p:ph type="body" idx="1"/>
          </p:nvPr>
        </p:nvSpPr>
        <p:spPr>
          <a:xfrm>
            <a:off x="228600" y="914400"/>
            <a:ext cx="8305800" cy="4114800"/>
          </a:xfrm>
        </p:spPr>
        <p:txBody>
          <a:bodyPr/>
          <a:lstStyle/>
          <a:p>
            <a:pPr marL="0" indent="0" eaLnBrk="1" hangingPunct="1">
              <a:lnSpc>
                <a:spcPct val="120000"/>
              </a:lnSpc>
              <a:spcBef>
                <a:spcPct val="0"/>
              </a:spcBef>
            </a:pPr>
            <a:r>
              <a:rPr lang="en-US" altLang="zh-CN" sz="3300" smtClean="0">
                <a:latin typeface="Times New Roman" panose="02020603050405020304" pitchFamily="18" charset="0"/>
              </a:rPr>
              <a:t> </a:t>
            </a: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是有限图，</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a:t>
            </a:r>
            <a:r>
              <a:rPr lang="zh-CN" altLang="en-US" sz="3300" smtClean="0">
                <a:latin typeface="Times New Roman" panose="02020603050405020304" pitchFamily="18" charset="0"/>
              </a:rPr>
              <a:t>分别是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的关联矩阵和相邻矩阵，证明：</a:t>
            </a:r>
            <a:r>
              <a:rPr lang="en-US" altLang="zh-CN" sz="3300" smtClean="0">
                <a:latin typeface="Times New Roman" panose="02020603050405020304" pitchFamily="18" charset="0"/>
              </a:rPr>
              <a:t>MM’</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A</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的对角线上的元素是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中所有点的度。</a:t>
            </a:r>
          </a:p>
        </p:txBody>
      </p:sp>
      <p:sp>
        <p:nvSpPr>
          <p:cNvPr id="2" name="页脚占位符 1"/>
          <p:cNvSpPr>
            <a:spLocks noGrp="1"/>
          </p:cNvSpPr>
          <p:nvPr>
            <p:ph type="ftr" sz="quarter" idx="11"/>
          </p:nvPr>
        </p:nvSpPr>
        <p:spPr/>
        <p:txBody>
          <a:bodyPr/>
          <a:lstStyle/>
          <a:p>
            <a:pPr>
              <a:defRPr/>
            </a:pPr>
            <a:endParaRPr lang="en-US" altLang="zh-CN"/>
          </a:p>
        </p:txBody>
      </p:sp>
      <p:sp>
        <p:nvSpPr>
          <p:cNvPr id="9523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102E13F-F10D-4DB7-944A-D2A88E666D7C}" type="slidenum">
              <a:rPr kumimoji="0" lang="zh-CN" altLang="en-US" sz="1400" b="0" smtClean="0"/>
              <a:pPr>
                <a:spcBef>
                  <a:spcPct val="0"/>
                </a:spcBef>
                <a:buClrTx/>
                <a:buFontTx/>
                <a:buNone/>
              </a:pPr>
              <a:t>43</a:t>
            </a:fld>
            <a:endParaRPr kumimoji="0" lang="en-US" altLang="zh-CN" sz="1400" b="0" smtClean="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304800" y="304800"/>
            <a:ext cx="8534400" cy="5791200"/>
          </a:xfrm>
        </p:spPr>
        <p:txBody>
          <a:bodyPr/>
          <a:lstStyle/>
          <a:p>
            <a:pPr marL="0" indent="0">
              <a:lnSpc>
                <a:spcPct val="114000"/>
              </a:lnSpc>
              <a:spcBef>
                <a:spcPct val="0"/>
              </a:spcBef>
            </a:pPr>
            <a:r>
              <a:rPr lang="zh-CN" altLang="en-US" sz="3300" smtClean="0">
                <a:latin typeface="Times New Roman" panose="02020603050405020304" pitchFamily="18" charset="0"/>
                <a:cs typeface="Times New Roman" panose="02020603050405020304" pitchFamily="18" charset="0"/>
              </a:rPr>
              <a:t>证明：设</a:t>
            </a:r>
            <a:r>
              <a:rPr lang="en-US" altLang="zh-CN" sz="3300" smtClean="0">
                <a:latin typeface="Times New Roman" panose="02020603050405020304" pitchFamily="18" charset="0"/>
                <a:cs typeface="Times New Roman" panose="02020603050405020304" pitchFamily="18" charset="0"/>
              </a:rPr>
              <a:t>P(G)</a:t>
            </a:r>
            <a:r>
              <a:rPr lang="zh-CN" altLang="en-US" sz="3300" smtClean="0">
                <a:latin typeface="Times New Roman" panose="02020603050405020304" pitchFamily="18" charset="0"/>
                <a:cs typeface="Times New Roman" panose="02020603050405020304" pitchFamily="18" charset="0"/>
              </a:rPr>
              <a:t>的元数为</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L(G)</a:t>
            </a:r>
            <a:r>
              <a:rPr lang="zh-CN" altLang="en-US" sz="3300" smtClean="0">
                <a:latin typeface="Times New Roman" panose="02020603050405020304" pitchFamily="18" charset="0"/>
                <a:cs typeface="Times New Roman" panose="02020603050405020304" pitchFamily="18" charset="0"/>
              </a:rPr>
              <a:t>的元数为</a:t>
            </a:r>
            <a:r>
              <a:rPr lang="en-US" altLang="zh-CN" sz="3300" smtClean="0">
                <a:latin typeface="Times New Roman" panose="02020603050405020304" pitchFamily="18" charset="0"/>
                <a:cs typeface="Times New Roman" panose="02020603050405020304" pitchFamily="18" charset="0"/>
              </a:rPr>
              <a:t>n</a:t>
            </a:r>
            <a:r>
              <a:rPr lang="zh-CN" altLang="en-US" sz="3300" smtClean="0">
                <a:latin typeface="Times New Roman" panose="02020603050405020304" pitchFamily="18" charset="0"/>
                <a:cs typeface="Times New Roman" panose="02020603050405020304" pitchFamily="18" charset="0"/>
              </a:rPr>
              <a:t>则可知</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为</a:t>
            </a:r>
            <a:r>
              <a:rPr lang="en-US" altLang="zh-CN" sz="3300" smtClean="0">
                <a:latin typeface="Times New Roman" panose="02020603050405020304" pitchFamily="18" charset="0"/>
                <a:cs typeface="Times New Roman" panose="02020603050405020304" pitchFamily="18" charset="0"/>
              </a:rPr>
              <a:t>m×n</a:t>
            </a:r>
            <a:r>
              <a:rPr lang="zh-CN" altLang="en-US" sz="3300" smtClean="0">
                <a:latin typeface="Times New Roman" panose="02020603050405020304" pitchFamily="18" charset="0"/>
                <a:cs typeface="Times New Roman" panose="02020603050405020304" pitchFamily="18" charset="0"/>
              </a:rPr>
              <a:t>阶矩阵，</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为</a:t>
            </a:r>
            <a:r>
              <a:rPr lang="en-US" altLang="zh-CN" sz="3300" smtClean="0">
                <a:latin typeface="Times New Roman" panose="02020603050405020304" pitchFamily="18" charset="0"/>
                <a:cs typeface="Times New Roman" panose="02020603050405020304" pitchFamily="18" charset="0"/>
              </a:rPr>
              <a:t>n×m</a:t>
            </a:r>
            <a:r>
              <a:rPr lang="zh-CN" altLang="en-US" sz="3300" smtClean="0">
                <a:latin typeface="Times New Roman" panose="02020603050405020304" pitchFamily="18" charset="0"/>
                <a:cs typeface="Times New Roman" panose="02020603050405020304" pitchFamily="18" charset="0"/>
              </a:rPr>
              <a:t>阶矩阵</a:t>
            </a:r>
            <a:r>
              <a:rPr lang="zh-CN" altLang="en-US" sz="2500" smtClean="0">
                <a:latin typeface="Times New Roman" panose="02020603050405020304" pitchFamily="18" charset="0"/>
                <a:cs typeface="Times New Roman" panose="02020603050405020304" pitchFamily="18" charset="0"/>
              </a:rPr>
              <a:t>。</a:t>
            </a:r>
          </a:p>
          <a:p>
            <a:pPr marL="0" indent="0">
              <a:lnSpc>
                <a:spcPct val="114000"/>
              </a:lnSpc>
              <a:buFont typeface="Wingdings" panose="05000000000000000000" pitchFamily="2" charset="2"/>
              <a:buNone/>
            </a:pPr>
            <a:r>
              <a:rPr lang="en-US" altLang="zh-CN" sz="3300" smtClean="0">
                <a:latin typeface="Times New Roman" panose="02020603050405020304" pitchFamily="18" charset="0"/>
                <a:cs typeface="Times New Roman" panose="02020603050405020304" pitchFamily="18" charset="0"/>
              </a:rPr>
              <a:t>1) </a:t>
            </a:r>
            <a:r>
              <a:rPr lang="zh-CN" altLang="en-US" sz="3300" smtClean="0">
                <a:latin typeface="Times New Roman" panose="02020603050405020304" pitchFamily="18" charset="0"/>
                <a:cs typeface="Times New Roman" panose="02020603050405020304" pitchFamily="18" charset="0"/>
              </a:rPr>
              <a:t>设</a:t>
            </a:r>
            <a:r>
              <a:rPr lang="en-US" altLang="zh-CN" sz="3300" smtClean="0">
                <a:latin typeface="Times New Roman" panose="02020603050405020304" pitchFamily="18" charset="0"/>
                <a:cs typeface="Times New Roman" panose="02020603050405020304" pitchFamily="18" charset="0"/>
              </a:rPr>
              <a:t>B=M•M’</a:t>
            </a:r>
            <a:r>
              <a:rPr lang="zh-CN" altLang="en-US" sz="3300" smtClean="0">
                <a:latin typeface="Times New Roman" panose="02020603050405020304" pitchFamily="18" charset="0"/>
                <a:cs typeface="Times New Roman" panose="02020603050405020304" pitchFamily="18" charset="0"/>
              </a:rPr>
              <a:t>为一</a:t>
            </a:r>
            <a:r>
              <a:rPr lang="en-US" altLang="zh-CN" sz="3300" smtClean="0">
                <a:latin typeface="Times New Roman" panose="02020603050405020304" pitchFamily="18" charset="0"/>
                <a:cs typeface="Times New Roman" panose="02020603050405020304" pitchFamily="18" charset="0"/>
              </a:rPr>
              <a:t>m×m</a:t>
            </a:r>
            <a:r>
              <a:rPr lang="zh-CN" altLang="en-US" sz="3300" smtClean="0">
                <a:latin typeface="Times New Roman" panose="02020603050405020304" pitchFamily="18" charset="0"/>
                <a:cs typeface="Times New Roman" panose="02020603050405020304" pitchFamily="18" charset="0"/>
              </a:rPr>
              <a:t>阶矩阵。而</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是</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的转置矩阵，因此</a:t>
            </a:r>
            <a:r>
              <a:rPr lang="en-US" altLang="zh-CN" sz="3300" smtClean="0">
                <a:latin typeface="Times New Roman" panose="02020603050405020304" pitchFamily="18" charset="0"/>
                <a:cs typeface="Times New Roman" panose="02020603050405020304" pitchFamily="18" charset="0"/>
              </a:rPr>
              <a:t>a</a:t>
            </a:r>
            <a:r>
              <a:rPr lang="en-US" altLang="zh-CN" sz="3300" baseline="-25000" smtClean="0">
                <a:latin typeface="Times New Roman" panose="02020603050405020304" pitchFamily="18" charset="0"/>
                <a:cs typeface="Times New Roman" panose="02020603050405020304" pitchFamily="18" charset="0"/>
              </a:rPr>
              <a:t>ij</a:t>
            </a:r>
            <a:r>
              <a:rPr lang="en-US" altLang="zh-CN" sz="3300" smtClean="0">
                <a:latin typeface="Times New Roman" panose="02020603050405020304" pitchFamily="18" charset="0"/>
                <a:cs typeface="Times New Roman" panose="02020603050405020304" pitchFamily="18" charset="0"/>
              </a:rPr>
              <a:t>=a’</a:t>
            </a:r>
            <a:r>
              <a:rPr lang="en-US" altLang="zh-CN" sz="3300" baseline="-25000" smtClean="0">
                <a:latin typeface="Times New Roman" panose="02020603050405020304" pitchFamily="18" charset="0"/>
                <a:cs typeface="Times New Roman" panose="02020603050405020304" pitchFamily="18" charset="0"/>
              </a:rPr>
              <a:t>ji</a:t>
            </a:r>
            <a:r>
              <a:rPr lang="en-US" altLang="zh-CN" sz="3300" smtClean="0">
                <a:latin typeface="Times New Roman" panose="02020603050405020304" pitchFamily="18" charset="0"/>
                <a:cs typeface="Times New Roman" panose="02020603050405020304" pitchFamily="18" charset="0"/>
              </a:rPr>
              <a:t>,</a:t>
            </a:r>
            <a:r>
              <a:rPr lang="zh-CN" altLang="en-US" sz="3300" smtClean="0">
                <a:latin typeface="Times New Roman" panose="02020603050405020304" pitchFamily="18" charset="0"/>
                <a:cs typeface="Times New Roman" panose="02020603050405020304" pitchFamily="18" charset="0"/>
              </a:rPr>
              <a:t>则其对角线上的元素为：</a:t>
            </a:r>
            <a:r>
              <a:rPr lang="en-US" altLang="zh-CN" sz="3300" smtClean="0">
                <a:latin typeface="Times New Roman" panose="02020603050405020304" pitchFamily="18" charset="0"/>
                <a:cs typeface="Times New Roman" panose="02020603050405020304" pitchFamily="18" charset="0"/>
              </a:rPr>
              <a:t>d</a:t>
            </a:r>
            <a:r>
              <a:rPr lang="en-US" altLang="zh-CN" sz="3300" baseline="-25000" smtClean="0">
                <a:latin typeface="Times New Roman" panose="02020603050405020304" pitchFamily="18" charset="0"/>
                <a:cs typeface="Times New Roman" panose="02020603050405020304" pitchFamily="18" charset="0"/>
              </a:rPr>
              <a:t>ii</a:t>
            </a:r>
            <a:r>
              <a:rPr lang="en-US" altLang="zh-CN" sz="3300" smtClean="0">
                <a:latin typeface="Times New Roman" panose="02020603050405020304" pitchFamily="18" charset="0"/>
                <a:cs typeface="Times New Roman" panose="02020603050405020304" pitchFamily="18" charset="0"/>
              </a:rPr>
              <a:t>=a</a:t>
            </a:r>
            <a:r>
              <a:rPr lang="en-US" altLang="zh-CN" sz="3300" baseline="-25000" smtClean="0">
                <a:latin typeface="Times New Roman" panose="02020603050405020304" pitchFamily="18" charset="0"/>
                <a:cs typeface="Times New Roman" panose="02020603050405020304" pitchFamily="18" charset="0"/>
              </a:rPr>
              <a:t>i1</a:t>
            </a:r>
            <a:r>
              <a:rPr lang="en-US" altLang="zh-CN" sz="3300" baseline="30000" smtClean="0">
                <a:latin typeface="Times New Roman" panose="02020603050405020304" pitchFamily="18" charset="0"/>
                <a:cs typeface="Times New Roman" panose="02020603050405020304" pitchFamily="18" charset="0"/>
              </a:rPr>
              <a:t>2</a:t>
            </a:r>
            <a:r>
              <a:rPr lang="en-US" altLang="zh-CN" sz="3300" smtClean="0">
                <a:latin typeface="Times New Roman" panose="02020603050405020304" pitchFamily="18" charset="0"/>
                <a:cs typeface="Times New Roman" panose="02020603050405020304" pitchFamily="18" charset="0"/>
              </a:rPr>
              <a:t>+ a</a:t>
            </a:r>
            <a:r>
              <a:rPr lang="en-US" altLang="zh-CN" sz="3300" baseline="-25000" smtClean="0">
                <a:latin typeface="Times New Roman" panose="02020603050405020304" pitchFamily="18" charset="0"/>
                <a:cs typeface="Times New Roman" panose="02020603050405020304" pitchFamily="18" charset="0"/>
              </a:rPr>
              <a:t>i2</a:t>
            </a:r>
            <a:r>
              <a:rPr lang="en-US" altLang="zh-CN" sz="3300" baseline="30000" smtClean="0">
                <a:latin typeface="Times New Roman" panose="02020603050405020304" pitchFamily="18" charset="0"/>
                <a:cs typeface="Times New Roman" panose="02020603050405020304" pitchFamily="18" charset="0"/>
              </a:rPr>
              <a:t>2</a:t>
            </a:r>
            <a:r>
              <a:rPr lang="en-US" altLang="zh-CN" sz="3300" smtClean="0">
                <a:latin typeface="Times New Roman" panose="02020603050405020304" pitchFamily="18" charset="0"/>
                <a:cs typeface="Times New Roman" panose="02020603050405020304" pitchFamily="18" charset="0"/>
              </a:rPr>
              <a:t>+…+ a</a:t>
            </a:r>
            <a:r>
              <a:rPr lang="en-US" altLang="zh-CN" sz="3300" baseline="-25000" smtClean="0">
                <a:latin typeface="Times New Roman" panose="02020603050405020304" pitchFamily="18" charset="0"/>
                <a:cs typeface="Times New Roman" panose="02020603050405020304" pitchFamily="18" charset="0"/>
              </a:rPr>
              <a:t>in</a:t>
            </a:r>
            <a:r>
              <a:rPr lang="en-US" altLang="zh-CN" sz="3300" baseline="30000" smtClean="0">
                <a:latin typeface="Times New Roman" panose="02020603050405020304" pitchFamily="18" charset="0"/>
                <a:cs typeface="Times New Roman" panose="02020603050405020304" pitchFamily="18" charset="0"/>
              </a:rPr>
              <a:t>2</a:t>
            </a:r>
            <a:endParaRPr lang="zh-CN" altLang="zh-CN" sz="3300" smtClean="0">
              <a:latin typeface="Times New Roman" panose="02020603050405020304" pitchFamily="18" charset="0"/>
              <a:cs typeface="Times New Roman" panose="02020603050405020304" pitchFamily="18" charset="0"/>
            </a:endParaRPr>
          </a:p>
          <a:p>
            <a:pPr marL="0" indent="0">
              <a:lnSpc>
                <a:spcPct val="114000"/>
              </a:lnSpc>
              <a:buFont typeface="Wingdings" panose="05000000000000000000" pitchFamily="2" charset="2"/>
              <a:buNone/>
            </a:pPr>
            <a:r>
              <a:rPr lang="zh-CN" altLang="en-US" sz="3300" smtClean="0">
                <a:latin typeface="Times New Roman" panose="02020603050405020304" pitchFamily="18" charset="0"/>
                <a:cs typeface="Times New Roman" panose="02020603050405020304" pitchFamily="18" charset="0"/>
              </a:rPr>
              <a:t>并且</a:t>
            </a:r>
            <a:r>
              <a:rPr lang="en-US" altLang="zh-CN" sz="3300" smtClean="0">
                <a:latin typeface="Times New Roman" panose="02020603050405020304" pitchFamily="18" charset="0"/>
                <a:cs typeface="Times New Roman" panose="02020603050405020304" pitchFamily="18" charset="0"/>
              </a:rPr>
              <a:t>a</a:t>
            </a:r>
            <a:r>
              <a:rPr lang="en-US" altLang="zh-CN" sz="3300" baseline="-25000" smtClean="0">
                <a:latin typeface="Times New Roman" panose="02020603050405020304" pitchFamily="18" charset="0"/>
                <a:cs typeface="Times New Roman" panose="02020603050405020304" pitchFamily="18" charset="0"/>
              </a:rPr>
              <a:t>ij</a:t>
            </a:r>
            <a:r>
              <a:rPr lang="zh-CN" altLang="en-US" sz="3300" smtClean="0">
                <a:latin typeface="Times New Roman" panose="02020603050405020304" pitchFamily="18" charset="0"/>
                <a:cs typeface="Times New Roman" panose="02020603050405020304" pitchFamily="18" charset="0"/>
              </a:rPr>
              <a:t>为</a:t>
            </a:r>
            <a:r>
              <a:rPr lang="en-US" altLang="zh-CN" sz="3300" smtClean="0">
                <a:latin typeface="Times New Roman" panose="02020603050405020304" pitchFamily="18" charset="0"/>
                <a:cs typeface="Times New Roman" panose="02020603050405020304" pitchFamily="18" charset="0"/>
              </a:rPr>
              <a:t>0</a:t>
            </a:r>
            <a:r>
              <a:rPr lang="zh-CN" altLang="en-US" sz="3300" smtClean="0">
                <a:latin typeface="Times New Roman" panose="02020603050405020304" pitchFamily="18" charset="0"/>
                <a:cs typeface="Times New Roman" panose="02020603050405020304" pitchFamily="18" charset="0"/>
              </a:rPr>
              <a:t>或</a:t>
            </a:r>
            <a:r>
              <a:rPr lang="en-US" altLang="zh-CN" sz="3300" smtClean="0">
                <a:latin typeface="Times New Roman" panose="02020603050405020304" pitchFamily="18" charset="0"/>
                <a:cs typeface="Times New Roman" panose="02020603050405020304" pitchFamily="18" charset="0"/>
              </a:rPr>
              <a:t>1</a:t>
            </a:r>
            <a:r>
              <a:rPr lang="zh-CN" altLang="en-US" sz="3300" smtClean="0">
                <a:latin typeface="Times New Roman" panose="02020603050405020304" pitchFamily="18" charset="0"/>
                <a:cs typeface="Times New Roman" panose="02020603050405020304" pitchFamily="18" charset="0"/>
              </a:rPr>
              <a:t>，因此有</a:t>
            </a:r>
            <a:r>
              <a:rPr lang="en-US" altLang="zh-CN" sz="3300" smtClean="0">
                <a:latin typeface="Times New Roman" panose="02020603050405020304" pitchFamily="18" charset="0"/>
                <a:cs typeface="Times New Roman" panose="02020603050405020304" pitchFamily="18" charset="0"/>
              </a:rPr>
              <a:t>d</a:t>
            </a:r>
            <a:r>
              <a:rPr lang="en-US" altLang="zh-CN" sz="3300" baseline="-25000" smtClean="0">
                <a:latin typeface="Times New Roman" panose="02020603050405020304" pitchFamily="18" charset="0"/>
                <a:cs typeface="Times New Roman" panose="02020603050405020304" pitchFamily="18" charset="0"/>
              </a:rPr>
              <a:t>ii</a:t>
            </a:r>
            <a:r>
              <a:rPr lang="en-US" altLang="zh-CN" sz="3300" smtClean="0">
                <a:latin typeface="Times New Roman" panose="02020603050405020304" pitchFamily="18" charset="0"/>
                <a:cs typeface="Times New Roman" panose="02020603050405020304" pitchFamily="18" charset="0"/>
              </a:rPr>
              <a:t>=a</a:t>
            </a:r>
            <a:r>
              <a:rPr lang="en-US" altLang="zh-CN" sz="3300" baseline="-25000" smtClean="0">
                <a:latin typeface="Times New Roman" panose="02020603050405020304" pitchFamily="18" charset="0"/>
                <a:cs typeface="Times New Roman" panose="02020603050405020304" pitchFamily="18" charset="0"/>
              </a:rPr>
              <a:t>i1</a:t>
            </a:r>
            <a:r>
              <a:rPr lang="en-US" altLang="zh-CN" sz="3300" smtClean="0">
                <a:latin typeface="Times New Roman" panose="02020603050405020304" pitchFamily="18" charset="0"/>
                <a:cs typeface="Times New Roman" panose="02020603050405020304" pitchFamily="18" charset="0"/>
              </a:rPr>
              <a:t>+ a</a:t>
            </a:r>
            <a:r>
              <a:rPr lang="en-US" altLang="zh-CN" sz="3300" baseline="-25000" smtClean="0">
                <a:latin typeface="Times New Roman" panose="02020603050405020304" pitchFamily="18" charset="0"/>
                <a:cs typeface="Times New Roman" panose="02020603050405020304" pitchFamily="18" charset="0"/>
              </a:rPr>
              <a:t>i2</a:t>
            </a:r>
            <a:r>
              <a:rPr lang="en-US" altLang="zh-CN" sz="3300" smtClean="0">
                <a:latin typeface="Times New Roman" panose="02020603050405020304" pitchFamily="18" charset="0"/>
                <a:cs typeface="Times New Roman" panose="02020603050405020304" pitchFamily="18" charset="0"/>
              </a:rPr>
              <a:t>+…+ a</a:t>
            </a:r>
            <a:r>
              <a:rPr lang="en-US" altLang="zh-CN" sz="3300" baseline="-25000" smtClean="0">
                <a:latin typeface="Times New Roman" panose="02020603050405020304" pitchFamily="18" charset="0"/>
                <a:cs typeface="Times New Roman" panose="02020603050405020304" pitchFamily="18" charset="0"/>
              </a:rPr>
              <a:t>in</a:t>
            </a:r>
            <a:endParaRPr lang="zh-CN" altLang="zh-CN" sz="3300" smtClean="0">
              <a:latin typeface="Times New Roman" panose="02020603050405020304" pitchFamily="18" charset="0"/>
              <a:cs typeface="Times New Roman" panose="02020603050405020304" pitchFamily="18" charset="0"/>
            </a:endParaRPr>
          </a:p>
          <a:p>
            <a:pPr marL="0" indent="0">
              <a:lnSpc>
                <a:spcPct val="114000"/>
              </a:lnSpc>
              <a:buFont typeface="Wingdings" panose="05000000000000000000" pitchFamily="2" charset="2"/>
              <a:buNone/>
            </a:pPr>
            <a:r>
              <a:rPr lang="zh-CN" altLang="en-US" sz="3300" smtClean="0">
                <a:latin typeface="Times New Roman" panose="02020603050405020304" pitchFamily="18" charset="0"/>
                <a:cs typeface="Times New Roman" panose="02020603050405020304" pitchFamily="18" charset="0"/>
              </a:rPr>
              <a:t>即</a:t>
            </a:r>
            <a:r>
              <a:rPr lang="en-US" altLang="zh-CN" sz="3300" smtClean="0">
                <a:latin typeface="Times New Roman" panose="02020603050405020304" pitchFamily="18" charset="0"/>
                <a:cs typeface="Times New Roman" panose="02020603050405020304" pitchFamily="18" charset="0"/>
              </a:rPr>
              <a:t>d</a:t>
            </a:r>
            <a:r>
              <a:rPr lang="en-US" altLang="zh-CN" sz="3300" baseline="-25000" smtClean="0">
                <a:latin typeface="Times New Roman" panose="02020603050405020304" pitchFamily="18" charset="0"/>
                <a:cs typeface="Times New Roman" panose="02020603050405020304" pitchFamily="18" charset="0"/>
              </a:rPr>
              <a:t>ii</a:t>
            </a:r>
            <a:r>
              <a:rPr lang="zh-CN" altLang="en-US" sz="3300" smtClean="0">
                <a:latin typeface="Times New Roman" panose="02020603050405020304" pitchFamily="18" charset="0"/>
                <a:cs typeface="Times New Roman" panose="02020603050405020304" pitchFamily="18" charset="0"/>
              </a:rPr>
              <a:t>等于</a:t>
            </a:r>
            <a:r>
              <a:rPr lang="en-US" altLang="zh-CN" sz="3300" smtClean="0">
                <a:latin typeface="Times New Roman" panose="02020603050405020304" pitchFamily="18" charset="0"/>
                <a:cs typeface="Times New Roman" panose="02020603050405020304" pitchFamily="18" charset="0"/>
              </a:rPr>
              <a:t>M</a:t>
            </a:r>
            <a:r>
              <a:rPr lang="zh-CN" altLang="en-US" sz="3300" smtClean="0">
                <a:latin typeface="Times New Roman" panose="02020603050405020304" pitchFamily="18" charset="0"/>
                <a:cs typeface="Times New Roman" panose="02020603050405020304" pitchFamily="18" charset="0"/>
              </a:rPr>
              <a:t>中第</a:t>
            </a:r>
            <a:r>
              <a:rPr lang="en-US" altLang="zh-CN" sz="3300" smtClean="0">
                <a:latin typeface="Times New Roman" panose="02020603050405020304" pitchFamily="18" charset="0"/>
                <a:cs typeface="Times New Roman" panose="02020603050405020304" pitchFamily="18" charset="0"/>
              </a:rPr>
              <a:t>i</a:t>
            </a:r>
            <a:r>
              <a:rPr lang="zh-CN" altLang="en-US" sz="3300" smtClean="0">
                <a:latin typeface="Times New Roman" panose="02020603050405020304" pitchFamily="18" charset="0"/>
                <a:cs typeface="Times New Roman" panose="02020603050405020304" pitchFamily="18" charset="0"/>
              </a:rPr>
              <a:t>行的</a:t>
            </a:r>
            <a:r>
              <a:rPr lang="en-US" altLang="zh-CN" sz="3300" smtClean="0">
                <a:latin typeface="Times New Roman" panose="02020603050405020304" pitchFamily="18" charset="0"/>
                <a:cs typeface="Times New Roman" panose="02020603050405020304" pitchFamily="18" charset="0"/>
              </a:rPr>
              <a:t>1</a:t>
            </a:r>
            <a:r>
              <a:rPr lang="zh-CN" altLang="en-US" sz="3300" smtClean="0">
                <a:latin typeface="Times New Roman" panose="02020603050405020304" pitchFamily="18" charset="0"/>
                <a:cs typeface="Times New Roman" panose="02020603050405020304" pitchFamily="18" charset="0"/>
              </a:rPr>
              <a:t>的个数，因此</a:t>
            </a:r>
            <a:r>
              <a:rPr lang="en-US" altLang="zh-CN" sz="3300" smtClean="0">
                <a:latin typeface="Times New Roman" panose="02020603050405020304" pitchFamily="18" charset="0"/>
                <a:cs typeface="Times New Roman" panose="02020603050405020304" pitchFamily="18" charset="0"/>
              </a:rPr>
              <a:t>d</a:t>
            </a:r>
            <a:r>
              <a:rPr lang="en-US" altLang="zh-CN" sz="3300" baseline="-25000" smtClean="0">
                <a:latin typeface="Times New Roman" panose="02020603050405020304" pitchFamily="18" charset="0"/>
                <a:cs typeface="Times New Roman" panose="02020603050405020304" pitchFamily="18" charset="0"/>
              </a:rPr>
              <a:t>ii</a:t>
            </a:r>
            <a:r>
              <a:rPr lang="zh-CN" altLang="en-US" sz="3300" smtClean="0">
                <a:latin typeface="Times New Roman" panose="02020603050405020304" pitchFamily="18" charset="0"/>
                <a:cs typeface="Times New Roman" panose="02020603050405020304" pitchFamily="18" charset="0"/>
              </a:rPr>
              <a:t>等于点</a:t>
            </a:r>
            <a:r>
              <a:rPr lang="en-US" altLang="zh-CN" sz="3300" smtClean="0">
                <a:latin typeface="Times New Roman" panose="02020603050405020304" pitchFamily="18" charset="0"/>
                <a:cs typeface="Times New Roman" panose="02020603050405020304" pitchFamily="18" charset="0"/>
              </a:rPr>
              <a:t>vi</a:t>
            </a:r>
            <a:r>
              <a:rPr lang="zh-CN" altLang="en-US" sz="3300" smtClean="0">
                <a:latin typeface="Times New Roman" panose="02020603050405020304" pitchFamily="18" charset="0"/>
                <a:cs typeface="Times New Roman" panose="02020603050405020304" pitchFamily="18" charset="0"/>
              </a:rPr>
              <a:t>（</a:t>
            </a:r>
            <a:r>
              <a:rPr lang="en-US" altLang="zh-CN" sz="3300" smtClean="0">
                <a:latin typeface="Times New Roman" panose="02020603050405020304" pitchFamily="18" charset="0"/>
                <a:cs typeface="Times New Roman" panose="02020603050405020304" pitchFamily="18" charset="0"/>
              </a:rPr>
              <a:t>i=1,2,…,m</a:t>
            </a:r>
            <a:r>
              <a:rPr lang="zh-CN" altLang="en-US" sz="3300" smtClean="0">
                <a:latin typeface="Times New Roman" panose="02020603050405020304" pitchFamily="18" charset="0"/>
                <a:cs typeface="Times New Roman" panose="02020603050405020304" pitchFamily="18" charset="0"/>
              </a:rPr>
              <a:t>）的度。 </a:t>
            </a:r>
          </a:p>
        </p:txBody>
      </p:sp>
      <p:sp>
        <p:nvSpPr>
          <p:cNvPr id="2" name="页脚占位符 1"/>
          <p:cNvSpPr>
            <a:spLocks noGrp="1"/>
          </p:cNvSpPr>
          <p:nvPr>
            <p:ph type="ftr" sz="quarter" idx="11"/>
          </p:nvPr>
        </p:nvSpPr>
        <p:spPr/>
        <p:txBody>
          <a:bodyPr/>
          <a:lstStyle/>
          <a:p>
            <a:pPr>
              <a:defRPr/>
            </a:pPr>
            <a:endParaRPr lang="en-US" altLang="zh-CN"/>
          </a:p>
        </p:txBody>
      </p:sp>
      <p:sp>
        <p:nvSpPr>
          <p:cNvPr id="962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0959FA5-2D7A-4832-A376-02D14074E5D5}" type="slidenum">
              <a:rPr kumimoji="0" lang="zh-CN" altLang="en-US" sz="1400" b="0" smtClean="0"/>
              <a:pPr>
                <a:spcBef>
                  <a:spcPct val="0"/>
                </a:spcBef>
                <a:buClrTx/>
                <a:buFontTx/>
                <a:buNone/>
              </a:pPr>
              <a:t>44</a:t>
            </a:fld>
            <a:endParaRPr kumimoji="0" lang="en-US" altLang="zh-CN" sz="1400" b="0" smtClean="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381000"/>
            <a:ext cx="8382000" cy="5715000"/>
          </a:xfrm>
        </p:spPr>
        <p:txBody>
          <a:bodyPr/>
          <a:lstStyle/>
          <a:p>
            <a:pPr marL="0" indent="0">
              <a:lnSpc>
                <a:spcPct val="120000"/>
              </a:lnSpc>
              <a:spcBef>
                <a:spcPts val="0"/>
              </a:spcBef>
              <a:buFont typeface="Wingdings" panose="05000000000000000000" pitchFamily="2" charset="2"/>
              <a:buNone/>
              <a:defRPr/>
            </a:pPr>
            <a:r>
              <a:rPr lang="en-US" altLang="zh-CN" sz="3300" dirty="0" smtClean="0"/>
              <a:t>2)</a:t>
            </a:r>
            <a:r>
              <a:rPr lang="zh-CN" altLang="en-US" sz="3300" dirty="0" smtClean="0"/>
              <a:t> 设</a:t>
            </a:r>
            <a:r>
              <a:rPr lang="en-US" altLang="zh-CN" sz="3300" dirty="0" smtClean="0"/>
              <a:t>C=A</a:t>
            </a:r>
            <a:r>
              <a:rPr lang="en-US" altLang="zh-CN" sz="3300" baseline="30000" dirty="0" smtClean="0"/>
              <a:t>2</a:t>
            </a:r>
            <a:r>
              <a:rPr lang="zh-CN" altLang="en-US" sz="3300" dirty="0" smtClean="0"/>
              <a:t>，则</a:t>
            </a:r>
            <a:r>
              <a:rPr lang="en-US" altLang="zh-CN" sz="3300" dirty="0" smtClean="0"/>
              <a:t>C</a:t>
            </a:r>
            <a:r>
              <a:rPr lang="zh-CN" altLang="en-US" sz="3300" dirty="0" smtClean="0"/>
              <a:t>中对角线上元素为</a:t>
            </a:r>
            <a:endParaRPr lang="en-US" altLang="zh-CN" sz="3300" dirty="0" smtClean="0"/>
          </a:p>
          <a:p>
            <a:pPr marL="0" indent="0">
              <a:lnSpc>
                <a:spcPct val="120000"/>
              </a:lnSpc>
              <a:spcBef>
                <a:spcPts val="0"/>
              </a:spcBef>
              <a:buFont typeface="Wingdings" panose="05000000000000000000" pitchFamily="2" charset="2"/>
              <a:buNone/>
              <a:defRPr/>
            </a:pPr>
            <a:r>
              <a:rPr lang="en-US" altLang="zh-CN" sz="3300" dirty="0"/>
              <a:t>C</a:t>
            </a:r>
            <a:r>
              <a:rPr lang="en-US" altLang="zh-CN" sz="3300" baseline="-25000" dirty="0"/>
              <a:t>ii</a:t>
            </a:r>
            <a:r>
              <a:rPr lang="en-US" altLang="zh-CN" sz="3300" dirty="0"/>
              <a:t>=b</a:t>
            </a:r>
            <a:r>
              <a:rPr lang="en-US" altLang="zh-CN" sz="3300" baseline="-25000" dirty="0"/>
              <a:t>i1</a:t>
            </a:r>
            <a:r>
              <a:rPr lang="en-US" altLang="zh-CN" sz="3300" dirty="0"/>
              <a:t>b</a:t>
            </a:r>
            <a:r>
              <a:rPr lang="en-US" altLang="zh-CN" sz="3300" baseline="-25000" dirty="0"/>
              <a:t>1i</a:t>
            </a:r>
            <a:r>
              <a:rPr lang="en-US" altLang="zh-CN" sz="3300" dirty="0"/>
              <a:t>+ b</a:t>
            </a:r>
            <a:r>
              <a:rPr lang="en-US" altLang="zh-CN" sz="3300" baseline="-25000" dirty="0"/>
              <a:t>i2</a:t>
            </a:r>
            <a:r>
              <a:rPr lang="en-US" altLang="zh-CN" sz="3300" dirty="0"/>
              <a:t>b</a:t>
            </a:r>
            <a:r>
              <a:rPr lang="en-US" altLang="zh-CN" sz="3300" baseline="-25000" dirty="0"/>
              <a:t>2i</a:t>
            </a:r>
            <a:r>
              <a:rPr lang="en-US" altLang="zh-CN" sz="3300" dirty="0"/>
              <a:t>+…+ </a:t>
            </a:r>
            <a:r>
              <a:rPr lang="en-US" altLang="zh-CN" sz="3300" dirty="0" err="1"/>
              <a:t>b</a:t>
            </a:r>
            <a:r>
              <a:rPr lang="en-US" altLang="zh-CN" sz="3300" baseline="-25000" dirty="0" err="1"/>
              <a:t>im</a:t>
            </a:r>
            <a:r>
              <a:rPr lang="en-US" altLang="zh-CN" sz="3300" dirty="0" err="1"/>
              <a:t>b</a:t>
            </a:r>
            <a:r>
              <a:rPr lang="en-US" altLang="zh-CN" sz="3300" baseline="-25000" dirty="0" err="1"/>
              <a:t>mi</a:t>
            </a:r>
            <a:endParaRPr lang="zh-CN" altLang="zh-CN" sz="3300" dirty="0"/>
          </a:p>
          <a:p>
            <a:pPr marL="0" indent="0">
              <a:lnSpc>
                <a:spcPct val="120000"/>
              </a:lnSpc>
              <a:spcBef>
                <a:spcPts val="0"/>
              </a:spcBef>
              <a:buFont typeface="Wingdings" panose="05000000000000000000" pitchFamily="2" charset="2"/>
              <a:buNone/>
              <a:defRPr/>
            </a:pPr>
            <a:r>
              <a:rPr lang="zh-CN" altLang="en-US" sz="3300" dirty="0" smtClean="0"/>
              <a:t>由于</a:t>
            </a:r>
            <a:r>
              <a:rPr lang="en-US" altLang="zh-CN" sz="3300" dirty="0" smtClean="0"/>
              <a:t>A</a:t>
            </a:r>
            <a:r>
              <a:rPr lang="zh-CN" altLang="en-US" sz="3300" dirty="0" smtClean="0"/>
              <a:t>是</a:t>
            </a:r>
            <a:r>
              <a:rPr lang="en-US" altLang="zh-CN" sz="3300" dirty="0" err="1" smtClean="0"/>
              <a:t>mxm</a:t>
            </a:r>
            <a:r>
              <a:rPr lang="zh-CN" altLang="en-US" sz="3300" dirty="0" smtClean="0"/>
              <a:t>阶对称矩阵，有</a:t>
            </a:r>
            <a:r>
              <a:rPr lang="en-US" altLang="zh-CN" sz="3300" dirty="0" err="1" smtClean="0"/>
              <a:t>b</a:t>
            </a:r>
            <a:r>
              <a:rPr lang="en-US" altLang="zh-CN" sz="3300" baseline="-25000" dirty="0" err="1" smtClean="0"/>
              <a:t>ij</a:t>
            </a:r>
            <a:r>
              <a:rPr lang="en-US" altLang="zh-CN" sz="3300" baseline="-25000" dirty="0" smtClean="0"/>
              <a:t>=</a:t>
            </a:r>
            <a:r>
              <a:rPr lang="en-US" altLang="zh-CN" sz="3300" dirty="0" err="1" smtClean="0"/>
              <a:t>b</a:t>
            </a:r>
            <a:r>
              <a:rPr lang="en-US" altLang="zh-CN" sz="3300" baseline="-25000" dirty="0" err="1" smtClean="0"/>
              <a:t>ji</a:t>
            </a:r>
            <a:endParaRPr lang="en-US" altLang="zh-CN" sz="3300" baseline="-25000" dirty="0" smtClean="0"/>
          </a:p>
          <a:p>
            <a:pPr marL="0" indent="0" algn="just">
              <a:lnSpc>
                <a:spcPct val="120000"/>
              </a:lnSpc>
              <a:spcBef>
                <a:spcPts val="0"/>
              </a:spcBef>
              <a:spcAft>
                <a:spcPts val="0"/>
              </a:spcAft>
              <a:buFont typeface="Wingdings" panose="05000000000000000000" pitchFamily="2" charset="2"/>
              <a:buNone/>
              <a:defRPr/>
            </a:pPr>
            <a:r>
              <a:rPr lang="en-US" altLang="zh-CN" sz="3300" kern="100" dirty="0" smtClean="0">
                <a:latin typeface="Times New Roman" panose="02020603050405020304" pitchFamily="18" charset="0"/>
                <a:cs typeface="Times New Roman" panose="02020603050405020304" pitchFamily="18" charset="0"/>
              </a:rPr>
              <a:t>C</a:t>
            </a:r>
            <a:r>
              <a:rPr lang="en-US" altLang="zh-CN" sz="3300" kern="100" baseline="-25000" dirty="0" smtClean="0">
                <a:latin typeface="Times New Roman" panose="02020603050405020304" pitchFamily="18" charset="0"/>
                <a:cs typeface="Times New Roman" panose="02020603050405020304" pitchFamily="18" charset="0"/>
              </a:rPr>
              <a:t>ii</a:t>
            </a:r>
            <a:r>
              <a:rPr lang="en-US" altLang="zh-CN" sz="3300" kern="100" dirty="0" smtClean="0">
                <a:latin typeface="Times New Roman" panose="02020603050405020304" pitchFamily="18" charset="0"/>
                <a:cs typeface="Times New Roman" panose="02020603050405020304" pitchFamily="18" charset="0"/>
              </a:rPr>
              <a:t>=b</a:t>
            </a:r>
            <a:r>
              <a:rPr lang="en-US" altLang="zh-CN" sz="3300" kern="100" baseline="-25000" dirty="0" smtClean="0">
                <a:latin typeface="Times New Roman" panose="02020603050405020304" pitchFamily="18" charset="0"/>
                <a:cs typeface="Times New Roman" panose="02020603050405020304" pitchFamily="18" charset="0"/>
              </a:rPr>
              <a:t>i1</a:t>
            </a:r>
            <a:r>
              <a:rPr lang="en-US" altLang="zh-CN" sz="3300" kern="100" baseline="30000" dirty="0" smtClean="0">
                <a:latin typeface="Times New Roman" panose="02020603050405020304" pitchFamily="18" charset="0"/>
                <a:cs typeface="Times New Roman" panose="02020603050405020304" pitchFamily="18" charset="0"/>
              </a:rPr>
              <a:t>2</a:t>
            </a:r>
            <a:r>
              <a:rPr lang="en-US" altLang="zh-CN" sz="3300" kern="100" dirty="0" smtClean="0">
                <a:latin typeface="Times New Roman" panose="02020603050405020304" pitchFamily="18" charset="0"/>
                <a:cs typeface="Times New Roman" panose="02020603050405020304" pitchFamily="18" charset="0"/>
              </a:rPr>
              <a:t>+ b</a:t>
            </a:r>
            <a:r>
              <a:rPr lang="en-US" altLang="zh-CN" sz="3300" kern="100" baseline="-25000" dirty="0" smtClean="0">
                <a:latin typeface="Times New Roman" panose="02020603050405020304" pitchFamily="18" charset="0"/>
                <a:cs typeface="Times New Roman" panose="02020603050405020304" pitchFamily="18" charset="0"/>
              </a:rPr>
              <a:t>i2</a:t>
            </a:r>
            <a:r>
              <a:rPr lang="en-US" altLang="zh-CN" sz="3300" kern="100" baseline="30000" dirty="0" smtClean="0">
                <a:latin typeface="Times New Roman" panose="02020603050405020304" pitchFamily="18" charset="0"/>
                <a:cs typeface="Times New Roman" panose="02020603050405020304" pitchFamily="18" charset="0"/>
              </a:rPr>
              <a:t>2</a:t>
            </a:r>
            <a:r>
              <a:rPr lang="en-US" altLang="zh-CN" sz="3300" kern="100" dirty="0" smtClean="0">
                <a:latin typeface="Times New Roman" panose="02020603050405020304" pitchFamily="18" charset="0"/>
                <a:cs typeface="Times New Roman" panose="02020603050405020304" pitchFamily="18" charset="0"/>
              </a:rPr>
              <a:t>+…+b</a:t>
            </a:r>
            <a:r>
              <a:rPr lang="en-US" altLang="zh-CN" sz="3300" kern="100" baseline="-25000" dirty="0" smtClean="0">
                <a:latin typeface="Times New Roman" panose="02020603050405020304" pitchFamily="18" charset="0"/>
                <a:cs typeface="Times New Roman" panose="02020603050405020304" pitchFamily="18" charset="0"/>
              </a:rPr>
              <a:t>im</a:t>
            </a:r>
            <a:r>
              <a:rPr lang="en-US" altLang="zh-CN" sz="3300" kern="100" baseline="30000" dirty="0" smtClean="0">
                <a:latin typeface="Times New Roman" panose="02020603050405020304" pitchFamily="18" charset="0"/>
                <a:cs typeface="Times New Roman" panose="02020603050405020304" pitchFamily="18" charset="0"/>
              </a:rPr>
              <a:t>2</a:t>
            </a:r>
            <a:endParaRPr lang="zh-CN" altLang="zh-CN" sz="3300" kern="100" dirty="0" smtClean="0">
              <a:latin typeface="Calibri" panose="020F0502020204030204" pitchFamily="34" charset="0"/>
              <a:cs typeface="Times New Roman" panose="02020603050405020304" pitchFamily="18" charset="0"/>
            </a:endParaRPr>
          </a:p>
          <a:p>
            <a:pPr marL="0" indent="0">
              <a:lnSpc>
                <a:spcPct val="120000"/>
              </a:lnSpc>
              <a:spcBef>
                <a:spcPts val="0"/>
              </a:spcBef>
              <a:buFont typeface="Wingdings" panose="05000000000000000000" pitchFamily="2" charset="2"/>
              <a:buNone/>
              <a:defRPr/>
            </a:pPr>
            <a:r>
              <a:rPr lang="zh-CN" altLang="en-US" sz="3300" dirty="0" smtClean="0"/>
              <a:t>并且</a:t>
            </a:r>
            <a:r>
              <a:rPr lang="en-US" altLang="zh-CN" sz="3300" dirty="0" err="1" smtClean="0"/>
              <a:t>b</a:t>
            </a:r>
            <a:r>
              <a:rPr lang="en-US" altLang="zh-CN" sz="3300" baseline="-25000" dirty="0" err="1" smtClean="0"/>
              <a:t>ij</a:t>
            </a:r>
            <a:r>
              <a:rPr lang="en-US" altLang="zh-CN" sz="3300" dirty="0" smtClean="0"/>
              <a:t> </a:t>
            </a:r>
            <a:r>
              <a:rPr lang="zh-CN" altLang="en-US" sz="3300" dirty="0" smtClean="0"/>
              <a:t>为</a:t>
            </a:r>
            <a:r>
              <a:rPr lang="en-US" altLang="zh-CN" sz="3300" dirty="0" smtClean="0"/>
              <a:t>0</a:t>
            </a:r>
            <a:r>
              <a:rPr lang="zh-CN" altLang="en-US" sz="3300" dirty="0" smtClean="0"/>
              <a:t>或</a:t>
            </a:r>
            <a:r>
              <a:rPr lang="en-US" altLang="zh-CN" sz="3300" dirty="0" smtClean="0"/>
              <a:t>1</a:t>
            </a:r>
            <a:r>
              <a:rPr lang="zh-CN" altLang="en-US" sz="3300" dirty="0" smtClean="0"/>
              <a:t>，则</a:t>
            </a:r>
            <a:r>
              <a:rPr lang="en-US" altLang="zh-CN" sz="3300" dirty="0"/>
              <a:t>C</a:t>
            </a:r>
            <a:r>
              <a:rPr lang="en-US" altLang="zh-CN" sz="3300" baseline="-25000" dirty="0"/>
              <a:t>ii</a:t>
            </a:r>
            <a:r>
              <a:rPr lang="en-US" altLang="zh-CN" sz="3300" dirty="0"/>
              <a:t>=b</a:t>
            </a:r>
            <a:r>
              <a:rPr lang="en-US" altLang="zh-CN" sz="3300" baseline="-25000" dirty="0"/>
              <a:t>i1</a:t>
            </a:r>
            <a:r>
              <a:rPr lang="en-US" altLang="zh-CN" sz="3300" dirty="0"/>
              <a:t>+ b</a:t>
            </a:r>
            <a:r>
              <a:rPr lang="en-US" altLang="zh-CN" sz="3300" baseline="-25000" dirty="0"/>
              <a:t>i2</a:t>
            </a:r>
            <a:r>
              <a:rPr lang="en-US" altLang="zh-CN" sz="3300" dirty="0"/>
              <a:t>+…+</a:t>
            </a:r>
            <a:r>
              <a:rPr lang="en-US" altLang="zh-CN" sz="3300" dirty="0" err="1"/>
              <a:t>b</a:t>
            </a:r>
            <a:r>
              <a:rPr lang="en-US" altLang="zh-CN" sz="3300" baseline="-25000" dirty="0" err="1"/>
              <a:t>im</a:t>
            </a:r>
            <a:endParaRPr lang="zh-CN" altLang="zh-CN" sz="3300" dirty="0"/>
          </a:p>
          <a:p>
            <a:pPr marL="0" indent="0">
              <a:lnSpc>
                <a:spcPct val="120000"/>
              </a:lnSpc>
              <a:spcBef>
                <a:spcPts val="0"/>
              </a:spcBef>
              <a:buFont typeface="Wingdings" panose="05000000000000000000" pitchFamily="2" charset="2"/>
              <a:buNone/>
              <a:defRPr/>
            </a:pPr>
            <a:r>
              <a:rPr lang="zh-CN" altLang="en-US" sz="3300" dirty="0" smtClean="0"/>
              <a:t>即</a:t>
            </a:r>
            <a:r>
              <a:rPr lang="en-US" altLang="zh-CN" sz="3300" kern="100" dirty="0">
                <a:solidFill>
                  <a:srgbClr val="FFFFFF"/>
                </a:solidFill>
                <a:latin typeface="Times New Roman" panose="02020603050405020304" pitchFamily="18" charset="0"/>
                <a:cs typeface="Times New Roman" panose="02020603050405020304" pitchFamily="18" charset="0"/>
              </a:rPr>
              <a:t>C</a:t>
            </a:r>
            <a:r>
              <a:rPr lang="en-US" altLang="zh-CN" sz="3300" kern="100" baseline="-25000" dirty="0">
                <a:solidFill>
                  <a:srgbClr val="FFFFFF"/>
                </a:solidFill>
                <a:latin typeface="Times New Roman" panose="02020603050405020304" pitchFamily="18" charset="0"/>
                <a:cs typeface="Times New Roman" panose="02020603050405020304" pitchFamily="18" charset="0"/>
              </a:rPr>
              <a:t>ii</a:t>
            </a:r>
            <a:r>
              <a:rPr lang="zh-CN" altLang="en-US" sz="3300" dirty="0" smtClean="0"/>
              <a:t>为</a:t>
            </a:r>
            <a:r>
              <a:rPr lang="en-US" altLang="zh-CN" sz="3300" dirty="0" smtClean="0"/>
              <a:t>A</a:t>
            </a:r>
            <a:r>
              <a:rPr lang="zh-CN" altLang="en-US" sz="3300" dirty="0" smtClean="0"/>
              <a:t>中第</a:t>
            </a:r>
            <a:r>
              <a:rPr lang="en-US" altLang="zh-CN" sz="3300" dirty="0" err="1" smtClean="0"/>
              <a:t>i</a:t>
            </a:r>
            <a:r>
              <a:rPr lang="zh-CN" altLang="en-US" sz="3300" dirty="0" smtClean="0"/>
              <a:t>行对应的</a:t>
            </a:r>
            <a:r>
              <a:rPr lang="en-US" altLang="zh-CN" sz="3300" dirty="0" smtClean="0"/>
              <a:t>1</a:t>
            </a:r>
            <a:r>
              <a:rPr lang="zh-CN" altLang="en-US" sz="3300" dirty="0" smtClean="0"/>
              <a:t>的个数，即第</a:t>
            </a:r>
            <a:r>
              <a:rPr lang="en-US" altLang="zh-CN" sz="3300" dirty="0" err="1" smtClean="0"/>
              <a:t>i</a:t>
            </a:r>
            <a:r>
              <a:rPr lang="zh-CN" altLang="en-US" sz="3300" dirty="0" smtClean="0"/>
              <a:t>行对应的点</a:t>
            </a:r>
            <a:r>
              <a:rPr lang="en-US" altLang="zh-CN" sz="3300" dirty="0" smtClean="0"/>
              <a:t>vi</a:t>
            </a:r>
            <a:r>
              <a:rPr lang="zh-CN" altLang="en-US" sz="3300" dirty="0" smtClean="0"/>
              <a:t>（</a:t>
            </a:r>
            <a:r>
              <a:rPr lang="en-US" altLang="zh-CN" sz="3300" dirty="0" err="1" smtClean="0"/>
              <a:t>i</a:t>
            </a:r>
            <a:r>
              <a:rPr lang="en-US" altLang="zh-CN" sz="3300" dirty="0" smtClean="0"/>
              <a:t>=1,2,…,m</a:t>
            </a:r>
            <a:r>
              <a:rPr lang="zh-CN" altLang="en-US" sz="3300" dirty="0" smtClean="0"/>
              <a:t>）的度</a:t>
            </a:r>
            <a:r>
              <a:rPr lang="zh-CN" altLang="en-US" dirty="0" smtClean="0"/>
              <a:t>。</a:t>
            </a: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972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C409F9A-714A-407A-A012-CE5F4291F4E1}" type="slidenum">
              <a:rPr kumimoji="0" lang="zh-CN" altLang="en-US" sz="1400" b="0" smtClean="0"/>
              <a:pPr>
                <a:spcBef>
                  <a:spcPct val="0"/>
                </a:spcBef>
                <a:buClrTx/>
                <a:buFontTx/>
                <a:buNone/>
              </a:pPr>
              <a:t>45</a:t>
            </a:fld>
            <a:endParaRPr kumimoji="0" lang="en-US" altLang="zh-CN" sz="1400" b="0" smtClean="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52400" y="407988"/>
            <a:ext cx="7772400" cy="708025"/>
          </a:xfrm>
        </p:spPr>
        <p:txBody>
          <a:bodyPr/>
          <a:lstStyle/>
          <a:p>
            <a:pPr algn="l" eaLnBrk="1" hangingPunct="1">
              <a:defRPr/>
            </a:pPr>
            <a:r>
              <a:rPr lang="zh-CN" altLang="en-US" sz="4000" dirty="0" smtClean="0">
                <a:latin typeface="宋体" pitchFamily="2" charset="-122"/>
                <a:ea typeface="宋体" pitchFamily="2" charset="-122"/>
              </a:rPr>
              <a:t>定理</a:t>
            </a:r>
            <a:r>
              <a:rPr lang="zh-CN" altLang="en-US" sz="4000" dirty="0" smtClean="0">
                <a:latin typeface="Times New Roman" pitchFamily="18" charset="0"/>
                <a:ea typeface="宋体" pitchFamily="2" charset="-122"/>
              </a:rPr>
              <a:t>4.1.1 </a:t>
            </a:r>
          </a:p>
        </p:txBody>
      </p:sp>
      <p:sp>
        <p:nvSpPr>
          <p:cNvPr id="98307" name="Rectangle 5"/>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61446" name="Rectangle 6"/>
          <p:cNvSpPr>
            <a:spLocks noChangeArrowheads="1"/>
          </p:cNvSpPr>
          <p:nvPr/>
        </p:nvSpPr>
        <p:spPr bwMode="auto">
          <a:xfrm>
            <a:off x="152400" y="1219200"/>
            <a:ext cx="8763000" cy="1274763"/>
          </a:xfrm>
          <a:prstGeom prst="rect">
            <a:avLst/>
          </a:prstGeom>
          <a:noFill/>
          <a:ln w="9525">
            <a:noFill/>
            <a:miter lim="800000"/>
            <a:headEnd/>
            <a:tailEnd/>
          </a:ln>
          <a:effectLst/>
        </p:spPr>
        <p:txBody>
          <a:bodyPr>
            <a:spAutoFit/>
          </a:bodyPr>
          <a:lstStyle/>
          <a:p>
            <a:pPr eaLnBrk="1" hangingPunct="1">
              <a:lnSpc>
                <a:spcPct val="120000"/>
              </a:lnSpc>
              <a:defRPr/>
            </a:pPr>
            <a:r>
              <a:rPr lang="zh-CN" altLang="en-US" sz="3300" b="1" dirty="0">
                <a:effectLst>
                  <a:outerShdw blurRad="38100" dist="38100" dir="2700000" algn="tl">
                    <a:srgbClr val="000000"/>
                  </a:outerShdw>
                </a:effectLst>
              </a:rPr>
              <a:t>设</a:t>
            </a:r>
            <a:r>
              <a:rPr lang="en-US" altLang="zh-CN" sz="3300" b="1" dirty="0">
                <a:effectLst>
                  <a:outerShdw blurRad="38100" dist="38100" dir="2700000" algn="tl">
                    <a:srgbClr val="000000"/>
                  </a:outerShdw>
                </a:effectLst>
              </a:rPr>
              <a:t>G＝(P, L)</a:t>
            </a:r>
            <a:r>
              <a:rPr lang="zh-CN" altLang="en-US" sz="3300" b="1" dirty="0">
                <a:effectLst>
                  <a:outerShdw blurRad="38100" dist="38100" dir="2700000" algn="tl">
                    <a:srgbClr val="000000"/>
                  </a:outerShdw>
                </a:effectLst>
              </a:rPr>
              <a:t>是有限图，不妨设</a:t>
            </a:r>
            <a:r>
              <a:rPr lang="en-US" altLang="zh-CN" sz="3300" b="1" dirty="0">
                <a:effectLst>
                  <a:outerShdw blurRad="38100" dist="38100" dir="2700000" algn="tl">
                    <a:srgbClr val="000000"/>
                  </a:outerShdw>
                </a:effectLst>
              </a:rPr>
              <a:t>L(G)</a:t>
            </a:r>
            <a:r>
              <a:rPr lang="zh-CN" altLang="en-US" sz="3300" b="1" dirty="0">
                <a:effectLst>
                  <a:outerShdw blurRad="38100" dist="38100" dir="2700000" algn="tl">
                    <a:srgbClr val="000000"/>
                  </a:outerShdw>
                </a:effectLst>
              </a:rPr>
              <a:t>含有</a:t>
            </a:r>
            <a:r>
              <a:rPr lang="en-US" altLang="zh-CN" sz="3300" b="1" dirty="0">
                <a:effectLst>
                  <a:outerShdw blurRad="38100" dist="38100" dir="2700000" algn="tl">
                    <a:srgbClr val="000000"/>
                  </a:outerShdw>
                </a:effectLst>
              </a:rPr>
              <a:t>m</a:t>
            </a:r>
            <a:r>
              <a:rPr lang="zh-CN" altLang="en-US" sz="3300" b="1" dirty="0">
                <a:effectLst>
                  <a:outerShdw blurRad="38100" dist="38100" dir="2700000" algn="tl">
                    <a:srgbClr val="000000"/>
                  </a:outerShdw>
                </a:effectLst>
              </a:rPr>
              <a:t>个元素，于是</a:t>
            </a:r>
          </a:p>
        </p:txBody>
      </p:sp>
      <p:pic>
        <p:nvPicPr>
          <p:cNvPr id="98309"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0" y="2800350"/>
            <a:ext cx="3886200" cy="152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9831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3A762F7-D6C7-4C3E-B41E-F5513AEAA0E4}" type="slidenum">
              <a:rPr kumimoji="0" lang="zh-CN" altLang="en-US" sz="1400" b="0" smtClean="0"/>
              <a:pPr>
                <a:spcBef>
                  <a:spcPct val="0"/>
                </a:spcBef>
                <a:buClrTx/>
                <a:buFontTx/>
                <a:buNone/>
              </a:pPr>
              <a:t>46</a:t>
            </a:fld>
            <a:endParaRPr kumimoji="0" lang="en-US" altLang="zh-CN" sz="1400" b="0" smtClean="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9330" name="Rectangle 3"/>
          <p:cNvSpPr>
            <a:spLocks noGrp="1" noChangeArrowheads="1"/>
          </p:cNvSpPr>
          <p:nvPr>
            <p:ph type="body" idx="1"/>
          </p:nvPr>
        </p:nvSpPr>
        <p:spPr>
          <a:xfrm>
            <a:off x="381000" y="304800"/>
            <a:ext cx="8763000" cy="1828800"/>
          </a:xfrm>
        </p:spPr>
        <p:txBody>
          <a:bodyPr/>
          <a:lstStyle/>
          <a:p>
            <a:pPr marL="0" indent="0" eaLnBrk="1" hangingPunct="1">
              <a:lnSpc>
                <a:spcPct val="110000"/>
              </a:lnSpc>
              <a:buFont typeface="Wingdings" panose="05000000000000000000" pitchFamily="2" charset="2"/>
              <a:buNone/>
            </a:pPr>
            <a:r>
              <a:rPr lang="zh-CN" altLang="en-US" sz="3600" smtClean="0">
                <a:solidFill>
                  <a:schemeClr val="tx2"/>
                </a:solidFill>
                <a:latin typeface="Times New Roman" panose="02020603050405020304" pitchFamily="18" charset="0"/>
              </a:rPr>
              <a:t>证明：</a:t>
            </a:r>
            <a:r>
              <a:rPr lang="zh-CN" altLang="en-US" smtClean="0">
                <a:latin typeface="Times New Roman" panose="02020603050405020304" pitchFamily="18" charset="0"/>
              </a:rPr>
              <a:t>设</a:t>
            </a:r>
            <a:r>
              <a:rPr lang="en-US" altLang="zh-CN" smtClean="0">
                <a:latin typeface="Times New Roman" panose="02020603050405020304" pitchFamily="18" charset="0"/>
              </a:rPr>
              <a:t>M(G)</a:t>
            </a:r>
            <a:r>
              <a:rPr lang="zh-CN" altLang="en-US" smtClean="0">
                <a:latin typeface="Times New Roman" panose="02020603050405020304" pitchFamily="18" charset="0"/>
              </a:rPr>
              <a:t>是</a:t>
            </a:r>
            <a:r>
              <a:rPr lang="en-US" altLang="zh-CN" smtClean="0">
                <a:latin typeface="Times New Roman" panose="02020603050405020304" pitchFamily="18" charset="0"/>
              </a:rPr>
              <a:t>G</a:t>
            </a:r>
            <a:r>
              <a:rPr lang="zh-CN" altLang="en-US" smtClean="0">
                <a:latin typeface="Times New Roman" panose="02020603050405020304" pitchFamily="18" charset="0"/>
              </a:rPr>
              <a:t>的</a:t>
            </a:r>
            <a:r>
              <a:rPr lang="zh-CN" altLang="en-US" smtClean="0">
                <a:solidFill>
                  <a:schemeClr val="tx2"/>
                </a:solidFill>
                <a:latin typeface="Times New Roman" panose="02020603050405020304" pitchFamily="18" charset="0"/>
              </a:rPr>
              <a:t>关联矩阵</a:t>
            </a:r>
            <a:r>
              <a:rPr lang="zh-CN" altLang="en-US" smtClean="0">
                <a:latin typeface="Times New Roman" panose="02020603050405020304" pitchFamily="18" charset="0"/>
              </a:rPr>
              <a:t>，因为</a:t>
            </a:r>
            <a:r>
              <a:rPr lang="en-US" altLang="zh-CN" smtClean="0">
                <a:latin typeface="Times New Roman" panose="02020603050405020304" pitchFamily="18" charset="0"/>
              </a:rPr>
              <a:t>G</a:t>
            </a:r>
            <a:r>
              <a:rPr lang="zh-CN" altLang="en-US" smtClean="0">
                <a:latin typeface="Times New Roman" panose="02020603050405020304" pitchFamily="18" charset="0"/>
              </a:rPr>
              <a:t>中某点</a:t>
            </a:r>
            <a:r>
              <a:rPr lang="en-US" altLang="zh-CN" smtClean="0">
                <a:latin typeface="Times New Roman" panose="02020603050405020304" pitchFamily="18" charset="0"/>
              </a:rPr>
              <a:t>v</a:t>
            </a:r>
            <a:r>
              <a:rPr lang="zh-CN" altLang="en-US" smtClean="0">
                <a:latin typeface="Times New Roman" panose="02020603050405020304" pitchFamily="18" charset="0"/>
              </a:rPr>
              <a:t>的度</a:t>
            </a:r>
            <a:r>
              <a:rPr lang="en-US" altLang="zh-CN" smtClean="0">
                <a:latin typeface="Times New Roman" panose="02020603050405020304" pitchFamily="18" charset="0"/>
              </a:rPr>
              <a:t>d</a:t>
            </a:r>
            <a:r>
              <a:rPr lang="en-US" altLang="zh-CN" baseline="-30000" smtClean="0">
                <a:latin typeface="Times New Roman" panose="02020603050405020304" pitchFamily="18" charset="0"/>
              </a:rPr>
              <a:t>G</a:t>
            </a:r>
            <a:r>
              <a:rPr lang="en-US" altLang="zh-CN" smtClean="0">
                <a:latin typeface="Times New Roman" panose="02020603050405020304" pitchFamily="18" charset="0"/>
              </a:rPr>
              <a:t>(v)</a:t>
            </a:r>
            <a:r>
              <a:rPr lang="zh-CN" altLang="en-US" smtClean="0">
                <a:latin typeface="Times New Roman" panose="02020603050405020304" pitchFamily="18" charset="0"/>
              </a:rPr>
              <a:t>恰是</a:t>
            </a:r>
            <a:r>
              <a:rPr lang="en-US" altLang="zh-CN" smtClean="0">
                <a:latin typeface="Times New Roman" panose="02020603050405020304" pitchFamily="18" charset="0"/>
              </a:rPr>
              <a:t>M(G)</a:t>
            </a:r>
            <a:r>
              <a:rPr lang="zh-CN" altLang="en-US" smtClean="0">
                <a:latin typeface="Times New Roman" panose="02020603050405020304" pitchFamily="18" charset="0"/>
              </a:rPr>
              <a:t>中的代表点</a:t>
            </a:r>
            <a:r>
              <a:rPr lang="en-US" altLang="zh-CN" smtClean="0">
                <a:latin typeface="Times New Roman" panose="02020603050405020304" pitchFamily="18" charset="0"/>
              </a:rPr>
              <a:t>v</a:t>
            </a:r>
            <a:r>
              <a:rPr lang="zh-CN" altLang="en-US" smtClean="0">
                <a:latin typeface="Times New Roman" panose="02020603050405020304" pitchFamily="18" charset="0"/>
              </a:rPr>
              <a:t>的那一行中1的个数，故 </a:t>
            </a:r>
          </a:p>
        </p:txBody>
      </p:sp>
      <p:sp>
        <p:nvSpPr>
          <p:cNvPr id="99331" name="Rectangle 4"/>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9332" name="Rectangle 8"/>
          <p:cNvSpPr>
            <a:spLocks noChangeArrowheads="1"/>
          </p:cNvSpPr>
          <p:nvPr/>
        </p:nvSpPr>
        <p:spPr bwMode="auto">
          <a:xfrm>
            <a:off x="228600" y="3505200"/>
            <a:ext cx="8610600" cy="113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buFont typeface="Wingdings" panose="05000000000000000000" pitchFamily="2" charset="2"/>
              <a:buNone/>
            </a:pPr>
            <a:r>
              <a:rPr lang="zh-CN" altLang="en-US">
                <a:latin typeface="Times New Roman" panose="02020603050405020304" pitchFamily="18" charset="0"/>
              </a:rPr>
              <a:t>而</a:t>
            </a:r>
            <a:r>
              <a:rPr lang="en-US" altLang="zh-CN">
                <a:latin typeface="Times New Roman" panose="02020603050405020304" pitchFamily="18" charset="0"/>
              </a:rPr>
              <a:t>M(G)</a:t>
            </a:r>
            <a:r>
              <a:rPr lang="zh-CN" altLang="en-US">
                <a:latin typeface="Times New Roman" panose="02020603050405020304" pitchFamily="18" charset="0"/>
              </a:rPr>
              <a:t>中每列恰有两个1， </a:t>
            </a:r>
            <a:r>
              <a:rPr lang="en-US" altLang="zh-CN">
                <a:latin typeface="Times New Roman" panose="02020603050405020304" pitchFamily="18" charset="0"/>
              </a:rPr>
              <a:t>M(G)</a:t>
            </a:r>
            <a:r>
              <a:rPr lang="zh-CN" altLang="en-US">
                <a:latin typeface="Times New Roman" panose="02020603050405020304" pitchFamily="18" charset="0"/>
              </a:rPr>
              <a:t>共</a:t>
            </a:r>
            <a:r>
              <a:rPr lang="en-US" altLang="zh-CN">
                <a:latin typeface="Times New Roman" panose="02020603050405020304" pitchFamily="18" charset="0"/>
              </a:rPr>
              <a:t>m</a:t>
            </a:r>
            <a:r>
              <a:rPr lang="zh-CN" altLang="en-US">
                <a:latin typeface="Times New Roman" panose="02020603050405020304" pitchFamily="18" charset="0"/>
              </a:rPr>
              <a:t>列，故</a:t>
            </a:r>
            <a:r>
              <a:rPr lang="en-US" altLang="zh-CN">
                <a:latin typeface="Times New Roman" panose="02020603050405020304" pitchFamily="18" charset="0"/>
              </a:rPr>
              <a:t>M(G)</a:t>
            </a:r>
            <a:r>
              <a:rPr lang="zh-CN" altLang="en-US">
                <a:latin typeface="Times New Roman" panose="02020603050405020304" pitchFamily="18" charset="0"/>
              </a:rPr>
              <a:t>中1的个数为2</a:t>
            </a:r>
            <a:r>
              <a:rPr lang="en-US" altLang="zh-CN">
                <a:latin typeface="Times New Roman" panose="02020603050405020304" pitchFamily="18" charset="0"/>
              </a:rPr>
              <a:t>m。</a:t>
            </a:r>
            <a:r>
              <a:rPr lang="zh-CN" altLang="en-US">
                <a:latin typeface="Times New Roman" panose="02020603050405020304" pitchFamily="18" charset="0"/>
              </a:rPr>
              <a:t>所以</a:t>
            </a:r>
          </a:p>
        </p:txBody>
      </p:sp>
      <p:sp>
        <p:nvSpPr>
          <p:cNvPr id="8" name="文本框 7"/>
          <p:cNvSpPr txBox="1">
            <a:spLocks noRot="1" noChangeAspect="1" noMove="1" noResize="1" noEditPoints="1" noAdjustHandles="1" noChangeArrowheads="1" noChangeShapeType="1" noTextEdit="1"/>
          </p:cNvSpPr>
          <p:nvPr/>
        </p:nvSpPr>
        <p:spPr>
          <a:xfrm>
            <a:off x="2737453" y="4813106"/>
            <a:ext cx="3198055" cy="1258550"/>
          </a:xfrm>
          <a:prstGeom prst="rect">
            <a:avLst/>
          </a:prstGeom>
          <a:blipFill rotWithShape="0">
            <a:blip r:embed="rId2"/>
            <a:stretch>
              <a:fillRect/>
            </a:stretch>
          </a:blipFill>
        </p:spPr>
        <p:txBody>
          <a:bodyPr/>
          <a:lstStyle/>
          <a:p>
            <a:pPr>
              <a:defRPr/>
            </a:pPr>
            <a:r>
              <a:rPr lang="zh-CN" altLang="en-US">
                <a:noFill/>
              </a:rPr>
              <a:t> </a:t>
            </a:r>
          </a:p>
        </p:txBody>
      </p:sp>
      <p:sp>
        <p:nvSpPr>
          <p:cNvPr id="9" name="文本框 8"/>
          <p:cNvSpPr txBox="1">
            <a:spLocks noRot="1" noChangeAspect="1" noMove="1" noResize="1" noEditPoints="1" noAdjustHandles="1" noChangeArrowheads="1" noChangeShapeType="1" noTextEdit="1"/>
          </p:cNvSpPr>
          <p:nvPr/>
        </p:nvSpPr>
        <p:spPr>
          <a:xfrm>
            <a:off x="2362200" y="2080159"/>
            <a:ext cx="5463290" cy="1258550"/>
          </a:xfrm>
          <a:prstGeom prst="rect">
            <a:avLst/>
          </a:prstGeom>
          <a:blipFill rotWithShape="0">
            <a:blip r:embed="rId3"/>
            <a:stretch>
              <a:fillRect/>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993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480844D-7640-4ABC-8179-B92FA271B236}" type="slidenum">
              <a:rPr kumimoji="0" lang="zh-CN" altLang="en-US" sz="1400" b="0" smtClean="0"/>
              <a:pPr>
                <a:spcBef>
                  <a:spcPct val="0"/>
                </a:spcBef>
                <a:buClrTx/>
                <a:buFontTx/>
                <a:buNone/>
              </a:pPr>
              <a:t>47</a:t>
            </a:fld>
            <a:endParaRPr kumimoji="0" lang="en-US" altLang="zh-CN" sz="1400" b="0" smtClean="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body" idx="1"/>
          </p:nvPr>
        </p:nvSpPr>
        <p:spPr>
          <a:xfrm>
            <a:off x="152400" y="533400"/>
            <a:ext cx="8839200" cy="5562600"/>
          </a:xfrm>
        </p:spPr>
        <p:txBody>
          <a:bodyPr/>
          <a:lstStyle/>
          <a:p>
            <a:pPr eaLnBrk="1" hangingPunct="1">
              <a:lnSpc>
                <a:spcPct val="120000"/>
              </a:lnSpc>
            </a:pPr>
            <a:r>
              <a:rPr lang="zh-CN" altLang="en-US" sz="3300" smtClean="0">
                <a:solidFill>
                  <a:schemeClr val="tx2"/>
                </a:solidFill>
                <a:latin typeface="Times New Roman" panose="02020603050405020304" pitchFamily="18" charset="0"/>
              </a:rPr>
              <a:t>例</a:t>
            </a:r>
            <a:r>
              <a:rPr lang="en-US" altLang="zh-CN" sz="3300" smtClean="0">
                <a:solidFill>
                  <a:schemeClr val="tx2"/>
                </a:solidFill>
                <a:latin typeface="Times New Roman" panose="02020603050405020304" pitchFamily="18" charset="0"/>
              </a:rPr>
              <a:t>.</a:t>
            </a:r>
            <a:r>
              <a:rPr lang="en-US" altLang="zh-CN" sz="3300" smtClean="0">
                <a:latin typeface="Times New Roman" panose="02020603050405020304" pitchFamily="18" charset="0"/>
              </a:rPr>
              <a:t> </a:t>
            </a:r>
            <a:r>
              <a:rPr lang="zh-CN" altLang="en-US" sz="3300" smtClean="0">
                <a:latin typeface="Times New Roman" panose="02020603050405020304" pitchFamily="18" charset="0"/>
              </a:rPr>
              <a:t>设图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中各点的度都是</a:t>
            </a:r>
            <a:r>
              <a:rPr lang="en-US" altLang="zh-CN" sz="3300" smtClean="0">
                <a:latin typeface="Times New Roman" panose="02020603050405020304" pitchFamily="18" charset="0"/>
              </a:rPr>
              <a:t>3, </a:t>
            </a:r>
            <a:r>
              <a:rPr lang="zh-CN" altLang="en-US" sz="3300" smtClean="0">
                <a:latin typeface="Times New Roman" panose="02020603050405020304" pitchFamily="18" charset="0"/>
              </a:rPr>
              <a:t>且点数</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与边数</a:t>
            </a:r>
            <a:r>
              <a:rPr lang="en-US" altLang="zh-CN" sz="3300" smtClean="0">
                <a:latin typeface="Times New Roman" panose="02020603050405020304" pitchFamily="18" charset="0"/>
              </a:rPr>
              <a:t>m</a:t>
            </a:r>
          </a:p>
          <a:p>
            <a:pPr eaLnBrk="1" hangingPunct="1">
              <a:lnSpc>
                <a:spcPct val="120000"/>
              </a:lnSpc>
              <a:buFont typeface="Wingdings" panose="05000000000000000000" pitchFamily="2" charset="2"/>
              <a:buNone/>
            </a:pPr>
            <a:r>
              <a:rPr lang="zh-CN" altLang="en-US" sz="3300" smtClean="0">
                <a:latin typeface="Times New Roman" panose="02020603050405020304" pitchFamily="18" charset="0"/>
              </a:rPr>
              <a:t>间有如下关系：</a:t>
            </a:r>
            <a:r>
              <a:rPr lang="en-US" altLang="zh-CN" sz="3300" smtClean="0">
                <a:latin typeface="Times New Roman" panose="02020603050405020304" pitchFamily="18" charset="0"/>
              </a:rPr>
              <a:t>2n-3=m</a:t>
            </a:r>
            <a:r>
              <a:rPr lang="zh-CN" altLang="en-US" sz="3300" smtClean="0">
                <a:latin typeface="Times New Roman" panose="02020603050405020304" pitchFamily="18" charset="0"/>
              </a:rPr>
              <a:t>。</a:t>
            </a:r>
          </a:p>
          <a:p>
            <a:pPr eaLnBrk="1" hangingPunct="1">
              <a:lnSpc>
                <a:spcPct val="120000"/>
              </a:lnSpc>
              <a:buFont typeface="Wingdings" panose="05000000000000000000" pitchFamily="2" charset="2"/>
              <a:buNone/>
            </a:pPr>
            <a:r>
              <a:rPr lang="zh-CN" altLang="en-US" sz="3300" smtClean="0">
                <a:latin typeface="Times New Roman" panose="02020603050405020304" pitchFamily="18" charset="0"/>
              </a:rPr>
              <a:t>问：</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中点数</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和边数</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各为多少？</a:t>
            </a:r>
          </a:p>
          <a:p>
            <a:pPr eaLnBrk="1" hangingPunct="1">
              <a:lnSpc>
                <a:spcPct val="120000"/>
              </a:lnSpc>
              <a:buFont typeface="Wingdings" panose="05000000000000000000" pitchFamily="2" charset="2"/>
              <a:buNone/>
            </a:pPr>
            <a:r>
              <a:rPr lang="zh-CN" altLang="en-US" sz="3300" smtClean="0">
                <a:solidFill>
                  <a:schemeClr val="tx2"/>
                </a:solidFill>
                <a:latin typeface="Times New Roman" panose="02020603050405020304" pitchFamily="18" charset="0"/>
              </a:rPr>
              <a:t>解：</a:t>
            </a:r>
            <a:r>
              <a:rPr lang="zh-CN" altLang="en-US" sz="3300" smtClean="0">
                <a:latin typeface="Times New Roman" panose="02020603050405020304" pitchFamily="18" charset="0"/>
              </a:rPr>
              <a:t>由图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中各点的度都是</a:t>
            </a:r>
            <a:r>
              <a:rPr lang="en-US" altLang="zh-CN" sz="3300" smtClean="0">
                <a:latin typeface="Times New Roman" panose="02020603050405020304" pitchFamily="18" charset="0"/>
              </a:rPr>
              <a:t>3</a:t>
            </a:r>
            <a:r>
              <a:rPr lang="zh-CN" altLang="en-US" sz="3300" smtClean="0">
                <a:latin typeface="Times New Roman" panose="02020603050405020304" pitchFamily="18" charset="0"/>
              </a:rPr>
              <a:t>及</a:t>
            </a:r>
            <a:r>
              <a:rPr lang="zh-CN" altLang="en-US" sz="3300" smtClean="0">
                <a:latin typeface="宋体" panose="02010600030101010101" pitchFamily="2" charset="-122"/>
              </a:rPr>
              <a:t>定理</a:t>
            </a:r>
            <a:r>
              <a:rPr lang="zh-CN" altLang="en-US" sz="3300" smtClean="0">
                <a:latin typeface="Times New Roman" panose="02020603050405020304" pitchFamily="18" charset="0"/>
              </a:rPr>
              <a:t>4.1.1知，</a:t>
            </a:r>
          </a:p>
          <a:p>
            <a:pPr eaLnBrk="1" hangingPunct="1">
              <a:lnSpc>
                <a:spcPct val="120000"/>
              </a:lnSpc>
              <a:buFont typeface="Wingdings" panose="05000000000000000000" pitchFamily="2" charset="2"/>
              <a:buNone/>
            </a:pPr>
            <a:r>
              <a:rPr lang="en-US" altLang="zh-CN" sz="3300" smtClean="0">
                <a:latin typeface="Times New Roman" panose="02020603050405020304" pitchFamily="18" charset="0"/>
              </a:rPr>
              <a:t>              3n=2m</a:t>
            </a:r>
            <a:r>
              <a:rPr lang="zh-CN" altLang="en-US" sz="3300" smtClean="0">
                <a:latin typeface="Times New Roman" panose="02020603050405020304" pitchFamily="18" charset="0"/>
              </a:rPr>
              <a:t>，</a:t>
            </a:r>
          </a:p>
          <a:p>
            <a:pPr eaLnBrk="1" hangingPunct="1">
              <a:lnSpc>
                <a:spcPct val="120000"/>
              </a:lnSpc>
              <a:buFont typeface="Wingdings" panose="05000000000000000000" pitchFamily="2" charset="2"/>
              <a:buNone/>
            </a:pPr>
            <a:r>
              <a:rPr lang="zh-CN" altLang="en-US" sz="3300" smtClean="0">
                <a:latin typeface="Times New Roman" panose="02020603050405020304" pitchFamily="18" charset="0"/>
              </a:rPr>
              <a:t>        再由已知</a:t>
            </a:r>
            <a:r>
              <a:rPr lang="en-US" altLang="zh-CN" sz="3300" smtClean="0">
                <a:latin typeface="Times New Roman" panose="02020603050405020304" pitchFamily="18" charset="0"/>
              </a:rPr>
              <a:t>2n-3=m</a:t>
            </a:r>
            <a:r>
              <a:rPr lang="zh-CN" altLang="en-US" sz="3300" smtClean="0">
                <a:latin typeface="Times New Roman" panose="02020603050405020304" pitchFamily="18" charset="0"/>
              </a:rPr>
              <a:t>，解得</a:t>
            </a:r>
          </a:p>
          <a:p>
            <a:pPr eaLnBrk="1" hangingPunct="1">
              <a:lnSpc>
                <a:spcPct val="120000"/>
              </a:lnSpc>
              <a:buFont typeface="Wingdings" panose="05000000000000000000" pitchFamily="2" charset="2"/>
              <a:buNone/>
            </a:pPr>
            <a:r>
              <a:rPr lang="en-US" altLang="zh-CN" sz="3300" smtClean="0">
                <a:latin typeface="Times New Roman" panose="02020603050405020304" pitchFamily="18" charset="0"/>
              </a:rPr>
              <a:t>         n=6</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m=9</a:t>
            </a:r>
            <a:r>
              <a:rPr lang="zh-CN" altLang="en-US" sz="3300"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0035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B0948C6-1F4E-4E3F-9883-0144DAA0BF9C}" type="slidenum">
              <a:rPr kumimoji="0" lang="zh-CN" altLang="en-US" sz="1400" b="0" smtClean="0"/>
              <a:pPr>
                <a:spcBef>
                  <a:spcPct val="0"/>
                </a:spcBef>
                <a:buClrTx/>
                <a:buFontTx/>
                <a:buNone/>
              </a:pPr>
              <a:t>48</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9154">
                                            <p:txEl>
                                              <p:pRg st="3" end="3"/>
                                            </p:txEl>
                                          </p:spTgt>
                                        </p:tgtEl>
                                        <p:attrNameLst>
                                          <p:attrName>style.visibility</p:attrName>
                                        </p:attrNameLst>
                                      </p:cBhvr>
                                      <p:to>
                                        <p:strVal val="visible"/>
                                      </p:to>
                                    </p:set>
                                    <p:anim calcmode="lin" valueType="num">
                                      <p:cBhvr additive="base">
                                        <p:cTn id="7" dur="500" fill="hold"/>
                                        <p:tgtEl>
                                          <p:spTgt spid="49154">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9154">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9154">
                                            <p:txEl>
                                              <p:pRg st="4" end="4"/>
                                            </p:txEl>
                                          </p:spTgt>
                                        </p:tgtEl>
                                        <p:attrNameLst>
                                          <p:attrName>style.visibility</p:attrName>
                                        </p:attrNameLst>
                                      </p:cBhvr>
                                      <p:to>
                                        <p:strVal val="visible"/>
                                      </p:to>
                                    </p:set>
                                    <p:anim calcmode="lin" valueType="num">
                                      <p:cBhvr additive="base">
                                        <p:cTn id="11" dur="500" fill="hold"/>
                                        <p:tgtEl>
                                          <p:spTgt spid="49154">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9154">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9154">
                                            <p:txEl>
                                              <p:pRg st="5" end="5"/>
                                            </p:txEl>
                                          </p:spTgt>
                                        </p:tgtEl>
                                        <p:attrNameLst>
                                          <p:attrName>style.visibility</p:attrName>
                                        </p:attrNameLst>
                                      </p:cBhvr>
                                      <p:to>
                                        <p:strVal val="visible"/>
                                      </p:to>
                                    </p:set>
                                    <p:anim calcmode="lin" valueType="num">
                                      <p:cBhvr additive="base">
                                        <p:cTn id="15" dur="500" fill="hold"/>
                                        <p:tgtEl>
                                          <p:spTgt spid="49154">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9154">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9154">
                                            <p:txEl>
                                              <p:pRg st="6" end="6"/>
                                            </p:txEl>
                                          </p:spTgt>
                                        </p:tgtEl>
                                        <p:attrNameLst>
                                          <p:attrName>style.visibility</p:attrName>
                                        </p:attrNameLst>
                                      </p:cBhvr>
                                      <p:to>
                                        <p:strVal val="visible"/>
                                      </p:to>
                                    </p:set>
                                    <p:anim calcmode="lin" valueType="num">
                                      <p:cBhvr additive="base">
                                        <p:cTn id="19" dur="500" fill="hold"/>
                                        <p:tgtEl>
                                          <p:spTgt spid="49154">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9154">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152400" y="407988"/>
            <a:ext cx="7772400" cy="708025"/>
          </a:xfrm>
        </p:spPr>
        <p:txBody>
          <a:bodyPr/>
          <a:lstStyle/>
          <a:p>
            <a:pPr algn="l" eaLnBrk="1" hangingPunct="1">
              <a:defRPr/>
            </a:pPr>
            <a:r>
              <a:rPr lang="zh-CN" altLang="en-US" sz="4000" dirty="0" smtClean="0">
                <a:latin typeface="宋体" pitchFamily="2" charset="-122"/>
                <a:ea typeface="宋体" pitchFamily="2" charset="-122"/>
              </a:rPr>
              <a:t>定理</a:t>
            </a:r>
            <a:r>
              <a:rPr lang="zh-CN" altLang="en-US" sz="4000" dirty="0" smtClean="0">
                <a:latin typeface="Times New Roman" pitchFamily="18" charset="0"/>
                <a:ea typeface="宋体" pitchFamily="2" charset="-122"/>
              </a:rPr>
              <a:t>4.1.2</a:t>
            </a:r>
          </a:p>
        </p:txBody>
      </p:sp>
      <p:sp>
        <p:nvSpPr>
          <p:cNvPr id="101379" name="Rectangle 3"/>
          <p:cNvSpPr>
            <a:spLocks noGrp="1" noChangeArrowheads="1"/>
          </p:cNvSpPr>
          <p:nvPr>
            <p:ph type="body" idx="1"/>
          </p:nvPr>
        </p:nvSpPr>
        <p:spPr>
          <a:xfrm>
            <a:off x="152400" y="1219200"/>
            <a:ext cx="8915400" cy="457200"/>
          </a:xfrm>
        </p:spPr>
        <p:txBody>
          <a:bodyPr/>
          <a:lstStyle/>
          <a:p>
            <a:pPr marL="0" indent="0" eaLnBrk="1" hangingPunct="1">
              <a:lnSpc>
                <a:spcPct val="90000"/>
              </a:lnSpc>
            </a:pPr>
            <a:r>
              <a:rPr lang="zh-CN" altLang="en-US" sz="3300" smtClean="0">
                <a:latin typeface="宋体" panose="02010600030101010101" pitchFamily="2" charset="-122"/>
              </a:rPr>
              <a:t>任一有限图中，</a:t>
            </a:r>
            <a:r>
              <a:rPr lang="zh-CN" altLang="en-US" sz="3300" smtClean="0">
                <a:solidFill>
                  <a:schemeClr val="tx2"/>
                </a:solidFill>
                <a:latin typeface="宋体" panose="02010600030101010101" pitchFamily="2" charset="-122"/>
              </a:rPr>
              <a:t>奇数度</a:t>
            </a:r>
            <a:r>
              <a:rPr lang="zh-CN" altLang="en-US" sz="3300" smtClean="0">
                <a:latin typeface="宋体" panose="02010600030101010101" pitchFamily="2" charset="-122"/>
              </a:rPr>
              <a:t>的点的个数为偶数</a:t>
            </a:r>
            <a:r>
              <a:rPr lang="en-US" altLang="zh-CN" sz="3300" smtClean="0">
                <a:latin typeface="宋体" panose="02010600030101010101" pitchFamily="2" charset="-122"/>
              </a:rPr>
              <a:t>.</a:t>
            </a:r>
            <a:endParaRPr lang="en-US" altLang="zh-CN" sz="3300" smtClean="0">
              <a:latin typeface="Times New Roman" panose="02020603050405020304" pitchFamily="18" charset="0"/>
            </a:endParaRPr>
          </a:p>
        </p:txBody>
      </p:sp>
      <p:sp>
        <p:nvSpPr>
          <p:cNvPr id="101380" name="Rectangle 4"/>
          <p:cNvSpPr>
            <a:spLocks noChangeArrowheads="1"/>
          </p:cNvSpPr>
          <p:nvPr/>
        </p:nvSpPr>
        <p:spPr bwMode="auto">
          <a:xfrm>
            <a:off x="4233863" y="32527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2" name="Group 14"/>
          <p:cNvGrpSpPr>
            <a:grpSpLocks/>
          </p:cNvGrpSpPr>
          <p:nvPr/>
        </p:nvGrpSpPr>
        <p:grpSpPr bwMode="auto">
          <a:xfrm>
            <a:off x="228600" y="1828800"/>
            <a:ext cx="8686800" cy="4206875"/>
            <a:chOff x="144" y="1152"/>
            <a:chExt cx="5472" cy="2650"/>
          </a:xfrm>
        </p:grpSpPr>
        <p:sp>
          <p:nvSpPr>
            <p:cNvPr id="101388" name="Rectangle 11"/>
            <p:cNvSpPr>
              <a:spLocks noChangeArrowheads="1"/>
            </p:cNvSpPr>
            <p:nvPr/>
          </p:nvSpPr>
          <p:spPr bwMode="auto">
            <a:xfrm>
              <a:off x="144" y="2813"/>
              <a:ext cx="5472"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latin typeface="宋体" panose="02010600030101010101" pitchFamily="2" charset="-122"/>
                </a:rPr>
                <a:t>是偶数。因为       是偶数。所以       </a:t>
              </a:r>
              <a:br>
                <a:rPr lang="zh-CN" altLang="en-US">
                  <a:latin typeface="宋体" panose="02010600030101010101" pitchFamily="2" charset="-122"/>
                </a:rPr>
              </a:br>
              <a:r>
                <a:rPr lang="zh-CN" altLang="en-US">
                  <a:latin typeface="宋体" panose="02010600030101010101" pitchFamily="2" charset="-122"/>
                </a:rPr>
                <a:t/>
              </a:r>
              <a:br>
                <a:rPr lang="zh-CN" altLang="en-US">
                  <a:latin typeface="宋体" panose="02010600030101010101" pitchFamily="2" charset="-122"/>
                </a:rPr>
              </a:br>
              <a:r>
                <a:rPr lang="zh-CN" altLang="en-US">
                  <a:latin typeface="宋体" panose="02010600030101010101" pitchFamily="2" charset="-122"/>
                </a:rPr>
                <a:t>是偶数，故</a:t>
              </a:r>
              <a:r>
                <a:rPr lang="en-US" altLang="zh-CN">
                  <a:latin typeface="Times New Roman" panose="02020603050405020304" pitchFamily="18" charset="0"/>
                </a:rPr>
                <a:t>S</a:t>
              </a:r>
              <a:r>
                <a:rPr lang="en-US" altLang="zh-CN" baseline="-30000">
                  <a:latin typeface="Times New Roman" panose="02020603050405020304" pitchFamily="18" charset="0"/>
                </a:rPr>
                <a:t>1</a:t>
              </a:r>
              <a:r>
                <a:rPr lang="zh-CN" altLang="en-US">
                  <a:latin typeface="宋体" panose="02010600030101010101" pitchFamily="2" charset="-122"/>
                </a:rPr>
                <a:t>的元数是偶数。</a:t>
              </a:r>
              <a:r>
                <a:rPr lang="zh-CN" altLang="en-US">
                  <a:latin typeface="Times New Roman" panose="02020603050405020304" pitchFamily="18" charset="0"/>
                </a:rPr>
                <a:t>                                                                 </a:t>
              </a:r>
              <a:endParaRPr lang="zh-CN" altLang="en-US" sz="2000">
                <a:solidFill>
                  <a:srgbClr val="FFFF00"/>
                </a:solidFill>
                <a:latin typeface="Times New Roman" panose="02020603050405020304" pitchFamily="18" charset="0"/>
              </a:endParaRPr>
            </a:p>
          </p:txBody>
        </p:sp>
        <p:sp>
          <p:nvSpPr>
            <p:cNvPr id="101389" name="Rectangle 9"/>
            <p:cNvSpPr>
              <a:spLocks noChangeArrowheads="1"/>
            </p:cNvSpPr>
            <p:nvPr/>
          </p:nvSpPr>
          <p:spPr bwMode="auto">
            <a:xfrm>
              <a:off x="144" y="1152"/>
              <a:ext cx="547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buClrTx/>
                <a:buFontTx/>
                <a:buNone/>
              </a:pPr>
              <a:r>
                <a:rPr lang="zh-CN" altLang="en-US">
                  <a:solidFill>
                    <a:schemeClr val="tx2"/>
                  </a:solidFill>
                  <a:latin typeface="Times New Roman" panose="02020603050405020304" pitchFamily="18" charset="0"/>
                </a:rPr>
                <a:t>证明：</a:t>
              </a:r>
              <a:r>
                <a:rPr lang="zh-CN" altLang="en-US">
                  <a:latin typeface="Times New Roman" panose="02020603050405020304" pitchFamily="18" charset="0"/>
                </a:rPr>
                <a:t>设</a:t>
              </a:r>
              <a:r>
                <a:rPr lang="en-US" altLang="zh-CN">
                  <a:latin typeface="Times New Roman" panose="02020603050405020304" pitchFamily="18" charset="0"/>
                </a:rPr>
                <a:t>S</a:t>
              </a:r>
              <a:r>
                <a:rPr lang="en-US" altLang="zh-CN" baseline="-30000">
                  <a:latin typeface="Times New Roman" panose="02020603050405020304" pitchFamily="18" charset="0"/>
                </a:rPr>
                <a:t>1</a:t>
              </a:r>
              <a:r>
                <a:rPr lang="en-US" altLang="zh-CN">
                  <a:latin typeface="Times New Roman" panose="02020603050405020304" pitchFamily="18" charset="0"/>
                </a:rPr>
                <a:t>，S</a:t>
              </a:r>
              <a:r>
                <a:rPr lang="en-US" altLang="zh-CN" baseline="-30000">
                  <a:latin typeface="Times New Roman" panose="02020603050405020304" pitchFamily="18" charset="0"/>
                </a:rPr>
                <a:t>2</a:t>
              </a:r>
              <a:r>
                <a:rPr lang="zh-CN" altLang="en-US">
                  <a:latin typeface="Times New Roman" panose="02020603050405020304" pitchFamily="18" charset="0"/>
                </a:rPr>
                <a:t>分别是图</a:t>
              </a:r>
              <a:r>
                <a:rPr lang="en-US" altLang="zh-CN">
                  <a:latin typeface="Times New Roman" panose="02020603050405020304" pitchFamily="18" charset="0"/>
                </a:rPr>
                <a:t>G</a:t>
              </a:r>
              <a:r>
                <a:rPr lang="zh-CN" altLang="en-US">
                  <a:latin typeface="Times New Roman" panose="02020603050405020304" pitchFamily="18" charset="0"/>
                </a:rPr>
                <a:t>中具有</a:t>
              </a:r>
              <a:r>
                <a:rPr lang="zh-CN" altLang="en-US">
                  <a:solidFill>
                    <a:schemeClr val="tx2"/>
                  </a:solidFill>
                  <a:latin typeface="Times New Roman" panose="02020603050405020304" pitchFamily="18" charset="0"/>
                </a:rPr>
                <a:t>奇数度</a:t>
              </a:r>
              <a:r>
                <a:rPr lang="zh-CN" altLang="en-US">
                  <a:latin typeface="Times New Roman" panose="02020603050405020304" pitchFamily="18" charset="0"/>
                </a:rPr>
                <a:t>的点和具有</a:t>
              </a:r>
              <a:r>
                <a:rPr lang="zh-CN" altLang="en-US">
                  <a:solidFill>
                    <a:schemeClr val="tx2"/>
                  </a:solidFill>
                  <a:latin typeface="Times New Roman" panose="02020603050405020304" pitchFamily="18" charset="0"/>
                </a:rPr>
                <a:t>偶数度</a:t>
              </a:r>
              <a:r>
                <a:rPr lang="zh-CN" altLang="en-US">
                  <a:latin typeface="Times New Roman" panose="02020603050405020304" pitchFamily="18" charset="0"/>
                </a:rPr>
                <a:t>的点的集合，由定理4.1.1知</a:t>
              </a:r>
            </a:p>
          </p:txBody>
        </p:sp>
      </p:grpSp>
      <p:sp>
        <p:nvSpPr>
          <p:cNvPr id="3" name="文本框 2"/>
          <p:cNvSpPr txBox="1">
            <a:spLocks noRot="1" noChangeAspect="1" noMove="1" noResize="1" noEditPoints="1" noAdjustHandles="1" noChangeArrowheads="1" noChangeShapeType="1" noTextEdit="1"/>
          </p:cNvSpPr>
          <p:nvPr/>
        </p:nvSpPr>
        <p:spPr>
          <a:xfrm>
            <a:off x="1515039" y="3165476"/>
            <a:ext cx="2160463" cy="1195584"/>
          </a:xfrm>
          <a:prstGeom prst="rect">
            <a:avLst/>
          </a:prstGeom>
          <a:blipFill rotWithShape="0">
            <a:blip r:embed="rId2"/>
            <a:stretch>
              <a:fillRect/>
            </a:stretch>
          </a:blipFill>
        </p:spPr>
        <p:txBody>
          <a:bodyPr/>
          <a:lstStyle/>
          <a:p>
            <a:pPr>
              <a:defRPr/>
            </a:pPr>
            <a:r>
              <a:rPr lang="zh-CN" altLang="en-US">
                <a:noFill/>
              </a:rPr>
              <a:t> </a:t>
            </a:r>
          </a:p>
        </p:txBody>
      </p:sp>
      <p:sp>
        <p:nvSpPr>
          <p:cNvPr id="14" name="文本框 13"/>
          <p:cNvSpPr txBox="1">
            <a:spLocks noRot="1" noChangeAspect="1" noMove="1" noResize="1" noEditPoints="1" noAdjustHandles="1" noChangeArrowheads="1" noChangeShapeType="1" noTextEdit="1"/>
          </p:cNvSpPr>
          <p:nvPr/>
        </p:nvSpPr>
        <p:spPr>
          <a:xfrm>
            <a:off x="3675502" y="3150298"/>
            <a:ext cx="1763110" cy="1195584"/>
          </a:xfrm>
          <a:prstGeom prst="rect">
            <a:avLst/>
          </a:prstGeom>
          <a:blipFill rotWithShape="0">
            <a:blip r:embed="rId3"/>
            <a:stretch>
              <a:fillRect/>
            </a:stretch>
          </a:blipFill>
        </p:spPr>
        <p:txBody>
          <a:bodyPr/>
          <a:lstStyle/>
          <a:p>
            <a:pPr>
              <a:defRPr/>
            </a:pPr>
            <a:r>
              <a:rPr lang="zh-CN" altLang="en-US">
                <a:noFill/>
              </a:rPr>
              <a:t> </a:t>
            </a:r>
          </a:p>
        </p:txBody>
      </p:sp>
      <p:pic>
        <p:nvPicPr>
          <p:cNvPr id="10138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00350" y="4454525"/>
            <a:ext cx="12573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5"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705600" y="4414838"/>
            <a:ext cx="129857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页脚占位符 3"/>
          <p:cNvSpPr>
            <a:spLocks noGrp="1"/>
          </p:cNvSpPr>
          <p:nvPr>
            <p:ph type="ftr" sz="quarter" idx="11"/>
          </p:nvPr>
        </p:nvSpPr>
        <p:spPr/>
        <p:txBody>
          <a:bodyPr/>
          <a:lstStyle/>
          <a:p>
            <a:pPr>
              <a:defRPr/>
            </a:pPr>
            <a:endParaRPr lang="en-US" altLang="zh-CN"/>
          </a:p>
        </p:txBody>
      </p:sp>
      <p:sp>
        <p:nvSpPr>
          <p:cNvPr id="101387"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4323B52-347B-42D7-874E-61BB673D57FB}" type="slidenum">
              <a:rPr kumimoji="0" lang="zh-CN" altLang="en-US" sz="1400" b="0" smtClean="0"/>
              <a:pPr>
                <a:spcBef>
                  <a:spcPct val="0"/>
                </a:spcBef>
                <a:buClrTx/>
                <a:buFontTx/>
                <a:buNone/>
              </a:pPr>
              <a:t>49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6130" name="Rectangle 2"/>
          <p:cNvSpPr>
            <a:spLocks noGrp="1" noChangeArrowheads="1"/>
          </p:cNvSpPr>
          <p:nvPr>
            <p:ph type="body" idx="1"/>
          </p:nvPr>
        </p:nvSpPr>
        <p:spPr>
          <a:xfrm>
            <a:off x="228600" y="838200"/>
            <a:ext cx="8610600" cy="4876800"/>
          </a:xfrm>
        </p:spPr>
        <p:txBody>
          <a:bodyPr/>
          <a:lstStyle/>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下面证明</a:t>
            </a:r>
            <a:r>
              <a:rPr lang="en-US" altLang="zh-CN" sz="3200" b="1" dirty="0" smtClean="0">
                <a:latin typeface="Times New Roman" pitchFamily="18" charset="0"/>
              </a:rPr>
              <a:t>: G</a:t>
            </a:r>
            <a:r>
              <a:rPr lang="zh-CN" altLang="en-US" sz="3200" b="1" dirty="0" smtClean="0">
                <a:latin typeface="Times New Roman" pitchFamily="18" charset="0"/>
              </a:rPr>
              <a:t>与</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zh-CN" altLang="en-US" sz="3200" b="1" dirty="0" smtClean="0">
                <a:latin typeface="Times New Roman" pitchFamily="18" charset="0"/>
              </a:rPr>
              <a:t>的可满足性是等价的，也即：如果有解释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，那么就存在解释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反之，如果有解释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en-US" altLang="zh-CN" sz="3200" b="1" dirty="0" smtClean="0">
                <a:latin typeface="Times New Roman" pitchFamily="18" charset="0"/>
              </a:rPr>
              <a:t> </a:t>
            </a:r>
            <a:r>
              <a:rPr lang="zh-CN" altLang="en-US" sz="3200" b="1" dirty="0" smtClean="0">
                <a:latin typeface="Times New Roman" pitchFamily="18" charset="0"/>
              </a:rPr>
              <a:t>，那么存在解释</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    有更好的结果：</a:t>
            </a:r>
          </a:p>
          <a:p>
            <a:pPr marL="0" indent="0">
              <a:lnSpc>
                <a:spcPct val="120000"/>
              </a:lnSpc>
              <a:buFont typeface="Wingdings" panose="05000000000000000000" pitchFamily="2" charset="2"/>
              <a:buNone/>
              <a:tabLst>
                <a:tab pos="1336675" algn="l"/>
              </a:tabLst>
              <a:defRPr/>
            </a:pPr>
            <a:r>
              <a:rPr lang="zh-CN" altLang="en-US" sz="3200" b="1" dirty="0" smtClean="0">
                <a:latin typeface="Times New Roman" pitchFamily="18" charset="0"/>
              </a:rPr>
              <a:t>    </a:t>
            </a:r>
            <a:r>
              <a:rPr lang="en-US" altLang="zh-CN" sz="3200" b="1" dirty="0" smtClean="0">
                <a:latin typeface="Times New Roman" pitchFamily="18" charset="0"/>
              </a:rPr>
              <a:t>1)</a:t>
            </a:r>
            <a:r>
              <a:rPr lang="zh-CN" altLang="en-US" sz="3200" b="1" dirty="0" smtClean="0">
                <a:latin typeface="Times New Roman" pitchFamily="18" charset="0"/>
              </a:rPr>
              <a:t>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latin typeface="Times New Roman" pitchFamily="18" charset="0"/>
              </a:rPr>
              <a:t>的解释满足</a:t>
            </a:r>
            <a:r>
              <a:rPr lang="en-US" altLang="zh-CN" sz="3200" b="1" dirty="0" smtClean="0">
                <a:solidFill>
                  <a:srgbClr val="FFCC00"/>
                </a:solidFill>
                <a:latin typeface="Times New Roman" pitchFamily="18" charset="0"/>
              </a:rPr>
              <a:t>G</a:t>
            </a:r>
            <a:r>
              <a:rPr lang="zh-CN" altLang="en-US" sz="3200" b="1" dirty="0" smtClean="0">
                <a:latin typeface="Times New Roman" pitchFamily="18" charset="0"/>
              </a:rPr>
              <a:t>；</a:t>
            </a:r>
            <a:br>
              <a:rPr lang="zh-CN" altLang="en-US" sz="3200" b="1" dirty="0" smtClean="0">
                <a:latin typeface="Times New Roman" pitchFamily="18" charset="0"/>
              </a:rPr>
            </a:br>
            <a:r>
              <a:rPr lang="zh-CN" altLang="en-US" sz="3200" b="1" dirty="0" smtClean="0">
                <a:latin typeface="Times New Roman" pitchFamily="18" charset="0"/>
              </a:rPr>
              <a:t>    </a:t>
            </a:r>
            <a:r>
              <a:rPr lang="en-US" altLang="zh-CN" sz="3200" b="1" dirty="0" smtClean="0">
                <a:latin typeface="Times New Roman" pitchFamily="18" charset="0"/>
              </a:rPr>
              <a:t>2)</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zh-CN" altLang="en-US" sz="3200" b="1" dirty="0" smtClean="0">
                <a:solidFill>
                  <a:srgbClr val="FFCC00"/>
                </a:solidFill>
                <a:latin typeface="Times New Roman" pitchFamily="18" charset="0"/>
              </a:rPr>
              <a:t>适当扩充后</a:t>
            </a:r>
            <a:r>
              <a:rPr lang="zh-CN" altLang="en-US" sz="3200" b="1" dirty="0" smtClean="0">
                <a:latin typeface="Times New Roman" pitchFamily="18" charset="0"/>
              </a:rPr>
              <a:t>可满足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a:t>
            </a:r>
            <a:r>
              <a:rPr lang="zh-CN" altLang="en-US" sz="3200" b="1" dirty="0" smtClean="0">
                <a:solidFill>
                  <a:srgbClr val="FFCC00"/>
                </a:solidFill>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4DBDFA83-2E25-438D-A16A-30E839605DAA}" type="slidenum">
              <a:rPr lang="en-US" altLang="zh-CN" smtClean="0">
                <a:solidFill>
                  <a:srgbClr val="FFFFFF"/>
                </a:solidFill>
              </a:rPr>
              <a:pPr>
                <a:defRPr/>
              </a:pPr>
              <a:t>5</a:t>
            </a:fld>
            <a:endParaRPr lang="en-US" altLang="zh-CN">
              <a:solidFill>
                <a:srgbClr val="FFFFFF"/>
              </a:solidFill>
            </a:endParaRPr>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628969715"/>
      </p:ext>
    </p:extLst>
  </p:cSld>
  <p:clrMapOvr>
    <a:masterClrMapping/>
  </p:clrMapOvr>
  <p:transition>
    <p:random/>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xfrm>
            <a:off x="228600" y="304800"/>
            <a:ext cx="7772400" cy="641350"/>
          </a:xfrm>
        </p:spPr>
        <p:txBody>
          <a:bodyPr/>
          <a:lstStyle/>
          <a:p>
            <a:pPr algn="l" eaLnBrk="1" hangingPunct="1">
              <a:defRPr/>
            </a:pPr>
            <a:r>
              <a:rPr lang="en-US" altLang="zh-CN" sz="3600" dirty="0" smtClean="0">
                <a:latin typeface="Times New Roman" pitchFamily="18" charset="0"/>
                <a:ea typeface="宋体" pitchFamily="2" charset="-122"/>
              </a:rPr>
              <a:t>3. </a:t>
            </a:r>
            <a:r>
              <a:rPr lang="zh-CN" altLang="en-US" sz="3600" dirty="0" smtClean="0">
                <a:latin typeface="Times New Roman" pitchFamily="18" charset="0"/>
                <a:ea typeface="宋体" pitchFamily="2" charset="-122"/>
              </a:rPr>
              <a:t>路</a:t>
            </a:r>
          </a:p>
        </p:txBody>
      </p:sp>
      <p:sp>
        <p:nvSpPr>
          <p:cNvPr id="50179" name="Rectangle 3"/>
          <p:cNvSpPr>
            <a:spLocks noGrp="1" noChangeArrowheads="1"/>
          </p:cNvSpPr>
          <p:nvPr>
            <p:ph type="body" idx="1"/>
          </p:nvPr>
        </p:nvSpPr>
        <p:spPr>
          <a:xfrm>
            <a:off x="228600" y="1066800"/>
            <a:ext cx="8763000" cy="5029200"/>
          </a:xfrm>
        </p:spPr>
        <p:txBody>
          <a:bodyPr/>
          <a:lstStyle/>
          <a:p>
            <a:pPr marL="0" indent="0" eaLnBrk="1" hangingPunct="1">
              <a:lnSpc>
                <a:spcPct val="110000"/>
              </a:lnSpc>
              <a:tabLst>
                <a:tab pos="669925" algn="l"/>
              </a:tabLst>
            </a:pPr>
            <a:r>
              <a:rPr lang="zh-CN" altLang="en-US" sz="3300" smtClean="0">
                <a:solidFill>
                  <a:srgbClr val="FFCC00"/>
                </a:solidFill>
                <a:latin typeface="宋体" panose="02010600030101010101" pitchFamily="2" charset="-122"/>
              </a:rPr>
              <a:t>定义</a:t>
            </a:r>
            <a:r>
              <a:rPr lang="zh-CN" altLang="en-US" sz="3300" smtClean="0">
                <a:solidFill>
                  <a:srgbClr val="FFCC00"/>
                </a:solidFill>
                <a:latin typeface="Times New Roman" panose="02020603050405020304" pitchFamily="18" charset="0"/>
              </a:rPr>
              <a:t>4.1.4</a:t>
            </a:r>
            <a:r>
              <a:rPr lang="zh-CN" altLang="en-US" sz="3300" smtClean="0">
                <a:latin typeface="Times New Roman" panose="02020603050405020304" pitchFamily="18" charset="0"/>
              </a:rPr>
              <a:t> 设</a:t>
            </a:r>
            <a:r>
              <a:rPr lang="en-US" altLang="zh-CN" sz="3300" smtClean="0">
                <a:latin typeface="Times New Roman" panose="02020603050405020304" pitchFamily="18" charset="0"/>
              </a:rPr>
              <a:t>G＝(P，L)</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v，v’</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中两点。由</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中点组成的序列(</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称为</a:t>
            </a:r>
            <a:r>
              <a:rPr lang="zh-CN" altLang="en-US" sz="3300" smtClean="0">
                <a:solidFill>
                  <a:schemeClr val="tx2"/>
                </a:solidFill>
                <a:latin typeface="Times New Roman" panose="02020603050405020304" pitchFamily="18" charset="0"/>
              </a:rPr>
              <a:t>从</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Times New Roman" panose="02020603050405020304" pitchFamily="18" charset="0"/>
              </a:rPr>
              <a:t>到</a:t>
            </a:r>
            <a:r>
              <a:rPr lang="en-US" altLang="zh-CN" sz="3300" smtClean="0">
                <a:solidFill>
                  <a:schemeClr val="tx2"/>
                </a:solidFill>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长度为</a:t>
            </a:r>
            <a:r>
              <a:rPr lang="en-US" altLang="zh-CN" sz="3300" smtClean="0">
                <a:solidFill>
                  <a:schemeClr val="tx2"/>
                </a:solidFill>
                <a:latin typeface="Times New Roman" panose="02020603050405020304" pitchFamily="18" charset="0"/>
              </a:rPr>
              <a:t>n</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路</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有</a:t>
            </a:r>
            <a:r>
              <a:rPr lang="en-US" altLang="zh-CN" sz="3300" smtClean="0">
                <a:latin typeface="Times New Roman" panose="02020603050405020304" pitchFamily="18" charset="0"/>
              </a:rPr>
              <a:t>n+1</a:t>
            </a:r>
            <a:r>
              <a:rPr lang="zh-CN" altLang="en-US" sz="3300" smtClean="0">
                <a:latin typeface="Times New Roman" panose="02020603050405020304" pitchFamily="18" charset="0"/>
              </a:rPr>
              <a:t>个允许重复的点</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如果</a:t>
            </a:r>
            <a:br>
              <a:rPr lang="zh-CN" altLang="en-US" sz="3300" smtClean="0">
                <a:latin typeface="Times New Roman" panose="02020603050405020304" pitchFamily="18" charset="0"/>
              </a:rPr>
            </a:br>
            <a:r>
              <a:rPr lang="zh-CN" altLang="en-US" sz="3300" smtClean="0">
                <a:latin typeface="Times New Roman" panose="02020603050405020304" pitchFamily="18" charset="0"/>
              </a:rPr>
              <a:t>	(1) </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=v，v</a:t>
            </a:r>
            <a:r>
              <a:rPr lang="en-US" altLang="zh-CN" sz="3300" baseline="-30000" smtClean="0">
                <a:latin typeface="Times New Roman" panose="02020603050405020304" pitchFamily="18" charset="0"/>
              </a:rPr>
              <a:t>n</a:t>
            </a:r>
            <a:r>
              <a:rPr lang="en-US" altLang="zh-CN" sz="3300" smtClean="0">
                <a:latin typeface="Times New Roman" panose="02020603050405020304" pitchFamily="18" charset="0"/>
              </a:rPr>
              <a:t>=v’；</a:t>
            </a:r>
            <a:br>
              <a:rPr lang="en-US" altLang="zh-CN" sz="3300" smtClean="0">
                <a:latin typeface="Times New Roman" panose="02020603050405020304" pitchFamily="18" charset="0"/>
              </a:rPr>
            </a:br>
            <a:r>
              <a:rPr lang="en-US" altLang="zh-CN" sz="3300" smtClean="0">
                <a:latin typeface="Times New Roman" panose="02020603050405020304" pitchFamily="18" charset="0"/>
              </a:rPr>
              <a:t>	(2) v</a:t>
            </a:r>
            <a:r>
              <a:rPr lang="en-US" altLang="zh-CN" sz="3300" baseline="-30000" smtClean="0">
                <a:latin typeface="Times New Roman" panose="02020603050405020304" pitchFamily="18" charset="0"/>
              </a:rPr>
              <a:t>i</a:t>
            </a:r>
            <a:r>
              <a:rPr lang="zh-CN" altLang="en-US" sz="3300" smtClean="0">
                <a:latin typeface="宋体" panose="02010600030101010101" pitchFamily="2" charset="-122"/>
              </a:rPr>
              <a:t>与</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i+1</a:t>
            </a:r>
            <a:r>
              <a:rPr lang="zh-CN" altLang="en-US" sz="3300" smtClean="0">
                <a:latin typeface="宋体" panose="02010600030101010101" pitchFamily="2" charset="-122"/>
              </a:rPr>
              <a:t>相邻，</a:t>
            </a:r>
            <a:r>
              <a:rPr lang="zh-CN" altLang="en-US" sz="3300" smtClean="0">
                <a:latin typeface="Times New Roman" panose="02020603050405020304" pitchFamily="18" charset="0"/>
              </a:rPr>
              <a:t>0</a:t>
            </a:r>
            <a:r>
              <a:rPr lang="zh-CN" altLang="en-US" sz="3300" smtClean="0">
                <a:latin typeface="Times New Roman" panose="02020603050405020304" pitchFamily="18" charset="0"/>
                <a:sym typeface="Symbol" panose="05050102010706020507" pitchFamily="18" charset="2"/>
              </a:rPr>
              <a:t></a:t>
            </a:r>
            <a:r>
              <a:rPr lang="zh-CN" altLang="en-US" sz="3300" smtClean="0">
                <a:latin typeface="Times New Roman" panose="02020603050405020304" pitchFamily="18" charset="0"/>
              </a:rPr>
              <a:t> </a:t>
            </a:r>
            <a:r>
              <a:rPr lang="en-US" altLang="zh-CN" sz="3300" smtClean="0">
                <a:latin typeface="Times New Roman" panose="02020603050405020304" pitchFamily="18" charset="0"/>
              </a:rPr>
              <a:t>i</a:t>
            </a:r>
            <a:r>
              <a:rPr lang="en-US" altLang="zh-CN" sz="3300" smtClean="0">
                <a:latin typeface="宋体" panose="02010600030101010101" pitchFamily="2" charset="-122"/>
              </a:rPr>
              <a:t>＜</a:t>
            </a:r>
            <a:r>
              <a:rPr lang="en-US" altLang="zh-CN" sz="3300" smtClean="0">
                <a:latin typeface="Times New Roman" panose="02020603050405020304" pitchFamily="18" charset="0"/>
              </a:rPr>
              <a:t>n</a:t>
            </a:r>
            <a:r>
              <a:rPr lang="en-US" altLang="zh-CN" sz="3300" smtClean="0">
                <a:latin typeface="宋体" panose="02010600030101010101" pitchFamily="2" charset="-122"/>
              </a:rPr>
              <a:t>。</a:t>
            </a:r>
            <a:r>
              <a:rPr lang="en-US" altLang="zh-CN" sz="3300" smtClean="0">
                <a:latin typeface="Times New Roman" panose="02020603050405020304" pitchFamily="18" charset="0"/>
              </a:rPr>
              <a:t> </a:t>
            </a:r>
          </a:p>
          <a:p>
            <a:pPr marL="0" indent="0" eaLnBrk="1" hangingPunct="1">
              <a:tabLst>
                <a:tab pos="669925" algn="l"/>
              </a:tabLst>
            </a:pPr>
            <a:r>
              <a:rPr lang="en-US" altLang="zh-CN" sz="3300" smtClean="0">
                <a:latin typeface="Times New Roman" panose="02020603050405020304" pitchFamily="18" charset="0"/>
              </a:rPr>
              <a:t>Note:</a:t>
            </a:r>
          </a:p>
          <a:p>
            <a:pPr marL="0" indent="0" eaLnBrk="1" hangingPunct="1">
              <a:buFont typeface="Wingdings" panose="05000000000000000000" pitchFamily="2" charset="2"/>
              <a:buNone/>
              <a:tabLst>
                <a:tab pos="669925" algn="l"/>
              </a:tabLst>
            </a:pPr>
            <a:r>
              <a:rPr lang="en-US" altLang="zh-CN" sz="3300" smtClean="0">
                <a:latin typeface="Times New Roman" panose="02020603050405020304" pitchFamily="18" charset="0"/>
              </a:rPr>
              <a:t>1. v，v’</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中未必不同的两点。</a:t>
            </a:r>
          </a:p>
          <a:p>
            <a:pPr marL="0" indent="0" eaLnBrk="1" hangingPunct="1">
              <a:buFont typeface="Wingdings" panose="05000000000000000000" pitchFamily="2" charset="2"/>
              <a:buNone/>
              <a:tabLst>
                <a:tab pos="669925" algn="l"/>
              </a:tabLst>
            </a:pPr>
            <a:r>
              <a:rPr lang="en-US" altLang="zh-CN" sz="3300" smtClean="0">
                <a:latin typeface="Times New Roman" panose="02020603050405020304" pitchFamily="18" charset="0"/>
              </a:rPr>
              <a:t>2. 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 v</a:t>
            </a:r>
            <a:r>
              <a:rPr lang="en-US" altLang="zh-CN" sz="3300" baseline="-30000" smtClean="0">
                <a:latin typeface="Times New Roman" panose="02020603050405020304" pitchFamily="18" charset="0"/>
              </a:rPr>
              <a:t>n</a:t>
            </a:r>
            <a:r>
              <a:rPr lang="zh-CN" altLang="en-US" sz="3300" smtClean="0">
                <a:latin typeface="Times New Roman" panose="02020603050405020304" pitchFamily="18" charset="0"/>
              </a:rPr>
              <a:t>中也允许有重复。         </a:t>
            </a:r>
            <a:r>
              <a:rPr lang="zh-CN" altLang="en-US" smtClean="0">
                <a:latin typeface="Times New Roman" panose="02020603050405020304" pitchFamily="18" charset="0"/>
              </a:rPr>
              <a:t>                  </a:t>
            </a:r>
            <a:endParaRPr lang="zh-CN" altLang="en-US" sz="160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24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D144EBA-0602-4550-A103-0E8302955652}" type="slidenum">
              <a:rPr kumimoji="0" lang="zh-CN" altLang="en-US" sz="1400" b="0" smtClean="0"/>
              <a:pPr>
                <a:spcBef>
                  <a:spcPct val="0"/>
                </a:spcBef>
                <a:buClrTx/>
                <a:buFontTx/>
                <a:buNone/>
              </a:pPr>
              <a:t>50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 calcmode="lin" valueType="num">
                                      <p:cBhvr additive="base">
                                        <p:cTn id="7" dur="500" fill="hold"/>
                                        <p:tgtEl>
                                          <p:spTgt spid="501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7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0179">
                                            <p:txEl>
                                              <p:pRg st="2" end="2"/>
                                            </p:txEl>
                                          </p:spTgt>
                                        </p:tgtEl>
                                        <p:attrNameLst>
                                          <p:attrName>style.visibility</p:attrName>
                                        </p:attrNameLst>
                                      </p:cBhvr>
                                      <p:to>
                                        <p:strVal val="visible"/>
                                      </p:to>
                                    </p:set>
                                    <p:anim calcmode="lin" valueType="num">
                                      <p:cBhvr additive="base">
                                        <p:cTn id="11" dur="500" fill="hold"/>
                                        <p:tgtEl>
                                          <p:spTgt spid="5017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01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 calcmode="lin" valueType="num">
                                      <p:cBhvr additive="base">
                                        <p:cTn id="17" dur="500" fill="hold"/>
                                        <p:tgtEl>
                                          <p:spTgt spid="50179">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017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152400" y="407988"/>
            <a:ext cx="7772400" cy="708025"/>
          </a:xfrm>
        </p:spPr>
        <p:txBody>
          <a:bodyPr/>
          <a:lstStyle/>
          <a:p>
            <a:pPr algn="l" eaLnBrk="1" hangingPunct="1">
              <a:defRPr/>
            </a:pPr>
            <a:r>
              <a:rPr lang="zh-CN" altLang="en-US" sz="4000" dirty="0" smtClean="0">
                <a:latin typeface="宋体" pitchFamily="2" charset="-122"/>
                <a:ea typeface="宋体" pitchFamily="2" charset="-122"/>
              </a:rPr>
              <a:t>定义</a:t>
            </a:r>
            <a:r>
              <a:rPr lang="zh-CN" altLang="en-US" sz="4000" dirty="0" smtClean="0">
                <a:latin typeface="Times New Roman" pitchFamily="18" charset="0"/>
                <a:ea typeface="宋体" pitchFamily="2" charset="-122"/>
              </a:rPr>
              <a:t>4.1.5 </a:t>
            </a:r>
          </a:p>
        </p:txBody>
      </p:sp>
      <p:sp>
        <p:nvSpPr>
          <p:cNvPr id="51203" name="Rectangle 3"/>
          <p:cNvSpPr>
            <a:spLocks noGrp="1" noChangeArrowheads="1"/>
          </p:cNvSpPr>
          <p:nvPr>
            <p:ph type="body" idx="1"/>
          </p:nvPr>
        </p:nvSpPr>
        <p:spPr>
          <a:xfrm>
            <a:off x="228600" y="1295400"/>
            <a:ext cx="8763000" cy="5029200"/>
          </a:xfrm>
        </p:spPr>
        <p:txBody>
          <a:bodyPr/>
          <a:lstStyle/>
          <a:p>
            <a:pPr marL="0" indent="0" eaLnBrk="1" hangingPunct="1">
              <a:lnSpc>
                <a:spcPct val="110000"/>
              </a:lnSpc>
              <a:tabLst>
                <a:tab pos="669925" algn="l"/>
              </a:tabLst>
            </a:pP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G＝(P，L)</a:t>
            </a:r>
            <a:r>
              <a:rPr lang="zh-CN" altLang="en-US" sz="3300" smtClean="0">
                <a:latin typeface="Times New Roman" panose="02020603050405020304" pitchFamily="18" charset="0"/>
              </a:rPr>
              <a:t>是图，(</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中从</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zh-CN" altLang="en-US" sz="3300" smtClean="0">
                <a:latin typeface="Times New Roman" panose="02020603050405020304" pitchFamily="18" charset="0"/>
              </a:rPr>
              <a:t>的路，称此路为</a:t>
            </a:r>
            <a:r>
              <a:rPr lang="zh-CN" altLang="en-US" sz="3300" smtClean="0">
                <a:solidFill>
                  <a:schemeClr val="tx2"/>
                </a:solidFill>
                <a:latin typeface="Times New Roman" panose="02020603050405020304" pitchFamily="18" charset="0"/>
              </a:rPr>
              <a:t>简单路</a:t>
            </a:r>
            <a:r>
              <a:rPr lang="zh-CN" altLang="en-US" sz="3300" smtClean="0">
                <a:latin typeface="Times New Roman" panose="02020603050405020304" pitchFamily="18" charset="0"/>
              </a:rPr>
              <a:t>，如果</a:t>
            </a:r>
            <a:br>
              <a:rPr lang="zh-CN" altLang="en-US" sz="3300" smtClean="0">
                <a:latin typeface="Times New Roman" panose="02020603050405020304" pitchFamily="18" charset="0"/>
              </a:rPr>
            </a:br>
            <a:r>
              <a:rPr lang="zh-CN" altLang="en-US" sz="3300" smtClean="0">
                <a:latin typeface="Times New Roman" panose="02020603050405020304" pitchFamily="18" charset="0"/>
              </a:rPr>
              <a:t>	1）</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n－1</a:t>
            </a:r>
            <a:r>
              <a:rPr lang="zh-CN" altLang="en-US" sz="3300" smtClean="0">
                <a:latin typeface="Times New Roman" panose="02020603050405020304" pitchFamily="18" charset="0"/>
              </a:rPr>
              <a:t>互不相同；</a:t>
            </a:r>
            <a:br>
              <a:rPr lang="zh-CN" altLang="en-US" sz="3300" smtClean="0">
                <a:latin typeface="Times New Roman" panose="02020603050405020304" pitchFamily="18" charset="0"/>
              </a:rPr>
            </a:br>
            <a:r>
              <a:rPr lang="zh-CN" altLang="en-US" sz="3300" smtClean="0">
                <a:latin typeface="Times New Roman" panose="02020603050405020304" pitchFamily="18" charset="0"/>
              </a:rPr>
              <a:t>	2）</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zh-CN" altLang="en-US" sz="3300" smtClean="0">
                <a:latin typeface="Times New Roman" panose="02020603050405020304" pitchFamily="18" charset="0"/>
              </a:rPr>
              <a:t>互不相同。</a:t>
            </a:r>
            <a:br>
              <a:rPr lang="zh-CN" altLang="en-US" sz="3300" smtClean="0">
                <a:latin typeface="Times New Roman" panose="02020603050405020304" pitchFamily="18" charset="0"/>
              </a:rPr>
            </a:br>
            <a:endParaRPr lang="zh-CN" altLang="en-US" sz="3300" smtClean="0">
              <a:latin typeface="Times New Roman" panose="02020603050405020304" pitchFamily="18" charset="0"/>
            </a:endParaRPr>
          </a:p>
          <a:p>
            <a:pPr marL="0" indent="0" eaLnBrk="1" hangingPunct="1">
              <a:lnSpc>
                <a:spcPct val="110000"/>
              </a:lnSpc>
              <a:tabLst>
                <a:tab pos="669925" algn="l"/>
              </a:tabLst>
            </a:pPr>
            <a:r>
              <a:rPr lang="zh-CN" altLang="en-US" sz="3300" smtClean="0">
                <a:latin typeface="宋体" panose="02010600030101010101" pitchFamily="2" charset="-122"/>
              </a:rPr>
              <a:t>显然，一条简单路（</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en-US" altLang="zh-CN" sz="3300" smtClean="0">
                <a:latin typeface="宋体" panose="02010600030101010101" pitchFamily="2" charset="-122"/>
              </a:rPr>
              <a:t>），</a:t>
            </a:r>
            <a:r>
              <a:rPr lang="zh-CN" altLang="en-US" sz="3300" smtClean="0">
                <a:latin typeface="宋体" panose="02010600030101010101" pitchFamily="2" charset="-122"/>
              </a:rPr>
              <a:t>除</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0</a:t>
            </a:r>
            <a:r>
              <a:rPr lang="zh-CN" altLang="en-US" sz="3300" smtClean="0">
                <a:latin typeface="宋体" panose="02010600030101010101" pitchFamily="2" charset="-122"/>
              </a:rPr>
              <a:t>与</a:t>
            </a:r>
            <a:r>
              <a:rPr lang="en-US" altLang="zh-CN" sz="3300" smtClean="0">
                <a:latin typeface="Times New Roman" panose="02020603050405020304" pitchFamily="18" charset="0"/>
              </a:rPr>
              <a:t>v</a:t>
            </a:r>
            <a:r>
              <a:rPr lang="en-US" altLang="zh-CN" sz="3300" baseline="-30000" smtClean="0">
                <a:latin typeface="Times New Roman" panose="02020603050405020304" pitchFamily="18" charset="0"/>
              </a:rPr>
              <a:t>n</a:t>
            </a:r>
            <a:r>
              <a:rPr lang="zh-CN" altLang="en-US" sz="3300" smtClean="0">
                <a:latin typeface="宋体" panose="02010600030101010101" pitchFamily="2" charset="-122"/>
              </a:rPr>
              <a:t>可以相同外，其它任意两点都不相同。</a:t>
            </a:r>
            <a:r>
              <a:rPr lang="zh-CN" altLang="en-US" sz="3300" smtClean="0">
                <a:latin typeface="Times New Roman" panose="02020603050405020304" pitchFamily="18" charset="0"/>
              </a:rPr>
              <a:t>   </a:t>
            </a:r>
            <a:endParaRPr lang="en-US" altLang="zh-CN" sz="3300" smtClean="0">
              <a:latin typeface="Times New Roman" panose="02020603050405020304" pitchFamily="18" charset="0"/>
            </a:endParaRPr>
          </a:p>
          <a:p>
            <a:pPr marL="0" indent="0" algn="r" eaLnBrk="1" hangingPunct="1">
              <a:lnSpc>
                <a:spcPct val="110000"/>
              </a:lnSpc>
              <a:buFont typeface="Wingdings" panose="05000000000000000000" pitchFamily="2" charset="2"/>
              <a:buNone/>
              <a:tabLst>
                <a:tab pos="669925" algn="l"/>
              </a:tabLst>
            </a:pPr>
            <a:r>
              <a:rPr lang="zh-CN" altLang="en-US" smtClean="0">
                <a:latin typeface="Times New Roman" panose="02020603050405020304" pitchFamily="18" charset="0"/>
              </a:rPr>
              <a:t> </a:t>
            </a:r>
            <a:endParaRPr lang="zh-CN" altLang="en-US" sz="1600"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342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29708C0-3316-43B7-83A1-9A539881CED9}" type="slidenum">
              <a:rPr kumimoji="0" lang="zh-CN" altLang="en-US" sz="1400" b="0" smtClean="0"/>
              <a:pPr>
                <a:spcBef>
                  <a:spcPct val="0"/>
                </a:spcBef>
                <a:buClrTx/>
                <a:buFontTx/>
                <a:buNone/>
              </a:pPr>
              <a:t>51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 calcmode="lin" valueType="num">
                                      <p:cBhvr additive="base">
                                        <p:cTn id="7" dur="500" fill="hold"/>
                                        <p:tgtEl>
                                          <p:spTgt spid="5120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120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 y="407988"/>
            <a:ext cx="7772400" cy="708025"/>
          </a:xfrm>
        </p:spPr>
        <p:txBody>
          <a:bodyPr/>
          <a:lstStyle/>
          <a:p>
            <a:pPr algn="l" eaLnBrk="1" hangingPunct="1">
              <a:defRPr/>
            </a:pPr>
            <a:r>
              <a:rPr lang="zh-CN" altLang="en-US" sz="4000" dirty="0" smtClean="0">
                <a:latin typeface="宋体" pitchFamily="2" charset="-122"/>
                <a:ea typeface="宋体" pitchFamily="2" charset="-122"/>
              </a:rPr>
              <a:t>定义</a:t>
            </a:r>
            <a:r>
              <a:rPr lang="zh-CN" altLang="en-US" sz="4000" dirty="0" smtClean="0">
                <a:latin typeface="Times New Roman" pitchFamily="18" charset="0"/>
                <a:ea typeface="宋体" pitchFamily="2" charset="-122"/>
              </a:rPr>
              <a:t>4.1.6 </a:t>
            </a:r>
          </a:p>
        </p:txBody>
      </p:sp>
      <p:sp>
        <p:nvSpPr>
          <p:cNvPr id="51203" name="Rectangle 3"/>
          <p:cNvSpPr>
            <a:spLocks noGrp="1" noChangeArrowheads="1"/>
          </p:cNvSpPr>
          <p:nvPr>
            <p:ph type="body" idx="1"/>
          </p:nvPr>
        </p:nvSpPr>
        <p:spPr>
          <a:xfrm>
            <a:off x="228600" y="1295400"/>
            <a:ext cx="8763000" cy="5029200"/>
          </a:xfrm>
        </p:spPr>
        <p:txBody>
          <a:bodyPr/>
          <a:lstStyle/>
          <a:p>
            <a:pPr marL="0" indent="0" eaLnBrk="1" hangingPunct="1">
              <a:lnSpc>
                <a:spcPct val="110000"/>
              </a:lnSpc>
              <a:tabLst>
                <a:tab pos="669925" algn="l"/>
              </a:tabLst>
              <a:defRPr/>
            </a:pPr>
            <a:r>
              <a:rPr lang="zh-CN" altLang="en-US" sz="3300" dirty="0" smtClean="0">
                <a:latin typeface="宋体" pitchFamily="2" charset="-122"/>
              </a:rPr>
              <a:t>设</a:t>
            </a:r>
            <a:r>
              <a:rPr lang="en-US" altLang="zh-CN" sz="3300" dirty="0" smtClean="0">
                <a:latin typeface="Times New Roman" pitchFamily="18" charset="0"/>
              </a:rPr>
              <a:t>G＝(P，L)</a:t>
            </a:r>
            <a:r>
              <a:rPr lang="zh-CN" altLang="en-US" sz="3300" dirty="0" smtClean="0">
                <a:latin typeface="宋体" pitchFamily="2" charset="-122"/>
              </a:rPr>
              <a:t>是图。</a:t>
            </a:r>
            <a:r>
              <a:rPr lang="en-US" altLang="zh-CN" sz="3300" dirty="0" smtClean="0">
                <a:latin typeface="Times New Roman" pitchFamily="18" charset="0"/>
              </a:rPr>
              <a:t>G</a:t>
            </a:r>
            <a:r>
              <a:rPr lang="zh-CN" altLang="en-US" sz="3300" dirty="0" smtClean="0">
                <a:latin typeface="宋体" pitchFamily="2" charset="-122"/>
              </a:rPr>
              <a:t>中</a:t>
            </a:r>
            <a:r>
              <a:rPr lang="zh-CN" altLang="en-US" sz="3300" dirty="0" smtClean="0">
                <a:solidFill>
                  <a:schemeClr val="tx2"/>
                </a:solidFill>
                <a:latin typeface="宋体" pitchFamily="2" charset="-122"/>
              </a:rPr>
              <a:t>从点</a:t>
            </a:r>
            <a:r>
              <a:rPr lang="en-US" altLang="zh-CN" sz="3300" dirty="0" smtClean="0">
                <a:solidFill>
                  <a:schemeClr val="tx2"/>
                </a:solidFill>
                <a:latin typeface="Times New Roman" pitchFamily="18" charset="0"/>
              </a:rPr>
              <a:t>v</a:t>
            </a:r>
            <a:r>
              <a:rPr lang="zh-CN" altLang="en-US" sz="3300" dirty="0" smtClean="0">
                <a:solidFill>
                  <a:schemeClr val="tx2"/>
                </a:solidFill>
                <a:latin typeface="宋体" pitchFamily="2" charset="-122"/>
              </a:rPr>
              <a:t>到自身</a:t>
            </a:r>
            <a:r>
              <a:rPr lang="zh-CN" altLang="en-US" sz="3300" dirty="0" smtClean="0">
                <a:latin typeface="宋体" pitchFamily="2" charset="-122"/>
              </a:rPr>
              <a:t>的</a:t>
            </a:r>
          </a:p>
          <a:p>
            <a:pPr marL="265113" indent="-265113" eaLnBrk="1" hangingPunct="1">
              <a:lnSpc>
                <a:spcPct val="110000"/>
              </a:lnSpc>
              <a:buFont typeface="Wingdings" panose="05000000000000000000" pitchFamily="2" charset="2"/>
              <a:buNone/>
              <a:tabLst>
                <a:tab pos="669925" algn="l"/>
              </a:tabLst>
              <a:defRPr/>
            </a:pPr>
            <a:r>
              <a:rPr lang="zh-CN" altLang="en-US" sz="3300" dirty="0" smtClean="0">
                <a:latin typeface="宋体" pitchFamily="2" charset="-122"/>
              </a:rPr>
              <a:t>  其长度不小于</a:t>
            </a:r>
            <a:r>
              <a:rPr lang="zh-CN" altLang="en-US" sz="3300" dirty="0" smtClean="0">
                <a:latin typeface="Times New Roman" pitchFamily="18" charset="0"/>
              </a:rPr>
              <a:t>3</a:t>
            </a:r>
            <a:r>
              <a:rPr lang="zh-CN" altLang="en-US" sz="3300" dirty="0" smtClean="0">
                <a:latin typeface="宋体" pitchFamily="2" charset="-122"/>
              </a:rPr>
              <a:t>的简单路，称为</a:t>
            </a:r>
            <a:r>
              <a:rPr lang="zh-CN" altLang="en-US" sz="3300" dirty="0" smtClean="0">
                <a:solidFill>
                  <a:schemeClr val="tx2"/>
                </a:solidFill>
                <a:latin typeface="宋体" pitchFamily="2" charset="-122"/>
              </a:rPr>
              <a:t>回路</a:t>
            </a:r>
            <a:r>
              <a:rPr lang="zh-CN" altLang="en-US" sz="3300" dirty="0" smtClean="0">
                <a:latin typeface="宋体" pitchFamily="2" charset="-122"/>
              </a:rPr>
              <a:t>。</a:t>
            </a:r>
            <a:r>
              <a:rPr lang="zh-CN" altLang="en-US" sz="3300" dirty="0" smtClean="0">
                <a:latin typeface="Times New Roman" pitchFamily="18" charset="0"/>
              </a:rPr>
              <a:t>              </a:t>
            </a:r>
            <a:endParaRPr lang="zh-CN" altLang="en-US" sz="3300" dirty="0" smtClean="0">
              <a:solidFill>
                <a:srgbClr val="FFFF00"/>
              </a:solidFill>
              <a:latin typeface="Times New Roman"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044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3D88344-7505-4F11-89D8-C0B4091BC71D}" type="slidenum">
              <a:rPr kumimoji="0" lang="zh-CN" altLang="en-US" sz="1400" b="0" smtClean="0"/>
              <a:pPr>
                <a:spcBef>
                  <a:spcPct val="0"/>
                </a:spcBef>
                <a:buClrTx/>
                <a:buFontTx/>
                <a:buNone/>
              </a:pPr>
              <a:t>52</a:t>
            </a:fld>
            <a:endParaRPr kumimoji="0" lang="en-US" altLang="zh-CN" sz="1400" b="0" smtClean="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152400" y="381000"/>
            <a:ext cx="7772400" cy="762000"/>
          </a:xfrm>
        </p:spPr>
        <p:txBody>
          <a:bodyPr/>
          <a:lstStyle/>
          <a:p>
            <a:pPr algn="l" eaLnBrk="1" hangingPunct="1">
              <a:defRPr/>
            </a:pPr>
            <a:r>
              <a:rPr lang="zh-CN" altLang="en-US" smtClean="0">
                <a:latin typeface="宋体" pitchFamily="2" charset="-122"/>
                <a:ea typeface="宋体" pitchFamily="2" charset="-122"/>
              </a:rPr>
              <a:t>例</a:t>
            </a:r>
            <a:r>
              <a:rPr lang="zh-CN" altLang="en-US" smtClean="0">
                <a:latin typeface="Times New Roman" pitchFamily="18" charset="0"/>
                <a:ea typeface="宋体" pitchFamily="2" charset="-122"/>
              </a:rPr>
              <a:t> </a:t>
            </a:r>
          </a:p>
        </p:txBody>
      </p:sp>
      <p:sp>
        <p:nvSpPr>
          <p:cNvPr id="65539" name="Rectangle 3"/>
          <p:cNvSpPr>
            <a:spLocks noGrp="1" noChangeArrowheads="1"/>
          </p:cNvSpPr>
          <p:nvPr>
            <p:ph type="body" idx="1"/>
          </p:nvPr>
        </p:nvSpPr>
        <p:spPr>
          <a:xfrm>
            <a:off x="3486150" y="533400"/>
            <a:ext cx="5505450" cy="5867400"/>
          </a:xfrm>
        </p:spPr>
        <p:txBody>
          <a:bodyPr/>
          <a:lstStyle/>
          <a:p>
            <a:pPr marL="0" indent="0" eaLnBrk="1" hangingPunct="1">
              <a:tabLst>
                <a:tab pos="669925" algn="l"/>
              </a:tabLst>
            </a:pPr>
            <a:r>
              <a:rPr lang="zh-CN" altLang="en-US" sz="3300" smtClean="0">
                <a:latin typeface="Times New Roman" panose="02020603050405020304" pitchFamily="18" charset="0"/>
              </a:rPr>
              <a:t>(</a:t>
            </a:r>
            <a:r>
              <a:rPr lang="en-US" altLang="zh-CN" sz="3300" smtClean="0">
                <a:latin typeface="Times New Roman" panose="02020603050405020304" pitchFamily="18" charset="0"/>
              </a:rPr>
              <a:t>a,b,c,d)</a:t>
            </a:r>
            <a:r>
              <a:rPr lang="zh-CN" altLang="en-US" sz="3300" smtClean="0">
                <a:latin typeface="Times New Roman" panose="02020603050405020304" pitchFamily="18" charset="0"/>
              </a:rPr>
              <a:t>是一条长度为3的路(简单路)</a:t>
            </a:r>
          </a:p>
          <a:p>
            <a:pPr marL="0" indent="0" eaLnBrk="1" hangingPunct="1">
              <a:tabLst>
                <a:tab pos="669925" algn="l"/>
              </a:tabLst>
            </a:pPr>
            <a:r>
              <a:rPr lang="zh-CN" altLang="en-US" sz="3300" smtClean="0">
                <a:latin typeface="Times New Roman" panose="02020603050405020304" pitchFamily="18" charset="0"/>
              </a:rPr>
              <a:t>(</a:t>
            </a:r>
            <a:r>
              <a:rPr lang="en-US" altLang="zh-CN" sz="3300" smtClean="0">
                <a:latin typeface="Times New Roman" panose="02020603050405020304" pitchFamily="18" charset="0"/>
              </a:rPr>
              <a:t>a,b,c,a,d,c,b)</a:t>
            </a:r>
            <a:r>
              <a:rPr lang="zh-CN" altLang="en-US" sz="3300" smtClean="0">
                <a:latin typeface="Times New Roman" panose="02020603050405020304" pitchFamily="18" charset="0"/>
              </a:rPr>
              <a:t>是一条长度为6的路(不是简单路)</a:t>
            </a:r>
          </a:p>
          <a:p>
            <a:pPr marL="0" indent="0" eaLnBrk="1" hangingPunct="1">
              <a:tabLst>
                <a:tab pos="669925" algn="l"/>
              </a:tabLst>
            </a:pPr>
            <a:r>
              <a:rPr lang="zh-CN" altLang="en-US" sz="3300" smtClean="0">
                <a:latin typeface="Times New Roman" panose="02020603050405020304" pitchFamily="18" charset="0"/>
              </a:rPr>
              <a:t>(</a:t>
            </a:r>
            <a:r>
              <a:rPr lang="en-US" altLang="zh-CN" sz="3300" smtClean="0">
                <a:latin typeface="Times New Roman" panose="02020603050405020304" pitchFamily="18" charset="0"/>
              </a:rPr>
              <a:t>a,b,c,a)、 </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a,c,d,a) 、 </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a,b,c,d,a)</a:t>
            </a:r>
            <a:r>
              <a:rPr lang="zh-CN" altLang="en-US" sz="3300" smtClean="0">
                <a:latin typeface="Times New Roman" panose="02020603050405020304" pitchFamily="18" charset="0"/>
              </a:rPr>
              <a:t>都是回路。</a:t>
            </a:r>
          </a:p>
          <a:p>
            <a:pPr marL="0" indent="0" eaLnBrk="1" hangingPunct="1">
              <a:tabLst>
                <a:tab pos="669925" algn="l"/>
              </a:tabLst>
            </a:pPr>
            <a:r>
              <a:rPr lang="en-US" altLang="zh-CN" sz="3300" smtClean="0">
                <a:latin typeface="Times New Roman" panose="02020603050405020304" pitchFamily="18" charset="0"/>
              </a:rPr>
              <a:t>(a, b, a)</a:t>
            </a:r>
            <a:r>
              <a:rPr lang="zh-CN" altLang="en-US" sz="3300" smtClean="0">
                <a:latin typeface="Times New Roman" panose="02020603050405020304" pitchFamily="18" charset="0"/>
              </a:rPr>
              <a:t>不是回路，长度为</a:t>
            </a:r>
            <a:r>
              <a:rPr lang="en-US" altLang="zh-CN" sz="3300" smtClean="0">
                <a:latin typeface="Times New Roman" panose="02020603050405020304" pitchFamily="18" charset="0"/>
              </a:rPr>
              <a:t>2&lt;3</a:t>
            </a:r>
          </a:p>
          <a:p>
            <a:pPr marL="0" indent="0" eaLnBrk="1" hangingPunct="1">
              <a:tabLst>
                <a:tab pos="669925" algn="l"/>
              </a:tabLst>
            </a:pPr>
            <a:r>
              <a:rPr lang="en-US" altLang="zh-CN" sz="3300" smtClean="0">
                <a:latin typeface="Times New Roman" panose="02020603050405020304" pitchFamily="18" charset="0"/>
              </a:rPr>
              <a:t>(a, b, c, a, d, c, a)</a:t>
            </a:r>
            <a:r>
              <a:rPr lang="zh-CN" altLang="en-US" sz="3300" smtClean="0">
                <a:latin typeface="Times New Roman" panose="02020603050405020304" pitchFamily="18" charset="0"/>
              </a:rPr>
              <a:t>不是回路，不是简单路</a:t>
            </a:r>
          </a:p>
          <a:p>
            <a:pPr marL="0" indent="0" eaLnBrk="1" hangingPunct="1">
              <a:tabLst>
                <a:tab pos="669925" algn="l"/>
              </a:tabLst>
            </a:pPr>
            <a:endParaRPr lang="en-US" altLang="zh-CN" smtClean="0">
              <a:latin typeface="Times New Roman" panose="02020603050405020304" pitchFamily="18" charset="0"/>
            </a:endParaRPr>
          </a:p>
        </p:txBody>
      </p:sp>
      <p:grpSp>
        <p:nvGrpSpPr>
          <p:cNvPr id="105476" name="Group 16"/>
          <p:cNvGrpSpPr>
            <a:grpSpLocks/>
          </p:cNvGrpSpPr>
          <p:nvPr/>
        </p:nvGrpSpPr>
        <p:grpSpPr bwMode="auto">
          <a:xfrm>
            <a:off x="152400" y="1524000"/>
            <a:ext cx="3282950" cy="3951288"/>
            <a:chOff x="96" y="960"/>
            <a:chExt cx="2068" cy="2489"/>
          </a:xfrm>
        </p:grpSpPr>
        <p:sp>
          <p:nvSpPr>
            <p:cNvPr id="105479" name="Rectangle 6"/>
            <p:cNvSpPr>
              <a:spLocks noChangeArrowheads="1"/>
            </p:cNvSpPr>
            <p:nvPr/>
          </p:nvSpPr>
          <p:spPr bwMode="auto">
            <a:xfrm>
              <a:off x="336" y="1365"/>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0" name="Line 7"/>
            <p:cNvSpPr>
              <a:spLocks noChangeShapeType="1"/>
            </p:cNvSpPr>
            <p:nvPr/>
          </p:nvSpPr>
          <p:spPr bwMode="auto">
            <a:xfrm>
              <a:off x="336" y="1365"/>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5481" name="Oval 8"/>
            <p:cNvSpPr>
              <a:spLocks noChangeArrowheads="1"/>
            </p:cNvSpPr>
            <p:nvPr/>
          </p:nvSpPr>
          <p:spPr bwMode="auto">
            <a:xfrm>
              <a:off x="288" y="1317"/>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2" name="Oval 9"/>
            <p:cNvSpPr>
              <a:spLocks noChangeArrowheads="1"/>
            </p:cNvSpPr>
            <p:nvPr/>
          </p:nvSpPr>
          <p:spPr bwMode="auto">
            <a:xfrm>
              <a:off x="288" y="3093"/>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3" name="Oval 10"/>
            <p:cNvSpPr>
              <a:spLocks noChangeArrowheads="1"/>
            </p:cNvSpPr>
            <p:nvPr/>
          </p:nvSpPr>
          <p:spPr bwMode="auto">
            <a:xfrm>
              <a:off x="1920" y="1317"/>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4" name="Oval 11"/>
            <p:cNvSpPr>
              <a:spLocks noChangeArrowheads="1"/>
            </p:cNvSpPr>
            <p:nvPr/>
          </p:nvSpPr>
          <p:spPr bwMode="auto">
            <a:xfrm>
              <a:off x="1920" y="3093"/>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05485" name="Text Box 12"/>
            <p:cNvSpPr txBox="1">
              <a:spLocks noChangeArrowheads="1"/>
            </p:cNvSpPr>
            <p:nvPr/>
          </p:nvSpPr>
          <p:spPr bwMode="auto">
            <a:xfrm>
              <a:off x="220" y="961"/>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05486" name="Text Box 13"/>
            <p:cNvSpPr txBox="1">
              <a:spLocks noChangeArrowheads="1"/>
            </p:cNvSpPr>
            <p:nvPr/>
          </p:nvSpPr>
          <p:spPr bwMode="auto">
            <a:xfrm>
              <a:off x="1840" y="96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05487" name="Text Box 14"/>
            <p:cNvSpPr txBox="1">
              <a:spLocks noChangeArrowheads="1"/>
            </p:cNvSpPr>
            <p:nvPr/>
          </p:nvSpPr>
          <p:spPr bwMode="auto">
            <a:xfrm>
              <a:off x="1920" y="3045"/>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05488" name="Text Box 15"/>
            <p:cNvSpPr txBox="1">
              <a:spLocks noChangeArrowheads="1"/>
            </p:cNvSpPr>
            <p:nvPr/>
          </p:nvSpPr>
          <p:spPr bwMode="auto">
            <a:xfrm>
              <a:off x="96" y="304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0547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D3952D7-106E-4884-B11D-69C1626851E2}" type="slidenum">
              <a:rPr kumimoji="0" lang="zh-CN" altLang="en-US" sz="1400" b="0" smtClean="0"/>
              <a:pPr>
                <a:spcBef>
                  <a:spcPct val="0"/>
                </a:spcBef>
                <a:buClrTx/>
                <a:buFontTx/>
                <a:buNone/>
              </a:pPr>
              <a:t>53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65539">
                                            <p:txEl>
                                              <p:pRg st="0" end="0"/>
                                            </p:txEl>
                                          </p:spTgt>
                                        </p:tgtEl>
                                        <p:attrNameLst>
                                          <p:attrName>style.visibility</p:attrName>
                                        </p:attrNameLst>
                                      </p:cBhvr>
                                      <p:to>
                                        <p:strVal val="visible"/>
                                      </p:to>
                                    </p:set>
                                    <p:animEffect transition="in" filter="wipe(up)">
                                      <p:cBhvr>
                                        <p:cTn id="7" dur="500"/>
                                        <p:tgtEl>
                                          <p:spTgt spid="655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65539">
                                            <p:txEl>
                                              <p:pRg st="1" end="1"/>
                                            </p:txEl>
                                          </p:spTgt>
                                        </p:tgtEl>
                                        <p:attrNameLst>
                                          <p:attrName>style.visibility</p:attrName>
                                        </p:attrNameLst>
                                      </p:cBhvr>
                                      <p:to>
                                        <p:strVal val="visible"/>
                                      </p:to>
                                    </p:set>
                                    <p:animEffect transition="in" filter="wipe(up)">
                                      <p:cBhvr>
                                        <p:cTn id="12" dur="500"/>
                                        <p:tgtEl>
                                          <p:spTgt spid="655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65539">
                                            <p:txEl>
                                              <p:pRg st="2" end="2"/>
                                            </p:txEl>
                                          </p:spTgt>
                                        </p:tgtEl>
                                        <p:attrNameLst>
                                          <p:attrName>style.visibility</p:attrName>
                                        </p:attrNameLst>
                                      </p:cBhvr>
                                      <p:to>
                                        <p:strVal val="visible"/>
                                      </p:to>
                                    </p:set>
                                    <p:animEffect transition="in" filter="wipe(up)">
                                      <p:cBhvr>
                                        <p:cTn id="17" dur="500"/>
                                        <p:tgtEl>
                                          <p:spTgt spid="655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65539">
                                            <p:txEl>
                                              <p:pRg st="3" end="3"/>
                                            </p:txEl>
                                          </p:spTgt>
                                        </p:tgtEl>
                                        <p:attrNameLst>
                                          <p:attrName>style.visibility</p:attrName>
                                        </p:attrNameLst>
                                      </p:cBhvr>
                                      <p:to>
                                        <p:strVal val="visible"/>
                                      </p:to>
                                    </p:set>
                                    <p:animEffect transition="in" filter="wipe(up)">
                                      <p:cBhvr>
                                        <p:cTn id="22" dur="500"/>
                                        <p:tgtEl>
                                          <p:spTgt spid="655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5539">
                                            <p:txEl>
                                              <p:pRg st="4" end="4"/>
                                            </p:txEl>
                                          </p:spTgt>
                                        </p:tgtEl>
                                        <p:attrNameLst>
                                          <p:attrName>style.visibility</p:attrName>
                                        </p:attrNameLst>
                                      </p:cBhvr>
                                      <p:to>
                                        <p:strVal val="visible"/>
                                      </p:to>
                                    </p:set>
                                    <p:animEffect transition="in" filter="wipe(up)">
                                      <p:cBhvr>
                                        <p:cTn id="27"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533400" y="285750"/>
            <a:ext cx="7772400" cy="647700"/>
          </a:xfrm>
        </p:spPr>
        <p:txBody>
          <a:bodyPr/>
          <a:lstStyle/>
          <a:p>
            <a:pPr algn="l">
              <a:defRPr/>
            </a:pPr>
            <a:r>
              <a:rPr lang="zh-CN" altLang="en-US" sz="3600" dirty="0" smtClean="0"/>
              <a:t>练习</a:t>
            </a:r>
            <a:endParaRPr lang="zh-CN" altLang="en-US" sz="3600" dirty="0"/>
          </a:p>
        </p:txBody>
      </p:sp>
      <p:sp>
        <p:nvSpPr>
          <p:cNvPr id="5" name="内容占位符 4"/>
          <p:cNvSpPr>
            <a:spLocks noGrp="1"/>
          </p:cNvSpPr>
          <p:nvPr>
            <p:ph idx="1"/>
          </p:nvPr>
        </p:nvSpPr>
        <p:spPr>
          <a:xfrm>
            <a:off x="685800" y="1143000"/>
            <a:ext cx="7772400" cy="4953000"/>
          </a:xfrm>
        </p:spPr>
        <p:txBody>
          <a:bodyPr/>
          <a:lstStyle/>
          <a:p>
            <a:pPr algn="just">
              <a:spcBef>
                <a:spcPts val="600"/>
              </a:spcBef>
              <a:spcAft>
                <a:spcPts val="0"/>
              </a:spcAft>
              <a:tabLst>
                <a:tab pos="344805" algn="l"/>
              </a:tabLst>
              <a:defRPr/>
            </a:pPr>
            <a:r>
              <a:rPr lang="en-US" altLang="zh-CN" dirty="0" smtClean="0"/>
              <a:t>1.</a:t>
            </a:r>
            <a:r>
              <a:rPr lang="zh-CN" altLang="zh-CN" kern="100" dirty="0">
                <a:latin typeface="Times New Roman" panose="02020603050405020304" pitchFamily="18" charset="0"/>
                <a:ea typeface="楷体_GB2312"/>
                <a:cs typeface="Times New Roman" panose="02020603050405020304" pitchFamily="18" charset="0"/>
              </a:rPr>
              <a:t>有限图</a:t>
            </a:r>
            <a:r>
              <a:rPr lang="en-US" altLang="zh-CN" kern="100" dirty="0">
                <a:latin typeface="Times New Roman" panose="02020603050405020304" pitchFamily="18" charset="0"/>
                <a:ea typeface="楷体_GB2312"/>
                <a:cs typeface="Times New Roman" panose="02020603050405020304" pitchFamily="18" charset="0"/>
              </a:rPr>
              <a:t>G</a:t>
            </a:r>
            <a:r>
              <a:rPr lang="zh-CN" altLang="zh-CN" kern="100" dirty="0">
                <a:latin typeface="Times New Roman" panose="02020603050405020304" pitchFamily="18" charset="0"/>
                <a:ea typeface="楷体_GB2312"/>
                <a:cs typeface="Times New Roman" panose="02020603050405020304" pitchFamily="18" charset="0"/>
              </a:rPr>
              <a:t>中所有点的度数之和一定是偶数吗？为什么</a:t>
            </a:r>
            <a:r>
              <a:rPr lang="zh-CN" altLang="zh-CN" kern="100" dirty="0" smtClean="0">
                <a:latin typeface="Times New Roman" panose="02020603050405020304" pitchFamily="18" charset="0"/>
                <a:ea typeface="楷体_GB2312"/>
                <a:cs typeface="Times New Roman" panose="02020603050405020304" pitchFamily="18" charset="0"/>
              </a:rPr>
              <a:t>？</a:t>
            </a:r>
            <a:endParaRPr lang="en-US" altLang="zh-CN" kern="100" dirty="0" smtClean="0">
              <a:latin typeface="Times New Roman" panose="02020603050405020304" pitchFamily="18"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r>
              <a:rPr lang="zh-CN" altLang="en-US" kern="100" dirty="0" smtClean="0">
                <a:latin typeface="Times New Roman" panose="02020603050405020304" pitchFamily="18" charset="0"/>
                <a:ea typeface="楷体_GB2312"/>
                <a:cs typeface="Times New Roman" panose="02020603050405020304" pitchFamily="18" charset="0"/>
              </a:rPr>
              <a:t>解：</a:t>
            </a:r>
            <a:r>
              <a:rPr lang="zh-CN" altLang="zh-CN" kern="100" dirty="0" smtClean="0">
                <a:latin typeface="Calibri" panose="020F0502020204030204" pitchFamily="34" charset="0"/>
                <a:cs typeface="Times New Roman" panose="02020603050405020304" pitchFamily="18" charset="0"/>
              </a:rPr>
              <a:t>一定是，因为根据定理，有限图</a:t>
            </a:r>
            <a:r>
              <a:rPr lang="en-US" altLang="zh-CN" kern="100" dirty="0" smtClean="0">
                <a:latin typeface="Calibri" panose="020F0502020204030204" pitchFamily="34" charset="0"/>
                <a:cs typeface="Times New Roman" panose="02020603050405020304" pitchFamily="18" charset="0"/>
              </a:rPr>
              <a:t>G</a:t>
            </a:r>
            <a:r>
              <a:rPr lang="zh-CN" altLang="zh-CN" kern="100" dirty="0" smtClean="0">
                <a:latin typeface="Calibri" panose="020F0502020204030204" pitchFamily="34" charset="0"/>
                <a:cs typeface="Times New Roman" panose="02020603050405020304" pitchFamily="18" charset="0"/>
              </a:rPr>
              <a:t>的所有点的度数之和是边的条数的</a:t>
            </a:r>
            <a:r>
              <a:rPr lang="en-US" altLang="zh-CN" kern="100" dirty="0" smtClean="0">
                <a:latin typeface="Calibri" panose="020F0502020204030204" pitchFamily="34" charset="0"/>
                <a:cs typeface="Times New Roman" panose="02020603050405020304" pitchFamily="18" charset="0"/>
              </a:rPr>
              <a:t>2</a:t>
            </a:r>
            <a:r>
              <a:rPr lang="zh-CN" altLang="zh-CN" kern="100" dirty="0" smtClean="0">
                <a:latin typeface="Calibri" panose="020F0502020204030204" pitchFamily="34" charset="0"/>
                <a:cs typeface="Times New Roman" panose="02020603050405020304" pitchFamily="18" charset="0"/>
              </a:rPr>
              <a:t>倍</a:t>
            </a:r>
            <a:endParaRPr lang="zh-CN" altLang="zh-CN" sz="2400" kern="100" dirty="0" smtClean="0">
              <a:latin typeface="Calibri" panose="020F0502020204030204" pitchFamily="34" charset="0"/>
              <a:cs typeface="Times New Roman" panose="02020603050405020304" pitchFamily="18" charset="0"/>
            </a:endParaRPr>
          </a:p>
          <a:p>
            <a:pPr algn="just">
              <a:spcBef>
                <a:spcPts val="600"/>
              </a:spcBef>
              <a:spcAft>
                <a:spcPts val="0"/>
              </a:spcAft>
              <a:tabLst>
                <a:tab pos="344805" algn="l"/>
              </a:tabLst>
              <a:defRPr/>
            </a:pPr>
            <a:r>
              <a:rPr lang="en-US" altLang="zh-CN" kern="100" dirty="0" smtClean="0">
                <a:latin typeface="Times New Roman" panose="02020603050405020304" pitchFamily="18" charset="0"/>
                <a:cs typeface="Times New Roman" panose="02020603050405020304" pitchFamily="18" charset="0"/>
              </a:rPr>
              <a:t>2.</a:t>
            </a:r>
            <a:r>
              <a:rPr lang="zh-CN" altLang="zh-CN" kern="100" dirty="0" smtClean="0">
                <a:latin typeface="Calibri" panose="020F0502020204030204" pitchFamily="34" charset="0"/>
                <a:ea typeface="楷体_GB2312"/>
                <a:cs typeface="Times New Roman" panose="02020603050405020304" pitchFamily="18" charset="0"/>
              </a:rPr>
              <a:t>是否存在</a:t>
            </a:r>
            <a:r>
              <a:rPr lang="en-US" altLang="zh-CN" kern="100" dirty="0" smtClean="0">
                <a:latin typeface="Calibri" panose="020F0502020204030204" pitchFamily="34" charset="0"/>
                <a:ea typeface="楷体_GB2312"/>
                <a:cs typeface="Times New Roman" panose="02020603050405020304" pitchFamily="18" charset="0"/>
              </a:rPr>
              <a:t>5</a:t>
            </a:r>
            <a:r>
              <a:rPr lang="zh-CN" altLang="zh-CN" kern="100" dirty="0" smtClean="0">
                <a:latin typeface="Calibri" panose="020F0502020204030204" pitchFamily="34" charset="0"/>
                <a:ea typeface="楷体_GB2312"/>
                <a:cs typeface="Times New Roman" panose="02020603050405020304" pitchFamily="18" charset="0"/>
              </a:rPr>
              <a:t>个点的简单图，其度序列为</a:t>
            </a:r>
            <a:r>
              <a:rPr lang="en-US" altLang="zh-CN" kern="100" dirty="0" smtClean="0">
                <a:latin typeface="Calibri" panose="020F0502020204030204" pitchFamily="34" charset="0"/>
                <a:ea typeface="楷体_GB2312"/>
                <a:cs typeface="Times New Roman" panose="02020603050405020304" pitchFamily="18" charset="0"/>
              </a:rPr>
              <a:t>(2, 4, 5, 3, 5)</a:t>
            </a:r>
            <a:r>
              <a:rPr lang="zh-CN" altLang="zh-CN" kern="100" dirty="0" smtClean="0">
                <a:latin typeface="Calibri" panose="020F0502020204030204" pitchFamily="34" charset="0"/>
                <a:ea typeface="楷体_GB2312"/>
                <a:cs typeface="Times New Roman" panose="02020603050405020304" pitchFamily="18" charset="0"/>
              </a:rPr>
              <a:t>？若存在，画出这样的图；否则说明原因。</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tabLst>
                <a:tab pos="533400" algn="l"/>
              </a:tabLst>
              <a:defRPr/>
            </a:pPr>
            <a:r>
              <a:rPr lang="zh-CN" altLang="en-US" kern="100" dirty="0" smtClean="0">
                <a:latin typeface="Calibri" panose="020F0502020204030204" pitchFamily="34" charset="0"/>
                <a:cs typeface="Times New Roman" panose="02020603050405020304" pitchFamily="18" charset="0"/>
              </a:rPr>
              <a:t>解：</a:t>
            </a:r>
            <a:r>
              <a:rPr lang="zh-CN" altLang="zh-CN" kern="100" dirty="0">
                <a:latin typeface="Calibri" panose="020F0502020204030204" pitchFamily="34" charset="0"/>
                <a:ea typeface="楷体_GB2312"/>
                <a:cs typeface="Times New Roman" panose="02020603050405020304" pitchFamily="18" charset="0"/>
              </a:rPr>
              <a:t>不存在，因为图的度数之和应为偶数（</a:t>
            </a:r>
            <a:r>
              <a:rPr lang="en-US" altLang="zh-CN" kern="100" dirty="0">
                <a:latin typeface="Calibri" panose="020F0502020204030204" pitchFamily="34" charset="0"/>
                <a:ea typeface="楷体_GB2312"/>
                <a:cs typeface="Times New Roman" panose="02020603050405020304" pitchFamily="18" charset="0"/>
              </a:rPr>
              <a:t>5</a:t>
            </a:r>
            <a:r>
              <a:rPr lang="zh-CN" altLang="zh-CN" kern="100" dirty="0">
                <a:latin typeface="Calibri" panose="020F0502020204030204" pitchFamily="34" charset="0"/>
                <a:ea typeface="楷体_GB2312"/>
                <a:cs typeface="Times New Roman" panose="02020603050405020304" pitchFamily="18" charset="0"/>
              </a:rPr>
              <a:t>点的简单图不存在最大度为</a:t>
            </a:r>
            <a:r>
              <a:rPr lang="en-US" altLang="zh-CN" kern="100" dirty="0">
                <a:latin typeface="Calibri" panose="020F0502020204030204" pitchFamily="34" charset="0"/>
                <a:ea typeface="楷体_GB2312"/>
                <a:cs typeface="Times New Roman" panose="02020603050405020304" pitchFamily="18" charset="0"/>
              </a:rPr>
              <a:t>4</a:t>
            </a:r>
            <a:r>
              <a:rPr lang="zh-CN" altLang="zh-CN" kern="100" dirty="0">
                <a:latin typeface="Calibri" panose="020F0502020204030204" pitchFamily="34" charset="0"/>
                <a:ea typeface="楷体_GB2312"/>
                <a:cs typeface="Times New Roman" panose="02020603050405020304" pitchFamily="18" charset="0"/>
              </a:rPr>
              <a:t>）</a:t>
            </a:r>
            <a:endParaRPr lang="zh-CN" altLang="zh-CN" sz="2400" kern="100" dirty="0" smtClean="0">
              <a:latin typeface="Calibri" panose="020F0502020204030204" pitchFamily="34" charset="0"/>
              <a:cs typeface="Times New Roman" panose="02020603050405020304" pitchFamily="18" charset="0"/>
            </a:endParaRPr>
          </a:p>
          <a:p>
            <a:pPr marL="0" indent="0" algn="just">
              <a:spcBef>
                <a:spcPts val="600"/>
              </a:spcBef>
              <a:spcAft>
                <a:spcPts val="0"/>
              </a:spcAft>
              <a:buFont typeface="Wingdings" panose="05000000000000000000" pitchFamily="2" charset="2"/>
              <a:buNone/>
              <a:tabLst>
                <a:tab pos="344805" algn="l"/>
              </a:tabLst>
              <a:defRPr/>
            </a:pPr>
            <a:endParaRPr lang="zh-CN" altLang="zh-CN" kern="100" dirty="0" smtClean="0">
              <a:latin typeface="Calibri" panose="020F0502020204030204" pitchFamily="34" charset="0"/>
              <a:cs typeface="Times New Roman" panose="02020603050405020304" pitchFamily="18" charset="0"/>
            </a:endParaRPr>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0650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B7F93D8-8DCF-4709-BC9A-429907ADC32C}" type="slidenum">
              <a:rPr kumimoji="0" lang="zh-CN" altLang="en-US" sz="1400" b="0" smtClean="0"/>
              <a:pPr>
                <a:spcBef>
                  <a:spcPct val="0"/>
                </a:spcBef>
                <a:buClrTx/>
                <a:buFontTx/>
                <a:buNone/>
              </a:pPr>
              <a:t>54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anim calcmode="lin" valueType="num">
                                      <p:cBhvr additive="base">
                                        <p:cTn id="1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933450"/>
            <a:ext cx="8305800" cy="5486400"/>
          </a:xfrm>
        </p:spPr>
        <p:txBody>
          <a:bodyPr/>
          <a:lstStyle/>
          <a:p>
            <a:pPr>
              <a:defRPr/>
            </a:pPr>
            <a:r>
              <a:rPr lang="en-US" altLang="zh-CN" dirty="0" smtClean="0"/>
              <a:t>3.</a:t>
            </a:r>
            <a:r>
              <a:rPr lang="zh-CN" altLang="zh-CN" dirty="0"/>
              <a:t>设图</a:t>
            </a:r>
            <a:r>
              <a:rPr lang="en-US" altLang="zh-CN" dirty="0"/>
              <a:t>G</a:t>
            </a:r>
            <a:r>
              <a:rPr lang="zh-CN" altLang="zh-CN" dirty="0"/>
              <a:t>中有</a:t>
            </a:r>
            <a:r>
              <a:rPr lang="en-US" altLang="zh-CN" dirty="0"/>
              <a:t>n</a:t>
            </a:r>
            <a:r>
              <a:rPr lang="zh-CN" altLang="zh-CN" dirty="0"/>
              <a:t>个点</a:t>
            </a:r>
            <a:r>
              <a:rPr lang="en-US" altLang="zh-CN" dirty="0"/>
              <a:t>m</a:t>
            </a:r>
            <a:r>
              <a:rPr lang="zh-CN" altLang="zh-CN" dirty="0"/>
              <a:t>条边，每个点的度不是</a:t>
            </a:r>
            <a:r>
              <a:rPr lang="en-US" altLang="zh-CN" dirty="0"/>
              <a:t>k</a:t>
            </a:r>
            <a:r>
              <a:rPr lang="zh-CN" altLang="zh-CN" dirty="0"/>
              <a:t>就是</a:t>
            </a:r>
            <a:r>
              <a:rPr lang="en-US" altLang="zh-CN" dirty="0"/>
              <a:t>k+1,</a:t>
            </a:r>
            <a:r>
              <a:rPr lang="zh-CN" altLang="zh-CN" dirty="0"/>
              <a:t>求具有</a:t>
            </a:r>
            <a:r>
              <a:rPr lang="en-US" altLang="zh-CN" dirty="0"/>
              <a:t>k</a:t>
            </a:r>
            <a:r>
              <a:rPr lang="zh-CN" altLang="zh-CN" dirty="0"/>
              <a:t>度点的</a:t>
            </a:r>
            <a:r>
              <a:rPr lang="zh-CN" altLang="zh-CN" dirty="0" smtClean="0"/>
              <a:t>个数</a:t>
            </a:r>
            <a:r>
              <a:rPr lang="zh-CN" altLang="en-US" dirty="0" smtClean="0"/>
              <a:t>。</a:t>
            </a:r>
            <a:endParaRPr lang="en-US" altLang="zh-CN" dirty="0" smtClean="0"/>
          </a:p>
          <a:p>
            <a:pPr marL="0" indent="0" algn="just">
              <a:spcAft>
                <a:spcPts val="0"/>
              </a:spcAft>
              <a:buFont typeface="Wingdings" panose="05000000000000000000" pitchFamily="2" charset="2"/>
              <a:buNone/>
              <a:defRPr/>
            </a:pPr>
            <a:r>
              <a:rPr lang="zh-CN" altLang="en-US" dirty="0" smtClean="0"/>
              <a:t>解：</a:t>
            </a:r>
            <a:r>
              <a:rPr lang="en-US" altLang="zh-CN" kern="100" dirty="0" smtClean="0">
                <a:latin typeface="Calibri" panose="020F0502020204030204" pitchFamily="34" charset="0"/>
                <a:cs typeface="Times New Roman" panose="02020603050405020304" pitchFamily="18" charset="0"/>
              </a:rPr>
              <a:t>n(k+1)-2m</a:t>
            </a:r>
          </a:p>
          <a:p>
            <a:pPr algn="just">
              <a:spcAft>
                <a:spcPts val="0"/>
              </a:spcAft>
              <a:defRPr/>
            </a:pPr>
            <a:r>
              <a:rPr lang="en-US" altLang="zh-CN" kern="100" dirty="0" smtClean="0">
                <a:latin typeface="Calibri" panose="020F0502020204030204" pitchFamily="34" charset="0"/>
                <a:cs typeface="Times New Roman" panose="02020603050405020304" pitchFamily="18" charset="0"/>
              </a:rPr>
              <a:t>4.</a:t>
            </a:r>
            <a:r>
              <a:rPr lang="zh-CN" altLang="zh-CN" kern="100" dirty="0" smtClean="0">
                <a:latin typeface="Calibri" panose="020F0502020204030204" pitchFamily="34" charset="0"/>
                <a:ea typeface="楷体_GB2312"/>
                <a:cs typeface="Times New Roman" panose="02020603050405020304" pitchFamily="18" charset="0"/>
              </a:rPr>
              <a:t>判断下面两个邻接矩阵所表示的简单图是否同构？</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en-US" altLang="zh-CN" kern="100" dirty="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r>
              <a:rPr lang="zh-CN" altLang="en-US" kern="100" dirty="0" smtClean="0">
                <a:latin typeface="Calibri" panose="020F0502020204030204" pitchFamily="34" charset="0"/>
                <a:ea typeface="楷体_GB2312"/>
                <a:cs typeface="Times New Roman" panose="02020603050405020304" pitchFamily="18" charset="0"/>
              </a:rPr>
              <a:t>解：不同构</a:t>
            </a:r>
            <a:endParaRPr lang="en-US" altLang="zh-CN" kern="100" dirty="0" smtClean="0">
              <a:latin typeface="Calibri" panose="020F0502020204030204" pitchFamily="34" charset="0"/>
              <a:ea typeface="楷体_GB2312"/>
              <a:cs typeface="Times New Roman" panose="02020603050405020304" pitchFamily="18" charset="0"/>
            </a:endParaRPr>
          </a:p>
          <a:p>
            <a:pPr marL="0" indent="0" algn="just">
              <a:spcAft>
                <a:spcPts val="0"/>
              </a:spcAft>
              <a:buFont typeface="Wingdings" panose="05000000000000000000" pitchFamily="2" charset="2"/>
              <a:buNone/>
              <a:defRPr/>
            </a:pPr>
            <a:endParaRPr lang="zh-CN" altLang="zh-CN"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endParaRPr lang="zh-CN" altLang="en-US" dirty="0"/>
          </a:p>
        </p:txBody>
      </p:sp>
      <p:sp>
        <p:nvSpPr>
          <p:cNvPr id="4" name="标题 3"/>
          <p:cNvSpPr>
            <a:spLocks noGrp="1"/>
          </p:cNvSpPr>
          <p:nvPr>
            <p:ph type="title"/>
          </p:nvPr>
        </p:nvSpPr>
        <p:spPr>
          <a:xfrm>
            <a:off x="533400" y="285750"/>
            <a:ext cx="7772400" cy="647700"/>
          </a:xfrm>
        </p:spPr>
        <p:txBody>
          <a:bodyPr/>
          <a:lstStyle/>
          <a:p>
            <a:pPr algn="l">
              <a:defRPr/>
            </a:pPr>
            <a:r>
              <a:rPr lang="zh-CN" altLang="en-US" sz="3600" dirty="0" smtClean="0"/>
              <a:t>练习</a:t>
            </a:r>
            <a:endParaRPr lang="zh-CN" altLang="en-US" sz="3600" dirty="0"/>
          </a:p>
        </p:txBody>
      </p:sp>
      <p:sp>
        <p:nvSpPr>
          <p:cNvPr id="14" name="矩形 13"/>
          <p:cNvSpPr>
            <a:spLocks noRot="1" noChangeAspect="1" noMove="1" noResize="1" noEditPoints="1" noAdjustHandles="1" noChangeArrowheads="1" noChangeShapeType="1" noTextEdit="1"/>
          </p:cNvSpPr>
          <p:nvPr/>
        </p:nvSpPr>
        <p:spPr>
          <a:xfrm>
            <a:off x="1828800" y="3581400"/>
            <a:ext cx="2590800" cy="1906548"/>
          </a:xfrm>
          <a:prstGeom prst="rect">
            <a:avLst/>
          </a:prstGeom>
          <a:blipFill rotWithShape="0">
            <a:blip r:embed="rId2"/>
            <a:stretch>
              <a:fillRect/>
            </a:stretch>
          </a:blipFill>
        </p:spPr>
        <p:txBody>
          <a:bodyPr/>
          <a:lstStyle/>
          <a:p>
            <a:pPr>
              <a:defRPr/>
            </a:pPr>
            <a:r>
              <a:rPr lang="zh-CN" altLang="en-US">
                <a:noFill/>
              </a:rPr>
              <a:t> </a:t>
            </a:r>
          </a:p>
        </p:txBody>
      </p:sp>
      <p:sp>
        <p:nvSpPr>
          <p:cNvPr id="2" name="矩形 1"/>
          <p:cNvSpPr>
            <a:spLocks noRot="1" noChangeAspect="1" noMove="1" noResize="1" noEditPoints="1" noAdjustHandles="1" noChangeArrowheads="1" noChangeShapeType="1" noTextEdit="1"/>
          </p:cNvSpPr>
          <p:nvPr/>
        </p:nvSpPr>
        <p:spPr>
          <a:xfrm>
            <a:off x="4876800" y="3581400"/>
            <a:ext cx="2774734" cy="1906548"/>
          </a:xfrm>
          <a:prstGeom prst="rect">
            <a:avLst/>
          </a:prstGeom>
          <a:blipFill rotWithShape="0">
            <a:blip r:embed="rId3"/>
            <a:stretch>
              <a:fillRect/>
            </a:stretch>
          </a:blipFill>
        </p:spPr>
        <p:txBody>
          <a:bodyPr/>
          <a:lstStyle/>
          <a:p>
            <a:pPr>
              <a:defRPr/>
            </a:pPr>
            <a:r>
              <a:rPr lang="zh-CN" altLang="en-US">
                <a:noFill/>
              </a:rPr>
              <a:t> </a:t>
            </a:r>
          </a:p>
        </p:txBody>
      </p:sp>
      <p:sp>
        <p:nvSpPr>
          <p:cNvPr id="5" name="页脚占位符 4"/>
          <p:cNvSpPr>
            <a:spLocks noGrp="1"/>
          </p:cNvSpPr>
          <p:nvPr>
            <p:ph type="ftr" sz="quarter" idx="11"/>
          </p:nvPr>
        </p:nvSpPr>
        <p:spPr/>
        <p:txBody>
          <a:bodyPr/>
          <a:lstStyle/>
          <a:p>
            <a:pPr>
              <a:defRPr/>
            </a:pPr>
            <a:endParaRPr lang="en-US" altLang="zh-CN"/>
          </a:p>
        </p:txBody>
      </p:sp>
      <p:sp>
        <p:nvSpPr>
          <p:cNvPr id="107527"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6CF998C-8391-407F-807F-CE94C272BB32}" type="slidenum">
              <a:rPr kumimoji="0" lang="zh-CN" altLang="en-US" sz="1400" b="0" smtClean="0"/>
              <a:pPr>
                <a:spcBef>
                  <a:spcPct val="0"/>
                </a:spcBef>
                <a:buClrTx/>
                <a:buFontTx/>
                <a:buNone/>
              </a:pPr>
              <a:t>55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 calcmode="lin" valueType="num">
                                      <p:cBhvr additive="base">
                                        <p:cTn id="1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5800" y="990600"/>
            <a:ext cx="7772400" cy="5105400"/>
          </a:xfrm>
        </p:spPr>
        <p:txBody>
          <a:bodyPr/>
          <a:lstStyle/>
          <a:p>
            <a:pPr>
              <a:defRPr/>
            </a:pPr>
            <a:r>
              <a:rPr lang="en-US" altLang="zh-CN" sz="3300" kern="100" dirty="0" smtClean="0">
                <a:latin typeface="Calibri" panose="020F0502020204030204" pitchFamily="34" charset="0"/>
                <a:cs typeface="Times New Roman" panose="02020603050405020304" pitchFamily="18" charset="0"/>
              </a:rPr>
              <a:t>5.</a:t>
            </a:r>
            <a:r>
              <a:rPr lang="zh-CN" altLang="zh-CN" sz="3300" kern="100" dirty="0" smtClean="0">
                <a:latin typeface="Calibri" panose="020F0502020204030204" pitchFamily="34" charset="0"/>
                <a:cs typeface="Times New Roman" panose="02020603050405020304" pitchFamily="18" charset="0"/>
              </a:rPr>
              <a:t>设</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为</a:t>
            </a:r>
            <a:r>
              <a:rPr lang="en-US" altLang="zh-CN" sz="3300" kern="100" dirty="0" smtClean="0">
                <a:latin typeface="Calibri" panose="020F0502020204030204" pitchFamily="34" charset="0"/>
                <a:cs typeface="Times New Roman" panose="02020603050405020304" pitchFamily="18" charset="0"/>
              </a:rPr>
              <a:t>n</a:t>
            </a:r>
            <a:r>
              <a:rPr lang="zh-CN" altLang="zh-CN" sz="3300" kern="100" dirty="0" smtClean="0">
                <a:latin typeface="Calibri" panose="020F0502020204030204" pitchFamily="34" charset="0"/>
                <a:cs typeface="Times New Roman" panose="02020603050405020304" pitchFamily="18" charset="0"/>
              </a:rPr>
              <a:t>个点</a:t>
            </a:r>
            <a:r>
              <a:rPr lang="en-US" altLang="zh-CN" sz="3300" kern="100" dirty="0" smtClean="0">
                <a:latin typeface="Calibri" panose="020F0502020204030204" pitchFamily="34" charset="0"/>
                <a:cs typeface="Times New Roman" panose="02020603050405020304" pitchFamily="18" charset="0"/>
              </a:rPr>
              <a:t>m</a:t>
            </a:r>
            <a:r>
              <a:rPr lang="zh-CN" altLang="zh-CN" sz="3300" kern="100" dirty="0" smtClean="0">
                <a:latin typeface="Calibri" panose="020F0502020204030204" pitchFamily="34" charset="0"/>
                <a:cs typeface="Times New Roman" panose="02020603050405020304" pitchFamily="18" charset="0"/>
              </a:rPr>
              <a:t>条边的简单连通图，</a:t>
            </a:r>
            <a:r>
              <a:rPr lang="en-US" altLang="zh-CN" sz="3300" kern="100" dirty="0" smtClean="0">
                <a:latin typeface="Calibri" panose="020F0502020204030204" pitchFamily="34" charset="0"/>
                <a:cs typeface="Times New Roman" panose="02020603050405020304" pitchFamily="18" charset="0"/>
              </a:rPr>
              <a:t>m≥n≥3</a:t>
            </a:r>
            <a:r>
              <a:rPr lang="zh-CN" altLang="zh-CN" sz="3300" kern="100" dirty="0" smtClean="0">
                <a:latin typeface="Calibri" panose="020F0502020204030204" pitchFamily="34" charset="0"/>
                <a:cs typeface="Times New Roman" panose="02020603050405020304" pitchFamily="18" charset="0"/>
              </a:rPr>
              <a:t>，</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中是否一定有回路？</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r>
              <a:rPr lang="zh-CN" altLang="en-US" sz="3300" kern="100" dirty="0" smtClean="0">
                <a:latin typeface="Calibri" panose="020F0502020204030204" pitchFamily="34" charset="0"/>
                <a:cs typeface="Times New Roman" panose="02020603050405020304" pitchFamily="18" charset="0"/>
              </a:rPr>
              <a:t>解：是</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endParaRPr lang="en-US" altLang="zh-CN" sz="3300" kern="100" dirty="0" smtClean="0">
              <a:latin typeface="Calibri" panose="020F0502020204030204" pitchFamily="34" charset="0"/>
              <a:cs typeface="Times New Roman" panose="02020603050405020304" pitchFamily="18" charset="0"/>
            </a:endParaRPr>
          </a:p>
          <a:p>
            <a:pPr>
              <a:defRPr/>
            </a:pPr>
            <a:r>
              <a:rPr lang="en-US" altLang="zh-CN" sz="3300" kern="100" dirty="0" smtClean="0">
                <a:latin typeface="Calibri" panose="020F0502020204030204" pitchFamily="34" charset="0"/>
                <a:cs typeface="Times New Roman" panose="02020603050405020304" pitchFamily="18" charset="0"/>
              </a:rPr>
              <a:t>6.</a:t>
            </a:r>
            <a:r>
              <a:rPr lang="zh-CN" altLang="zh-CN" sz="3300" kern="100" dirty="0" smtClean="0">
                <a:latin typeface="Calibri" panose="020F0502020204030204" pitchFamily="34" charset="0"/>
                <a:cs typeface="Times New Roman" panose="02020603050405020304" pitchFamily="18" charset="0"/>
              </a:rPr>
              <a:t>设简单图</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有</a:t>
            </a:r>
            <a:r>
              <a:rPr lang="en-US" altLang="zh-CN" sz="3300" kern="100" dirty="0" smtClean="0">
                <a:latin typeface="Calibri" panose="020F0502020204030204" pitchFamily="34" charset="0"/>
                <a:cs typeface="Times New Roman" panose="02020603050405020304" pitchFamily="18" charset="0"/>
              </a:rPr>
              <a:t>n</a:t>
            </a:r>
            <a:r>
              <a:rPr lang="zh-CN" altLang="zh-CN" sz="3300" kern="100" dirty="0" smtClean="0">
                <a:latin typeface="Calibri" panose="020F0502020204030204" pitchFamily="34" charset="0"/>
                <a:cs typeface="Times New Roman" panose="02020603050405020304" pitchFamily="18" charset="0"/>
              </a:rPr>
              <a:t>个点</a:t>
            </a:r>
            <a:r>
              <a:rPr lang="en-US" altLang="zh-CN" sz="3300" kern="100" dirty="0" smtClean="0">
                <a:latin typeface="Calibri" panose="020F0502020204030204" pitchFamily="34" charset="0"/>
                <a:cs typeface="Times New Roman" panose="02020603050405020304" pitchFamily="18" charset="0"/>
              </a:rPr>
              <a:t>m</a:t>
            </a:r>
            <a:r>
              <a:rPr lang="zh-CN" altLang="zh-CN" sz="3300" kern="100" dirty="0" smtClean="0">
                <a:latin typeface="Calibri" panose="020F0502020204030204" pitchFamily="34" charset="0"/>
                <a:cs typeface="Times New Roman" panose="02020603050405020304" pitchFamily="18" charset="0"/>
              </a:rPr>
              <a:t>条边，则</a:t>
            </a:r>
            <a:r>
              <a:rPr lang="en-US" altLang="zh-CN" sz="3300" kern="100" dirty="0" smtClean="0">
                <a:latin typeface="Calibri" panose="020F0502020204030204" pitchFamily="34" charset="0"/>
                <a:cs typeface="Times New Roman" panose="02020603050405020304" pitchFamily="18" charset="0"/>
              </a:rPr>
              <a:t>G</a:t>
            </a:r>
            <a:r>
              <a:rPr lang="zh-CN" altLang="zh-CN" sz="3300" kern="100" dirty="0" smtClean="0">
                <a:latin typeface="Calibri" panose="020F0502020204030204" pitchFamily="34" charset="0"/>
                <a:cs typeface="Times New Roman" panose="02020603050405020304" pitchFamily="18" charset="0"/>
              </a:rPr>
              <a:t>的补图有多少条边？</a:t>
            </a:r>
            <a:endParaRPr lang="en-US" altLang="zh-CN" sz="3300" kern="100" dirty="0" smtClean="0">
              <a:latin typeface="Calibri" panose="020F0502020204030204" pitchFamily="34" charset="0"/>
              <a:cs typeface="Times New Roman" panose="02020603050405020304" pitchFamily="18" charset="0"/>
            </a:endParaRPr>
          </a:p>
          <a:p>
            <a:pPr marL="0" indent="0">
              <a:buFont typeface="Wingdings" panose="05000000000000000000" pitchFamily="2" charset="2"/>
              <a:buNone/>
              <a:defRPr/>
            </a:pPr>
            <a:r>
              <a:rPr lang="zh-CN" altLang="en-US" sz="3300" kern="100" dirty="0" smtClean="0">
                <a:latin typeface="Calibri" panose="020F0502020204030204" pitchFamily="34" charset="0"/>
                <a:cs typeface="Times New Roman" panose="02020603050405020304" pitchFamily="18" charset="0"/>
              </a:rPr>
              <a:t>解：</a:t>
            </a:r>
            <a:r>
              <a:rPr lang="en-US" altLang="zh-CN" sz="3300" dirty="0"/>
              <a:t>C</a:t>
            </a:r>
            <a:r>
              <a:rPr lang="en-US" altLang="zh-CN" sz="3300" baseline="-25000" dirty="0"/>
              <a:t>n</a:t>
            </a:r>
            <a:r>
              <a:rPr lang="en-US" altLang="zh-CN" sz="3300" baseline="30000" dirty="0"/>
              <a:t>2</a:t>
            </a:r>
            <a:r>
              <a:rPr lang="en-US" altLang="zh-CN" sz="3300" dirty="0"/>
              <a:t>-m</a:t>
            </a:r>
            <a:r>
              <a:rPr lang="zh-CN" altLang="zh-CN" sz="3300" dirty="0" smtClean="0"/>
              <a:t>，</a:t>
            </a:r>
            <a:r>
              <a:rPr lang="en-US" altLang="zh-CN" sz="3300" dirty="0" smtClean="0"/>
              <a:t>(</a:t>
            </a:r>
            <a:r>
              <a:rPr lang="zh-CN" altLang="zh-CN" sz="3300" dirty="0" smtClean="0"/>
              <a:t>或者</a:t>
            </a:r>
            <a:r>
              <a:rPr lang="en-US" altLang="zh-CN" sz="3300" dirty="0"/>
              <a:t>n(n-1)/2 – </a:t>
            </a:r>
            <a:r>
              <a:rPr lang="en-US" altLang="zh-CN" sz="3300" dirty="0" smtClean="0"/>
              <a:t>m</a:t>
            </a:r>
            <a:r>
              <a:rPr lang="en-US" altLang="zh-CN" dirty="0" smtClean="0"/>
              <a:t>)</a:t>
            </a:r>
            <a:endParaRPr lang="zh-CN" altLang="en-US" dirty="0"/>
          </a:p>
        </p:txBody>
      </p:sp>
      <p:sp>
        <p:nvSpPr>
          <p:cNvPr id="4" name="标题 3"/>
          <p:cNvSpPr>
            <a:spLocks noGrp="1"/>
          </p:cNvSpPr>
          <p:nvPr>
            <p:ph type="title"/>
          </p:nvPr>
        </p:nvSpPr>
        <p:spPr>
          <a:xfrm>
            <a:off x="533400" y="285750"/>
            <a:ext cx="7772400" cy="647700"/>
          </a:xfrm>
        </p:spPr>
        <p:txBody>
          <a:bodyPr/>
          <a:lstStyle/>
          <a:p>
            <a:pPr algn="l">
              <a:defRPr/>
            </a:pPr>
            <a:r>
              <a:rPr lang="zh-CN" altLang="en-US" sz="3600" dirty="0" smtClean="0"/>
              <a:t>练习</a:t>
            </a:r>
            <a:endParaRPr lang="zh-CN" altLang="en-US" sz="3600" dirty="0"/>
          </a:p>
        </p:txBody>
      </p:sp>
      <p:sp>
        <p:nvSpPr>
          <p:cNvPr id="2" name="页脚占位符 1"/>
          <p:cNvSpPr>
            <a:spLocks noGrp="1"/>
          </p:cNvSpPr>
          <p:nvPr>
            <p:ph type="ftr" sz="quarter" idx="11"/>
          </p:nvPr>
        </p:nvSpPr>
        <p:spPr/>
        <p:txBody>
          <a:bodyPr/>
          <a:lstStyle/>
          <a:p>
            <a:pPr>
              <a:defRPr/>
            </a:pPr>
            <a:endParaRPr lang="en-US" altLang="zh-CN"/>
          </a:p>
        </p:txBody>
      </p:sp>
      <p:sp>
        <p:nvSpPr>
          <p:cNvPr id="10854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013BCF1-B589-4C8F-9DF7-4F9EFBF792D2}" type="slidenum">
              <a:rPr kumimoji="0" lang="zh-CN" altLang="en-US" sz="1400" b="0" smtClean="0"/>
              <a:pPr>
                <a:spcBef>
                  <a:spcPct val="0"/>
                </a:spcBef>
                <a:buClrTx/>
                <a:buFontTx/>
                <a:buNone/>
              </a:pPr>
              <a:t>56</a:t>
            </a:fld>
            <a:endParaRPr kumimoji="0" lang="en-US" altLang="zh-CN" sz="1400" b="0" smtClean="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942975"/>
            <a:ext cx="8229600" cy="5029200"/>
          </a:xfrm>
        </p:spPr>
        <p:txBody>
          <a:bodyPr/>
          <a:lstStyle/>
          <a:p>
            <a:pPr>
              <a:defRPr/>
            </a:pPr>
            <a:r>
              <a:rPr lang="en-US" altLang="zh-CN" kern="100" dirty="0" smtClean="0">
                <a:latin typeface="Times New Roman" panose="02020603050405020304" pitchFamily="18" charset="0"/>
                <a:cs typeface="Times New Roman" panose="02020603050405020304" pitchFamily="18" charset="0"/>
              </a:rPr>
              <a:t>7. </a:t>
            </a:r>
            <a:r>
              <a:rPr lang="zh-CN" altLang="zh-CN" kern="100" dirty="0" smtClean="0">
                <a:latin typeface="Times New Roman" panose="02020603050405020304" pitchFamily="18" charset="0"/>
                <a:cs typeface="Times New Roman" panose="02020603050405020304" pitchFamily="18" charset="0"/>
              </a:rPr>
              <a:t>请画出具有</a:t>
            </a:r>
            <a:r>
              <a:rPr lang="en-US" altLang="zh-CN" kern="100" dirty="0" smtClean="0">
                <a:latin typeface="Times New Roman" panose="02020603050405020304" pitchFamily="18" charset="0"/>
              </a:rPr>
              <a:t>4</a:t>
            </a:r>
            <a:r>
              <a:rPr lang="zh-CN" altLang="zh-CN" kern="100" dirty="0" smtClean="0">
                <a:latin typeface="Times New Roman" panose="02020603050405020304" pitchFamily="18" charset="0"/>
                <a:cs typeface="Times New Roman" panose="02020603050405020304" pitchFamily="18" charset="0"/>
              </a:rPr>
              <a:t>个点</a:t>
            </a:r>
            <a:r>
              <a:rPr lang="en-US" altLang="zh-CN" kern="100" dirty="0" smtClean="0">
                <a:latin typeface="Times New Roman" panose="02020603050405020304" pitchFamily="18" charset="0"/>
              </a:rPr>
              <a:t>4</a:t>
            </a:r>
            <a:r>
              <a:rPr lang="zh-CN" altLang="zh-CN" kern="100" dirty="0" smtClean="0">
                <a:latin typeface="Times New Roman" panose="02020603050405020304" pitchFamily="18" charset="0"/>
                <a:cs typeface="Times New Roman" panose="02020603050405020304" pitchFamily="18" charset="0"/>
              </a:rPr>
              <a:t>条边的所有非同构简单图</a:t>
            </a:r>
            <a:r>
              <a:rPr lang="en-US" altLang="zh-CN" kern="100" dirty="0" smtClean="0">
                <a:latin typeface="Times New Roman" panose="02020603050405020304" pitchFamily="18" charset="0"/>
                <a:cs typeface="Times New Roman" panose="02020603050405020304" pitchFamily="18" charset="0"/>
              </a:rPr>
              <a:t>.</a:t>
            </a:r>
          </a:p>
          <a:p>
            <a:pPr marL="0" indent="0">
              <a:buFont typeface="Wingdings" panose="05000000000000000000" pitchFamily="2" charset="2"/>
              <a:buNone/>
              <a:defRPr/>
            </a:pPr>
            <a:r>
              <a:rPr lang="zh-CN" altLang="en-US" kern="100" dirty="0" smtClean="0">
                <a:latin typeface="Times New Roman" panose="02020603050405020304" pitchFamily="18" charset="0"/>
                <a:cs typeface="Times New Roman" panose="02020603050405020304" pitchFamily="18" charset="0"/>
              </a:rPr>
              <a:t>解：</a:t>
            </a:r>
            <a:endParaRPr lang="en-US" altLang="zh-CN" kern="1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defRPr/>
            </a:pPr>
            <a:endParaRPr lang="en-US" altLang="zh-CN" kern="100" dirty="0">
              <a:latin typeface="Times New Roman" panose="02020603050405020304" pitchFamily="18" charset="0"/>
              <a:cs typeface="Times New Roman" panose="02020603050405020304" pitchFamily="18" charset="0"/>
            </a:endParaRPr>
          </a:p>
          <a:p>
            <a:pPr>
              <a:defRPr/>
            </a:pPr>
            <a:r>
              <a:rPr lang="en-US" altLang="zh-CN" kern="100" dirty="0" smtClean="0">
                <a:latin typeface="Times New Roman" panose="02020603050405020304" pitchFamily="18" charset="0"/>
                <a:cs typeface="Times New Roman" panose="02020603050405020304" pitchFamily="18" charset="0"/>
              </a:rPr>
              <a:t>8. </a:t>
            </a:r>
            <a:r>
              <a:rPr lang="zh-CN" altLang="zh-CN" dirty="0" smtClean="0"/>
              <a:t>任何</a:t>
            </a:r>
            <a:r>
              <a:rPr lang="en-US" altLang="zh-CN" dirty="0"/>
              <a:t>6</a:t>
            </a:r>
            <a:r>
              <a:rPr lang="zh-CN" altLang="zh-CN" dirty="0"/>
              <a:t>个人中，要么有</a:t>
            </a:r>
            <a:r>
              <a:rPr lang="en-US" altLang="zh-CN" dirty="0"/>
              <a:t>3</a:t>
            </a:r>
            <a:r>
              <a:rPr lang="zh-CN" altLang="zh-CN" dirty="0"/>
              <a:t>人彼此认识，要么有</a:t>
            </a:r>
            <a:r>
              <a:rPr lang="en-US" altLang="zh-CN" dirty="0"/>
              <a:t>3</a:t>
            </a:r>
            <a:r>
              <a:rPr lang="zh-CN" altLang="zh-CN" dirty="0"/>
              <a:t>人彼此不</a:t>
            </a:r>
            <a:r>
              <a:rPr lang="zh-CN" altLang="zh-CN" dirty="0" smtClean="0"/>
              <a:t>认识</a:t>
            </a:r>
            <a:r>
              <a:rPr lang="zh-CN" altLang="en-US" dirty="0" smtClean="0"/>
              <a:t>，对吗？</a:t>
            </a:r>
            <a:endParaRPr lang="en-US" altLang="zh-CN" dirty="0" smtClean="0"/>
          </a:p>
          <a:p>
            <a:pPr marL="0" indent="0">
              <a:buFont typeface="Wingdings" panose="05000000000000000000" pitchFamily="2" charset="2"/>
              <a:buNone/>
              <a:defRPr/>
            </a:pPr>
            <a:r>
              <a:rPr lang="zh-CN" altLang="en-US" dirty="0" smtClean="0"/>
              <a:t>解：对</a:t>
            </a:r>
            <a:endParaRPr lang="zh-CN" altLang="en-US" dirty="0"/>
          </a:p>
        </p:txBody>
      </p:sp>
      <p:sp>
        <p:nvSpPr>
          <p:cNvPr id="4" name="标题 3"/>
          <p:cNvSpPr>
            <a:spLocks noGrp="1"/>
          </p:cNvSpPr>
          <p:nvPr>
            <p:ph type="title"/>
          </p:nvPr>
        </p:nvSpPr>
        <p:spPr>
          <a:xfrm>
            <a:off x="533400" y="285750"/>
            <a:ext cx="7772400" cy="647700"/>
          </a:xfrm>
        </p:spPr>
        <p:txBody>
          <a:bodyPr/>
          <a:lstStyle/>
          <a:p>
            <a:pPr algn="l">
              <a:defRPr/>
            </a:pPr>
            <a:r>
              <a:rPr lang="zh-CN" altLang="en-US" sz="3600" dirty="0" smtClean="0"/>
              <a:t>练习</a:t>
            </a:r>
            <a:endParaRPr lang="zh-CN" altLang="en-US" sz="3600"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00213" y="1905000"/>
            <a:ext cx="5438775" cy="2133600"/>
          </a:xfrm>
          <a:prstGeom prst="rect">
            <a:avLst/>
          </a:prstGeom>
          <a:solidFill>
            <a:srgbClr val="F8F6B6"/>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2" name="页脚占位符 1"/>
          <p:cNvSpPr>
            <a:spLocks noGrp="1"/>
          </p:cNvSpPr>
          <p:nvPr>
            <p:ph type="ftr" sz="quarter" idx="11"/>
          </p:nvPr>
        </p:nvSpPr>
        <p:spPr/>
        <p:txBody>
          <a:bodyPr/>
          <a:lstStyle/>
          <a:p>
            <a:pPr>
              <a:defRPr/>
            </a:pPr>
            <a:endParaRPr lang="en-US" altLang="zh-CN"/>
          </a:p>
        </p:txBody>
      </p:sp>
      <p:sp>
        <p:nvSpPr>
          <p:cNvPr id="10957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103EC47-5976-47FB-9B0D-1BB8BB28D1BE}" type="slidenum">
              <a:rPr kumimoji="0" lang="zh-CN" altLang="en-US" sz="1400" b="0" smtClean="0"/>
              <a:pPr>
                <a:spcBef>
                  <a:spcPct val="0"/>
                </a:spcBef>
                <a:buClrTx/>
                <a:buFontTx/>
                <a:buNone/>
              </a:pPr>
              <a:t>57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Grp="1" noChangeArrowheads="1"/>
          </p:cNvSpPr>
          <p:nvPr>
            <p:ph type="body" idx="1"/>
          </p:nvPr>
        </p:nvSpPr>
        <p:spPr>
          <a:xfrm>
            <a:off x="304800" y="152400"/>
            <a:ext cx="8610600" cy="6477000"/>
          </a:xfrm>
        </p:spPr>
        <p:txBody>
          <a:bodyPr/>
          <a:lstStyle/>
          <a:p>
            <a:pPr marL="0" algn="just" eaLnBrk="1" hangingPunct="1">
              <a:spcBef>
                <a:spcPct val="0"/>
              </a:spcBef>
            </a:pPr>
            <a:r>
              <a:rPr lang="zh-CN" altLang="en-US" smtClean="0">
                <a:solidFill>
                  <a:schemeClr val="tx2"/>
                </a:solidFill>
                <a:latin typeface="Times New Roman" panose="02020603050405020304" pitchFamily="18" charset="0"/>
              </a:rPr>
              <a:t>例</a:t>
            </a:r>
            <a:r>
              <a:rPr lang="en-US" altLang="zh-CN" smtClean="0">
                <a:solidFill>
                  <a:schemeClr val="tx2"/>
                </a:solidFill>
                <a:latin typeface="Times New Roman" panose="02020603050405020304" pitchFamily="18" charset="0"/>
              </a:rPr>
              <a:t>.</a:t>
            </a:r>
            <a:r>
              <a:rPr lang="en-US" altLang="zh-CN" smtClean="0">
                <a:latin typeface="Times New Roman" panose="02020603050405020304" pitchFamily="18" charset="0"/>
              </a:rPr>
              <a:t> </a:t>
            </a:r>
            <a:r>
              <a:rPr lang="zh-CN" altLang="en-US" smtClean="0">
                <a:latin typeface="Times New Roman" panose="02020603050405020304" pitchFamily="18" charset="0"/>
              </a:rPr>
              <a:t>试证明：对于任何一个具有</a:t>
            </a:r>
            <a:r>
              <a:rPr lang="en-US" altLang="zh-CN" smtClean="0">
                <a:latin typeface="Times New Roman" panose="02020603050405020304" pitchFamily="18" charset="0"/>
              </a:rPr>
              <a:t>6</a:t>
            </a:r>
            <a:r>
              <a:rPr lang="zh-CN" altLang="en-US" smtClean="0">
                <a:latin typeface="Times New Roman" panose="02020603050405020304" pitchFamily="18" charset="0"/>
              </a:rPr>
              <a:t>个点的图，要么它包含一个</a:t>
            </a:r>
            <a:r>
              <a:rPr lang="zh-CN" altLang="en-US" smtClean="0">
                <a:solidFill>
                  <a:srgbClr val="FFFF00"/>
                </a:solidFill>
                <a:latin typeface="Times New Roman" panose="02020603050405020304" pitchFamily="18" charset="0"/>
              </a:rPr>
              <a:t>三角形</a:t>
            </a:r>
            <a:r>
              <a:rPr lang="zh-CN" altLang="en-US" smtClean="0">
                <a:latin typeface="Times New Roman" panose="02020603050405020304" pitchFamily="18" charset="0"/>
              </a:rPr>
              <a:t>，要么它的补图包含一个三角形（即，对于任何一个具有</a:t>
            </a:r>
            <a:r>
              <a:rPr lang="en-US" altLang="zh-CN" smtClean="0">
                <a:latin typeface="Times New Roman" panose="02020603050405020304" pitchFamily="18" charset="0"/>
              </a:rPr>
              <a:t>6</a:t>
            </a:r>
            <a:r>
              <a:rPr lang="zh-CN" altLang="en-US" smtClean="0">
                <a:latin typeface="Times New Roman" panose="02020603050405020304" pitchFamily="18" charset="0"/>
              </a:rPr>
              <a:t>个点的图，该图或它的补图中存在</a:t>
            </a:r>
            <a:r>
              <a:rPr lang="en-US" altLang="zh-CN" smtClean="0">
                <a:latin typeface="Times New Roman" panose="02020603050405020304" pitchFamily="18" charset="0"/>
              </a:rPr>
              <a:t>3</a:t>
            </a:r>
            <a:r>
              <a:rPr lang="zh-CN" altLang="en-US" smtClean="0">
                <a:latin typeface="Times New Roman" panose="02020603050405020304" pitchFamily="18" charset="0"/>
              </a:rPr>
              <a:t>个结点彼此相邻）。</a:t>
            </a:r>
            <a:endParaRPr lang="zh-CN" altLang="en-US" smtClean="0">
              <a:latin typeface="Times New Roman" panose="02020603050405020304" pitchFamily="18" charset="0"/>
              <a:cs typeface="Times New Roman" panose="02020603050405020304" pitchFamily="18" charset="0"/>
            </a:endParaRPr>
          </a:p>
          <a:p>
            <a:pPr marL="0" eaLnBrk="1" hangingPunct="1">
              <a:spcBef>
                <a:spcPct val="0"/>
              </a:spcBef>
              <a:buFont typeface="Wingdings" panose="05000000000000000000" pitchFamily="2" charset="2"/>
              <a:buNone/>
            </a:pPr>
            <a:r>
              <a:rPr lang="zh-CN" altLang="en-US" smtClean="0">
                <a:solidFill>
                  <a:schemeClr val="tx2"/>
                </a:solidFill>
                <a:latin typeface="Times New Roman" panose="02020603050405020304" pitchFamily="18" charset="0"/>
                <a:cs typeface="Times New Roman" panose="02020603050405020304" pitchFamily="18" charset="0"/>
              </a:rPr>
              <a:t>   证明：</a:t>
            </a:r>
            <a:r>
              <a:rPr lang="zh-CN" altLang="en-US" smtClean="0">
                <a:latin typeface="Times New Roman" panose="02020603050405020304" pitchFamily="18" charset="0"/>
                <a:cs typeface="Times New Roman" panose="02020603050405020304" pitchFamily="18" charset="0"/>
              </a:rPr>
              <a:t>设</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为具有</a:t>
            </a:r>
            <a:r>
              <a:rPr lang="en-US" altLang="zh-CN" smtClean="0">
                <a:latin typeface="Times New Roman" panose="02020603050405020304" pitchFamily="18" charset="0"/>
              </a:rPr>
              <a:t>6</a:t>
            </a:r>
            <a:r>
              <a:rPr lang="zh-CN" altLang="en-US" smtClean="0">
                <a:latin typeface="Times New Roman" panose="02020603050405020304" pitchFamily="18" charset="0"/>
                <a:cs typeface="Times New Roman" panose="02020603050405020304" pitchFamily="18" charset="0"/>
              </a:rPr>
              <a:t>个点的图，</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的补图为</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。考察</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中的任意一个点</a:t>
            </a:r>
            <a:r>
              <a:rPr lang="en-US" altLang="zh-CN" smtClean="0">
                <a:latin typeface="Times New Roman" panose="02020603050405020304" pitchFamily="18" charset="0"/>
              </a:rPr>
              <a:t>a</a:t>
            </a:r>
            <a:r>
              <a:rPr lang="zh-CN" altLang="en-US" smtClean="0">
                <a:latin typeface="Times New Roman" panose="02020603050405020304" pitchFamily="18" charset="0"/>
                <a:cs typeface="Times New Roman" panose="02020603050405020304" pitchFamily="18" charset="0"/>
              </a:rPr>
              <a:t>，由补图的定义知，另外</a:t>
            </a:r>
            <a:r>
              <a:rPr lang="en-US" altLang="zh-CN" smtClean="0">
                <a:latin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个点要么在</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中与</a:t>
            </a:r>
            <a:r>
              <a:rPr lang="en-US" altLang="zh-CN" smtClean="0">
                <a:latin typeface="Times New Roman" panose="02020603050405020304" pitchFamily="18" charset="0"/>
              </a:rPr>
              <a:t>a</a:t>
            </a:r>
            <a:r>
              <a:rPr lang="zh-CN" altLang="en-US" smtClean="0">
                <a:latin typeface="Times New Roman" panose="02020603050405020304" pitchFamily="18" charset="0"/>
                <a:cs typeface="Times New Roman" panose="02020603050405020304" pitchFamily="18" charset="0"/>
              </a:rPr>
              <a:t>相邻，要么在</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中与</a:t>
            </a:r>
            <a:r>
              <a:rPr lang="en-US" altLang="zh-CN" smtClean="0">
                <a:latin typeface="Times New Roman" panose="02020603050405020304" pitchFamily="18" charset="0"/>
              </a:rPr>
              <a:t>a</a:t>
            </a:r>
            <a:r>
              <a:rPr lang="zh-CN" altLang="en-US" smtClean="0">
                <a:latin typeface="Times New Roman" panose="02020603050405020304" pitchFamily="18" charset="0"/>
                <a:cs typeface="Times New Roman" panose="02020603050405020304" pitchFamily="18" charset="0"/>
              </a:rPr>
              <a:t>相邻。这样，我们就将这</a:t>
            </a:r>
            <a:r>
              <a:rPr lang="en-US" altLang="zh-CN" smtClean="0">
                <a:latin typeface="Times New Roman" panose="02020603050405020304" pitchFamily="18" charset="0"/>
              </a:rPr>
              <a:t>5</a:t>
            </a:r>
            <a:r>
              <a:rPr lang="zh-CN" altLang="en-US" smtClean="0">
                <a:latin typeface="Times New Roman" panose="02020603050405020304" pitchFamily="18" charset="0"/>
                <a:cs typeface="Times New Roman" panose="02020603050405020304" pitchFamily="18" charset="0"/>
              </a:rPr>
              <a:t>个点分成两类，把在</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中与</a:t>
            </a:r>
            <a:r>
              <a:rPr lang="en-US" altLang="zh-CN" smtClean="0">
                <a:latin typeface="Times New Roman" panose="02020603050405020304" pitchFamily="18" charset="0"/>
              </a:rPr>
              <a:t>a</a:t>
            </a:r>
            <a:r>
              <a:rPr lang="zh-CN" altLang="en-US" smtClean="0">
                <a:latin typeface="Times New Roman" panose="02020603050405020304" pitchFamily="18" charset="0"/>
                <a:cs typeface="Times New Roman" panose="02020603050405020304" pitchFamily="18" charset="0"/>
              </a:rPr>
              <a:t>相邻的点归成一类，在</a:t>
            </a:r>
            <a:r>
              <a:rPr lang="en-US" altLang="zh-CN" smtClean="0">
                <a:latin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中与</a:t>
            </a:r>
            <a:r>
              <a:rPr lang="en-US" altLang="zh-CN" smtClean="0">
                <a:latin typeface="Times New Roman" panose="02020603050405020304" pitchFamily="18" charset="0"/>
              </a:rPr>
              <a:t>a</a:t>
            </a:r>
            <a:r>
              <a:rPr lang="zh-CN" altLang="en-US" smtClean="0">
                <a:latin typeface="Times New Roman" panose="02020603050405020304" pitchFamily="18" charset="0"/>
                <a:cs typeface="Times New Roman" panose="02020603050405020304" pitchFamily="18" charset="0"/>
              </a:rPr>
              <a:t>相邻的点归成另一类。那么，必有一类至少含有三个点，不妨设其中的三个点为</a:t>
            </a:r>
            <a:r>
              <a:rPr lang="en-US" altLang="zh-CN" smtClean="0">
                <a:latin typeface="Times New Roman" panose="02020603050405020304" pitchFamily="18" charset="0"/>
              </a:rPr>
              <a:t>b</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rPr>
              <a:t>c</a:t>
            </a:r>
            <a:r>
              <a:rPr lang="zh-CN" altLang="en-US"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rPr>
              <a:t>d</a:t>
            </a:r>
            <a:r>
              <a:rPr lang="zh-CN" altLang="en-US" smtClean="0">
                <a:latin typeface="Times New Roman" panose="02020603050405020304" pitchFamily="18" charset="0"/>
              </a:rPr>
              <a:t>。</a:t>
            </a:r>
            <a:r>
              <a:rPr lang="zh-CN" altLang="en-US" smtClean="0">
                <a:latin typeface="Times New Roman" panose="02020603050405020304" pitchFamily="18" charset="0"/>
                <a:cs typeface="Times New Roman" panose="02020603050405020304" pitchFamily="18" charset="0"/>
              </a:rPr>
              <a:t>显然，该图必然是</a:t>
            </a:r>
            <a:r>
              <a:rPr lang="en-US" altLang="zh-CN" smtClean="0">
                <a:latin typeface="Times New Roman" panose="02020603050405020304" pitchFamily="18" charset="0"/>
                <a:cs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的子图，这里的</a:t>
            </a:r>
            <a:r>
              <a:rPr lang="en-US" altLang="zh-CN" smtClean="0">
                <a:latin typeface="Times New Roman" panose="02020603050405020304" pitchFamily="18" charset="0"/>
                <a:cs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或者是</a:t>
            </a:r>
            <a:r>
              <a:rPr lang="en-US" altLang="zh-CN" smtClean="0">
                <a:latin typeface="Times New Roman" panose="02020603050405020304" pitchFamily="18" charset="0"/>
                <a:cs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，或者是</a:t>
            </a:r>
            <a:r>
              <a:rPr lang="en-US" altLang="zh-CN" smtClean="0">
                <a:latin typeface="Times New Roman" panose="02020603050405020304" pitchFamily="18" charset="0"/>
                <a:cs typeface="Times New Roman" panose="02020603050405020304" pitchFamily="18" charset="0"/>
              </a:rPr>
              <a:t>G’</a:t>
            </a:r>
            <a:r>
              <a:rPr lang="zh-CN" altLang="en-US" smtClean="0">
                <a:latin typeface="Times New Roman" panose="02020603050405020304" pitchFamily="18" charset="0"/>
                <a:cs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1059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D235FE8-587F-43A4-B27A-DB2A28E51CA9}" type="slidenum">
              <a:rPr kumimoji="0" lang="zh-CN" altLang="en-US" sz="1400" b="0" smtClean="0">
                <a:solidFill>
                  <a:srgbClr val="FFFFFF"/>
                </a:solidFill>
              </a:rPr>
              <a:pPr>
                <a:spcBef>
                  <a:spcPct val="0"/>
                </a:spcBef>
                <a:buClrTx/>
                <a:buFontTx/>
                <a:buNone/>
              </a:pPr>
              <a:t>58</a:t>
            </a:fld>
            <a:endParaRPr kumimoji="0" lang="en-US" altLang="zh-CN" sz="1400" b="0" smtClean="0">
              <a:solidFill>
                <a:srgbClr val="FFFFFF"/>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161925" y="358775"/>
            <a:ext cx="6019800" cy="6118225"/>
          </a:xfrm>
        </p:spPr>
        <p:txBody>
          <a:bodyPr/>
          <a:lstStyle/>
          <a:p>
            <a:pPr marL="0" indent="0" eaLnBrk="1" hangingPunct="1">
              <a:lnSpc>
                <a:spcPct val="110000"/>
              </a:lnSpc>
              <a:spcBef>
                <a:spcPts val="0"/>
              </a:spcBef>
              <a:buFont typeface="Wingdings" panose="05000000000000000000" pitchFamily="2" charset="2"/>
              <a:buNone/>
              <a:defRPr/>
            </a:pPr>
            <a:r>
              <a:rPr lang="en-US" altLang="zh-CN" dirty="0" smtClean="0">
                <a:latin typeface="Times New Roman" panose="02020603050405020304" pitchFamily="18" charset="0"/>
              </a:rPr>
              <a:t>1</a:t>
            </a:r>
            <a:r>
              <a:rPr lang="zh-CN" altLang="en-US" dirty="0" smtClean="0">
                <a:latin typeface="Times New Roman" panose="02020603050405020304" pitchFamily="18" charset="0"/>
              </a:rPr>
              <a:t>）如果边</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cd</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bd</a:t>
            </a:r>
            <a:r>
              <a:rPr lang="zh-CN" altLang="en-US" dirty="0" smtClean="0">
                <a:latin typeface="Times New Roman" panose="02020603050405020304" pitchFamily="18" charset="0"/>
              </a:rPr>
              <a:t>中有一条在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中，不妨设为</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，则在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中包含以</a:t>
            </a:r>
            <a:r>
              <a:rPr lang="en-US" altLang="zh-CN" dirty="0" smtClean="0">
                <a:latin typeface="Times New Roman" panose="02020603050405020304" pitchFamily="18" charset="0"/>
              </a:rPr>
              <a:t>a, b, c</a:t>
            </a:r>
            <a:r>
              <a:rPr lang="zh-CN" altLang="en-US" dirty="0" smtClean="0">
                <a:latin typeface="Times New Roman" panose="02020603050405020304" pitchFamily="18" charset="0"/>
              </a:rPr>
              <a:t>为顶点的三角形。</a:t>
            </a:r>
          </a:p>
          <a:p>
            <a:pPr marL="0" indent="0" eaLnBrk="1" hangingPunct="1">
              <a:lnSpc>
                <a:spcPct val="110000"/>
              </a:lnSpc>
              <a:spcBef>
                <a:spcPts val="0"/>
              </a:spcBef>
              <a:buFont typeface="Wingdings" panose="05000000000000000000" pitchFamily="2" charset="2"/>
              <a:buNone/>
              <a:defRPr/>
            </a:pPr>
            <a:r>
              <a:rPr lang="en-US" altLang="zh-CN" dirty="0" smtClean="0">
                <a:latin typeface="Times New Roman" panose="02020603050405020304" pitchFamily="18" charset="0"/>
              </a:rPr>
              <a:t>2</a:t>
            </a:r>
            <a:r>
              <a:rPr lang="zh-CN" altLang="en-US" dirty="0" smtClean="0">
                <a:latin typeface="Times New Roman" panose="02020603050405020304" pitchFamily="18" charset="0"/>
              </a:rPr>
              <a:t>）否则，如果边</a:t>
            </a:r>
            <a:r>
              <a:rPr lang="en-US" altLang="zh-CN" dirty="0" err="1" smtClean="0">
                <a:latin typeface="Times New Roman" panose="02020603050405020304" pitchFamily="18" charset="0"/>
              </a:rPr>
              <a:t>bc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cd</a:t>
            </a:r>
            <a:r>
              <a:rPr lang="zh-CN" altLang="en-US" dirty="0" smtClean="0">
                <a:latin typeface="Times New Roman" panose="02020603050405020304" pitchFamily="18" charset="0"/>
              </a:rPr>
              <a:t>，</a:t>
            </a:r>
            <a:r>
              <a:rPr lang="en-US" altLang="zh-CN" dirty="0" err="1" smtClean="0">
                <a:latin typeface="Times New Roman" panose="02020603050405020304" pitchFamily="18" charset="0"/>
              </a:rPr>
              <a:t>bd</a:t>
            </a:r>
            <a:r>
              <a:rPr lang="zh-CN" altLang="en-US" dirty="0" smtClean="0">
                <a:latin typeface="Times New Roman" panose="02020603050405020304" pitchFamily="18" charset="0"/>
              </a:rPr>
              <a:t>都不在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中</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那么都一定在</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的补图中，因此，</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的补图中包含以</a:t>
            </a:r>
            <a:r>
              <a:rPr lang="en-US" altLang="zh-CN" dirty="0" smtClean="0">
                <a:latin typeface="Times New Roman" panose="02020603050405020304" pitchFamily="18" charset="0"/>
              </a:rPr>
              <a:t>b</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c</a:t>
            </a:r>
            <a:r>
              <a:rPr lang="zh-CN" altLang="en-US" dirty="0" smtClean="0">
                <a:latin typeface="Times New Roman" panose="02020603050405020304" pitchFamily="18" charset="0"/>
              </a:rPr>
              <a:t>，</a:t>
            </a:r>
            <a:r>
              <a:rPr lang="en-US" altLang="zh-CN" dirty="0" smtClean="0">
                <a:latin typeface="Times New Roman" panose="02020603050405020304" pitchFamily="18" charset="0"/>
              </a:rPr>
              <a:t>d</a:t>
            </a:r>
            <a:r>
              <a:rPr lang="zh-CN" altLang="en-US" dirty="0" smtClean="0">
                <a:latin typeface="Times New Roman" panose="02020603050405020304" pitchFamily="18" charset="0"/>
              </a:rPr>
              <a:t>为顶点的三角形，而</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的补图也或者是</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，或者是</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。综上</a:t>
            </a:r>
            <a:r>
              <a:rPr lang="en-US" altLang="zh-CN" dirty="0" smtClean="0">
                <a:latin typeface="Times New Roman" panose="02020603050405020304" pitchFamily="18" charset="0"/>
              </a:rPr>
              <a:t>,</a:t>
            </a:r>
            <a:r>
              <a:rPr lang="zh-CN" altLang="en-US" dirty="0" smtClean="0">
                <a:latin typeface="Times New Roman" panose="02020603050405020304" pitchFamily="18" charset="0"/>
              </a:rPr>
              <a:t>要么</a:t>
            </a:r>
            <a:r>
              <a:rPr lang="en-US" altLang="zh-CN" dirty="0" smtClean="0">
                <a:latin typeface="Times New Roman" panose="02020603050405020304" pitchFamily="18" charset="0"/>
              </a:rPr>
              <a:t>G</a:t>
            </a:r>
            <a:r>
              <a:rPr lang="zh-CN" altLang="en-US" dirty="0" smtClean="0">
                <a:latin typeface="Times New Roman" panose="02020603050405020304" pitchFamily="18" charset="0"/>
              </a:rPr>
              <a:t>包含一个三角形</a:t>
            </a:r>
            <a:r>
              <a:rPr lang="en-US" altLang="zh-CN" dirty="0" smtClean="0">
                <a:latin typeface="Times New Roman" panose="02020603050405020304" pitchFamily="18" charset="0"/>
              </a:rPr>
              <a:t>, </a:t>
            </a:r>
            <a:r>
              <a:rPr lang="zh-CN" altLang="en-US" dirty="0" smtClean="0">
                <a:latin typeface="Times New Roman" panose="02020603050405020304" pitchFamily="18" charset="0"/>
              </a:rPr>
              <a:t>要么它的补图包含一个三角形。</a:t>
            </a:r>
          </a:p>
          <a:p>
            <a:pPr eaLnBrk="1" hangingPunct="1">
              <a:lnSpc>
                <a:spcPct val="80000"/>
              </a:lnSpc>
              <a:buFont typeface="Wingdings" panose="05000000000000000000" pitchFamily="2" charset="2"/>
              <a:buNone/>
              <a:defRPr/>
            </a:pPr>
            <a:endParaRPr lang="zh-CN" altLang="en-US" sz="2800" dirty="0" smtClean="0"/>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a:p>
            <a:pPr eaLnBrk="1" hangingPunct="1">
              <a:lnSpc>
                <a:spcPct val="80000"/>
              </a:lnSpc>
              <a:buFont typeface="Wingdings" panose="05000000000000000000" pitchFamily="2" charset="2"/>
              <a:buNone/>
              <a:defRPr/>
            </a:pPr>
            <a:endParaRPr lang="en-US" altLang="zh-CN" sz="1800" dirty="0" smtClean="0">
              <a:latin typeface="Times New Roman" panose="02020603050405020304" pitchFamily="18" charset="0"/>
            </a:endParaRPr>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a:p>
            <a:pPr eaLnBrk="1" hangingPunct="1">
              <a:lnSpc>
                <a:spcPct val="80000"/>
              </a:lnSpc>
              <a:buFont typeface="Wingdings" panose="05000000000000000000" pitchFamily="2" charset="2"/>
              <a:buNone/>
              <a:defRPr/>
            </a:pPr>
            <a:r>
              <a:rPr lang="en-US" altLang="zh-CN" sz="1800" dirty="0" smtClean="0">
                <a:latin typeface="Times New Roman" panose="02020603050405020304" pitchFamily="18" charset="0"/>
              </a:rPr>
              <a:t>                           </a:t>
            </a:r>
          </a:p>
        </p:txBody>
      </p:sp>
      <p:grpSp>
        <p:nvGrpSpPr>
          <p:cNvPr id="111619" name="Group 16"/>
          <p:cNvGrpSpPr>
            <a:grpSpLocks/>
          </p:cNvGrpSpPr>
          <p:nvPr/>
        </p:nvGrpSpPr>
        <p:grpSpPr bwMode="auto">
          <a:xfrm>
            <a:off x="6042025" y="130175"/>
            <a:ext cx="3482975" cy="2841625"/>
            <a:chOff x="1632" y="2112"/>
            <a:chExt cx="1536" cy="1259"/>
          </a:xfrm>
        </p:grpSpPr>
        <p:sp>
          <p:nvSpPr>
            <p:cNvPr id="111622" name="Line 5"/>
            <p:cNvSpPr>
              <a:spLocks noChangeShapeType="1"/>
            </p:cNvSpPr>
            <p:nvPr/>
          </p:nvSpPr>
          <p:spPr bwMode="auto">
            <a:xfrm>
              <a:off x="2286" y="2425"/>
              <a:ext cx="0" cy="69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11623" name="Group 15"/>
            <p:cNvGrpSpPr>
              <a:grpSpLocks/>
            </p:cNvGrpSpPr>
            <p:nvPr/>
          </p:nvGrpSpPr>
          <p:grpSpPr bwMode="auto">
            <a:xfrm>
              <a:off x="1632" y="2112"/>
              <a:ext cx="1536" cy="1259"/>
              <a:chOff x="1632" y="2112"/>
              <a:chExt cx="1536" cy="1259"/>
            </a:xfrm>
          </p:grpSpPr>
          <p:sp>
            <p:nvSpPr>
              <p:cNvPr id="111624" name="Line 4"/>
              <p:cNvSpPr>
                <a:spLocks noChangeShapeType="1"/>
              </p:cNvSpPr>
              <p:nvPr/>
            </p:nvSpPr>
            <p:spPr bwMode="auto">
              <a:xfrm flipH="1">
                <a:off x="1770" y="2419"/>
                <a:ext cx="516" cy="45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5" name="Line 8"/>
              <p:cNvSpPr>
                <a:spLocks noChangeShapeType="1"/>
              </p:cNvSpPr>
              <p:nvPr/>
            </p:nvSpPr>
            <p:spPr bwMode="auto">
              <a:xfrm>
                <a:off x="2292" y="2419"/>
                <a:ext cx="582" cy="46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1626" name="Text Box 9"/>
              <p:cNvSpPr txBox="1">
                <a:spLocks noChangeArrowheads="1"/>
              </p:cNvSpPr>
              <p:nvPr/>
            </p:nvSpPr>
            <p:spPr bwMode="auto">
              <a:xfrm>
                <a:off x="2256" y="2112"/>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a</a:t>
                </a:r>
              </a:p>
            </p:txBody>
          </p:sp>
          <p:sp>
            <p:nvSpPr>
              <p:cNvPr id="111627" name="Text Box 10"/>
              <p:cNvSpPr txBox="1">
                <a:spLocks noChangeArrowheads="1"/>
              </p:cNvSpPr>
              <p:nvPr/>
            </p:nvSpPr>
            <p:spPr bwMode="auto">
              <a:xfrm>
                <a:off x="1632" y="2784"/>
                <a:ext cx="336" cy="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b</a:t>
                </a:r>
              </a:p>
            </p:txBody>
          </p:sp>
          <p:sp>
            <p:nvSpPr>
              <p:cNvPr id="111628" name="Text Box 11"/>
              <p:cNvSpPr txBox="1">
                <a:spLocks noChangeArrowheads="1"/>
              </p:cNvSpPr>
              <p:nvPr/>
            </p:nvSpPr>
            <p:spPr bwMode="auto">
              <a:xfrm>
                <a:off x="2160" y="3168"/>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c</a:t>
                </a:r>
              </a:p>
            </p:txBody>
          </p:sp>
          <p:sp>
            <p:nvSpPr>
              <p:cNvPr id="111629" name="Text Box 12"/>
              <p:cNvSpPr txBox="1">
                <a:spLocks noChangeArrowheads="1"/>
              </p:cNvSpPr>
              <p:nvPr/>
            </p:nvSpPr>
            <p:spPr bwMode="auto">
              <a:xfrm>
                <a:off x="2832" y="2880"/>
                <a:ext cx="336"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2400" b="0">
                    <a:solidFill>
                      <a:srgbClr val="FFFFFF"/>
                    </a:solidFill>
                    <a:latin typeface="Times New Roman" panose="02020603050405020304" pitchFamily="18" charset="0"/>
                  </a:rPr>
                  <a:t>d</a:t>
                </a:r>
              </a:p>
            </p:txBody>
          </p:sp>
        </p:grpSp>
      </p:grpSp>
      <p:sp>
        <p:nvSpPr>
          <p:cNvPr id="2" name="页脚占位符 1"/>
          <p:cNvSpPr>
            <a:spLocks noGrp="1"/>
          </p:cNvSpPr>
          <p:nvPr>
            <p:ph type="ftr" sz="quarter" idx="11"/>
          </p:nvPr>
        </p:nvSpPr>
        <p:spPr/>
        <p:txBody>
          <a:bodyPr/>
          <a:lstStyle/>
          <a:p>
            <a:pPr>
              <a:defRPr/>
            </a:pPr>
            <a:endParaRPr lang="en-US" altLang="zh-CN"/>
          </a:p>
        </p:txBody>
      </p:sp>
      <p:sp>
        <p:nvSpPr>
          <p:cNvPr id="1116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5319858-3649-42B9-99FA-07DFE7C4DFD8}" type="slidenum">
              <a:rPr kumimoji="0" lang="zh-CN" altLang="en-US" sz="1400" b="0" smtClean="0">
                <a:solidFill>
                  <a:srgbClr val="FFFFFF"/>
                </a:solidFill>
              </a:rPr>
              <a:pPr>
                <a:spcBef>
                  <a:spcPct val="0"/>
                </a:spcBef>
                <a:buClrTx/>
                <a:buFontTx/>
                <a:buNone/>
              </a:pPr>
              <a:t>59</a:t>
            </a:fld>
            <a:endParaRPr kumimoji="0" lang="en-US" altLang="zh-CN" sz="1400" b="0" smtClean="0">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2" name="Rectangle 2"/>
          <p:cNvSpPr>
            <a:spLocks noGrp="1" noChangeArrowheads="1"/>
          </p:cNvSpPr>
          <p:nvPr>
            <p:ph type="body" idx="1"/>
          </p:nvPr>
        </p:nvSpPr>
        <p:spPr>
          <a:xfrm>
            <a:off x="228600" y="762000"/>
            <a:ext cx="8763000" cy="5105400"/>
          </a:xfrm>
        </p:spPr>
        <p:txBody>
          <a:bodyPr/>
          <a:lstStyle/>
          <a:p>
            <a:pPr marL="0" indent="0">
              <a:buFont typeface="Wingdings" panose="05000000000000000000" pitchFamily="2" charset="2"/>
              <a:buNone/>
              <a:tabLst>
                <a:tab pos="1336675" algn="l"/>
              </a:tabLst>
              <a:defRPr/>
            </a:pPr>
            <a:r>
              <a:rPr lang="en-US" altLang="zh-CN" b="1" dirty="0" smtClean="0">
                <a:latin typeface="Times New Roman" pitchFamily="18" charset="0"/>
              </a:rPr>
              <a:t> </a:t>
            </a:r>
            <a:r>
              <a:rPr lang="en-US" altLang="zh-CN" sz="3200" b="1"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的解释满足</a:t>
            </a:r>
            <a:r>
              <a:rPr lang="en-US" altLang="zh-CN" sz="3200" b="1" dirty="0" smtClean="0">
                <a:solidFill>
                  <a:srgbClr val="FFCC00"/>
                </a:solidFill>
                <a:latin typeface="Times New Roman" pitchFamily="18" charset="0"/>
              </a:rPr>
              <a:t>G</a:t>
            </a:r>
            <a:r>
              <a:rPr lang="zh-CN" altLang="en-US" sz="3200" b="1" dirty="0" smtClean="0">
                <a:solidFill>
                  <a:srgbClr val="FFCC00"/>
                </a:solidFill>
                <a:latin typeface="Times New Roman" pitchFamily="18" charset="0"/>
              </a:rPr>
              <a:t>：</a:t>
            </a:r>
          </a:p>
          <a:p>
            <a:pPr marL="0" indent="0">
              <a:buFont typeface="Wingdings" panose="05000000000000000000" pitchFamily="2" charset="2"/>
              <a:buNone/>
              <a:tabLst>
                <a:tab pos="1336675" algn="l"/>
              </a:tabLst>
              <a:defRPr/>
            </a:pPr>
            <a:r>
              <a:rPr lang="zh-CN" altLang="en-US" b="1" dirty="0" smtClean="0">
                <a:latin typeface="Times New Roman" pitchFamily="18" charset="0"/>
              </a:rPr>
              <a:t>      </a:t>
            </a:r>
            <a:r>
              <a:rPr lang="zh-CN" altLang="en-US" sz="3200" b="1" dirty="0" smtClean="0">
                <a:latin typeface="Times New Roman" pitchFamily="18" charset="0"/>
              </a:rPr>
              <a:t>取一个满足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，设</a:t>
            </a:r>
            <a:r>
              <a:rPr lang="en-US" altLang="zh-CN" sz="3200" b="1" dirty="0" smtClean="0">
                <a:latin typeface="Times New Roman" pitchFamily="18" charset="0"/>
              </a:rPr>
              <a:t>I</a:t>
            </a:r>
            <a:r>
              <a:rPr lang="zh-CN" altLang="en-US" sz="3200" b="1" dirty="0" smtClean="0">
                <a:latin typeface="Times New Roman" pitchFamily="18" charset="0"/>
              </a:rPr>
              <a:t>规定的个体域为</a:t>
            </a:r>
            <a:r>
              <a:rPr lang="en-US" altLang="zh-CN" sz="3200" b="1" dirty="0" smtClean="0">
                <a:latin typeface="Times New Roman" pitchFamily="18" charset="0"/>
              </a:rPr>
              <a:t>D</a:t>
            </a:r>
            <a:r>
              <a:rPr lang="zh-CN" altLang="en-US" sz="3200" b="1" dirty="0" smtClean="0">
                <a:latin typeface="Times New Roman" pitchFamily="18" charset="0"/>
              </a:rPr>
              <a:t>，于是，按照</a:t>
            </a:r>
            <a:r>
              <a:rPr lang="en-US" altLang="zh-CN" sz="3200" b="1" dirty="0" smtClean="0">
                <a:latin typeface="Times New Roman" pitchFamily="18" charset="0"/>
              </a:rPr>
              <a:t>G</a:t>
            </a:r>
            <a:r>
              <a:rPr lang="en-US" altLang="zh-CN" sz="3200" b="1" baseline="-25000" dirty="0" smtClean="0">
                <a:latin typeface="Times New Roman" pitchFamily="18" charset="0"/>
              </a:rPr>
              <a:t>1</a:t>
            </a:r>
            <a:r>
              <a:rPr lang="zh-CN" altLang="en-US" sz="3200" b="1" dirty="0" smtClean="0">
                <a:latin typeface="Times New Roman" pitchFamily="18" charset="0"/>
              </a:rPr>
              <a:t>的构成，可理解为：对每一组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en-US" altLang="zh-CN" sz="3200" b="1" baseline="30000" dirty="0" smtClean="0">
                <a:latin typeface="Times New Roman" pitchFamily="18" charset="0"/>
              </a:rPr>
              <a:t>r-1</a:t>
            </a:r>
            <a:r>
              <a:rPr lang="zh-CN" altLang="en-US" sz="3200" b="1" dirty="0" smtClean="0">
                <a:latin typeface="Times New Roman" pitchFamily="18" charset="0"/>
              </a:rPr>
              <a:t>，都有函数值</a:t>
            </a:r>
            <a:r>
              <a:rPr lang="en-US" altLang="zh-CN" sz="3200" b="1" dirty="0" smtClean="0">
                <a:solidFill>
                  <a:srgbClr val="FFCC00"/>
                </a:solidFill>
                <a:latin typeface="Times New Roman" pitchFamily="18" charset="0"/>
              </a:rPr>
              <a:t>f(x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D</a:t>
            </a:r>
            <a:r>
              <a:rPr lang="zh-CN" altLang="en-US" sz="3200" b="1" dirty="0" smtClean="0">
                <a:latin typeface="Times New Roman" pitchFamily="18" charset="0"/>
              </a:rPr>
              <a:t>，使得</a:t>
            </a:r>
            <a:br>
              <a:rPr lang="zh-CN" altLang="en-US" sz="3200" b="1" dirty="0" smtClean="0">
                <a:latin typeface="Times New Roman" pitchFamily="18" charset="0"/>
              </a:rPr>
            </a:br>
            <a:r>
              <a:rPr lang="en-US" altLang="zh-CN" sz="2800" b="1" dirty="0" smtClean="0">
                <a:latin typeface="Times New Roman" pitchFamily="18" charset="0"/>
              </a:rPr>
              <a:t>Q</a:t>
            </a:r>
            <a:r>
              <a:rPr lang="en-US" altLang="zh-CN" sz="2800" b="1" baseline="-30000" dirty="0" smtClean="0">
                <a:latin typeface="Times New Roman" pitchFamily="18" charset="0"/>
              </a:rPr>
              <a:t>r+1 </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a:t>
            </a:r>
            <a:r>
              <a:rPr lang="en-US" altLang="zh-CN" sz="2800" b="1" dirty="0" err="1" smtClean="0">
                <a:latin typeface="Times New Roman" pitchFamily="18" charset="0"/>
              </a:rPr>
              <a:t>Q</a:t>
            </a:r>
            <a:r>
              <a:rPr lang="en-US" altLang="zh-CN" sz="2800" b="1" baseline="-30000" dirty="0" err="1" smtClean="0">
                <a:latin typeface="Times New Roman" pitchFamily="18" charset="0"/>
              </a:rPr>
              <a:t>n</a:t>
            </a:r>
            <a:r>
              <a:rPr lang="en-US" altLang="zh-CN" sz="2800" b="1" dirty="0" err="1" smtClean="0">
                <a:latin typeface="Times New Roman" pitchFamily="18" charset="0"/>
              </a:rPr>
              <a:t>x</a:t>
            </a:r>
            <a:r>
              <a:rPr lang="en-US" altLang="zh-CN" sz="2800" b="1" baseline="-30000" dirty="0" err="1" smtClean="0">
                <a:latin typeface="Times New Roman" pitchFamily="18" charset="0"/>
              </a:rPr>
              <a:t>n</a:t>
            </a:r>
            <a:r>
              <a:rPr lang="en-US" altLang="zh-CN" sz="2800" b="1" dirty="0" err="1" smtClean="0">
                <a:latin typeface="Times New Roman" pitchFamily="18" charset="0"/>
              </a:rPr>
              <a:t>M</a:t>
            </a:r>
            <a:r>
              <a:rPr lang="en-US" altLang="zh-CN" sz="2800" b="1" dirty="0" smtClean="0">
                <a:latin typeface="Times New Roman" pitchFamily="18" charset="0"/>
              </a:rPr>
              <a:t>(x</a:t>
            </a:r>
            <a:r>
              <a:rPr lang="en-US" altLang="zh-CN" sz="2800" b="1" baseline="-30000" dirty="0" smtClean="0">
                <a:latin typeface="Times New Roman" pitchFamily="18" charset="0"/>
              </a:rPr>
              <a:t>1</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’,f(x</a:t>
            </a:r>
            <a:r>
              <a:rPr lang="en-US" altLang="zh-CN" sz="2800" b="1" baseline="-30000" dirty="0" smtClean="0">
                <a:latin typeface="Times New Roman" pitchFamily="18" charset="0"/>
              </a:rPr>
              <a:t>1</a:t>
            </a:r>
            <a:r>
              <a:rPr lang="en-US" altLang="zh-CN" sz="2800" b="1" dirty="0" smtClean="0">
                <a:latin typeface="Times New Roman" pitchFamily="18" charset="0"/>
              </a:rPr>
              <a:t>’,…,x</a:t>
            </a:r>
            <a:r>
              <a:rPr lang="en-US" altLang="zh-CN" sz="2800" b="1" baseline="-30000" dirty="0" smtClean="0">
                <a:latin typeface="Times New Roman" pitchFamily="18" charset="0"/>
              </a:rPr>
              <a:t>r-1</a:t>
            </a:r>
            <a:r>
              <a:rPr lang="en-US" altLang="zh-CN" sz="2800" b="1" dirty="0" smtClean="0">
                <a:latin typeface="Times New Roman" pitchFamily="18" charset="0"/>
              </a:rPr>
              <a:t>’), x</a:t>
            </a:r>
            <a:r>
              <a:rPr lang="en-US" altLang="zh-CN" sz="2800" b="1" baseline="-30000" dirty="0" smtClean="0">
                <a:latin typeface="Times New Roman" pitchFamily="18" charset="0"/>
              </a:rPr>
              <a:t>r+1</a:t>
            </a:r>
            <a:r>
              <a:rPr lang="en-US" altLang="zh-CN" sz="2800" b="1" dirty="0" smtClean="0">
                <a:latin typeface="Times New Roman" pitchFamily="18" charset="0"/>
              </a:rPr>
              <a:t>,…,</a:t>
            </a:r>
            <a:r>
              <a:rPr lang="en-US" altLang="zh-CN" sz="2800" b="1" dirty="0" err="1" smtClean="0">
                <a:latin typeface="Times New Roman" pitchFamily="18" charset="0"/>
              </a:rPr>
              <a:t>x</a:t>
            </a:r>
            <a:r>
              <a:rPr lang="en-US" altLang="zh-CN" sz="2800" b="1" baseline="-30000" dirty="0" err="1" smtClean="0">
                <a:latin typeface="Times New Roman" pitchFamily="18" charset="0"/>
              </a:rPr>
              <a:t>n</a:t>
            </a:r>
            <a:r>
              <a:rPr lang="en-US" altLang="zh-CN" sz="2800" b="1" dirty="0" smtClean="0">
                <a:latin typeface="Times New Roman" pitchFamily="18" charset="0"/>
              </a:rPr>
              <a:t>)</a:t>
            </a:r>
          </a:p>
          <a:p>
            <a:pPr marL="0" indent="0">
              <a:buFont typeface="Wingdings" panose="05000000000000000000" pitchFamily="2" charset="2"/>
              <a:buNone/>
              <a:tabLst>
                <a:tab pos="1336675" algn="l"/>
              </a:tabLst>
              <a:defRPr/>
            </a:pPr>
            <a:r>
              <a:rPr lang="zh-CN" altLang="en-US" sz="3200" b="1" dirty="0" smtClean="0">
                <a:latin typeface="宋体" pitchFamily="2" charset="-122"/>
              </a:rPr>
              <a:t>在</a:t>
            </a:r>
            <a:r>
              <a:rPr lang="en-US" altLang="zh-CN" sz="3200" b="1" dirty="0" smtClean="0">
                <a:latin typeface="Times New Roman" pitchFamily="18" charset="0"/>
              </a:rPr>
              <a:t>I</a:t>
            </a:r>
            <a:r>
              <a:rPr lang="zh-CN" altLang="en-US" sz="3200" b="1" dirty="0" smtClean="0">
                <a:latin typeface="宋体" pitchFamily="2" charset="-122"/>
              </a:rPr>
              <a:t>下取</a:t>
            </a:r>
            <a:r>
              <a:rPr lang="en-US" altLang="zh-CN" sz="3200" b="1" dirty="0" smtClean="0">
                <a:latin typeface="Times New Roman" pitchFamily="18" charset="0"/>
              </a:rPr>
              <a:t>1</a:t>
            </a:r>
            <a:r>
              <a:rPr lang="zh-CN" altLang="en-US" sz="3200" b="1" dirty="0" smtClean="0">
                <a:latin typeface="宋体" pitchFamily="2" charset="-122"/>
              </a:rPr>
              <a:t>值。</a:t>
            </a:r>
            <a:r>
              <a:rPr lang="zh-CN" altLang="en-US" sz="3200" b="1" dirty="0" smtClean="0">
                <a:latin typeface="Times New Roman" pitchFamily="18" charset="0"/>
              </a:rPr>
              <a:t>所以</a:t>
            </a:r>
          </a:p>
          <a:p>
            <a:pPr marL="0" indent="0">
              <a:buFont typeface="Wingdings" panose="05000000000000000000" pitchFamily="2" charset="2"/>
              <a:buNone/>
              <a:tabLst>
                <a:tab pos="1336675" algn="l"/>
              </a:tabLst>
              <a:defRPr/>
            </a:pPr>
            <a:r>
              <a:rPr lang="en-US" altLang="zh-CN" sz="3200" b="1" dirty="0" smtClean="0">
                <a:latin typeface="Times New Roman" pitchFamily="18" charset="0"/>
              </a:rPr>
              <a:t>G=</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a:t>
            </a:r>
            <a:r>
              <a:rPr lang="en-US" altLang="zh-CN" sz="3200" b="1" dirty="0" smtClean="0">
                <a:latin typeface="Times New Roman" pitchFamily="18" charset="0"/>
              </a:rPr>
              <a:t>Q</a:t>
            </a:r>
            <a:r>
              <a:rPr lang="en-US" altLang="zh-CN" sz="3200" b="1" baseline="-30000" dirty="0" smtClean="0">
                <a:latin typeface="Times New Roman" pitchFamily="18" charset="0"/>
              </a:rPr>
              <a:t>r+1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err="1" smtClean="0">
                <a:latin typeface="Times New Roman" pitchFamily="18" charset="0"/>
              </a:rPr>
              <a:t>Q</a:t>
            </a:r>
            <a:r>
              <a:rPr lang="en-US" altLang="zh-CN" sz="3200" b="1" baseline="-30000" dirty="0" err="1" smtClean="0">
                <a:latin typeface="Times New Roman" pitchFamily="18" charset="0"/>
              </a:rPr>
              <a:t>n</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err="1" smtClean="0">
                <a:latin typeface="Times New Roman" pitchFamily="18" charset="0"/>
              </a:rPr>
              <a:t>M</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a:t>
            </a:r>
            <a:r>
              <a:rPr lang="en-US" altLang="zh-CN" sz="3200" b="1" dirty="0" err="1" smtClean="0">
                <a:solidFill>
                  <a:srgbClr val="FFFFFF"/>
                </a:solidFill>
                <a:latin typeface="Times New Roman" pitchFamily="18" charset="0"/>
              </a:rPr>
              <a:t>x</a:t>
            </a:r>
            <a:r>
              <a:rPr lang="en-US" altLang="zh-CN" sz="3200" b="1" baseline="-30000" dirty="0" err="1" smtClean="0">
                <a:solidFill>
                  <a:srgbClr val="FFFFFF"/>
                </a:solidFill>
                <a:latin typeface="Times New Roman" pitchFamily="18" charset="0"/>
              </a:rPr>
              <a:t>r</a:t>
            </a:r>
            <a:r>
              <a:rPr lang="en-US" altLang="zh-CN" sz="3200" b="1" dirty="0" smtClean="0">
                <a:latin typeface="Times New Roman" pitchFamily="18" charset="0"/>
              </a:rPr>
              <a:t>,</a:t>
            </a:r>
            <a:r>
              <a:rPr lang="en-US" altLang="zh-CN" sz="3200" b="1" dirty="0">
                <a:latin typeface="Times New Roman" pitchFamily="18" charset="0"/>
              </a:rPr>
              <a:t> …</a:t>
            </a:r>
            <a:r>
              <a:rPr lang="en-US" altLang="zh-CN" sz="3200" b="1" dirty="0" err="1" smtClean="0">
                <a:latin typeface="Times New Roman" pitchFamily="18" charset="0"/>
              </a:rPr>
              <a:t>x</a:t>
            </a:r>
            <a:r>
              <a:rPr lang="en-US" altLang="zh-CN" sz="3200" b="1" baseline="-30000" dirty="0" err="1" smtClean="0">
                <a:latin typeface="Times New Roman" pitchFamily="18" charset="0"/>
              </a:rPr>
              <a:t>n</a:t>
            </a:r>
            <a:r>
              <a:rPr lang="en-US" altLang="zh-CN" sz="3200" b="1" dirty="0" smtClean="0">
                <a:latin typeface="Times New Roman" pitchFamily="18" charset="0"/>
              </a:rPr>
              <a:t>)</a:t>
            </a:r>
          </a:p>
          <a:p>
            <a:pPr marL="0" indent="0">
              <a:buFont typeface="Wingdings" panose="05000000000000000000" pitchFamily="2" charset="2"/>
              <a:buNone/>
              <a:tabLst>
                <a:tab pos="1336675" algn="l"/>
              </a:tabLst>
              <a:defRPr/>
            </a:pP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下为真，即</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0C8652F7-5873-4E51-97B7-CD744357A74A}" type="slidenum">
              <a:rPr lang="en-US" altLang="zh-CN" smtClean="0">
                <a:solidFill>
                  <a:srgbClr val="FFFFFF"/>
                </a:solidFill>
              </a:rPr>
              <a:pPr>
                <a:defRPr/>
              </a:pPr>
              <a:t>6</a:t>
            </a:fld>
            <a:endParaRPr lang="en-US" altLang="zh-CN">
              <a:solidFill>
                <a:srgbClr val="FFFFFF"/>
              </a:solidFill>
            </a:endParaRPr>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3145334085"/>
      </p:ext>
    </p:extLst>
  </p:cSld>
  <p:clrMapOvr>
    <a:masterClrMapping/>
  </p:clrMapOvr>
  <p:transition>
    <p:random/>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228600" y="255588"/>
            <a:ext cx="8610600" cy="708025"/>
          </a:xfrm>
        </p:spPr>
        <p:txBody>
          <a:bodyPr/>
          <a:lstStyle/>
          <a:p>
            <a:pPr algn="l" eaLnBrk="1" hangingPunct="1">
              <a:defRPr/>
            </a:pPr>
            <a:r>
              <a:rPr lang="zh-CN" altLang="en-US" sz="4000" dirty="0" smtClean="0">
                <a:latin typeface="宋体" pitchFamily="2" charset="-122"/>
                <a:ea typeface="宋体" pitchFamily="2" charset="-122"/>
              </a:rPr>
              <a:t>定义</a:t>
            </a:r>
            <a:r>
              <a:rPr lang="zh-CN" altLang="en-US" sz="4000" dirty="0" smtClean="0">
                <a:latin typeface="Times New Roman" pitchFamily="18" charset="0"/>
                <a:ea typeface="宋体" pitchFamily="2" charset="-122"/>
              </a:rPr>
              <a:t> </a:t>
            </a:r>
          </a:p>
        </p:txBody>
      </p:sp>
      <p:sp>
        <p:nvSpPr>
          <p:cNvPr id="54275" name="Rectangle 3"/>
          <p:cNvSpPr>
            <a:spLocks noGrp="1" noChangeArrowheads="1"/>
          </p:cNvSpPr>
          <p:nvPr>
            <p:ph type="body" idx="1"/>
          </p:nvPr>
        </p:nvSpPr>
        <p:spPr>
          <a:xfrm>
            <a:off x="228600" y="1066800"/>
            <a:ext cx="8763000" cy="5257800"/>
          </a:xfrm>
        </p:spPr>
        <p:txBody>
          <a:bodyPr/>
          <a:lstStyle/>
          <a:p>
            <a:pPr marL="0" indent="0" eaLnBrk="1" hangingPunct="1">
              <a:lnSpc>
                <a:spcPct val="125000"/>
              </a:lnSpc>
              <a:tabLst>
                <a:tab pos="669925" algn="l"/>
              </a:tabLst>
            </a:pPr>
            <a:r>
              <a:rPr lang="zh-CN" altLang="en-US" smtClean="0">
                <a:latin typeface="Times New Roman" panose="02020603050405020304" pitchFamily="18" charset="0"/>
              </a:rPr>
              <a:t>设</a:t>
            </a:r>
            <a:r>
              <a:rPr lang="en-US" altLang="zh-CN" smtClean="0">
                <a:latin typeface="Times New Roman" panose="02020603050405020304" pitchFamily="18" charset="0"/>
              </a:rPr>
              <a:t>G＝(P，L)</a:t>
            </a:r>
            <a:r>
              <a:rPr lang="zh-CN" altLang="en-US" smtClean="0">
                <a:latin typeface="Times New Roman" panose="02020603050405020304" pitchFamily="18" charset="0"/>
              </a:rPr>
              <a:t>是图，</a:t>
            </a:r>
            <a:r>
              <a:rPr lang="en-US" altLang="zh-CN" smtClean="0">
                <a:latin typeface="Times New Roman" panose="02020603050405020304" pitchFamily="18" charset="0"/>
              </a:rPr>
              <a:t>G</a:t>
            </a:r>
            <a:r>
              <a:rPr lang="zh-CN" altLang="en-US" smtClean="0">
                <a:latin typeface="Times New Roman" panose="02020603050405020304" pitchFamily="18" charset="0"/>
              </a:rPr>
              <a:t>中两点</a:t>
            </a:r>
            <a:r>
              <a:rPr lang="en-US" altLang="zh-CN" smtClean="0">
                <a:latin typeface="Times New Roman" panose="02020603050405020304" pitchFamily="18" charset="0"/>
              </a:rPr>
              <a:t>u,v，</a:t>
            </a:r>
            <a:r>
              <a:rPr lang="zh-CN" altLang="en-US" smtClean="0">
                <a:latin typeface="Times New Roman" panose="02020603050405020304" pitchFamily="18" charset="0"/>
              </a:rPr>
              <a:t>如果从</a:t>
            </a:r>
          </a:p>
          <a:p>
            <a:pPr marL="0" indent="0" eaLnBrk="1" hangingPunct="1">
              <a:lnSpc>
                <a:spcPct val="125000"/>
              </a:lnSpc>
              <a:buFont typeface="Wingdings" panose="05000000000000000000" pitchFamily="2" charset="2"/>
              <a:buNone/>
              <a:tabLst>
                <a:tab pos="669925" algn="l"/>
              </a:tabLst>
            </a:pPr>
            <a:r>
              <a:rPr lang="en-US" altLang="zh-CN" smtClean="0">
                <a:latin typeface="Times New Roman" panose="02020603050405020304" pitchFamily="18" charset="0"/>
              </a:rPr>
              <a:t>   u</a:t>
            </a:r>
            <a:r>
              <a:rPr lang="zh-CN" altLang="en-US" smtClean="0">
                <a:latin typeface="Times New Roman" panose="02020603050405020304" pitchFamily="18" charset="0"/>
              </a:rPr>
              <a:t>到</a:t>
            </a:r>
            <a:r>
              <a:rPr lang="en-US" altLang="zh-CN" smtClean="0">
                <a:latin typeface="Times New Roman" panose="02020603050405020304" pitchFamily="18" charset="0"/>
              </a:rPr>
              <a:t>v</a:t>
            </a:r>
            <a:r>
              <a:rPr lang="zh-CN" altLang="en-US" smtClean="0">
                <a:latin typeface="Times New Roman" panose="02020603050405020304" pitchFamily="18" charset="0"/>
              </a:rPr>
              <a:t>有一条路，则称</a:t>
            </a:r>
            <a:r>
              <a:rPr lang="en-US" altLang="zh-CN" smtClean="0">
                <a:latin typeface="Times New Roman" panose="02020603050405020304" pitchFamily="18" charset="0"/>
              </a:rPr>
              <a:t>u</a:t>
            </a:r>
            <a:r>
              <a:rPr lang="zh-CN" altLang="en-US" smtClean="0">
                <a:latin typeface="Times New Roman" panose="02020603050405020304" pitchFamily="18" charset="0"/>
              </a:rPr>
              <a:t>与</a:t>
            </a:r>
            <a:r>
              <a:rPr lang="en-US" altLang="zh-CN" smtClean="0">
                <a:latin typeface="Times New Roman" panose="02020603050405020304" pitchFamily="18" charset="0"/>
              </a:rPr>
              <a:t>v</a:t>
            </a:r>
            <a:r>
              <a:rPr lang="zh-CN" altLang="en-US" smtClean="0">
                <a:latin typeface="Times New Roman" panose="02020603050405020304" pitchFamily="18" charset="0"/>
              </a:rPr>
              <a:t>是</a:t>
            </a:r>
            <a:r>
              <a:rPr lang="zh-CN" altLang="en-US" smtClean="0">
                <a:solidFill>
                  <a:schemeClr val="tx2"/>
                </a:solidFill>
                <a:latin typeface="Times New Roman" panose="02020603050405020304" pitchFamily="18" charset="0"/>
              </a:rPr>
              <a:t>相连的</a:t>
            </a:r>
            <a:r>
              <a:rPr lang="zh-CN" altLang="en-US" smtClean="0">
                <a:latin typeface="Times New Roman" panose="02020603050405020304" pitchFamily="18" charset="0"/>
              </a:rPr>
              <a:t>。</a:t>
            </a:r>
          </a:p>
          <a:p>
            <a:pPr marL="0" indent="0" eaLnBrk="1" hangingPunct="1">
              <a:lnSpc>
                <a:spcPct val="125000"/>
              </a:lnSpc>
              <a:tabLst>
                <a:tab pos="669925" algn="l"/>
              </a:tabLst>
            </a:pPr>
            <a:r>
              <a:rPr lang="zh-CN" altLang="en-US" smtClean="0">
                <a:latin typeface="Times New Roman" panose="02020603050405020304" pitchFamily="18" charset="0"/>
              </a:rPr>
              <a:t>规定：点</a:t>
            </a:r>
            <a:r>
              <a:rPr lang="en-US" altLang="zh-CN" smtClean="0">
                <a:latin typeface="Times New Roman" panose="02020603050405020304" pitchFamily="18" charset="0"/>
              </a:rPr>
              <a:t>v</a:t>
            </a:r>
            <a:r>
              <a:rPr lang="zh-CN" altLang="en-US" smtClean="0">
                <a:latin typeface="Times New Roman" panose="02020603050405020304" pitchFamily="18" charset="0"/>
              </a:rPr>
              <a:t>与自身是相连的。</a:t>
            </a:r>
          </a:p>
          <a:p>
            <a:pPr marL="0" indent="0" eaLnBrk="1" hangingPunct="1">
              <a:lnSpc>
                <a:spcPct val="125000"/>
              </a:lnSpc>
              <a:tabLst>
                <a:tab pos="669925" algn="l"/>
              </a:tabLst>
            </a:pPr>
            <a:r>
              <a:rPr lang="en-US" altLang="zh-CN" smtClean="0">
                <a:latin typeface="Times New Roman" panose="02020603050405020304" pitchFamily="18" charset="0"/>
              </a:rPr>
              <a:t>G</a:t>
            </a:r>
            <a:r>
              <a:rPr lang="zh-CN" altLang="en-US" smtClean="0">
                <a:latin typeface="Times New Roman" panose="02020603050405020304" pitchFamily="18" charset="0"/>
              </a:rPr>
              <a:t>中两点之间的相连关系是一个等价关系。</a:t>
            </a:r>
          </a:p>
          <a:p>
            <a:pPr marL="0" indent="0" eaLnBrk="1" hangingPunct="1">
              <a:lnSpc>
                <a:spcPct val="125000"/>
              </a:lnSpc>
              <a:buFont typeface="Wingdings" panose="05000000000000000000" pitchFamily="2" charset="2"/>
              <a:buNone/>
              <a:tabLst>
                <a:tab pos="669925" algn="l"/>
              </a:tabLst>
            </a:pPr>
            <a:r>
              <a:rPr lang="zh-CN" altLang="en-US" smtClean="0">
                <a:latin typeface="Times New Roman" panose="02020603050405020304" pitchFamily="18" charset="0"/>
              </a:rPr>
              <a:t>在此等价关系下，集合</a:t>
            </a:r>
            <a:r>
              <a:rPr lang="en-US" altLang="zh-CN" smtClean="0">
                <a:latin typeface="Times New Roman" panose="02020603050405020304" pitchFamily="18" charset="0"/>
              </a:rPr>
              <a:t>P(G)</a:t>
            </a:r>
            <a:r>
              <a:rPr lang="zh-CN" altLang="en-US" smtClean="0">
                <a:latin typeface="Times New Roman" panose="02020603050405020304" pitchFamily="18" charset="0"/>
              </a:rPr>
              <a:t>必分成一些等价类，不妨设为</a:t>
            </a:r>
            <a:r>
              <a:rPr lang="en-US" altLang="zh-CN" smtClean="0">
                <a:latin typeface="Times New Roman" panose="02020603050405020304" pitchFamily="18" charset="0"/>
              </a:rPr>
              <a:t>S</a:t>
            </a:r>
            <a:r>
              <a:rPr lang="en-US" altLang="zh-CN" baseline="-30000" smtClean="0">
                <a:latin typeface="Times New Roman" panose="02020603050405020304" pitchFamily="18" charset="0"/>
              </a:rPr>
              <a:t>1</a:t>
            </a:r>
            <a:r>
              <a:rPr lang="en-US" altLang="zh-CN" smtClean="0">
                <a:latin typeface="Times New Roman" panose="02020603050405020304" pitchFamily="18" charset="0"/>
              </a:rPr>
              <a:t>,…,S</a:t>
            </a:r>
            <a:r>
              <a:rPr lang="en-US" altLang="zh-CN" baseline="-30000" smtClean="0">
                <a:latin typeface="Times New Roman" panose="02020603050405020304" pitchFamily="18" charset="0"/>
              </a:rPr>
              <a:t>n</a:t>
            </a:r>
            <a:r>
              <a:rPr lang="en-US" altLang="zh-CN" smtClean="0">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1264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7B6081E-D7D8-4AD0-ACB5-E487C2FCE048}" type="slidenum">
              <a:rPr kumimoji="0" lang="zh-CN" altLang="en-US" sz="1400" b="0" smtClean="0"/>
              <a:pPr>
                <a:spcBef>
                  <a:spcPct val="0"/>
                </a:spcBef>
                <a:buClrTx/>
                <a:buFontTx/>
                <a:buNone/>
              </a:pPr>
              <a:t>60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4275">
                                            <p:txEl>
                                              <p:pRg st="2" end="2"/>
                                            </p:txEl>
                                          </p:spTgt>
                                        </p:tgtEl>
                                        <p:attrNameLst>
                                          <p:attrName>style.visibility</p:attrName>
                                        </p:attrNameLst>
                                      </p:cBhvr>
                                      <p:to>
                                        <p:strVal val="visible"/>
                                      </p:to>
                                    </p:set>
                                    <p:anim calcmode="lin" valueType="num">
                                      <p:cBhvr additive="base">
                                        <p:cTn id="7" dur="500" fill="hold"/>
                                        <p:tgtEl>
                                          <p:spTgt spid="542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2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4275">
                                            <p:txEl>
                                              <p:pRg st="3" end="3"/>
                                            </p:txEl>
                                          </p:spTgt>
                                        </p:tgtEl>
                                        <p:attrNameLst>
                                          <p:attrName>style.visibility</p:attrName>
                                        </p:attrNameLst>
                                      </p:cBhvr>
                                      <p:to>
                                        <p:strVal val="visible"/>
                                      </p:to>
                                    </p:set>
                                    <p:anim calcmode="lin" valueType="num">
                                      <p:cBhvr additive="base">
                                        <p:cTn id="13" dur="500" fill="hold"/>
                                        <p:tgtEl>
                                          <p:spTgt spid="54275">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4275">
                                            <p:txEl>
                                              <p:pRg st="3" end="3"/>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4275">
                                            <p:txEl>
                                              <p:pRg st="4" end="4"/>
                                            </p:txEl>
                                          </p:spTgt>
                                        </p:tgtEl>
                                        <p:attrNameLst>
                                          <p:attrName>style.visibility</p:attrName>
                                        </p:attrNameLst>
                                      </p:cBhvr>
                                      <p:to>
                                        <p:strVal val="visible"/>
                                      </p:to>
                                    </p:set>
                                    <p:anim calcmode="lin" valueType="num">
                                      <p:cBhvr additive="base">
                                        <p:cTn id="17" dur="500" fill="hold"/>
                                        <p:tgtEl>
                                          <p:spTgt spid="5427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427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152400" y="457200"/>
            <a:ext cx="8763000" cy="5715000"/>
          </a:xfrm>
        </p:spPr>
        <p:txBody>
          <a:bodyPr/>
          <a:lstStyle/>
          <a:p>
            <a:pPr eaLnBrk="1" hangingPunct="1">
              <a:lnSpc>
                <a:spcPct val="125000"/>
              </a:lnSpc>
            </a:pPr>
            <a:r>
              <a:rPr lang="zh-CN" altLang="en-US" smtClean="0">
                <a:latin typeface="Times New Roman" panose="02020603050405020304" pitchFamily="18" charset="0"/>
              </a:rPr>
              <a:t>每一个</a:t>
            </a:r>
            <a:r>
              <a:rPr lang="en-US" altLang="zh-CN" smtClean="0">
                <a:latin typeface="Times New Roman" panose="02020603050405020304" pitchFamily="18" charset="0"/>
              </a:rPr>
              <a:t>S</a:t>
            </a:r>
            <a:r>
              <a:rPr lang="en-US" altLang="zh-CN" baseline="-30000" smtClean="0">
                <a:latin typeface="Times New Roman" panose="02020603050405020304" pitchFamily="18" charset="0"/>
              </a:rPr>
              <a:t>i</a:t>
            </a:r>
            <a:r>
              <a:rPr lang="zh-CN" altLang="en-US" smtClean="0">
                <a:latin typeface="Times New Roman" panose="02020603050405020304" pitchFamily="18" charset="0"/>
              </a:rPr>
              <a:t>和</a:t>
            </a:r>
            <a:r>
              <a:rPr lang="en-US" altLang="zh-CN" smtClean="0">
                <a:latin typeface="Times New Roman" panose="02020603050405020304" pitchFamily="18" charset="0"/>
              </a:rPr>
              <a:t>G</a:t>
            </a:r>
            <a:r>
              <a:rPr lang="zh-CN" altLang="en-US" smtClean="0">
                <a:latin typeface="Times New Roman" panose="02020603050405020304" pitchFamily="18" charset="0"/>
              </a:rPr>
              <a:t>中所有以</a:t>
            </a:r>
            <a:r>
              <a:rPr lang="en-US" altLang="zh-CN" smtClean="0">
                <a:latin typeface="Times New Roman" panose="02020603050405020304" pitchFamily="18" charset="0"/>
              </a:rPr>
              <a:t>S</a:t>
            </a:r>
            <a:r>
              <a:rPr lang="en-US" altLang="zh-CN" baseline="-30000" smtClean="0">
                <a:latin typeface="Times New Roman" panose="02020603050405020304" pitchFamily="18" charset="0"/>
              </a:rPr>
              <a:t>i</a:t>
            </a:r>
            <a:r>
              <a:rPr lang="zh-CN" altLang="en-US" smtClean="0">
                <a:latin typeface="Times New Roman" panose="02020603050405020304" pitchFamily="18" charset="0"/>
              </a:rPr>
              <a:t>中的点为端点的边一起，组成</a:t>
            </a:r>
            <a:r>
              <a:rPr lang="en-US" altLang="zh-CN" smtClean="0">
                <a:latin typeface="Times New Roman" panose="02020603050405020304" pitchFamily="18" charset="0"/>
              </a:rPr>
              <a:t>G</a:t>
            </a:r>
            <a:r>
              <a:rPr lang="zh-CN" altLang="en-US" smtClean="0">
                <a:latin typeface="Times New Roman" panose="02020603050405020304" pitchFamily="18" charset="0"/>
              </a:rPr>
              <a:t>的一个子图</a:t>
            </a:r>
            <a:r>
              <a:rPr lang="en-US" altLang="zh-CN" smtClean="0">
                <a:latin typeface="Times New Roman" panose="02020603050405020304" pitchFamily="18" charset="0"/>
              </a:rPr>
              <a:t>G</a:t>
            </a:r>
            <a:r>
              <a:rPr lang="en-US" altLang="zh-CN" baseline="-30000" smtClean="0">
                <a:latin typeface="Times New Roman" panose="02020603050405020304" pitchFamily="18" charset="0"/>
              </a:rPr>
              <a:t>i</a:t>
            </a:r>
            <a:r>
              <a:rPr lang="en-US" altLang="zh-CN" smtClean="0">
                <a:latin typeface="Times New Roman" panose="02020603050405020304" pitchFamily="18" charset="0"/>
              </a:rPr>
              <a:t>。</a:t>
            </a:r>
            <a:r>
              <a:rPr lang="zh-CN" altLang="en-US" smtClean="0">
                <a:latin typeface="Times New Roman" panose="02020603050405020304" pitchFamily="18" charset="0"/>
              </a:rPr>
              <a:t>每个</a:t>
            </a:r>
            <a:r>
              <a:rPr lang="en-US" altLang="zh-CN" smtClean="0">
                <a:latin typeface="Times New Roman" panose="02020603050405020304" pitchFamily="18" charset="0"/>
              </a:rPr>
              <a:t>G</a:t>
            </a:r>
            <a:r>
              <a:rPr lang="en-US" altLang="zh-CN" baseline="-30000" smtClean="0">
                <a:latin typeface="Times New Roman" panose="02020603050405020304" pitchFamily="18" charset="0"/>
              </a:rPr>
              <a:t>i</a:t>
            </a:r>
            <a:r>
              <a:rPr lang="zh-CN" altLang="en-US" smtClean="0">
                <a:latin typeface="Times New Roman" panose="02020603050405020304" pitchFamily="18" charset="0"/>
              </a:rPr>
              <a:t>称为</a:t>
            </a:r>
            <a:r>
              <a:rPr lang="en-US" altLang="zh-CN" smtClean="0">
                <a:latin typeface="Times New Roman" panose="02020603050405020304" pitchFamily="18" charset="0"/>
              </a:rPr>
              <a:t>G</a:t>
            </a:r>
            <a:r>
              <a:rPr lang="zh-CN" altLang="en-US" smtClean="0">
                <a:latin typeface="Times New Roman" panose="02020603050405020304" pitchFamily="18" charset="0"/>
              </a:rPr>
              <a:t>的一个</a:t>
            </a:r>
            <a:r>
              <a:rPr lang="zh-CN" altLang="en-US" smtClean="0">
                <a:solidFill>
                  <a:schemeClr val="tx2"/>
                </a:solidFill>
                <a:latin typeface="Times New Roman" panose="02020603050405020304" pitchFamily="18" charset="0"/>
              </a:rPr>
              <a:t>连通分支</a:t>
            </a:r>
            <a:r>
              <a:rPr lang="zh-CN" altLang="en-US" smtClean="0">
                <a:latin typeface="Times New Roman" panose="02020603050405020304" pitchFamily="18" charset="0"/>
              </a:rPr>
              <a:t>。</a:t>
            </a:r>
          </a:p>
          <a:p>
            <a:pPr eaLnBrk="1" hangingPunct="1">
              <a:lnSpc>
                <a:spcPct val="125000"/>
              </a:lnSpc>
              <a:buFont typeface="Wingdings" panose="05000000000000000000" pitchFamily="2" charset="2"/>
              <a:buNone/>
            </a:pPr>
            <a:r>
              <a:rPr lang="zh-CN" altLang="en-US" smtClean="0">
                <a:latin typeface="Times New Roman" panose="02020603050405020304" pitchFamily="18" charset="0"/>
              </a:rPr>
              <a:t>    对于图</a:t>
            </a:r>
            <a:r>
              <a:rPr lang="en-US" altLang="zh-CN" smtClean="0">
                <a:latin typeface="Times New Roman" panose="02020603050405020304" pitchFamily="18" charset="0"/>
              </a:rPr>
              <a:t>G，</a:t>
            </a:r>
            <a:r>
              <a:rPr lang="zh-CN" altLang="en-US" smtClean="0">
                <a:latin typeface="Times New Roman" panose="02020603050405020304" pitchFamily="18" charset="0"/>
              </a:rPr>
              <a:t>用</a:t>
            </a:r>
            <a:r>
              <a:rPr lang="en-US" altLang="zh-CN" smtClean="0">
                <a:solidFill>
                  <a:schemeClr val="tx2"/>
                </a:solidFill>
                <a:latin typeface="Times New Roman" panose="02020603050405020304" pitchFamily="18" charset="0"/>
              </a:rPr>
              <a:t>W(G)</a:t>
            </a:r>
            <a:r>
              <a:rPr lang="zh-CN" altLang="en-US" smtClean="0">
                <a:latin typeface="Times New Roman" panose="02020603050405020304" pitchFamily="18" charset="0"/>
              </a:rPr>
              <a:t>记其连通分支数。 </a:t>
            </a:r>
          </a:p>
          <a:p>
            <a:pPr eaLnBrk="1" hangingPunct="1">
              <a:lnSpc>
                <a:spcPct val="125000"/>
              </a:lnSpc>
            </a:pPr>
            <a:r>
              <a:rPr lang="zh-CN" altLang="en-US" smtClean="0">
                <a:latin typeface="Times New Roman" panose="02020603050405020304" pitchFamily="18" charset="0"/>
              </a:rPr>
              <a:t>如果图</a:t>
            </a:r>
            <a:r>
              <a:rPr lang="en-US" altLang="zh-CN" smtClean="0">
                <a:latin typeface="Times New Roman" panose="02020603050405020304" pitchFamily="18" charset="0"/>
              </a:rPr>
              <a:t>G</a:t>
            </a:r>
            <a:r>
              <a:rPr lang="zh-CN" altLang="en-US" smtClean="0">
                <a:latin typeface="Times New Roman" panose="02020603050405020304" pitchFamily="18" charset="0"/>
              </a:rPr>
              <a:t>仅有一个分支，则称图</a:t>
            </a:r>
            <a:r>
              <a:rPr lang="en-US" altLang="zh-CN" smtClean="0">
                <a:latin typeface="Times New Roman" panose="02020603050405020304" pitchFamily="18" charset="0"/>
              </a:rPr>
              <a:t>G</a:t>
            </a:r>
            <a:r>
              <a:rPr lang="zh-CN" altLang="en-US" smtClean="0">
                <a:latin typeface="Times New Roman" panose="02020603050405020304" pitchFamily="18" charset="0"/>
              </a:rPr>
              <a:t>是</a:t>
            </a:r>
            <a:r>
              <a:rPr lang="zh-CN" altLang="en-US" smtClean="0">
                <a:solidFill>
                  <a:schemeClr val="tx2"/>
                </a:solidFill>
                <a:latin typeface="Times New Roman" panose="02020603050405020304" pitchFamily="18" charset="0"/>
              </a:rPr>
              <a:t>连通的</a:t>
            </a:r>
            <a:r>
              <a:rPr lang="zh-CN" altLang="en-US" smtClean="0">
                <a:latin typeface="Times New Roman" panose="02020603050405020304" pitchFamily="18" charset="0"/>
              </a:rPr>
              <a:t>。</a:t>
            </a:r>
          </a:p>
          <a:p>
            <a:pPr eaLnBrk="1" hangingPunct="1">
              <a:lnSpc>
                <a:spcPct val="125000"/>
              </a:lnSpc>
              <a:buFont typeface="Wingdings" panose="05000000000000000000" pitchFamily="2" charset="2"/>
              <a:buNone/>
            </a:pPr>
            <a:r>
              <a:rPr lang="zh-CN" altLang="en-US" smtClean="0">
                <a:latin typeface="Times New Roman" panose="02020603050405020304" pitchFamily="18" charset="0"/>
              </a:rPr>
              <a:t>   显然，图</a:t>
            </a:r>
            <a:r>
              <a:rPr lang="en-US" altLang="zh-CN" smtClean="0">
                <a:latin typeface="Times New Roman" panose="02020603050405020304" pitchFamily="18" charset="0"/>
              </a:rPr>
              <a:t>G</a:t>
            </a:r>
            <a:r>
              <a:rPr lang="zh-CN" altLang="en-US" smtClean="0">
                <a:latin typeface="Times New Roman" panose="02020603050405020304" pitchFamily="18" charset="0"/>
              </a:rPr>
              <a:t>是连通的当且仅当</a:t>
            </a:r>
            <a:r>
              <a:rPr lang="en-US" altLang="zh-CN" smtClean="0">
                <a:latin typeface="Times New Roman" panose="02020603050405020304" pitchFamily="18" charset="0"/>
              </a:rPr>
              <a:t>G</a:t>
            </a:r>
            <a:r>
              <a:rPr lang="zh-CN" altLang="en-US" smtClean="0">
                <a:latin typeface="Times New Roman" panose="02020603050405020304" pitchFamily="18" charset="0"/>
              </a:rPr>
              <a:t>中任意两点都是相连的。                                          </a:t>
            </a:r>
            <a:endParaRPr lang="zh-CN" altLang="en-US" sz="1600"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1366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3945180-F16C-45E7-BF57-33135579D6CB}" type="slidenum">
              <a:rPr kumimoji="0" lang="zh-CN" altLang="en-US" sz="1400" b="0" smtClean="0"/>
              <a:pPr>
                <a:spcBef>
                  <a:spcPct val="0"/>
                </a:spcBef>
                <a:buClrTx/>
                <a:buFontTx/>
                <a:buNone/>
              </a:pPr>
              <a:t>61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5298">
                                            <p:txEl>
                                              <p:pRg st="1" end="1"/>
                                            </p:txEl>
                                          </p:spTgt>
                                        </p:tgtEl>
                                        <p:attrNameLst>
                                          <p:attrName>style.visibility</p:attrName>
                                        </p:attrNameLst>
                                      </p:cBhvr>
                                      <p:to>
                                        <p:strVal val="visible"/>
                                      </p:to>
                                    </p:set>
                                    <p:anim calcmode="lin" valueType="num">
                                      <p:cBhvr additive="base">
                                        <p:cTn id="7" dur="500" fill="hold"/>
                                        <p:tgtEl>
                                          <p:spTgt spid="5529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529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5298">
                                            <p:txEl>
                                              <p:pRg st="2" end="2"/>
                                            </p:txEl>
                                          </p:spTgt>
                                        </p:tgtEl>
                                        <p:attrNameLst>
                                          <p:attrName>style.visibility</p:attrName>
                                        </p:attrNameLst>
                                      </p:cBhvr>
                                      <p:to>
                                        <p:strVal val="visible"/>
                                      </p:to>
                                    </p:set>
                                    <p:anim calcmode="lin" valueType="num">
                                      <p:cBhvr additive="base">
                                        <p:cTn id="13" dur="500" fill="hold"/>
                                        <p:tgtEl>
                                          <p:spTgt spid="5529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5298">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5298">
                                            <p:txEl>
                                              <p:pRg st="3" end="3"/>
                                            </p:txEl>
                                          </p:spTgt>
                                        </p:tgtEl>
                                        <p:attrNameLst>
                                          <p:attrName>style.visibility</p:attrName>
                                        </p:attrNameLst>
                                      </p:cBhvr>
                                      <p:to>
                                        <p:strVal val="visible"/>
                                      </p:to>
                                    </p:set>
                                    <p:anim calcmode="lin" valueType="num">
                                      <p:cBhvr additive="base">
                                        <p:cTn id="17" dur="500" fill="hold"/>
                                        <p:tgtEl>
                                          <p:spTgt spid="55298">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5298">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p:cNvSpPr>
            <a:spLocks noGrp="1" noChangeArrowheads="1"/>
          </p:cNvSpPr>
          <p:nvPr>
            <p:ph type="body" idx="1"/>
          </p:nvPr>
        </p:nvSpPr>
        <p:spPr>
          <a:xfrm>
            <a:off x="609600" y="1219200"/>
            <a:ext cx="7772400" cy="4114800"/>
          </a:xfrm>
        </p:spPr>
        <p:txBody>
          <a:bodyPr/>
          <a:lstStyle/>
          <a:p>
            <a:pPr eaLnBrk="1" hangingPunct="1"/>
            <a:endParaRPr lang="zh-CN" altLang="en-US" smtClean="0"/>
          </a:p>
        </p:txBody>
      </p:sp>
      <p:grpSp>
        <p:nvGrpSpPr>
          <p:cNvPr id="114691" name="Group 4"/>
          <p:cNvGrpSpPr>
            <a:grpSpLocks/>
          </p:cNvGrpSpPr>
          <p:nvPr/>
        </p:nvGrpSpPr>
        <p:grpSpPr bwMode="auto">
          <a:xfrm>
            <a:off x="381000" y="533400"/>
            <a:ext cx="7848600" cy="5334000"/>
            <a:chOff x="613" y="1661"/>
            <a:chExt cx="4399" cy="1815"/>
          </a:xfrm>
        </p:grpSpPr>
        <p:grpSp>
          <p:nvGrpSpPr>
            <p:cNvPr id="114694" name="Group 5"/>
            <p:cNvGrpSpPr>
              <a:grpSpLocks/>
            </p:cNvGrpSpPr>
            <p:nvPr/>
          </p:nvGrpSpPr>
          <p:grpSpPr bwMode="auto">
            <a:xfrm>
              <a:off x="613" y="1661"/>
              <a:ext cx="4399" cy="1815"/>
              <a:chOff x="386" y="164"/>
              <a:chExt cx="4399" cy="1815"/>
            </a:xfrm>
          </p:grpSpPr>
          <p:sp>
            <p:nvSpPr>
              <p:cNvPr id="114716" name="AutoShape 6"/>
              <p:cNvSpPr>
                <a:spLocks noChangeArrowheads="1"/>
              </p:cNvSpPr>
              <p:nvPr/>
            </p:nvSpPr>
            <p:spPr bwMode="auto">
              <a:xfrm>
                <a:off x="386" y="164"/>
                <a:ext cx="4399" cy="1815"/>
              </a:xfrm>
              <a:prstGeom prst="roundRect">
                <a:avLst>
                  <a:gd name="adj" fmla="val 16667"/>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17" name="Text Box 7"/>
              <p:cNvSpPr txBox="1">
                <a:spLocks noChangeArrowheads="1"/>
              </p:cNvSpPr>
              <p:nvPr/>
            </p:nvSpPr>
            <p:spPr bwMode="auto">
              <a:xfrm>
                <a:off x="521" y="210"/>
                <a:ext cx="104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endParaRPr kumimoji="0" lang="zh-CN" altLang="en-US" sz="1800">
                  <a:solidFill>
                    <a:srgbClr val="000000"/>
                  </a:solidFill>
                  <a:latin typeface="楷体_GB2312" pitchFamily="49" charset="-122"/>
                  <a:ea typeface="楷体_GB2312" pitchFamily="49" charset="-122"/>
                </a:endParaRPr>
              </a:p>
            </p:txBody>
          </p:sp>
          <p:grpSp>
            <p:nvGrpSpPr>
              <p:cNvPr id="114718" name="Group 8"/>
              <p:cNvGrpSpPr>
                <a:grpSpLocks/>
              </p:cNvGrpSpPr>
              <p:nvPr/>
            </p:nvGrpSpPr>
            <p:grpSpPr bwMode="auto">
              <a:xfrm>
                <a:off x="567" y="346"/>
                <a:ext cx="1587" cy="816"/>
                <a:chOff x="567" y="346"/>
                <a:chExt cx="1587" cy="816"/>
              </a:xfrm>
            </p:grpSpPr>
            <p:grpSp>
              <p:nvGrpSpPr>
                <p:cNvPr id="114720" name="Group 9"/>
                <p:cNvGrpSpPr>
                  <a:grpSpLocks/>
                </p:cNvGrpSpPr>
                <p:nvPr/>
              </p:nvGrpSpPr>
              <p:grpSpPr bwMode="auto">
                <a:xfrm>
                  <a:off x="567" y="346"/>
                  <a:ext cx="1406" cy="635"/>
                  <a:chOff x="567" y="346"/>
                  <a:chExt cx="1406" cy="635"/>
                </a:xfrm>
              </p:grpSpPr>
              <p:sp>
                <p:nvSpPr>
                  <p:cNvPr id="114722" name="Line 10"/>
                  <p:cNvSpPr>
                    <a:spLocks noChangeShapeType="1"/>
                  </p:cNvSpPr>
                  <p:nvPr/>
                </p:nvSpPr>
                <p:spPr bwMode="auto">
                  <a:xfrm flipV="1">
                    <a:off x="702" y="545"/>
                    <a:ext cx="31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3" name="Line 11"/>
                  <p:cNvSpPr>
                    <a:spLocks noChangeShapeType="1"/>
                  </p:cNvSpPr>
                  <p:nvPr/>
                </p:nvSpPr>
                <p:spPr bwMode="auto">
                  <a:xfrm>
                    <a:off x="702" y="772"/>
                    <a:ext cx="4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24" name="Oval 12"/>
                  <p:cNvSpPr>
                    <a:spLocks noChangeArrowheads="1"/>
                  </p:cNvSpPr>
                  <p:nvPr/>
                </p:nvSpPr>
                <p:spPr bwMode="auto">
                  <a:xfrm>
                    <a:off x="974" y="545"/>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5" name="Oval 13"/>
                  <p:cNvSpPr>
                    <a:spLocks noChangeArrowheads="1"/>
                  </p:cNvSpPr>
                  <p:nvPr/>
                </p:nvSpPr>
                <p:spPr bwMode="auto">
                  <a:xfrm>
                    <a:off x="684" y="75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6" name="Oval 14"/>
                  <p:cNvSpPr>
                    <a:spLocks noChangeArrowheads="1"/>
                  </p:cNvSpPr>
                  <p:nvPr/>
                </p:nvSpPr>
                <p:spPr bwMode="auto">
                  <a:xfrm>
                    <a:off x="1155" y="75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27" name="Text Box 15"/>
                  <p:cNvSpPr txBox="1">
                    <a:spLocks noChangeArrowheads="1"/>
                  </p:cNvSpPr>
                  <p:nvPr/>
                </p:nvSpPr>
                <p:spPr bwMode="auto">
                  <a:xfrm>
                    <a:off x="930" y="34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A</a:t>
                    </a:r>
                  </a:p>
                </p:txBody>
              </p:sp>
              <p:sp>
                <p:nvSpPr>
                  <p:cNvPr id="114728" name="Text Box 16"/>
                  <p:cNvSpPr txBox="1">
                    <a:spLocks noChangeArrowheads="1"/>
                  </p:cNvSpPr>
                  <p:nvPr/>
                </p:nvSpPr>
                <p:spPr bwMode="auto">
                  <a:xfrm>
                    <a:off x="567"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B</a:t>
                    </a:r>
                  </a:p>
                </p:txBody>
              </p:sp>
              <p:sp>
                <p:nvSpPr>
                  <p:cNvPr id="114729" name="Text Box 17"/>
                  <p:cNvSpPr txBox="1">
                    <a:spLocks noChangeArrowheads="1"/>
                  </p:cNvSpPr>
                  <p:nvPr/>
                </p:nvSpPr>
                <p:spPr bwMode="auto">
                  <a:xfrm>
                    <a:off x="1111"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C</a:t>
                    </a:r>
                  </a:p>
                </p:txBody>
              </p:sp>
              <p:sp>
                <p:nvSpPr>
                  <p:cNvPr id="114730" name="Line 18"/>
                  <p:cNvSpPr>
                    <a:spLocks noChangeShapeType="1"/>
                  </p:cNvSpPr>
                  <p:nvPr/>
                </p:nvSpPr>
                <p:spPr bwMode="auto">
                  <a:xfrm>
                    <a:off x="1637" y="527"/>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31" name="Oval 19"/>
                  <p:cNvSpPr>
                    <a:spLocks noChangeArrowheads="1"/>
                  </p:cNvSpPr>
                  <p:nvPr/>
                </p:nvSpPr>
                <p:spPr bwMode="auto">
                  <a:xfrm>
                    <a:off x="1619" y="727"/>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32" name="Oval 20"/>
                  <p:cNvSpPr>
                    <a:spLocks noChangeArrowheads="1"/>
                  </p:cNvSpPr>
                  <p:nvPr/>
                </p:nvSpPr>
                <p:spPr bwMode="auto">
                  <a:xfrm>
                    <a:off x="1618" y="509"/>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33" name="Text Box 21"/>
                  <p:cNvSpPr txBox="1">
                    <a:spLocks noChangeArrowheads="1"/>
                  </p:cNvSpPr>
                  <p:nvPr/>
                </p:nvSpPr>
                <p:spPr bwMode="auto">
                  <a:xfrm>
                    <a:off x="1610" y="346"/>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D</a:t>
                    </a:r>
                  </a:p>
                </p:txBody>
              </p:sp>
              <p:sp>
                <p:nvSpPr>
                  <p:cNvPr id="114734" name="Text Box 22"/>
                  <p:cNvSpPr txBox="1">
                    <a:spLocks noChangeArrowheads="1"/>
                  </p:cNvSpPr>
                  <p:nvPr/>
                </p:nvSpPr>
                <p:spPr bwMode="auto">
                  <a:xfrm>
                    <a:off x="1564" y="750"/>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E</a:t>
                    </a:r>
                  </a:p>
                </p:txBody>
              </p:sp>
            </p:grpSp>
            <p:sp>
              <p:nvSpPr>
                <p:cNvPr id="114721" name="Text Box 23"/>
                <p:cNvSpPr txBox="1">
                  <a:spLocks noChangeArrowheads="1"/>
                </p:cNvSpPr>
                <p:nvPr/>
              </p:nvSpPr>
              <p:spPr bwMode="auto">
                <a:xfrm>
                  <a:off x="1066" y="931"/>
                  <a:ext cx="10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zh-CN" altLang="en-US" sz="1800">
                      <a:solidFill>
                        <a:srgbClr val="000000"/>
                      </a:solidFill>
                      <a:latin typeface="楷体_GB2312" pitchFamily="49" charset="-122"/>
                      <a:ea typeface="楷体_GB2312" pitchFamily="49" charset="-122"/>
                    </a:rPr>
                    <a:t>图</a:t>
                  </a:r>
                  <a:r>
                    <a:rPr kumimoji="0" lang="en-US" altLang="zh-CN" sz="1800">
                      <a:solidFill>
                        <a:srgbClr val="000000"/>
                      </a:solidFill>
                      <a:latin typeface="楷体_GB2312" pitchFamily="49" charset="-122"/>
                      <a:ea typeface="楷体_GB2312" pitchFamily="49" charset="-122"/>
                    </a:rPr>
                    <a:t>G</a:t>
                  </a:r>
                  <a:r>
                    <a:rPr kumimoji="0" lang="en-US" altLang="zh-CN" sz="1800" baseline="-25000">
                      <a:solidFill>
                        <a:srgbClr val="000000"/>
                      </a:solidFill>
                      <a:latin typeface="楷体_GB2312" pitchFamily="49" charset="-122"/>
                      <a:ea typeface="楷体_GB2312" pitchFamily="49" charset="-122"/>
                    </a:rPr>
                    <a:t>1</a:t>
                  </a:r>
                </a:p>
              </p:txBody>
            </p:sp>
          </p:grpSp>
          <p:sp>
            <p:nvSpPr>
              <p:cNvPr id="56349" name="Text Box 24"/>
              <p:cNvSpPr txBox="1">
                <a:spLocks noChangeArrowheads="1"/>
              </p:cNvSpPr>
              <p:nvPr/>
            </p:nvSpPr>
            <p:spPr bwMode="auto">
              <a:xfrm>
                <a:off x="1791" y="346"/>
                <a:ext cx="2722" cy="325"/>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楷体_GB2312" pitchFamily="49" charset="-122"/>
                    <a:ea typeface="楷体_GB2312" pitchFamily="49" charset="-122"/>
                  </a:rPr>
                  <a:t>(</a:t>
                </a:r>
                <a:r>
                  <a:rPr kumimoji="0" lang="en-US" altLang="zh-CN" sz="2800" b="1" dirty="0">
                    <a:solidFill>
                      <a:srgbClr val="000000"/>
                    </a:solidFill>
                    <a:latin typeface="+mn-lt"/>
                    <a:ea typeface="+mn-ea"/>
                  </a:rPr>
                  <a:t>1)</a:t>
                </a:r>
                <a:r>
                  <a:rPr kumimoji="0" lang="zh-CN" altLang="en-US" sz="2800" b="1" dirty="0">
                    <a:solidFill>
                      <a:srgbClr val="000000"/>
                    </a:solidFill>
                    <a:latin typeface="+mn-lt"/>
                    <a:ea typeface="+mn-ea"/>
                  </a:rPr>
                  <a:t>图</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1</a:t>
                </a:r>
                <a:r>
                  <a:rPr kumimoji="0" lang="zh-CN" altLang="en-US" sz="2800" b="1" dirty="0">
                    <a:solidFill>
                      <a:srgbClr val="000000"/>
                    </a:solidFill>
                    <a:latin typeface="+mn-lt"/>
                    <a:ea typeface="+mn-ea"/>
                  </a:rPr>
                  <a:t>中，点</a:t>
                </a:r>
                <a:r>
                  <a:rPr kumimoji="0" lang="en-US" altLang="zh-CN" sz="2800" b="1" dirty="0">
                    <a:solidFill>
                      <a:srgbClr val="000000"/>
                    </a:solidFill>
                    <a:latin typeface="+mn-lt"/>
                    <a:ea typeface="+mn-ea"/>
                  </a:rPr>
                  <a:t>A</a:t>
                </a:r>
                <a:r>
                  <a:rPr kumimoji="0" lang="zh-CN" altLang="en-US" sz="2800" b="1" dirty="0">
                    <a:solidFill>
                      <a:srgbClr val="000000"/>
                    </a:solidFill>
                    <a:latin typeface="+mn-lt"/>
                    <a:ea typeface="+mn-ea"/>
                  </a:rPr>
                  <a:t>、</a:t>
                </a:r>
                <a:r>
                  <a:rPr kumimoji="0" lang="en-US" altLang="zh-CN" sz="2800" b="1" dirty="0">
                    <a:solidFill>
                      <a:srgbClr val="000000"/>
                    </a:solidFill>
                    <a:latin typeface="+mn-lt"/>
                    <a:ea typeface="+mn-ea"/>
                  </a:rPr>
                  <a:t>C</a:t>
                </a:r>
                <a:r>
                  <a:rPr kumimoji="0" lang="zh-CN" altLang="en-US" sz="2800" b="1" dirty="0">
                    <a:solidFill>
                      <a:srgbClr val="000000"/>
                    </a:solidFill>
                    <a:latin typeface="+mn-lt"/>
                    <a:ea typeface="+mn-ea"/>
                  </a:rPr>
                  <a:t>是相连的，点</a:t>
                </a:r>
                <a:r>
                  <a:rPr kumimoji="0" lang="en-US" altLang="zh-CN" sz="2800" b="1" dirty="0">
                    <a:solidFill>
                      <a:srgbClr val="000000"/>
                    </a:solidFill>
                    <a:latin typeface="+mn-lt"/>
                    <a:ea typeface="+mn-ea"/>
                  </a:rPr>
                  <a:t>A</a:t>
                </a:r>
                <a:r>
                  <a:rPr kumimoji="0" lang="zh-CN" altLang="en-US" sz="2800" b="1" dirty="0">
                    <a:solidFill>
                      <a:srgbClr val="000000"/>
                    </a:solidFill>
                    <a:latin typeface="+mn-lt"/>
                    <a:ea typeface="+mn-ea"/>
                  </a:rPr>
                  <a:t>、</a:t>
                </a:r>
                <a:r>
                  <a:rPr kumimoji="0" lang="en-US" altLang="zh-CN" sz="2800" b="1" dirty="0">
                    <a:solidFill>
                      <a:srgbClr val="000000"/>
                    </a:solidFill>
                    <a:latin typeface="+mn-lt"/>
                    <a:ea typeface="+mn-ea"/>
                  </a:rPr>
                  <a:t>E</a:t>
                </a:r>
                <a:r>
                  <a:rPr kumimoji="0" lang="zh-CN" altLang="en-US" sz="2800" b="1" dirty="0">
                    <a:solidFill>
                      <a:srgbClr val="000000"/>
                    </a:solidFill>
                    <a:latin typeface="+mn-lt"/>
                    <a:ea typeface="+mn-ea"/>
                  </a:rPr>
                  <a:t>不是相连的；</a:t>
                </a:r>
              </a:p>
            </p:txBody>
          </p:sp>
        </p:grpSp>
        <p:sp>
          <p:nvSpPr>
            <p:cNvPr id="56325" name="Text Box 25"/>
            <p:cNvSpPr txBox="1">
              <a:spLocks noChangeArrowheads="1"/>
            </p:cNvSpPr>
            <p:nvPr/>
          </p:nvSpPr>
          <p:spPr bwMode="auto">
            <a:xfrm>
              <a:off x="2108" y="2206"/>
              <a:ext cx="2677" cy="325"/>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mn-lt"/>
                  <a:ea typeface="+mn-ea"/>
                </a:rPr>
                <a:t>(2) W(G</a:t>
              </a:r>
              <a:r>
                <a:rPr kumimoji="0" lang="en-US" altLang="zh-CN" sz="2800" b="1" baseline="-25000" dirty="0">
                  <a:solidFill>
                    <a:srgbClr val="000000"/>
                  </a:solidFill>
                  <a:latin typeface="+mn-lt"/>
                  <a:ea typeface="+mn-ea"/>
                </a:rPr>
                <a:t>1</a:t>
              </a:r>
              <a:r>
                <a:rPr kumimoji="0" lang="en-US" altLang="zh-CN" sz="2800" b="1" dirty="0">
                  <a:solidFill>
                    <a:srgbClr val="000000"/>
                  </a:solidFill>
                  <a:latin typeface="+mn-lt"/>
                  <a:ea typeface="+mn-ea"/>
                </a:rPr>
                <a:t>)=2</a:t>
              </a:r>
              <a:r>
                <a:rPr kumimoji="0" lang="zh-CN" altLang="en-US" sz="2800" b="1" dirty="0">
                  <a:solidFill>
                    <a:srgbClr val="000000"/>
                  </a:solidFill>
                  <a:latin typeface="+mn-lt"/>
                  <a:ea typeface="+mn-ea"/>
                </a:rPr>
                <a:t>，故</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1</a:t>
              </a:r>
              <a:r>
                <a:rPr kumimoji="0" lang="zh-CN" altLang="en-US" sz="2800" b="1" dirty="0">
                  <a:solidFill>
                    <a:srgbClr val="000000"/>
                  </a:solidFill>
                  <a:latin typeface="+mn-lt"/>
                  <a:ea typeface="+mn-ea"/>
                </a:rPr>
                <a:t>不是连通的；</a:t>
              </a:r>
            </a:p>
          </p:txBody>
        </p:sp>
        <p:grpSp>
          <p:nvGrpSpPr>
            <p:cNvPr id="114696" name="Group 26"/>
            <p:cNvGrpSpPr>
              <a:grpSpLocks/>
            </p:cNvGrpSpPr>
            <p:nvPr/>
          </p:nvGrpSpPr>
          <p:grpSpPr bwMode="auto">
            <a:xfrm>
              <a:off x="794" y="2605"/>
              <a:ext cx="3992" cy="807"/>
              <a:chOff x="567" y="1108"/>
              <a:chExt cx="3992" cy="807"/>
            </a:xfrm>
          </p:grpSpPr>
          <p:sp>
            <p:nvSpPr>
              <p:cNvPr id="56327" name="Text Box 27"/>
              <p:cNvSpPr txBox="1">
                <a:spLocks noChangeArrowheads="1"/>
              </p:cNvSpPr>
              <p:nvPr/>
            </p:nvSpPr>
            <p:spPr bwMode="auto">
              <a:xfrm>
                <a:off x="1881" y="1248"/>
                <a:ext cx="2678" cy="178"/>
              </a:xfrm>
              <a:prstGeom prst="rect">
                <a:avLst/>
              </a:prstGeom>
              <a:noFill/>
              <a:ln w="9525">
                <a:noFill/>
                <a:miter lim="800000"/>
                <a:headEnd/>
                <a:tailEnd/>
              </a:ln>
            </p:spPr>
            <p:txBody>
              <a:bodyPr>
                <a:spAutoFit/>
              </a:bodyPr>
              <a:lstStyle/>
              <a:p>
                <a:pPr eaLnBrk="1" hangingPunct="1">
                  <a:spcBef>
                    <a:spcPct val="50000"/>
                  </a:spcBef>
                  <a:defRPr/>
                </a:pPr>
                <a:r>
                  <a:rPr kumimoji="0" lang="en-US" altLang="zh-CN" sz="2800" b="1" dirty="0">
                    <a:solidFill>
                      <a:srgbClr val="000000"/>
                    </a:solidFill>
                    <a:latin typeface="+mn-lt"/>
                    <a:ea typeface="+mn-ea"/>
                  </a:rPr>
                  <a:t>(3) W(G</a:t>
                </a:r>
                <a:r>
                  <a:rPr kumimoji="0" lang="en-US" altLang="zh-CN" sz="2800" b="1" baseline="-25000" dirty="0">
                    <a:solidFill>
                      <a:srgbClr val="000000"/>
                    </a:solidFill>
                    <a:latin typeface="+mn-lt"/>
                    <a:ea typeface="+mn-ea"/>
                  </a:rPr>
                  <a:t>2</a:t>
                </a:r>
                <a:r>
                  <a:rPr kumimoji="0" lang="en-US" altLang="zh-CN" sz="2800" b="1" dirty="0">
                    <a:solidFill>
                      <a:srgbClr val="000000"/>
                    </a:solidFill>
                    <a:latin typeface="+mn-lt"/>
                    <a:ea typeface="+mn-ea"/>
                  </a:rPr>
                  <a:t>)=1</a:t>
                </a:r>
                <a:r>
                  <a:rPr kumimoji="0" lang="zh-CN" altLang="en-US" sz="2800" b="1" dirty="0">
                    <a:solidFill>
                      <a:srgbClr val="000000"/>
                    </a:solidFill>
                    <a:latin typeface="+mn-lt"/>
                    <a:ea typeface="+mn-ea"/>
                  </a:rPr>
                  <a:t>，即</a:t>
                </a:r>
                <a:r>
                  <a:rPr kumimoji="0" lang="en-US" altLang="zh-CN" sz="2800" b="1" dirty="0">
                    <a:solidFill>
                      <a:srgbClr val="000000"/>
                    </a:solidFill>
                    <a:latin typeface="+mn-lt"/>
                    <a:ea typeface="+mn-ea"/>
                  </a:rPr>
                  <a:t>G</a:t>
                </a:r>
                <a:r>
                  <a:rPr kumimoji="0" lang="en-US" altLang="zh-CN" sz="2800" b="1" baseline="-25000" dirty="0">
                    <a:solidFill>
                      <a:srgbClr val="000000"/>
                    </a:solidFill>
                    <a:latin typeface="+mn-lt"/>
                    <a:ea typeface="+mn-ea"/>
                  </a:rPr>
                  <a:t>2</a:t>
                </a:r>
                <a:r>
                  <a:rPr kumimoji="0" lang="zh-CN" altLang="en-US" sz="2800" b="1" dirty="0">
                    <a:solidFill>
                      <a:srgbClr val="000000"/>
                    </a:solidFill>
                    <a:latin typeface="+mn-lt"/>
                    <a:ea typeface="+mn-ea"/>
                  </a:rPr>
                  <a:t>是连通的。</a:t>
                </a:r>
              </a:p>
            </p:txBody>
          </p:sp>
          <p:grpSp>
            <p:nvGrpSpPr>
              <p:cNvPr id="114698" name="Group 28"/>
              <p:cNvGrpSpPr>
                <a:grpSpLocks/>
              </p:cNvGrpSpPr>
              <p:nvPr/>
            </p:nvGrpSpPr>
            <p:grpSpPr bwMode="auto">
              <a:xfrm>
                <a:off x="567" y="1108"/>
                <a:ext cx="1406" cy="807"/>
                <a:chOff x="567" y="1108"/>
                <a:chExt cx="1406" cy="807"/>
              </a:xfrm>
            </p:grpSpPr>
            <p:grpSp>
              <p:nvGrpSpPr>
                <p:cNvPr id="114699" name="Group 29"/>
                <p:cNvGrpSpPr>
                  <a:grpSpLocks/>
                </p:cNvGrpSpPr>
                <p:nvPr/>
              </p:nvGrpSpPr>
              <p:grpSpPr bwMode="auto">
                <a:xfrm>
                  <a:off x="567" y="1108"/>
                  <a:ext cx="1406" cy="644"/>
                  <a:chOff x="567" y="1071"/>
                  <a:chExt cx="1406" cy="644"/>
                </a:xfrm>
              </p:grpSpPr>
              <p:sp>
                <p:nvSpPr>
                  <p:cNvPr id="114701" name="Oval 30"/>
                  <p:cNvSpPr>
                    <a:spLocks noChangeArrowheads="1"/>
                  </p:cNvSpPr>
                  <p:nvPr/>
                </p:nvSpPr>
                <p:spPr bwMode="auto">
                  <a:xfrm>
                    <a:off x="1011" y="1244"/>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2" name="Oval 31"/>
                  <p:cNvSpPr>
                    <a:spLocks noChangeArrowheads="1"/>
                  </p:cNvSpPr>
                  <p:nvPr/>
                </p:nvSpPr>
                <p:spPr bwMode="auto">
                  <a:xfrm>
                    <a:off x="1618" y="12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114703" name="Group 32"/>
                  <p:cNvGrpSpPr>
                    <a:grpSpLocks/>
                  </p:cNvGrpSpPr>
                  <p:nvPr/>
                </p:nvGrpSpPr>
                <p:grpSpPr bwMode="auto">
                  <a:xfrm>
                    <a:off x="567" y="1071"/>
                    <a:ext cx="1406" cy="644"/>
                    <a:chOff x="567" y="1108"/>
                    <a:chExt cx="1406" cy="644"/>
                  </a:xfrm>
                </p:grpSpPr>
                <p:sp>
                  <p:nvSpPr>
                    <p:cNvPr id="114704" name="Line 33"/>
                    <p:cNvSpPr>
                      <a:spLocks noChangeShapeType="1"/>
                    </p:cNvSpPr>
                    <p:nvPr/>
                  </p:nvSpPr>
                  <p:spPr bwMode="auto">
                    <a:xfrm flipV="1">
                      <a:off x="702" y="1312"/>
                      <a:ext cx="318"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5" name="Line 34"/>
                    <p:cNvSpPr>
                      <a:spLocks noChangeShapeType="1"/>
                    </p:cNvSpPr>
                    <p:nvPr/>
                  </p:nvSpPr>
                  <p:spPr bwMode="auto">
                    <a:xfrm>
                      <a:off x="702" y="1539"/>
                      <a:ext cx="49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06" name="Oval 35"/>
                    <p:cNvSpPr>
                      <a:spLocks noChangeArrowheads="1"/>
                    </p:cNvSpPr>
                    <p:nvPr/>
                  </p:nvSpPr>
                  <p:spPr bwMode="auto">
                    <a:xfrm>
                      <a:off x="684"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7" name="Oval 36"/>
                    <p:cNvSpPr>
                      <a:spLocks noChangeArrowheads="1"/>
                    </p:cNvSpPr>
                    <p:nvPr/>
                  </p:nvSpPr>
                  <p:spPr bwMode="auto">
                    <a:xfrm>
                      <a:off x="1155"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08" name="Text Box 37"/>
                    <p:cNvSpPr txBox="1">
                      <a:spLocks noChangeArrowheads="1"/>
                    </p:cNvSpPr>
                    <p:nvPr/>
                  </p:nvSpPr>
                  <p:spPr bwMode="auto">
                    <a:xfrm>
                      <a:off x="930" y="1113"/>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A</a:t>
                      </a:r>
                    </a:p>
                  </p:txBody>
                </p:sp>
                <p:sp>
                  <p:nvSpPr>
                    <p:cNvPr id="114709" name="Text Box 38"/>
                    <p:cNvSpPr txBox="1">
                      <a:spLocks noChangeArrowheads="1"/>
                    </p:cNvSpPr>
                    <p:nvPr/>
                  </p:nvSpPr>
                  <p:spPr bwMode="auto">
                    <a:xfrm>
                      <a:off x="567" y="151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B</a:t>
                      </a:r>
                    </a:p>
                  </p:txBody>
                </p:sp>
                <p:sp>
                  <p:nvSpPr>
                    <p:cNvPr id="114710" name="Text Box 39"/>
                    <p:cNvSpPr txBox="1">
                      <a:spLocks noChangeArrowheads="1"/>
                    </p:cNvSpPr>
                    <p:nvPr/>
                  </p:nvSpPr>
                  <p:spPr bwMode="auto">
                    <a:xfrm>
                      <a:off x="1111" y="1517"/>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C</a:t>
                      </a:r>
                    </a:p>
                  </p:txBody>
                </p:sp>
                <p:sp>
                  <p:nvSpPr>
                    <p:cNvPr id="114711" name="Line 40"/>
                    <p:cNvSpPr>
                      <a:spLocks noChangeShapeType="1"/>
                    </p:cNvSpPr>
                    <p:nvPr/>
                  </p:nvSpPr>
                  <p:spPr bwMode="auto">
                    <a:xfrm>
                      <a:off x="1202" y="1548"/>
                      <a:ext cx="43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2" name="Line 41"/>
                    <p:cNvSpPr>
                      <a:spLocks noChangeShapeType="1"/>
                    </p:cNvSpPr>
                    <p:nvPr/>
                  </p:nvSpPr>
                  <p:spPr bwMode="auto">
                    <a:xfrm>
                      <a:off x="1637" y="1321"/>
                      <a:ext cx="0" cy="22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4713" name="Oval 42"/>
                    <p:cNvSpPr>
                      <a:spLocks noChangeArrowheads="1"/>
                    </p:cNvSpPr>
                    <p:nvPr/>
                  </p:nvSpPr>
                  <p:spPr bwMode="auto">
                    <a:xfrm>
                      <a:off x="1619" y="1521"/>
                      <a:ext cx="46" cy="45"/>
                    </a:xfrm>
                    <a:prstGeom prst="ellipse">
                      <a:avLst/>
                    </a:prstGeom>
                    <a:solidFill>
                      <a:schemeClr val="accent1"/>
                    </a:solidFill>
                    <a:ln w="9525">
                      <a:solidFill>
                        <a:srgbClr val="000000"/>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14714" name="Text Box 43"/>
                    <p:cNvSpPr txBox="1">
                      <a:spLocks noChangeArrowheads="1"/>
                    </p:cNvSpPr>
                    <p:nvPr/>
                  </p:nvSpPr>
                  <p:spPr bwMode="auto">
                    <a:xfrm>
                      <a:off x="1610" y="1108"/>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D</a:t>
                      </a:r>
                    </a:p>
                  </p:txBody>
                </p:sp>
                <p:sp>
                  <p:nvSpPr>
                    <p:cNvPr id="114715" name="Text Box 44"/>
                    <p:cNvSpPr txBox="1">
                      <a:spLocks noChangeArrowheads="1"/>
                    </p:cNvSpPr>
                    <p:nvPr/>
                  </p:nvSpPr>
                  <p:spPr bwMode="auto">
                    <a:xfrm>
                      <a:off x="1610" y="1521"/>
                      <a:ext cx="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en-US" altLang="zh-CN" sz="1800">
                          <a:solidFill>
                            <a:srgbClr val="000000"/>
                          </a:solidFill>
                          <a:latin typeface="楷体_GB2312" pitchFamily="49" charset="-122"/>
                          <a:ea typeface="楷体_GB2312" pitchFamily="49" charset="-122"/>
                        </a:rPr>
                        <a:t>E</a:t>
                      </a:r>
                    </a:p>
                  </p:txBody>
                </p:sp>
              </p:grpSp>
            </p:grpSp>
            <p:sp>
              <p:nvSpPr>
                <p:cNvPr id="114700" name="Text Box 45"/>
                <p:cNvSpPr txBox="1">
                  <a:spLocks noChangeArrowheads="1"/>
                </p:cNvSpPr>
                <p:nvPr/>
              </p:nvSpPr>
              <p:spPr bwMode="auto">
                <a:xfrm>
                  <a:off x="1020" y="1684"/>
                  <a:ext cx="77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0" lang="zh-CN" altLang="en-US" sz="1800">
                      <a:solidFill>
                        <a:srgbClr val="000000"/>
                      </a:solidFill>
                      <a:latin typeface="楷体_GB2312" pitchFamily="49" charset="-122"/>
                      <a:ea typeface="楷体_GB2312" pitchFamily="49" charset="-122"/>
                    </a:rPr>
                    <a:t>图</a:t>
                  </a:r>
                  <a:r>
                    <a:rPr kumimoji="0" lang="en-US" altLang="zh-CN" sz="1800">
                      <a:solidFill>
                        <a:srgbClr val="000000"/>
                      </a:solidFill>
                      <a:latin typeface="楷体_GB2312" pitchFamily="49" charset="-122"/>
                      <a:ea typeface="楷体_GB2312" pitchFamily="49" charset="-122"/>
                    </a:rPr>
                    <a:t>G</a:t>
                  </a:r>
                  <a:r>
                    <a:rPr kumimoji="0" lang="en-US" altLang="zh-CN" sz="1800" baseline="-25000">
                      <a:solidFill>
                        <a:srgbClr val="000000"/>
                      </a:solidFill>
                      <a:latin typeface="楷体_GB2312" pitchFamily="49" charset="-122"/>
                      <a:ea typeface="楷体_GB2312" pitchFamily="49" charset="-122"/>
                    </a:rPr>
                    <a:t>2</a:t>
                  </a:r>
                </a:p>
              </p:txBody>
            </p:sp>
          </p:grpSp>
        </p:grpSp>
      </p:grpSp>
      <p:sp>
        <p:nvSpPr>
          <p:cNvPr id="2" name="页脚占位符 1"/>
          <p:cNvSpPr>
            <a:spLocks noGrp="1"/>
          </p:cNvSpPr>
          <p:nvPr>
            <p:ph type="ftr" sz="quarter" idx="11"/>
          </p:nvPr>
        </p:nvSpPr>
        <p:spPr/>
        <p:txBody>
          <a:bodyPr/>
          <a:lstStyle/>
          <a:p>
            <a:pPr>
              <a:defRPr/>
            </a:pPr>
            <a:endParaRPr lang="en-US" altLang="zh-CN"/>
          </a:p>
        </p:txBody>
      </p:sp>
      <p:sp>
        <p:nvSpPr>
          <p:cNvPr id="11469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743194F-B2E7-41B3-A2C6-5456977F828F}" type="slidenum">
              <a:rPr kumimoji="0" lang="zh-CN" altLang="en-US" sz="1400" b="0" smtClean="0"/>
              <a:pPr>
                <a:spcBef>
                  <a:spcPct val="0"/>
                </a:spcBef>
                <a:buClrTx/>
                <a:buFontTx/>
                <a:buNone/>
              </a:pPr>
              <a:t>62</a:t>
            </a:fld>
            <a:endParaRPr kumimoji="0" lang="en-US" altLang="zh-CN" sz="1400" b="0" smtClean="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228600" y="228600"/>
            <a:ext cx="8686800" cy="6324600"/>
          </a:xfrm>
        </p:spPr>
        <p:txBody>
          <a:bodyPr/>
          <a:lstStyle/>
          <a:p>
            <a:pPr eaLnBrk="1" hangingPunct="1">
              <a:buFont typeface="Wingdings" panose="05000000000000000000" pitchFamily="2" charset="2"/>
              <a:buNone/>
              <a:defRPr/>
            </a:pPr>
            <a:r>
              <a:rPr lang="zh-CN" altLang="en-US" sz="3600" dirty="0" smtClean="0">
                <a:solidFill>
                  <a:schemeClr val="tx2"/>
                </a:solidFill>
                <a:latin typeface="Times New Roman" panose="02020603050405020304" pitchFamily="18" charset="0"/>
              </a:rPr>
              <a:t>证明一个图是连通图的方法</a:t>
            </a:r>
          </a:p>
          <a:p>
            <a:pPr marL="0" indent="0" eaLnBrk="1" hangingPunct="1">
              <a:lnSpc>
                <a:spcPct val="110000"/>
              </a:lnSpc>
              <a:spcBef>
                <a:spcPts val="0"/>
              </a:spcBef>
              <a:defRPr/>
            </a:pPr>
            <a:r>
              <a:rPr lang="zh-CN" altLang="en-US" sz="3300" dirty="0" smtClean="0">
                <a:solidFill>
                  <a:schemeClr val="tx2"/>
                </a:solidFill>
                <a:latin typeface="Times New Roman" panose="02020603050405020304" pitchFamily="18" charset="0"/>
              </a:rPr>
              <a:t>方法一</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latin typeface="Times New Roman" panose="02020603050405020304" pitchFamily="18" charset="0"/>
              </a:rPr>
              <a:t>直接证明。取图中任意两个点</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v</a:t>
            </a:r>
            <a:r>
              <a:rPr lang="zh-CN" altLang="en-US" sz="3300" dirty="0" smtClean="0">
                <a:latin typeface="Times New Roman" panose="02020603050405020304" pitchFamily="18" charset="0"/>
              </a:rPr>
              <a:t>，证明都存在从</a:t>
            </a:r>
            <a:r>
              <a:rPr lang="en-US" altLang="zh-CN" sz="3300" dirty="0" smtClean="0">
                <a:latin typeface="Times New Roman" panose="02020603050405020304" pitchFamily="18" charset="0"/>
              </a:rPr>
              <a:t>u</a:t>
            </a:r>
            <a:r>
              <a:rPr lang="zh-CN" altLang="en-US" sz="3300" dirty="0" smtClean="0">
                <a:latin typeface="Times New Roman" panose="02020603050405020304" pitchFamily="18" charset="0"/>
              </a:rPr>
              <a:t>到</a:t>
            </a:r>
            <a:r>
              <a:rPr lang="en-US" altLang="zh-CN" sz="3300" dirty="0" smtClean="0">
                <a:latin typeface="Times New Roman" panose="02020603050405020304" pitchFamily="18" charset="0"/>
              </a:rPr>
              <a:t>v</a:t>
            </a:r>
            <a:r>
              <a:rPr lang="zh-CN" altLang="en-US" sz="3300" dirty="0" smtClean="0">
                <a:latin typeface="Times New Roman" panose="02020603050405020304" pitchFamily="18" charset="0"/>
              </a:rPr>
              <a:t>的路。使用这种方法往往要按照所取点的相对位置分类讨论，注意考虑清楚各种情况，不要遗漏。</a:t>
            </a:r>
            <a:r>
              <a:rPr lang="zh-CN" altLang="en-US" sz="3300" dirty="0" smtClean="0"/>
              <a:t> </a:t>
            </a:r>
            <a:endParaRPr lang="zh-CN" altLang="en-US" sz="3300" dirty="0" smtClean="0">
              <a:solidFill>
                <a:schemeClr val="tx2"/>
              </a:solidFill>
            </a:endParaRPr>
          </a:p>
          <a:p>
            <a:pPr marL="0" eaLnBrk="1" hangingPunct="1">
              <a:buFont typeface="Wingdings" panose="05000000000000000000" pitchFamily="2" charset="2"/>
              <a:buNone/>
              <a:defRPr/>
            </a:pPr>
            <a:r>
              <a:rPr lang="zh-CN" altLang="en-US" sz="3300" dirty="0" smtClean="0">
                <a:solidFill>
                  <a:schemeClr val="tx2"/>
                </a:solidFill>
                <a:latin typeface="Times New Roman" panose="02020603050405020304" pitchFamily="18" charset="0"/>
              </a:rPr>
              <a:t>例</a:t>
            </a:r>
            <a:r>
              <a:rPr lang="en-US" altLang="zh-CN" sz="3300" dirty="0" smtClean="0">
                <a:solidFill>
                  <a:schemeClr val="tx2"/>
                </a:solidFill>
                <a:latin typeface="Times New Roman" panose="02020603050405020304" pitchFamily="18" charset="0"/>
              </a:rPr>
              <a:t>:</a:t>
            </a:r>
            <a:r>
              <a:rPr lang="en-US" altLang="zh-CN" sz="3300" dirty="0" smtClean="0">
                <a:latin typeface="Times New Roman" panose="02020603050405020304" pitchFamily="18" charset="0"/>
              </a:rPr>
              <a:t> </a:t>
            </a:r>
            <a:r>
              <a:rPr lang="zh-CN" altLang="en-US" sz="3300" dirty="0" smtClean="0">
                <a:solidFill>
                  <a:schemeClr val="tx2"/>
                </a:solidFill>
                <a:latin typeface="Times New Roman" panose="02020603050405020304" pitchFamily="18" charset="0"/>
              </a:rPr>
              <a:t>若图</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是不连通的</a:t>
            </a:r>
            <a:r>
              <a:rPr lang="en-US" altLang="zh-CN" sz="3300" dirty="0" smtClean="0">
                <a:solidFill>
                  <a:schemeClr val="tx2"/>
                </a:solidFill>
                <a:latin typeface="Times New Roman" panose="02020603050405020304" pitchFamily="18" charset="0"/>
              </a:rPr>
              <a:t>,</a:t>
            </a:r>
            <a:r>
              <a:rPr lang="zh-CN" altLang="en-US" sz="3300" dirty="0" smtClean="0">
                <a:solidFill>
                  <a:schemeClr val="tx2"/>
                </a:solidFill>
                <a:latin typeface="Times New Roman" panose="02020603050405020304" pitchFamily="18" charset="0"/>
              </a:rPr>
              <a:t>试证</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的补图</a:t>
            </a:r>
            <a:r>
              <a:rPr lang="en-US" altLang="zh-CN" sz="3300" dirty="0" smtClean="0">
                <a:solidFill>
                  <a:schemeClr val="tx2"/>
                </a:solidFill>
                <a:latin typeface="Times New Roman" panose="02020603050405020304" pitchFamily="18" charset="0"/>
              </a:rPr>
              <a:t>G’</a:t>
            </a:r>
            <a:r>
              <a:rPr lang="zh-CN" altLang="en-US" sz="3300" dirty="0" smtClean="0">
                <a:solidFill>
                  <a:schemeClr val="tx2"/>
                </a:solidFill>
                <a:latin typeface="Times New Roman" panose="02020603050405020304" pitchFamily="18" charset="0"/>
              </a:rPr>
              <a:t>是连通的。</a:t>
            </a:r>
          </a:p>
          <a:p>
            <a:pPr eaLnBrk="1" hangingPunct="1">
              <a:buFont typeface="Wingdings" panose="05000000000000000000" pitchFamily="2" charset="2"/>
              <a:buNone/>
              <a:defRPr/>
            </a:pPr>
            <a:r>
              <a:rPr lang="zh-CN" altLang="en-US" sz="3300" dirty="0" smtClean="0">
                <a:latin typeface="Times New Roman" panose="02020603050405020304" pitchFamily="18" charset="0"/>
              </a:rPr>
              <a:t>证明</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由图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是不连通的，可设图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的连通分支</a:t>
            </a:r>
          </a:p>
          <a:p>
            <a:pPr marL="0" eaLnBrk="1" hangingPunct="1">
              <a:spcBef>
                <a:spcPts val="0"/>
              </a:spcBef>
              <a:buFont typeface="Wingdings" panose="05000000000000000000" pitchFamily="2" charset="2"/>
              <a:buNone/>
              <a:defRPr/>
            </a:pPr>
            <a:r>
              <a:rPr lang="zh-CN" altLang="en-US" sz="3300" dirty="0" smtClean="0">
                <a:latin typeface="Times New Roman" panose="02020603050405020304" pitchFamily="18" charset="0"/>
              </a:rPr>
              <a:t>为：</a:t>
            </a:r>
            <a:r>
              <a:rPr lang="en-US" altLang="zh-CN" sz="3300" dirty="0" smtClean="0">
                <a:latin typeface="Times New Roman" panose="02020603050405020304" pitchFamily="18" charset="0"/>
              </a:rPr>
              <a:t>G</a:t>
            </a:r>
            <a:r>
              <a:rPr lang="en-US" altLang="zh-CN" sz="3300" baseline="-25000" dirty="0" smtClean="0">
                <a:latin typeface="Times New Roman" panose="02020603050405020304" pitchFamily="18" charset="0"/>
              </a:rPr>
              <a:t>1</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G</a:t>
            </a:r>
            <a:r>
              <a:rPr lang="en-US" altLang="zh-CN" sz="3300" baseline="-25000" dirty="0" smtClean="0">
                <a:latin typeface="Times New Roman" panose="02020603050405020304" pitchFamily="18" charset="0"/>
              </a:rPr>
              <a:t>2</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a:t>
            </a:r>
            <a:r>
              <a:rPr lang="zh-CN" altLang="en-US" sz="3300" dirty="0" smtClean="0">
                <a:latin typeface="Times New Roman" panose="02020603050405020304" pitchFamily="18" charset="0"/>
              </a:rPr>
              <a:t>，</a:t>
            </a:r>
            <a:r>
              <a:rPr lang="en-US" altLang="zh-CN" sz="3300" dirty="0" err="1" smtClean="0">
                <a:latin typeface="Times New Roman" panose="02020603050405020304" pitchFamily="18" charset="0"/>
              </a:rPr>
              <a:t>G</a:t>
            </a:r>
            <a:r>
              <a:rPr lang="en-US" altLang="zh-CN" sz="3300" baseline="-25000" dirty="0" err="1" smtClean="0">
                <a:latin typeface="Times New Roman" panose="02020603050405020304" pitchFamily="18" charset="0"/>
              </a:rPr>
              <a:t>k</a:t>
            </a:r>
            <a:r>
              <a:rPr lang="zh-CN" altLang="en-US" sz="3300" dirty="0" smtClean="0">
                <a:latin typeface="Times New Roman" panose="02020603050405020304" pitchFamily="18" charset="0"/>
              </a:rPr>
              <a:t>，</a:t>
            </a:r>
            <a:r>
              <a:rPr lang="en-US" altLang="zh-CN" sz="3300" dirty="0" smtClean="0">
                <a:latin typeface="Times New Roman" panose="02020603050405020304" pitchFamily="18" charset="0"/>
              </a:rPr>
              <a:t>k≥2</a:t>
            </a:r>
            <a:r>
              <a:rPr lang="zh-CN" altLang="en-US" sz="3300" dirty="0" smtClean="0">
                <a:latin typeface="Times New Roman" panose="02020603050405020304" pitchFamily="18" charset="0"/>
              </a:rPr>
              <a:t>。由补图的定义知，任意两个连通分支间的所有连线都是图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的补图</a:t>
            </a:r>
            <a:r>
              <a:rPr lang="en-US" altLang="zh-CN" sz="3300" dirty="0" smtClean="0">
                <a:latin typeface="Times New Roman" panose="02020603050405020304" pitchFamily="18" charset="0"/>
              </a:rPr>
              <a:t>G’</a:t>
            </a:r>
            <a:r>
              <a:rPr lang="zh-CN" altLang="en-US" sz="3300" dirty="0" smtClean="0">
                <a:latin typeface="Times New Roman" panose="02020603050405020304" pitchFamily="18" charset="0"/>
              </a:rPr>
              <a:t>中的边。</a:t>
            </a:r>
          </a:p>
        </p:txBody>
      </p:sp>
      <p:sp>
        <p:nvSpPr>
          <p:cNvPr id="2" name="页脚占位符 1"/>
          <p:cNvSpPr>
            <a:spLocks noGrp="1"/>
          </p:cNvSpPr>
          <p:nvPr>
            <p:ph type="ftr" sz="quarter" idx="11"/>
          </p:nvPr>
        </p:nvSpPr>
        <p:spPr/>
        <p:txBody>
          <a:bodyPr/>
          <a:lstStyle/>
          <a:p>
            <a:pPr>
              <a:defRPr/>
            </a:pPr>
            <a:endParaRPr lang="en-US" altLang="zh-CN"/>
          </a:p>
        </p:txBody>
      </p:sp>
      <p:sp>
        <p:nvSpPr>
          <p:cNvPr id="11571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A46D0071-6310-4DC7-B32B-45368DBCA7EC}" type="slidenum">
              <a:rPr kumimoji="0" lang="zh-CN" altLang="en-US" sz="1400" b="0" smtClean="0"/>
              <a:pPr>
                <a:spcBef>
                  <a:spcPct val="0"/>
                </a:spcBef>
                <a:buClrTx/>
                <a:buFontTx/>
                <a:buNone/>
              </a:pPr>
              <a:t>63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7346">
                                            <p:txEl>
                                              <p:pRg st="2" end="2"/>
                                            </p:txEl>
                                          </p:spTgt>
                                        </p:tgtEl>
                                        <p:attrNameLst>
                                          <p:attrName>style.visibility</p:attrName>
                                        </p:attrNameLst>
                                      </p:cBhvr>
                                      <p:to>
                                        <p:strVal val="visible"/>
                                      </p:to>
                                    </p:set>
                                    <p:anim calcmode="lin" valueType="num">
                                      <p:cBhvr additive="base">
                                        <p:cTn id="7" dur="500" fill="hold"/>
                                        <p:tgtEl>
                                          <p:spTgt spid="5734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7346">
                                            <p:txEl>
                                              <p:pRg st="3" end="3"/>
                                            </p:txEl>
                                          </p:spTgt>
                                        </p:tgtEl>
                                        <p:attrNameLst>
                                          <p:attrName>style.visibility</p:attrName>
                                        </p:attrNameLst>
                                      </p:cBhvr>
                                      <p:to>
                                        <p:strVal val="visible"/>
                                      </p:to>
                                    </p:set>
                                    <p:anim calcmode="lin" valueType="num">
                                      <p:cBhvr additive="base">
                                        <p:cTn id="11" dur="500" fill="hold"/>
                                        <p:tgtEl>
                                          <p:spTgt spid="5734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734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7346">
                                            <p:txEl>
                                              <p:pRg st="4" end="4"/>
                                            </p:txEl>
                                          </p:spTgt>
                                        </p:tgtEl>
                                        <p:attrNameLst>
                                          <p:attrName>style.visibility</p:attrName>
                                        </p:attrNameLst>
                                      </p:cBhvr>
                                      <p:to>
                                        <p:strVal val="visible"/>
                                      </p:to>
                                    </p:set>
                                    <p:anim calcmode="lin" valueType="num">
                                      <p:cBhvr additive="base">
                                        <p:cTn id="15" dur="500" fill="hold"/>
                                        <p:tgtEl>
                                          <p:spTgt spid="5734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734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304800" y="381000"/>
            <a:ext cx="8458200" cy="5867400"/>
          </a:xfrm>
        </p:spPr>
        <p:txBody>
          <a:bodyPr/>
          <a:lstStyle/>
          <a:p>
            <a:pPr marL="0" indent="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任取</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中两个点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，有如下两种情况：</a:t>
            </a:r>
          </a:p>
          <a:p>
            <a:pPr marL="0" indent="0" eaLnBrk="1" hangingPunct="1">
              <a:lnSpc>
                <a:spcPct val="110000"/>
              </a:lnSpc>
              <a:spcBef>
                <a:spcPct val="0"/>
              </a:spcBef>
            </a:pPr>
            <a:r>
              <a:rPr lang="en-US" altLang="zh-CN" sz="3300" smtClean="0">
                <a:solidFill>
                  <a:schemeClr val="tx2"/>
                </a:solidFill>
                <a:latin typeface="Times New Roman" panose="02020603050405020304" pitchFamily="18" charset="0"/>
              </a:rPr>
              <a:t>u</a:t>
            </a:r>
            <a:r>
              <a:rPr lang="zh-CN" altLang="en-US" sz="3300" smtClean="0">
                <a:solidFill>
                  <a:schemeClr val="tx2"/>
                </a:solidFill>
                <a:latin typeface="Times New Roman" panose="02020603050405020304" pitchFamily="18" charset="0"/>
              </a:rPr>
              <a:t>和</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Times New Roman" panose="02020603050405020304" pitchFamily="18" charset="0"/>
              </a:rPr>
              <a:t>分别属于</a:t>
            </a:r>
            <a:r>
              <a:rPr lang="en-US" altLang="zh-CN" sz="3300" smtClean="0">
                <a:solidFill>
                  <a:schemeClr val="tx2"/>
                </a:solidFill>
                <a:latin typeface="Times New Roman" panose="02020603050405020304" pitchFamily="18" charset="0"/>
              </a:rPr>
              <a:t>G</a:t>
            </a:r>
            <a:r>
              <a:rPr lang="zh-CN" altLang="en-US" sz="3300" smtClean="0">
                <a:solidFill>
                  <a:schemeClr val="tx2"/>
                </a:solidFill>
                <a:latin typeface="Times New Roman" panose="02020603050405020304" pitchFamily="18" charset="0"/>
              </a:rPr>
              <a:t>的两个不同的连通分支</a:t>
            </a:r>
            <a:r>
              <a:rPr lang="zh-CN" altLang="en-US" sz="3300" smtClean="0">
                <a:latin typeface="Times New Roman" panose="02020603050405020304" pitchFamily="18" charset="0"/>
              </a:rPr>
              <a:t>，则</a:t>
            </a:r>
            <a:r>
              <a:rPr lang="en-US" altLang="zh-CN" sz="3300" smtClean="0">
                <a:latin typeface="Times New Roman" panose="02020603050405020304" pitchFamily="18" charset="0"/>
              </a:rPr>
              <a:t>uv</a:t>
            </a:r>
            <a:r>
              <a:rPr lang="zh-CN" altLang="en-US" sz="3300" smtClean="0">
                <a:latin typeface="Times New Roman" panose="02020603050405020304" pitchFamily="18" charset="0"/>
              </a:rPr>
              <a:t>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中的边，因此，</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中存在点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的路</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a:t>
            </a:r>
          </a:p>
          <a:p>
            <a:pPr marL="0" indent="0" eaLnBrk="1" hangingPunct="1">
              <a:lnSpc>
                <a:spcPct val="110000"/>
              </a:lnSpc>
              <a:spcBef>
                <a:spcPct val="0"/>
              </a:spcBef>
            </a:pPr>
            <a:r>
              <a:rPr lang="en-US" altLang="zh-CN" sz="3300" smtClean="0">
                <a:solidFill>
                  <a:schemeClr val="tx2"/>
                </a:solidFill>
                <a:latin typeface="Times New Roman" panose="02020603050405020304" pitchFamily="18" charset="0"/>
              </a:rPr>
              <a:t>u</a:t>
            </a:r>
            <a:r>
              <a:rPr lang="zh-CN" altLang="en-US" sz="3300" smtClean="0">
                <a:solidFill>
                  <a:schemeClr val="tx2"/>
                </a:solidFill>
                <a:latin typeface="Times New Roman" panose="02020603050405020304" pitchFamily="18" charset="0"/>
              </a:rPr>
              <a:t>和</a:t>
            </a:r>
            <a:r>
              <a:rPr lang="en-US" altLang="zh-CN" sz="3300" smtClean="0">
                <a:solidFill>
                  <a:schemeClr val="tx2"/>
                </a:solidFill>
                <a:latin typeface="Times New Roman" panose="02020603050405020304" pitchFamily="18" charset="0"/>
              </a:rPr>
              <a:t>v</a:t>
            </a:r>
            <a:r>
              <a:rPr lang="zh-CN" altLang="en-US" sz="3300" smtClean="0">
                <a:solidFill>
                  <a:schemeClr val="tx2"/>
                </a:solidFill>
                <a:latin typeface="Times New Roman" panose="02020603050405020304" pitchFamily="18" charset="0"/>
              </a:rPr>
              <a:t>属于同一个连通分支</a:t>
            </a:r>
            <a:r>
              <a:rPr lang="zh-CN" altLang="en-US" sz="3300" smtClean="0">
                <a:latin typeface="Times New Roman" panose="02020603050405020304" pitchFamily="18" charset="0"/>
              </a:rPr>
              <a:t>，则在另一个连通分支中取点</a:t>
            </a:r>
            <a:r>
              <a:rPr lang="en-US" altLang="zh-CN" sz="3300" smtClean="0">
                <a:latin typeface="Times New Roman" panose="02020603050405020304" pitchFamily="18" charset="0"/>
              </a:rPr>
              <a:t>w</a:t>
            </a:r>
            <a:r>
              <a:rPr lang="zh-CN" altLang="en-US" sz="3300" smtClean="0">
                <a:latin typeface="Times New Roman" panose="02020603050405020304" pitchFamily="18" charset="0"/>
              </a:rPr>
              <a:t>，于是，</a:t>
            </a:r>
            <a:r>
              <a:rPr lang="en-US" altLang="zh-CN" sz="3300" smtClean="0">
                <a:latin typeface="Times New Roman" panose="02020603050405020304" pitchFamily="18" charset="0"/>
              </a:rPr>
              <a:t>uw</a:t>
            </a:r>
            <a:r>
              <a:rPr lang="zh-CN" altLang="en-US" sz="3300" smtClean="0">
                <a:latin typeface="Times New Roman" panose="02020603050405020304" pitchFamily="18" charset="0"/>
              </a:rPr>
              <a:t>和</a:t>
            </a:r>
            <a:r>
              <a:rPr lang="en-US" altLang="zh-CN" sz="3300" smtClean="0">
                <a:latin typeface="Times New Roman" panose="02020603050405020304" pitchFamily="18" charset="0"/>
              </a:rPr>
              <a:t>vw</a:t>
            </a:r>
            <a:r>
              <a:rPr lang="zh-CN" altLang="en-US" sz="3300" smtClean="0">
                <a:latin typeface="Times New Roman" panose="02020603050405020304" pitchFamily="18" charset="0"/>
              </a:rPr>
              <a:t>都是</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中的边。故</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中存在点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到点</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的路</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w</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a:t>
            </a:r>
          </a:p>
          <a:p>
            <a:pPr marL="0" indent="0" eaLnBrk="1" hangingPunct="1">
              <a:lnSpc>
                <a:spcPct val="110000"/>
              </a:lnSpc>
              <a:spcBef>
                <a:spcPct val="0"/>
              </a:spcBef>
              <a:buFont typeface="Wingdings" panose="05000000000000000000" pitchFamily="2" charset="2"/>
              <a:buNone/>
            </a:pPr>
            <a:r>
              <a:rPr lang="zh-CN" altLang="en-US" sz="3300" smtClean="0">
                <a:latin typeface="Times New Roman" panose="02020603050405020304" pitchFamily="18" charset="0"/>
              </a:rPr>
              <a:t>综上，</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是连通的。 </a:t>
            </a:r>
          </a:p>
        </p:txBody>
      </p:sp>
      <p:sp>
        <p:nvSpPr>
          <p:cNvPr id="2" name="页脚占位符 1"/>
          <p:cNvSpPr>
            <a:spLocks noGrp="1"/>
          </p:cNvSpPr>
          <p:nvPr>
            <p:ph type="ftr" sz="quarter" idx="11"/>
          </p:nvPr>
        </p:nvSpPr>
        <p:spPr/>
        <p:txBody>
          <a:bodyPr/>
          <a:lstStyle/>
          <a:p>
            <a:pPr>
              <a:defRPr/>
            </a:pPr>
            <a:endParaRPr lang="en-US" altLang="zh-CN"/>
          </a:p>
        </p:txBody>
      </p:sp>
      <p:sp>
        <p:nvSpPr>
          <p:cNvPr id="11674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CBC26C7-B3F9-4BD7-AC4F-B98405F8E15E}" type="slidenum">
              <a:rPr kumimoji="0" lang="zh-CN" altLang="en-US" sz="1400" b="0" smtClean="0"/>
              <a:pPr>
                <a:spcBef>
                  <a:spcPct val="0"/>
                </a:spcBef>
                <a:buClrTx/>
                <a:buFontTx/>
                <a:buNone/>
              </a:pPr>
              <a:t>64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8370">
                                            <p:txEl>
                                              <p:pRg st="1" end="1"/>
                                            </p:txEl>
                                          </p:spTgt>
                                        </p:tgtEl>
                                        <p:attrNameLst>
                                          <p:attrName>style.visibility</p:attrName>
                                        </p:attrNameLst>
                                      </p:cBhvr>
                                      <p:to>
                                        <p:strVal val="visible"/>
                                      </p:to>
                                    </p:set>
                                    <p:anim calcmode="lin" valueType="num">
                                      <p:cBhvr additive="base">
                                        <p:cTn id="7" dur="500" fill="hold"/>
                                        <p:tgtEl>
                                          <p:spTgt spid="58370">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37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8370">
                                            <p:txEl>
                                              <p:pRg st="2" end="2"/>
                                            </p:txEl>
                                          </p:spTgt>
                                        </p:tgtEl>
                                        <p:attrNameLst>
                                          <p:attrName>style.visibility</p:attrName>
                                        </p:attrNameLst>
                                      </p:cBhvr>
                                      <p:to>
                                        <p:strVal val="visible"/>
                                      </p:to>
                                    </p:set>
                                    <p:anim calcmode="lin" valueType="num">
                                      <p:cBhvr additive="base">
                                        <p:cTn id="13" dur="500" fill="hold"/>
                                        <p:tgtEl>
                                          <p:spTgt spid="5837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8370">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8370">
                                            <p:txEl>
                                              <p:pRg st="3" end="3"/>
                                            </p:txEl>
                                          </p:spTgt>
                                        </p:tgtEl>
                                        <p:attrNameLst>
                                          <p:attrName>style.visibility</p:attrName>
                                        </p:attrNameLst>
                                      </p:cBhvr>
                                      <p:to>
                                        <p:strVal val="visible"/>
                                      </p:to>
                                    </p:set>
                                    <p:anim calcmode="lin" valueType="num">
                                      <p:cBhvr additive="base">
                                        <p:cTn id="17" dur="500" fill="hold"/>
                                        <p:tgtEl>
                                          <p:spTgt spid="58370">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8370">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3"/>
          <p:cNvSpPr>
            <a:spLocks noGrp="1" noChangeArrowheads="1"/>
          </p:cNvSpPr>
          <p:nvPr>
            <p:ph type="body" idx="1"/>
          </p:nvPr>
        </p:nvSpPr>
        <p:spPr>
          <a:xfrm>
            <a:off x="381000" y="838200"/>
            <a:ext cx="8534400" cy="4648200"/>
          </a:xfrm>
        </p:spPr>
        <p:txBody>
          <a:bodyPr/>
          <a:lstStyle/>
          <a:p>
            <a:pPr eaLnBrk="1" hangingPunct="1">
              <a:lnSpc>
                <a:spcPct val="120000"/>
              </a:lnSpc>
              <a:buClr>
                <a:srgbClr val="FFCC00"/>
              </a:buClr>
            </a:pPr>
            <a:r>
              <a:rPr lang="zh-CN" altLang="en-US" sz="3300" smtClean="0">
                <a:solidFill>
                  <a:schemeClr val="tx2"/>
                </a:solidFill>
                <a:latin typeface="Times New Roman" panose="02020603050405020304" pitchFamily="18" charset="0"/>
              </a:rPr>
              <a:t>方法二</a:t>
            </a:r>
            <a:r>
              <a:rPr lang="en-US" altLang="zh-CN" sz="3300" smtClean="0">
                <a:solidFill>
                  <a:schemeClr val="tx2"/>
                </a:solidFill>
                <a:latin typeface="Times New Roman" panose="02020603050405020304" pitchFamily="18" charset="0"/>
              </a:rPr>
              <a:t>.</a:t>
            </a:r>
            <a:r>
              <a:rPr lang="en-US" altLang="zh-CN" sz="3300" smtClean="0">
                <a:latin typeface="Times New Roman" panose="02020603050405020304" pitchFamily="18" charset="0"/>
              </a:rPr>
              <a:t> </a:t>
            </a:r>
            <a:r>
              <a:rPr lang="zh-CN" altLang="en-US" sz="3300" smtClean="0">
                <a:latin typeface="Times New Roman" panose="02020603050405020304" pitchFamily="18" charset="0"/>
              </a:rPr>
              <a:t>使用反证法。首先假设图不连通，则它具有</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个分支，其中</a:t>
            </a:r>
            <a:r>
              <a:rPr lang="en-US" altLang="zh-CN" sz="3300" smtClean="0">
                <a:latin typeface="Times New Roman" panose="02020603050405020304" pitchFamily="18" charset="0"/>
              </a:rPr>
              <a:t>m≥2</a:t>
            </a:r>
            <a:r>
              <a:rPr lang="zh-CN" altLang="en-US" sz="3300" smtClean="0">
                <a:latin typeface="Times New Roman" panose="02020603050405020304" pitchFamily="18" charset="0"/>
              </a:rPr>
              <a:t>，然后根据题目条件推出矛盾。</a:t>
            </a:r>
            <a:r>
              <a:rPr lang="zh-CN" altLang="en-US" sz="3300" smtClean="0">
                <a:solidFill>
                  <a:srgbClr val="FFFFFF"/>
                </a:solidFill>
                <a:latin typeface="Times New Roman" panose="02020603050405020304" pitchFamily="18" charset="0"/>
              </a:rPr>
              <a:t>为简化证明，有些题目可以假设图至少有两个连通分支即可。</a:t>
            </a:r>
            <a:endParaRPr lang="en-US" altLang="zh-CN" sz="3300" smtClean="0">
              <a:solidFill>
                <a:srgbClr val="FFFFFF"/>
              </a:solidFill>
              <a:latin typeface="Times New Roman" panose="02020603050405020304" pitchFamily="18" charset="0"/>
            </a:endParaRPr>
          </a:p>
          <a:p>
            <a:pPr eaLnBrk="1" hangingPunct="1">
              <a:lnSpc>
                <a:spcPct val="120000"/>
              </a:lnSpc>
            </a:pPr>
            <a:endParaRPr lang="en-US" altLang="zh-CN" smtClean="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1776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6A94D15E-0554-484F-B771-D76E9DCE9A0D}" type="slidenum">
              <a:rPr kumimoji="0" lang="zh-CN" altLang="en-US" sz="1400" b="0" smtClean="0"/>
              <a:pPr>
                <a:spcBef>
                  <a:spcPct val="0"/>
                </a:spcBef>
                <a:buClrTx/>
                <a:buFontTx/>
                <a:buNone/>
              </a:pPr>
              <a:t>65</a:t>
            </a:fld>
            <a:endParaRPr kumimoji="0" lang="en-US" altLang="zh-CN" sz="1400" b="0" smtClean="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6" name="Rectangle 8"/>
          <p:cNvSpPr>
            <a:spLocks noGrp="1" noChangeArrowheads="1"/>
          </p:cNvSpPr>
          <p:nvPr>
            <p:ph type="title"/>
          </p:nvPr>
        </p:nvSpPr>
        <p:spPr>
          <a:xfrm>
            <a:off x="228600" y="255588"/>
            <a:ext cx="7772400" cy="708025"/>
          </a:xfrm>
        </p:spPr>
        <p:txBody>
          <a:bodyPr/>
          <a:lstStyle/>
          <a:p>
            <a:pPr algn="l" eaLnBrk="1" hangingPunct="1">
              <a:defRPr/>
            </a:pPr>
            <a:r>
              <a:rPr lang="zh-CN" altLang="en-US" sz="4000" dirty="0" smtClean="0">
                <a:solidFill>
                  <a:srgbClr val="FFCC00"/>
                </a:solidFill>
                <a:latin typeface="Times New Roman" pitchFamily="18" charset="0"/>
              </a:rPr>
              <a:t>习题</a:t>
            </a:r>
            <a:r>
              <a:rPr lang="en-US" altLang="zh-CN" sz="4000" dirty="0" smtClean="0">
                <a:solidFill>
                  <a:srgbClr val="FFCC00"/>
                </a:solidFill>
                <a:latin typeface="Times New Roman" pitchFamily="18" charset="0"/>
              </a:rPr>
              <a:t>4.1</a:t>
            </a:r>
          </a:p>
        </p:txBody>
      </p:sp>
      <p:sp>
        <p:nvSpPr>
          <p:cNvPr id="9221" name="Rectangle 9"/>
          <p:cNvSpPr>
            <a:spLocks noGrp="1" noChangeArrowheads="1"/>
          </p:cNvSpPr>
          <p:nvPr>
            <p:ph type="body" idx="1"/>
          </p:nvPr>
        </p:nvSpPr>
        <p:spPr>
          <a:xfrm>
            <a:off x="304800" y="1143000"/>
            <a:ext cx="8658225" cy="4876800"/>
          </a:xfrm>
          <a:noFill/>
        </p:spPr>
        <p:txBody>
          <a:bodyPr/>
          <a:lstStyle/>
          <a:p>
            <a:pPr marL="0" indent="0" eaLnBrk="1" hangingPunct="1">
              <a:lnSpc>
                <a:spcPct val="114000"/>
              </a:lnSpc>
              <a:spcBef>
                <a:spcPct val="0"/>
              </a:spcBef>
              <a:buFont typeface="Wingdings" panose="05000000000000000000" pitchFamily="2" charset="2"/>
              <a:buNone/>
            </a:pPr>
            <a:r>
              <a:rPr lang="en-US" altLang="zh-CN" smtClean="0">
                <a:latin typeface="Times New Roman" panose="02020603050405020304" pitchFamily="18" charset="0"/>
              </a:rPr>
              <a:t>5</a:t>
            </a:r>
            <a:r>
              <a:rPr lang="zh-CN" altLang="en-US" smtClean="0">
                <a:latin typeface="Times New Roman" panose="02020603050405020304" pitchFamily="18" charset="0"/>
              </a:rPr>
              <a:t>、</a:t>
            </a: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G=(P</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L)</a:t>
            </a:r>
            <a:r>
              <a:rPr lang="zh-CN" altLang="en-US" sz="3300" smtClean="0">
                <a:latin typeface="Times New Roman" panose="02020603050405020304" pitchFamily="18" charset="0"/>
              </a:rPr>
              <a:t>是有限图，</a:t>
            </a:r>
            <a:r>
              <a:rPr lang="en-US" altLang="zh-CN" sz="3300" smtClean="0">
                <a:latin typeface="Times New Roman" panose="02020603050405020304" pitchFamily="18" charset="0"/>
              </a:rPr>
              <a:t>P(G)</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的元数</a:t>
            </a:r>
          </a:p>
          <a:p>
            <a:pPr marL="0" indent="0" eaLnBrk="1" hangingPunct="1">
              <a:lnSpc>
                <a:spcPct val="114000"/>
              </a:lnSpc>
              <a:spcBef>
                <a:spcPct val="0"/>
              </a:spcBef>
              <a:buFont typeface="Wingdings" panose="05000000000000000000" pitchFamily="2" charset="2"/>
              <a:buNone/>
            </a:pPr>
            <a:r>
              <a:rPr lang="zh-CN" altLang="en-US" sz="3300" smtClean="0">
                <a:latin typeface="Times New Roman" panose="02020603050405020304" pitchFamily="18" charset="0"/>
              </a:rPr>
              <a:t>分别为</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n</a:t>
            </a:r>
            <a:r>
              <a:rPr lang="zh-CN" altLang="en-US" sz="3300" smtClean="0">
                <a:latin typeface="Times New Roman" panose="02020603050405020304" pitchFamily="18" charset="0"/>
              </a:rPr>
              <a:t>。证明：如果</a:t>
            </a:r>
            <a:r>
              <a:rPr lang="en-US" altLang="zh-CN" sz="3300" smtClean="0">
                <a:latin typeface="Times New Roman" panose="02020603050405020304" pitchFamily="18" charset="0"/>
              </a:rPr>
              <a:t>n&gt; </a:t>
            </a:r>
            <a:r>
              <a:rPr lang="en-US" altLang="zh-CN" sz="3800" smtClean="0">
                <a:latin typeface="Times New Roman" panose="02020603050405020304" pitchFamily="18" charset="0"/>
              </a:rPr>
              <a:t>       </a:t>
            </a:r>
            <a:r>
              <a:rPr lang="zh-CN" altLang="en-US" sz="3300" smtClean="0">
                <a:latin typeface="Times New Roman" panose="02020603050405020304" pitchFamily="18" charset="0"/>
              </a:rPr>
              <a:t>，则</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是连      通的。</a:t>
            </a:r>
          </a:p>
          <a:p>
            <a:pPr marL="0" indent="0" eaLnBrk="1" hangingPunct="1">
              <a:lnSpc>
                <a:spcPct val="114000"/>
              </a:lnSpc>
              <a:spcBef>
                <a:spcPct val="0"/>
              </a:spcBef>
              <a:buFont typeface="Wingdings" panose="05000000000000000000" pitchFamily="2" charset="2"/>
              <a:buNone/>
            </a:pPr>
            <a:r>
              <a:rPr lang="zh-CN" altLang="en-US" sz="3300" smtClean="0">
                <a:solidFill>
                  <a:schemeClr val="tx2"/>
                </a:solidFill>
                <a:latin typeface="Times New Roman" panose="02020603050405020304" pitchFamily="18" charset="0"/>
              </a:rPr>
              <a:t>证明：</a:t>
            </a:r>
            <a:r>
              <a:rPr lang="zh-CN" altLang="en-US" sz="3300" smtClean="0">
                <a:latin typeface="Times New Roman" panose="02020603050405020304" pitchFamily="18" charset="0"/>
              </a:rPr>
              <a:t>反证法。假设此时</a:t>
            </a:r>
            <a:r>
              <a:rPr lang="en-US" altLang="zh-CN" sz="3300" smtClean="0">
                <a:latin typeface="Times New Roman" panose="02020603050405020304" pitchFamily="18" charset="0"/>
              </a:rPr>
              <a:t>G</a:t>
            </a:r>
            <a:r>
              <a:rPr lang="zh-CN" altLang="en-US" sz="3300" smtClean="0">
                <a:solidFill>
                  <a:srgbClr val="FFFF00"/>
                </a:solidFill>
                <a:latin typeface="Times New Roman" panose="02020603050405020304" pitchFamily="18" charset="0"/>
              </a:rPr>
              <a:t>不是连通</a:t>
            </a:r>
            <a:r>
              <a:rPr lang="zh-CN" altLang="en-US" sz="3300" smtClean="0">
                <a:latin typeface="Times New Roman" panose="02020603050405020304" pitchFamily="18" charset="0"/>
              </a:rPr>
              <a:t>的，则将</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中的一个连通分支作为一个子图记为</a:t>
            </a:r>
            <a:r>
              <a:rPr lang="en-US" altLang="zh-CN" sz="3300" smtClean="0">
                <a:latin typeface="Times New Roman" panose="02020603050405020304" pitchFamily="18" charset="0"/>
              </a:rPr>
              <a:t>G</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，剩余的部分记为</a:t>
            </a:r>
            <a:r>
              <a:rPr lang="en-US" altLang="zh-CN" sz="3300" smtClean="0">
                <a:latin typeface="Times New Roman" panose="02020603050405020304" pitchFamily="18" charset="0"/>
              </a:rPr>
              <a:t>G</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。可设</a:t>
            </a:r>
            <a:r>
              <a:rPr lang="en-US" altLang="zh-CN" sz="3300" smtClean="0">
                <a:latin typeface="Times New Roman" panose="02020603050405020304" pitchFamily="18" charset="0"/>
              </a:rPr>
              <a:t>P(G</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的元数为</a:t>
            </a:r>
            <a:r>
              <a:rPr lang="en-US" altLang="zh-CN" sz="3300" smtClean="0">
                <a:latin typeface="Times New Roman" panose="02020603050405020304" pitchFamily="18" charset="0"/>
              </a:rPr>
              <a:t>m</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P(G</a:t>
            </a:r>
            <a:r>
              <a:rPr lang="en-US" altLang="zh-CN" sz="3300" baseline="-30000" smtClean="0">
                <a:latin typeface="Times New Roman" panose="02020603050405020304" pitchFamily="18" charset="0"/>
              </a:rPr>
              <a:t>2</a:t>
            </a:r>
            <a:r>
              <a:rPr lang="en-US" altLang="zh-CN" sz="3300" smtClean="0">
                <a:latin typeface="Times New Roman" panose="02020603050405020304" pitchFamily="18" charset="0"/>
              </a:rPr>
              <a:t>) </a:t>
            </a:r>
            <a:r>
              <a:rPr lang="zh-CN" altLang="en-US" sz="3300" smtClean="0">
                <a:latin typeface="Times New Roman" panose="02020603050405020304" pitchFamily="18" charset="0"/>
              </a:rPr>
              <a:t>的元数为</a:t>
            </a:r>
            <a:r>
              <a:rPr lang="en-US" altLang="zh-CN" sz="3300" smtClean="0">
                <a:latin typeface="Times New Roman" panose="02020603050405020304" pitchFamily="18" charset="0"/>
              </a:rPr>
              <a:t>m</a:t>
            </a:r>
            <a:r>
              <a:rPr lang="en-US" altLang="zh-CN" sz="3300" baseline="-30000" smtClean="0">
                <a:latin typeface="Times New Roman" panose="02020603050405020304" pitchFamily="18" charset="0"/>
              </a:rPr>
              <a:t>2</a:t>
            </a:r>
            <a:r>
              <a:rPr lang="zh-CN" altLang="en-US" sz="3300" smtClean="0">
                <a:latin typeface="Times New Roman" panose="02020603050405020304" pitchFamily="18" charset="0"/>
              </a:rPr>
              <a:t>，其中</a:t>
            </a:r>
            <a:r>
              <a:rPr lang="en-US" altLang="zh-CN" sz="3300" smtClean="0">
                <a:latin typeface="Times New Roman" panose="02020603050405020304" pitchFamily="18" charset="0"/>
              </a:rPr>
              <a:t>1≤m</a:t>
            </a:r>
            <a:r>
              <a:rPr lang="en-US" altLang="zh-CN" sz="3300" baseline="-30000" smtClean="0">
                <a:latin typeface="Times New Roman" panose="02020603050405020304" pitchFamily="18" charset="0"/>
              </a:rPr>
              <a:t>1</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m</a:t>
            </a:r>
            <a:r>
              <a:rPr lang="en-US" altLang="zh-CN" sz="3300" baseline="-30000" smtClean="0">
                <a:latin typeface="Times New Roman" panose="02020603050405020304" pitchFamily="18" charset="0"/>
              </a:rPr>
              <a:t>2</a:t>
            </a:r>
            <a:r>
              <a:rPr lang="en-US" altLang="zh-CN" sz="3300" smtClean="0">
                <a:latin typeface="Times New Roman" panose="02020603050405020304" pitchFamily="18" charset="0"/>
              </a:rPr>
              <a:t>&lt;m</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m</a:t>
            </a:r>
            <a:r>
              <a:rPr lang="en-US" altLang="zh-CN" sz="3300" baseline="-30000" smtClean="0">
                <a:latin typeface="Times New Roman" panose="02020603050405020304" pitchFamily="18" charset="0"/>
              </a:rPr>
              <a:t>1</a:t>
            </a:r>
            <a:r>
              <a:rPr lang="en-US" altLang="zh-CN" sz="3300" smtClean="0">
                <a:latin typeface="Times New Roman" panose="02020603050405020304" pitchFamily="18" charset="0"/>
              </a:rPr>
              <a:t>+m</a:t>
            </a:r>
            <a:r>
              <a:rPr lang="en-US" altLang="zh-CN" sz="3300" baseline="-30000" smtClean="0">
                <a:latin typeface="Times New Roman" panose="02020603050405020304" pitchFamily="18" charset="0"/>
              </a:rPr>
              <a:t>2</a:t>
            </a:r>
            <a:r>
              <a:rPr lang="en-US" altLang="zh-CN" sz="3300" smtClean="0">
                <a:latin typeface="Times New Roman" panose="02020603050405020304" pitchFamily="18" charset="0"/>
              </a:rPr>
              <a:t>=m</a:t>
            </a:r>
            <a:r>
              <a:rPr lang="zh-CN" altLang="en-US" sz="3300" smtClean="0">
                <a:latin typeface="Times New Roman" panose="02020603050405020304" pitchFamily="18" charset="0"/>
              </a:rPr>
              <a:t>。则：</a:t>
            </a:r>
            <a:r>
              <a:rPr lang="zh-CN" altLang="en-US" sz="3300" smtClean="0"/>
              <a:t>  </a:t>
            </a:r>
          </a:p>
        </p:txBody>
      </p:sp>
      <p:graphicFrame>
        <p:nvGraphicFramePr>
          <p:cNvPr id="118788" name="Object 10"/>
          <p:cNvGraphicFramePr>
            <a:graphicFrameLocks noChangeAspect="1"/>
          </p:cNvGraphicFramePr>
          <p:nvPr/>
        </p:nvGraphicFramePr>
        <p:xfrm>
          <a:off x="4464050" y="3346450"/>
          <a:ext cx="215900" cy="165100"/>
        </p:xfrm>
        <a:graphic>
          <a:graphicData uri="http://schemas.openxmlformats.org/presentationml/2006/ole">
            <mc:AlternateContent xmlns:mc="http://schemas.openxmlformats.org/markup-compatibility/2006">
              <mc:Choice xmlns:v="urn:schemas-microsoft-com:vml" Requires="v">
                <p:oleObj spid="_x0000_s118792" name="Equation" r:id="rId3" imgW="215619" imgH="164885" progId="Equation.3">
                  <p:embed/>
                </p:oleObj>
              </mc:Choice>
              <mc:Fallback>
                <p:oleObj name="Equation" r:id="rId3" imgW="215619" imgH="164885"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64050" y="3346450"/>
                        <a:ext cx="215900" cy="16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a:spLocks noRot="1" noChangeAspect="1" noMove="1" noResize="1" noEditPoints="1" noAdjustHandles="1" noChangeArrowheads="1" noChangeShapeType="1" noTextEdit="1"/>
          </p:cNvSpPr>
          <p:nvPr/>
        </p:nvSpPr>
        <p:spPr>
          <a:xfrm>
            <a:off x="5562600" y="1752600"/>
            <a:ext cx="1102972" cy="635302"/>
          </a:xfrm>
          <a:prstGeom prst="rect">
            <a:avLst/>
          </a:prstGeom>
          <a:blipFill rotWithShape="0">
            <a:blip r:embed="rId5"/>
            <a:stretch>
              <a:fillRect/>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1879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67DE9E7-BBE5-4C9C-BD1E-175D6FA31BF7}" type="slidenum">
              <a:rPr kumimoji="0" lang="zh-CN" altLang="en-US" sz="1400" b="0" smtClean="0"/>
              <a:pPr>
                <a:spcBef>
                  <a:spcPct val="0"/>
                </a:spcBef>
                <a:buClrTx/>
                <a:buFontTx/>
                <a:buNone/>
              </a:pPr>
              <a:t>66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 calcmode="lin" valueType="num">
                                      <p:cBhvr additive="base">
                                        <p:cTn id="7" dur="500" fill="hold"/>
                                        <p:tgtEl>
                                          <p:spTgt spid="922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2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8"/>
          <p:cNvSpPr>
            <a:spLocks noGrp="1" noRot="1" noChangeAspect="1" noMove="1" noResize="1" noEditPoints="1" noAdjustHandles="1" noChangeArrowheads="1" noChangeShapeType="1" noTextEdit="1"/>
          </p:cNvSpPr>
          <p:nvPr>
            <p:ph type="body" idx="1"/>
          </p:nvPr>
        </p:nvSpPr>
        <p:spPr>
          <a:xfrm>
            <a:off x="228600" y="381000"/>
            <a:ext cx="8534400" cy="5715000"/>
          </a:xfrm>
          <a:blipFill rotWithShape="0">
            <a:blip r:embed="rId2"/>
            <a:stretch>
              <a:fillRect l="-1857" t="-1281" r="-3429" b="-1814"/>
            </a:stretch>
          </a:blipFill>
          <a:extLst/>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1981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14D761B-8163-4A32-92AF-4E81FE120855}" type="slidenum">
              <a:rPr kumimoji="0" lang="zh-CN" altLang="en-US" sz="1400" b="0" smtClean="0"/>
              <a:pPr>
                <a:spcBef>
                  <a:spcPct val="0"/>
                </a:spcBef>
                <a:buClrTx/>
                <a:buFontTx/>
                <a:buNone/>
              </a:pPr>
              <a:t>67</a:t>
            </a:fld>
            <a:endParaRPr kumimoji="0" lang="en-US" altLang="zh-CN" sz="1400" b="0" smtClean="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685800" y="457200"/>
            <a:ext cx="7772400" cy="5638800"/>
          </a:xfrm>
        </p:spPr>
        <p:txBody>
          <a:bodyPr/>
          <a:lstStyle/>
          <a:p>
            <a:pPr marL="0" indent="0" eaLnBrk="1" hangingPunct="1">
              <a:lnSpc>
                <a:spcPct val="120000"/>
              </a:lnSpc>
              <a:spcBef>
                <a:spcPts val="0"/>
              </a:spcBef>
              <a:buClr>
                <a:srgbClr val="FFCC00"/>
              </a:buClr>
              <a:defRPr/>
            </a:pPr>
            <a:r>
              <a:rPr lang="zh-CN" altLang="en-US" dirty="0" smtClean="0">
                <a:solidFill>
                  <a:srgbClr val="FFCC00"/>
                </a:solidFill>
                <a:latin typeface="Times New Roman" panose="02020603050405020304" pitchFamily="18" charset="0"/>
              </a:rPr>
              <a:t>方法二</a:t>
            </a:r>
            <a:r>
              <a:rPr lang="en-US" altLang="zh-CN" dirty="0" smtClean="0">
                <a:solidFill>
                  <a:srgbClr val="FFCC00"/>
                </a:solidFill>
                <a:latin typeface="Times New Roman" panose="02020603050405020304" pitchFamily="18" charset="0"/>
              </a:rPr>
              <a:t>.</a:t>
            </a:r>
            <a:r>
              <a:rPr lang="en-US" altLang="zh-CN" dirty="0" smtClean="0">
                <a:solidFill>
                  <a:srgbClr val="FFFFFF"/>
                </a:solidFill>
                <a:latin typeface="Times New Roman" panose="02020603050405020304" pitchFamily="18" charset="0"/>
              </a:rPr>
              <a:t> </a:t>
            </a:r>
            <a:r>
              <a:rPr lang="zh-CN" altLang="en-US" dirty="0" smtClean="0">
                <a:solidFill>
                  <a:srgbClr val="FFFFFF"/>
                </a:solidFill>
                <a:latin typeface="Times New Roman" panose="02020603050405020304" pitchFamily="18" charset="0"/>
              </a:rPr>
              <a:t>使用反证法。首先假设图不连通，则它具有</a:t>
            </a:r>
            <a:r>
              <a:rPr lang="en-US" altLang="zh-CN" dirty="0" smtClean="0">
                <a:solidFill>
                  <a:srgbClr val="FFFFFF"/>
                </a:solidFill>
                <a:latin typeface="Times New Roman" panose="02020603050405020304" pitchFamily="18" charset="0"/>
              </a:rPr>
              <a:t>m</a:t>
            </a:r>
            <a:r>
              <a:rPr lang="zh-CN" altLang="en-US" dirty="0" smtClean="0">
                <a:solidFill>
                  <a:srgbClr val="FFFFFF"/>
                </a:solidFill>
                <a:latin typeface="Times New Roman" panose="02020603050405020304" pitchFamily="18" charset="0"/>
              </a:rPr>
              <a:t>个分支，其中</a:t>
            </a:r>
            <a:r>
              <a:rPr lang="en-US" altLang="zh-CN" dirty="0" smtClean="0">
                <a:solidFill>
                  <a:srgbClr val="FFFFFF"/>
                </a:solidFill>
                <a:latin typeface="Times New Roman" panose="02020603050405020304" pitchFamily="18" charset="0"/>
              </a:rPr>
              <a:t>m≥2</a:t>
            </a:r>
            <a:r>
              <a:rPr lang="zh-CN" altLang="en-US" dirty="0" smtClean="0">
                <a:solidFill>
                  <a:srgbClr val="FFFFFF"/>
                </a:solidFill>
                <a:latin typeface="Times New Roman" panose="02020603050405020304" pitchFamily="18" charset="0"/>
              </a:rPr>
              <a:t>，然后根据题目条件推出矛盾。为简化</a:t>
            </a:r>
            <a:r>
              <a:rPr lang="zh-CN" altLang="en-US" dirty="0">
                <a:solidFill>
                  <a:srgbClr val="FFFFFF"/>
                </a:solidFill>
                <a:latin typeface="Times New Roman" panose="02020603050405020304" pitchFamily="18" charset="0"/>
              </a:rPr>
              <a:t>证明，有些题目可以假设图至少有两个</a:t>
            </a:r>
            <a:r>
              <a:rPr lang="zh-CN" altLang="en-US" dirty="0" smtClean="0">
                <a:solidFill>
                  <a:srgbClr val="FFFFFF"/>
                </a:solidFill>
                <a:latin typeface="Times New Roman" panose="02020603050405020304" pitchFamily="18" charset="0"/>
              </a:rPr>
              <a:t>连通分支</a:t>
            </a:r>
            <a:r>
              <a:rPr lang="zh-CN" altLang="en-US" dirty="0">
                <a:solidFill>
                  <a:srgbClr val="FFFFFF"/>
                </a:solidFill>
                <a:latin typeface="Times New Roman" panose="02020603050405020304" pitchFamily="18" charset="0"/>
              </a:rPr>
              <a:t>即</a:t>
            </a:r>
            <a:r>
              <a:rPr lang="zh-CN" altLang="en-US" dirty="0" smtClean="0">
                <a:solidFill>
                  <a:srgbClr val="FFFFFF"/>
                </a:solidFill>
                <a:latin typeface="Times New Roman" panose="02020603050405020304" pitchFamily="18" charset="0"/>
              </a:rPr>
              <a:t>可。</a:t>
            </a:r>
            <a:endParaRPr lang="en-US" altLang="zh-CN" dirty="0" smtClean="0">
              <a:solidFill>
                <a:srgbClr val="FFFFFF"/>
              </a:solidFill>
              <a:latin typeface="Times New Roman" panose="02020603050405020304" pitchFamily="18" charset="0"/>
            </a:endParaRPr>
          </a:p>
          <a:p>
            <a:pPr marL="0" indent="0" eaLnBrk="1" hangingPunct="1">
              <a:lnSpc>
                <a:spcPct val="120000"/>
              </a:lnSpc>
              <a:spcBef>
                <a:spcPts val="0"/>
              </a:spcBef>
              <a:buClr>
                <a:srgbClr val="FFCC00"/>
              </a:buClr>
              <a:buFont typeface="Wingdings" panose="05000000000000000000" pitchFamily="2" charset="2"/>
              <a:buNone/>
              <a:defRPr/>
            </a:pPr>
            <a:r>
              <a:rPr lang="zh-CN" altLang="en-US" dirty="0" smtClean="0">
                <a:solidFill>
                  <a:srgbClr val="FFCC00"/>
                </a:solidFill>
                <a:latin typeface="Times New Roman" panose="02020603050405020304" pitchFamily="18" charset="0"/>
              </a:rPr>
              <a:t>推矛盾的过程，</a:t>
            </a:r>
            <a:r>
              <a:rPr lang="zh-CN" altLang="en-US" dirty="0" smtClean="0">
                <a:solidFill>
                  <a:srgbClr val="FFFFFF"/>
                </a:solidFill>
                <a:latin typeface="Times New Roman" panose="02020603050405020304" pitchFamily="18" charset="0"/>
              </a:rPr>
              <a:t>通常是将具有</a:t>
            </a:r>
            <a:r>
              <a:rPr lang="en-US" altLang="zh-CN" dirty="0" smtClean="0">
                <a:solidFill>
                  <a:srgbClr val="FFFFFF"/>
                </a:solidFill>
                <a:latin typeface="Times New Roman" panose="02020603050405020304" pitchFamily="18" charset="0"/>
              </a:rPr>
              <a:t>m</a:t>
            </a:r>
            <a:r>
              <a:rPr lang="zh-CN" altLang="en-US" dirty="0" smtClean="0">
                <a:solidFill>
                  <a:srgbClr val="FFFFFF"/>
                </a:solidFill>
                <a:latin typeface="Times New Roman" panose="02020603050405020304" pitchFamily="18" charset="0"/>
              </a:rPr>
              <a:t>个</a:t>
            </a:r>
            <a:r>
              <a:rPr lang="zh-CN" altLang="en-US" dirty="0">
                <a:solidFill>
                  <a:srgbClr val="FFFFFF"/>
                </a:solidFill>
                <a:latin typeface="Times New Roman" panose="02020603050405020304" pitchFamily="18" charset="0"/>
              </a:rPr>
              <a:t>连通</a:t>
            </a:r>
            <a:r>
              <a:rPr lang="zh-CN" altLang="en-US" dirty="0" smtClean="0">
                <a:solidFill>
                  <a:srgbClr val="FFFFFF"/>
                </a:solidFill>
                <a:latin typeface="Times New Roman" panose="02020603050405020304" pitchFamily="18" charset="0"/>
              </a:rPr>
              <a:t>分    支</a:t>
            </a:r>
            <a:r>
              <a:rPr lang="zh-CN" altLang="en-US" dirty="0">
                <a:solidFill>
                  <a:srgbClr val="FFFFFF"/>
                </a:solidFill>
                <a:latin typeface="Times New Roman" panose="02020603050405020304" pitchFamily="18" charset="0"/>
              </a:rPr>
              <a:t>的图的边数放到最大的过程，使每个连通分支都是完全图</a:t>
            </a:r>
            <a:r>
              <a:rPr lang="zh-CN" altLang="en-US" dirty="0" smtClean="0">
                <a:solidFill>
                  <a:srgbClr val="FFFFFF"/>
                </a:solidFill>
                <a:latin typeface="Times New Roman" panose="02020603050405020304" pitchFamily="18" charset="0"/>
              </a:rPr>
              <a:t>。</a:t>
            </a:r>
            <a:endParaRPr lang="en-US" altLang="zh-CN" dirty="0" smtClean="0">
              <a:solidFill>
                <a:srgbClr val="FFFFFF"/>
              </a:solidFill>
              <a:latin typeface="Times New Roman" panose="02020603050405020304" pitchFamily="18" charset="0"/>
            </a:endParaRPr>
          </a:p>
          <a:p>
            <a:pPr>
              <a:defRPr/>
            </a:pPr>
            <a:endParaRPr lang="zh-CN" altLang="en-US" dirty="0" smtClean="0"/>
          </a:p>
        </p:txBody>
      </p:sp>
      <p:sp>
        <p:nvSpPr>
          <p:cNvPr id="2" name="页脚占位符 1"/>
          <p:cNvSpPr>
            <a:spLocks noGrp="1"/>
          </p:cNvSpPr>
          <p:nvPr>
            <p:ph type="ftr" sz="quarter" idx="11"/>
          </p:nvPr>
        </p:nvSpPr>
        <p:spPr/>
        <p:txBody>
          <a:bodyPr/>
          <a:lstStyle/>
          <a:p>
            <a:pPr>
              <a:defRPr/>
            </a:pPr>
            <a:endParaRPr lang="en-US" altLang="zh-CN"/>
          </a:p>
        </p:txBody>
      </p:sp>
      <p:sp>
        <p:nvSpPr>
          <p:cNvPr id="1208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C603C794-01D1-401A-9D83-69529FB964EC}" type="slidenum">
              <a:rPr kumimoji="0" lang="zh-CN" altLang="en-US" sz="1400" b="0" smtClean="0"/>
              <a:pPr>
                <a:spcBef>
                  <a:spcPct val="0"/>
                </a:spcBef>
                <a:buClrTx/>
                <a:buFontTx/>
                <a:buNone/>
              </a:pPr>
              <a:t>68</a:t>
            </a:fld>
            <a:endParaRPr kumimoji="0" lang="en-US" altLang="zh-CN" sz="1400" b="0" smtClean="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331788"/>
            <a:ext cx="7772400" cy="708025"/>
          </a:xfrm>
        </p:spPr>
        <p:txBody>
          <a:bodyPr/>
          <a:lstStyle/>
          <a:p>
            <a:pPr algn="l">
              <a:defRPr/>
            </a:pPr>
            <a:r>
              <a:rPr lang="zh-CN" altLang="en-US" sz="4000" dirty="0">
                <a:solidFill>
                  <a:srgbClr val="FFCC00"/>
                </a:solidFill>
                <a:latin typeface="Times New Roman" pitchFamily="18" charset="0"/>
              </a:rPr>
              <a:t>§</a:t>
            </a:r>
            <a:r>
              <a:rPr lang="zh-CN" altLang="en-US" sz="4000" dirty="0">
                <a:solidFill>
                  <a:srgbClr val="FFCC00"/>
                </a:solidFill>
                <a:latin typeface="Times New Roman" pitchFamily="18" charset="0"/>
                <a:ea typeface="宋体" pitchFamily="2" charset="-122"/>
              </a:rPr>
              <a:t>4.1.2  权图  </a:t>
            </a:r>
            <a:r>
              <a:rPr lang="en-US" altLang="zh-CN" sz="4000" dirty="0">
                <a:solidFill>
                  <a:srgbClr val="FFCC00"/>
                </a:solidFill>
                <a:latin typeface="Times New Roman" pitchFamily="18" charset="0"/>
                <a:ea typeface="宋体" pitchFamily="2" charset="-122"/>
              </a:rPr>
              <a:t>Dijkstra</a:t>
            </a:r>
            <a:r>
              <a:rPr lang="zh-CN" altLang="en-US" sz="4000" dirty="0">
                <a:solidFill>
                  <a:srgbClr val="FFCC00"/>
                </a:solidFill>
                <a:latin typeface="Times New Roman" pitchFamily="18" charset="0"/>
                <a:ea typeface="宋体" pitchFamily="2" charset="-122"/>
              </a:rPr>
              <a:t>算法 </a:t>
            </a:r>
            <a:endParaRPr lang="zh-CN" altLang="en-US" dirty="0"/>
          </a:p>
        </p:txBody>
      </p:sp>
      <p:sp>
        <p:nvSpPr>
          <p:cNvPr id="121859" name="内容占位符 2"/>
          <p:cNvSpPr>
            <a:spLocks noGrp="1"/>
          </p:cNvSpPr>
          <p:nvPr>
            <p:ph idx="1"/>
          </p:nvPr>
        </p:nvSpPr>
        <p:spPr>
          <a:xfrm>
            <a:off x="152400" y="1219200"/>
            <a:ext cx="8915400" cy="5105400"/>
          </a:xfrm>
        </p:spPr>
        <p:txBody>
          <a:bodyPr/>
          <a:lstStyle/>
          <a:p>
            <a:r>
              <a:rPr lang="zh-CN" altLang="en-US" sz="3300" smtClean="0"/>
              <a:t>许多问题可以用边上赋权的图来建模。如果用顶点表示城市，用边表示航班。</a:t>
            </a:r>
            <a:endParaRPr lang="en-US" altLang="zh-CN" sz="3300" smtClean="0"/>
          </a:p>
          <a:p>
            <a:pPr>
              <a:buFont typeface="Arial" panose="020B0604020202020204" pitchFamily="34" charset="0"/>
              <a:buChar char="•"/>
            </a:pPr>
            <a:r>
              <a:rPr lang="zh-CN" altLang="en-US" sz="3300" smtClean="0"/>
              <a:t>给边赋上城市之间的距离，可以为涉及距离的问题建模。</a:t>
            </a:r>
            <a:endParaRPr lang="en-US" altLang="zh-CN" sz="3300" smtClean="0"/>
          </a:p>
          <a:p>
            <a:pPr>
              <a:buFont typeface="Arial" panose="020B0604020202020204" pitchFamily="34" charset="0"/>
              <a:buChar char="•"/>
            </a:pPr>
            <a:r>
              <a:rPr lang="zh-CN" altLang="en-US" sz="3300" smtClean="0">
                <a:solidFill>
                  <a:srgbClr val="FFFFFF"/>
                </a:solidFill>
              </a:rPr>
              <a:t>给边赋上飞行时间，可以为涉及飞行时间的问题建模。</a:t>
            </a:r>
            <a:endParaRPr lang="en-US" altLang="zh-CN" sz="3300" smtClean="0">
              <a:solidFill>
                <a:srgbClr val="FFFFFF"/>
              </a:solidFill>
            </a:endParaRPr>
          </a:p>
          <a:p>
            <a:pPr>
              <a:buFont typeface="Arial" panose="020B0604020202020204" pitchFamily="34" charset="0"/>
              <a:buChar char="•"/>
            </a:pPr>
            <a:r>
              <a:rPr lang="zh-CN" altLang="en-US" sz="3300" smtClean="0">
                <a:solidFill>
                  <a:srgbClr val="FFFFFF"/>
                </a:solidFill>
              </a:rPr>
              <a:t>给边赋上票价，可以为涉及票价的问题建模</a:t>
            </a:r>
            <a:r>
              <a:rPr lang="zh-CN" altLang="en-US" sz="2200" smtClean="0">
                <a:solidFill>
                  <a:srgbClr val="FFFFFF"/>
                </a:solidFill>
              </a:rPr>
              <a:t>。</a:t>
            </a:r>
            <a:endParaRPr lang="en-US" altLang="zh-CN" sz="2200" smtClean="0">
              <a:solidFill>
                <a:srgbClr val="FFFFFF"/>
              </a:solidFill>
            </a:endParaRPr>
          </a:p>
          <a:p>
            <a:r>
              <a:rPr lang="zh-CN" altLang="en-US" sz="3300" smtClean="0">
                <a:solidFill>
                  <a:srgbClr val="FFFFFF"/>
                </a:solidFill>
              </a:rPr>
              <a:t>权图中最短路问题</a:t>
            </a:r>
            <a:r>
              <a:rPr lang="en-US" altLang="zh-CN" sz="3300" smtClean="0">
                <a:solidFill>
                  <a:srgbClr val="FFFFFF"/>
                </a:solidFill>
              </a:rPr>
              <a:t>(</a:t>
            </a:r>
            <a:r>
              <a:rPr lang="en-US" altLang="zh-CN" sz="3300" smtClean="0">
                <a:latin typeface="Times New Roman" panose="02020603050405020304" pitchFamily="18" charset="0"/>
              </a:rPr>
              <a:t>Dijkstra 1959</a:t>
            </a:r>
            <a:r>
              <a:rPr lang="en-US" altLang="zh-CN" sz="3300" smtClean="0">
                <a:solidFill>
                  <a:srgbClr val="FFFFFF"/>
                </a:solidFill>
              </a:rPr>
              <a:t>)</a:t>
            </a:r>
            <a:endParaRPr lang="zh-CN" altLang="en-US" sz="3300" smtClean="0"/>
          </a:p>
        </p:txBody>
      </p:sp>
      <p:sp>
        <p:nvSpPr>
          <p:cNvPr id="3" name="页脚占位符 2"/>
          <p:cNvSpPr>
            <a:spLocks noGrp="1"/>
          </p:cNvSpPr>
          <p:nvPr>
            <p:ph type="ftr" sz="quarter" idx="11"/>
          </p:nvPr>
        </p:nvSpPr>
        <p:spPr/>
        <p:txBody>
          <a:bodyPr/>
          <a:lstStyle/>
          <a:p>
            <a:pPr>
              <a:defRPr/>
            </a:pPr>
            <a:endParaRPr lang="en-US" altLang="zh-CN"/>
          </a:p>
        </p:txBody>
      </p:sp>
      <p:sp>
        <p:nvSpPr>
          <p:cNvPr id="121861"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F8D0EE1-19E7-45A2-8E6D-E37C0AB176CB}" type="slidenum">
              <a:rPr kumimoji="0" lang="zh-CN" altLang="en-US" sz="1400" b="0" smtClean="0"/>
              <a:pPr>
                <a:spcBef>
                  <a:spcPct val="0"/>
                </a:spcBef>
                <a:buClrTx/>
                <a:buFontTx/>
                <a:buNone/>
              </a:pPr>
              <a:t>69</a:t>
            </a:fld>
            <a:endParaRPr kumimoji="0" lang="en-US" altLang="zh-CN" sz="1400" b="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8" name="Rectangle 2"/>
          <p:cNvSpPr>
            <a:spLocks noGrp="1" noChangeArrowheads="1"/>
          </p:cNvSpPr>
          <p:nvPr>
            <p:ph type="body" idx="1"/>
          </p:nvPr>
        </p:nvSpPr>
        <p:spPr>
          <a:xfrm>
            <a:off x="228600" y="762000"/>
            <a:ext cx="8610600" cy="5486400"/>
          </a:xfrm>
        </p:spPr>
        <p:txBody>
          <a:bodyPr/>
          <a:lstStyle/>
          <a:p>
            <a:pPr marL="0" indent="0">
              <a:lnSpc>
                <a:spcPct val="90000"/>
              </a:lnSpc>
              <a:buFont typeface="Wingdings" panose="05000000000000000000" pitchFamily="2" charset="2"/>
              <a:buNone/>
              <a:tabLst>
                <a:tab pos="1336675" algn="l"/>
              </a:tabLst>
              <a:defRPr/>
            </a:pPr>
            <a:r>
              <a:rPr lang="en-US" altLang="zh-CN" sz="3200" b="1" dirty="0" smtClean="0">
                <a:solidFill>
                  <a:srgbClr val="FFCC00"/>
                </a:solidFill>
                <a:latin typeface="Times New Roman" pitchFamily="18" charset="0"/>
              </a:rPr>
              <a:t>2)</a:t>
            </a:r>
            <a:r>
              <a:rPr lang="zh-CN" altLang="en-US" sz="3200" b="1" dirty="0" smtClean="0">
                <a:solidFill>
                  <a:srgbClr val="FFCC00"/>
                </a:solidFill>
                <a:latin typeface="Times New Roman" pitchFamily="18" charset="0"/>
              </a:rPr>
              <a:t>满足</a:t>
            </a:r>
            <a:r>
              <a:rPr lang="en-US" altLang="zh-CN" sz="3200" b="1" dirty="0" smtClean="0">
                <a:solidFill>
                  <a:srgbClr val="FFCC00"/>
                </a:solidFill>
                <a:latin typeface="Times New Roman" pitchFamily="18" charset="0"/>
              </a:rPr>
              <a:t>G</a:t>
            </a:r>
            <a:r>
              <a:rPr lang="zh-CN" altLang="en-US" sz="3200" b="1" dirty="0" smtClean="0">
                <a:solidFill>
                  <a:srgbClr val="FFCC00"/>
                </a:solidFill>
                <a:latin typeface="Times New Roman" pitchFamily="18" charset="0"/>
              </a:rPr>
              <a:t>的解释，适当扩充后可满足</a:t>
            </a:r>
            <a:r>
              <a:rPr lang="en-US" altLang="zh-CN" sz="3200" b="1" dirty="0" smtClean="0">
                <a:solidFill>
                  <a:srgbClr val="FFCC00"/>
                </a:solidFill>
                <a:latin typeface="Times New Roman" pitchFamily="18" charset="0"/>
              </a:rPr>
              <a:t>G</a:t>
            </a:r>
            <a:r>
              <a:rPr lang="en-US" altLang="zh-CN" sz="3200" b="1" baseline="-30000" dirty="0" smtClean="0">
                <a:solidFill>
                  <a:srgbClr val="FFCC00"/>
                </a:solidFill>
                <a:latin typeface="Times New Roman" pitchFamily="18" charset="0"/>
              </a:rPr>
              <a:t>1</a:t>
            </a:r>
            <a:r>
              <a:rPr lang="zh-CN" altLang="en-US" sz="3200" b="1" dirty="0" smtClean="0">
                <a:solidFill>
                  <a:srgbClr val="FFCC00"/>
                </a:solidFill>
                <a:latin typeface="Times New Roman" pitchFamily="18" charset="0"/>
              </a:rPr>
              <a:t>。</a:t>
            </a:r>
            <a:r>
              <a:rPr lang="zh-CN" altLang="en-US" sz="3200" b="1" dirty="0" smtClean="0">
                <a:latin typeface="Times New Roman" pitchFamily="18" charset="0"/>
              </a:rPr>
              <a:t> </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取一个满足</a:t>
            </a:r>
            <a:r>
              <a:rPr lang="en-US" altLang="zh-CN" sz="3200" b="1" dirty="0" smtClean="0">
                <a:latin typeface="Times New Roman" pitchFamily="18" charset="0"/>
              </a:rPr>
              <a:t>G</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。于是，按照</a:t>
            </a:r>
            <a:r>
              <a:rPr lang="en-US" altLang="zh-CN" sz="3200" b="1" dirty="0" smtClean="0">
                <a:latin typeface="Times New Roman" pitchFamily="18" charset="0"/>
              </a:rPr>
              <a:t>G</a:t>
            </a:r>
            <a:r>
              <a:rPr lang="zh-CN" altLang="en-US" sz="3200" b="1" dirty="0" smtClean="0">
                <a:latin typeface="Times New Roman" pitchFamily="18" charset="0"/>
              </a:rPr>
              <a:t>的构成，可以理解为：对每一组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D</a:t>
            </a:r>
            <a:r>
              <a:rPr lang="en-US" altLang="zh-CN" sz="3200" b="1" baseline="30000" dirty="0" smtClean="0">
                <a:latin typeface="Times New Roman" pitchFamily="18" charset="0"/>
              </a:rPr>
              <a:t>r-1</a:t>
            </a:r>
            <a:r>
              <a:rPr lang="zh-CN" altLang="en-US" sz="3200" b="1" dirty="0" smtClean="0">
                <a:latin typeface="Times New Roman" pitchFamily="18" charset="0"/>
              </a:rPr>
              <a:t>，都</a:t>
            </a:r>
            <a:r>
              <a:rPr lang="zh-CN" altLang="en-US" sz="3200" b="1" dirty="0" smtClean="0">
                <a:solidFill>
                  <a:srgbClr val="FFCC00"/>
                </a:solidFill>
                <a:latin typeface="Times New Roman" pitchFamily="18" charset="0"/>
              </a:rPr>
              <a:t>存在</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r</a:t>
            </a:r>
            <a:r>
              <a:rPr lang="en-US" altLang="zh-CN" sz="3200" b="1" dirty="0" err="1" smtClean="0">
                <a:solidFill>
                  <a:srgbClr val="FFCC00"/>
                </a:solidFill>
                <a:latin typeface="Times New Roman" pitchFamily="18" charset="0"/>
              </a:rPr>
              <a:t>’</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D</a:t>
            </a:r>
            <a:r>
              <a:rPr lang="zh-CN" altLang="en-US" sz="3200" b="1" dirty="0" smtClean="0">
                <a:latin typeface="Times New Roman" pitchFamily="18" charset="0"/>
              </a:rPr>
              <a:t>，使得</a:t>
            </a:r>
          </a:p>
          <a:p>
            <a:pPr marL="0" indent="0" algn="ctr">
              <a:lnSpc>
                <a:spcPct val="90000"/>
              </a:lnSpc>
              <a:buFont typeface="Wingdings" panose="05000000000000000000" pitchFamily="2" charset="2"/>
              <a:buNone/>
              <a:tabLst>
                <a:tab pos="1336675" algn="l"/>
              </a:tabLst>
              <a:defRPr/>
            </a:pPr>
            <a:r>
              <a:rPr lang="en-US" altLang="zh-CN" sz="3200" b="1" dirty="0" smtClean="0">
                <a:solidFill>
                  <a:srgbClr val="FFCC00"/>
                </a:solidFill>
                <a:latin typeface="Times New Roman" pitchFamily="18" charset="0"/>
              </a:rPr>
              <a:t>Q</a:t>
            </a:r>
            <a:r>
              <a:rPr lang="en-US" altLang="zh-CN" sz="3200" b="1" baseline="-30000" dirty="0" smtClean="0">
                <a:solidFill>
                  <a:srgbClr val="FFCC00"/>
                </a:solidFill>
                <a:latin typeface="Times New Roman" pitchFamily="18" charset="0"/>
              </a:rPr>
              <a:t>r+1 </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err="1" smtClean="0">
                <a:solidFill>
                  <a:srgbClr val="FFCC00"/>
                </a:solidFill>
                <a:latin typeface="Times New Roman" pitchFamily="18" charset="0"/>
              </a:rPr>
              <a:t>Q</a:t>
            </a:r>
            <a:r>
              <a:rPr lang="en-US" altLang="zh-CN" sz="3200" b="1" baseline="-30000" dirty="0" err="1" smtClean="0">
                <a:solidFill>
                  <a:srgbClr val="FFCC00"/>
                </a:solidFill>
                <a:latin typeface="Times New Roman" pitchFamily="18" charset="0"/>
              </a:rPr>
              <a:t>n</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n</a:t>
            </a:r>
            <a:r>
              <a:rPr lang="en-US" altLang="zh-CN" sz="3200" b="1" dirty="0" err="1" smtClean="0">
                <a:solidFill>
                  <a:srgbClr val="FFCC00"/>
                </a:solidFill>
                <a:latin typeface="Times New Roman" pitchFamily="18" charset="0"/>
              </a:rPr>
              <a:t>M</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1</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 x</a:t>
            </a:r>
            <a:r>
              <a:rPr lang="en-US" altLang="zh-CN" sz="3200" b="1" baseline="-30000" dirty="0" smtClean="0">
                <a:solidFill>
                  <a:srgbClr val="FFCC00"/>
                </a:solidFill>
                <a:latin typeface="Times New Roman" pitchFamily="18" charset="0"/>
              </a:rPr>
              <a:t>r</a:t>
            </a:r>
            <a:r>
              <a:rPr lang="en-US" altLang="zh-CN" sz="3200" b="1" dirty="0" smtClean="0">
                <a:solidFill>
                  <a:srgbClr val="FFCC00"/>
                </a:solidFill>
                <a:latin typeface="Times New Roman" pitchFamily="18" charset="0"/>
              </a:rPr>
              <a:t>’,x</a:t>
            </a:r>
            <a:r>
              <a:rPr lang="en-US" altLang="zh-CN" sz="3200" b="1" baseline="-30000" dirty="0" smtClean="0">
                <a:solidFill>
                  <a:srgbClr val="FFCC00"/>
                </a:solidFill>
                <a:latin typeface="Times New Roman" pitchFamily="18" charset="0"/>
              </a:rPr>
              <a:t>r+1</a:t>
            </a:r>
            <a:r>
              <a:rPr lang="en-US" altLang="zh-CN" sz="3200" b="1" dirty="0" smtClean="0">
                <a:solidFill>
                  <a:srgbClr val="FFCC00"/>
                </a:solidFill>
                <a:latin typeface="Times New Roman" pitchFamily="18" charset="0"/>
              </a:rPr>
              <a:t>,…,</a:t>
            </a:r>
            <a:r>
              <a:rPr lang="en-US" altLang="zh-CN" sz="3200" b="1" dirty="0" err="1" smtClean="0">
                <a:solidFill>
                  <a:srgbClr val="FFCC00"/>
                </a:solidFill>
                <a:latin typeface="Times New Roman" pitchFamily="18" charset="0"/>
              </a:rPr>
              <a:t>x</a:t>
            </a:r>
            <a:r>
              <a:rPr lang="en-US" altLang="zh-CN" sz="3200" b="1" baseline="-30000" dirty="0" err="1" smtClean="0">
                <a:solidFill>
                  <a:srgbClr val="FFCC00"/>
                </a:solidFill>
                <a:latin typeface="Times New Roman" pitchFamily="18" charset="0"/>
              </a:rPr>
              <a:t>n</a:t>
            </a:r>
            <a:r>
              <a:rPr lang="en-US" altLang="zh-CN" sz="3200" b="1" dirty="0" smtClean="0">
                <a:solidFill>
                  <a:srgbClr val="FFCC00"/>
                </a:solidFill>
                <a:latin typeface="Times New Roman" pitchFamily="18" charset="0"/>
              </a:rPr>
              <a:t>)</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在</a:t>
            </a:r>
            <a:r>
              <a:rPr lang="en-US" altLang="zh-CN" sz="3200" b="1" dirty="0" smtClean="0">
                <a:latin typeface="Times New Roman" pitchFamily="18" charset="0"/>
              </a:rPr>
              <a:t>I</a:t>
            </a:r>
            <a:r>
              <a:rPr lang="zh-CN" altLang="en-US" sz="3200" b="1" dirty="0" smtClean="0">
                <a:latin typeface="Times New Roman" pitchFamily="18" charset="0"/>
              </a:rPr>
              <a:t>下取</a:t>
            </a:r>
            <a:r>
              <a:rPr lang="en-US" altLang="zh-CN" sz="3200" b="1" dirty="0" smtClean="0">
                <a:latin typeface="Times New Roman" pitchFamily="18" charset="0"/>
              </a:rPr>
              <a:t>1</a:t>
            </a:r>
            <a:r>
              <a:rPr lang="zh-CN" altLang="en-US" sz="3200" b="1" dirty="0" smtClean="0">
                <a:latin typeface="Times New Roman" pitchFamily="18" charset="0"/>
              </a:rPr>
              <a:t>值。</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      现在</a:t>
            </a:r>
            <a:r>
              <a:rPr lang="en-US" altLang="zh-CN" sz="3200" b="1" dirty="0" smtClean="0">
                <a:latin typeface="Times New Roman" pitchFamily="18" charset="0"/>
              </a:rPr>
              <a:t>I</a:t>
            </a:r>
            <a:r>
              <a:rPr lang="zh-CN" altLang="en-US" sz="3200" b="1" dirty="0" smtClean="0">
                <a:latin typeface="Times New Roman" pitchFamily="18" charset="0"/>
              </a:rPr>
              <a:t>还不是</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的解释，因为有函数符号没有指定，扩充</a:t>
            </a:r>
            <a:r>
              <a:rPr lang="en-US" altLang="zh-CN" sz="3200" b="1" dirty="0" smtClean="0">
                <a:latin typeface="Times New Roman" pitchFamily="18" charset="0"/>
              </a:rPr>
              <a:t>I</a:t>
            </a:r>
            <a:r>
              <a:rPr lang="zh-CN" altLang="en-US" sz="3200" b="1" dirty="0" smtClean="0">
                <a:latin typeface="Times New Roman" pitchFamily="18" charset="0"/>
              </a:rPr>
              <a:t>为</a:t>
            </a:r>
            <a:r>
              <a:rPr lang="en-US" altLang="zh-CN" sz="3200" b="1" dirty="0" smtClean="0">
                <a:latin typeface="Times New Roman" pitchFamily="18" charset="0"/>
              </a:rPr>
              <a:t>I’</a:t>
            </a:r>
            <a:r>
              <a:rPr lang="zh-CN" altLang="en-US" sz="3200" b="1" dirty="0" smtClean="0">
                <a:latin typeface="Times New Roman" pitchFamily="18" charset="0"/>
              </a:rPr>
              <a:t>，使</a:t>
            </a:r>
            <a:r>
              <a:rPr lang="en-US" altLang="zh-CN" sz="3200" b="1" dirty="0" smtClean="0">
                <a:latin typeface="Times New Roman" pitchFamily="18" charset="0"/>
              </a:rPr>
              <a:t>I’</a:t>
            </a:r>
            <a:r>
              <a:rPr lang="zh-CN" altLang="en-US" sz="3200" b="1" dirty="0" smtClean="0">
                <a:latin typeface="Times New Roman" pitchFamily="18" charset="0"/>
              </a:rPr>
              <a:t>包含对函数符号</a:t>
            </a: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zh-CN" altLang="en-US" sz="3200" b="1" dirty="0" smtClean="0">
                <a:latin typeface="Times New Roman" pitchFamily="18" charset="0"/>
              </a:rPr>
              <a:t>的如下指定：</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f(x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 </a:t>
            </a:r>
            <a:r>
              <a:rPr lang="en-US" altLang="zh-CN" sz="3200" b="1" dirty="0" err="1" smtClean="0">
                <a:solidFill>
                  <a:srgbClr val="FFFF00"/>
                </a:solidFill>
                <a:latin typeface="Times New Roman" pitchFamily="18" charset="0"/>
              </a:rPr>
              <a:t>x</a:t>
            </a:r>
            <a:r>
              <a:rPr lang="en-US" altLang="zh-CN" sz="3200" b="1" baseline="-30000" dirty="0" err="1" smtClean="0">
                <a:solidFill>
                  <a:srgbClr val="FFFF00"/>
                </a:solidFill>
                <a:latin typeface="Times New Roman" pitchFamily="18" charset="0"/>
              </a:rPr>
              <a:t>r</a:t>
            </a:r>
            <a:r>
              <a:rPr lang="en-US" altLang="zh-CN" sz="3200" b="1" dirty="0" smtClean="0">
                <a:solidFill>
                  <a:srgbClr val="FFFF00"/>
                </a:solidFill>
                <a:latin typeface="Times New Roman" pitchFamily="18" charset="0"/>
              </a:rPr>
              <a:t>’</a:t>
            </a:r>
            <a:r>
              <a:rPr lang="zh-CN" altLang="en-US" sz="3200" b="1" dirty="0" smtClean="0">
                <a:latin typeface="Times New Roman" pitchFamily="18" charset="0"/>
              </a:rPr>
              <a:t>，对每一组</a:t>
            </a:r>
            <a:r>
              <a:rPr lang="en-US" altLang="zh-CN" sz="3200" b="1" dirty="0" smtClean="0">
                <a:latin typeface="Times New Roman" pitchFamily="18" charset="0"/>
              </a:rPr>
              <a:t>(x</a:t>
            </a:r>
            <a:r>
              <a:rPr lang="en-US" altLang="zh-CN" sz="3200" b="1" baseline="-30000" dirty="0" smtClean="0">
                <a:latin typeface="Times New Roman" pitchFamily="18" charset="0"/>
              </a:rPr>
              <a:t>1</a:t>
            </a:r>
            <a:r>
              <a:rPr lang="en-US" altLang="zh-CN" sz="3200" b="1" dirty="0" smtClean="0">
                <a:latin typeface="Times New Roman" pitchFamily="18" charset="0"/>
              </a:rPr>
              <a:t>’,…,x</a:t>
            </a:r>
            <a:r>
              <a:rPr lang="en-US" altLang="zh-CN" sz="3200" b="1" baseline="-30000" dirty="0" smtClean="0">
                <a:latin typeface="Times New Roman" pitchFamily="18" charset="0"/>
              </a:rPr>
              <a:t>r-1</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smtClean="0">
                <a:latin typeface="Times New Roman" pitchFamily="18" charset="0"/>
              </a:rPr>
              <a:t> D</a:t>
            </a:r>
            <a:r>
              <a:rPr lang="en-US" altLang="zh-CN" sz="3200" b="1" baseline="30000" dirty="0" smtClean="0">
                <a:latin typeface="Times New Roman" pitchFamily="18" charset="0"/>
              </a:rPr>
              <a:t>r-1</a:t>
            </a:r>
            <a:r>
              <a:rPr lang="en-US" altLang="zh-CN" sz="3200" b="1" dirty="0" smtClean="0">
                <a:latin typeface="Times New Roman" pitchFamily="18" charset="0"/>
              </a:rPr>
              <a:t>.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zh-CN" altLang="en-US" sz="3200" b="1" dirty="0" smtClean="0">
                <a:latin typeface="Times New Roman" pitchFamily="18" charset="0"/>
              </a:rPr>
              <a:t>于是</a:t>
            </a:r>
            <a:r>
              <a:rPr lang="en-US" altLang="zh-CN" sz="3200" b="1" dirty="0" smtClean="0">
                <a:latin typeface="Times New Roman" pitchFamily="18" charset="0"/>
              </a:rPr>
              <a:t>I’</a:t>
            </a:r>
            <a:r>
              <a:rPr lang="zh-CN" altLang="en-US" sz="3200" b="1" dirty="0" smtClean="0">
                <a:latin typeface="Times New Roman" pitchFamily="18" charset="0"/>
              </a:rPr>
              <a:t>满足</a:t>
            </a:r>
            <a:r>
              <a:rPr lang="en-US" altLang="zh-CN" sz="3200" b="1" dirty="0" smtClean="0">
                <a:latin typeface="Times New Roman" pitchFamily="18" charset="0"/>
              </a:rPr>
              <a:t>G</a:t>
            </a:r>
            <a:r>
              <a:rPr lang="en-US" altLang="zh-CN" sz="3200" b="1" baseline="-30000" dirty="0" smtClean="0">
                <a:latin typeface="Times New Roman" pitchFamily="18" charset="0"/>
              </a:rPr>
              <a:t>1</a:t>
            </a:r>
            <a:r>
              <a:rPr lang="zh-CN" altLang="en-US" sz="3200" b="1" dirty="0" smtClean="0">
                <a:latin typeface="Times New Roman" pitchFamily="18" charset="0"/>
              </a:rPr>
              <a:t>。</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911E78F0-787B-44DF-81A7-F53A355E6F0F}" type="slidenum">
              <a:rPr lang="en-US" altLang="zh-CN" smtClean="0">
                <a:solidFill>
                  <a:srgbClr val="FFFFFF"/>
                </a:solidFill>
              </a:rPr>
              <a:pPr>
                <a:defRPr/>
              </a:pPr>
              <a:t>7</a:t>
            </a:fld>
            <a:endParaRPr lang="en-US" altLang="zh-CN">
              <a:solidFill>
                <a:srgbClr val="FFFFFF"/>
              </a:solidFill>
            </a:endParaRPr>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068558054"/>
      </p:ext>
    </p:extLst>
  </p:cSld>
  <p:clrMapOvr>
    <a:masterClrMapping/>
  </p:clrMapOvr>
  <p:transition>
    <p:random/>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52400" y="152400"/>
            <a:ext cx="8915400" cy="5943600"/>
          </a:xfrm>
        </p:spPr>
        <p:txBody>
          <a:bodyPr/>
          <a:lstStyle/>
          <a:p>
            <a:pPr>
              <a:defRPr/>
            </a:pPr>
            <a:r>
              <a:rPr lang="en-US" altLang="zh-CN" dirty="0" smtClean="0">
                <a:solidFill>
                  <a:schemeClr val="tx2"/>
                </a:solidFill>
                <a:latin typeface="Times New Roman" pitchFamily="18" charset="0"/>
              </a:rPr>
              <a:t>Dijkstra</a:t>
            </a:r>
            <a:r>
              <a:rPr lang="zh-CN" altLang="en-US" dirty="0" smtClean="0">
                <a:solidFill>
                  <a:schemeClr val="tx2"/>
                </a:solidFill>
                <a:latin typeface="Times New Roman" pitchFamily="18" charset="0"/>
              </a:rPr>
              <a:t>（</a:t>
            </a:r>
            <a:r>
              <a:rPr lang="en-US" altLang="zh-CN" dirty="0" smtClean="0">
                <a:solidFill>
                  <a:schemeClr val="tx2"/>
                </a:solidFill>
                <a:latin typeface="Times New Roman" pitchFamily="18" charset="0"/>
              </a:rPr>
              <a:t>1930-2002</a:t>
            </a:r>
            <a:r>
              <a:rPr lang="zh-CN" altLang="en-US" dirty="0" smtClean="0">
                <a:solidFill>
                  <a:schemeClr val="tx2"/>
                </a:solidFill>
                <a:latin typeface="Times New Roman" pitchFamily="18" charset="0"/>
              </a:rPr>
              <a:t>）</a:t>
            </a:r>
            <a:endParaRPr lang="en-US" altLang="zh-CN" dirty="0" smtClean="0">
              <a:solidFill>
                <a:schemeClr val="tx2"/>
              </a:solidFill>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出生于荷兰，</a:t>
            </a:r>
            <a:r>
              <a:rPr lang="en-US" altLang="zh-CN" dirty="0" smtClean="0">
                <a:latin typeface="Times New Roman" pitchFamily="18" charset="0"/>
              </a:rPr>
              <a:t>1972</a:t>
            </a:r>
            <a:r>
              <a:rPr lang="zh-CN" altLang="en-US" dirty="0" smtClean="0">
                <a:latin typeface="Times New Roman" pitchFamily="18" charset="0"/>
              </a:rPr>
              <a:t>年获得图灵奖，与克努斯并从称为这个时代最伟大的计算机科学家。</a:t>
            </a:r>
            <a:r>
              <a:rPr lang="zh-CN" altLang="en-US" b="0" dirty="0"/>
              <a:t>被西方学术界称为“结构程序设计之父”和</a:t>
            </a:r>
            <a:r>
              <a:rPr lang="zh-CN" altLang="en-US" b="0" dirty="0" smtClean="0"/>
              <a:t>“先知先觉”</a:t>
            </a:r>
            <a:r>
              <a:rPr lang="en-US" altLang="zh-CN" b="0" dirty="0" smtClean="0"/>
              <a:t>.</a:t>
            </a:r>
            <a:endParaRPr lang="en-US" altLang="zh-CN" dirty="0" smtClean="0">
              <a:latin typeface="Times New Roman" pitchFamily="18" charset="0"/>
            </a:endParaRPr>
          </a:p>
          <a:p>
            <a:pPr>
              <a:lnSpc>
                <a:spcPct val="110000"/>
              </a:lnSpc>
              <a:defRPr/>
            </a:pPr>
            <a:r>
              <a:rPr lang="zh-CN" altLang="en-US" dirty="0" smtClean="0">
                <a:solidFill>
                  <a:schemeClr val="tx2"/>
                </a:solidFill>
                <a:latin typeface="Times New Roman" pitchFamily="18" charset="0"/>
              </a:rPr>
              <a:t>在如下领域做出奠基性贡献</a:t>
            </a:r>
            <a:endParaRPr lang="en-US" altLang="zh-CN" dirty="0" smtClean="0">
              <a:solidFill>
                <a:schemeClr val="tx2"/>
              </a:solidFill>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操作系统</a:t>
            </a:r>
            <a:r>
              <a:rPr lang="en-US" altLang="zh-CN" dirty="0" smtClean="0">
                <a:latin typeface="Times New Roman" pitchFamily="18" charset="0"/>
              </a:rPr>
              <a:t>:  </a:t>
            </a:r>
            <a:r>
              <a:rPr lang="zh-CN" altLang="en-US" dirty="0" smtClean="0">
                <a:latin typeface="Times New Roman" pitchFamily="18" charset="0"/>
              </a:rPr>
              <a:t>其中包括提出“死锁”概念以及死锁避免；</a:t>
            </a:r>
            <a:endParaRPr lang="en-US" altLang="zh-CN" dirty="0" smtClean="0">
              <a:latin typeface="Times New Roman" pitchFamily="18" charset="0"/>
            </a:endParaRPr>
          </a:p>
          <a:p>
            <a:pPr marL="0" indent="0">
              <a:lnSpc>
                <a:spcPct val="110000"/>
              </a:lnSpc>
              <a:buFont typeface="Wingdings" panose="05000000000000000000" pitchFamily="2" charset="2"/>
              <a:buNone/>
              <a:defRPr/>
            </a:pPr>
            <a:r>
              <a:rPr lang="zh-CN" altLang="en-US" dirty="0" smtClean="0">
                <a:latin typeface="Times New Roman" pitchFamily="18" charset="0"/>
              </a:rPr>
              <a:t>程序设计语言</a:t>
            </a:r>
            <a:r>
              <a:rPr lang="en-US" altLang="zh-CN" dirty="0" smtClean="0">
                <a:latin typeface="Times New Roman" pitchFamily="18" charset="0"/>
              </a:rPr>
              <a:t>:  </a:t>
            </a:r>
            <a:r>
              <a:rPr lang="zh-CN" altLang="en-US" dirty="0" smtClean="0">
                <a:latin typeface="Times New Roman" pitchFamily="18" charset="0"/>
              </a:rPr>
              <a:t>包括提出结构化程序设计的概念</a:t>
            </a:r>
            <a:endParaRPr lang="en-US" altLang="zh-CN" dirty="0" smtClean="0">
              <a:latin typeface="Times New Roman" pitchFamily="18" charset="0"/>
            </a:endParaRPr>
          </a:p>
          <a:p>
            <a:pPr marL="0" indent="0">
              <a:lnSpc>
                <a:spcPct val="110000"/>
              </a:lnSpc>
              <a:buFont typeface="Wingdings" panose="05000000000000000000" pitchFamily="2" charset="2"/>
              <a:buNone/>
              <a:defRPr/>
            </a:pPr>
            <a:r>
              <a:rPr lang="zh-CN" altLang="en-US" dirty="0" smtClean="0"/>
              <a:t>编译系统</a:t>
            </a:r>
            <a:r>
              <a:rPr lang="en-US" altLang="zh-CN" dirty="0" smtClean="0"/>
              <a:t>: </a:t>
            </a:r>
            <a:r>
              <a:rPr lang="zh-CN" altLang="en-US" dirty="0" smtClean="0"/>
              <a:t>发展堆栈</a:t>
            </a:r>
            <a:r>
              <a:rPr lang="zh-CN" altLang="en-US" dirty="0"/>
              <a:t>的</a:t>
            </a:r>
            <a:r>
              <a:rPr lang="zh-CN" altLang="en-US" dirty="0" smtClean="0"/>
              <a:t>概念</a:t>
            </a:r>
            <a:r>
              <a:rPr lang="en-US" altLang="zh-CN" dirty="0" smtClean="0"/>
              <a:t>,</a:t>
            </a:r>
            <a:r>
              <a:rPr lang="zh-CN" altLang="en-US" dirty="0"/>
              <a:t>使之用于整个</a:t>
            </a:r>
            <a:r>
              <a:rPr lang="zh-CN" altLang="en-US" dirty="0" smtClean="0"/>
              <a:t>编译</a:t>
            </a:r>
            <a:r>
              <a:rPr lang="en-US" altLang="zh-CN" dirty="0" smtClean="0"/>
              <a:t>,</a:t>
            </a:r>
            <a:r>
              <a:rPr lang="zh-CN" altLang="en-US" dirty="0"/>
              <a:t>和</a:t>
            </a:r>
            <a:r>
              <a:rPr lang="en-US" altLang="zh-CN" dirty="0"/>
              <a:t>Jenson</a:t>
            </a:r>
            <a:r>
              <a:rPr lang="zh-CN" altLang="en-US" dirty="0" smtClean="0"/>
              <a:t>完成世界</a:t>
            </a:r>
            <a:r>
              <a:rPr lang="zh-CN" altLang="en-US" dirty="0"/>
              <a:t>上第一个</a:t>
            </a:r>
            <a:r>
              <a:rPr lang="en-US" altLang="zh-CN" dirty="0"/>
              <a:t>ALGOL60</a:t>
            </a:r>
            <a:r>
              <a:rPr lang="zh-CN" altLang="en-US" dirty="0"/>
              <a:t>编译</a:t>
            </a:r>
            <a:r>
              <a:rPr lang="zh-CN" altLang="en-US" dirty="0" smtClean="0"/>
              <a:t>系统</a:t>
            </a:r>
            <a:r>
              <a:rPr lang="en-US" altLang="zh-CN" dirty="0" smtClean="0"/>
              <a:t>.</a:t>
            </a:r>
            <a:endParaRPr lang="en-US" altLang="zh-CN" dirty="0" smtClean="0">
              <a:latin typeface="Times New Roman" pitchFamily="18" charset="0"/>
            </a:endParaRPr>
          </a:p>
          <a:p>
            <a:pPr marL="0" indent="0">
              <a:buFont typeface="Wingdings" panose="05000000000000000000" pitchFamily="2" charset="2"/>
              <a:buNone/>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228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5F6B137-2365-4283-9420-D89928E4E743}" type="slidenum">
              <a:rPr kumimoji="0" lang="zh-CN" altLang="en-US" sz="1400" b="0" smtClean="0"/>
              <a:pPr>
                <a:spcBef>
                  <a:spcPct val="0"/>
                </a:spcBef>
                <a:buClrTx/>
                <a:buFontTx/>
                <a:buNone/>
              </a:pPr>
              <a:t>70</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p:cNvSpPr>
            <a:spLocks noGrp="1" noChangeArrowheads="1"/>
          </p:cNvSpPr>
          <p:nvPr>
            <p:ph type="body" idx="1"/>
          </p:nvPr>
        </p:nvSpPr>
        <p:spPr>
          <a:xfrm>
            <a:off x="152400" y="762000"/>
            <a:ext cx="8763000" cy="5029200"/>
          </a:xfrm>
        </p:spPr>
        <p:txBody>
          <a:bodyPr/>
          <a:lstStyle/>
          <a:p>
            <a:pPr eaLnBrk="1" hangingPunct="1">
              <a:lnSpc>
                <a:spcPct val="120000"/>
              </a:lnSpc>
            </a:pPr>
            <a:r>
              <a:rPr lang="zh-CN" altLang="en-US" sz="3300" smtClean="0">
                <a:solidFill>
                  <a:schemeClr val="tx2"/>
                </a:solidFill>
                <a:latin typeface="Times New Roman" panose="02020603050405020304" pitchFamily="18" charset="0"/>
              </a:rPr>
              <a:t>定义4.1.7  </a:t>
            </a:r>
            <a:r>
              <a:rPr lang="zh-CN" altLang="en-US" sz="3300" smtClean="0">
                <a:latin typeface="Times New Roman" panose="02020603050405020304" pitchFamily="18" charset="0"/>
              </a:rPr>
              <a:t>设</a:t>
            </a:r>
            <a:r>
              <a:rPr lang="en-US" altLang="zh-CN" sz="3300" smtClean="0">
                <a:latin typeface="Times New Roman" panose="02020603050405020304" pitchFamily="18" charset="0"/>
              </a:rPr>
              <a:t>G＝(P, L)</a:t>
            </a:r>
            <a:r>
              <a:rPr lang="zh-CN" altLang="en-US" sz="3300" smtClean="0">
                <a:latin typeface="Times New Roman" panose="02020603050405020304" pitchFamily="18" charset="0"/>
              </a:rPr>
              <a:t>是有限图，如果对</a:t>
            </a:r>
            <a:r>
              <a:rPr lang="en-US" altLang="zh-CN" sz="3300" smtClean="0">
                <a:latin typeface="Times New Roman" panose="02020603050405020304" pitchFamily="18" charset="0"/>
              </a:rPr>
              <a:t>L(G)</a:t>
            </a:r>
            <a:r>
              <a:rPr lang="zh-CN" altLang="en-US" sz="3300" smtClean="0">
                <a:latin typeface="Times New Roman" panose="02020603050405020304" pitchFamily="18" charset="0"/>
              </a:rPr>
              <a:t>中任一条边</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都规定一个实数</a:t>
            </a:r>
            <a:r>
              <a:rPr lang="en-US" altLang="zh-CN" sz="3300" smtClean="0">
                <a:latin typeface="Times New Roman" panose="02020603050405020304" pitchFamily="18" charset="0"/>
              </a:rPr>
              <a:t>w(</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附在其上，则称</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为</a:t>
            </a:r>
            <a:r>
              <a:rPr lang="zh-CN" altLang="en-US" sz="3300" smtClean="0">
                <a:solidFill>
                  <a:schemeClr val="tx2"/>
                </a:solidFill>
                <a:latin typeface="Times New Roman" panose="02020603050405020304" pitchFamily="18" charset="0"/>
              </a:rPr>
              <a:t>有限权图(网络)</a:t>
            </a:r>
            <a:r>
              <a:rPr lang="zh-CN" altLang="en-US" sz="3300" smtClean="0">
                <a:latin typeface="Times New Roman" panose="02020603050405020304" pitchFamily="18" charset="0"/>
              </a:rPr>
              <a:t>，称</a:t>
            </a:r>
            <a:r>
              <a:rPr lang="en-US" altLang="zh-CN" sz="3300" smtClean="0">
                <a:latin typeface="Times New Roman" panose="02020603050405020304" pitchFamily="18" charset="0"/>
              </a:rPr>
              <a:t>w(</a:t>
            </a:r>
            <a:r>
              <a:rPr lang="en-US" altLang="zh-CN" sz="3300" i="1" smtClean="0">
                <a:latin typeface="Times New Roman" panose="02020603050405020304" pitchFamily="18" charset="0"/>
              </a:rPr>
              <a:t>l</a:t>
            </a:r>
            <a:r>
              <a:rPr lang="en-US" altLang="zh-CN" sz="3300" smtClean="0">
                <a:latin typeface="Times New Roman" panose="02020603050405020304" pitchFamily="18" charset="0"/>
              </a:rPr>
              <a:t>)</a:t>
            </a:r>
            <a:r>
              <a:rPr lang="zh-CN" altLang="en-US" sz="3300" smtClean="0">
                <a:latin typeface="Times New Roman" panose="02020603050405020304" pitchFamily="18" charset="0"/>
              </a:rPr>
              <a:t>为边</a:t>
            </a:r>
            <a:r>
              <a:rPr lang="en-US" altLang="zh-CN" sz="3300" i="1" smtClean="0">
                <a:latin typeface="Times New Roman" panose="02020603050405020304" pitchFamily="18" charset="0"/>
              </a:rPr>
              <a:t>l</a:t>
            </a:r>
            <a:r>
              <a:rPr lang="zh-CN" altLang="en-US" sz="3300" smtClean="0">
                <a:latin typeface="Times New Roman" panose="02020603050405020304" pitchFamily="18" charset="0"/>
              </a:rPr>
              <a:t>的权。</a:t>
            </a:r>
          </a:p>
          <a:p>
            <a:pPr eaLnBrk="1" hangingPunct="1"/>
            <a:endParaRPr lang="zh-CN" altLang="en-US" sz="3300" smtClean="0">
              <a:latin typeface="Times New Roman" panose="02020603050405020304" pitchFamily="18" charset="0"/>
            </a:endParaRPr>
          </a:p>
          <a:p>
            <a:pPr eaLnBrk="1" hangingPunct="1"/>
            <a:r>
              <a:rPr lang="zh-CN" altLang="en-US" sz="3300" smtClean="0">
                <a:latin typeface="Times New Roman" panose="02020603050405020304" pitchFamily="18" charset="0"/>
              </a:rPr>
              <a:t>规定</a:t>
            </a:r>
            <a:r>
              <a:rPr lang="en-US" altLang="zh-CN" sz="3300" smtClean="0">
                <a:latin typeface="Times New Roman" panose="02020603050405020304" pitchFamily="18" charset="0"/>
              </a:rPr>
              <a:t>w(uu)=0  </a:t>
            </a:r>
            <a:r>
              <a:rPr lang="en-US" altLang="zh-CN" sz="3300" smtClean="0">
                <a:latin typeface="宋体" panose="02010600030101010101" pitchFamily="2" charset="-122"/>
              </a:rPr>
              <a:t>(</a:t>
            </a:r>
            <a:r>
              <a:rPr lang="zh-CN" altLang="en-US" sz="3300" smtClean="0">
                <a:latin typeface="Times New Roman" panose="02020603050405020304" pitchFamily="18" charset="0"/>
              </a:rPr>
              <a:t>其中</a:t>
            </a:r>
            <a:r>
              <a:rPr lang="en-US" altLang="zh-CN" sz="3300" smtClean="0">
                <a:latin typeface="Times New Roman" panose="02020603050405020304" pitchFamily="18" charset="0"/>
              </a:rPr>
              <a:t>u</a:t>
            </a:r>
            <a:r>
              <a:rPr lang="en-US" altLang="zh-CN" sz="3300" smtClean="0">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P(G)</a:t>
            </a:r>
            <a:r>
              <a:rPr lang="en-US" altLang="zh-CN" sz="3300" smtClean="0">
                <a:latin typeface="宋体" panose="02010600030101010101" pitchFamily="2" charset="-122"/>
              </a:rPr>
              <a:t>)</a:t>
            </a:r>
            <a:r>
              <a:rPr lang="en-US" altLang="zh-CN" sz="3300" smtClean="0">
                <a:latin typeface="Times New Roman" panose="02020603050405020304" pitchFamily="18" charset="0"/>
              </a:rPr>
              <a:t>,</a:t>
            </a:r>
          </a:p>
          <a:p>
            <a:pPr eaLnBrk="1" hangingPunct="1">
              <a:buFont typeface="Wingdings" panose="05000000000000000000" pitchFamily="2" charset="2"/>
              <a:buNone/>
            </a:pPr>
            <a:r>
              <a:rPr lang="en-US" altLang="zh-CN" sz="3300" smtClean="0">
                <a:latin typeface="Times New Roman" panose="02020603050405020304" pitchFamily="18" charset="0"/>
              </a:rPr>
              <a:t>           w(uv)=∞</a:t>
            </a:r>
            <a:r>
              <a:rPr lang="en-US" altLang="zh-CN" sz="3300" smtClean="0">
                <a:latin typeface="宋体" panose="02010600030101010101" pitchFamily="2" charset="-122"/>
              </a:rPr>
              <a:t>(</a:t>
            </a:r>
            <a:r>
              <a:rPr lang="zh-CN" altLang="en-US" sz="3300" smtClean="0">
                <a:latin typeface="Times New Roman" panose="02020603050405020304" pitchFamily="18" charset="0"/>
              </a:rPr>
              <a:t>其中</a:t>
            </a:r>
            <a:r>
              <a:rPr lang="en-US" altLang="zh-CN" sz="3300" smtClean="0">
                <a:latin typeface="Times New Roman" panose="02020603050405020304" pitchFamily="18" charset="0"/>
              </a:rPr>
              <a:t>uv</a:t>
            </a:r>
            <a:r>
              <a:rPr lang="en-US" altLang="zh-CN" sz="3300" smtClean="0">
                <a:solidFill>
                  <a:srgbClr val="FFFF00"/>
                </a:solidFill>
                <a:latin typeface="Times New Roman" panose="02020603050405020304" pitchFamily="18" charset="0"/>
                <a:sym typeface="Symbol" panose="05050102010706020507" pitchFamily="18" charset="2"/>
              </a:rPr>
              <a:t></a:t>
            </a:r>
            <a:r>
              <a:rPr lang="en-US" altLang="zh-CN" sz="3300" smtClean="0">
                <a:latin typeface="Times New Roman" panose="02020603050405020304" pitchFamily="18" charset="0"/>
              </a:rPr>
              <a:t>L(G)</a:t>
            </a:r>
            <a:r>
              <a:rPr lang="en-US" altLang="zh-CN" sz="3300" smtClean="0">
                <a:latin typeface="宋体" panose="02010600030101010101" pitchFamily="2" charset="-122"/>
              </a:rPr>
              <a:t>)</a:t>
            </a:r>
            <a:r>
              <a:rPr lang="en-US" altLang="zh-CN" sz="3300" smtClean="0">
                <a:latin typeface="Times New Roman" panose="02020603050405020304" pitchFamily="18" charset="0"/>
              </a:rPr>
              <a:t>。</a:t>
            </a:r>
            <a:endParaRPr lang="zh-CN" altLang="en-US" sz="3300" smtClean="0">
              <a:solidFill>
                <a:srgbClr val="FFFF00"/>
              </a:solidFill>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239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5468855-0D04-4176-AF8D-923B286A2D47}" type="slidenum">
              <a:rPr kumimoji="0" lang="zh-CN" altLang="en-US" sz="1400" b="0" smtClean="0"/>
              <a:pPr>
                <a:spcBef>
                  <a:spcPct val="0"/>
                </a:spcBef>
                <a:buClrTx/>
                <a:buFontTx/>
                <a:buNone/>
              </a:pPr>
              <a:t>71</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 calcmode="lin" valueType="num">
                                      <p:cBhvr additive="base">
                                        <p:cTn id="7" dur="500" fill="hold"/>
                                        <p:tgtEl>
                                          <p:spTgt spid="604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0419">
                                            <p:txEl>
                                              <p:pRg st="3" end="3"/>
                                            </p:txEl>
                                          </p:spTgt>
                                        </p:tgtEl>
                                        <p:attrNameLst>
                                          <p:attrName>style.visibility</p:attrName>
                                        </p:attrNameLst>
                                      </p:cBhvr>
                                      <p:to>
                                        <p:strVal val="visible"/>
                                      </p:to>
                                    </p:set>
                                    <p:anim calcmode="lin" valueType="num">
                                      <p:cBhvr additive="base">
                                        <p:cTn id="11" dur="500" fill="hold"/>
                                        <p:tgtEl>
                                          <p:spTgt spid="604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041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228600" y="407988"/>
            <a:ext cx="8001000" cy="708025"/>
          </a:xfrm>
        </p:spPr>
        <p:txBody>
          <a:bodyPr/>
          <a:lstStyle/>
          <a:p>
            <a:pPr algn="l" eaLnBrk="1" hangingPunct="1">
              <a:defRPr/>
            </a:pPr>
            <a:r>
              <a:rPr lang="zh-CN" altLang="en-US" sz="4000" dirty="0" smtClean="0">
                <a:latin typeface="Times New Roman" pitchFamily="18" charset="0"/>
              </a:rPr>
              <a:t>例: 权图（网络）</a:t>
            </a:r>
            <a:r>
              <a:rPr lang="zh-CN" altLang="en-US" sz="4000" dirty="0" smtClean="0">
                <a:latin typeface="Times New Roman" pitchFamily="18" charset="0"/>
                <a:ea typeface="宋体" pitchFamily="2" charset="-122"/>
              </a:rPr>
              <a:t> </a:t>
            </a:r>
          </a:p>
        </p:txBody>
      </p:sp>
      <p:sp>
        <p:nvSpPr>
          <p:cNvPr id="71683" name="Rectangle 3"/>
          <p:cNvSpPr>
            <a:spLocks noGrp="1" noChangeArrowheads="1"/>
          </p:cNvSpPr>
          <p:nvPr>
            <p:ph type="body" idx="1"/>
          </p:nvPr>
        </p:nvSpPr>
        <p:spPr>
          <a:xfrm>
            <a:off x="4267200" y="1676400"/>
            <a:ext cx="4648200" cy="4038600"/>
          </a:xfrm>
        </p:spPr>
        <p:txBody>
          <a:bodyPr/>
          <a:lstStyle/>
          <a:p>
            <a:pPr marL="0" indent="0" eaLnBrk="1" hangingPunct="1">
              <a:buFont typeface="Wingdings" panose="05000000000000000000" pitchFamily="2" charset="2"/>
              <a:buNone/>
            </a:pPr>
            <a:r>
              <a:rPr lang="en-US" altLang="zh-CN" sz="4000" smtClean="0">
                <a:latin typeface="Times New Roman" panose="02020603050405020304" pitchFamily="18" charset="0"/>
              </a:rPr>
              <a:t>w(ab)=w(ba) = 5</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w(aa)=0</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w(bd)=w(db)= </a:t>
            </a:r>
            <a:r>
              <a:rPr lang="en-US" altLang="zh-CN" sz="4000" smtClean="0">
                <a:latin typeface="宋体" panose="02010600030101010101" pitchFamily="2" charset="-122"/>
              </a:rPr>
              <a:t>∞，</a:t>
            </a:r>
          </a:p>
          <a:p>
            <a:pPr marL="0" indent="0" eaLnBrk="1" hangingPunct="1">
              <a:buFont typeface="Wingdings" panose="05000000000000000000" pitchFamily="2" charset="2"/>
              <a:buNone/>
            </a:pPr>
            <a:r>
              <a:rPr lang="en-US" altLang="zh-CN" sz="4000" smtClean="0">
                <a:latin typeface="Times New Roman" panose="02020603050405020304" pitchFamily="18" charset="0"/>
              </a:rPr>
              <a:t>w(ad)=w(da)=8</a:t>
            </a:r>
            <a:r>
              <a:rPr lang="en-US" altLang="zh-CN" smtClean="0">
                <a:latin typeface="Times New Roman" panose="02020603050405020304" pitchFamily="18" charset="0"/>
              </a:rPr>
              <a:t> </a:t>
            </a:r>
            <a:endParaRPr lang="zh-CN" altLang="en-US" smtClean="0">
              <a:latin typeface="Times New Roman" panose="02020603050405020304" pitchFamily="18" charset="0"/>
            </a:endParaRPr>
          </a:p>
        </p:txBody>
      </p:sp>
      <p:grpSp>
        <p:nvGrpSpPr>
          <p:cNvPr id="124932" name="Group 20"/>
          <p:cNvGrpSpPr>
            <a:grpSpLocks/>
          </p:cNvGrpSpPr>
          <p:nvPr/>
        </p:nvGrpSpPr>
        <p:grpSpPr bwMode="auto">
          <a:xfrm>
            <a:off x="381000" y="1458913"/>
            <a:ext cx="3359150" cy="3951287"/>
            <a:chOff x="288" y="1255"/>
            <a:chExt cx="2116" cy="2489"/>
          </a:xfrm>
        </p:grpSpPr>
        <p:sp>
          <p:nvSpPr>
            <p:cNvPr id="124935" name="Rectangle 5"/>
            <p:cNvSpPr>
              <a:spLocks noChangeArrowheads="1"/>
            </p:cNvSpPr>
            <p:nvPr/>
          </p:nvSpPr>
          <p:spPr bwMode="auto">
            <a:xfrm>
              <a:off x="528" y="166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6" name="Line 6"/>
            <p:cNvSpPr>
              <a:spLocks noChangeShapeType="1"/>
            </p:cNvSpPr>
            <p:nvPr/>
          </p:nvSpPr>
          <p:spPr bwMode="auto">
            <a:xfrm>
              <a:off x="528" y="166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4937" name="Oval 7"/>
            <p:cNvSpPr>
              <a:spLocks noChangeArrowheads="1"/>
            </p:cNvSpPr>
            <p:nvPr/>
          </p:nvSpPr>
          <p:spPr bwMode="auto">
            <a:xfrm>
              <a:off x="480"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8" name="Oval 8"/>
            <p:cNvSpPr>
              <a:spLocks noChangeArrowheads="1"/>
            </p:cNvSpPr>
            <p:nvPr/>
          </p:nvSpPr>
          <p:spPr bwMode="auto">
            <a:xfrm>
              <a:off x="480"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39" name="Oval 9"/>
            <p:cNvSpPr>
              <a:spLocks noChangeArrowheads="1"/>
            </p:cNvSpPr>
            <p:nvPr/>
          </p:nvSpPr>
          <p:spPr bwMode="auto">
            <a:xfrm>
              <a:off x="2112"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40" name="Oval 10"/>
            <p:cNvSpPr>
              <a:spLocks noChangeArrowheads="1"/>
            </p:cNvSpPr>
            <p:nvPr/>
          </p:nvSpPr>
          <p:spPr bwMode="auto">
            <a:xfrm>
              <a:off x="2112"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4941" name="Text Box 11"/>
            <p:cNvSpPr txBox="1">
              <a:spLocks noChangeArrowheads="1"/>
            </p:cNvSpPr>
            <p:nvPr/>
          </p:nvSpPr>
          <p:spPr bwMode="auto">
            <a:xfrm>
              <a:off x="412" y="125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24942" name="Text Box 12"/>
            <p:cNvSpPr txBox="1">
              <a:spLocks noChangeArrowheads="1"/>
            </p:cNvSpPr>
            <p:nvPr/>
          </p:nvSpPr>
          <p:spPr bwMode="auto">
            <a:xfrm>
              <a:off x="2032" y="125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24943" name="Text Box 13"/>
            <p:cNvSpPr txBox="1">
              <a:spLocks noChangeArrowheads="1"/>
            </p:cNvSpPr>
            <p:nvPr/>
          </p:nvSpPr>
          <p:spPr bwMode="auto">
            <a:xfrm>
              <a:off x="2112" y="334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24944" name="Text Box 14"/>
            <p:cNvSpPr txBox="1">
              <a:spLocks noChangeArrowheads="1"/>
            </p:cNvSpPr>
            <p:nvPr/>
          </p:nvSpPr>
          <p:spPr bwMode="auto">
            <a:xfrm>
              <a:off x="288" y="334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sp>
          <p:nvSpPr>
            <p:cNvPr id="124945" name="Text Box 15"/>
            <p:cNvSpPr txBox="1">
              <a:spLocks noChangeArrowheads="1"/>
            </p:cNvSpPr>
            <p:nvPr/>
          </p:nvSpPr>
          <p:spPr bwMode="auto">
            <a:xfrm>
              <a:off x="1200" y="13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5</a:t>
              </a:r>
              <a:endParaRPr lang="en-US" altLang="zh-CN" baseline="-25000">
                <a:latin typeface="Times New Roman" panose="02020603050405020304" pitchFamily="18" charset="0"/>
              </a:endParaRPr>
            </a:p>
          </p:txBody>
        </p:sp>
        <p:sp>
          <p:nvSpPr>
            <p:cNvPr id="124946" name="Text Box 16"/>
            <p:cNvSpPr txBox="1">
              <a:spLocks noChangeArrowheads="1"/>
            </p:cNvSpPr>
            <p:nvPr/>
          </p:nvSpPr>
          <p:spPr bwMode="auto">
            <a:xfrm>
              <a:off x="1344" y="225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12</a:t>
              </a:r>
              <a:endParaRPr lang="en-US" altLang="zh-CN" baseline="-25000">
                <a:latin typeface="Times New Roman" panose="02020603050405020304" pitchFamily="18" charset="0"/>
              </a:endParaRPr>
            </a:p>
          </p:txBody>
        </p:sp>
        <p:sp>
          <p:nvSpPr>
            <p:cNvPr id="124947" name="Text Box 17"/>
            <p:cNvSpPr txBox="1">
              <a:spLocks noChangeArrowheads="1"/>
            </p:cNvSpPr>
            <p:nvPr/>
          </p:nvSpPr>
          <p:spPr bwMode="auto">
            <a:xfrm>
              <a:off x="2160" y="22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4</a:t>
              </a:r>
              <a:endParaRPr lang="en-US" altLang="zh-CN" baseline="-25000">
                <a:latin typeface="Times New Roman" panose="02020603050405020304" pitchFamily="18" charset="0"/>
              </a:endParaRPr>
            </a:p>
          </p:txBody>
        </p:sp>
        <p:sp>
          <p:nvSpPr>
            <p:cNvPr id="124948" name="Text Box 18"/>
            <p:cNvSpPr txBox="1">
              <a:spLocks noChangeArrowheads="1"/>
            </p:cNvSpPr>
            <p:nvPr/>
          </p:nvSpPr>
          <p:spPr bwMode="auto">
            <a:xfrm>
              <a:off x="528" y="22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8</a:t>
              </a:r>
              <a:endParaRPr lang="en-US" altLang="zh-CN" baseline="-25000">
                <a:latin typeface="Times New Roman" panose="02020603050405020304" pitchFamily="18" charset="0"/>
              </a:endParaRPr>
            </a:p>
          </p:txBody>
        </p:sp>
        <p:sp>
          <p:nvSpPr>
            <p:cNvPr id="124949" name="Text Box 19"/>
            <p:cNvSpPr txBox="1">
              <a:spLocks noChangeArrowheads="1"/>
            </p:cNvSpPr>
            <p:nvPr/>
          </p:nvSpPr>
          <p:spPr bwMode="auto">
            <a:xfrm>
              <a:off x="1200" y="30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20</a:t>
              </a:r>
              <a:endParaRPr lang="en-US" altLang="zh-CN" baseline="-2500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2493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10933CB-B8E6-4FAA-B006-4A74954A7948}" type="slidenum">
              <a:rPr kumimoji="0" lang="zh-CN" altLang="en-US" sz="1400" b="0" smtClean="0"/>
              <a:pPr>
                <a:spcBef>
                  <a:spcPct val="0"/>
                </a:spcBef>
                <a:buClrTx/>
                <a:buFontTx/>
                <a:buNone/>
              </a:pPr>
              <a:t>72</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animEffect transition="in" filter="wipe(left)">
                                      <p:cBhvr>
                                        <p:cTn id="7" dur="500"/>
                                        <p:tgtEl>
                                          <p:spTgt spid="716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683">
                                            <p:txEl>
                                              <p:pRg st="1" end="1"/>
                                            </p:txEl>
                                          </p:spTgt>
                                        </p:tgtEl>
                                        <p:attrNameLst>
                                          <p:attrName>style.visibility</p:attrName>
                                        </p:attrNameLst>
                                      </p:cBhvr>
                                      <p:to>
                                        <p:strVal val="visible"/>
                                      </p:to>
                                    </p:set>
                                    <p:animEffect transition="in" filter="wipe(left)">
                                      <p:cBhvr>
                                        <p:cTn id="12" dur="500"/>
                                        <p:tgtEl>
                                          <p:spTgt spid="716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683">
                                            <p:txEl>
                                              <p:pRg st="2" end="2"/>
                                            </p:txEl>
                                          </p:spTgt>
                                        </p:tgtEl>
                                        <p:attrNameLst>
                                          <p:attrName>style.visibility</p:attrName>
                                        </p:attrNameLst>
                                      </p:cBhvr>
                                      <p:to>
                                        <p:strVal val="visible"/>
                                      </p:to>
                                    </p:set>
                                    <p:animEffect transition="in" filter="wipe(left)">
                                      <p:cBhvr>
                                        <p:cTn id="17" dur="500"/>
                                        <p:tgtEl>
                                          <p:spTgt spid="716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1683">
                                            <p:txEl>
                                              <p:pRg st="3" end="3"/>
                                            </p:txEl>
                                          </p:spTgt>
                                        </p:tgtEl>
                                        <p:attrNameLst>
                                          <p:attrName>style.visibility</p:attrName>
                                        </p:attrNameLst>
                                      </p:cBhvr>
                                      <p:to>
                                        <p:strVal val="visible"/>
                                      </p:to>
                                    </p:set>
                                    <p:animEffect transition="in" filter="wipe(left)">
                                      <p:cBhvr>
                                        <p:cTn id="22" dur="500"/>
                                        <p:tgtEl>
                                          <p:spTgt spid="7168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build="p"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228600" y="407988"/>
            <a:ext cx="8153400" cy="708025"/>
          </a:xfrm>
        </p:spPr>
        <p:txBody>
          <a:bodyPr/>
          <a:lstStyle/>
          <a:p>
            <a:pPr algn="l" eaLnBrk="1" hangingPunct="1">
              <a:defRPr/>
            </a:pPr>
            <a:r>
              <a:rPr lang="zh-CN" altLang="en-US" sz="4000" dirty="0" smtClean="0">
                <a:latin typeface="Times New Roman" pitchFamily="18" charset="0"/>
              </a:rPr>
              <a:t>定义</a:t>
            </a:r>
            <a:endParaRPr lang="zh-CN" altLang="en-US" sz="4000" dirty="0" smtClean="0">
              <a:latin typeface="Times New Roman" pitchFamily="18" charset="0"/>
              <a:ea typeface="宋体" pitchFamily="2" charset="-122"/>
            </a:endParaRPr>
          </a:p>
        </p:txBody>
      </p:sp>
      <p:sp>
        <p:nvSpPr>
          <p:cNvPr id="62467" name="Rectangle 3"/>
          <p:cNvSpPr>
            <a:spLocks noGrp="1" noChangeArrowheads="1"/>
          </p:cNvSpPr>
          <p:nvPr>
            <p:ph type="body" idx="1"/>
          </p:nvPr>
        </p:nvSpPr>
        <p:spPr>
          <a:xfrm>
            <a:off x="228600" y="1295400"/>
            <a:ext cx="8763000" cy="5029200"/>
          </a:xfrm>
        </p:spPr>
        <p:txBody>
          <a:bodyPr/>
          <a:lstStyle/>
          <a:p>
            <a:pPr eaLnBrk="1" hangingPunct="1"/>
            <a:r>
              <a:rPr lang="zh-CN" altLang="en-US" sz="3300" smtClean="0">
                <a:latin typeface="Times New Roman" panose="02020603050405020304" pitchFamily="18" charset="0"/>
              </a:rPr>
              <a:t>在一个权图</a:t>
            </a:r>
            <a:r>
              <a:rPr lang="en-US" altLang="zh-CN" sz="3300" smtClean="0">
                <a:latin typeface="Times New Roman" panose="02020603050405020304" pitchFamily="18" charset="0"/>
              </a:rPr>
              <a:t>G</a:t>
            </a:r>
            <a:r>
              <a:rPr lang="zh-CN" altLang="en-US" sz="3300" smtClean="0">
                <a:latin typeface="Times New Roman" panose="02020603050405020304" pitchFamily="18" charset="0"/>
              </a:rPr>
              <a:t>中，任给两点</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从</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可能有多条路，在这些路中，所带的</a:t>
            </a:r>
            <a:r>
              <a:rPr lang="zh-CN" altLang="en-US" sz="3300" smtClean="0">
                <a:solidFill>
                  <a:schemeClr val="tx2"/>
                </a:solidFill>
                <a:latin typeface="Times New Roman" panose="02020603050405020304" pitchFamily="18" charset="0"/>
              </a:rPr>
              <a:t>权和</a:t>
            </a:r>
            <a:r>
              <a:rPr lang="zh-CN" altLang="en-US" sz="3300" smtClean="0">
                <a:latin typeface="Times New Roman" panose="02020603050405020304" pitchFamily="18" charset="0"/>
              </a:rPr>
              <a:t>最小的那条路称为图中从</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最短路</a:t>
            </a:r>
            <a:r>
              <a:rPr lang="zh-CN" altLang="en-US" sz="3300" smtClean="0">
                <a:latin typeface="Times New Roman" panose="02020603050405020304" pitchFamily="18" charset="0"/>
              </a:rPr>
              <a:t>。</a:t>
            </a:r>
          </a:p>
          <a:p>
            <a:pPr eaLnBrk="1" hangingPunct="1"/>
            <a:r>
              <a:rPr lang="zh-CN" altLang="en-US" sz="3300" smtClean="0">
                <a:latin typeface="Times New Roman" panose="02020603050405020304" pitchFamily="18" charset="0"/>
              </a:rPr>
              <a:t>这条最短路所带的权和称为</a:t>
            </a:r>
            <a:r>
              <a:rPr lang="en-US" altLang="zh-CN" sz="3300" smtClean="0">
                <a:latin typeface="Times New Roman" panose="02020603050405020304" pitchFamily="18" charset="0"/>
              </a:rPr>
              <a:t>u</a:t>
            </a:r>
            <a:r>
              <a:rPr lang="zh-CN" altLang="en-US" sz="3300" smtClean="0">
                <a:latin typeface="Times New Roman" panose="02020603050405020304" pitchFamily="18" charset="0"/>
              </a:rPr>
              <a:t>到</a:t>
            </a:r>
            <a:r>
              <a:rPr lang="en-US" altLang="zh-CN" sz="3300" smtClean="0">
                <a:latin typeface="Times New Roman" panose="02020603050405020304" pitchFamily="18" charset="0"/>
              </a:rPr>
              <a:t>v</a:t>
            </a:r>
            <a:r>
              <a:rPr lang="zh-CN" altLang="en-US" sz="3300" smtClean="0">
                <a:latin typeface="Times New Roman" panose="02020603050405020304" pitchFamily="18" charset="0"/>
              </a:rPr>
              <a:t>的</a:t>
            </a:r>
            <a:r>
              <a:rPr lang="zh-CN" altLang="en-US" sz="3300" smtClean="0">
                <a:solidFill>
                  <a:schemeClr val="tx2"/>
                </a:solidFill>
                <a:latin typeface="Times New Roman" panose="02020603050405020304" pitchFamily="18" charset="0"/>
              </a:rPr>
              <a:t>距离</a:t>
            </a:r>
            <a:r>
              <a:rPr lang="zh-CN" altLang="en-US" sz="3300" smtClean="0">
                <a:latin typeface="Times New Roman" panose="02020603050405020304" pitchFamily="18" charset="0"/>
              </a:rPr>
              <a:t>，记为</a:t>
            </a:r>
            <a:r>
              <a:rPr lang="en-US" altLang="zh-CN" sz="3300" smtClean="0">
                <a:latin typeface="Times New Roman" panose="02020603050405020304" pitchFamily="18" charset="0"/>
              </a:rPr>
              <a:t>d(u,v)。 </a:t>
            </a:r>
          </a:p>
          <a:p>
            <a:pPr eaLnBrk="1" hangingPunct="1"/>
            <a:endParaRPr lang="zh-CN" altLang="en-US" sz="3300" smtClean="0">
              <a:latin typeface="Times New Roman" panose="02020603050405020304" pitchFamily="18" charset="0"/>
            </a:endParaRPr>
          </a:p>
          <a:p>
            <a:pPr eaLnBrk="1" hangingPunct="1"/>
            <a:r>
              <a:rPr lang="zh-CN" altLang="en-US" sz="3300" smtClean="0">
                <a:latin typeface="Times New Roman" panose="02020603050405020304" pitchFamily="18" charset="0"/>
              </a:rPr>
              <a:t>在</a:t>
            </a:r>
            <a:r>
              <a:rPr lang="zh-CN" altLang="en-US" sz="3300" smtClean="0">
                <a:solidFill>
                  <a:schemeClr val="tx2"/>
                </a:solidFill>
                <a:sym typeface="Symbol" panose="05050102010706020507" pitchFamily="18" charset="2"/>
              </a:rPr>
              <a:t></a:t>
            </a:r>
            <a:r>
              <a:rPr lang="zh-CN" altLang="en-US" sz="3300" smtClean="0">
                <a:solidFill>
                  <a:schemeClr val="tx2"/>
                </a:solidFill>
                <a:latin typeface="Times New Roman" panose="02020603050405020304" pitchFamily="18" charset="0"/>
              </a:rPr>
              <a:t> </a:t>
            </a:r>
            <a:r>
              <a:rPr lang="en-US" altLang="zh-CN" sz="3300" i="1" smtClean="0">
                <a:solidFill>
                  <a:schemeClr val="tx2"/>
                </a:solidFill>
                <a:latin typeface="Times New Roman" panose="02020603050405020304" pitchFamily="18" charset="0"/>
              </a:rPr>
              <a:t>l</a:t>
            </a:r>
            <a:r>
              <a:rPr lang="en-US" altLang="en-US" sz="3300" smtClean="0">
                <a:solidFill>
                  <a:schemeClr val="tx2"/>
                </a:solidFill>
              </a:rPr>
              <a:t>∈</a:t>
            </a:r>
            <a:r>
              <a:rPr lang="en-US" altLang="zh-CN" sz="3300" smtClean="0">
                <a:solidFill>
                  <a:schemeClr val="tx2"/>
                </a:solidFill>
                <a:latin typeface="Times New Roman" panose="02020603050405020304" pitchFamily="18" charset="0"/>
              </a:rPr>
              <a:t>L(G), w(</a:t>
            </a:r>
            <a:r>
              <a:rPr lang="en-US" altLang="zh-CN" sz="3300" i="1" smtClean="0">
                <a:solidFill>
                  <a:schemeClr val="tx2"/>
                </a:solidFill>
                <a:latin typeface="Times New Roman" panose="02020603050405020304" pitchFamily="18" charset="0"/>
              </a:rPr>
              <a:t>l</a:t>
            </a:r>
            <a:r>
              <a:rPr lang="en-US" altLang="zh-CN" sz="3300" smtClean="0">
                <a:solidFill>
                  <a:schemeClr val="tx2"/>
                </a:solidFill>
                <a:latin typeface="Times New Roman" panose="02020603050405020304" pitchFamily="18" charset="0"/>
              </a:rPr>
              <a:t>) &gt; 0</a:t>
            </a:r>
            <a:r>
              <a:rPr lang="zh-CN" altLang="en-US" sz="3300" smtClean="0">
                <a:latin typeface="Times New Roman" panose="02020603050405020304" pitchFamily="18" charset="0"/>
              </a:rPr>
              <a:t>的时候，显然两点间的最短路一定是简单路（为什么？），所以在网络中找最短路只需在简单路中找。 </a:t>
            </a:r>
          </a:p>
        </p:txBody>
      </p:sp>
      <p:grpSp>
        <p:nvGrpSpPr>
          <p:cNvPr id="2" name="Group 4"/>
          <p:cNvGrpSpPr>
            <a:grpSpLocks/>
          </p:cNvGrpSpPr>
          <p:nvPr/>
        </p:nvGrpSpPr>
        <p:grpSpPr bwMode="auto">
          <a:xfrm>
            <a:off x="4057650" y="533400"/>
            <a:ext cx="3028950" cy="5133975"/>
            <a:chOff x="3120" y="528"/>
            <a:chExt cx="1908" cy="3234"/>
          </a:xfrm>
        </p:grpSpPr>
        <p:pic>
          <p:nvPicPr>
            <p:cNvPr id="12595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528"/>
              <a:ext cx="1908" cy="3234"/>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pic>
        <p:grpSp>
          <p:nvGrpSpPr>
            <p:cNvPr id="125960" name="Group 6"/>
            <p:cNvGrpSpPr>
              <a:grpSpLocks/>
            </p:cNvGrpSpPr>
            <p:nvPr/>
          </p:nvGrpSpPr>
          <p:grpSpPr bwMode="auto">
            <a:xfrm>
              <a:off x="3744" y="618"/>
              <a:ext cx="662" cy="2678"/>
              <a:chOff x="1563" y="659"/>
              <a:chExt cx="662" cy="2678"/>
            </a:xfrm>
          </p:grpSpPr>
          <p:sp>
            <p:nvSpPr>
              <p:cNvPr id="125961" name="Line 7"/>
              <p:cNvSpPr>
                <a:spLocks noChangeShapeType="1"/>
              </p:cNvSpPr>
              <p:nvPr/>
            </p:nvSpPr>
            <p:spPr bwMode="auto">
              <a:xfrm>
                <a:off x="1752" y="732"/>
                <a:ext cx="45" cy="272"/>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2" name="Line 8"/>
              <p:cNvSpPr>
                <a:spLocks noChangeShapeType="1"/>
              </p:cNvSpPr>
              <p:nvPr/>
            </p:nvSpPr>
            <p:spPr bwMode="auto">
              <a:xfrm flipH="1">
                <a:off x="1744" y="1059"/>
                <a:ext cx="45" cy="136"/>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3" name="Line 9"/>
              <p:cNvSpPr>
                <a:spLocks noChangeShapeType="1"/>
              </p:cNvSpPr>
              <p:nvPr/>
            </p:nvSpPr>
            <p:spPr bwMode="auto">
              <a:xfrm flipH="1">
                <a:off x="1663" y="1240"/>
                <a:ext cx="55" cy="182"/>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4" name="Line 10"/>
              <p:cNvSpPr>
                <a:spLocks noChangeShapeType="1"/>
              </p:cNvSpPr>
              <p:nvPr/>
            </p:nvSpPr>
            <p:spPr bwMode="auto">
              <a:xfrm>
                <a:off x="1653" y="1457"/>
                <a:ext cx="55" cy="392"/>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5" name="Line 11"/>
              <p:cNvSpPr>
                <a:spLocks noChangeShapeType="1"/>
              </p:cNvSpPr>
              <p:nvPr/>
            </p:nvSpPr>
            <p:spPr bwMode="auto">
              <a:xfrm flipH="1">
                <a:off x="1608" y="1865"/>
                <a:ext cx="100" cy="363"/>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6" name="Line 12"/>
              <p:cNvSpPr>
                <a:spLocks noChangeShapeType="1"/>
              </p:cNvSpPr>
              <p:nvPr/>
            </p:nvSpPr>
            <p:spPr bwMode="auto">
              <a:xfrm>
                <a:off x="1608" y="2274"/>
                <a:ext cx="45" cy="136"/>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7" name="Line 13"/>
              <p:cNvSpPr>
                <a:spLocks noChangeShapeType="1"/>
              </p:cNvSpPr>
              <p:nvPr/>
            </p:nvSpPr>
            <p:spPr bwMode="auto">
              <a:xfrm>
                <a:off x="1653" y="2455"/>
                <a:ext cx="182" cy="363"/>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8" name="Line 14"/>
              <p:cNvSpPr>
                <a:spLocks noChangeShapeType="1"/>
              </p:cNvSpPr>
              <p:nvPr/>
            </p:nvSpPr>
            <p:spPr bwMode="auto">
              <a:xfrm>
                <a:off x="1827" y="2818"/>
                <a:ext cx="325" cy="408"/>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69" name="Line 15"/>
              <p:cNvSpPr>
                <a:spLocks noChangeShapeType="1"/>
              </p:cNvSpPr>
              <p:nvPr/>
            </p:nvSpPr>
            <p:spPr bwMode="auto">
              <a:xfrm flipH="1">
                <a:off x="1971" y="3244"/>
                <a:ext cx="181" cy="38"/>
              </a:xfrm>
              <a:prstGeom prst="line">
                <a:avLst/>
              </a:prstGeom>
              <a:noFill/>
              <a:ln w="28575">
                <a:solidFill>
                  <a:srgbClr val="8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25970" name="Oval 16"/>
              <p:cNvSpPr>
                <a:spLocks noChangeArrowheads="1"/>
              </p:cNvSpPr>
              <p:nvPr/>
            </p:nvSpPr>
            <p:spPr bwMode="auto">
              <a:xfrm>
                <a:off x="1699" y="659"/>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1" name="Oval 17"/>
              <p:cNvSpPr>
                <a:spLocks noChangeArrowheads="1"/>
              </p:cNvSpPr>
              <p:nvPr/>
            </p:nvSpPr>
            <p:spPr bwMode="auto">
              <a:xfrm>
                <a:off x="1908" y="3246"/>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2" name="Oval 18"/>
              <p:cNvSpPr>
                <a:spLocks noChangeArrowheads="1"/>
              </p:cNvSpPr>
              <p:nvPr/>
            </p:nvSpPr>
            <p:spPr bwMode="auto">
              <a:xfrm>
                <a:off x="1763" y="977"/>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3" name="Oval 19"/>
              <p:cNvSpPr>
                <a:spLocks noChangeArrowheads="1"/>
              </p:cNvSpPr>
              <p:nvPr/>
            </p:nvSpPr>
            <p:spPr bwMode="auto">
              <a:xfrm>
                <a:off x="1681" y="1195"/>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4" name="Oval 20"/>
              <p:cNvSpPr>
                <a:spLocks noChangeArrowheads="1"/>
              </p:cNvSpPr>
              <p:nvPr/>
            </p:nvSpPr>
            <p:spPr bwMode="auto">
              <a:xfrm>
                <a:off x="1609" y="1394"/>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5" name="Oval 21"/>
              <p:cNvSpPr>
                <a:spLocks noChangeArrowheads="1"/>
              </p:cNvSpPr>
              <p:nvPr/>
            </p:nvSpPr>
            <p:spPr bwMode="auto">
              <a:xfrm>
                <a:off x="1663" y="1811"/>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6" name="Oval 22"/>
              <p:cNvSpPr>
                <a:spLocks noChangeArrowheads="1"/>
              </p:cNvSpPr>
              <p:nvPr/>
            </p:nvSpPr>
            <p:spPr bwMode="auto">
              <a:xfrm>
                <a:off x="1563" y="2183"/>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7" name="Oval 23"/>
              <p:cNvSpPr>
                <a:spLocks noChangeArrowheads="1"/>
              </p:cNvSpPr>
              <p:nvPr/>
            </p:nvSpPr>
            <p:spPr bwMode="auto">
              <a:xfrm>
                <a:off x="1609" y="2382"/>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8" name="Oval 24"/>
              <p:cNvSpPr>
                <a:spLocks noChangeArrowheads="1"/>
              </p:cNvSpPr>
              <p:nvPr/>
            </p:nvSpPr>
            <p:spPr bwMode="auto">
              <a:xfrm>
                <a:off x="1799" y="2800"/>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5979" name="Oval 25"/>
              <p:cNvSpPr>
                <a:spLocks noChangeArrowheads="1"/>
              </p:cNvSpPr>
              <p:nvPr/>
            </p:nvSpPr>
            <p:spPr bwMode="auto">
              <a:xfrm>
                <a:off x="2134" y="3203"/>
                <a:ext cx="91" cy="91"/>
              </a:xfrm>
              <a:prstGeom prst="ellipse">
                <a:avLst/>
              </a:prstGeom>
              <a:solidFill>
                <a:srgbClr val="800080"/>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grpSp>
      <p:sp>
        <p:nvSpPr>
          <p:cNvPr id="3" name="页脚占位符 2"/>
          <p:cNvSpPr>
            <a:spLocks noGrp="1"/>
          </p:cNvSpPr>
          <p:nvPr>
            <p:ph type="ftr" sz="quarter" idx="11"/>
          </p:nvPr>
        </p:nvSpPr>
        <p:spPr/>
        <p:txBody>
          <a:bodyPr/>
          <a:lstStyle/>
          <a:p>
            <a:pPr>
              <a:defRPr/>
            </a:pPr>
            <a:endParaRPr lang="en-US" altLang="zh-CN"/>
          </a:p>
        </p:txBody>
      </p:sp>
      <p:sp>
        <p:nvSpPr>
          <p:cNvPr id="12595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7C87D53F-319A-4051-8A74-50341B3BCC79}" type="slidenum">
              <a:rPr kumimoji="0" lang="zh-CN" altLang="en-US" sz="1400" b="0" smtClean="0"/>
              <a:pPr>
                <a:spcBef>
                  <a:spcPct val="0"/>
                </a:spcBef>
                <a:buClrTx/>
                <a:buFontTx/>
                <a:buNone/>
              </a:pPr>
              <a:t>73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3" end="3"/>
                                            </p:txEl>
                                          </p:spTgt>
                                        </p:tgtEl>
                                        <p:attrNameLst>
                                          <p:attrName>style.visibility</p:attrName>
                                        </p:attrNameLst>
                                      </p:cBhvr>
                                      <p:to>
                                        <p:strVal val="visible"/>
                                      </p:to>
                                    </p:set>
                                    <p:anim calcmode="lin" valueType="num">
                                      <p:cBhvr additive="base">
                                        <p:cTn id="13"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6200" y="438150"/>
            <a:ext cx="8153400" cy="647700"/>
          </a:xfrm>
        </p:spPr>
        <p:txBody>
          <a:bodyPr/>
          <a:lstStyle/>
          <a:p>
            <a:pPr algn="l" eaLnBrk="1" hangingPunct="1">
              <a:defRPr/>
            </a:pPr>
            <a:r>
              <a:rPr lang="zh-CN" altLang="en-US" sz="3600" dirty="0" smtClean="0">
                <a:latin typeface="宋体" pitchFamily="2" charset="-122"/>
                <a:ea typeface="宋体" pitchFamily="2" charset="-122"/>
              </a:rPr>
              <a:t>例: 最短路与距离</a:t>
            </a:r>
          </a:p>
        </p:txBody>
      </p:sp>
      <p:sp>
        <p:nvSpPr>
          <p:cNvPr id="62467" name="Rectangle 3"/>
          <p:cNvSpPr>
            <a:spLocks noGrp="1" noChangeArrowheads="1"/>
          </p:cNvSpPr>
          <p:nvPr>
            <p:ph type="body" idx="1"/>
          </p:nvPr>
        </p:nvSpPr>
        <p:spPr>
          <a:xfrm>
            <a:off x="4343400" y="1371600"/>
            <a:ext cx="4495800" cy="4419600"/>
          </a:xfrm>
        </p:spPr>
        <p:txBody>
          <a:bodyPr/>
          <a:lstStyle/>
          <a:p>
            <a:pPr marL="609600" indent="-609600" eaLnBrk="1" hangingPunct="1">
              <a:buFont typeface="Wingdings" panose="05000000000000000000" pitchFamily="2" charset="2"/>
              <a:buNone/>
            </a:pPr>
            <a:r>
              <a:rPr lang="en-US" altLang="zh-CN" smtClean="0">
                <a:latin typeface="Times New Roman" panose="02020603050405020304" pitchFamily="18" charset="0"/>
              </a:rPr>
              <a:t>a</a:t>
            </a:r>
            <a:r>
              <a:rPr lang="zh-CN" altLang="en-US" smtClean="0">
                <a:latin typeface="Times New Roman" panose="02020603050405020304" pitchFamily="18" charset="0"/>
              </a:rPr>
              <a:t>到</a:t>
            </a:r>
            <a:r>
              <a:rPr lang="en-US" altLang="zh-CN" smtClean="0">
                <a:latin typeface="Times New Roman" panose="02020603050405020304" pitchFamily="18" charset="0"/>
              </a:rPr>
              <a:t>c</a:t>
            </a:r>
            <a:r>
              <a:rPr lang="zh-CN" altLang="en-US" smtClean="0">
                <a:latin typeface="Times New Roman" panose="02020603050405020304" pitchFamily="18" charset="0"/>
              </a:rPr>
              <a:t>的</a:t>
            </a:r>
            <a:r>
              <a:rPr lang="zh-CN" altLang="en-US" smtClean="0">
                <a:solidFill>
                  <a:schemeClr val="tx2"/>
                </a:solidFill>
                <a:latin typeface="Times New Roman" panose="02020603050405020304" pitchFamily="18" charset="0"/>
              </a:rPr>
              <a:t>简单路</a:t>
            </a:r>
            <a:r>
              <a:rPr lang="zh-CN" altLang="en-US" smtClean="0">
                <a:latin typeface="Times New Roman" panose="02020603050405020304" pitchFamily="18" charset="0"/>
              </a:rPr>
              <a:t>有：</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a,b,c)</a:t>
            </a:r>
            <a:r>
              <a:rPr lang="zh-CN" altLang="en-US" smtClean="0">
                <a:latin typeface="Times New Roman" panose="02020603050405020304" pitchFamily="18" charset="0"/>
              </a:rPr>
              <a:t>权和为5+4=9;</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a,c)</a:t>
            </a:r>
            <a:r>
              <a:rPr lang="zh-CN" altLang="en-US" smtClean="0">
                <a:latin typeface="Times New Roman" panose="02020603050405020304" pitchFamily="18" charset="0"/>
              </a:rPr>
              <a:t>权和为12;</a:t>
            </a:r>
          </a:p>
          <a:p>
            <a:pPr marL="609600" indent="-609600" eaLnBrk="1" hangingPunct="1">
              <a:buFont typeface="Wingdings" panose="05000000000000000000" pitchFamily="2" charset="2"/>
              <a:buAutoNum type="arabicParenBoth"/>
            </a:pPr>
            <a:r>
              <a:rPr lang="zh-CN" altLang="en-US" smtClean="0">
                <a:latin typeface="Times New Roman" panose="02020603050405020304" pitchFamily="18" charset="0"/>
              </a:rPr>
              <a:t>(</a:t>
            </a:r>
            <a:r>
              <a:rPr lang="en-US" altLang="zh-CN" smtClean="0">
                <a:latin typeface="Times New Roman" panose="02020603050405020304" pitchFamily="18" charset="0"/>
              </a:rPr>
              <a:t>a,d,c)</a:t>
            </a:r>
            <a:r>
              <a:rPr lang="zh-CN" altLang="en-US" smtClean="0">
                <a:latin typeface="Times New Roman" panose="02020603050405020304" pitchFamily="18" charset="0"/>
              </a:rPr>
              <a:t>权和为8+20= 28。</a:t>
            </a:r>
          </a:p>
          <a:p>
            <a:pPr marL="609600" indent="-609600" eaLnBrk="1" hangingPunct="1">
              <a:buFont typeface="Wingdings" panose="05000000000000000000" pitchFamily="2" charset="2"/>
              <a:buNone/>
            </a:pPr>
            <a:r>
              <a:rPr lang="zh-CN" altLang="en-US" smtClean="0">
                <a:latin typeface="Times New Roman" panose="02020603050405020304" pitchFamily="18" charset="0"/>
              </a:rPr>
              <a:t>最短路为： (</a:t>
            </a:r>
            <a:r>
              <a:rPr lang="en-US" altLang="zh-CN" smtClean="0">
                <a:latin typeface="Times New Roman" panose="02020603050405020304" pitchFamily="18" charset="0"/>
              </a:rPr>
              <a:t>a, b, c)，</a:t>
            </a:r>
          </a:p>
          <a:p>
            <a:pPr marL="609600" indent="-609600" eaLnBrk="1" hangingPunct="1">
              <a:buFont typeface="Wingdings" panose="05000000000000000000" pitchFamily="2" charset="2"/>
              <a:buNone/>
            </a:pPr>
            <a:r>
              <a:rPr lang="zh-CN" altLang="en-US" smtClean="0">
                <a:latin typeface="Times New Roman" panose="02020603050405020304" pitchFamily="18" charset="0"/>
              </a:rPr>
              <a:t>因此</a:t>
            </a:r>
            <a:r>
              <a:rPr lang="en-US" altLang="zh-CN" smtClean="0">
                <a:latin typeface="Times New Roman" panose="02020603050405020304" pitchFamily="18" charset="0"/>
              </a:rPr>
              <a:t>a</a:t>
            </a:r>
            <a:r>
              <a:rPr lang="zh-CN" altLang="en-US" smtClean="0">
                <a:latin typeface="Times New Roman" panose="02020603050405020304" pitchFamily="18" charset="0"/>
              </a:rPr>
              <a:t>到</a:t>
            </a:r>
            <a:r>
              <a:rPr lang="en-US" altLang="zh-CN" smtClean="0">
                <a:latin typeface="Times New Roman" panose="02020603050405020304" pitchFamily="18" charset="0"/>
              </a:rPr>
              <a:t>c</a:t>
            </a:r>
            <a:r>
              <a:rPr lang="zh-CN" altLang="en-US" smtClean="0">
                <a:latin typeface="Times New Roman" panose="02020603050405020304" pitchFamily="18" charset="0"/>
              </a:rPr>
              <a:t>的距离为9。</a:t>
            </a:r>
          </a:p>
        </p:txBody>
      </p:sp>
      <p:grpSp>
        <p:nvGrpSpPr>
          <p:cNvPr id="126980" name="Group 4"/>
          <p:cNvGrpSpPr>
            <a:grpSpLocks/>
          </p:cNvGrpSpPr>
          <p:nvPr/>
        </p:nvGrpSpPr>
        <p:grpSpPr bwMode="auto">
          <a:xfrm>
            <a:off x="381000" y="1458913"/>
            <a:ext cx="3359150" cy="3951287"/>
            <a:chOff x="288" y="1255"/>
            <a:chExt cx="2116" cy="2489"/>
          </a:xfrm>
        </p:grpSpPr>
        <p:sp>
          <p:nvSpPr>
            <p:cNvPr id="126983" name="Rectangle 5"/>
            <p:cNvSpPr>
              <a:spLocks noChangeArrowheads="1"/>
            </p:cNvSpPr>
            <p:nvPr/>
          </p:nvSpPr>
          <p:spPr bwMode="auto">
            <a:xfrm>
              <a:off x="528" y="1660"/>
              <a:ext cx="1632" cy="1776"/>
            </a:xfrm>
            <a:prstGeom prst="rect">
              <a:avLst/>
            </a:prstGeom>
            <a:noFill/>
            <a:ln w="381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4" name="Line 6"/>
            <p:cNvSpPr>
              <a:spLocks noChangeShapeType="1"/>
            </p:cNvSpPr>
            <p:nvPr/>
          </p:nvSpPr>
          <p:spPr bwMode="auto">
            <a:xfrm>
              <a:off x="528" y="1660"/>
              <a:ext cx="1632" cy="17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26985" name="Oval 7"/>
            <p:cNvSpPr>
              <a:spLocks noChangeArrowheads="1"/>
            </p:cNvSpPr>
            <p:nvPr/>
          </p:nvSpPr>
          <p:spPr bwMode="auto">
            <a:xfrm>
              <a:off x="480"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6" name="Oval 8"/>
            <p:cNvSpPr>
              <a:spLocks noChangeArrowheads="1"/>
            </p:cNvSpPr>
            <p:nvPr/>
          </p:nvSpPr>
          <p:spPr bwMode="auto">
            <a:xfrm>
              <a:off x="480"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7" name="Oval 9"/>
            <p:cNvSpPr>
              <a:spLocks noChangeArrowheads="1"/>
            </p:cNvSpPr>
            <p:nvPr/>
          </p:nvSpPr>
          <p:spPr bwMode="auto">
            <a:xfrm>
              <a:off x="2112" y="161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8" name="Oval 10"/>
            <p:cNvSpPr>
              <a:spLocks noChangeArrowheads="1"/>
            </p:cNvSpPr>
            <p:nvPr/>
          </p:nvSpPr>
          <p:spPr bwMode="auto">
            <a:xfrm>
              <a:off x="2112" y="338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26989" name="Text Box 11"/>
            <p:cNvSpPr txBox="1">
              <a:spLocks noChangeArrowheads="1"/>
            </p:cNvSpPr>
            <p:nvPr/>
          </p:nvSpPr>
          <p:spPr bwMode="auto">
            <a:xfrm>
              <a:off x="412" y="1256"/>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a</a:t>
              </a:r>
              <a:endParaRPr lang="en-US" altLang="zh-CN" sz="3600" baseline="-25000">
                <a:solidFill>
                  <a:schemeClr val="tx2"/>
                </a:solidFill>
                <a:latin typeface="Times New Roman" panose="02020603050405020304" pitchFamily="18" charset="0"/>
              </a:endParaRPr>
            </a:p>
          </p:txBody>
        </p:sp>
        <p:sp>
          <p:nvSpPr>
            <p:cNvPr id="126990" name="Text Box 12"/>
            <p:cNvSpPr txBox="1">
              <a:spLocks noChangeArrowheads="1"/>
            </p:cNvSpPr>
            <p:nvPr/>
          </p:nvSpPr>
          <p:spPr bwMode="auto">
            <a:xfrm>
              <a:off x="2032" y="1255"/>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b</a:t>
              </a:r>
              <a:endParaRPr lang="en-US" altLang="zh-CN" sz="3600" baseline="-25000">
                <a:solidFill>
                  <a:schemeClr val="tx2"/>
                </a:solidFill>
                <a:latin typeface="Times New Roman" panose="02020603050405020304" pitchFamily="18" charset="0"/>
              </a:endParaRPr>
            </a:p>
          </p:txBody>
        </p:sp>
        <p:sp>
          <p:nvSpPr>
            <p:cNvPr id="126991" name="Text Box 13"/>
            <p:cNvSpPr txBox="1">
              <a:spLocks noChangeArrowheads="1"/>
            </p:cNvSpPr>
            <p:nvPr/>
          </p:nvSpPr>
          <p:spPr bwMode="auto">
            <a:xfrm>
              <a:off x="2112" y="334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c</a:t>
              </a:r>
              <a:endParaRPr lang="en-US" altLang="zh-CN" sz="3600" baseline="-25000">
                <a:solidFill>
                  <a:schemeClr val="tx2"/>
                </a:solidFill>
                <a:latin typeface="Times New Roman" panose="02020603050405020304" pitchFamily="18" charset="0"/>
              </a:endParaRPr>
            </a:p>
          </p:txBody>
        </p:sp>
        <p:sp>
          <p:nvSpPr>
            <p:cNvPr id="126992" name="Text Box 14"/>
            <p:cNvSpPr txBox="1">
              <a:spLocks noChangeArrowheads="1"/>
            </p:cNvSpPr>
            <p:nvPr/>
          </p:nvSpPr>
          <p:spPr bwMode="auto">
            <a:xfrm>
              <a:off x="288" y="3340"/>
              <a:ext cx="27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a:solidFill>
                    <a:schemeClr val="tx2"/>
                  </a:solidFill>
                  <a:latin typeface="Times New Roman" panose="02020603050405020304" pitchFamily="18" charset="0"/>
                </a:rPr>
                <a:t>d</a:t>
              </a:r>
              <a:endParaRPr lang="en-US" altLang="zh-CN" sz="3600" baseline="-25000">
                <a:solidFill>
                  <a:schemeClr val="tx2"/>
                </a:solidFill>
                <a:latin typeface="Times New Roman" panose="02020603050405020304" pitchFamily="18" charset="0"/>
              </a:endParaRPr>
            </a:p>
          </p:txBody>
        </p:sp>
        <p:sp>
          <p:nvSpPr>
            <p:cNvPr id="126993" name="Text Box 15"/>
            <p:cNvSpPr txBox="1">
              <a:spLocks noChangeArrowheads="1"/>
            </p:cNvSpPr>
            <p:nvPr/>
          </p:nvSpPr>
          <p:spPr bwMode="auto">
            <a:xfrm>
              <a:off x="1200" y="13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5</a:t>
              </a:r>
              <a:endParaRPr lang="en-US" altLang="zh-CN" baseline="-25000">
                <a:latin typeface="Times New Roman" panose="02020603050405020304" pitchFamily="18" charset="0"/>
              </a:endParaRPr>
            </a:p>
          </p:txBody>
        </p:sp>
        <p:sp>
          <p:nvSpPr>
            <p:cNvPr id="126994" name="Text Box 16"/>
            <p:cNvSpPr txBox="1">
              <a:spLocks noChangeArrowheads="1"/>
            </p:cNvSpPr>
            <p:nvPr/>
          </p:nvSpPr>
          <p:spPr bwMode="auto">
            <a:xfrm>
              <a:off x="1344" y="2256"/>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12</a:t>
              </a:r>
              <a:endParaRPr lang="en-US" altLang="zh-CN" baseline="-25000">
                <a:latin typeface="Times New Roman" panose="02020603050405020304" pitchFamily="18" charset="0"/>
              </a:endParaRPr>
            </a:p>
          </p:txBody>
        </p:sp>
        <p:sp>
          <p:nvSpPr>
            <p:cNvPr id="126995" name="Text Box 17"/>
            <p:cNvSpPr txBox="1">
              <a:spLocks noChangeArrowheads="1"/>
            </p:cNvSpPr>
            <p:nvPr/>
          </p:nvSpPr>
          <p:spPr bwMode="auto">
            <a:xfrm>
              <a:off x="2160" y="220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4</a:t>
              </a:r>
              <a:endParaRPr lang="en-US" altLang="zh-CN" baseline="-25000">
                <a:latin typeface="Times New Roman" panose="02020603050405020304" pitchFamily="18" charset="0"/>
              </a:endParaRPr>
            </a:p>
          </p:txBody>
        </p:sp>
        <p:sp>
          <p:nvSpPr>
            <p:cNvPr id="126996" name="Text Box 18"/>
            <p:cNvSpPr txBox="1">
              <a:spLocks noChangeArrowheads="1"/>
            </p:cNvSpPr>
            <p:nvPr/>
          </p:nvSpPr>
          <p:spPr bwMode="auto">
            <a:xfrm>
              <a:off x="528" y="225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8</a:t>
              </a:r>
              <a:endParaRPr lang="en-US" altLang="zh-CN" baseline="-25000">
                <a:latin typeface="Times New Roman" panose="02020603050405020304" pitchFamily="18" charset="0"/>
              </a:endParaRPr>
            </a:p>
          </p:txBody>
        </p:sp>
        <p:sp>
          <p:nvSpPr>
            <p:cNvPr id="126997" name="Text Box 19"/>
            <p:cNvSpPr txBox="1">
              <a:spLocks noChangeArrowheads="1"/>
            </p:cNvSpPr>
            <p:nvPr/>
          </p:nvSpPr>
          <p:spPr bwMode="auto">
            <a:xfrm>
              <a:off x="1200" y="3072"/>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a:latin typeface="Times New Roman" panose="02020603050405020304" pitchFamily="18" charset="0"/>
                </a:rPr>
                <a:t>20</a:t>
              </a:r>
              <a:endParaRPr lang="en-US" altLang="zh-CN" baseline="-2500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2698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2E1012F-6C08-47C0-9FEA-A91CD607B47A}" type="slidenum">
              <a:rPr kumimoji="0" lang="zh-CN" altLang="en-US" sz="1400" b="0" smtClean="0"/>
              <a:pPr>
                <a:spcBef>
                  <a:spcPct val="0"/>
                </a:spcBef>
                <a:buClrTx/>
                <a:buFontTx/>
                <a:buNone/>
              </a:pPr>
              <a:t>74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2467">
                                            <p:txEl>
                                              <p:pRg st="1" end="1"/>
                                            </p:txEl>
                                          </p:spTgt>
                                        </p:tgtEl>
                                        <p:attrNameLst>
                                          <p:attrName>style.visibility</p:attrName>
                                        </p:attrNameLst>
                                      </p:cBhvr>
                                      <p:to>
                                        <p:strVal val="visible"/>
                                      </p:to>
                                    </p:set>
                                    <p:anim calcmode="lin" valueType="num">
                                      <p:cBhvr additive="base">
                                        <p:cTn id="7" dur="500" fill="hold"/>
                                        <p:tgtEl>
                                          <p:spTgt spid="6246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2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2467">
                                            <p:txEl>
                                              <p:pRg st="2" end="2"/>
                                            </p:txEl>
                                          </p:spTgt>
                                        </p:tgtEl>
                                        <p:attrNameLst>
                                          <p:attrName>style.visibility</p:attrName>
                                        </p:attrNameLst>
                                      </p:cBhvr>
                                      <p:to>
                                        <p:strVal val="visible"/>
                                      </p:to>
                                    </p:set>
                                    <p:anim calcmode="lin" valueType="num">
                                      <p:cBhvr additive="base">
                                        <p:cTn id="13" dur="500" fill="hold"/>
                                        <p:tgtEl>
                                          <p:spTgt spid="6246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2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2467">
                                            <p:txEl>
                                              <p:pRg st="3" end="3"/>
                                            </p:txEl>
                                          </p:spTgt>
                                        </p:tgtEl>
                                        <p:attrNameLst>
                                          <p:attrName>style.visibility</p:attrName>
                                        </p:attrNameLst>
                                      </p:cBhvr>
                                      <p:to>
                                        <p:strVal val="visible"/>
                                      </p:to>
                                    </p:set>
                                    <p:anim calcmode="lin" valueType="num">
                                      <p:cBhvr additive="base">
                                        <p:cTn id="19" dur="500" fill="hold"/>
                                        <p:tgtEl>
                                          <p:spTgt spid="6246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2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2467">
                                            <p:txEl>
                                              <p:pRg st="4" end="4"/>
                                            </p:txEl>
                                          </p:spTgt>
                                        </p:tgtEl>
                                        <p:attrNameLst>
                                          <p:attrName>style.visibility</p:attrName>
                                        </p:attrNameLst>
                                      </p:cBhvr>
                                      <p:to>
                                        <p:strVal val="visible"/>
                                      </p:to>
                                    </p:set>
                                    <p:anim calcmode="lin" valueType="num">
                                      <p:cBhvr additive="base">
                                        <p:cTn id="25" dur="500" fill="hold"/>
                                        <p:tgtEl>
                                          <p:spTgt spid="6246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2467">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62467">
                                            <p:txEl>
                                              <p:pRg st="5" end="5"/>
                                            </p:txEl>
                                          </p:spTgt>
                                        </p:tgtEl>
                                        <p:attrNameLst>
                                          <p:attrName>style.visibility</p:attrName>
                                        </p:attrNameLst>
                                      </p:cBhvr>
                                      <p:to>
                                        <p:strVal val="visible"/>
                                      </p:to>
                                    </p:set>
                                    <p:anim calcmode="lin" valueType="num">
                                      <p:cBhvr additive="base">
                                        <p:cTn id="29" dur="500" fill="hold"/>
                                        <p:tgtEl>
                                          <p:spTgt spid="62467">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246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304800" y="285750"/>
            <a:ext cx="7772400" cy="647700"/>
          </a:xfrm>
        </p:spPr>
        <p:txBody>
          <a:bodyPr/>
          <a:lstStyle/>
          <a:p>
            <a:pPr algn="l" eaLnBrk="1" hangingPunct="1">
              <a:defRPr/>
            </a:pPr>
            <a:r>
              <a:rPr lang="en-US" altLang="zh-CN" sz="3600" dirty="0" smtClean="0">
                <a:latin typeface="Times New Roman" pitchFamily="18" charset="0"/>
                <a:ea typeface="宋体" pitchFamily="2" charset="-122"/>
              </a:rPr>
              <a:t>Dijkstra</a:t>
            </a:r>
            <a:r>
              <a:rPr lang="zh-CN" altLang="en-US" sz="3600" dirty="0" smtClean="0">
                <a:latin typeface="Times New Roman" pitchFamily="18" charset="0"/>
                <a:ea typeface="宋体" pitchFamily="2" charset="-122"/>
              </a:rPr>
              <a:t>算法</a:t>
            </a:r>
            <a:r>
              <a:rPr lang="en-US" altLang="zh-CN" sz="3600" dirty="0" smtClean="0">
                <a:latin typeface="Times New Roman" pitchFamily="18" charset="0"/>
                <a:ea typeface="宋体" pitchFamily="2" charset="-122"/>
              </a:rPr>
              <a:t>(1959)</a:t>
            </a:r>
          </a:p>
        </p:txBody>
      </p:sp>
      <p:sp>
        <p:nvSpPr>
          <p:cNvPr id="128003" name="Rectangle 3"/>
          <p:cNvSpPr>
            <a:spLocks noGrp="1" noChangeArrowheads="1"/>
          </p:cNvSpPr>
          <p:nvPr>
            <p:ph type="body" sz="half" idx="1"/>
          </p:nvPr>
        </p:nvSpPr>
        <p:spPr>
          <a:xfrm>
            <a:off x="228600" y="1143000"/>
            <a:ext cx="8686800" cy="1295400"/>
          </a:xfrm>
        </p:spPr>
        <p:txBody>
          <a:bodyPr/>
          <a:lstStyle/>
          <a:p>
            <a:pPr eaLnBrk="1" hangingPunct="1"/>
            <a:r>
              <a:rPr lang="zh-CN" altLang="en-US" smtClean="0">
                <a:solidFill>
                  <a:schemeClr val="tx2"/>
                </a:solidFill>
                <a:latin typeface="宋体" panose="02010600030101010101" pitchFamily="2" charset="-122"/>
              </a:rPr>
              <a:t>定义  </a:t>
            </a:r>
            <a:r>
              <a:rPr lang="zh-CN" altLang="en-US" smtClean="0">
                <a:latin typeface="宋体" panose="02010600030101010101" pitchFamily="2" charset="-122"/>
              </a:rPr>
              <a:t>设</a:t>
            </a:r>
            <a:r>
              <a:rPr lang="en-US" altLang="zh-CN" smtClean="0">
                <a:latin typeface="Times New Roman" panose="02020603050405020304" pitchFamily="18" charset="0"/>
              </a:rPr>
              <a:t>G</a:t>
            </a:r>
            <a:r>
              <a:rPr lang="zh-CN" altLang="en-US" smtClean="0">
                <a:latin typeface="宋体" panose="02010600030101010101" pitchFamily="2" charset="-122"/>
              </a:rPr>
              <a:t>是有限权图，</a:t>
            </a:r>
            <a:r>
              <a:rPr lang="en-US" altLang="zh-CN" smtClean="0">
                <a:latin typeface="Times New Roman" panose="02020603050405020304" pitchFamily="18" charset="0"/>
              </a:rPr>
              <a:t>S</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P(G)</a:t>
            </a:r>
            <a:r>
              <a:rPr lang="en-US" altLang="zh-CN" smtClean="0">
                <a:latin typeface="宋体" panose="02010600030101010101" pitchFamily="2" charset="-122"/>
              </a:rPr>
              <a:t>，</a:t>
            </a:r>
            <a:r>
              <a:rPr lang="en-US" altLang="zh-CN" smtClean="0">
                <a:latin typeface="Times New Roman" panose="02020603050405020304" pitchFamily="18" charset="0"/>
              </a:rPr>
              <a:t>u</a:t>
            </a:r>
            <a:r>
              <a:rPr lang="en-US" altLang="zh-CN" baseline="-30000" smtClean="0">
                <a:latin typeface="Times New Roman" panose="02020603050405020304" pitchFamily="18" charset="0"/>
              </a:rPr>
              <a:t>0</a:t>
            </a:r>
            <a:r>
              <a:rPr lang="en-US" altLang="zh-CN" smtClean="0">
                <a:latin typeface="Times New Roman" panose="02020603050405020304" pitchFamily="18" charset="0"/>
                <a:sym typeface="Symbol" panose="05050102010706020507" pitchFamily="18" charset="2"/>
              </a:rPr>
              <a:t></a:t>
            </a:r>
            <a:r>
              <a:rPr lang="en-US" altLang="zh-CN" smtClean="0">
                <a:latin typeface="Times New Roman" panose="02020603050405020304" pitchFamily="18" charset="0"/>
              </a:rPr>
              <a:t>S</a:t>
            </a:r>
            <a:r>
              <a:rPr lang="en-US" altLang="zh-CN" smtClean="0">
                <a:latin typeface="宋体" panose="02010600030101010101" pitchFamily="2" charset="-122"/>
              </a:rPr>
              <a:t>，</a:t>
            </a:r>
            <a:r>
              <a:rPr lang="en-US" altLang="zh-CN" smtClean="0">
                <a:latin typeface="Times New Roman" panose="02020603050405020304" pitchFamily="18" charset="0"/>
              </a:rPr>
              <a:t>S</a:t>
            </a:r>
            <a:r>
              <a:rPr lang="en-US" altLang="zh-CN" smtClean="0">
                <a:latin typeface="Times New Roman" panose="02020603050405020304" pitchFamily="18" charset="0"/>
                <a:cs typeface="Times New Roman" panose="02020603050405020304" pitchFamily="18" charset="0"/>
              </a:rPr>
              <a:t>’</a:t>
            </a:r>
            <a:r>
              <a:rPr lang="en-US" altLang="zh-CN" smtClean="0">
                <a:latin typeface="Times New Roman" panose="02020603050405020304" pitchFamily="18" charset="0"/>
              </a:rPr>
              <a:t>=P-S</a:t>
            </a:r>
            <a:r>
              <a:rPr lang="en-US" altLang="zh-CN" smtClean="0">
                <a:latin typeface="宋体" panose="02010600030101010101" pitchFamily="2" charset="-122"/>
              </a:rPr>
              <a:t>，</a:t>
            </a:r>
            <a:r>
              <a:rPr lang="zh-CN" altLang="en-US" smtClean="0">
                <a:latin typeface="宋体" panose="02010600030101010101" pitchFamily="2" charset="-122"/>
              </a:rPr>
              <a:t>定义</a:t>
            </a:r>
            <a:r>
              <a:rPr lang="en-US" altLang="zh-CN" smtClean="0">
                <a:solidFill>
                  <a:schemeClr val="tx2"/>
                </a:solidFill>
                <a:latin typeface="Times New Roman" panose="02020603050405020304" pitchFamily="18" charset="0"/>
              </a:rPr>
              <a:t>u</a:t>
            </a:r>
            <a:r>
              <a:rPr lang="en-US" altLang="zh-CN" baseline="-30000" smtClean="0">
                <a:solidFill>
                  <a:schemeClr val="tx2"/>
                </a:solidFill>
                <a:latin typeface="Times New Roman" panose="02020603050405020304" pitchFamily="18" charset="0"/>
              </a:rPr>
              <a:t>0</a:t>
            </a:r>
            <a:r>
              <a:rPr lang="zh-CN" altLang="en-US" smtClean="0">
                <a:solidFill>
                  <a:schemeClr val="tx2"/>
                </a:solidFill>
                <a:latin typeface="宋体" panose="02010600030101010101" pitchFamily="2" charset="-122"/>
              </a:rPr>
              <a:t>到</a:t>
            </a:r>
            <a:r>
              <a:rPr lang="en-US" altLang="zh-CN" smtClean="0">
                <a:solidFill>
                  <a:schemeClr val="tx2"/>
                </a:solidFill>
                <a:latin typeface="Times New Roman" panose="02020603050405020304" pitchFamily="18" charset="0"/>
              </a:rPr>
              <a:t>S</a:t>
            </a:r>
            <a:r>
              <a:rPr lang="en-US" altLang="zh-CN" smtClean="0">
                <a:solidFill>
                  <a:schemeClr val="tx2"/>
                </a:solidFill>
                <a:latin typeface="Times New Roman" panose="02020603050405020304" pitchFamily="18" charset="0"/>
                <a:cs typeface="Times New Roman" panose="02020603050405020304" pitchFamily="18" charset="0"/>
              </a:rPr>
              <a:t>’ </a:t>
            </a:r>
            <a:r>
              <a:rPr lang="en-US" altLang="zh-CN" smtClean="0">
                <a:solidFill>
                  <a:schemeClr val="tx2"/>
                </a:solidFill>
                <a:latin typeface="宋体" panose="02010600030101010101" pitchFamily="2" charset="-122"/>
              </a:rPr>
              <a:t>(</a:t>
            </a:r>
            <a:r>
              <a:rPr lang="zh-CN" altLang="en-US" smtClean="0">
                <a:solidFill>
                  <a:schemeClr val="tx2"/>
                </a:solidFill>
                <a:latin typeface="宋体" panose="02010600030101010101" pitchFamily="2" charset="-122"/>
              </a:rPr>
              <a:t>点到点集</a:t>
            </a:r>
            <a:r>
              <a:rPr lang="en-US" altLang="zh-CN" smtClean="0">
                <a:solidFill>
                  <a:schemeClr val="tx2"/>
                </a:solidFill>
                <a:latin typeface="宋体" panose="02010600030101010101" pitchFamily="2" charset="-122"/>
              </a:rPr>
              <a:t>)</a:t>
            </a:r>
            <a:r>
              <a:rPr lang="zh-CN" altLang="en-US" smtClean="0">
                <a:solidFill>
                  <a:schemeClr val="tx2"/>
                </a:solidFill>
                <a:latin typeface="宋体" panose="02010600030101010101" pitchFamily="2" charset="-122"/>
              </a:rPr>
              <a:t>的距离</a:t>
            </a:r>
            <a:r>
              <a:rPr lang="zh-CN" altLang="en-US" smtClean="0">
                <a:latin typeface="宋体" panose="02010600030101010101" pitchFamily="2" charset="-122"/>
              </a:rPr>
              <a:t>为</a:t>
            </a:r>
            <a:r>
              <a:rPr lang="zh-CN" altLang="en-US" smtClean="0">
                <a:latin typeface="Times New Roman" panose="02020603050405020304" pitchFamily="18" charset="0"/>
              </a:rPr>
              <a:t> </a:t>
            </a:r>
            <a:endParaRPr lang="en-US" altLang="zh-CN" smtClean="0">
              <a:latin typeface="Times New Roman" panose="02020603050405020304" pitchFamily="18" charset="0"/>
            </a:endParaRPr>
          </a:p>
        </p:txBody>
      </p:sp>
      <p:sp>
        <p:nvSpPr>
          <p:cNvPr id="128004" name="Rectangle 4"/>
          <p:cNvSpPr>
            <a:spLocks noChangeArrowheads="1"/>
          </p:cNvSpPr>
          <p:nvPr/>
        </p:nvSpPr>
        <p:spPr bwMode="auto">
          <a:xfrm>
            <a:off x="304800" y="3640138"/>
            <a:ext cx="8763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latin typeface="宋体" panose="02010600030101010101" pitchFamily="2" charset="-122"/>
              </a:rPr>
              <a:t>实现上述距离的路称为</a:t>
            </a:r>
            <a:r>
              <a:rPr lang="en-US" altLang="zh-CN">
                <a:solidFill>
                  <a:schemeClr val="tx2"/>
                </a:solidFill>
                <a:latin typeface="Times New Roman" panose="02020603050405020304" pitchFamily="18" charset="0"/>
              </a:rPr>
              <a:t>u</a:t>
            </a:r>
            <a:r>
              <a:rPr lang="en-US" altLang="zh-CN" baseline="-30000">
                <a:solidFill>
                  <a:schemeClr val="tx2"/>
                </a:solidFill>
                <a:latin typeface="Times New Roman" panose="02020603050405020304" pitchFamily="18" charset="0"/>
              </a:rPr>
              <a:t>0</a:t>
            </a:r>
            <a:r>
              <a:rPr lang="zh-CN" altLang="en-US">
                <a:solidFill>
                  <a:schemeClr val="tx2"/>
                </a:solidFill>
                <a:latin typeface="宋体" panose="02010600030101010101" pitchFamily="2" charset="-122"/>
              </a:rPr>
              <a:t>到</a:t>
            </a:r>
            <a:r>
              <a:rPr lang="en-US" altLang="zh-CN">
                <a:solidFill>
                  <a:schemeClr val="tx2"/>
                </a:solidFill>
                <a:latin typeface="Times New Roman" panose="02020603050405020304" pitchFamily="18" charset="0"/>
              </a:rPr>
              <a:t>S’</a:t>
            </a:r>
            <a:r>
              <a:rPr lang="zh-CN" altLang="en-US">
                <a:solidFill>
                  <a:schemeClr val="tx2"/>
                </a:solidFill>
                <a:latin typeface="宋体" panose="02010600030101010101" pitchFamily="2" charset="-122"/>
              </a:rPr>
              <a:t>的最短路</a:t>
            </a:r>
            <a:r>
              <a:rPr lang="zh-CN" altLang="en-US">
                <a:latin typeface="宋体" panose="02010600030101010101" pitchFamily="2" charset="-122"/>
              </a:rPr>
              <a:t>。</a:t>
            </a:r>
          </a:p>
          <a:p>
            <a:pPr eaLnBrk="1" hangingPunct="1">
              <a:buFont typeface="Wingdings" panose="05000000000000000000" pitchFamily="2" charset="2"/>
              <a:buNone/>
            </a:pPr>
            <a:r>
              <a:rPr lang="zh-CN" altLang="en-US">
                <a:latin typeface="宋体" panose="02010600030101010101" pitchFamily="2" charset="-122"/>
              </a:rPr>
              <a:t>   上述点到点集距离的定义等价于</a:t>
            </a:r>
            <a:r>
              <a:rPr lang="zh-CN" altLang="en-US">
                <a:latin typeface="Times New Roman" panose="02020603050405020304" pitchFamily="18" charset="0"/>
              </a:rPr>
              <a:t> </a:t>
            </a:r>
            <a:endParaRPr lang="en-US" altLang="zh-CN">
              <a:latin typeface="Times New Roman" panose="02020603050405020304" pitchFamily="18" charset="0"/>
            </a:endParaRPr>
          </a:p>
        </p:txBody>
      </p:sp>
      <p:graphicFrame>
        <p:nvGraphicFramePr>
          <p:cNvPr id="11267" name="Object 10"/>
          <p:cNvGraphicFramePr>
            <a:graphicFrameLocks noChangeAspect="1"/>
          </p:cNvGraphicFramePr>
          <p:nvPr>
            <p:ph sz="half" idx="2"/>
          </p:nvPr>
        </p:nvGraphicFramePr>
        <p:xfrm>
          <a:off x="1143000" y="5029200"/>
          <a:ext cx="6653213" cy="1231900"/>
        </p:xfrm>
        <a:graphic>
          <a:graphicData uri="http://schemas.openxmlformats.org/presentationml/2006/ole">
            <mc:AlternateContent xmlns:mc="http://schemas.openxmlformats.org/markup-compatibility/2006">
              <mc:Choice xmlns:v="urn:schemas-microsoft-com:vml" Requires="v">
                <p:oleObj spid="_x0000_s128009" name="Equation" r:id="rId4" imgW="2057400" imgH="381000" progId="Equation.DSMT4">
                  <p:embed/>
                </p:oleObj>
              </mc:Choice>
              <mc:Fallback>
                <p:oleObj name="Equation" r:id="rId4" imgW="2057400" imgH="3810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5029200"/>
                        <a:ext cx="6653213"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矩形 4"/>
          <p:cNvSpPr>
            <a:spLocks noRot="1" noChangeAspect="1" noMove="1" noResize="1" noEditPoints="1" noAdjustHandles="1" noChangeArrowheads="1" noChangeShapeType="1" noTextEdit="1"/>
          </p:cNvSpPr>
          <p:nvPr/>
        </p:nvSpPr>
        <p:spPr>
          <a:xfrm>
            <a:off x="1421606" y="2452550"/>
            <a:ext cx="6096000" cy="1188018"/>
          </a:xfrm>
          <a:prstGeom prst="rect">
            <a:avLst/>
          </a:prstGeom>
          <a:blipFill rotWithShape="0">
            <a:blip r:embed="rId6"/>
            <a:stretch>
              <a:fillRect t="-7179"/>
            </a:stretch>
          </a:blipFill>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280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1F68726-C1A3-4109-8B9C-1A664EAE55C7}" type="slidenum">
              <a:rPr kumimoji="0" lang="zh-CN" altLang="en-US" sz="1400" b="0" smtClean="0"/>
              <a:pPr>
                <a:spcBef>
                  <a:spcPct val="0"/>
                </a:spcBef>
                <a:buClrTx/>
                <a:buFontTx/>
                <a:buNone/>
              </a:pPr>
              <a:t>75</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1" name="Rectangle 5"/>
          <p:cNvSpPr>
            <a:spLocks noGrp="1" noChangeArrowheads="1"/>
          </p:cNvSpPr>
          <p:nvPr>
            <p:ph type="title"/>
          </p:nvPr>
        </p:nvSpPr>
        <p:spPr>
          <a:xfrm>
            <a:off x="228600" y="0"/>
            <a:ext cx="7772400" cy="708025"/>
          </a:xfrm>
        </p:spPr>
        <p:txBody>
          <a:bodyPr/>
          <a:lstStyle/>
          <a:p>
            <a:pPr algn="l" eaLnBrk="1" hangingPunct="1">
              <a:defRPr/>
            </a:pPr>
            <a:r>
              <a:rPr lang="zh-CN" altLang="en-US" sz="4000" dirty="0" smtClean="0">
                <a:latin typeface="Times New Roman" pitchFamily="18" charset="0"/>
              </a:rPr>
              <a:t>分析：等价定义</a:t>
            </a:r>
          </a:p>
        </p:txBody>
      </p:sp>
      <p:graphicFrame>
        <p:nvGraphicFramePr>
          <p:cNvPr id="130051" name="Object 4"/>
          <p:cNvGraphicFramePr>
            <a:graphicFrameLocks noChangeAspect="1"/>
          </p:cNvGraphicFramePr>
          <p:nvPr>
            <p:ph idx="1"/>
          </p:nvPr>
        </p:nvGraphicFramePr>
        <p:xfrm>
          <a:off x="990600" y="820738"/>
          <a:ext cx="5803900" cy="1074737"/>
        </p:xfrm>
        <a:graphic>
          <a:graphicData uri="http://schemas.openxmlformats.org/presentationml/2006/ole">
            <mc:AlternateContent xmlns:mc="http://schemas.openxmlformats.org/markup-compatibility/2006">
              <mc:Choice xmlns:v="urn:schemas-microsoft-com:vml" Requires="v">
                <p:oleObj spid="_x0000_s130055" name="Equation" r:id="rId3" imgW="2057400" imgH="381000" progId="Equation.DSMT4">
                  <p:embed/>
                </p:oleObj>
              </mc:Choice>
              <mc:Fallback>
                <p:oleObj name="Equation" r:id="rId3" imgW="2057400" imgH="381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820738"/>
                        <a:ext cx="5803900" cy="107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0052" name="Text Box 8"/>
          <p:cNvSpPr txBox="1">
            <a:spLocks noChangeArrowheads="1"/>
          </p:cNvSpPr>
          <p:nvPr/>
        </p:nvSpPr>
        <p:spPr bwMode="auto">
          <a:xfrm>
            <a:off x="0" y="1905000"/>
            <a:ext cx="8991600"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a:latin typeface="Times New Roman" panose="02020603050405020304" pitchFamily="18" charset="0"/>
              </a:rPr>
              <a:t>  1. u</a:t>
            </a:r>
            <a:r>
              <a:rPr lang="en-US" altLang="zh-CN" baseline="-25000">
                <a:latin typeface="Times New Roman" panose="02020603050405020304" pitchFamily="18" charset="0"/>
              </a:rPr>
              <a:t>0</a:t>
            </a:r>
            <a:r>
              <a:rPr lang="zh-CN" altLang="en-US">
                <a:latin typeface="Times New Roman" panose="02020603050405020304" pitchFamily="18" charset="0"/>
              </a:rPr>
              <a:t>到点集</a:t>
            </a:r>
            <a:r>
              <a:rPr lang="en-US" altLang="zh-CN">
                <a:latin typeface="Times New Roman" panose="02020603050405020304" pitchFamily="18" charset="0"/>
              </a:rPr>
              <a:t>S’</a:t>
            </a:r>
            <a:r>
              <a:rPr lang="zh-CN" altLang="en-US">
                <a:latin typeface="Times New Roman" panose="02020603050405020304" pitchFamily="18" charset="0"/>
              </a:rPr>
              <a:t>的距离，是</a:t>
            </a:r>
            <a:r>
              <a:rPr lang="en-US" altLang="zh-CN">
                <a:latin typeface="Times New Roman" panose="02020603050405020304" pitchFamily="18" charset="0"/>
              </a:rPr>
              <a:t>u</a:t>
            </a:r>
            <a:r>
              <a:rPr lang="en-US" altLang="zh-CN" baseline="-25000">
                <a:latin typeface="Times New Roman" panose="02020603050405020304" pitchFamily="18" charset="0"/>
              </a:rPr>
              <a:t>0</a:t>
            </a:r>
            <a:r>
              <a:rPr lang="zh-CN" altLang="en-US">
                <a:latin typeface="Times New Roman" panose="02020603050405020304" pitchFamily="18" charset="0"/>
              </a:rPr>
              <a:t>到</a:t>
            </a:r>
            <a:r>
              <a:rPr lang="en-US" altLang="zh-CN">
                <a:latin typeface="Times New Roman" panose="02020603050405020304" pitchFamily="18" charset="0"/>
              </a:rPr>
              <a:t>S’</a:t>
            </a:r>
            <a:r>
              <a:rPr lang="zh-CN" altLang="en-US">
                <a:latin typeface="Times New Roman" panose="02020603050405020304" pitchFamily="18" charset="0"/>
              </a:rPr>
              <a:t>中任意一点</a:t>
            </a:r>
            <a:r>
              <a:rPr lang="en-US" altLang="zh-CN">
                <a:latin typeface="Times New Roman" panose="02020603050405020304" pitchFamily="18" charset="0"/>
              </a:rPr>
              <a:t>v</a:t>
            </a:r>
            <a:r>
              <a:rPr lang="zh-CN" altLang="en-US">
                <a:latin typeface="Times New Roman" panose="02020603050405020304" pitchFamily="18" charset="0"/>
              </a:rPr>
              <a:t>距离的</a:t>
            </a:r>
            <a:r>
              <a:rPr lang="zh-CN" altLang="en-US">
                <a:solidFill>
                  <a:schemeClr val="tx2"/>
                </a:solidFill>
                <a:latin typeface="Times New Roman" panose="02020603050405020304" pitchFamily="18" charset="0"/>
              </a:rPr>
              <a:t>最小者</a:t>
            </a:r>
            <a:r>
              <a:rPr lang="zh-CN" altLang="en-US">
                <a:latin typeface="Times New Roman" panose="02020603050405020304" pitchFamily="18" charset="0"/>
              </a:rPr>
              <a:t>；</a:t>
            </a:r>
          </a:p>
          <a:p>
            <a:pPr eaLnBrk="1" hangingPunct="1">
              <a:spcBef>
                <a:spcPct val="5000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2. </a:t>
            </a:r>
            <a:r>
              <a:rPr lang="zh-CN" altLang="en-US">
                <a:latin typeface="Times New Roman" panose="02020603050405020304" pitchFamily="18" charset="0"/>
              </a:rPr>
              <a:t>在</a:t>
            </a:r>
            <a:r>
              <a:rPr lang="en-US" altLang="zh-CN">
                <a:latin typeface="Times New Roman" panose="02020603050405020304" pitchFamily="18" charset="0"/>
              </a:rPr>
              <a:t>u</a:t>
            </a:r>
            <a:r>
              <a:rPr lang="en-US" altLang="zh-CN" baseline="-25000">
                <a:latin typeface="Times New Roman" panose="02020603050405020304" pitchFamily="18" charset="0"/>
              </a:rPr>
              <a:t>0</a:t>
            </a:r>
            <a:r>
              <a:rPr lang="zh-CN" altLang="en-US">
                <a:latin typeface="Times New Roman" panose="02020603050405020304" pitchFamily="18" charset="0"/>
              </a:rPr>
              <a:t>到</a:t>
            </a:r>
            <a:r>
              <a:rPr lang="en-US" altLang="zh-CN">
                <a:latin typeface="Times New Roman" panose="02020603050405020304" pitchFamily="18" charset="0"/>
              </a:rPr>
              <a:t>S’</a:t>
            </a:r>
            <a:r>
              <a:rPr lang="zh-CN" altLang="en-US">
                <a:latin typeface="Times New Roman" panose="02020603050405020304" pitchFamily="18" charset="0"/>
              </a:rPr>
              <a:t>的最短路上，肯定</a:t>
            </a:r>
            <a:r>
              <a:rPr lang="zh-CN" altLang="en-US">
                <a:solidFill>
                  <a:schemeClr val="tx2"/>
                </a:solidFill>
                <a:latin typeface="Times New Roman" panose="02020603050405020304" pitchFamily="18" charset="0"/>
              </a:rPr>
              <a:t>有而且只有一个点</a:t>
            </a:r>
            <a:r>
              <a:rPr lang="zh-CN" altLang="en-US">
                <a:latin typeface="Times New Roman" panose="02020603050405020304" pitchFamily="18" charset="0"/>
              </a:rPr>
              <a:t>是</a:t>
            </a:r>
            <a:r>
              <a:rPr lang="en-US" altLang="zh-CN">
                <a:latin typeface="Times New Roman" panose="02020603050405020304" pitchFamily="18" charset="0"/>
              </a:rPr>
              <a:t>S’</a:t>
            </a:r>
            <a:r>
              <a:rPr lang="zh-CN" altLang="en-US">
                <a:latin typeface="Times New Roman" panose="02020603050405020304" pitchFamily="18" charset="0"/>
              </a:rPr>
              <a:t>中的点，即是</a:t>
            </a:r>
            <a:r>
              <a:rPr lang="en-US" altLang="zh-CN">
                <a:latin typeface="Times New Roman" panose="02020603050405020304" pitchFamily="18" charset="0"/>
              </a:rPr>
              <a:t>v</a:t>
            </a:r>
            <a:r>
              <a:rPr lang="zh-CN" altLang="en-US">
                <a:latin typeface="Times New Roman" panose="02020603050405020304" pitchFamily="18" charset="0"/>
              </a:rPr>
              <a:t>点；</a:t>
            </a:r>
          </a:p>
          <a:p>
            <a:pPr eaLnBrk="1" hangingPunct="1">
              <a:spcBef>
                <a:spcPct val="50000"/>
              </a:spcBef>
              <a:buClrTx/>
              <a:buFontTx/>
              <a:buNone/>
            </a:pPr>
            <a:r>
              <a:rPr lang="zh-CN" altLang="en-US">
                <a:latin typeface="Times New Roman" panose="02020603050405020304" pitchFamily="18" charset="0"/>
              </a:rPr>
              <a:t>  从而，简单路是“</a:t>
            </a:r>
            <a:r>
              <a:rPr lang="zh-CN" altLang="en-US">
                <a:solidFill>
                  <a:schemeClr val="tx2"/>
                </a:solidFill>
                <a:latin typeface="Times New Roman" panose="02020603050405020304" pitchFamily="18" charset="0"/>
              </a:rPr>
              <a:t>最后一步</a:t>
            </a:r>
            <a:r>
              <a:rPr lang="zh-CN" altLang="en-US">
                <a:latin typeface="Times New Roman" panose="02020603050405020304" pitchFamily="18" charset="0"/>
              </a:rPr>
              <a:t>”到达</a:t>
            </a:r>
            <a:r>
              <a:rPr lang="en-US" altLang="zh-CN">
                <a:latin typeface="Times New Roman" panose="02020603050405020304" pitchFamily="18" charset="0"/>
              </a:rPr>
              <a:t>S’</a:t>
            </a:r>
            <a:r>
              <a:rPr lang="zh-CN" altLang="en-US">
                <a:latin typeface="Times New Roman" panose="02020603050405020304" pitchFamily="18" charset="0"/>
              </a:rPr>
              <a:t>中一个点</a:t>
            </a:r>
            <a:r>
              <a:rPr lang="en-US" altLang="zh-CN">
                <a:latin typeface="Times New Roman" panose="02020603050405020304" pitchFamily="18" charset="0"/>
              </a:rPr>
              <a:t>v</a:t>
            </a:r>
            <a:r>
              <a:rPr lang="zh-CN" altLang="en-US">
                <a:latin typeface="Times New Roman" panose="02020603050405020304" pitchFamily="18" charset="0"/>
              </a:rPr>
              <a:t>；</a:t>
            </a:r>
          </a:p>
          <a:p>
            <a:pPr eaLnBrk="1" hangingPunct="1">
              <a:spcBef>
                <a:spcPct val="50000"/>
              </a:spcBef>
              <a:buClrTx/>
              <a:buFontTx/>
              <a:buNone/>
            </a:pPr>
            <a:r>
              <a:rPr lang="zh-CN" altLang="en-US">
                <a:latin typeface="Times New Roman" panose="02020603050405020304" pitchFamily="18" charset="0"/>
              </a:rPr>
              <a:t>  </a:t>
            </a:r>
            <a:r>
              <a:rPr lang="en-US" altLang="zh-CN">
                <a:latin typeface="Times New Roman" panose="02020603050405020304" pitchFamily="18" charset="0"/>
              </a:rPr>
              <a:t>3. </a:t>
            </a:r>
            <a:r>
              <a:rPr lang="zh-CN" altLang="en-US">
                <a:latin typeface="Times New Roman" panose="02020603050405020304" pitchFamily="18" charset="0"/>
              </a:rPr>
              <a:t>在到达</a:t>
            </a:r>
            <a:r>
              <a:rPr lang="en-US" altLang="zh-CN">
                <a:latin typeface="Times New Roman" panose="02020603050405020304" pitchFamily="18" charset="0"/>
              </a:rPr>
              <a:t>S’</a:t>
            </a:r>
            <a:r>
              <a:rPr lang="zh-CN" altLang="en-US">
                <a:latin typeface="Times New Roman" panose="02020603050405020304" pitchFamily="18" charset="0"/>
              </a:rPr>
              <a:t>中一点之前</a:t>
            </a:r>
            <a:r>
              <a:rPr lang="en-US" altLang="zh-CN">
                <a:latin typeface="Times New Roman" panose="02020603050405020304" pitchFamily="18" charset="0"/>
              </a:rPr>
              <a:t>,</a:t>
            </a:r>
            <a:r>
              <a:rPr lang="zh-CN" altLang="en-US">
                <a:latin typeface="Times New Roman" panose="02020603050405020304" pitchFamily="18" charset="0"/>
              </a:rPr>
              <a:t>都是</a:t>
            </a:r>
            <a:r>
              <a:rPr lang="zh-CN" altLang="en-US">
                <a:solidFill>
                  <a:schemeClr val="tx2"/>
                </a:solidFill>
                <a:latin typeface="Times New Roman" panose="02020603050405020304" pitchFamily="18" charset="0"/>
              </a:rPr>
              <a:t>在</a:t>
            </a:r>
            <a:r>
              <a:rPr lang="en-US" altLang="zh-CN">
                <a:solidFill>
                  <a:schemeClr val="tx2"/>
                </a:solidFill>
                <a:latin typeface="Times New Roman" panose="02020603050405020304" pitchFamily="18" charset="0"/>
              </a:rPr>
              <a:t>S</a:t>
            </a:r>
            <a:r>
              <a:rPr lang="zh-CN" altLang="en-US">
                <a:solidFill>
                  <a:schemeClr val="tx2"/>
                </a:solidFill>
                <a:latin typeface="Times New Roman" panose="02020603050405020304" pitchFamily="18" charset="0"/>
              </a:rPr>
              <a:t>点集 中“转悠”</a:t>
            </a:r>
            <a:r>
              <a:rPr lang="en-US" altLang="zh-CN">
                <a:latin typeface="Times New Roman" panose="02020603050405020304" pitchFamily="18" charset="0"/>
              </a:rPr>
              <a:t>.</a:t>
            </a:r>
          </a:p>
        </p:txBody>
      </p:sp>
      <p:sp>
        <p:nvSpPr>
          <p:cNvPr id="2" name="页脚占位符 1"/>
          <p:cNvSpPr>
            <a:spLocks noGrp="1"/>
          </p:cNvSpPr>
          <p:nvPr>
            <p:ph type="ftr" sz="quarter" idx="11"/>
          </p:nvPr>
        </p:nvSpPr>
        <p:spPr/>
        <p:txBody>
          <a:bodyPr/>
          <a:lstStyle/>
          <a:p>
            <a:pPr>
              <a:defRPr/>
            </a:pPr>
            <a:endParaRPr lang="en-US" altLang="zh-CN"/>
          </a:p>
        </p:txBody>
      </p:sp>
      <p:sp>
        <p:nvSpPr>
          <p:cNvPr id="130054"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E1641A6-DB5B-4F0E-B390-0BE0DAB9506B}" type="slidenum">
              <a:rPr kumimoji="0" lang="zh-CN" altLang="en-US" sz="1400" b="0" smtClean="0"/>
              <a:pPr>
                <a:spcBef>
                  <a:spcPct val="0"/>
                </a:spcBef>
                <a:buClrTx/>
                <a:buFontTx/>
                <a:buNone/>
              </a:pPr>
              <a:t>76</a:t>
            </a:fld>
            <a:endParaRPr kumimoji="0" lang="en-US" altLang="zh-CN" sz="1400" b="0" smtClean="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0" y="152400"/>
            <a:ext cx="8153400" cy="762000"/>
          </a:xfrm>
        </p:spPr>
        <p:txBody>
          <a:bodyPr/>
          <a:lstStyle/>
          <a:p>
            <a:pPr algn="l" eaLnBrk="1" hangingPunct="1">
              <a:defRPr/>
            </a:pPr>
            <a:r>
              <a:rPr lang="zh-CN" altLang="en-US" dirty="0" smtClean="0">
                <a:solidFill>
                  <a:srgbClr val="FFFF00"/>
                </a:solidFill>
                <a:latin typeface="Times New Roman" pitchFamily="18" charset="0"/>
              </a:rPr>
              <a:t>例: </a:t>
            </a:r>
            <a:r>
              <a:rPr lang="en-US" altLang="zh-CN" dirty="0" smtClean="0">
                <a:solidFill>
                  <a:srgbClr val="FFFF00"/>
                </a:solidFill>
                <a:latin typeface="Times New Roman" pitchFamily="18" charset="0"/>
                <a:ea typeface="宋体" pitchFamily="2" charset="-122"/>
              </a:rPr>
              <a:t> </a:t>
            </a:r>
          </a:p>
        </p:txBody>
      </p:sp>
      <p:sp>
        <p:nvSpPr>
          <p:cNvPr id="131075" name="Rectangle 3"/>
          <p:cNvSpPr>
            <a:spLocks noGrp="1" noChangeArrowheads="1"/>
          </p:cNvSpPr>
          <p:nvPr>
            <p:ph type="body" idx="1"/>
          </p:nvPr>
        </p:nvSpPr>
        <p:spPr>
          <a:xfrm>
            <a:off x="228600" y="914400"/>
            <a:ext cx="8686800" cy="1219200"/>
          </a:xfrm>
        </p:spPr>
        <p:txBody>
          <a:bodyPr/>
          <a:lstStyle/>
          <a:p>
            <a:pPr marL="0" indent="0" eaLnBrk="1" hangingPunct="1">
              <a:buFont typeface="Wingdings" panose="05000000000000000000" pitchFamily="2" charset="2"/>
              <a:buNone/>
            </a:pPr>
            <a:r>
              <a:rPr lang="zh-CN" altLang="en-US" smtClean="0">
                <a:latin typeface="Times New Roman" panose="02020603050405020304" pitchFamily="18" charset="0"/>
              </a:rPr>
              <a:t>如图所示，令</a:t>
            </a:r>
            <a:r>
              <a:rPr lang="en-US" altLang="zh-CN" smtClean="0">
                <a:latin typeface="Times New Roman" panose="02020603050405020304" pitchFamily="18" charset="0"/>
              </a:rPr>
              <a:t>S={a}</a:t>
            </a:r>
            <a:r>
              <a:rPr lang="zh-CN" altLang="en-US" smtClean="0">
                <a:latin typeface="Times New Roman" panose="02020603050405020304" pitchFamily="18" charset="0"/>
              </a:rPr>
              <a:t>，则</a:t>
            </a:r>
            <a:r>
              <a:rPr lang="en-US" altLang="zh-CN" smtClean="0">
                <a:latin typeface="Times New Roman" panose="02020603050405020304" pitchFamily="18" charset="0"/>
              </a:rPr>
              <a:t>S’={b, c, d, e, f}</a:t>
            </a:r>
            <a:r>
              <a:rPr lang="zh-CN" altLang="en-US" smtClean="0">
                <a:latin typeface="Times New Roman" panose="02020603050405020304" pitchFamily="18" charset="0"/>
              </a:rPr>
              <a:t>，</a:t>
            </a:r>
            <a:r>
              <a:rPr lang="zh-CN" altLang="en-US" smtClean="0">
                <a:solidFill>
                  <a:srgbClr val="FFFF00"/>
                </a:solidFill>
                <a:latin typeface="Times New Roman" panose="02020603050405020304" pitchFamily="18" charset="0"/>
              </a:rPr>
              <a:t>求</a:t>
            </a:r>
            <a:r>
              <a:rPr lang="en-US" altLang="zh-CN" smtClean="0">
                <a:solidFill>
                  <a:srgbClr val="FFFF00"/>
                </a:solidFill>
                <a:latin typeface="Times New Roman" panose="02020603050405020304" pitchFamily="18" charset="0"/>
              </a:rPr>
              <a:t>d(a, S’)</a:t>
            </a:r>
            <a:r>
              <a:rPr lang="zh-CN" altLang="en-US" smtClean="0">
                <a:solidFill>
                  <a:srgbClr val="FFFF00"/>
                </a:solidFill>
                <a:latin typeface="Times New Roman" panose="02020603050405020304" pitchFamily="18" charset="0"/>
              </a:rPr>
              <a:t>？ </a:t>
            </a:r>
          </a:p>
        </p:txBody>
      </p:sp>
      <p:grpSp>
        <p:nvGrpSpPr>
          <p:cNvPr id="131076" name="Group 117"/>
          <p:cNvGrpSpPr>
            <a:grpSpLocks noChangeAspect="1"/>
          </p:cNvGrpSpPr>
          <p:nvPr/>
        </p:nvGrpSpPr>
        <p:grpSpPr bwMode="auto">
          <a:xfrm>
            <a:off x="1371600" y="2133600"/>
            <a:ext cx="6934200" cy="4486275"/>
            <a:chOff x="2357" y="11239"/>
            <a:chExt cx="8467" cy="5485"/>
          </a:xfrm>
        </p:grpSpPr>
        <p:sp>
          <p:nvSpPr>
            <p:cNvPr id="131082" name="AutoShape 118"/>
            <p:cNvSpPr>
              <a:spLocks noChangeAspect="1" noChangeArrowheads="1"/>
            </p:cNvSpPr>
            <p:nvPr/>
          </p:nvSpPr>
          <p:spPr bwMode="auto">
            <a:xfrm>
              <a:off x="2357" y="11239"/>
              <a:ext cx="8467" cy="54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nvGrpSpPr>
            <p:cNvPr id="131083" name="Group 119"/>
            <p:cNvGrpSpPr>
              <a:grpSpLocks/>
            </p:cNvGrpSpPr>
            <p:nvPr/>
          </p:nvGrpSpPr>
          <p:grpSpPr bwMode="auto">
            <a:xfrm>
              <a:off x="2627" y="12000"/>
              <a:ext cx="7765" cy="4203"/>
              <a:chOff x="384" y="2084"/>
              <a:chExt cx="3572" cy="1856"/>
            </a:xfrm>
          </p:grpSpPr>
          <p:sp>
            <p:nvSpPr>
              <p:cNvPr id="131086" name="Text Box 120"/>
              <p:cNvSpPr txBox="1">
                <a:spLocks noChangeArrowheads="1"/>
              </p:cNvSpPr>
              <p:nvPr/>
            </p:nvSpPr>
            <p:spPr bwMode="auto">
              <a:xfrm>
                <a:off x="384" y="2784"/>
                <a:ext cx="2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1087" name="Text Box 121"/>
              <p:cNvSpPr txBox="1">
                <a:spLocks noChangeArrowheads="1"/>
              </p:cNvSpPr>
              <p:nvPr/>
            </p:nvSpPr>
            <p:spPr bwMode="auto">
              <a:xfrm>
                <a:off x="1248" y="3552"/>
                <a:ext cx="260"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1088" name="Text Box 122"/>
              <p:cNvSpPr txBox="1">
                <a:spLocks noChangeArrowheads="1"/>
              </p:cNvSpPr>
              <p:nvPr/>
            </p:nvSpPr>
            <p:spPr bwMode="auto">
              <a:xfrm>
                <a:off x="2674" y="3532"/>
                <a:ext cx="244"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1089" name="Text Box 123"/>
              <p:cNvSpPr txBox="1">
                <a:spLocks noChangeArrowheads="1"/>
              </p:cNvSpPr>
              <p:nvPr/>
            </p:nvSpPr>
            <p:spPr bwMode="auto">
              <a:xfrm>
                <a:off x="3696" y="2794"/>
                <a:ext cx="260" cy="3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1090" name="Text Box 124"/>
              <p:cNvSpPr txBox="1">
                <a:spLocks noChangeArrowheads="1"/>
              </p:cNvSpPr>
              <p:nvPr/>
            </p:nvSpPr>
            <p:spPr bwMode="auto">
              <a:xfrm>
                <a:off x="912" y="2419"/>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091" name="Text Box 125"/>
              <p:cNvSpPr txBox="1">
                <a:spLocks noChangeArrowheads="1"/>
              </p:cNvSpPr>
              <p:nvPr/>
            </p:nvSpPr>
            <p:spPr bwMode="auto">
              <a:xfrm>
                <a:off x="1964" y="2131"/>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1092" name="Text Box 126"/>
              <p:cNvSpPr txBox="1">
                <a:spLocks noChangeArrowheads="1"/>
              </p:cNvSpPr>
              <p:nvPr/>
            </p:nvSpPr>
            <p:spPr bwMode="auto">
              <a:xfrm>
                <a:off x="1920" y="3552"/>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1093" name="Text Box 127"/>
              <p:cNvSpPr txBox="1">
                <a:spLocks noChangeArrowheads="1"/>
              </p:cNvSpPr>
              <p:nvPr/>
            </p:nvSpPr>
            <p:spPr bwMode="auto">
              <a:xfrm>
                <a:off x="816" y="3216"/>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1094" name="Text Box 128"/>
              <p:cNvSpPr txBox="1">
                <a:spLocks noChangeArrowheads="1"/>
              </p:cNvSpPr>
              <p:nvPr/>
            </p:nvSpPr>
            <p:spPr bwMode="auto">
              <a:xfrm>
                <a:off x="1200" y="2688"/>
                <a:ext cx="372"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1095" name="Group 129"/>
              <p:cNvGrpSpPr>
                <a:grpSpLocks/>
              </p:cNvGrpSpPr>
              <p:nvPr/>
            </p:nvGrpSpPr>
            <p:grpSpPr bwMode="auto">
              <a:xfrm>
                <a:off x="624" y="2400"/>
                <a:ext cx="3072" cy="1276"/>
                <a:chOff x="624" y="2400"/>
                <a:chExt cx="3072" cy="1276"/>
              </a:xfrm>
            </p:grpSpPr>
            <p:sp>
              <p:nvSpPr>
                <p:cNvPr id="131102" name="Line 130"/>
                <p:cNvSpPr>
                  <a:spLocks noChangeShapeType="1"/>
                </p:cNvSpPr>
                <p:nvPr/>
              </p:nvSpPr>
              <p:spPr bwMode="auto">
                <a:xfrm flipV="1">
                  <a:off x="1440" y="2448"/>
                  <a:ext cx="1296" cy="1152"/>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3" name="Line 131"/>
                <p:cNvSpPr>
                  <a:spLocks noChangeShapeType="1"/>
                </p:cNvSpPr>
                <p:nvPr/>
              </p:nvSpPr>
              <p:spPr bwMode="auto">
                <a:xfrm>
                  <a:off x="1440" y="2448"/>
                  <a:ext cx="1292" cy="118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4" name="Line 132"/>
                <p:cNvSpPr>
                  <a:spLocks noChangeShapeType="1"/>
                </p:cNvSpPr>
                <p:nvPr/>
              </p:nvSpPr>
              <p:spPr bwMode="auto">
                <a:xfrm>
                  <a:off x="672" y="3024"/>
                  <a:ext cx="768"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5" name="Line 133"/>
                <p:cNvSpPr>
                  <a:spLocks noChangeShapeType="1"/>
                </p:cNvSpPr>
                <p:nvPr/>
              </p:nvSpPr>
              <p:spPr bwMode="auto">
                <a:xfrm>
                  <a:off x="1440" y="3620"/>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6" name="Line 134"/>
                <p:cNvSpPr>
                  <a:spLocks noChangeShapeType="1"/>
                </p:cNvSpPr>
                <p:nvPr/>
              </p:nvSpPr>
              <p:spPr bwMode="auto">
                <a:xfrm flipV="1">
                  <a:off x="2736" y="3014"/>
                  <a:ext cx="912"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7" name="Line 135"/>
                <p:cNvSpPr>
                  <a:spLocks noChangeShapeType="1"/>
                </p:cNvSpPr>
                <p:nvPr/>
              </p:nvSpPr>
              <p:spPr bwMode="auto">
                <a:xfrm>
                  <a:off x="672" y="3024"/>
                  <a:ext cx="297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8" name="Line 136"/>
                <p:cNvSpPr>
                  <a:spLocks noChangeShapeType="1"/>
                </p:cNvSpPr>
                <p:nvPr/>
              </p:nvSpPr>
              <p:spPr bwMode="auto">
                <a:xfrm flipV="1">
                  <a:off x="672" y="2448"/>
                  <a:ext cx="768"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09" name="Line 137"/>
                <p:cNvSpPr>
                  <a:spLocks noChangeShapeType="1"/>
                </p:cNvSpPr>
                <p:nvPr/>
              </p:nvSpPr>
              <p:spPr bwMode="auto">
                <a:xfrm>
                  <a:off x="1440" y="2448"/>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0" name="Line 138"/>
                <p:cNvSpPr>
                  <a:spLocks noChangeShapeType="1"/>
                </p:cNvSpPr>
                <p:nvPr/>
              </p:nvSpPr>
              <p:spPr bwMode="auto">
                <a:xfrm>
                  <a:off x="2736" y="2448"/>
                  <a:ext cx="912"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1111" name="Oval 139"/>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2" name="Oval 140"/>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3" name="Oval 141"/>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4" name="Oval 142"/>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5" name="Oval 143"/>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116" name="Oval 144"/>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1096" name="Text Box 145"/>
              <p:cNvSpPr txBox="1">
                <a:spLocks noChangeArrowheads="1"/>
              </p:cNvSpPr>
              <p:nvPr/>
            </p:nvSpPr>
            <p:spPr bwMode="auto">
              <a:xfrm>
                <a:off x="1262" y="2084"/>
                <a:ext cx="212"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1097" name="Text Box 146"/>
              <p:cNvSpPr txBox="1">
                <a:spLocks noChangeArrowheads="1"/>
              </p:cNvSpPr>
              <p:nvPr/>
            </p:nvSpPr>
            <p:spPr bwMode="auto">
              <a:xfrm>
                <a:off x="2688" y="2092"/>
                <a:ext cx="244"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0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1098" name="Text Box 147"/>
              <p:cNvSpPr txBox="1">
                <a:spLocks noChangeArrowheads="1"/>
              </p:cNvSpPr>
              <p:nvPr/>
            </p:nvSpPr>
            <p:spPr bwMode="auto">
              <a:xfrm>
                <a:off x="1772" y="2515"/>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099" name="Text Box 148"/>
              <p:cNvSpPr txBox="1">
                <a:spLocks noChangeArrowheads="1"/>
              </p:cNvSpPr>
              <p:nvPr/>
            </p:nvSpPr>
            <p:spPr bwMode="auto">
              <a:xfrm>
                <a:off x="3120" y="3283"/>
                <a:ext cx="244"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1100" name="Text Box 149"/>
              <p:cNvSpPr txBox="1">
                <a:spLocks noChangeArrowheads="1"/>
              </p:cNvSpPr>
              <p:nvPr/>
            </p:nvSpPr>
            <p:spPr bwMode="auto">
              <a:xfrm>
                <a:off x="2396" y="2544"/>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1101" name="Text Box 150"/>
              <p:cNvSpPr txBox="1">
                <a:spLocks noChangeArrowheads="1"/>
              </p:cNvSpPr>
              <p:nvPr/>
            </p:nvSpPr>
            <p:spPr bwMode="auto">
              <a:xfrm>
                <a:off x="3168" y="2448"/>
                <a:ext cx="244" cy="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1084" name="Rectangle 151"/>
            <p:cNvSpPr>
              <a:spLocks noChangeArrowheads="1"/>
            </p:cNvSpPr>
            <p:nvPr/>
          </p:nvSpPr>
          <p:spPr bwMode="auto">
            <a:xfrm>
              <a:off x="10079" y="11239"/>
              <a:ext cx="745"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S’</a:t>
              </a:r>
              <a:endParaRPr lang="en-US" altLang="zh-CN" sz="2400" b="0">
                <a:latin typeface="Times New Roman" panose="02020603050405020304" pitchFamily="18" charset="0"/>
              </a:endParaRPr>
            </a:p>
          </p:txBody>
        </p:sp>
        <p:sp>
          <p:nvSpPr>
            <p:cNvPr id="131085" name="Rectangle 152"/>
            <p:cNvSpPr>
              <a:spLocks noChangeArrowheads="1"/>
            </p:cNvSpPr>
            <p:nvPr/>
          </p:nvSpPr>
          <p:spPr bwMode="auto">
            <a:xfrm>
              <a:off x="2357" y="11239"/>
              <a:ext cx="56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724" tIns="38862" rIns="77724" bIns="38862"/>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700" b="0">
                  <a:solidFill>
                    <a:srgbClr val="FFFFFF"/>
                  </a:solidFill>
                  <a:latin typeface="Times New Roman" panose="02020603050405020304" pitchFamily="18" charset="0"/>
                </a:rPr>
                <a:t>S</a:t>
              </a:r>
              <a:endParaRPr lang="en-US" altLang="zh-CN" sz="2400" b="0">
                <a:latin typeface="Times New Roman" panose="02020603050405020304" pitchFamily="18" charset="0"/>
              </a:endParaRPr>
            </a:p>
          </p:txBody>
        </p:sp>
      </p:grpSp>
      <p:sp>
        <p:nvSpPr>
          <p:cNvPr id="131077" name="Rectangle 153"/>
          <p:cNvSpPr>
            <a:spLocks noChangeArrowheads="1"/>
          </p:cNvSpPr>
          <p:nvPr/>
        </p:nvSpPr>
        <p:spPr bwMode="auto">
          <a:xfrm>
            <a:off x="990600" y="2133600"/>
            <a:ext cx="1371600" cy="3962400"/>
          </a:xfrm>
          <a:prstGeom prst="rect">
            <a:avLst/>
          </a:prstGeom>
          <a:noFill/>
          <a:ln w="508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1078" name="Rectangle 154"/>
          <p:cNvSpPr>
            <a:spLocks noChangeArrowheads="1"/>
          </p:cNvSpPr>
          <p:nvPr/>
        </p:nvSpPr>
        <p:spPr bwMode="auto">
          <a:xfrm>
            <a:off x="2971800" y="2133600"/>
            <a:ext cx="5486400" cy="3962400"/>
          </a:xfrm>
          <a:prstGeom prst="rect">
            <a:avLst/>
          </a:prstGeom>
          <a:noFill/>
          <a:ln w="508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63995" name="Line 155"/>
          <p:cNvSpPr>
            <a:spLocks noChangeShapeType="1"/>
          </p:cNvSpPr>
          <p:nvPr/>
        </p:nvSpPr>
        <p:spPr bwMode="auto">
          <a:xfrm flipV="1">
            <a:off x="2133600" y="3505200"/>
            <a:ext cx="1295400" cy="914400"/>
          </a:xfrm>
          <a:prstGeom prst="line">
            <a:avLst/>
          </a:prstGeom>
          <a:noFill/>
          <a:ln w="101600">
            <a:solidFill>
              <a:schemeClr val="tx2"/>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页脚占位符 1"/>
          <p:cNvSpPr>
            <a:spLocks noGrp="1"/>
          </p:cNvSpPr>
          <p:nvPr>
            <p:ph type="ftr" sz="quarter" idx="11"/>
          </p:nvPr>
        </p:nvSpPr>
        <p:spPr/>
        <p:txBody>
          <a:bodyPr/>
          <a:lstStyle/>
          <a:p>
            <a:pPr>
              <a:defRPr/>
            </a:pPr>
            <a:endParaRPr lang="en-US" altLang="zh-CN"/>
          </a:p>
        </p:txBody>
      </p:sp>
      <p:sp>
        <p:nvSpPr>
          <p:cNvPr id="13108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8615F7EB-E800-42DF-8247-70F39B53DCC0}" type="slidenum">
              <a:rPr kumimoji="0" lang="zh-CN" altLang="en-US" sz="1400" b="0" smtClean="0"/>
              <a:pPr>
                <a:spcBef>
                  <a:spcPct val="0"/>
                </a:spcBef>
                <a:buClrTx/>
                <a:buFontTx/>
                <a:buNone/>
              </a:pPr>
              <a:t>77</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63995"/>
                                        </p:tgtEl>
                                        <p:attrNameLst>
                                          <p:attrName>style.visibility</p:attrName>
                                        </p:attrNameLst>
                                      </p:cBhvr>
                                      <p:to>
                                        <p:strVal val="visible"/>
                                      </p:to>
                                    </p:set>
                                    <p:animEffect transition="in" filter="dissolve">
                                      <p:cBhvr>
                                        <p:cTn id="7" dur="500"/>
                                        <p:tgtEl>
                                          <p:spTgt spid="1639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95"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6200" y="381000"/>
            <a:ext cx="8153400" cy="762000"/>
          </a:xfrm>
        </p:spPr>
        <p:txBody>
          <a:bodyPr/>
          <a:lstStyle/>
          <a:p>
            <a:pPr algn="l" eaLnBrk="1" hangingPunct="1">
              <a:defRPr/>
            </a:pPr>
            <a:r>
              <a:rPr lang="zh-CN" altLang="en-US" smtClean="0">
                <a:latin typeface="Times New Roman" pitchFamily="18" charset="0"/>
              </a:rPr>
              <a:t>例: </a:t>
            </a:r>
            <a:r>
              <a:rPr lang="en-US" altLang="zh-CN" smtClean="0">
                <a:latin typeface="Times New Roman" pitchFamily="18" charset="0"/>
                <a:ea typeface="宋体" pitchFamily="2" charset="-122"/>
              </a:rPr>
              <a:t> </a:t>
            </a:r>
          </a:p>
        </p:txBody>
      </p:sp>
      <p:sp>
        <p:nvSpPr>
          <p:cNvPr id="132099" name="Rectangle 3"/>
          <p:cNvSpPr>
            <a:spLocks noGrp="1" noChangeArrowheads="1"/>
          </p:cNvSpPr>
          <p:nvPr>
            <p:ph type="body" idx="1"/>
          </p:nvPr>
        </p:nvSpPr>
        <p:spPr>
          <a:xfrm>
            <a:off x="228600" y="1219200"/>
            <a:ext cx="8686800" cy="1219200"/>
          </a:xfrm>
        </p:spPr>
        <p:txBody>
          <a:bodyPr/>
          <a:lstStyle/>
          <a:p>
            <a:pPr marL="0" indent="0" eaLnBrk="1" hangingPunct="1">
              <a:buFont typeface="Wingdings" panose="05000000000000000000" pitchFamily="2" charset="2"/>
              <a:buNone/>
            </a:pPr>
            <a:r>
              <a:rPr lang="zh-CN" altLang="en-US" smtClean="0">
                <a:latin typeface="Times New Roman" panose="02020603050405020304" pitchFamily="18" charset="0"/>
              </a:rPr>
              <a:t>再令</a:t>
            </a:r>
            <a:r>
              <a:rPr lang="en-US" altLang="zh-CN" smtClean="0">
                <a:latin typeface="Times New Roman" panose="02020603050405020304" pitchFamily="18" charset="0"/>
              </a:rPr>
              <a:t>S={a, b, f}</a:t>
            </a:r>
            <a:r>
              <a:rPr lang="zh-CN" altLang="en-US" smtClean="0">
                <a:latin typeface="Times New Roman" panose="02020603050405020304" pitchFamily="18" charset="0"/>
              </a:rPr>
              <a:t>，则</a:t>
            </a:r>
            <a:r>
              <a:rPr lang="en-US" altLang="zh-CN" smtClean="0">
                <a:latin typeface="Times New Roman" panose="02020603050405020304" pitchFamily="18" charset="0"/>
              </a:rPr>
              <a:t>S’={c, d, e}</a:t>
            </a:r>
            <a:r>
              <a:rPr lang="zh-CN" altLang="en-US" smtClean="0">
                <a:latin typeface="Times New Roman" panose="02020603050405020304" pitchFamily="18" charset="0"/>
              </a:rPr>
              <a:t>，求</a:t>
            </a:r>
            <a:r>
              <a:rPr lang="en-US" altLang="zh-CN" smtClean="0">
                <a:latin typeface="Times New Roman" panose="02020603050405020304" pitchFamily="18" charset="0"/>
              </a:rPr>
              <a:t>d(a, S’)</a:t>
            </a:r>
            <a:r>
              <a:rPr lang="zh-CN" altLang="en-US" smtClean="0">
                <a:latin typeface="Times New Roman" panose="02020603050405020304" pitchFamily="18" charset="0"/>
              </a:rPr>
              <a:t>？ </a:t>
            </a:r>
          </a:p>
        </p:txBody>
      </p:sp>
      <p:grpSp>
        <p:nvGrpSpPr>
          <p:cNvPr id="132100" name="Group 48"/>
          <p:cNvGrpSpPr>
            <a:grpSpLocks/>
          </p:cNvGrpSpPr>
          <p:nvPr/>
        </p:nvGrpSpPr>
        <p:grpSpPr bwMode="auto">
          <a:xfrm>
            <a:off x="1600200" y="2133600"/>
            <a:ext cx="6183313" cy="3810000"/>
            <a:chOff x="1008" y="1344"/>
            <a:chExt cx="3895" cy="2400"/>
          </a:xfrm>
        </p:grpSpPr>
        <p:grpSp>
          <p:nvGrpSpPr>
            <p:cNvPr id="132103" name="Group 39"/>
            <p:cNvGrpSpPr>
              <a:grpSpLocks/>
            </p:cNvGrpSpPr>
            <p:nvPr/>
          </p:nvGrpSpPr>
          <p:grpSpPr bwMode="auto">
            <a:xfrm>
              <a:off x="1132" y="1680"/>
              <a:ext cx="3572" cy="1872"/>
              <a:chOff x="384" y="2084"/>
              <a:chExt cx="3572" cy="1872"/>
            </a:xfrm>
          </p:grpSpPr>
          <p:sp>
            <p:nvSpPr>
              <p:cNvPr id="132108" name="Text Box 11"/>
              <p:cNvSpPr txBox="1">
                <a:spLocks noChangeArrowheads="1"/>
              </p:cNvSpPr>
              <p:nvPr/>
            </p:nvSpPr>
            <p:spPr bwMode="auto">
              <a:xfrm>
                <a:off x="384" y="2784"/>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a</a:t>
                </a:r>
                <a:endParaRPr lang="en-US" altLang="zh-CN" sz="3600" b="0" baseline="-25000">
                  <a:solidFill>
                    <a:schemeClr val="tx2"/>
                  </a:solidFill>
                  <a:latin typeface="Times New Roman" panose="02020603050405020304" pitchFamily="18" charset="0"/>
                </a:endParaRPr>
              </a:p>
            </p:txBody>
          </p:sp>
          <p:sp>
            <p:nvSpPr>
              <p:cNvPr id="132109" name="Text Box 12"/>
              <p:cNvSpPr txBox="1">
                <a:spLocks noChangeArrowheads="1"/>
              </p:cNvSpPr>
              <p:nvPr/>
            </p:nvSpPr>
            <p:spPr bwMode="auto">
              <a:xfrm>
                <a:off x="1248" y="3552"/>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b</a:t>
                </a:r>
                <a:endParaRPr lang="en-US" altLang="zh-CN" sz="3600" b="0" baseline="-25000">
                  <a:solidFill>
                    <a:schemeClr val="tx2"/>
                  </a:solidFill>
                  <a:latin typeface="Times New Roman" panose="02020603050405020304" pitchFamily="18" charset="0"/>
                </a:endParaRPr>
              </a:p>
            </p:txBody>
          </p:sp>
          <p:sp>
            <p:nvSpPr>
              <p:cNvPr id="132110" name="Text Box 13"/>
              <p:cNvSpPr txBox="1">
                <a:spLocks noChangeArrowheads="1"/>
              </p:cNvSpPr>
              <p:nvPr/>
            </p:nvSpPr>
            <p:spPr bwMode="auto">
              <a:xfrm>
                <a:off x="2674" y="3532"/>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c</a:t>
                </a:r>
                <a:endParaRPr lang="en-US" altLang="zh-CN" sz="3600" b="0" baseline="-25000">
                  <a:solidFill>
                    <a:schemeClr val="tx2"/>
                  </a:solidFill>
                  <a:latin typeface="Times New Roman" panose="02020603050405020304" pitchFamily="18" charset="0"/>
                </a:endParaRPr>
              </a:p>
            </p:txBody>
          </p:sp>
          <p:sp>
            <p:nvSpPr>
              <p:cNvPr id="132111" name="Text Box 14"/>
              <p:cNvSpPr txBox="1">
                <a:spLocks noChangeArrowheads="1"/>
              </p:cNvSpPr>
              <p:nvPr/>
            </p:nvSpPr>
            <p:spPr bwMode="auto">
              <a:xfrm>
                <a:off x="3696" y="2794"/>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d</a:t>
                </a:r>
                <a:endParaRPr lang="en-US" altLang="zh-CN" sz="3600" b="0" baseline="-25000">
                  <a:solidFill>
                    <a:schemeClr val="tx2"/>
                  </a:solidFill>
                  <a:latin typeface="Times New Roman" panose="02020603050405020304" pitchFamily="18" charset="0"/>
                </a:endParaRPr>
              </a:p>
            </p:txBody>
          </p:sp>
          <p:sp>
            <p:nvSpPr>
              <p:cNvPr id="132112" name="Text Box 15"/>
              <p:cNvSpPr txBox="1">
                <a:spLocks noChangeArrowheads="1"/>
              </p:cNvSpPr>
              <p:nvPr/>
            </p:nvSpPr>
            <p:spPr bwMode="auto">
              <a:xfrm>
                <a:off x="912" y="2419"/>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13" name="Text Box 16"/>
              <p:cNvSpPr txBox="1">
                <a:spLocks noChangeArrowheads="1"/>
              </p:cNvSpPr>
              <p:nvPr/>
            </p:nvSpPr>
            <p:spPr bwMode="auto">
              <a:xfrm>
                <a:off x="1964" y="2131"/>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2</a:t>
                </a:r>
                <a:endParaRPr lang="en-US" altLang="zh-CN" b="0" baseline="-25000">
                  <a:latin typeface="Times New Roman" panose="02020603050405020304" pitchFamily="18" charset="0"/>
                </a:endParaRPr>
              </a:p>
            </p:txBody>
          </p:sp>
          <p:sp>
            <p:nvSpPr>
              <p:cNvPr id="132114" name="Text Box 17"/>
              <p:cNvSpPr txBox="1">
                <a:spLocks noChangeArrowheads="1"/>
              </p:cNvSpPr>
              <p:nvPr/>
            </p:nvSpPr>
            <p:spPr bwMode="auto">
              <a:xfrm>
                <a:off x="1920" y="3552"/>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5</a:t>
                </a:r>
                <a:endParaRPr lang="en-US" altLang="zh-CN" b="0" baseline="-25000">
                  <a:latin typeface="Times New Roman" panose="02020603050405020304" pitchFamily="18" charset="0"/>
                </a:endParaRPr>
              </a:p>
            </p:txBody>
          </p:sp>
          <p:sp>
            <p:nvSpPr>
              <p:cNvPr id="132115" name="Text Box 18"/>
              <p:cNvSpPr txBox="1">
                <a:spLocks noChangeArrowheads="1"/>
              </p:cNvSpPr>
              <p:nvPr/>
            </p:nvSpPr>
            <p:spPr bwMode="auto">
              <a:xfrm>
                <a:off x="816" y="3216"/>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6</a:t>
                </a:r>
                <a:endParaRPr lang="en-US" altLang="zh-CN" b="0" baseline="-25000">
                  <a:latin typeface="Times New Roman" panose="02020603050405020304" pitchFamily="18" charset="0"/>
                </a:endParaRPr>
              </a:p>
            </p:txBody>
          </p:sp>
          <p:sp>
            <p:nvSpPr>
              <p:cNvPr id="132116" name="Text Box 19"/>
              <p:cNvSpPr txBox="1">
                <a:spLocks noChangeArrowheads="1"/>
              </p:cNvSpPr>
              <p:nvPr/>
            </p:nvSpPr>
            <p:spPr bwMode="auto">
              <a:xfrm>
                <a:off x="1200" y="2688"/>
                <a:ext cx="372"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10</a:t>
                </a:r>
                <a:endParaRPr lang="en-US" altLang="zh-CN" b="0" baseline="-25000">
                  <a:latin typeface="Times New Roman" panose="02020603050405020304" pitchFamily="18" charset="0"/>
                </a:endParaRPr>
              </a:p>
            </p:txBody>
          </p:sp>
          <p:grpSp>
            <p:nvGrpSpPr>
              <p:cNvPr id="132117" name="Group 32"/>
              <p:cNvGrpSpPr>
                <a:grpSpLocks/>
              </p:cNvGrpSpPr>
              <p:nvPr/>
            </p:nvGrpSpPr>
            <p:grpSpPr bwMode="auto">
              <a:xfrm>
                <a:off x="624" y="2400"/>
                <a:ext cx="3072" cy="1276"/>
                <a:chOff x="624" y="2400"/>
                <a:chExt cx="3072" cy="1276"/>
              </a:xfrm>
            </p:grpSpPr>
            <p:sp>
              <p:nvSpPr>
                <p:cNvPr id="132124" name="Line 30"/>
                <p:cNvSpPr>
                  <a:spLocks noChangeShapeType="1"/>
                </p:cNvSpPr>
                <p:nvPr/>
              </p:nvSpPr>
              <p:spPr bwMode="auto">
                <a:xfrm flipV="1">
                  <a:off x="1440" y="2448"/>
                  <a:ext cx="1296" cy="115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5" name="Line 6"/>
                <p:cNvSpPr>
                  <a:spLocks noChangeShapeType="1"/>
                </p:cNvSpPr>
                <p:nvPr/>
              </p:nvSpPr>
              <p:spPr bwMode="auto">
                <a:xfrm>
                  <a:off x="1440" y="2448"/>
                  <a:ext cx="1292" cy="118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6" name="Line 24"/>
                <p:cNvSpPr>
                  <a:spLocks noChangeShapeType="1"/>
                </p:cNvSpPr>
                <p:nvPr/>
              </p:nvSpPr>
              <p:spPr bwMode="auto">
                <a:xfrm>
                  <a:off x="672" y="3024"/>
                  <a:ext cx="768" cy="62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7" name="Line 25"/>
                <p:cNvSpPr>
                  <a:spLocks noChangeShapeType="1"/>
                </p:cNvSpPr>
                <p:nvPr/>
              </p:nvSpPr>
              <p:spPr bwMode="auto">
                <a:xfrm>
                  <a:off x="1440" y="3620"/>
                  <a:ext cx="129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8" name="Line 26"/>
                <p:cNvSpPr>
                  <a:spLocks noChangeShapeType="1"/>
                </p:cNvSpPr>
                <p:nvPr/>
              </p:nvSpPr>
              <p:spPr bwMode="auto">
                <a:xfrm flipV="1">
                  <a:off x="2736" y="3014"/>
                  <a:ext cx="912" cy="624"/>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29" name="Line 27"/>
                <p:cNvSpPr>
                  <a:spLocks noChangeShapeType="1"/>
                </p:cNvSpPr>
                <p:nvPr/>
              </p:nvSpPr>
              <p:spPr bwMode="auto">
                <a:xfrm>
                  <a:off x="672" y="3024"/>
                  <a:ext cx="297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0" name="Line 28"/>
                <p:cNvSpPr>
                  <a:spLocks noChangeShapeType="1"/>
                </p:cNvSpPr>
                <p:nvPr/>
              </p:nvSpPr>
              <p:spPr bwMode="auto">
                <a:xfrm flipV="1">
                  <a:off x="672" y="2448"/>
                  <a:ext cx="768"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1" name="Line 29"/>
                <p:cNvSpPr>
                  <a:spLocks noChangeShapeType="1"/>
                </p:cNvSpPr>
                <p:nvPr/>
              </p:nvSpPr>
              <p:spPr bwMode="auto">
                <a:xfrm>
                  <a:off x="1440" y="2448"/>
                  <a:ext cx="129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2" name="Line 31"/>
                <p:cNvSpPr>
                  <a:spLocks noChangeShapeType="1"/>
                </p:cNvSpPr>
                <p:nvPr/>
              </p:nvSpPr>
              <p:spPr bwMode="auto">
                <a:xfrm>
                  <a:off x="2736" y="2448"/>
                  <a:ext cx="912" cy="57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2133" name="Oval 7"/>
                <p:cNvSpPr>
                  <a:spLocks noChangeArrowheads="1"/>
                </p:cNvSpPr>
                <p:nvPr/>
              </p:nvSpPr>
              <p:spPr bwMode="auto">
                <a:xfrm>
                  <a:off x="1392" y="240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4" name="Oval 8"/>
                <p:cNvSpPr>
                  <a:spLocks noChangeArrowheads="1"/>
                </p:cNvSpPr>
                <p:nvPr/>
              </p:nvSpPr>
              <p:spPr bwMode="auto">
                <a:xfrm>
                  <a:off x="1392" y="3572"/>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5" name="Oval 9"/>
                <p:cNvSpPr>
                  <a:spLocks noChangeArrowheads="1"/>
                </p:cNvSpPr>
                <p:nvPr/>
              </p:nvSpPr>
              <p:spPr bwMode="auto">
                <a:xfrm>
                  <a:off x="2684" y="240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6" name="Oval 10"/>
                <p:cNvSpPr>
                  <a:spLocks noChangeArrowheads="1"/>
                </p:cNvSpPr>
                <p:nvPr/>
              </p:nvSpPr>
              <p:spPr bwMode="auto">
                <a:xfrm>
                  <a:off x="2684" y="3580"/>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7" name="Oval 21"/>
                <p:cNvSpPr>
                  <a:spLocks noChangeArrowheads="1"/>
                </p:cNvSpPr>
                <p:nvPr/>
              </p:nvSpPr>
              <p:spPr bwMode="auto">
                <a:xfrm>
                  <a:off x="624" y="2968"/>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38" name="Oval 22"/>
                <p:cNvSpPr>
                  <a:spLocks noChangeArrowheads="1"/>
                </p:cNvSpPr>
                <p:nvPr/>
              </p:nvSpPr>
              <p:spPr bwMode="auto">
                <a:xfrm>
                  <a:off x="3600" y="2976"/>
                  <a:ext cx="96" cy="96"/>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2118" name="Text Box 33"/>
              <p:cNvSpPr txBox="1">
                <a:spLocks noChangeArrowheads="1"/>
              </p:cNvSpPr>
              <p:nvPr/>
            </p:nvSpPr>
            <p:spPr bwMode="auto">
              <a:xfrm>
                <a:off x="1262" y="2084"/>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f</a:t>
                </a:r>
                <a:endParaRPr lang="en-US" altLang="zh-CN" sz="3600" b="0" baseline="-25000">
                  <a:solidFill>
                    <a:schemeClr val="tx2"/>
                  </a:solidFill>
                  <a:latin typeface="Times New Roman" panose="02020603050405020304" pitchFamily="18" charset="0"/>
                </a:endParaRPr>
              </a:p>
            </p:txBody>
          </p:sp>
          <p:sp>
            <p:nvSpPr>
              <p:cNvPr id="132119" name="Text Box 34"/>
              <p:cNvSpPr txBox="1">
                <a:spLocks noChangeArrowheads="1"/>
              </p:cNvSpPr>
              <p:nvPr/>
            </p:nvSpPr>
            <p:spPr bwMode="auto">
              <a:xfrm>
                <a:off x="2688" y="2092"/>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e</a:t>
                </a:r>
                <a:endParaRPr lang="en-US" altLang="zh-CN" sz="3600" b="0" baseline="-25000">
                  <a:solidFill>
                    <a:schemeClr val="tx2"/>
                  </a:solidFill>
                  <a:latin typeface="Times New Roman" panose="02020603050405020304" pitchFamily="18" charset="0"/>
                </a:endParaRPr>
              </a:p>
            </p:txBody>
          </p:sp>
          <p:sp>
            <p:nvSpPr>
              <p:cNvPr id="132120" name="Text Box 35"/>
              <p:cNvSpPr txBox="1">
                <a:spLocks noChangeArrowheads="1"/>
              </p:cNvSpPr>
              <p:nvPr/>
            </p:nvSpPr>
            <p:spPr bwMode="auto">
              <a:xfrm>
                <a:off x="1772" y="2515"/>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21" name="Text Box 36"/>
              <p:cNvSpPr txBox="1">
                <a:spLocks noChangeArrowheads="1"/>
              </p:cNvSpPr>
              <p:nvPr/>
            </p:nvSpPr>
            <p:spPr bwMode="auto">
              <a:xfrm>
                <a:off x="3120" y="3283"/>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1</a:t>
                </a:r>
                <a:endParaRPr lang="en-US" altLang="zh-CN" b="0" baseline="-25000">
                  <a:latin typeface="Times New Roman" panose="02020603050405020304" pitchFamily="18" charset="0"/>
                </a:endParaRPr>
              </a:p>
            </p:txBody>
          </p:sp>
          <p:sp>
            <p:nvSpPr>
              <p:cNvPr id="132122" name="Text Box 37"/>
              <p:cNvSpPr txBox="1">
                <a:spLocks noChangeArrowheads="1"/>
              </p:cNvSpPr>
              <p:nvPr/>
            </p:nvSpPr>
            <p:spPr bwMode="auto">
              <a:xfrm>
                <a:off x="2396" y="2544"/>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4</a:t>
                </a:r>
                <a:endParaRPr lang="en-US" altLang="zh-CN" b="0" baseline="-25000">
                  <a:latin typeface="Times New Roman" panose="02020603050405020304" pitchFamily="18" charset="0"/>
                </a:endParaRPr>
              </a:p>
            </p:txBody>
          </p:sp>
          <p:sp>
            <p:nvSpPr>
              <p:cNvPr id="132123" name="Text Box 38"/>
              <p:cNvSpPr txBox="1">
                <a:spLocks noChangeArrowheads="1"/>
              </p:cNvSpPr>
              <p:nvPr/>
            </p:nvSpPr>
            <p:spPr bwMode="auto">
              <a:xfrm>
                <a:off x="3168" y="2448"/>
                <a:ext cx="24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3</a:t>
                </a:r>
                <a:endParaRPr lang="en-US" altLang="zh-CN" b="0" baseline="-25000">
                  <a:latin typeface="Times New Roman" panose="02020603050405020304" pitchFamily="18" charset="0"/>
                </a:endParaRPr>
              </a:p>
            </p:txBody>
          </p:sp>
        </p:grpSp>
        <p:sp>
          <p:nvSpPr>
            <p:cNvPr id="132104" name="Rectangle 41"/>
            <p:cNvSpPr>
              <a:spLocks noChangeArrowheads="1"/>
            </p:cNvSpPr>
            <p:nvPr/>
          </p:nvSpPr>
          <p:spPr bwMode="auto">
            <a:xfrm>
              <a:off x="3168" y="1392"/>
              <a:ext cx="1680" cy="2352"/>
            </a:xfrm>
            <a:prstGeom prst="rect">
              <a:avLst/>
            </a:prstGeom>
            <a:noFill/>
            <a:ln w="2857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05" name="Rectangle 42"/>
            <p:cNvSpPr>
              <a:spLocks noChangeArrowheads="1"/>
            </p:cNvSpPr>
            <p:nvPr/>
          </p:nvSpPr>
          <p:spPr bwMode="auto">
            <a:xfrm>
              <a:off x="1008" y="1392"/>
              <a:ext cx="1680" cy="2352"/>
            </a:xfrm>
            <a:prstGeom prst="rect">
              <a:avLst/>
            </a:prstGeom>
            <a:noFill/>
            <a:ln w="28575">
              <a:solidFill>
                <a:schemeClr val="tx1"/>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2106" name="Rectangle 45"/>
            <p:cNvSpPr>
              <a:spLocks noChangeArrowheads="1"/>
            </p:cNvSpPr>
            <p:nvPr/>
          </p:nvSpPr>
          <p:spPr bwMode="auto">
            <a:xfrm>
              <a:off x="4560" y="1344"/>
              <a:ext cx="343"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S’</a:t>
              </a:r>
              <a:endParaRPr lang="zh-CN" altLang="en-US" b="0">
                <a:latin typeface="Times New Roman" panose="02020603050405020304" pitchFamily="18" charset="0"/>
              </a:endParaRPr>
            </a:p>
          </p:txBody>
        </p:sp>
        <p:sp>
          <p:nvSpPr>
            <p:cNvPr id="132107" name="Rectangle 46"/>
            <p:cNvSpPr>
              <a:spLocks noChangeArrowheads="1"/>
            </p:cNvSpPr>
            <p:nvPr/>
          </p:nvSpPr>
          <p:spPr bwMode="auto">
            <a:xfrm>
              <a:off x="1008" y="1344"/>
              <a:ext cx="25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b="0">
                  <a:latin typeface="Times New Roman" panose="02020603050405020304" pitchFamily="18" charset="0"/>
                </a:rPr>
                <a:t>S</a:t>
              </a:r>
              <a:endParaRPr lang="zh-CN" altLang="en-US" b="0">
                <a:latin typeface="Times New Roman" panose="02020603050405020304" pitchFamily="18" charset="0"/>
              </a:endParaRPr>
            </a:p>
          </p:txBody>
        </p:sp>
      </p:grpSp>
      <p:sp>
        <p:nvSpPr>
          <p:cNvPr id="2" name="页脚占位符 1"/>
          <p:cNvSpPr>
            <a:spLocks noGrp="1"/>
          </p:cNvSpPr>
          <p:nvPr>
            <p:ph type="ftr" sz="quarter" idx="11"/>
          </p:nvPr>
        </p:nvSpPr>
        <p:spPr/>
        <p:txBody>
          <a:bodyPr/>
          <a:lstStyle/>
          <a:p>
            <a:pPr>
              <a:defRPr/>
            </a:pPr>
            <a:endParaRPr lang="en-US" altLang="zh-CN"/>
          </a:p>
        </p:txBody>
      </p:sp>
      <p:sp>
        <p:nvSpPr>
          <p:cNvPr id="13210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33A2721-E888-4E3B-9E2A-60750B826E57}" type="slidenum">
              <a:rPr kumimoji="0" lang="zh-CN" altLang="en-US" sz="1400" b="0" smtClean="0"/>
              <a:pPr>
                <a:spcBef>
                  <a:spcPct val="0"/>
                </a:spcBef>
                <a:buClrTx/>
                <a:buFontTx/>
                <a:buNone/>
              </a:pPr>
              <a:t>78</a:t>
            </a:fld>
            <a:endParaRPr kumimoji="0" lang="en-US" altLang="zh-CN" sz="1400" b="0" smtClean="0"/>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2" name="Text Box 100"/>
          <p:cNvSpPr txBox="1">
            <a:spLocks noChangeArrowheads="1"/>
          </p:cNvSpPr>
          <p:nvPr/>
        </p:nvSpPr>
        <p:spPr bwMode="auto">
          <a:xfrm>
            <a:off x="228600" y="304800"/>
            <a:ext cx="8763000"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zh-CN" altLang="en-US" sz="3600">
                <a:latin typeface="Times New Roman" panose="02020603050405020304" pitchFamily="18" charset="0"/>
              </a:rPr>
              <a:t>设 </a:t>
            </a:r>
            <a:r>
              <a:rPr lang="en-US" altLang="zh-CN" sz="3600">
                <a:latin typeface="Times New Roman" panose="02020603050405020304" pitchFamily="18" charset="0"/>
              </a:rPr>
              <a:t>u</a:t>
            </a:r>
            <a:r>
              <a:rPr lang="en-US" altLang="zh-CN" sz="3600" baseline="-25000">
                <a:latin typeface="Times New Roman" panose="02020603050405020304" pitchFamily="18" charset="0"/>
              </a:rPr>
              <a:t>0</a:t>
            </a:r>
            <a:r>
              <a:rPr lang="en-US" altLang="zh-CN" sz="3600">
                <a:latin typeface="Times New Roman" panose="02020603050405020304" pitchFamily="18" charset="0"/>
              </a:rPr>
              <a:t>=a :</a:t>
            </a:r>
          </a:p>
          <a:p>
            <a:pPr eaLnBrk="1" hangingPunct="1">
              <a:spcBef>
                <a:spcPct val="50000"/>
              </a:spcBef>
              <a:buClrTx/>
              <a:buFontTx/>
              <a:buNone/>
            </a:pPr>
            <a:r>
              <a:rPr lang="en-US" altLang="zh-CN" sz="3600">
                <a:solidFill>
                  <a:schemeClr val="tx2"/>
                </a:solidFill>
                <a:latin typeface="Times New Roman" panose="02020603050405020304" pitchFamily="18" charset="0"/>
              </a:rPr>
              <a:t>1)</a:t>
            </a:r>
            <a:r>
              <a:rPr lang="zh-CN" altLang="en-US" sz="3600">
                <a:latin typeface="Times New Roman" panose="02020603050405020304" pitchFamily="18" charset="0"/>
              </a:rPr>
              <a:t>取</a:t>
            </a:r>
            <a:r>
              <a:rPr lang="en-US" altLang="zh-CN" sz="3600">
                <a:latin typeface="Times New Roman" panose="02020603050405020304" pitchFamily="18" charset="0"/>
              </a:rPr>
              <a:t>u=a, </a:t>
            </a:r>
            <a:r>
              <a:rPr lang="zh-CN" altLang="en-US" sz="3600">
                <a:latin typeface="Times New Roman" panose="02020603050405020304" pitchFamily="18" charset="0"/>
              </a:rPr>
              <a:t>则</a:t>
            </a:r>
            <a:r>
              <a:rPr lang="en-US" altLang="zh-CN" sz="3600">
                <a:latin typeface="Times New Roman" panose="02020603050405020304" pitchFamily="18" charset="0"/>
              </a:rPr>
              <a:t>w(ac)=∞, w(ad)=10, w(ae)= ∞ :</a:t>
            </a:r>
          </a:p>
        </p:txBody>
      </p:sp>
      <p:graphicFrame>
        <p:nvGraphicFramePr>
          <p:cNvPr id="133123" name="Object 111"/>
          <p:cNvGraphicFramePr>
            <a:graphicFrameLocks noChangeAspect="1"/>
          </p:cNvGraphicFramePr>
          <p:nvPr>
            <p:ph/>
          </p:nvPr>
        </p:nvGraphicFramePr>
        <p:xfrm>
          <a:off x="457200" y="1985963"/>
          <a:ext cx="7848600" cy="871537"/>
        </p:xfrm>
        <a:graphic>
          <a:graphicData uri="http://schemas.openxmlformats.org/presentationml/2006/ole">
            <mc:AlternateContent xmlns:mc="http://schemas.openxmlformats.org/markup-compatibility/2006">
              <mc:Choice xmlns:v="urn:schemas-microsoft-com:vml" Requires="v">
                <p:oleObj spid="_x0000_s133160" name="Equation" r:id="rId3" imgW="2514600" imgH="279400" progId="Equation.DSMT4">
                  <p:embed/>
                </p:oleObj>
              </mc:Choice>
              <mc:Fallback>
                <p:oleObj name="Equation" r:id="rId3" imgW="2514600" imgH="279400" progId="Equation.DSMT4">
                  <p:embed/>
                  <p:pic>
                    <p:nvPicPr>
                      <p:cNvPr id="0" name="Object 1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1985963"/>
                        <a:ext cx="7848600" cy="87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3124" name="Group 113"/>
          <p:cNvGrpSpPr>
            <a:grpSpLocks noChangeAspect="1"/>
          </p:cNvGrpSpPr>
          <p:nvPr/>
        </p:nvGrpSpPr>
        <p:grpSpPr bwMode="auto">
          <a:xfrm>
            <a:off x="1219200" y="3124200"/>
            <a:ext cx="6019800" cy="2954338"/>
            <a:chOff x="2357" y="5560"/>
            <a:chExt cx="8145" cy="4002"/>
          </a:xfrm>
        </p:grpSpPr>
        <p:sp>
          <p:nvSpPr>
            <p:cNvPr id="133128" name="AutoShape 114"/>
            <p:cNvSpPr>
              <a:spLocks noChangeAspect="1" noChangeArrowheads="1"/>
            </p:cNvSpPr>
            <p:nvPr/>
          </p:nvSpPr>
          <p:spPr bwMode="auto">
            <a:xfrm>
              <a:off x="2357" y="5560"/>
              <a:ext cx="8145" cy="40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29" name="Text Box 115"/>
            <p:cNvSpPr txBox="1">
              <a:spLocks noChangeArrowheads="1"/>
            </p:cNvSpPr>
            <p:nvPr/>
          </p:nvSpPr>
          <p:spPr bwMode="auto">
            <a:xfrm>
              <a:off x="2357" y="7051"/>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3130" name="Text Box 116"/>
            <p:cNvSpPr txBox="1">
              <a:spLocks noChangeArrowheads="1"/>
            </p:cNvSpPr>
            <p:nvPr/>
          </p:nvSpPr>
          <p:spPr bwMode="auto">
            <a:xfrm>
              <a:off x="4334" y="8681"/>
              <a:ext cx="566"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3131" name="Text Box 117"/>
            <p:cNvSpPr txBox="1">
              <a:spLocks noChangeArrowheads="1"/>
            </p:cNvSpPr>
            <p:nvPr/>
          </p:nvSpPr>
          <p:spPr bwMode="auto">
            <a:xfrm>
              <a:off x="7598" y="8639"/>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3132" name="Text Box 118"/>
            <p:cNvSpPr txBox="1">
              <a:spLocks noChangeArrowheads="1"/>
            </p:cNvSpPr>
            <p:nvPr/>
          </p:nvSpPr>
          <p:spPr bwMode="auto">
            <a:xfrm>
              <a:off x="9937" y="7070"/>
              <a:ext cx="565"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3133" name="Text Box 119"/>
            <p:cNvSpPr txBox="1">
              <a:spLocks noChangeArrowheads="1"/>
            </p:cNvSpPr>
            <p:nvPr/>
          </p:nvSpPr>
          <p:spPr bwMode="auto">
            <a:xfrm>
              <a:off x="3566" y="6272"/>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34" name="Text Box 120"/>
            <p:cNvSpPr txBox="1">
              <a:spLocks noChangeArrowheads="1"/>
            </p:cNvSpPr>
            <p:nvPr/>
          </p:nvSpPr>
          <p:spPr bwMode="auto">
            <a:xfrm>
              <a:off x="5973" y="5660"/>
              <a:ext cx="52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3135" name="Text Box 121"/>
            <p:cNvSpPr txBox="1">
              <a:spLocks noChangeArrowheads="1"/>
            </p:cNvSpPr>
            <p:nvPr/>
          </p:nvSpPr>
          <p:spPr bwMode="auto">
            <a:xfrm>
              <a:off x="5873" y="8684"/>
              <a:ext cx="530"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3136" name="Text Box 122"/>
            <p:cNvSpPr txBox="1">
              <a:spLocks noChangeArrowheads="1"/>
            </p:cNvSpPr>
            <p:nvPr/>
          </p:nvSpPr>
          <p:spPr bwMode="auto">
            <a:xfrm>
              <a:off x="3346" y="7967"/>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3137" name="Text Box 123"/>
            <p:cNvSpPr txBox="1">
              <a:spLocks noChangeArrowheads="1"/>
            </p:cNvSpPr>
            <p:nvPr/>
          </p:nvSpPr>
          <p:spPr bwMode="auto">
            <a:xfrm>
              <a:off x="4225" y="6845"/>
              <a:ext cx="80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3138" name="Group 124"/>
            <p:cNvGrpSpPr>
              <a:grpSpLocks/>
            </p:cNvGrpSpPr>
            <p:nvPr/>
          </p:nvGrpSpPr>
          <p:grpSpPr bwMode="auto">
            <a:xfrm>
              <a:off x="2907" y="6232"/>
              <a:ext cx="7030" cy="2713"/>
              <a:chOff x="624" y="2400"/>
              <a:chExt cx="3072" cy="1276"/>
            </a:xfrm>
          </p:grpSpPr>
          <p:sp>
            <p:nvSpPr>
              <p:cNvPr id="133145" name="Line 125"/>
              <p:cNvSpPr>
                <a:spLocks noChangeShapeType="1"/>
              </p:cNvSpPr>
              <p:nvPr/>
            </p:nvSpPr>
            <p:spPr bwMode="auto">
              <a:xfrm flipV="1">
                <a:off x="1440" y="2448"/>
                <a:ext cx="129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6" name="Line 126"/>
              <p:cNvSpPr>
                <a:spLocks noChangeShapeType="1"/>
              </p:cNvSpPr>
              <p:nvPr/>
            </p:nvSpPr>
            <p:spPr bwMode="auto">
              <a:xfrm>
                <a:off x="1440" y="2448"/>
                <a:ext cx="1292" cy="1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7" name="Line 127"/>
              <p:cNvSpPr>
                <a:spLocks noChangeShapeType="1"/>
              </p:cNvSpPr>
              <p:nvPr/>
            </p:nvSpPr>
            <p:spPr bwMode="auto">
              <a:xfrm>
                <a:off x="672" y="3024"/>
                <a:ext cx="768"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8" name="Line 128"/>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49" name="Line 129"/>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0" name="Line 130"/>
              <p:cNvSpPr>
                <a:spLocks noChangeShapeType="1"/>
              </p:cNvSpPr>
              <p:nvPr/>
            </p:nvSpPr>
            <p:spPr bwMode="auto">
              <a:xfrm>
                <a:off x="672" y="3024"/>
                <a:ext cx="2976" cy="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1" name="Line 131"/>
              <p:cNvSpPr>
                <a:spLocks noChangeShapeType="1"/>
              </p:cNvSpPr>
              <p:nvPr/>
            </p:nvSpPr>
            <p:spPr bwMode="auto">
              <a:xfrm flipV="1">
                <a:off x="672" y="2448"/>
                <a:ext cx="768"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2" name="Line 132"/>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3" name="Line 133"/>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154" name="Oval 134"/>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5" name="Oval 135"/>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6" name="Oval 136"/>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7" name="Oval 137"/>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8" name="Oval 138"/>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3159" name="Oval 139"/>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3139" name="Text Box 140"/>
            <p:cNvSpPr txBox="1">
              <a:spLocks noChangeArrowheads="1"/>
            </p:cNvSpPr>
            <p:nvPr/>
          </p:nvSpPr>
          <p:spPr bwMode="auto">
            <a:xfrm>
              <a:off x="4367" y="5560"/>
              <a:ext cx="45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3140" name="Text Box 141"/>
            <p:cNvSpPr txBox="1">
              <a:spLocks noChangeArrowheads="1"/>
            </p:cNvSpPr>
            <p:nvPr/>
          </p:nvSpPr>
          <p:spPr bwMode="auto">
            <a:xfrm>
              <a:off x="7630" y="5575"/>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3141" name="Text Box 142"/>
            <p:cNvSpPr txBox="1">
              <a:spLocks noChangeArrowheads="1"/>
            </p:cNvSpPr>
            <p:nvPr/>
          </p:nvSpPr>
          <p:spPr bwMode="auto">
            <a:xfrm>
              <a:off x="5533" y="6479"/>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42" name="Text Box 143"/>
            <p:cNvSpPr txBox="1">
              <a:spLocks noChangeArrowheads="1"/>
            </p:cNvSpPr>
            <p:nvPr/>
          </p:nvSpPr>
          <p:spPr bwMode="auto">
            <a:xfrm>
              <a:off x="8619" y="8112"/>
              <a:ext cx="52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3143" name="Text Box 144"/>
            <p:cNvSpPr txBox="1">
              <a:spLocks noChangeArrowheads="1"/>
            </p:cNvSpPr>
            <p:nvPr/>
          </p:nvSpPr>
          <p:spPr bwMode="auto">
            <a:xfrm>
              <a:off x="7083" y="6726"/>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3144" name="Text Box 145"/>
            <p:cNvSpPr txBox="1">
              <a:spLocks noChangeArrowheads="1"/>
            </p:cNvSpPr>
            <p:nvPr/>
          </p:nvSpPr>
          <p:spPr bwMode="auto">
            <a:xfrm>
              <a:off x="8728" y="6334"/>
              <a:ext cx="531"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1382" tIns="40691" rIns="81382" bIns="40691"/>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8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3125" name="Rectangle 146"/>
          <p:cNvSpPr>
            <a:spLocks noChangeArrowheads="1"/>
          </p:cNvSpPr>
          <p:nvPr/>
        </p:nvSpPr>
        <p:spPr bwMode="auto">
          <a:xfrm>
            <a:off x="4724400" y="2971800"/>
            <a:ext cx="2817813" cy="31242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3127"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CAFB58F-B3AA-4003-85E2-536B8ED50093}" type="slidenum">
              <a:rPr kumimoji="0" lang="zh-CN" altLang="en-US" sz="1400" b="0" smtClean="0"/>
              <a:pPr>
                <a:spcBef>
                  <a:spcPct val="0"/>
                </a:spcBef>
                <a:buClrTx/>
                <a:buFontTx/>
                <a:buNone/>
              </a:pPr>
              <a:t>79</a:t>
            </a:fld>
            <a:endParaRPr kumimoji="0" lang="en-US" altLang="zh-CN" sz="1400" b="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0" name="Rectangle 2"/>
          <p:cNvSpPr>
            <a:spLocks noGrp="1" noChangeArrowheads="1"/>
          </p:cNvSpPr>
          <p:nvPr>
            <p:ph type="body" idx="1"/>
          </p:nvPr>
        </p:nvSpPr>
        <p:spPr>
          <a:xfrm>
            <a:off x="114300" y="838200"/>
            <a:ext cx="8915400" cy="5029200"/>
          </a:xfrm>
        </p:spPr>
        <p:txBody>
          <a:bodyPr/>
          <a:lstStyle/>
          <a:p>
            <a:pPr marL="0" indent="0">
              <a:lnSpc>
                <a:spcPct val="125000"/>
              </a:lnSpc>
              <a:buFont typeface="Wingdings" panose="05000000000000000000" pitchFamily="2" charset="2"/>
              <a:buNone/>
              <a:tabLst>
                <a:tab pos="1336675" algn="l"/>
              </a:tabLst>
              <a:defRPr/>
            </a:pPr>
            <a:r>
              <a:rPr lang="en-US" altLang="zh-CN" b="1" dirty="0" smtClean="0">
                <a:latin typeface="宋体" pitchFamily="2" charset="-122"/>
              </a:rPr>
              <a:t>   </a:t>
            </a:r>
            <a:r>
              <a:rPr lang="zh-CN" altLang="en-US" sz="3300" b="1" dirty="0" smtClean="0">
                <a:latin typeface="宋体" pitchFamily="2" charset="-122"/>
              </a:rPr>
              <a:t>同理，对</a:t>
            </a:r>
            <a:r>
              <a:rPr lang="en-US" altLang="zh-CN" sz="3300" b="1" dirty="0" smtClean="0">
                <a:latin typeface="Times New Roman" pitchFamily="18" charset="0"/>
              </a:rPr>
              <a:t>G</a:t>
            </a:r>
            <a:r>
              <a:rPr lang="en-US" altLang="zh-CN" sz="3300" b="1" baseline="-30000" dirty="0" smtClean="0">
                <a:latin typeface="Times New Roman" pitchFamily="18" charset="0"/>
              </a:rPr>
              <a:t>1</a:t>
            </a:r>
            <a:r>
              <a:rPr lang="zh-CN" altLang="en-US" sz="3300" b="1" dirty="0" smtClean="0">
                <a:latin typeface="宋体" pitchFamily="2" charset="-122"/>
              </a:rPr>
              <a:t>往右找下一个存在量词，用</a:t>
            </a:r>
            <a:r>
              <a:rPr lang="en-US" altLang="zh-CN" sz="3300" b="1" dirty="0" err="1" smtClean="0">
                <a:latin typeface="Times New Roman" pitchFamily="18" charset="0"/>
              </a:rPr>
              <a:t>Skolem</a:t>
            </a:r>
            <a:r>
              <a:rPr lang="zh-CN" altLang="en-US" sz="3300" b="1" dirty="0" smtClean="0">
                <a:latin typeface="宋体" pitchFamily="2" charset="-122"/>
              </a:rPr>
              <a:t>函数代替得</a:t>
            </a:r>
            <a:r>
              <a:rPr lang="en-US" altLang="zh-CN" sz="3300" b="1" dirty="0" smtClean="0">
                <a:latin typeface="Times New Roman" pitchFamily="18" charset="0"/>
              </a:rPr>
              <a:t>G</a:t>
            </a:r>
            <a:r>
              <a:rPr lang="en-US" altLang="zh-CN" sz="3300" b="1" baseline="-30000" dirty="0" smtClean="0">
                <a:latin typeface="Times New Roman" pitchFamily="18" charset="0"/>
              </a:rPr>
              <a:t>2</a:t>
            </a:r>
            <a:r>
              <a:rPr lang="zh-CN" altLang="en-US" sz="3300" b="1" dirty="0" smtClean="0">
                <a:latin typeface="宋体" pitchFamily="2" charset="-122"/>
              </a:rPr>
              <a:t>，则</a:t>
            </a:r>
            <a:r>
              <a:rPr lang="en-US" altLang="zh-CN" sz="3300" b="1" dirty="0" smtClean="0">
                <a:latin typeface="Times New Roman" pitchFamily="18" charset="0"/>
              </a:rPr>
              <a:t>G</a:t>
            </a:r>
            <a:r>
              <a:rPr lang="en-US" altLang="zh-CN" sz="3300" b="1" baseline="-30000" dirty="0" smtClean="0">
                <a:latin typeface="Times New Roman" pitchFamily="18" charset="0"/>
              </a:rPr>
              <a:t>1</a:t>
            </a:r>
            <a:r>
              <a:rPr lang="zh-CN" altLang="en-US" sz="3300" b="1" dirty="0" smtClean="0">
                <a:latin typeface="宋体" pitchFamily="2" charset="-122"/>
              </a:rPr>
              <a:t>与</a:t>
            </a:r>
            <a:r>
              <a:rPr lang="en-US" altLang="zh-CN" sz="3300" b="1" dirty="0" smtClean="0">
                <a:latin typeface="Times New Roman" pitchFamily="18" charset="0"/>
              </a:rPr>
              <a:t>G</a:t>
            </a:r>
            <a:r>
              <a:rPr lang="en-US" altLang="zh-CN" sz="3300" b="1" baseline="-30000" dirty="0" smtClean="0">
                <a:latin typeface="Times New Roman" pitchFamily="18" charset="0"/>
              </a:rPr>
              <a:t>2</a:t>
            </a:r>
            <a:r>
              <a:rPr lang="zh-CN" altLang="en-US" sz="3300" b="1" dirty="0" smtClean="0">
                <a:latin typeface="宋体" pitchFamily="2" charset="-122"/>
              </a:rPr>
              <a:t>的可满足性是等价的；</a:t>
            </a:r>
          </a:p>
          <a:p>
            <a:pPr marL="0" indent="0">
              <a:lnSpc>
                <a:spcPct val="125000"/>
              </a:lnSpc>
              <a:buFont typeface="Wingdings" panose="05000000000000000000" pitchFamily="2" charset="2"/>
              <a:buNone/>
              <a:tabLst>
                <a:tab pos="1336675" algn="l"/>
              </a:tabLst>
              <a:defRPr/>
            </a:pPr>
            <a:r>
              <a:rPr lang="zh-CN" altLang="en-US" sz="3300" b="1" dirty="0" smtClean="0">
                <a:latin typeface="宋体" pitchFamily="2" charset="-122"/>
              </a:rPr>
              <a:t>   依此类推，可知</a:t>
            </a:r>
            <a:r>
              <a:rPr lang="en-US" altLang="zh-CN" sz="3300" b="1" dirty="0" smtClean="0">
                <a:latin typeface="Times New Roman" pitchFamily="18" charset="0"/>
              </a:rPr>
              <a:t>G</a:t>
            </a:r>
            <a:r>
              <a:rPr lang="zh-CN" altLang="en-US" sz="3300" b="1" dirty="0" smtClean="0">
                <a:latin typeface="宋体" pitchFamily="2" charset="-122"/>
              </a:rPr>
              <a:t>与</a:t>
            </a:r>
            <a:r>
              <a:rPr lang="en-US" altLang="zh-CN" sz="3300" b="1" dirty="0" smtClean="0">
                <a:latin typeface="Times New Roman" pitchFamily="18" charset="0"/>
              </a:rPr>
              <a:t>S</a:t>
            </a:r>
            <a:r>
              <a:rPr lang="zh-CN" altLang="en-US" sz="3300" b="1" dirty="0" smtClean="0">
                <a:latin typeface="宋体" pitchFamily="2" charset="-122"/>
              </a:rPr>
              <a:t>的可满足性是等价的</a:t>
            </a:r>
            <a:r>
              <a:rPr lang="zh-CN" altLang="en-US" sz="2500" b="1" dirty="0" smtClean="0">
                <a:latin typeface="宋体" pitchFamily="2" charset="-122"/>
              </a:rPr>
              <a:t>。</a:t>
            </a:r>
            <a:endParaRPr lang="en-US" altLang="zh-CN" sz="2500" b="1" dirty="0" smtClean="0">
              <a:latin typeface="宋体" pitchFamily="2" charset="-122"/>
            </a:endParaRPr>
          </a:p>
          <a:p>
            <a:pPr marL="0" indent="0" algn="r">
              <a:buFont typeface="Wingdings" panose="05000000000000000000" pitchFamily="2" charset="2"/>
              <a:buNone/>
              <a:tabLst>
                <a:tab pos="1336675" algn="l"/>
              </a:tabLst>
              <a:defRPr/>
            </a:pPr>
            <a:r>
              <a:rPr lang="zh-CN" altLang="en-US" b="1" dirty="0" smtClean="0">
                <a:latin typeface="Times New Roman" pitchFamily="18" charset="0"/>
              </a:rPr>
              <a:t> </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8B297B21-B057-46C1-8F89-659618AB42CF}" type="slidenum">
              <a:rPr lang="en-US" altLang="zh-CN" smtClean="0">
                <a:solidFill>
                  <a:srgbClr val="FFFFFF"/>
                </a:solidFill>
              </a:rPr>
              <a:pPr>
                <a:defRPr/>
              </a:pPr>
              <a:t>8</a:t>
            </a:fld>
            <a:endParaRPr lang="en-US" altLang="zh-CN">
              <a:solidFill>
                <a:srgbClr val="FFFFFF"/>
              </a:solidFill>
            </a:endParaRPr>
          </a:p>
        </p:txBody>
      </p:sp>
      <p:sp>
        <p:nvSpPr>
          <p:cNvPr id="5" name="Rectangle 4"/>
          <p:cNvSpPr>
            <a:spLocks noChangeArrowheads="1"/>
          </p:cNvSpPr>
          <p:nvPr/>
        </p:nvSpPr>
        <p:spPr bwMode="auto">
          <a:xfrm>
            <a:off x="0" y="0"/>
            <a:ext cx="9067800" cy="609600"/>
          </a:xfrm>
          <a:prstGeom prst="rect">
            <a:avLst/>
          </a:prstGeom>
          <a:noFill/>
          <a:ln w="9525">
            <a:noFill/>
            <a:miter lim="800000"/>
            <a:headEnd/>
            <a:tailEnd/>
          </a:ln>
          <a:effectLst/>
        </p:spPr>
        <p:txBody>
          <a:bodyPr anchor="ctr"/>
          <a:lstStyle/>
          <a:p>
            <a:pPr eaLnBrk="1" hangingPunct="1">
              <a:defRPr/>
            </a:pP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定理</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1</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G</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与</a:t>
            </a:r>
            <a:r>
              <a:rPr kumimoji="0" lang="en-US" altLang="zh-CN"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S</a:t>
            </a:r>
            <a:r>
              <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rPr>
              <a:t>的可满足性是等价的 </a:t>
            </a:r>
            <a:endParaRPr kumimoji="0" lang="zh-CN" altLang="en-US" sz="3200" b="1" dirty="0">
              <a:solidFill>
                <a:srgbClr val="FFCC00"/>
              </a:solidFill>
              <a:effectLst>
                <a:outerShdw blurRad="38100" dist="38100" dir="2700000" algn="tl">
                  <a:srgbClr val="000000"/>
                </a:outerShdw>
              </a:effectLst>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62195437"/>
      </p:ext>
    </p:extLst>
  </p:cSld>
  <p:clrMapOvr>
    <a:masterClrMapping/>
  </p:clrMapOvr>
  <p:transition>
    <p:random/>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Text Box 34"/>
          <p:cNvSpPr txBox="1">
            <a:spLocks noChangeArrowheads="1"/>
          </p:cNvSpPr>
          <p:nvPr/>
        </p:nvSpPr>
        <p:spPr bwMode="auto">
          <a:xfrm>
            <a:off x="228600" y="304800"/>
            <a:ext cx="85344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3600">
                <a:latin typeface="Times New Roman" panose="02020603050405020304" pitchFamily="18" charset="0"/>
              </a:rPr>
              <a:t>u</a:t>
            </a:r>
            <a:r>
              <a:rPr lang="en-US" altLang="zh-CN" sz="3600" baseline="-25000">
                <a:latin typeface="Times New Roman" panose="02020603050405020304" pitchFamily="18" charset="0"/>
              </a:rPr>
              <a:t>0</a:t>
            </a:r>
            <a:r>
              <a:rPr lang="en-US" altLang="zh-CN" sz="3600">
                <a:latin typeface="Times New Roman" panose="02020603050405020304" pitchFamily="18" charset="0"/>
              </a:rPr>
              <a:t>=a :</a:t>
            </a:r>
          </a:p>
          <a:p>
            <a:pPr eaLnBrk="1" hangingPunct="1">
              <a:spcBef>
                <a:spcPct val="50000"/>
              </a:spcBef>
              <a:buClrTx/>
              <a:buFontTx/>
              <a:buNone/>
            </a:pPr>
            <a:r>
              <a:rPr lang="en-US" altLang="zh-CN" sz="3600">
                <a:solidFill>
                  <a:schemeClr val="tx2"/>
                </a:solidFill>
                <a:latin typeface="Times New Roman" panose="02020603050405020304" pitchFamily="18" charset="0"/>
              </a:rPr>
              <a:t>2)</a:t>
            </a:r>
            <a:r>
              <a:rPr lang="zh-CN" altLang="en-US" sz="3600">
                <a:latin typeface="Times New Roman" panose="02020603050405020304" pitchFamily="18" charset="0"/>
              </a:rPr>
              <a:t>取 </a:t>
            </a:r>
            <a:r>
              <a:rPr lang="en-US" altLang="zh-CN" sz="3600">
                <a:latin typeface="Times New Roman" panose="02020603050405020304" pitchFamily="18" charset="0"/>
              </a:rPr>
              <a:t>u=b, </a:t>
            </a:r>
            <a:r>
              <a:rPr lang="zh-CN" altLang="en-US" sz="3600">
                <a:latin typeface="Times New Roman" panose="02020603050405020304" pitchFamily="18" charset="0"/>
              </a:rPr>
              <a:t>则</a:t>
            </a:r>
            <a:r>
              <a:rPr lang="en-US" altLang="zh-CN" sz="3600">
                <a:latin typeface="Times New Roman" panose="02020603050405020304" pitchFamily="18" charset="0"/>
              </a:rPr>
              <a:t>d(a,b)=6</a:t>
            </a:r>
            <a:r>
              <a:rPr lang="zh-CN" altLang="en-US" sz="3600">
                <a:latin typeface="Times New Roman" panose="02020603050405020304" pitchFamily="18" charset="0"/>
              </a:rPr>
              <a:t>（预先计算出来的）</a:t>
            </a:r>
            <a:r>
              <a:rPr lang="en-US" altLang="zh-CN" sz="3600">
                <a:latin typeface="Times New Roman" panose="02020603050405020304" pitchFamily="18" charset="0"/>
              </a:rPr>
              <a:t>,  w(bc)=5, w(bd)=∞, w(be)=4</a:t>
            </a:r>
            <a:r>
              <a:rPr lang="en-US" altLang="zh-CN" sz="3600" b="0">
                <a:latin typeface="Times New Roman" panose="02020603050405020304" pitchFamily="18" charset="0"/>
              </a:rPr>
              <a:t> </a:t>
            </a:r>
            <a:r>
              <a:rPr lang="en-US" altLang="zh-CN" sz="3600">
                <a:latin typeface="Times New Roman" panose="02020603050405020304" pitchFamily="18" charset="0"/>
              </a:rPr>
              <a:t>:</a:t>
            </a:r>
          </a:p>
        </p:txBody>
      </p:sp>
      <p:graphicFrame>
        <p:nvGraphicFramePr>
          <p:cNvPr id="134147" name="Object 38"/>
          <p:cNvGraphicFramePr>
            <a:graphicFrameLocks noChangeAspect="1"/>
          </p:cNvGraphicFramePr>
          <p:nvPr>
            <p:ph/>
          </p:nvPr>
        </p:nvGraphicFramePr>
        <p:xfrm>
          <a:off x="609600" y="2743200"/>
          <a:ext cx="6629400" cy="896938"/>
        </p:xfrm>
        <a:graphic>
          <a:graphicData uri="http://schemas.openxmlformats.org/presentationml/2006/ole">
            <mc:AlternateContent xmlns:mc="http://schemas.openxmlformats.org/markup-compatibility/2006">
              <mc:Choice xmlns:v="urn:schemas-microsoft-com:vml" Requires="v">
                <p:oleObj spid="_x0000_s134184" name="Equation" r:id="rId3" imgW="2070100" imgH="279400" progId="Equation.DSMT4">
                  <p:embed/>
                </p:oleObj>
              </mc:Choice>
              <mc:Fallback>
                <p:oleObj name="Equation" r:id="rId3" imgW="2070100" imgH="279400" progId="Equation.DSMT4">
                  <p:embed/>
                  <p:pic>
                    <p:nvPicPr>
                      <p:cNvPr id="0" name="Object 3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743200"/>
                        <a:ext cx="6629400" cy="896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4148" name="Group 40"/>
          <p:cNvGrpSpPr>
            <a:grpSpLocks noChangeAspect="1"/>
          </p:cNvGrpSpPr>
          <p:nvPr/>
        </p:nvGrpSpPr>
        <p:grpSpPr bwMode="auto">
          <a:xfrm>
            <a:off x="1676400" y="3581400"/>
            <a:ext cx="5562600" cy="2687638"/>
            <a:chOff x="2357" y="3359"/>
            <a:chExt cx="7952" cy="3850"/>
          </a:xfrm>
        </p:grpSpPr>
        <p:sp>
          <p:nvSpPr>
            <p:cNvPr id="134152" name="AutoShape 41"/>
            <p:cNvSpPr>
              <a:spLocks noChangeAspect="1" noChangeArrowheads="1"/>
            </p:cNvSpPr>
            <p:nvPr/>
          </p:nvSpPr>
          <p:spPr bwMode="auto">
            <a:xfrm>
              <a:off x="2357" y="3359"/>
              <a:ext cx="7952" cy="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53" name="Text Box 42"/>
            <p:cNvSpPr txBox="1">
              <a:spLocks noChangeArrowheads="1"/>
            </p:cNvSpPr>
            <p:nvPr/>
          </p:nvSpPr>
          <p:spPr bwMode="auto">
            <a:xfrm>
              <a:off x="2357" y="4777"/>
              <a:ext cx="53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4154" name="Text Box 43"/>
            <p:cNvSpPr txBox="1">
              <a:spLocks noChangeArrowheads="1"/>
            </p:cNvSpPr>
            <p:nvPr/>
          </p:nvSpPr>
          <p:spPr bwMode="auto">
            <a:xfrm>
              <a:off x="4284" y="6329"/>
              <a:ext cx="567"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4155" name="Text Box 44"/>
            <p:cNvSpPr txBox="1">
              <a:spLocks noChangeArrowheads="1"/>
            </p:cNvSpPr>
            <p:nvPr/>
          </p:nvSpPr>
          <p:spPr bwMode="auto">
            <a:xfrm>
              <a:off x="7465" y="6288"/>
              <a:ext cx="53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4156" name="Text Box 45"/>
            <p:cNvSpPr txBox="1">
              <a:spLocks noChangeArrowheads="1"/>
            </p:cNvSpPr>
            <p:nvPr/>
          </p:nvSpPr>
          <p:spPr bwMode="auto">
            <a:xfrm>
              <a:off x="9745" y="4797"/>
              <a:ext cx="564"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4157" name="Text Box 46"/>
            <p:cNvSpPr txBox="1">
              <a:spLocks noChangeArrowheads="1"/>
            </p:cNvSpPr>
            <p:nvPr/>
          </p:nvSpPr>
          <p:spPr bwMode="auto">
            <a:xfrm>
              <a:off x="3534" y="4035"/>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58" name="Text Box 47"/>
            <p:cNvSpPr txBox="1">
              <a:spLocks noChangeArrowheads="1"/>
            </p:cNvSpPr>
            <p:nvPr/>
          </p:nvSpPr>
          <p:spPr bwMode="auto">
            <a:xfrm>
              <a:off x="5881" y="3454"/>
              <a:ext cx="532"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4159" name="Text Box 48"/>
            <p:cNvSpPr txBox="1">
              <a:spLocks noChangeArrowheads="1"/>
            </p:cNvSpPr>
            <p:nvPr/>
          </p:nvSpPr>
          <p:spPr bwMode="auto">
            <a:xfrm>
              <a:off x="5783" y="6331"/>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4160" name="Text Box 49"/>
            <p:cNvSpPr txBox="1">
              <a:spLocks noChangeArrowheads="1"/>
            </p:cNvSpPr>
            <p:nvPr/>
          </p:nvSpPr>
          <p:spPr bwMode="auto">
            <a:xfrm>
              <a:off x="3320" y="5652"/>
              <a:ext cx="532" cy="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4161" name="Text Box 50"/>
            <p:cNvSpPr txBox="1">
              <a:spLocks noChangeArrowheads="1"/>
            </p:cNvSpPr>
            <p:nvPr/>
          </p:nvSpPr>
          <p:spPr bwMode="auto">
            <a:xfrm>
              <a:off x="4177" y="4581"/>
              <a:ext cx="808"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4162" name="Group 51"/>
            <p:cNvGrpSpPr>
              <a:grpSpLocks/>
            </p:cNvGrpSpPr>
            <p:nvPr/>
          </p:nvGrpSpPr>
          <p:grpSpPr bwMode="auto">
            <a:xfrm>
              <a:off x="2893" y="3998"/>
              <a:ext cx="6852" cy="2582"/>
              <a:chOff x="624" y="2400"/>
              <a:chExt cx="3072" cy="1276"/>
            </a:xfrm>
          </p:grpSpPr>
          <p:sp>
            <p:nvSpPr>
              <p:cNvPr id="134169" name="Line 52"/>
              <p:cNvSpPr>
                <a:spLocks noChangeShapeType="1"/>
              </p:cNvSpPr>
              <p:nvPr/>
            </p:nvSpPr>
            <p:spPr bwMode="auto">
              <a:xfrm flipV="1">
                <a:off x="1440" y="2448"/>
                <a:ext cx="1296" cy="1152"/>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0" name="Line 53"/>
              <p:cNvSpPr>
                <a:spLocks noChangeShapeType="1"/>
              </p:cNvSpPr>
              <p:nvPr/>
            </p:nvSpPr>
            <p:spPr bwMode="auto">
              <a:xfrm>
                <a:off x="1440" y="2448"/>
                <a:ext cx="1292" cy="118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1" name="Line 54"/>
              <p:cNvSpPr>
                <a:spLocks noChangeShapeType="1"/>
              </p:cNvSpPr>
              <p:nvPr/>
            </p:nvSpPr>
            <p:spPr bwMode="auto">
              <a:xfrm>
                <a:off x="672" y="3024"/>
                <a:ext cx="768" cy="624"/>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2" name="Line 55"/>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3" name="Line 56"/>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4" name="Line 57"/>
              <p:cNvSpPr>
                <a:spLocks noChangeShapeType="1"/>
              </p:cNvSpPr>
              <p:nvPr/>
            </p:nvSpPr>
            <p:spPr bwMode="auto">
              <a:xfrm>
                <a:off x="672" y="3024"/>
                <a:ext cx="29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5" name="Line 58"/>
              <p:cNvSpPr>
                <a:spLocks noChangeShapeType="1"/>
              </p:cNvSpPr>
              <p:nvPr/>
            </p:nvSpPr>
            <p:spPr bwMode="auto">
              <a:xfrm flipV="1">
                <a:off x="672" y="2448"/>
                <a:ext cx="768"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6" name="Line 59"/>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7" name="Line 60"/>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4178" name="Oval 61"/>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79" name="Oval 62"/>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0" name="Oval 63"/>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1" name="Oval 64"/>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2" name="Oval 65"/>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4183" name="Oval 66"/>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4163" name="Text Box 67"/>
            <p:cNvSpPr txBox="1">
              <a:spLocks noChangeArrowheads="1"/>
            </p:cNvSpPr>
            <p:nvPr/>
          </p:nvSpPr>
          <p:spPr bwMode="auto">
            <a:xfrm>
              <a:off x="4315" y="3359"/>
              <a:ext cx="462"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4164" name="Text Box 68"/>
            <p:cNvSpPr txBox="1">
              <a:spLocks noChangeArrowheads="1"/>
            </p:cNvSpPr>
            <p:nvPr/>
          </p:nvSpPr>
          <p:spPr bwMode="auto">
            <a:xfrm>
              <a:off x="7496" y="3376"/>
              <a:ext cx="531"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33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4165" name="Text Box 69"/>
            <p:cNvSpPr txBox="1">
              <a:spLocks noChangeArrowheads="1"/>
            </p:cNvSpPr>
            <p:nvPr/>
          </p:nvSpPr>
          <p:spPr bwMode="auto">
            <a:xfrm>
              <a:off x="5453" y="4233"/>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66" name="Text Box 70"/>
            <p:cNvSpPr txBox="1">
              <a:spLocks noChangeArrowheads="1"/>
            </p:cNvSpPr>
            <p:nvPr/>
          </p:nvSpPr>
          <p:spPr bwMode="auto">
            <a:xfrm>
              <a:off x="8459" y="5787"/>
              <a:ext cx="529"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4167" name="Text Box 71"/>
            <p:cNvSpPr txBox="1">
              <a:spLocks noChangeArrowheads="1"/>
            </p:cNvSpPr>
            <p:nvPr/>
          </p:nvSpPr>
          <p:spPr bwMode="auto">
            <a:xfrm>
              <a:off x="6845" y="4289"/>
              <a:ext cx="528"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4168" name="Text Box 72"/>
            <p:cNvSpPr txBox="1">
              <a:spLocks noChangeArrowheads="1"/>
            </p:cNvSpPr>
            <p:nvPr/>
          </p:nvSpPr>
          <p:spPr bwMode="auto">
            <a:xfrm>
              <a:off x="8567" y="4095"/>
              <a:ext cx="531" cy="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210" tIns="41605" rIns="83210" bIns="41605"/>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4149" name="Rectangle 73"/>
          <p:cNvSpPr>
            <a:spLocks noChangeArrowheads="1"/>
          </p:cNvSpPr>
          <p:nvPr/>
        </p:nvSpPr>
        <p:spPr bwMode="auto">
          <a:xfrm>
            <a:off x="4876800" y="3581400"/>
            <a:ext cx="2667000" cy="28956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415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4304D2F-31E6-4C0B-A4FE-A848FAC02523}" type="slidenum">
              <a:rPr kumimoji="0" lang="zh-CN" altLang="en-US" sz="1400" b="0" smtClean="0"/>
              <a:pPr>
                <a:spcBef>
                  <a:spcPct val="0"/>
                </a:spcBef>
                <a:buClrTx/>
                <a:buFontTx/>
                <a:buNone/>
              </a:pPr>
              <a:t>80</a:t>
            </a:fld>
            <a:endParaRPr kumimoji="0" lang="en-US" altLang="zh-CN" sz="1400" b="0" smtClean="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0" name="Text Box 34"/>
          <p:cNvSpPr txBox="1">
            <a:spLocks noChangeArrowheads="1"/>
          </p:cNvSpPr>
          <p:nvPr/>
        </p:nvSpPr>
        <p:spPr bwMode="auto">
          <a:xfrm>
            <a:off x="228600" y="304800"/>
            <a:ext cx="876300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lang="en-US" altLang="zh-CN" sz="3600">
                <a:latin typeface="Times New Roman" panose="02020603050405020304" pitchFamily="18" charset="0"/>
              </a:rPr>
              <a:t>u</a:t>
            </a:r>
            <a:r>
              <a:rPr lang="en-US" altLang="zh-CN" sz="3600" baseline="-25000">
                <a:latin typeface="Times New Roman" panose="02020603050405020304" pitchFamily="18" charset="0"/>
              </a:rPr>
              <a:t>0</a:t>
            </a:r>
            <a:r>
              <a:rPr lang="en-US" altLang="zh-CN" sz="3600">
                <a:latin typeface="Times New Roman" panose="02020603050405020304" pitchFamily="18" charset="0"/>
              </a:rPr>
              <a:t>=a :</a:t>
            </a:r>
          </a:p>
          <a:p>
            <a:pPr eaLnBrk="1" hangingPunct="1">
              <a:spcBef>
                <a:spcPct val="50000"/>
              </a:spcBef>
              <a:buClrTx/>
              <a:buFontTx/>
              <a:buNone/>
            </a:pPr>
            <a:r>
              <a:rPr lang="en-US" altLang="zh-CN" sz="3600">
                <a:solidFill>
                  <a:schemeClr val="tx2"/>
                </a:solidFill>
                <a:latin typeface="Times New Roman" panose="02020603050405020304" pitchFamily="18" charset="0"/>
              </a:rPr>
              <a:t>3)</a:t>
            </a:r>
            <a:r>
              <a:rPr lang="zh-CN" altLang="en-US" sz="3600">
                <a:latin typeface="Times New Roman" panose="02020603050405020304" pitchFamily="18" charset="0"/>
              </a:rPr>
              <a:t> 取 </a:t>
            </a:r>
            <a:r>
              <a:rPr lang="en-US" altLang="zh-CN" sz="3600">
                <a:latin typeface="Times New Roman" panose="02020603050405020304" pitchFamily="18" charset="0"/>
              </a:rPr>
              <a:t>u=f</a:t>
            </a:r>
            <a:r>
              <a:rPr lang="zh-CN" altLang="en-US" sz="3600">
                <a:latin typeface="Times New Roman" panose="02020603050405020304" pitchFamily="18" charset="0"/>
              </a:rPr>
              <a:t>，则</a:t>
            </a:r>
            <a:r>
              <a:rPr lang="en-US" altLang="zh-CN" sz="3600">
                <a:latin typeface="Times New Roman" panose="02020603050405020304" pitchFamily="18" charset="0"/>
              </a:rPr>
              <a:t>d(a,f)=1</a:t>
            </a:r>
            <a:r>
              <a:rPr lang="zh-CN" altLang="en-US" sz="3600">
                <a:latin typeface="Times New Roman" panose="02020603050405020304" pitchFamily="18" charset="0"/>
              </a:rPr>
              <a:t>（预先计算出来的）</a:t>
            </a:r>
            <a:r>
              <a:rPr lang="en-US" altLang="zh-CN" sz="3600">
                <a:latin typeface="Times New Roman" panose="02020603050405020304" pitchFamily="18" charset="0"/>
              </a:rPr>
              <a:t>, w(fc)=1</a:t>
            </a:r>
            <a:r>
              <a:rPr lang="zh-CN" altLang="en-US" sz="3600">
                <a:latin typeface="Times New Roman" panose="02020603050405020304" pitchFamily="18" charset="0"/>
              </a:rPr>
              <a:t>，</a:t>
            </a:r>
            <a:r>
              <a:rPr lang="en-US" altLang="zh-CN" sz="3600">
                <a:latin typeface="Times New Roman" panose="02020603050405020304" pitchFamily="18" charset="0"/>
              </a:rPr>
              <a:t>w(fd)=∞</a:t>
            </a:r>
            <a:r>
              <a:rPr lang="zh-CN" altLang="en-US" sz="3600">
                <a:latin typeface="Times New Roman" panose="02020603050405020304" pitchFamily="18" charset="0"/>
              </a:rPr>
              <a:t>，</a:t>
            </a:r>
            <a:r>
              <a:rPr lang="en-US" altLang="zh-CN" sz="3600">
                <a:latin typeface="Times New Roman" panose="02020603050405020304" pitchFamily="18" charset="0"/>
              </a:rPr>
              <a:t>w(fe)=2</a:t>
            </a:r>
            <a:r>
              <a:rPr lang="en-US" altLang="zh-CN" sz="2400">
                <a:latin typeface="Times New Roman" panose="02020603050405020304" pitchFamily="18" charset="0"/>
              </a:rPr>
              <a:t> </a:t>
            </a:r>
            <a:endParaRPr lang="en-US" altLang="zh-CN" sz="3600">
              <a:latin typeface="Times New Roman" panose="02020603050405020304" pitchFamily="18" charset="0"/>
            </a:endParaRPr>
          </a:p>
        </p:txBody>
      </p:sp>
      <p:graphicFrame>
        <p:nvGraphicFramePr>
          <p:cNvPr id="135171" name="Object 44"/>
          <p:cNvGraphicFramePr>
            <a:graphicFrameLocks noChangeAspect="1"/>
          </p:cNvGraphicFramePr>
          <p:nvPr>
            <p:ph/>
          </p:nvPr>
        </p:nvGraphicFramePr>
        <p:xfrm>
          <a:off x="609600" y="2517775"/>
          <a:ext cx="6400800" cy="992188"/>
        </p:xfrm>
        <a:graphic>
          <a:graphicData uri="http://schemas.openxmlformats.org/presentationml/2006/ole">
            <mc:AlternateContent xmlns:mc="http://schemas.openxmlformats.org/markup-compatibility/2006">
              <mc:Choice xmlns:v="urn:schemas-microsoft-com:vml" Requires="v">
                <p:oleObj spid="_x0000_s135208" name="Equation" r:id="rId3" imgW="1803400" imgH="279400" progId="Equation.DSMT4">
                  <p:embed/>
                </p:oleObj>
              </mc:Choice>
              <mc:Fallback>
                <p:oleObj name="Equation" r:id="rId3" imgW="1803400" imgH="279400" progId="Equation.DSMT4">
                  <p:embed/>
                  <p:pic>
                    <p:nvPicPr>
                      <p:cNvPr id="0" name="Object 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517775"/>
                        <a:ext cx="640080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5172" name="Group 46"/>
          <p:cNvGrpSpPr>
            <a:grpSpLocks noChangeAspect="1"/>
          </p:cNvGrpSpPr>
          <p:nvPr/>
        </p:nvGrpSpPr>
        <p:grpSpPr bwMode="auto">
          <a:xfrm>
            <a:off x="1600200" y="3429000"/>
            <a:ext cx="5273675" cy="2733675"/>
            <a:chOff x="2357" y="8196"/>
            <a:chExt cx="8911" cy="4625"/>
          </a:xfrm>
        </p:grpSpPr>
        <p:sp>
          <p:nvSpPr>
            <p:cNvPr id="135176" name="AutoShape 47"/>
            <p:cNvSpPr>
              <a:spLocks noChangeAspect="1" noChangeArrowheads="1"/>
            </p:cNvSpPr>
            <p:nvPr/>
          </p:nvSpPr>
          <p:spPr bwMode="auto">
            <a:xfrm>
              <a:off x="2357" y="8196"/>
              <a:ext cx="8911" cy="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177" name="Text Box 48"/>
            <p:cNvSpPr txBox="1">
              <a:spLocks noChangeArrowheads="1"/>
            </p:cNvSpPr>
            <p:nvPr/>
          </p:nvSpPr>
          <p:spPr bwMode="auto">
            <a:xfrm>
              <a:off x="2357" y="9985"/>
              <a:ext cx="530"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5178" name="Text Box 49"/>
            <p:cNvSpPr txBox="1">
              <a:spLocks noChangeArrowheads="1"/>
            </p:cNvSpPr>
            <p:nvPr/>
          </p:nvSpPr>
          <p:spPr bwMode="auto">
            <a:xfrm>
              <a:off x="4534" y="11943"/>
              <a:ext cx="567"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5179" name="Text Box 50"/>
            <p:cNvSpPr txBox="1">
              <a:spLocks noChangeArrowheads="1"/>
            </p:cNvSpPr>
            <p:nvPr/>
          </p:nvSpPr>
          <p:spPr bwMode="auto">
            <a:xfrm>
              <a:off x="8128" y="11892"/>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5180" name="Text Box 51"/>
            <p:cNvSpPr txBox="1">
              <a:spLocks noChangeArrowheads="1"/>
            </p:cNvSpPr>
            <p:nvPr/>
          </p:nvSpPr>
          <p:spPr bwMode="auto">
            <a:xfrm>
              <a:off x="10704" y="10009"/>
              <a:ext cx="56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5181" name="Text Box 52"/>
            <p:cNvSpPr txBox="1">
              <a:spLocks noChangeArrowheads="1"/>
            </p:cNvSpPr>
            <p:nvPr/>
          </p:nvSpPr>
          <p:spPr bwMode="auto">
            <a:xfrm>
              <a:off x="3687" y="9051"/>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82" name="Text Box 53"/>
            <p:cNvSpPr txBox="1">
              <a:spLocks noChangeArrowheads="1"/>
            </p:cNvSpPr>
            <p:nvPr/>
          </p:nvSpPr>
          <p:spPr bwMode="auto">
            <a:xfrm>
              <a:off x="6339" y="8316"/>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5183" name="Text Box 54"/>
            <p:cNvSpPr txBox="1">
              <a:spLocks noChangeArrowheads="1"/>
            </p:cNvSpPr>
            <p:nvPr/>
          </p:nvSpPr>
          <p:spPr bwMode="auto">
            <a:xfrm>
              <a:off x="6228" y="11946"/>
              <a:ext cx="53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5184" name="Text Box 55"/>
            <p:cNvSpPr txBox="1">
              <a:spLocks noChangeArrowheads="1"/>
            </p:cNvSpPr>
            <p:nvPr/>
          </p:nvSpPr>
          <p:spPr bwMode="auto">
            <a:xfrm>
              <a:off x="3446" y="11085"/>
              <a:ext cx="532"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5185" name="Text Box 56"/>
            <p:cNvSpPr txBox="1">
              <a:spLocks noChangeArrowheads="1"/>
            </p:cNvSpPr>
            <p:nvPr/>
          </p:nvSpPr>
          <p:spPr bwMode="auto">
            <a:xfrm>
              <a:off x="4413" y="9738"/>
              <a:ext cx="809"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5186" name="Group 57"/>
            <p:cNvGrpSpPr>
              <a:grpSpLocks/>
            </p:cNvGrpSpPr>
            <p:nvPr/>
          </p:nvGrpSpPr>
          <p:grpSpPr bwMode="auto">
            <a:xfrm>
              <a:off x="2962" y="9003"/>
              <a:ext cx="7742" cy="3256"/>
              <a:chOff x="624" y="2400"/>
              <a:chExt cx="3072" cy="1276"/>
            </a:xfrm>
          </p:grpSpPr>
          <p:sp>
            <p:nvSpPr>
              <p:cNvPr id="135193" name="Line 58"/>
              <p:cNvSpPr>
                <a:spLocks noChangeShapeType="1"/>
              </p:cNvSpPr>
              <p:nvPr/>
            </p:nvSpPr>
            <p:spPr bwMode="auto">
              <a:xfrm flipV="1">
                <a:off x="1440" y="2448"/>
                <a:ext cx="1296" cy="115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4" name="Line 59"/>
              <p:cNvSpPr>
                <a:spLocks noChangeShapeType="1"/>
              </p:cNvSpPr>
              <p:nvPr/>
            </p:nvSpPr>
            <p:spPr bwMode="auto">
              <a:xfrm>
                <a:off x="1440" y="2448"/>
                <a:ext cx="1292" cy="118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5" name="Line 60"/>
              <p:cNvSpPr>
                <a:spLocks noChangeShapeType="1"/>
              </p:cNvSpPr>
              <p:nvPr/>
            </p:nvSpPr>
            <p:spPr bwMode="auto">
              <a:xfrm>
                <a:off x="672" y="3024"/>
                <a:ext cx="768"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6" name="Line 61"/>
              <p:cNvSpPr>
                <a:spLocks noChangeShapeType="1"/>
              </p:cNvSpPr>
              <p:nvPr/>
            </p:nvSpPr>
            <p:spPr bwMode="auto">
              <a:xfrm>
                <a:off x="1440" y="3620"/>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7" name="Line 62"/>
              <p:cNvSpPr>
                <a:spLocks noChangeShapeType="1"/>
              </p:cNvSpPr>
              <p:nvPr/>
            </p:nvSpPr>
            <p:spPr bwMode="auto">
              <a:xfrm flipV="1">
                <a:off x="2736" y="3014"/>
                <a:ext cx="912" cy="62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8" name="Line 63"/>
              <p:cNvSpPr>
                <a:spLocks noChangeShapeType="1"/>
              </p:cNvSpPr>
              <p:nvPr/>
            </p:nvSpPr>
            <p:spPr bwMode="auto">
              <a:xfrm>
                <a:off x="672" y="3024"/>
                <a:ext cx="297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199" name="Line 64"/>
              <p:cNvSpPr>
                <a:spLocks noChangeShapeType="1"/>
              </p:cNvSpPr>
              <p:nvPr/>
            </p:nvSpPr>
            <p:spPr bwMode="auto">
              <a:xfrm flipV="1">
                <a:off x="672" y="2448"/>
                <a:ext cx="768" cy="576"/>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0" name="Line 65"/>
              <p:cNvSpPr>
                <a:spLocks noChangeShapeType="1"/>
              </p:cNvSpPr>
              <p:nvPr/>
            </p:nvSpPr>
            <p:spPr bwMode="auto">
              <a:xfrm>
                <a:off x="1440" y="2448"/>
                <a:ext cx="129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1" name="Line 66"/>
              <p:cNvSpPr>
                <a:spLocks noChangeShapeType="1"/>
              </p:cNvSpPr>
              <p:nvPr/>
            </p:nvSpPr>
            <p:spPr bwMode="auto">
              <a:xfrm>
                <a:off x="2736" y="2448"/>
                <a:ext cx="912" cy="57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5202" name="Oval 67"/>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3" name="Oval 68"/>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4" name="Oval 69"/>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5" name="Oval 70"/>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6" name="Oval 71"/>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5207" name="Oval 72"/>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5187" name="Text Box 73"/>
            <p:cNvSpPr txBox="1">
              <a:spLocks noChangeArrowheads="1"/>
            </p:cNvSpPr>
            <p:nvPr/>
          </p:nvSpPr>
          <p:spPr bwMode="auto">
            <a:xfrm>
              <a:off x="4570" y="8196"/>
              <a:ext cx="46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5188" name="Text Box 74"/>
            <p:cNvSpPr txBox="1">
              <a:spLocks noChangeArrowheads="1"/>
            </p:cNvSpPr>
            <p:nvPr/>
          </p:nvSpPr>
          <p:spPr bwMode="auto">
            <a:xfrm>
              <a:off x="8163" y="8214"/>
              <a:ext cx="52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5189" name="Text Box 75"/>
            <p:cNvSpPr txBox="1">
              <a:spLocks noChangeArrowheads="1"/>
            </p:cNvSpPr>
            <p:nvPr/>
          </p:nvSpPr>
          <p:spPr bwMode="auto">
            <a:xfrm>
              <a:off x="5855" y="9299"/>
              <a:ext cx="529"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90" name="Text Box 76"/>
            <p:cNvSpPr txBox="1">
              <a:spLocks noChangeArrowheads="1"/>
            </p:cNvSpPr>
            <p:nvPr/>
          </p:nvSpPr>
          <p:spPr bwMode="auto">
            <a:xfrm>
              <a:off x="9252" y="11259"/>
              <a:ext cx="52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5191" name="Text Box 77"/>
            <p:cNvSpPr txBox="1">
              <a:spLocks noChangeArrowheads="1"/>
            </p:cNvSpPr>
            <p:nvPr/>
          </p:nvSpPr>
          <p:spPr bwMode="auto">
            <a:xfrm>
              <a:off x="7490" y="9594"/>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5192" name="Text Box 78"/>
            <p:cNvSpPr txBox="1">
              <a:spLocks noChangeArrowheads="1"/>
            </p:cNvSpPr>
            <p:nvPr/>
          </p:nvSpPr>
          <p:spPr bwMode="auto">
            <a:xfrm>
              <a:off x="9373" y="9125"/>
              <a:ext cx="53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5173" name="Rectangle 79"/>
          <p:cNvSpPr>
            <a:spLocks noChangeArrowheads="1"/>
          </p:cNvSpPr>
          <p:nvPr/>
        </p:nvSpPr>
        <p:spPr bwMode="auto">
          <a:xfrm>
            <a:off x="4648200" y="3429000"/>
            <a:ext cx="2667000" cy="30480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517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03420BE3-8C31-4850-9581-B1E2280F9001}" type="slidenum">
              <a:rPr kumimoji="0" lang="zh-CN" altLang="en-US" sz="1400" b="0" smtClean="0"/>
              <a:pPr>
                <a:spcBef>
                  <a:spcPct val="0"/>
                </a:spcBef>
                <a:buClrTx/>
                <a:buFontTx/>
                <a:buNone/>
              </a:pPr>
              <a:t>81</a:t>
            </a:fld>
            <a:endParaRPr kumimoji="0" lang="en-US" altLang="zh-CN" sz="1400" b="0" smtClean="0"/>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Rectangle 43"/>
          <p:cNvSpPr>
            <a:spLocks noChangeArrowheads="1"/>
          </p:cNvSpPr>
          <p:nvPr/>
        </p:nvSpPr>
        <p:spPr bwMode="auto">
          <a:xfrm>
            <a:off x="381000" y="738188"/>
            <a:ext cx="8458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4000">
                <a:latin typeface="Times New Roman" panose="02020603050405020304" pitchFamily="18" charset="0"/>
              </a:rPr>
              <a:t>因而</a:t>
            </a:r>
            <a:r>
              <a:rPr lang="en-US" altLang="zh-CN" sz="4000">
                <a:solidFill>
                  <a:schemeClr val="tx2"/>
                </a:solidFill>
                <a:latin typeface="Times New Roman" panose="02020603050405020304" pitchFamily="18" charset="0"/>
              </a:rPr>
              <a:t>d(a, S’)=2</a:t>
            </a:r>
            <a:r>
              <a:rPr lang="zh-CN" altLang="en-US" sz="4000">
                <a:latin typeface="Times New Roman" panose="02020603050405020304" pitchFamily="18" charset="0"/>
              </a:rPr>
              <a:t>，</a:t>
            </a:r>
            <a:r>
              <a:rPr lang="en-US" altLang="zh-CN" sz="4000">
                <a:latin typeface="Times New Roman" panose="02020603050405020304" pitchFamily="18" charset="0"/>
              </a:rPr>
              <a:t>a</a:t>
            </a:r>
            <a:r>
              <a:rPr lang="zh-CN" altLang="en-US" sz="4000">
                <a:latin typeface="Times New Roman" panose="02020603050405020304" pitchFamily="18" charset="0"/>
              </a:rPr>
              <a:t>到</a:t>
            </a:r>
            <a:r>
              <a:rPr lang="en-US" altLang="zh-CN" sz="4000">
                <a:latin typeface="Times New Roman" panose="02020603050405020304" pitchFamily="18" charset="0"/>
              </a:rPr>
              <a:t>S’</a:t>
            </a:r>
            <a:r>
              <a:rPr lang="zh-CN" altLang="en-US" sz="4000">
                <a:latin typeface="Times New Roman" panose="02020603050405020304" pitchFamily="18" charset="0"/>
              </a:rPr>
              <a:t>的最短路为</a:t>
            </a:r>
          </a:p>
          <a:p>
            <a:pPr eaLnBrk="1" hangingPunct="1">
              <a:spcBef>
                <a:spcPct val="0"/>
              </a:spcBef>
              <a:buClrTx/>
              <a:buFontTx/>
              <a:buNone/>
            </a:pPr>
            <a:r>
              <a:rPr lang="zh-CN" altLang="en-US" sz="4000">
                <a:solidFill>
                  <a:schemeClr val="tx2"/>
                </a:solidFill>
                <a:latin typeface="Times New Roman" panose="02020603050405020304" pitchFamily="18" charset="0"/>
              </a:rPr>
              <a:t>（</a:t>
            </a:r>
            <a:r>
              <a:rPr lang="en-US" altLang="zh-CN" sz="4000">
                <a:solidFill>
                  <a:schemeClr val="tx2"/>
                </a:solidFill>
                <a:latin typeface="Times New Roman" panose="02020603050405020304" pitchFamily="18" charset="0"/>
              </a:rPr>
              <a:t>a, f, c</a:t>
            </a:r>
            <a:r>
              <a:rPr lang="zh-CN" altLang="en-US" sz="4000">
                <a:solidFill>
                  <a:schemeClr val="tx2"/>
                </a:solidFill>
                <a:latin typeface="Times New Roman" panose="02020603050405020304" pitchFamily="18" charset="0"/>
              </a:rPr>
              <a:t>）</a:t>
            </a:r>
            <a:r>
              <a:rPr lang="zh-CN" altLang="en-US" sz="4000">
                <a:latin typeface="Times New Roman" panose="02020603050405020304" pitchFamily="18" charset="0"/>
              </a:rPr>
              <a:t>。</a:t>
            </a:r>
            <a:r>
              <a:rPr lang="zh-CN" altLang="en-US" sz="2800">
                <a:latin typeface="Times New Roman" panose="02020603050405020304" pitchFamily="18" charset="0"/>
              </a:rPr>
              <a:t> </a:t>
            </a:r>
          </a:p>
        </p:txBody>
      </p:sp>
      <p:grpSp>
        <p:nvGrpSpPr>
          <p:cNvPr id="136195" name="Group 77"/>
          <p:cNvGrpSpPr>
            <a:grpSpLocks noChangeAspect="1"/>
          </p:cNvGrpSpPr>
          <p:nvPr/>
        </p:nvGrpSpPr>
        <p:grpSpPr bwMode="auto">
          <a:xfrm>
            <a:off x="1066800" y="2209800"/>
            <a:ext cx="5791200" cy="3001963"/>
            <a:chOff x="2357" y="8196"/>
            <a:chExt cx="8911" cy="4625"/>
          </a:xfrm>
        </p:grpSpPr>
        <p:sp>
          <p:nvSpPr>
            <p:cNvPr id="136199" name="AutoShape 78"/>
            <p:cNvSpPr>
              <a:spLocks noChangeAspect="1" noChangeArrowheads="1"/>
            </p:cNvSpPr>
            <p:nvPr/>
          </p:nvSpPr>
          <p:spPr bwMode="auto">
            <a:xfrm>
              <a:off x="2357" y="8196"/>
              <a:ext cx="8911" cy="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00" name="Text Box 79"/>
            <p:cNvSpPr txBox="1">
              <a:spLocks noChangeArrowheads="1"/>
            </p:cNvSpPr>
            <p:nvPr/>
          </p:nvSpPr>
          <p:spPr bwMode="auto">
            <a:xfrm>
              <a:off x="2357" y="9985"/>
              <a:ext cx="530"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a</a:t>
              </a:r>
              <a:endParaRPr lang="en-US" altLang="zh-CN" sz="2400" b="0">
                <a:latin typeface="Times New Roman" panose="02020603050405020304" pitchFamily="18" charset="0"/>
              </a:endParaRPr>
            </a:p>
          </p:txBody>
        </p:sp>
        <p:sp>
          <p:nvSpPr>
            <p:cNvPr id="136201" name="Text Box 80"/>
            <p:cNvSpPr txBox="1">
              <a:spLocks noChangeArrowheads="1"/>
            </p:cNvSpPr>
            <p:nvPr/>
          </p:nvSpPr>
          <p:spPr bwMode="auto">
            <a:xfrm>
              <a:off x="4534" y="11943"/>
              <a:ext cx="567" cy="8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b</a:t>
              </a:r>
              <a:endParaRPr lang="en-US" altLang="zh-CN" sz="2400" b="0">
                <a:latin typeface="Times New Roman" panose="02020603050405020304" pitchFamily="18" charset="0"/>
              </a:endParaRPr>
            </a:p>
          </p:txBody>
        </p:sp>
        <p:sp>
          <p:nvSpPr>
            <p:cNvPr id="136202" name="Text Box 81"/>
            <p:cNvSpPr txBox="1">
              <a:spLocks noChangeArrowheads="1"/>
            </p:cNvSpPr>
            <p:nvPr/>
          </p:nvSpPr>
          <p:spPr bwMode="auto">
            <a:xfrm>
              <a:off x="8128" y="11892"/>
              <a:ext cx="531"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c</a:t>
              </a:r>
              <a:endParaRPr lang="en-US" altLang="zh-CN" sz="2400" b="0">
                <a:latin typeface="Times New Roman" panose="02020603050405020304" pitchFamily="18" charset="0"/>
              </a:endParaRPr>
            </a:p>
          </p:txBody>
        </p:sp>
        <p:sp>
          <p:nvSpPr>
            <p:cNvPr id="136203" name="Text Box 82"/>
            <p:cNvSpPr txBox="1">
              <a:spLocks noChangeArrowheads="1"/>
            </p:cNvSpPr>
            <p:nvPr/>
          </p:nvSpPr>
          <p:spPr bwMode="auto">
            <a:xfrm>
              <a:off x="10704" y="10009"/>
              <a:ext cx="564" cy="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d</a:t>
              </a:r>
              <a:endParaRPr lang="en-US" altLang="zh-CN" sz="2400" b="0">
                <a:latin typeface="Times New Roman" panose="02020603050405020304" pitchFamily="18" charset="0"/>
              </a:endParaRPr>
            </a:p>
          </p:txBody>
        </p:sp>
        <p:sp>
          <p:nvSpPr>
            <p:cNvPr id="136204" name="Text Box 83"/>
            <p:cNvSpPr txBox="1">
              <a:spLocks noChangeArrowheads="1"/>
            </p:cNvSpPr>
            <p:nvPr/>
          </p:nvSpPr>
          <p:spPr bwMode="auto">
            <a:xfrm>
              <a:off x="3687" y="9051"/>
              <a:ext cx="530"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05" name="Text Box 84"/>
            <p:cNvSpPr txBox="1">
              <a:spLocks noChangeArrowheads="1"/>
            </p:cNvSpPr>
            <p:nvPr/>
          </p:nvSpPr>
          <p:spPr bwMode="auto">
            <a:xfrm>
              <a:off x="6339" y="8316"/>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2</a:t>
              </a:r>
              <a:endParaRPr lang="en-US" altLang="zh-CN" sz="2400" b="0">
                <a:latin typeface="Times New Roman" panose="02020603050405020304" pitchFamily="18" charset="0"/>
              </a:endParaRPr>
            </a:p>
          </p:txBody>
        </p:sp>
        <p:sp>
          <p:nvSpPr>
            <p:cNvPr id="136206" name="Text Box 85"/>
            <p:cNvSpPr txBox="1">
              <a:spLocks noChangeArrowheads="1"/>
            </p:cNvSpPr>
            <p:nvPr/>
          </p:nvSpPr>
          <p:spPr bwMode="auto">
            <a:xfrm>
              <a:off x="6228" y="11946"/>
              <a:ext cx="531"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5</a:t>
              </a:r>
              <a:endParaRPr lang="en-US" altLang="zh-CN" sz="2400" b="0">
                <a:latin typeface="Times New Roman" panose="02020603050405020304" pitchFamily="18" charset="0"/>
              </a:endParaRPr>
            </a:p>
          </p:txBody>
        </p:sp>
        <p:sp>
          <p:nvSpPr>
            <p:cNvPr id="136207" name="Text Box 86"/>
            <p:cNvSpPr txBox="1">
              <a:spLocks noChangeArrowheads="1"/>
            </p:cNvSpPr>
            <p:nvPr/>
          </p:nvSpPr>
          <p:spPr bwMode="auto">
            <a:xfrm>
              <a:off x="3446" y="11085"/>
              <a:ext cx="532" cy="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6</a:t>
              </a:r>
              <a:endParaRPr lang="en-US" altLang="zh-CN" sz="2400" b="0">
                <a:latin typeface="Times New Roman" panose="02020603050405020304" pitchFamily="18" charset="0"/>
              </a:endParaRPr>
            </a:p>
          </p:txBody>
        </p:sp>
        <p:sp>
          <p:nvSpPr>
            <p:cNvPr id="136208" name="Text Box 87"/>
            <p:cNvSpPr txBox="1">
              <a:spLocks noChangeArrowheads="1"/>
            </p:cNvSpPr>
            <p:nvPr/>
          </p:nvSpPr>
          <p:spPr bwMode="auto">
            <a:xfrm>
              <a:off x="4413" y="9738"/>
              <a:ext cx="809"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10</a:t>
              </a:r>
              <a:endParaRPr lang="en-US" altLang="zh-CN" sz="2400" b="0">
                <a:latin typeface="Times New Roman" panose="02020603050405020304" pitchFamily="18" charset="0"/>
              </a:endParaRPr>
            </a:p>
          </p:txBody>
        </p:sp>
        <p:grpSp>
          <p:nvGrpSpPr>
            <p:cNvPr id="136209" name="Group 88"/>
            <p:cNvGrpSpPr>
              <a:grpSpLocks/>
            </p:cNvGrpSpPr>
            <p:nvPr/>
          </p:nvGrpSpPr>
          <p:grpSpPr bwMode="auto">
            <a:xfrm>
              <a:off x="2962" y="9003"/>
              <a:ext cx="7742" cy="3256"/>
              <a:chOff x="624" y="2400"/>
              <a:chExt cx="3072" cy="1276"/>
            </a:xfrm>
          </p:grpSpPr>
          <p:sp>
            <p:nvSpPr>
              <p:cNvPr id="136216" name="Line 89"/>
              <p:cNvSpPr>
                <a:spLocks noChangeShapeType="1"/>
              </p:cNvSpPr>
              <p:nvPr/>
            </p:nvSpPr>
            <p:spPr bwMode="auto">
              <a:xfrm flipV="1">
                <a:off x="1440" y="2448"/>
                <a:ext cx="1296" cy="1152"/>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7" name="Line 90"/>
              <p:cNvSpPr>
                <a:spLocks noChangeShapeType="1"/>
              </p:cNvSpPr>
              <p:nvPr/>
            </p:nvSpPr>
            <p:spPr bwMode="auto">
              <a:xfrm>
                <a:off x="1440" y="2448"/>
                <a:ext cx="1292" cy="1180"/>
              </a:xfrm>
              <a:prstGeom prst="line">
                <a:avLst/>
              </a:prstGeom>
              <a:noFill/>
              <a:ln w="476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8" name="Line 91"/>
              <p:cNvSpPr>
                <a:spLocks noChangeShapeType="1"/>
              </p:cNvSpPr>
              <p:nvPr/>
            </p:nvSpPr>
            <p:spPr bwMode="auto">
              <a:xfrm>
                <a:off x="672" y="3024"/>
                <a:ext cx="768"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19" name="Line 92"/>
              <p:cNvSpPr>
                <a:spLocks noChangeShapeType="1"/>
              </p:cNvSpPr>
              <p:nvPr/>
            </p:nvSpPr>
            <p:spPr bwMode="auto">
              <a:xfrm>
                <a:off x="1440" y="3620"/>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0" name="Line 93"/>
              <p:cNvSpPr>
                <a:spLocks noChangeShapeType="1"/>
              </p:cNvSpPr>
              <p:nvPr/>
            </p:nvSpPr>
            <p:spPr bwMode="auto">
              <a:xfrm flipV="1">
                <a:off x="2736" y="3014"/>
                <a:ext cx="912" cy="624"/>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1" name="Line 94"/>
              <p:cNvSpPr>
                <a:spLocks noChangeShapeType="1"/>
              </p:cNvSpPr>
              <p:nvPr/>
            </p:nvSpPr>
            <p:spPr bwMode="auto">
              <a:xfrm>
                <a:off x="672" y="3024"/>
                <a:ext cx="297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2" name="Line 95"/>
              <p:cNvSpPr>
                <a:spLocks noChangeShapeType="1"/>
              </p:cNvSpPr>
              <p:nvPr/>
            </p:nvSpPr>
            <p:spPr bwMode="auto">
              <a:xfrm flipV="1">
                <a:off x="672" y="2448"/>
                <a:ext cx="768" cy="576"/>
              </a:xfrm>
              <a:prstGeom prst="line">
                <a:avLst/>
              </a:prstGeom>
              <a:noFill/>
              <a:ln w="476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3" name="Line 96"/>
              <p:cNvSpPr>
                <a:spLocks noChangeShapeType="1"/>
              </p:cNvSpPr>
              <p:nvPr/>
            </p:nvSpPr>
            <p:spPr bwMode="auto">
              <a:xfrm>
                <a:off x="1440" y="2448"/>
                <a:ext cx="1296" cy="0"/>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4" name="Line 97"/>
              <p:cNvSpPr>
                <a:spLocks noChangeShapeType="1"/>
              </p:cNvSpPr>
              <p:nvPr/>
            </p:nvSpPr>
            <p:spPr bwMode="auto">
              <a:xfrm>
                <a:off x="2736" y="2448"/>
                <a:ext cx="912" cy="576"/>
              </a:xfrm>
              <a:prstGeom prst="line">
                <a:avLst/>
              </a:prstGeom>
              <a:noFill/>
              <a:ln w="38100">
                <a:solidFill>
                  <a:srgbClr val="9CE157"/>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6225" name="Oval 98"/>
              <p:cNvSpPr>
                <a:spLocks noChangeArrowheads="1"/>
              </p:cNvSpPr>
              <p:nvPr/>
            </p:nvSpPr>
            <p:spPr bwMode="auto">
              <a:xfrm>
                <a:off x="1392"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6" name="Oval 99"/>
              <p:cNvSpPr>
                <a:spLocks noChangeArrowheads="1"/>
              </p:cNvSpPr>
              <p:nvPr/>
            </p:nvSpPr>
            <p:spPr bwMode="auto">
              <a:xfrm>
                <a:off x="1392" y="3572"/>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7" name="Oval 100"/>
              <p:cNvSpPr>
                <a:spLocks noChangeArrowheads="1"/>
              </p:cNvSpPr>
              <p:nvPr/>
            </p:nvSpPr>
            <p:spPr bwMode="auto">
              <a:xfrm>
                <a:off x="2684" y="240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8" name="Oval 101"/>
              <p:cNvSpPr>
                <a:spLocks noChangeArrowheads="1"/>
              </p:cNvSpPr>
              <p:nvPr/>
            </p:nvSpPr>
            <p:spPr bwMode="auto">
              <a:xfrm>
                <a:off x="2684" y="3580"/>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29" name="Oval 102"/>
              <p:cNvSpPr>
                <a:spLocks noChangeArrowheads="1"/>
              </p:cNvSpPr>
              <p:nvPr/>
            </p:nvSpPr>
            <p:spPr bwMode="auto">
              <a:xfrm>
                <a:off x="624" y="2968"/>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36230" name="Oval 103"/>
              <p:cNvSpPr>
                <a:spLocks noChangeArrowheads="1"/>
              </p:cNvSpPr>
              <p:nvPr/>
            </p:nvSpPr>
            <p:spPr bwMode="auto">
              <a:xfrm>
                <a:off x="3600" y="2976"/>
                <a:ext cx="96" cy="96"/>
              </a:xfrm>
              <a:prstGeom prst="ellipse">
                <a:avLst/>
              </a:prstGeom>
              <a:solidFill>
                <a:srgbClr val="FFFFFF"/>
              </a:solidFill>
              <a:ln w="9525">
                <a:solidFill>
                  <a:srgbClr val="FFFFFF"/>
                </a:solidFill>
                <a:round/>
                <a:headEnd/>
                <a:tailEnd/>
              </a:ln>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grpSp>
        <p:sp>
          <p:nvSpPr>
            <p:cNvPr id="136210" name="Text Box 104"/>
            <p:cNvSpPr txBox="1">
              <a:spLocks noChangeArrowheads="1"/>
            </p:cNvSpPr>
            <p:nvPr/>
          </p:nvSpPr>
          <p:spPr bwMode="auto">
            <a:xfrm>
              <a:off x="4570" y="8196"/>
              <a:ext cx="461"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f</a:t>
              </a:r>
              <a:endParaRPr lang="en-US" altLang="zh-CN" sz="2400" b="0">
                <a:latin typeface="Times New Roman" panose="02020603050405020304" pitchFamily="18" charset="0"/>
              </a:endParaRPr>
            </a:p>
          </p:txBody>
        </p:sp>
        <p:sp>
          <p:nvSpPr>
            <p:cNvPr id="136211" name="Text Box 105"/>
            <p:cNvSpPr txBox="1">
              <a:spLocks noChangeArrowheads="1"/>
            </p:cNvSpPr>
            <p:nvPr/>
          </p:nvSpPr>
          <p:spPr bwMode="auto">
            <a:xfrm>
              <a:off x="8163" y="8214"/>
              <a:ext cx="529" cy="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900" b="0">
                  <a:solidFill>
                    <a:srgbClr val="FFCC00"/>
                  </a:solidFill>
                  <a:latin typeface="Times New Roman" panose="02020603050405020304" pitchFamily="18" charset="0"/>
                </a:rPr>
                <a:t>e</a:t>
              </a:r>
              <a:endParaRPr lang="en-US" altLang="zh-CN" sz="2400" b="0">
                <a:latin typeface="Times New Roman" panose="02020603050405020304" pitchFamily="18" charset="0"/>
              </a:endParaRPr>
            </a:p>
          </p:txBody>
        </p:sp>
        <p:sp>
          <p:nvSpPr>
            <p:cNvPr id="136212" name="Text Box 106"/>
            <p:cNvSpPr txBox="1">
              <a:spLocks noChangeArrowheads="1"/>
            </p:cNvSpPr>
            <p:nvPr/>
          </p:nvSpPr>
          <p:spPr bwMode="auto">
            <a:xfrm>
              <a:off x="5855" y="9299"/>
              <a:ext cx="529" cy="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13" name="Text Box 107"/>
            <p:cNvSpPr txBox="1">
              <a:spLocks noChangeArrowheads="1"/>
            </p:cNvSpPr>
            <p:nvPr/>
          </p:nvSpPr>
          <p:spPr bwMode="auto">
            <a:xfrm>
              <a:off x="9252" y="11259"/>
              <a:ext cx="529"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1</a:t>
              </a:r>
              <a:endParaRPr lang="en-US" altLang="zh-CN" sz="2400" b="0">
                <a:latin typeface="Times New Roman" panose="02020603050405020304" pitchFamily="18" charset="0"/>
              </a:endParaRPr>
            </a:p>
          </p:txBody>
        </p:sp>
        <p:sp>
          <p:nvSpPr>
            <p:cNvPr id="136214" name="Text Box 108"/>
            <p:cNvSpPr txBox="1">
              <a:spLocks noChangeArrowheads="1"/>
            </p:cNvSpPr>
            <p:nvPr/>
          </p:nvSpPr>
          <p:spPr bwMode="auto">
            <a:xfrm>
              <a:off x="7427" y="9370"/>
              <a:ext cx="532" cy="7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4</a:t>
              </a:r>
              <a:endParaRPr lang="en-US" altLang="zh-CN" sz="2400" b="0">
                <a:latin typeface="Times New Roman" panose="02020603050405020304" pitchFamily="18" charset="0"/>
              </a:endParaRPr>
            </a:p>
          </p:txBody>
        </p:sp>
        <p:sp>
          <p:nvSpPr>
            <p:cNvPr id="136215" name="Text Box 109"/>
            <p:cNvSpPr txBox="1">
              <a:spLocks noChangeArrowheads="1"/>
            </p:cNvSpPr>
            <p:nvPr/>
          </p:nvSpPr>
          <p:spPr bwMode="auto">
            <a:xfrm>
              <a:off x="9373" y="9125"/>
              <a:ext cx="532" cy="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066" tIns="37033" rIns="74066" bIns="37033"/>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2600" b="0">
                  <a:solidFill>
                    <a:srgbClr val="FFFFFF"/>
                  </a:solidFill>
                  <a:latin typeface="Times New Roman" panose="02020603050405020304" pitchFamily="18" charset="0"/>
                </a:rPr>
                <a:t>3</a:t>
              </a:r>
              <a:endParaRPr lang="en-US" altLang="zh-CN" sz="2400" b="0">
                <a:latin typeface="Times New Roman" panose="02020603050405020304" pitchFamily="18" charset="0"/>
              </a:endParaRPr>
            </a:p>
          </p:txBody>
        </p:sp>
      </p:grpSp>
      <p:sp>
        <p:nvSpPr>
          <p:cNvPr id="136196" name="Rectangle 110"/>
          <p:cNvSpPr>
            <a:spLocks noChangeArrowheads="1"/>
          </p:cNvSpPr>
          <p:nvPr/>
        </p:nvSpPr>
        <p:spPr bwMode="auto">
          <a:xfrm>
            <a:off x="4114800" y="1981200"/>
            <a:ext cx="3429000" cy="3505200"/>
          </a:xfrm>
          <a:prstGeom prst="rect">
            <a:avLst/>
          </a:prstGeom>
          <a:noFill/>
          <a:ln w="38100">
            <a:solidFill>
              <a:schemeClr val="tx2"/>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3619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5A48C87-C36C-4364-9A51-D08DB168A9C9}" type="slidenum">
              <a:rPr kumimoji="0" lang="zh-CN" altLang="en-US" sz="1400" b="0" smtClean="0"/>
              <a:pPr>
                <a:spcBef>
                  <a:spcPct val="0"/>
                </a:spcBef>
                <a:buClrTx/>
                <a:buFontTx/>
                <a:buNone/>
              </a:pPr>
              <a:t>82</a:t>
            </a:fld>
            <a:endParaRPr kumimoji="0" lang="en-US" altLang="zh-CN" sz="1400" b="0" smtClean="0"/>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 y="30163"/>
            <a:ext cx="8153400" cy="647700"/>
          </a:xfrm>
        </p:spPr>
        <p:txBody>
          <a:bodyPr/>
          <a:lstStyle/>
          <a:p>
            <a:pPr algn="l" eaLnBrk="1" hangingPunct="1">
              <a:defRPr/>
            </a:pPr>
            <a:r>
              <a:rPr lang="en-US" altLang="zh-CN" sz="3600" dirty="0" smtClean="0">
                <a:latin typeface="Times New Roman" pitchFamily="18" charset="0"/>
                <a:ea typeface="宋体" pitchFamily="2" charset="-122"/>
              </a:rPr>
              <a:t>Dijkstra</a:t>
            </a:r>
            <a:r>
              <a:rPr lang="zh-CN" altLang="en-US" sz="3600" dirty="0" smtClean="0">
                <a:latin typeface="Times New Roman" pitchFamily="18" charset="0"/>
                <a:ea typeface="宋体" pitchFamily="2" charset="-122"/>
              </a:rPr>
              <a:t>算法</a:t>
            </a:r>
          </a:p>
        </p:txBody>
      </p:sp>
      <p:sp>
        <p:nvSpPr>
          <p:cNvPr id="67587" name="Rectangle 3"/>
          <p:cNvSpPr>
            <a:spLocks noGrp="1" noChangeArrowheads="1"/>
          </p:cNvSpPr>
          <p:nvPr>
            <p:ph type="body" idx="1"/>
          </p:nvPr>
        </p:nvSpPr>
        <p:spPr>
          <a:xfrm>
            <a:off x="38100" y="677863"/>
            <a:ext cx="8991600" cy="6027737"/>
          </a:xfrm>
        </p:spPr>
        <p:txBody>
          <a:bodyPr/>
          <a:lstStyle/>
          <a:p>
            <a:pPr eaLnBrk="1" hangingPunct="1">
              <a:lnSpc>
                <a:spcPct val="105000"/>
              </a:lnSpc>
              <a:spcBef>
                <a:spcPct val="0"/>
              </a:spcBef>
              <a:defRPr/>
            </a:pPr>
            <a:r>
              <a:rPr lang="zh-CN" altLang="en-US" sz="2900" dirty="0" smtClean="0">
                <a:solidFill>
                  <a:schemeClr val="tx2"/>
                </a:solidFill>
                <a:latin typeface="Times New Roman" pitchFamily="18" charset="0"/>
              </a:rPr>
              <a:t>问题</a:t>
            </a:r>
            <a:r>
              <a:rPr lang="en-US" altLang="zh-CN" sz="2900" dirty="0" smtClean="0">
                <a:solidFill>
                  <a:schemeClr val="tx2"/>
                </a:solidFill>
                <a:latin typeface="Times New Roman" pitchFamily="18" charset="0"/>
              </a:rPr>
              <a:t>:</a:t>
            </a:r>
            <a:r>
              <a:rPr lang="zh-CN" altLang="en-US" sz="2900" dirty="0" smtClean="0">
                <a:solidFill>
                  <a:schemeClr val="tx2"/>
                </a:solidFill>
                <a:latin typeface="Times New Roman" pitchFamily="18" charset="0"/>
              </a:rPr>
              <a:t>有限图</a:t>
            </a:r>
            <a:r>
              <a:rPr lang="en-US" altLang="zh-CN" sz="2900" dirty="0" smtClean="0">
                <a:solidFill>
                  <a:schemeClr val="tx2"/>
                </a:solidFill>
                <a:latin typeface="Times New Roman" pitchFamily="18" charset="0"/>
              </a:rPr>
              <a:t>G</a:t>
            </a:r>
            <a:r>
              <a:rPr lang="zh-CN" altLang="en-US" sz="2900" dirty="0" smtClean="0">
                <a:solidFill>
                  <a:schemeClr val="tx2"/>
                </a:solidFill>
                <a:latin typeface="Times New Roman" pitchFamily="18" charset="0"/>
              </a:rPr>
              <a:t>，</a:t>
            </a:r>
            <a:r>
              <a:rPr lang="zh-CN" altLang="en-US" sz="2900" dirty="0" smtClean="0">
                <a:latin typeface="Times New Roman" pitchFamily="18" charset="0"/>
              </a:rPr>
              <a:t>设</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 </a:t>
            </a:r>
            <a:r>
              <a:rPr lang="en-US" altLang="zh-CN" sz="2900" dirty="0" smtClean="0">
                <a:latin typeface="Times New Roman" pitchFamily="18" charset="0"/>
              </a:rPr>
              <a:t>v</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P(G)</a:t>
            </a:r>
            <a:r>
              <a:rPr lang="en-US" altLang="zh-CN" sz="2900" dirty="0" smtClean="0">
                <a:latin typeface="Times New Roman" pitchFamily="18" charset="0"/>
              </a:rPr>
              <a:t> ,</a:t>
            </a:r>
            <a:r>
              <a:rPr lang="zh-CN" altLang="en-US" sz="2900" dirty="0" smtClean="0">
                <a:latin typeface="Times New Roman" pitchFamily="18" charset="0"/>
                <a:sym typeface="Symbol" pitchFamily="18" charset="2"/>
              </a:rPr>
              <a:t> 求</a:t>
            </a:r>
            <a:r>
              <a:rPr lang="en-US" altLang="zh-CN" sz="2900" dirty="0" smtClean="0">
                <a:latin typeface="Times New Roman" pitchFamily="18" charset="0"/>
              </a:rPr>
              <a:t>u</a:t>
            </a:r>
            <a:r>
              <a:rPr lang="en-US" altLang="zh-CN" sz="2900" baseline="-25000" dirty="0" smtClean="0">
                <a:latin typeface="Times New Roman" pitchFamily="18" charset="0"/>
              </a:rPr>
              <a:t>0</a:t>
            </a:r>
            <a:r>
              <a:rPr lang="zh-CN" altLang="en-US" sz="2900" dirty="0" smtClean="0">
                <a:latin typeface="Times New Roman" pitchFamily="18" charset="0"/>
              </a:rPr>
              <a:t>到</a:t>
            </a:r>
            <a:r>
              <a:rPr lang="en-US" altLang="zh-CN" sz="2900" dirty="0" smtClean="0">
                <a:latin typeface="Times New Roman" pitchFamily="18" charset="0"/>
              </a:rPr>
              <a:t>v</a:t>
            </a:r>
            <a:r>
              <a:rPr lang="en-US" altLang="zh-CN" sz="2900" baseline="-25000" dirty="0" smtClean="0">
                <a:latin typeface="Times New Roman" pitchFamily="18" charset="0"/>
              </a:rPr>
              <a:t>0</a:t>
            </a:r>
            <a:r>
              <a:rPr lang="zh-CN" altLang="en-US" sz="2900" dirty="0" smtClean="0">
                <a:latin typeface="Times New Roman" pitchFamily="18" charset="0"/>
              </a:rPr>
              <a:t>点的距离。</a:t>
            </a:r>
          </a:p>
          <a:p>
            <a:pPr eaLnBrk="1" hangingPunct="1">
              <a:lnSpc>
                <a:spcPct val="105000"/>
              </a:lnSpc>
              <a:spcBef>
                <a:spcPct val="0"/>
              </a:spcBef>
              <a:defRPr/>
            </a:pPr>
            <a:r>
              <a:rPr lang="zh-CN" altLang="en-US" sz="2900" dirty="0" smtClean="0">
                <a:solidFill>
                  <a:schemeClr val="tx2"/>
                </a:solidFill>
                <a:latin typeface="Times New Roman" pitchFamily="18" charset="0"/>
              </a:rPr>
              <a:t>指导思想：</a:t>
            </a:r>
            <a:endParaRPr lang="en-US" altLang="zh-CN" sz="2900" dirty="0" smtClean="0">
              <a:solidFill>
                <a:schemeClr val="tx2"/>
              </a:solidFill>
              <a:latin typeface="Times New Roman" pitchFamily="18" charset="0"/>
            </a:endParaRPr>
          </a:p>
          <a:p>
            <a:pPr marL="0" eaLnBrk="1" hangingPunct="1">
              <a:lnSpc>
                <a:spcPct val="105000"/>
              </a:lnSpc>
              <a:spcBef>
                <a:spcPct val="0"/>
              </a:spcBef>
              <a:buClr>
                <a:srgbClr val="FFCC00"/>
              </a:buClr>
              <a:buFont typeface="Wingdings" panose="05000000000000000000" pitchFamily="2" charset="2"/>
              <a:buNone/>
              <a:defRPr/>
            </a:pPr>
            <a:r>
              <a:rPr kumimoji="0" lang="zh-CN" altLang="en-US" sz="2900" kern="1200" dirty="0" smtClean="0">
                <a:solidFill>
                  <a:srgbClr val="FFFFFF"/>
                </a:solidFill>
                <a:latin typeface="Times New Roman" panose="02020603050405020304" pitchFamily="18" charset="0"/>
              </a:rPr>
              <a:t>算法</a:t>
            </a:r>
            <a:r>
              <a:rPr kumimoji="0" lang="zh-CN" altLang="en-US" sz="2900" kern="1200" dirty="0">
                <a:solidFill>
                  <a:srgbClr val="FFFFFF"/>
                </a:solidFill>
                <a:latin typeface="Times New Roman" panose="02020603050405020304" pitchFamily="18" charset="0"/>
              </a:rPr>
              <a:t>不是孤立地求有限权图中两点之间的距离与最短路，而是统筹考虑，算法终止时，一次性求出某一点到所有其余各点之间的距离与最短路。</a:t>
            </a:r>
          </a:p>
          <a:p>
            <a:pPr eaLnBrk="1" hangingPunct="1">
              <a:lnSpc>
                <a:spcPct val="105000"/>
              </a:lnSpc>
              <a:spcBef>
                <a:spcPct val="0"/>
              </a:spcBef>
              <a:defRPr/>
            </a:pPr>
            <a:r>
              <a:rPr lang="zh-CN" altLang="en-US" sz="2900" dirty="0">
                <a:solidFill>
                  <a:schemeClr val="tx2"/>
                </a:solidFill>
                <a:latin typeface="Times New Roman" pitchFamily="18" charset="0"/>
              </a:rPr>
              <a:t>具体实现</a:t>
            </a:r>
          </a:p>
          <a:p>
            <a:pPr marL="0" indent="-514350" eaLnBrk="1" hangingPunct="1">
              <a:lnSpc>
                <a:spcPct val="112000"/>
              </a:lnSpc>
              <a:spcBef>
                <a:spcPct val="0"/>
              </a:spcBef>
              <a:buFont typeface="Wingdings" panose="05000000000000000000" pitchFamily="2" charset="2"/>
              <a:buAutoNum type="arabicPeriod"/>
              <a:defRPr/>
            </a:pPr>
            <a:r>
              <a:rPr lang="zh-CN" altLang="en-US" sz="2900" dirty="0" smtClean="0">
                <a:latin typeface="Times New Roman" pitchFamily="18" charset="0"/>
              </a:rPr>
              <a:t>先把图</a:t>
            </a:r>
            <a:r>
              <a:rPr lang="en-US" altLang="zh-CN" sz="2900" dirty="0" smtClean="0">
                <a:latin typeface="Times New Roman" pitchFamily="18" charset="0"/>
              </a:rPr>
              <a:t>G</a:t>
            </a:r>
            <a:r>
              <a:rPr lang="zh-CN" altLang="en-US" sz="2900" dirty="0" smtClean="0">
                <a:latin typeface="Times New Roman" pitchFamily="18" charset="0"/>
              </a:rPr>
              <a:t>的点集</a:t>
            </a:r>
            <a:r>
              <a:rPr lang="en-US" altLang="zh-CN" sz="2900" dirty="0" smtClean="0">
                <a:latin typeface="Times New Roman" pitchFamily="18" charset="0"/>
              </a:rPr>
              <a:t>P</a:t>
            </a:r>
            <a:r>
              <a:rPr lang="zh-CN" altLang="en-US" sz="2900" dirty="0" smtClean="0">
                <a:latin typeface="Times New Roman" pitchFamily="18" charset="0"/>
              </a:rPr>
              <a:t>分成两个子集，一个设为</a:t>
            </a:r>
            <a:r>
              <a:rPr lang="en-US" altLang="zh-CN" sz="2900" dirty="0" smtClean="0">
                <a:solidFill>
                  <a:schemeClr val="tx2"/>
                </a:solidFill>
                <a:latin typeface="Times New Roman" pitchFamily="18" charset="0"/>
              </a:rPr>
              <a:t>S</a:t>
            </a:r>
            <a:r>
              <a:rPr lang="en-US" altLang="zh-CN" sz="2900" dirty="0" smtClean="0">
                <a:latin typeface="Times New Roman" pitchFamily="18" charset="0"/>
              </a:rPr>
              <a:t>, S={</a:t>
            </a:r>
            <a:r>
              <a:rPr lang="en-US" altLang="zh-CN" sz="2900" dirty="0" err="1" smtClean="0">
                <a:latin typeface="Times New Roman" pitchFamily="18" charset="0"/>
              </a:rPr>
              <a:t>v|v</a:t>
            </a:r>
            <a:r>
              <a:rPr lang="en-US" altLang="zh-CN" sz="2900" dirty="0" err="1" smtClean="0">
                <a:latin typeface="Times New Roman" pitchFamily="18" charset="0"/>
                <a:sym typeface="Symbol" pitchFamily="18" charset="2"/>
              </a:rPr>
              <a:t>P</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 u</a:t>
            </a:r>
            <a:r>
              <a:rPr lang="en-US" altLang="zh-CN" sz="2900" baseline="-25000" dirty="0" smtClean="0">
                <a:latin typeface="Times New Roman" pitchFamily="18" charset="0"/>
              </a:rPr>
              <a:t>0</a:t>
            </a:r>
            <a:r>
              <a:rPr lang="zh-CN" altLang="en-US" sz="2900" dirty="0" smtClean="0">
                <a:latin typeface="Times New Roman" pitchFamily="18" charset="0"/>
              </a:rPr>
              <a:t>到</a:t>
            </a:r>
            <a:r>
              <a:rPr lang="en-US" altLang="zh-CN" sz="2900" dirty="0" smtClean="0">
                <a:latin typeface="Times New Roman" pitchFamily="18" charset="0"/>
              </a:rPr>
              <a:t>v</a:t>
            </a:r>
            <a:r>
              <a:rPr lang="zh-CN" altLang="en-US" sz="2900" dirty="0" smtClean="0">
                <a:latin typeface="Times New Roman" pitchFamily="18" charset="0"/>
              </a:rPr>
              <a:t>的距离</a:t>
            </a:r>
            <a:r>
              <a:rPr lang="zh-CN" altLang="en-US" sz="2900" dirty="0" smtClean="0">
                <a:solidFill>
                  <a:schemeClr val="tx2"/>
                </a:solidFill>
                <a:latin typeface="Times New Roman" pitchFamily="18" charset="0"/>
              </a:rPr>
              <a:t>已求出</a:t>
            </a:r>
            <a:r>
              <a:rPr lang="zh-CN" altLang="en-US" sz="2900" dirty="0" smtClean="0">
                <a:latin typeface="Times New Roman" pitchFamily="18" charset="0"/>
              </a:rPr>
              <a:t>}，另一个是</a:t>
            </a:r>
            <a:r>
              <a:rPr lang="en-US" altLang="zh-CN" sz="2900" dirty="0" smtClean="0">
                <a:solidFill>
                  <a:schemeClr val="tx2"/>
                </a:solidFill>
                <a:latin typeface="Times New Roman" pitchFamily="18" charset="0"/>
              </a:rPr>
              <a:t>S’=P-S</a:t>
            </a:r>
            <a:r>
              <a:rPr lang="en-US" altLang="zh-CN" sz="2900" dirty="0" smtClean="0">
                <a:latin typeface="Times New Roman" pitchFamily="18" charset="0"/>
              </a:rPr>
              <a:t>。</a:t>
            </a:r>
            <a:r>
              <a:rPr lang="zh-CN" altLang="en-US" sz="2900" dirty="0" smtClean="0">
                <a:latin typeface="Times New Roman" pitchFamily="18" charset="0"/>
              </a:rPr>
              <a:t>显然，</a:t>
            </a:r>
            <a:r>
              <a:rPr lang="en-US" altLang="zh-CN" sz="2900" dirty="0" smtClean="0">
                <a:latin typeface="Times New Roman" pitchFamily="18" charset="0"/>
              </a:rPr>
              <a:t>S</a:t>
            </a:r>
            <a:r>
              <a:rPr lang="en-US" altLang="zh-CN" sz="2900" dirty="0" smtClean="0">
                <a:latin typeface="Times New Roman" pitchFamily="18" charset="0"/>
                <a:sym typeface="Symbol" pitchFamily="18" charset="2"/>
              </a:rPr>
              <a:t>，</a:t>
            </a:r>
            <a:r>
              <a:rPr lang="zh-CN" altLang="en-US" sz="2900" dirty="0" smtClean="0">
                <a:latin typeface="Times New Roman" pitchFamily="18" charset="0"/>
                <a:sym typeface="Symbol" pitchFamily="18" charset="2"/>
              </a:rPr>
              <a:t>因为至少</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S，</a:t>
            </a:r>
            <a:r>
              <a:rPr lang="zh-CN" altLang="en-US" sz="2900" dirty="0" smtClean="0">
                <a:latin typeface="Times New Roman" pitchFamily="18" charset="0"/>
              </a:rPr>
              <a:t>算法一步步扩大</a:t>
            </a:r>
            <a:r>
              <a:rPr lang="en-US" altLang="zh-CN" sz="2900" dirty="0" smtClean="0">
                <a:latin typeface="Times New Roman" pitchFamily="18" charset="0"/>
              </a:rPr>
              <a:t>S，</a:t>
            </a:r>
            <a:r>
              <a:rPr lang="zh-CN" altLang="en-US" sz="2900" dirty="0" smtClean="0">
                <a:latin typeface="Times New Roman" pitchFamily="18" charset="0"/>
              </a:rPr>
              <a:t>减小</a:t>
            </a:r>
            <a:r>
              <a:rPr lang="en-US" altLang="zh-CN" sz="2900" dirty="0" smtClean="0">
                <a:latin typeface="Times New Roman" pitchFamily="18" charset="0"/>
              </a:rPr>
              <a:t>S’, </a:t>
            </a:r>
            <a:r>
              <a:rPr lang="zh-CN" altLang="en-US" sz="2900" dirty="0" smtClean="0">
                <a:latin typeface="Times New Roman" pitchFamily="18" charset="0"/>
              </a:rPr>
              <a:t>直到</a:t>
            </a:r>
            <a:r>
              <a:rPr lang="en-US" altLang="zh-CN" sz="2900" dirty="0" smtClean="0">
                <a:latin typeface="Times New Roman" pitchFamily="18" charset="0"/>
              </a:rPr>
              <a:t>S=P</a:t>
            </a:r>
            <a:r>
              <a:rPr lang="zh-CN" altLang="en-US" sz="2900" dirty="0" smtClean="0">
                <a:latin typeface="Times New Roman" pitchFamily="18" charset="0"/>
              </a:rPr>
              <a:t>（或</a:t>
            </a:r>
            <a:r>
              <a:rPr lang="en-US" altLang="zh-CN" sz="2900" dirty="0" smtClean="0">
                <a:latin typeface="Times New Roman" pitchFamily="18" charset="0"/>
              </a:rPr>
              <a:t>S’ = </a:t>
            </a:r>
            <a:r>
              <a:rPr lang="en-US" altLang="zh-CN" sz="2900" dirty="0" smtClean="0">
                <a:latin typeface="Times New Roman" pitchFamily="18" charset="0"/>
                <a:sym typeface="Symbol" pitchFamily="18" charset="2"/>
              </a:rPr>
              <a:t></a:t>
            </a:r>
            <a:r>
              <a:rPr lang="zh-CN" altLang="en-US" sz="2900" dirty="0" smtClean="0">
                <a:latin typeface="Times New Roman" pitchFamily="18" charset="0"/>
              </a:rPr>
              <a:t>）</a:t>
            </a:r>
            <a:r>
              <a:rPr lang="zh-CN" altLang="en-US" sz="2900" dirty="0" smtClean="0">
                <a:latin typeface="Times New Roman" pitchFamily="18" charset="0"/>
                <a:sym typeface="Symbol" pitchFamily="18" charset="2"/>
              </a:rPr>
              <a:t>。</a:t>
            </a:r>
            <a:endParaRPr lang="en-US" altLang="zh-CN" sz="2900" dirty="0" smtClean="0">
              <a:latin typeface="Times New Roman" pitchFamily="18" charset="0"/>
              <a:sym typeface="Symbol" pitchFamily="18" charset="2"/>
            </a:endParaRPr>
          </a:p>
          <a:p>
            <a:pPr marL="0" indent="-514350" eaLnBrk="1" hangingPunct="1">
              <a:lnSpc>
                <a:spcPct val="112000"/>
              </a:lnSpc>
              <a:spcBef>
                <a:spcPct val="0"/>
              </a:spcBef>
              <a:buFont typeface="Wingdings" panose="05000000000000000000" pitchFamily="2" charset="2"/>
              <a:buAutoNum type="arabicPeriod"/>
              <a:defRPr/>
            </a:pPr>
            <a:r>
              <a:rPr lang="zh-CN" altLang="en-US" sz="2900" dirty="0" smtClean="0">
                <a:latin typeface="Times New Roman" pitchFamily="18" charset="0"/>
                <a:sym typeface="Symbol" pitchFamily="18" charset="2"/>
              </a:rPr>
              <a:t>对任意的</a:t>
            </a:r>
            <a:r>
              <a:rPr lang="en-US" altLang="zh-CN" sz="2900" dirty="0" err="1" smtClean="0">
                <a:latin typeface="Times New Roman" pitchFamily="18" charset="0"/>
                <a:sym typeface="Symbol" pitchFamily="18" charset="2"/>
              </a:rPr>
              <a:t>vP</a:t>
            </a:r>
            <a:r>
              <a:rPr lang="en-US" altLang="zh-CN" sz="2900" dirty="0" smtClean="0">
                <a:latin typeface="Times New Roman" pitchFamily="18" charset="0"/>
                <a:sym typeface="Symbol" pitchFamily="18" charset="2"/>
              </a:rPr>
              <a:t>-{</a:t>
            </a:r>
            <a:r>
              <a:rPr lang="en-US" altLang="zh-CN" sz="2900" dirty="0" smtClean="0">
                <a:latin typeface="Times New Roman" pitchFamily="18" charset="0"/>
              </a:rPr>
              <a:t>u</a:t>
            </a:r>
            <a:r>
              <a:rPr lang="en-US" altLang="zh-CN" sz="2900" baseline="-25000" dirty="0" smtClean="0">
                <a:latin typeface="Times New Roman" pitchFamily="18" charset="0"/>
              </a:rPr>
              <a:t>0</a:t>
            </a:r>
            <a:r>
              <a:rPr lang="en-US" altLang="zh-CN" sz="2900" dirty="0" smtClean="0">
                <a:latin typeface="Times New Roman" pitchFamily="18" charset="0"/>
                <a:sym typeface="Symbol" pitchFamily="18" charset="2"/>
              </a:rPr>
              <a:t>}，</a:t>
            </a:r>
            <a:r>
              <a:rPr lang="zh-CN" altLang="en-US" sz="2900" dirty="0" smtClean="0">
                <a:latin typeface="Times New Roman" pitchFamily="18" charset="0"/>
                <a:sym typeface="Symbol" pitchFamily="18" charset="2"/>
              </a:rPr>
              <a:t>设</a:t>
            </a:r>
            <a:r>
              <a:rPr lang="en-US" altLang="zh-CN" sz="2900" dirty="0" smtClean="0">
                <a:latin typeface="Times New Roman" pitchFamily="18" charset="0"/>
                <a:sym typeface="Symbol" pitchFamily="18" charset="2"/>
              </a:rPr>
              <a:t>l(v)</a:t>
            </a:r>
            <a:r>
              <a:rPr lang="zh-CN" altLang="en-US" sz="2900" dirty="0" smtClean="0">
                <a:latin typeface="Times New Roman" pitchFamily="18" charset="0"/>
                <a:sym typeface="Symbol" pitchFamily="18" charset="2"/>
              </a:rPr>
              <a:t>表示从</a:t>
            </a:r>
            <a:r>
              <a:rPr lang="en-US" altLang="zh-CN" sz="2900" dirty="0" smtClean="0">
                <a:latin typeface="Times New Roman" pitchFamily="18" charset="0"/>
              </a:rPr>
              <a:t>u</a:t>
            </a:r>
            <a:r>
              <a:rPr lang="en-US" altLang="zh-CN" sz="2900" baseline="-25000" dirty="0" smtClean="0">
                <a:latin typeface="Times New Roman" pitchFamily="18" charset="0"/>
              </a:rPr>
              <a:t>0</a:t>
            </a:r>
            <a:r>
              <a:rPr lang="zh-CN" altLang="en-US" sz="2900" dirty="0" smtClean="0">
                <a:latin typeface="Times New Roman" pitchFamily="18" charset="0"/>
              </a:rPr>
              <a:t>仅经过</a:t>
            </a:r>
            <a:r>
              <a:rPr lang="en-US" altLang="zh-CN" sz="2900" dirty="0" smtClean="0">
                <a:latin typeface="Times New Roman" pitchFamily="18" charset="0"/>
              </a:rPr>
              <a:t>S</a:t>
            </a:r>
            <a:r>
              <a:rPr lang="zh-CN" altLang="en-US" sz="2900" dirty="0" smtClean="0">
                <a:latin typeface="Times New Roman" pitchFamily="18" charset="0"/>
              </a:rPr>
              <a:t>中点到</a:t>
            </a:r>
            <a:r>
              <a:rPr lang="en-US" altLang="zh-CN" sz="2900" dirty="0" smtClean="0">
                <a:latin typeface="Times New Roman" pitchFamily="18" charset="0"/>
              </a:rPr>
              <a:t>v</a:t>
            </a:r>
            <a:r>
              <a:rPr lang="zh-CN" altLang="en-US" sz="2900" dirty="0" smtClean="0">
                <a:latin typeface="Times New Roman" pitchFamily="18" charset="0"/>
              </a:rPr>
              <a:t>的最短路的带权长度。若不存在这样的路，置</a:t>
            </a:r>
            <a:r>
              <a:rPr lang="en-US" altLang="zh-CN" sz="2900" dirty="0" smtClean="0">
                <a:latin typeface="Times New Roman" pitchFamily="18" charset="0"/>
                <a:sym typeface="Symbol" pitchFamily="18" charset="2"/>
              </a:rPr>
              <a:t>l(v)= </a:t>
            </a:r>
            <a:r>
              <a:rPr lang="en-US" altLang="zh-CN" sz="2900" dirty="0" smtClean="0">
                <a:latin typeface="宋体" pitchFamily="2" charset="-122"/>
              </a:rPr>
              <a:t>∞。</a:t>
            </a:r>
            <a:endParaRPr lang="zh-CN" altLang="en-US" sz="2900" dirty="0" smtClean="0">
              <a:latin typeface="宋体" pitchFamily="2" charset="-122"/>
            </a:endParaRPr>
          </a:p>
          <a:p>
            <a:pPr marL="514350" indent="-514350" eaLnBrk="1" hangingPunct="1">
              <a:lnSpc>
                <a:spcPct val="105000"/>
              </a:lnSpc>
              <a:spcBef>
                <a:spcPct val="0"/>
              </a:spcBef>
              <a:buFont typeface="Wingdings" panose="05000000000000000000" pitchFamily="2" charset="2"/>
              <a:buAutoNum type="arabicPeriod"/>
              <a:defRPr/>
            </a:pPr>
            <a:endParaRPr lang="zh-CN" altLang="en-US" sz="2800" dirty="0" smtClean="0">
              <a:latin typeface="Times New Roman" pitchFamily="18" charset="0"/>
              <a:sym typeface="Symbol"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13722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2321C7E2-28F1-4789-9B76-1B3077E6E3A0}" type="slidenum">
              <a:rPr kumimoji="0" lang="zh-CN" altLang="en-US" sz="1400" b="0" smtClean="0"/>
              <a:pPr>
                <a:spcBef>
                  <a:spcPct val="0"/>
                </a:spcBef>
                <a:buClrTx/>
                <a:buFontTx/>
                <a:buNone/>
              </a:pPr>
              <a:t>83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7587">
                                            <p:txEl>
                                              <p:pRg st="4" end="4"/>
                                            </p:txEl>
                                          </p:spTgt>
                                        </p:tgtEl>
                                        <p:attrNameLst>
                                          <p:attrName>style.visibility</p:attrName>
                                        </p:attrNameLst>
                                      </p:cBhvr>
                                      <p:to>
                                        <p:strVal val="visible"/>
                                      </p:to>
                                    </p:set>
                                    <p:anim calcmode="lin" valueType="num">
                                      <p:cBhvr additive="base">
                                        <p:cTn id="7" dur="500" fill="hold"/>
                                        <p:tgtEl>
                                          <p:spTgt spid="6758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5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7587">
                                            <p:txEl>
                                              <p:pRg st="5" end="5"/>
                                            </p:txEl>
                                          </p:spTgt>
                                        </p:tgtEl>
                                        <p:attrNameLst>
                                          <p:attrName>style.visibility</p:attrName>
                                        </p:attrNameLst>
                                      </p:cBhvr>
                                      <p:to>
                                        <p:strVal val="visible"/>
                                      </p:to>
                                    </p:set>
                                    <p:anim calcmode="lin" valueType="num">
                                      <p:cBhvr additive="base">
                                        <p:cTn id="13" dur="500" fill="hold"/>
                                        <p:tgtEl>
                                          <p:spTgt spid="6758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758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3825" y="107950"/>
            <a:ext cx="8991600" cy="708025"/>
          </a:xfrm>
        </p:spPr>
        <p:txBody>
          <a:bodyPr/>
          <a:lstStyle/>
          <a:p>
            <a:pPr algn="l">
              <a:defRPr/>
            </a:pPr>
            <a:r>
              <a:rPr lang="en-US" altLang="zh-CN" sz="3600" dirty="0">
                <a:latin typeface="Times New Roman" pitchFamily="18" charset="0"/>
                <a:ea typeface="宋体" pitchFamily="2" charset="-122"/>
              </a:rPr>
              <a:t>Dijkstra</a:t>
            </a:r>
            <a:r>
              <a:rPr lang="zh-CN" altLang="en-US" sz="4000" dirty="0" smtClean="0">
                <a:latin typeface="Times New Roman" pitchFamily="18" charset="0"/>
                <a:ea typeface="宋体" pitchFamily="2" charset="-122"/>
              </a:rPr>
              <a:t>算法</a:t>
            </a:r>
            <a:r>
              <a:rPr lang="en-US" altLang="zh-CN" sz="4000" dirty="0" smtClean="0">
                <a:latin typeface="Times New Roman" pitchFamily="18" charset="0"/>
                <a:ea typeface="宋体" pitchFamily="2" charset="-122"/>
              </a:rPr>
              <a:t>(</a:t>
            </a:r>
            <a:r>
              <a:rPr lang="zh-CN" altLang="en-US" sz="3200" dirty="0" smtClean="0">
                <a:latin typeface="Times New Roman" pitchFamily="18" charset="0"/>
                <a:ea typeface="宋体" pitchFamily="2" charset="-122"/>
              </a:rPr>
              <a:t>求</a:t>
            </a:r>
            <a:r>
              <a:rPr lang="en-US" altLang="zh-CN" sz="3200" dirty="0" smtClean="0">
                <a:latin typeface="Times New Roman" pitchFamily="18" charset="0"/>
                <a:ea typeface="宋体" pitchFamily="2" charset="-122"/>
              </a:rPr>
              <a:t>u0</a:t>
            </a:r>
            <a:r>
              <a:rPr lang="zh-CN" altLang="en-US" sz="3200" dirty="0" smtClean="0">
                <a:latin typeface="Times New Roman" pitchFamily="18" charset="0"/>
                <a:ea typeface="宋体" pitchFamily="2" charset="-122"/>
              </a:rPr>
              <a:t>到其它各点的最短路和距离</a:t>
            </a:r>
            <a:r>
              <a:rPr lang="en-US" altLang="zh-CN" sz="4000" dirty="0" smtClean="0">
                <a:latin typeface="Times New Roman" pitchFamily="18" charset="0"/>
                <a:ea typeface="宋体" pitchFamily="2" charset="-122"/>
              </a:rPr>
              <a:t>)</a:t>
            </a:r>
            <a:endParaRPr lang="zh-CN" altLang="en-US" sz="4000" dirty="0">
              <a:latin typeface="Times New Roman" pitchFamily="18" charset="0"/>
              <a:ea typeface="宋体" pitchFamily="2" charset="-122"/>
            </a:endParaRPr>
          </a:p>
        </p:txBody>
      </p:sp>
      <p:sp>
        <p:nvSpPr>
          <p:cNvPr id="75779" name="Rectangle 3"/>
          <p:cNvSpPr>
            <a:spLocks noGrp="1" noChangeArrowheads="1"/>
          </p:cNvSpPr>
          <p:nvPr>
            <p:ph type="body" idx="1"/>
          </p:nvPr>
        </p:nvSpPr>
        <p:spPr>
          <a:xfrm>
            <a:off x="228600" y="990600"/>
            <a:ext cx="8763000" cy="1143000"/>
          </a:xfrm>
        </p:spPr>
        <p:txBody>
          <a:bodyPr/>
          <a:lstStyle/>
          <a:p>
            <a:pPr>
              <a:buFont typeface="Wingdings" panose="05000000000000000000" pitchFamily="2" charset="2"/>
              <a:buNone/>
            </a:pPr>
            <a:r>
              <a:rPr lang="zh-CN" altLang="en-US" smtClean="0">
                <a:solidFill>
                  <a:schemeClr val="tx2"/>
                </a:solidFill>
                <a:latin typeface="Times New Roman" panose="02020603050405020304" pitchFamily="18" charset="0"/>
              </a:rPr>
              <a:t>(1)</a:t>
            </a:r>
            <a:r>
              <a:rPr lang="zh-CN" altLang="en-US" smtClean="0">
                <a:latin typeface="Times New Roman" panose="02020603050405020304" pitchFamily="18" charset="0"/>
              </a:rPr>
              <a:t>初始化，令</a:t>
            </a:r>
            <a:r>
              <a:rPr lang="en-US" altLang="zh-CN" smtClean="0">
                <a:latin typeface="Times New Roman" panose="02020603050405020304" pitchFamily="18" charset="0"/>
              </a:rPr>
              <a:t>S={u</a:t>
            </a:r>
            <a:r>
              <a:rPr lang="en-US" altLang="zh-CN" baseline="-30000" smtClean="0">
                <a:latin typeface="Times New Roman" panose="02020603050405020304" pitchFamily="18" charset="0"/>
              </a:rPr>
              <a:t>0</a:t>
            </a:r>
            <a:r>
              <a:rPr lang="en-US" altLang="zh-CN" smtClean="0">
                <a:latin typeface="Times New Roman" panose="02020603050405020304" pitchFamily="18" charset="0"/>
              </a:rPr>
              <a:t>}，S’=P-S，</a:t>
            </a:r>
            <a:r>
              <a:rPr lang="zh-CN" altLang="en-US" smtClean="0">
                <a:latin typeface="Times New Roman" panose="02020603050405020304" pitchFamily="18" charset="0"/>
              </a:rPr>
              <a:t>对 </a:t>
            </a:r>
            <a:r>
              <a:rPr lang="en-US" altLang="zh-CN" smtClean="0">
                <a:latin typeface="Times New Roman" panose="02020603050405020304" pitchFamily="18" charset="0"/>
              </a:rPr>
              <a:t>S’</a:t>
            </a:r>
            <a:r>
              <a:rPr lang="zh-CN" altLang="en-US" smtClean="0">
                <a:latin typeface="Times New Roman" panose="02020603050405020304" pitchFamily="18" charset="0"/>
              </a:rPr>
              <a:t>中每一个定点</a:t>
            </a:r>
            <a:r>
              <a:rPr lang="en-US" altLang="zh-CN" smtClean="0">
                <a:latin typeface="Times New Roman" panose="02020603050405020304" pitchFamily="18" charset="0"/>
              </a:rPr>
              <a:t>v, </a:t>
            </a:r>
            <a:r>
              <a:rPr lang="zh-CN" altLang="en-US" smtClean="0">
                <a:latin typeface="Times New Roman" panose="02020603050405020304" pitchFamily="18" charset="0"/>
              </a:rPr>
              <a:t>令</a:t>
            </a:r>
            <a:r>
              <a:rPr lang="en-US" altLang="zh-CN" smtClean="0">
                <a:latin typeface="Times New Roman" panose="02020603050405020304" pitchFamily="18" charset="0"/>
              </a:rPr>
              <a:t>l(v)=w(u</a:t>
            </a:r>
            <a:r>
              <a:rPr lang="en-US" altLang="zh-CN" baseline="-25000" smtClean="0">
                <a:latin typeface="Times New Roman" panose="02020603050405020304" pitchFamily="18" charset="0"/>
              </a:rPr>
              <a:t>0</a:t>
            </a:r>
            <a:r>
              <a:rPr lang="en-US" altLang="zh-CN" smtClean="0">
                <a:latin typeface="Times New Roman" panose="02020603050405020304" pitchFamily="18" charset="0"/>
              </a:rPr>
              <a:t>,v)；</a:t>
            </a:r>
          </a:p>
        </p:txBody>
      </p:sp>
      <p:sp>
        <p:nvSpPr>
          <p:cNvPr id="122889" name="Rectangle 8"/>
          <p:cNvSpPr>
            <a:spLocks noRot="1" noChangeAspect="1" noMove="1" noResize="1" noEditPoints="1" noAdjustHandles="1" noChangeArrowheads="1" noChangeShapeType="1" noTextEdit="1"/>
          </p:cNvSpPr>
          <p:nvPr/>
        </p:nvSpPr>
        <p:spPr bwMode="auto">
          <a:xfrm>
            <a:off x="214313" y="2133602"/>
            <a:ext cx="8929687" cy="636841"/>
          </a:xfrm>
          <a:prstGeom prst="rect">
            <a:avLst/>
          </a:prstGeom>
          <a:blipFill rotWithShape="0">
            <a:blip r:embed="rId3"/>
            <a:stretch>
              <a:fillRect l="-1706" t="-9615" b="-29808"/>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grpSp>
        <p:nvGrpSpPr>
          <p:cNvPr id="139269" name="Group 16"/>
          <p:cNvGrpSpPr>
            <a:grpSpLocks/>
          </p:cNvGrpSpPr>
          <p:nvPr/>
        </p:nvGrpSpPr>
        <p:grpSpPr bwMode="auto">
          <a:xfrm>
            <a:off x="228600" y="2819400"/>
            <a:ext cx="8610600" cy="3563938"/>
            <a:chOff x="144" y="1776"/>
            <a:chExt cx="5424" cy="1881"/>
          </a:xfrm>
        </p:grpSpPr>
        <p:sp>
          <p:nvSpPr>
            <p:cNvPr id="139272" name="Rectangle 11"/>
            <p:cNvSpPr>
              <a:spLocks noChangeArrowheads="1"/>
            </p:cNvSpPr>
            <p:nvPr/>
          </p:nvSpPr>
          <p:spPr bwMode="auto">
            <a:xfrm>
              <a:off x="144" y="1776"/>
              <a:ext cx="5424"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65150" indent="-565150">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a:solidFill>
                    <a:schemeClr val="tx2"/>
                  </a:solidFill>
                  <a:latin typeface="Times New Roman" panose="02020603050405020304" pitchFamily="18" charset="0"/>
                </a:rPr>
                <a:t>(3)</a:t>
              </a:r>
              <a:r>
                <a:rPr lang="zh-CN" altLang="en-US">
                  <a:latin typeface="Times New Roman" panose="02020603050405020304" pitchFamily="18" charset="0"/>
                </a:rPr>
                <a:t> 若</a:t>
              </a:r>
              <a:r>
                <a:rPr lang="en-US" altLang="zh-CN">
                  <a:latin typeface="Times New Roman" panose="02020603050405020304" pitchFamily="18" charset="0"/>
                </a:rPr>
                <a:t>S=P，</a:t>
              </a:r>
              <a:r>
                <a:rPr lang="zh-CN" altLang="en-US">
                  <a:latin typeface="Times New Roman" panose="02020603050405020304" pitchFamily="18" charset="0"/>
                </a:rPr>
                <a:t>则终止；否则令</a:t>
              </a:r>
              <a:r>
                <a:rPr lang="en-US" altLang="zh-CN">
                  <a:latin typeface="Times New Roman" panose="02020603050405020304" pitchFamily="18" charset="0"/>
                </a:rPr>
                <a:t>S=S</a:t>
              </a:r>
              <a:r>
                <a:rPr lang="zh-CN" altLang="en-US">
                  <a:latin typeface="Times New Roman" panose="02020603050405020304" pitchFamily="18" charset="0"/>
                </a:rPr>
                <a:t>∪{</a:t>
              </a:r>
              <a:r>
                <a:rPr lang="en-US" altLang="zh-CN">
                  <a:latin typeface="Times New Roman" panose="02020603050405020304" pitchFamily="18" charset="0"/>
                </a:rPr>
                <a:t>u</a:t>
              </a:r>
              <a:r>
                <a:rPr lang="en-US" altLang="zh-CN" baseline="-25000">
                  <a:latin typeface="Times New Roman" panose="02020603050405020304" pitchFamily="18" charset="0"/>
                </a:rPr>
                <a:t>i</a:t>
              </a:r>
              <a:r>
                <a:rPr lang="en-US" altLang="zh-CN">
                  <a:latin typeface="Times New Roman" panose="02020603050405020304" pitchFamily="18" charset="0"/>
                </a:rPr>
                <a:t>}， S’=S’-</a:t>
              </a:r>
              <a:r>
                <a:rPr lang="zh-CN" altLang="en-US">
                  <a:latin typeface="Times New Roman" panose="02020603050405020304" pitchFamily="18" charset="0"/>
                </a:rPr>
                <a:t>{</a:t>
              </a:r>
              <a:r>
                <a:rPr lang="en-US" altLang="zh-CN">
                  <a:latin typeface="Times New Roman" panose="02020603050405020304" pitchFamily="18" charset="0"/>
                </a:rPr>
                <a:t>u</a:t>
              </a:r>
              <a:r>
                <a:rPr lang="en-US" altLang="zh-CN" baseline="-25000">
                  <a:latin typeface="Times New Roman" panose="02020603050405020304" pitchFamily="18" charset="0"/>
                </a:rPr>
                <a:t>i</a:t>
              </a:r>
              <a:r>
                <a:rPr lang="en-US" altLang="zh-CN">
                  <a:latin typeface="Times New Roman" panose="02020603050405020304" pitchFamily="18" charset="0"/>
                </a:rPr>
                <a:t>},</a:t>
              </a:r>
              <a:r>
                <a:rPr lang="zh-CN" altLang="en-US">
                  <a:latin typeface="Times New Roman" panose="02020603050405020304" pitchFamily="18" charset="0"/>
                </a:rPr>
                <a:t>对 </a:t>
              </a:r>
              <a:r>
                <a:rPr lang="en-US" altLang="zh-CN">
                  <a:latin typeface="Times New Roman" panose="02020603050405020304" pitchFamily="18" charset="0"/>
                </a:rPr>
                <a:t>S’</a:t>
              </a:r>
              <a:r>
                <a:rPr lang="zh-CN" altLang="en-US">
                  <a:latin typeface="Times New Roman" panose="02020603050405020304" pitchFamily="18" charset="0"/>
                </a:rPr>
                <a:t>中每一个定点</a:t>
              </a:r>
              <a:r>
                <a:rPr lang="en-US" altLang="zh-CN">
                  <a:latin typeface="Times New Roman" panose="02020603050405020304" pitchFamily="18" charset="0"/>
                </a:rPr>
                <a:t>v，</a:t>
              </a:r>
              <a:r>
                <a:rPr lang="zh-CN" altLang="en-US">
                  <a:latin typeface="Times New Roman" panose="02020603050405020304" pitchFamily="18" charset="0"/>
                </a:rPr>
                <a:t>计算</a:t>
              </a:r>
            </a:p>
          </p:txBody>
        </p:sp>
        <p:sp>
          <p:nvSpPr>
            <p:cNvPr id="122888" name="Rectangle 14"/>
            <p:cNvSpPr>
              <a:spLocks noRot="1" noChangeAspect="1" noMove="1" noResize="1" noEditPoints="1" noAdjustHandles="1" noChangeArrowheads="1" noChangeShapeType="1" noTextEdit="1"/>
            </p:cNvSpPr>
            <p:nvPr/>
          </p:nvSpPr>
          <p:spPr bwMode="auto">
            <a:xfrm>
              <a:off x="573" y="2540"/>
              <a:ext cx="4086" cy="1117"/>
            </a:xfrm>
            <a:prstGeom prst="rect">
              <a:avLst/>
            </a:prstGeom>
            <a:blipFill rotWithShape="0">
              <a:blip r:embed="rId4"/>
              <a:stretch>
                <a:fillRect l="-2538" t="-2594"/>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grpSp>
      <p:sp>
        <p:nvSpPr>
          <p:cNvPr id="2" name="页脚占位符 1"/>
          <p:cNvSpPr>
            <a:spLocks noGrp="1"/>
          </p:cNvSpPr>
          <p:nvPr>
            <p:ph type="ftr" sz="quarter" idx="11"/>
          </p:nvPr>
        </p:nvSpPr>
        <p:spPr/>
        <p:txBody>
          <a:bodyPr/>
          <a:lstStyle/>
          <a:p>
            <a:pPr>
              <a:defRPr/>
            </a:pPr>
            <a:endParaRPr lang="en-US" altLang="zh-CN"/>
          </a:p>
        </p:txBody>
      </p:sp>
      <p:sp>
        <p:nvSpPr>
          <p:cNvPr id="139271"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393D51A-0568-47FE-949B-04886856D042}" type="slidenum">
              <a:rPr kumimoji="0" lang="zh-CN" altLang="en-US" sz="1400" b="0" smtClean="0"/>
              <a:pPr>
                <a:spcBef>
                  <a:spcPct val="0"/>
                </a:spcBef>
                <a:buClrTx/>
                <a:buFontTx/>
                <a:buNone/>
              </a:pPr>
              <a:t>84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animEffect transition="in" filter="wipe(left)">
                                      <p:cBhvr>
                                        <p:cTn id="7" dur="500"/>
                                        <p:tgtEl>
                                          <p:spTgt spid="757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build="p"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69863" y="66675"/>
            <a:ext cx="8153400" cy="647700"/>
          </a:xfrm>
        </p:spPr>
        <p:txBody>
          <a:bodyPr/>
          <a:lstStyle/>
          <a:p>
            <a:pPr algn="l">
              <a:defRPr/>
            </a:pPr>
            <a:r>
              <a:rPr lang="en-US" altLang="zh-CN" sz="3600" dirty="0">
                <a:latin typeface="Times New Roman" pitchFamily="18" charset="0"/>
                <a:ea typeface="宋体" pitchFamily="2" charset="-122"/>
              </a:rPr>
              <a:t>Dijkstra</a:t>
            </a:r>
            <a:r>
              <a:rPr lang="zh-CN" altLang="en-US" sz="3600" dirty="0">
                <a:latin typeface="Times New Roman" pitchFamily="18" charset="0"/>
                <a:ea typeface="宋体" pitchFamily="2" charset="-122"/>
              </a:rPr>
              <a:t>算法</a:t>
            </a:r>
          </a:p>
        </p:txBody>
      </p:sp>
      <p:sp>
        <p:nvSpPr>
          <p:cNvPr id="141315" name="Rectangle 3"/>
          <p:cNvSpPr>
            <a:spLocks noGrp="1" noChangeArrowheads="1"/>
          </p:cNvSpPr>
          <p:nvPr>
            <p:ph type="body" idx="1"/>
          </p:nvPr>
        </p:nvSpPr>
        <p:spPr>
          <a:xfrm>
            <a:off x="192088" y="636588"/>
            <a:ext cx="8763000" cy="685800"/>
          </a:xfrm>
        </p:spPr>
        <p:txBody>
          <a:bodyPr/>
          <a:lstStyle/>
          <a:p>
            <a:r>
              <a:rPr lang="zh-CN" altLang="en-US" smtClean="0"/>
              <a:t>例：求</a:t>
            </a:r>
            <a:r>
              <a:rPr lang="en-US" altLang="zh-CN" smtClean="0"/>
              <a:t>u0</a:t>
            </a:r>
            <a:r>
              <a:rPr lang="zh-CN" altLang="en-US" smtClean="0"/>
              <a:t>到其余各点的最短路和距离</a:t>
            </a:r>
          </a:p>
        </p:txBody>
      </p:sp>
      <p:grpSp>
        <p:nvGrpSpPr>
          <p:cNvPr id="141316" name="Group 4"/>
          <p:cNvGrpSpPr>
            <a:grpSpLocks/>
          </p:cNvGrpSpPr>
          <p:nvPr/>
        </p:nvGrpSpPr>
        <p:grpSpPr bwMode="auto">
          <a:xfrm>
            <a:off x="623888" y="1355725"/>
            <a:ext cx="7029450" cy="3981450"/>
            <a:chOff x="576" y="1200"/>
            <a:chExt cx="4429" cy="2544"/>
          </a:xfrm>
        </p:grpSpPr>
        <p:sp>
          <p:nvSpPr>
            <p:cNvPr id="141320" name="Text Box 5"/>
            <p:cNvSpPr txBox="1">
              <a:spLocks noChangeArrowheads="1"/>
            </p:cNvSpPr>
            <p:nvPr/>
          </p:nvSpPr>
          <p:spPr bwMode="auto">
            <a:xfrm>
              <a:off x="1728" y="3340"/>
              <a:ext cx="26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b</a:t>
              </a:r>
              <a:endParaRPr lang="en-US" altLang="zh-CN" sz="3600" b="0" baseline="-25000">
                <a:solidFill>
                  <a:schemeClr val="tx2"/>
                </a:solidFill>
                <a:latin typeface="Times New Roman" panose="02020603050405020304" pitchFamily="18" charset="0"/>
              </a:endParaRPr>
            </a:p>
          </p:txBody>
        </p:sp>
        <p:sp>
          <p:nvSpPr>
            <p:cNvPr id="141321" name="Line 6"/>
            <p:cNvSpPr>
              <a:spLocks noChangeShapeType="1"/>
            </p:cNvSpPr>
            <p:nvPr/>
          </p:nvSpPr>
          <p:spPr bwMode="auto">
            <a:xfrm flipV="1">
              <a:off x="1870" y="2427"/>
              <a:ext cx="1670"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2" name="Line 7"/>
            <p:cNvSpPr>
              <a:spLocks noChangeShapeType="1"/>
            </p:cNvSpPr>
            <p:nvPr/>
          </p:nvSpPr>
          <p:spPr bwMode="auto">
            <a:xfrm flipV="1">
              <a:off x="1870" y="1591"/>
              <a:ext cx="1670" cy="90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3" name="Line 8"/>
            <p:cNvSpPr>
              <a:spLocks noChangeShapeType="1"/>
            </p:cNvSpPr>
            <p:nvPr/>
          </p:nvSpPr>
          <p:spPr bwMode="auto">
            <a:xfrm flipH="1" flipV="1">
              <a:off x="939" y="2430"/>
              <a:ext cx="2563" cy="90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4" name="Line 9"/>
            <p:cNvSpPr>
              <a:spLocks noChangeShapeType="1"/>
            </p:cNvSpPr>
            <p:nvPr/>
          </p:nvSpPr>
          <p:spPr bwMode="auto">
            <a:xfrm flipH="1" flipV="1">
              <a:off x="1931" y="1635"/>
              <a:ext cx="2719" cy="792"/>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5" name="Line 10"/>
            <p:cNvSpPr>
              <a:spLocks noChangeShapeType="1"/>
            </p:cNvSpPr>
            <p:nvPr/>
          </p:nvSpPr>
          <p:spPr bwMode="auto">
            <a:xfrm flipV="1">
              <a:off x="1905"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6" name="Line 11"/>
            <p:cNvSpPr>
              <a:spLocks noChangeShapeType="1"/>
            </p:cNvSpPr>
            <p:nvPr/>
          </p:nvSpPr>
          <p:spPr bwMode="auto">
            <a:xfrm flipV="1">
              <a:off x="3514" y="1661"/>
              <a:ext cx="0" cy="167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27" name="Text Box 12"/>
            <p:cNvSpPr txBox="1">
              <a:spLocks noChangeArrowheads="1"/>
            </p:cNvSpPr>
            <p:nvPr/>
          </p:nvSpPr>
          <p:spPr bwMode="auto">
            <a:xfrm>
              <a:off x="576" y="2120"/>
              <a:ext cx="2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a</a:t>
              </a:r>
              <a:endParaRPr lang="en-US" altLang="zh-CN" sz="3600" b="0" baseline="-25000">
                <a:solidFill>
                  <a:schemeClr val="tx2"/>
                </a:solidFill>
                <a:latin typeface="Times New Roman" panose="02020603050405020304" pitchFamily="18" charset="0"/>
              </a:endParaRPr>
            </a:p>
          </p:txBody>
        </p:sp>
        <p:sp>
          <p:nvSpPr>
            <p:cNvPr id="141328" name="Text Box 13"/>
            <p:cNvSpPr txBox="1">
              <a:spLocks noChangeArrowheads="1"/>
            </p:cNvSpPr>
            <p:nvPr/>
          </p:nvSpPr>
          <p:spPr bwMode="auto">
            <a:xfrm>
              <a:off x="3408" y="3341"/>
              <a:ext cx="244"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c</a:t>
              </a:r>
              <a:endParaRPr lang="en-US" altLang="zh-CN" sz="3600" b="0" baseline="-25000">
                <a:solidFill>
                  <a:schemeClr val="tx2"/>
                </a:solidFill>
                <a:latin typeface="Times New Roman" panose="02020603050405020304" pitchFamily="18" charset="0"/>
              </a:endParaRPr>
            </a:p>
          </p:txBody>
        </p:sp>
        <p:sp>
          <p:nvSpPr>
            <p:cNvPr id="141329" name="Text Box 14"/>
            <p:cNvSpPr txBox="1">
              <a:spLocks noChangeArrowheads="1"/>
            </p:cNvSpPr>
            <p:nvPr/>
          </p:nvSpPr>
          <p:spPr bwMode="auto">
            <a:xfrm>
              <a:off x="4746" y="2235"/>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d</a:t>
              </a:r>
              <a:endParaRPr lang="en-US" altLang="zh-CN" sz="3600" b="0" baseline="-25000">
                <a:solidFill>
                  <a:schemeClr val="tx2"/>
                </a:solidFill>
                <a:latin typeface="Times New Roman" panose="02020603050405020304" pitchFamily="18" charset="0"/>
              </a:endParaRPr>
            </a:p>
          </p:txBody>
        </p:sp>
        <p:sp>
          <p:nvSpPr>
            <p:cNvPr id="141330" name="Text Box 15"/>
            <p:cNvSpPr txBox="1">
              <a:spLocks noChangeArrowheads="1"/>
            </p:cNvSpPr>
            <p:nvPr/>
          </p:nvSpPr>
          <p:spPr bwMode="auto">
            <a:xfrm>
              <a:off x="1241"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141331" name="Text Box 16"/>
            <p:cNvSpPr txBox="1">
              <a:spLocks noChangeArrowheads="1"/>
            </p:cNvSpPr>
            <p:nvPr/>
          </p:nvSpPr>
          <p:spPr bwMode="auto">
            <a:xfrm>
              <a:off x="2700" y="326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141332" name="Text Box 17"/>
            <p:cNvSpPr txBox="1">
              <a:spLocks noChangeArrowheads="1"/>
            </p:cNvSpPr>
            <p:nvPr/>
          </p:nvSpPr>
          <p:spPr bwMode="auto">
            <a:xfrm>
              <a:off x="1164" y="2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141333" name="Line 18"/>
            <p:cNvSpPr>
              <a:spLocks noChangeShapeType="1"/>
            </p:cNvSpPr>
            <p:nvPr/>
          </p:nvSpPr>
          <p:spPr bwMode="auto">
            <a:xfrm>
              <a:off x="939" y="2468"/>
              <a:ext cx="966"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4" name="Line 19"/>
            <p:cNvSpPr>
              <a:spLocks noChangeShapeType="1"/>
            </p:cNvSpPr>
            <p:nvPr/>
          </p:nvSpPr>
          <p:spPr bwMode="auto">
            <a:xfrm>
              <a:off x="1905" y="33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5" name="Line 20"/>
            <p:cNvSpPr>
              <a:spLocks noChangeShapeType="1"/>
            </p:cNvSpPr>
            <p:nvPr/>
          </p:nvSpPr>
          <p:spPr bwMode="auto">
            <a:xfrm flipV="1">
              <a:off x="3537" y="2453"/>
              <a:ext cx="1148" cy="905"/>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6" name="Line 21"/>
            <p:cNvSpPr>
              <a:spLocks noChangeShapeType="1"/>
            </p:cNvSpPr>
            <p:nvPr/>
          </p:nvSpPr>
          <p:spPr bwMode="auto">
            <a:xfrm>
              <a:off x="939" y="2468"/>
              <a:ext cx="374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7" name="Line 22"/>
            <p:cNvSpPr>
              <a:spLocks noChangeShapeType="1"/>
            </p:cNvSpPr>
            <p:nvPr/>
          </p:nvSpPr>
          <p:spPr bwMode="auto">
            <a:xfrm flipV="1">
              <a:off x="939" y="1632"/>
              <a:ext cx="966"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8" name="Line 23"/>
            <p:cNvSpPr>
              <a:spLocks noChangeShapeType="1"/>
            </p:cNvSpPr>
            <p:nvPr/>
          </p:nvSpPr>
          <p:spPr bwMode="auto">
            <a:xfrm>
              <a:off x="1905" y="1632"/>
              <a:ext cx="163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39" name="Line 24"/>
            <p:cNvSpPr>
              <a:spLocks noChangeShapeType="1"/>
            </p:cNvSpPr>
            <p:nvPr/>
          </p:nvSpPr>
          <p:spPr bwMode="auto">
            <a:xfrm>
              <a:off x="3537" y="1632"/>
              <a:ext cx="1148" cy="836"/>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1340"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1"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2"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3"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4"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5"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6" name="Text Box 31"/>
            <p:cNvSpPr txBox="1">
              <a:spLocks noChangeArrowheads="1"/>
            </p:cNvSpPr>
            <p:nvPr/>
          </p:nvSpPr>
          <p:spPr bwMode="auto">
            <a:xfrm>
              <a:off x="1824" y="1200"/>
              <a:ext cx="212"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f</a:t>
              </a:r>
              <a:endParaRPr lang="en-US" altLang="zh-CN" sz="3600" b="0" baseline="-25000">
                <a:solidFill>
                  <a:schemeClr val="tx2"/>
                </a:solidFill>
                <a:latin typeface="Times New Roman" panose="02020603050405020304" pitchFamily="18" charset="0"/>
              </a:endParaRPr>
            </a:p>
          </p:txBody>
        </p:sp>
        <p:sp>
          <p:nvSpPr>
            <p:cNvPr id="141347" name="Text Box 32"/>
            <p:cNvSpPr txBox="1">
              <a:spLocks noChangeArrowheads="1"/>
            </p:cNvSpPr>
            <p:nvPr/>
          </p:nvSpPr>
          <p:spPr bwMode="auto">
            <a:xfrm>
              <a:off x="3477" y="1200"/>
              <a:ext cx="24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e</a:t>
              </a:r>
              <a:endParaRPr lang="en-US" altLang="zh-CN" sz="3600" b="0" baseline="-25000">
                <a:solidFill>
                  <a:schemeClr val="tx2"/>
                </a:solidFill>
                <a:latin typeface="Times New Roman" panose="02020603050405020304" pitchFamily="18" charset="0"/>
              </a:endParaRPr>
            </a:p>
          </p:txBody>
        </p:sp>
        <p:sp>
          <p:nvSpPr>
            <p:cNvPr id="141348"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49"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41350" name="Text Box 35"/>
            <p:cNvSpPr txBox="1">
              <a:spLocks noChangeArrowheads="1"/>
            </p:cNvSpPr>
            <p:nvPr/>
          </p:nvSpPr>
          <p:spPr bwMode="auto">
            <a:xfrm>
              <a:off x="1414" y="2177"/>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8</a:t>
              </a:r>
              <a:endParaRPr lang="en-US" altLang="zh-CN" sz="2800" b="0" baseline="-25000">
                <a:latin typeface="Times New Roman" panose="02020603050405020304" pitchFamily="18" charset="0"/>
              </a:endParaRPr>
            </a:p>
          </p:txBody>
        </p:sp>
        <p:sp>
          <p:nvSpPr>
            <p:cNvPr id="141351" name="Text Box 36"/>
            <p:cNvSpPr txBox="1">
              <a:spLocks noChangeArrowheads="1"/>
            </p:cNvSpPr>
            <p:nvPr/>
          </p:nvSpPr>
          <p:spPr bwMode="auto">
            <a:xfrm>
              <a:off x="1740"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141352" name="Text Box 37"/>
            <p:cNvSpPr txBox="1">
              <a:spLocks noChangeArrowheads="1"/>
            </p:cNvSpPr>
            <p:nvPr/>
          </p:nvSpPr>
          <p:spPr bwMode="auto">
            <a:xfrm>
              <a:off x="1741" y="2841"/>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141353" name="Text Box 38"/>
            <p:cNvSpPr txBox="1">
              <a:spLocks noChangeArrowheads="1"/>
            </p:cNvSpPr>
            <p:nvPr/>
          </p:nvSpPr>
          <p:spPr bwMode="auto">
            <a:xfrm>
              <a:off x="2125" y="26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141354" name="Text Box 39"/>
            <p:cNvSpPr txBox="1">
              <a:spLocks noChangeArrowheads="1"/>
            </p:cNvSpPr>
            <p:nvPr/>
          </p:nvSpPr>
          <p:spPr bwMode="auto">
            <a:xfrm>
              <a:off x="2832" y="26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55" name="Text Box 40"/>
            <p:cNvSpPr txBox="1">
              <a:spLocks noChangeArrowheads="1"/>
            </p:cNvSpPr>
            <p:nvPr/>
          </p:nvSpPr>
          <p:spPr bwMode="auto">
            <a:xfrm>
              <a:off x="3506" y="27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4</a:t>
              </a:r>
              <a:endParaRPr lang="en-US" altLang="zh-CN" sz="2800" b="0" baseline="-25000">
                <a:latin typeface="Times New Roman" panose="02020603050405020304" pitchFamily="18" charset="0"/>
              </a:endParaRPr>
            </a:p>
          </p:txBody>
        </p:sp>
        <p:sp>
          <p:nvSpPr>
            <p:cNvPr id="141356" name="Text Box 41"/>
            <p:cNvSpPr txBox="1">
              <a:spLocks noChangeArrowheads="1"/>
            </p:cNvSpPr>
            <p:nvPr/>
          </p:nvSpPr>
          <p:spPr bwMode="auto">
            <a:xfrm>
              <a:off x="2688" y="218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7</a:t>
              </a:r>
              <a:endParaRPr lang="en-US" altLang="zh-CN" sz="2800" b="0" baseline="-25000">
                <a:latin typeface="Times New Roman" panose="02020603050405020304" pitchFamily="18" charset="0"/>
              </a:endParaRPr>
            </a:p>
          </p:txBody>
        </p:sp>
        <p:sp>
          <p:nvSpPr>
            <p:cNvPr id="141357" name="Text Box 42"/>
            <p:cNvSpPr txBox="1">
              <a:spLocks noChangeArrowheads="1"/>
            </p:cNvSpPr>
            <p:nvPr/>
          </p:nvSpPr>
          <p:spPr bwMode="auto">
            <a:xfrm>
              <a:off x="2256"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141358" name="Text Box 43"/>
            <p:cNvSpPr txBox="1">
              <a:spLocks noChangeArrowheads="1"/>
            </p:cNvSpPr>
            <p:nvPr/>
          </p:nvSpPr>
          <p:spPr bwMode="auto">
            <a:xfrm>
              <a:off x="2989" y="192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59" name="Text Box 44"/>
            <p:cNvSpPr txBox="1">
              <a:spLocks noChangeArrowheads="1"/>
            </p:cNvSpPr>
            <p:nvPr/>
          </p:nvSpPr>
          <p:spPr bwMode="auto">
            <a:xfrm>
              <a:off x="3469" y="172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5</a:t>
              </a:r>
              <a:endParaRPr lang="en-US" altLang="zh-CN" sz="2800" b="0" baseline="-25000">
                <a:latin typeface="Times New Roman" panose="02020603050405020304" pitchFamily="18" charset="0"/>
              </a:endParaRPr>
            </a:p>
          </p:txBody>
        </p:sp>
        <p:sp>
          <p:nvSpPr>
            <p:cNvPr id="141360" name="Text Box 45"/>
            <p:cNvSpPr txBox="1">
              <a:spLocks noChangeArrowheads="1"/>
            </p:cNvSpPr>
            <p:nvPr/>
          </p:nvSpPr>
          <p:spPr bwMode="auto">
            <a:xfrm>
              <a:off x="4044" y="283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6</a:t>
              </a:r>
              <a:endParaRPr lang="en-US" altLang="zh-CN" sz="2800" b="0" baseline="-25000">
                <a:latin typeface="Times New Roman" panose="02020603050405020304" pitchFamily="18" charset="0"/>
              </a:endParaRPr>
            </a:p>
          </p:txBody>
        </p:sp>
        <p:sp>
          <p:nvSpPr>
            <p:cNvPr id="141361" name="Text Box 46"/>
            <p:cNvSpPr txBox="1">
              <a:spLocks noChangeArrowheads="1"/>
            </p:cNvSpPr>
            <p:nvPr/>
          </p:nvSpPr>
          <p:spPr bwMode="auto">
            <a:xfrm>
              <a:off x="3948" y="2409"/>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3</a:t>
              </a:r>
              <a:endParaRPr lang="en-US" altLang="zh-CN" sz="2800" b="0" baseline="-25000">
                <a:latin typeface="Times New Roman" panose="02020603050405020304" pitchFamily="18" charset="0"/>
              </a:endParaRPr>
            </a:p>
          </p:txBody>
        </p:sp>
        <p:sp>
          <p:nvSpPr>
            <p:cNvPr id="141362" name="Text Box 47"/>
            <p:cNvSpPr txBox="1">
              <a:spLocks noChangeArrowheads="1"/>
            </p:cNvSpPr>
            <p:nvPr/>
          </p:nvSpPr>
          <p:spPr bwMode="auto">
            <a:xfrm>
              <a:off x="2640" y="1344"/>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2</a:t>
              </a:r>
              <a:endParaRPr lang="en-US" altLang="zh-CN" sz="2800" b="0" baseline="-25000">
                <a:latin typeface="Times New Roman" panose="02020603050405020304" pitchFamily="18" charset="0"/>
              </a:endParaRPr>
            </a:p>
          </p:txBody>
        </p:sp>
        <p:sp>
          <p:nvSpPr>
            <p:cNvPr id="141363" name="Text Box 48"/>
            <p:cNvSpPr txBox="1">
              <a:spLocks noChangeArrowheads="1"/>
            </p:cNvSpPr>
            <p:nvPr/>
          </p:nvSpPr>
          <p:spPr bwMode="auto">
            <a:xfrm>
              <a:off x="4032" y="177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800" b="0">
                  <a:latin typeface="Times New Roman" panose="02020603050405020304" pitchFamily="18" charset="0"/>
                </a:rPr>
                <a:t>1</a:t>
              </a:r>
              <a:endParaRPr lang="en-US" altLang="zh-CN" sz="2800" b="0" baseline="-25000">
                <a:latin typeface="Times New Roman" panose="02020603050405020304" pitchFamily="18" charset="0"/>
              </a:endParaRPr>
            </a:p>
          </p:txBody>
        </p:sp>
        <p:sp>
          <p:nvSpPr>
            <p:cNvPr id="141364" name="Text Box 49"/>
            <p:cNvSpPr txBox="1">
              <a:spLocks noChangeArrowheads="1"/>
            </p:cNvSpPr>
            <p:nvPr/>
          </p:nvSpPr>
          <p:spPr bwMode="auto">
            <a:xfrm>
              <a:off x="1900" y="2380"/>
              <a:ext cx="3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u</a:t>
              </a:r>
              <a:r>
                <a:rPr lang="en-US" altLang="zh-CN" sz="3600" b="0" baseline="-25000">
                  <a:solidFill>
                    <a:schemeClr val="tx2"/>
                  </a:solidFill>
                  <a:latin typeface="Times New Roman" panose="02020603050405020304" pitchFamily="18" charset="0"/>
                </a:rPr>
                <a:t>0</a:t>
              </a:r>
            </a:p>
          </p:txBody>
        </p:sp>
        <p:sp>
          <p:nvSpPr>
            <p:cNvPr id="141365" name="Text Box 50"/>
            <p:cNvSpPr txBox="1">
              <a:spLocks noChangeArrowheads="1"/>
            </p:cNvSpPr>
            <p:nvPr/>
          </p:nvSpPr>
          <p:spPr bwMode="auto">
            <a:xfrm>
              <a:off x="3504" y="2331"/>
              <a:ext cx="259"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3600" b="0">
                  <a:solidFill>
                    <a:schemeClr val="tx2"/>
                  </a:solidFill>
                  <a:latin typeface="Times New Roman" panose="02020603050405020304" pitchFamily="18" charset="0"/>
                </a:rPr>
                <a:t>g</a:t>
              </a:r>
              <a:endParaRPr lang="en-US" altLang="zh-CN" sz="3600" b="0" baseline="-25000">
                <a:solidFill>
                  <a:schemeClr val="tx2"/>
                </a:solidFill>
                <a:latin typeface="Times New Roman" panose="02020603050405020304" pitchFamily="18" charset="0"/>
              </a:endParaRPr>
            </a:p>
          </p:txBody>
        </p:sp>
      </p:grpSp>
      <p:sp>
        <p:nvSpPr>
          <p:cNvPr id="141317" name="文本框 2"/>
          <p:cNvSpPr txBox="1">
            <a:spLocks noChangeArrowheads="1"/>
          </p:cNvSpPr>
          <p:nvPr/>
        </p:nvSpPr>
        <p:spPr bwMode="auto">
          <a:xfrm>
            <a:off x="925513" y="5715000"/>
            <a:ext cx="64246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b="0">
                <a:latin typeface="Times New Roman" panose="02020603050405020304" pitchFamily="18" charset="0"/>
                <a:hlinkClick r:id="rId3" action="ppaction://hlinksldjump"/>
              </a:rPr>
              <a:t>2</a:t>
            </a:r>
            <a:r>
              <a:rPr lang="en-US" altLang="zh-CN" b="0">
                <a:latin typeface="Times New Roman" panose="02020603050405020304" pitchFamily="18" charset="0"/>
              </a:rPr>
              <a:t>     </a:t>
            </a:r>
            <a:r>
              <a:rPr lang="en-US" altLang="zh-CN" b="0">
                <a:latin typeface="Times New Roman" panose="02020603050405020304" pitchFamily="18" charset="0"/>
                <a:hlinkClick r:id="rId4" action="ppaction://hlinksldjump"/>
              </a:rPr>
              <a:t>3</a:t>
            </a:r>
            <a:r>
              <a:rPr lang="en-US" altLang="zh-CN" b="0">
                <a:latin typeface="Times New Roman" panose="02020603050405020304" pitchFamily="18" charset="0"/>
              </a:rPr>
              <a:t>    </a:t>
            </a:r>
            <a:r>
              <a:rPr lang="en-US" altLang="zh-CN" b="0">
                <a:latin typeface="Times New Roman" panose="02020603050405020304" pitchFamily="18" charset="0"/>
                <a:hlinkClick r:id="rId5" action="ppaction://hlinksldjump"/>
              </a:rPr>
              <a:t>4,5  </a:t>
            </a:r>
            <a:r>
              <a:rPr lang="en-US" altLang="zh-CN" b="0">
                <a:latin typeface="Times New Roman" panose="02020603050405020304" pitchFamily="18" charset="0"/>
              </a:rPr>
              <a:t>    </a:t>
            </a:r>
            <a:r>
              <a:rPr lang="en-US" altLang="zh-CN" b="0">
                <a:latin typeface="Times New Roman" panose="02020603050405020304" pitchFamily="18" charset="0"/>
                <a:hlinkClick r:id="rId6" action="ppaction://hlinksldjump"/>
              </a:rPr>
              <a:t>6,7</a:t>
            </a:r>
            <a:endParaRPr lang="zh-CN" altLang="en-US"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41319"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F35473F5-DED2-40D0-83D2-A3D866B1AEA1}" type="slidenum">
              <a:rPr kumimoji="0" lang="zh-CN" altLang="en-US" sz="1400" b="0" smtClean="0"/>
              <a:pPr>
                <a:spcBef>
                  <a:spcPct val="0"/>
                </a:spcBef>
                <a:buClrTx/>
                <a:buFontTx/>
                <a:buNone/>
              </a:pPr>
              <a:t>85</a:t>
            </a:fld>
            <a:endParaRPr kumimoji="0" lang="en-US" altLang="zh-CN" sz="1400" b="0" smtClean="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76200" y="106363"/>
            <a:ext cx="8153400" cy="646112"/>
          </a:xfrm>
        </p:spPr>
        <p:txBody>
          <a:bodyPr/>
          <a:lstStyle/>
          <a:p>
            <a:pPr algn="l">
              <a:defRPr/>
            </a:pPr>
            <a:r>
              <a:rPr lang="en-US" altLang="zh-CN" sz="3600" dirty="0">
                <a:latin typeface="Times New Roman" pitchFamily="18" charset="0"/>
                <a:ea typeface="宋体" pitchFamily="2" charset="-122"/>
              </a:rPr>
              <a:t>Dijkstra</a:t>
            </a:r>
            <a:r>
              <a:rPr lang="zh-CN" altLang="en-US" sz="3600" dirty="0">
                <a:latin typeface="Times New Roman" pitchFamily="18" charset="0"/>
                <a:ea typeface="宋体" pitchFamily="2" charset="-122"/>
              </a:rPr>
              <a:t>算法执行过程</a:t>
            </a:r>
          </a:p>
        </p:txBody>
      </p:sp>
      <p:grpSp>
        <p:nvGrpSpPr>
          <p:cNvPr id="143363" name="Group 241"/>
          <p:cNvGrpSpPr>
            <a:grpSpLocks/>
          </p:cNvGrpSpPr>
          <p:nvPr/>
        </p:nvGrpSpPr>
        <p:grpSpPr bwMode="auto">
          <a:xfrm>
            <a:off x="228600" y="1362075"/>
            <a:ext cx="8686800" cy="542925"/>
            <a:chOff x="144" y="858"/>
            <a:chExt cx="5472" cy="342"/>
          </a:xfrm>
        </p:grpSpPr>
        <p:sp>
          <p:nvSpPr>
            <p:cNvPr id="143473" name="Rectangle 77"/>
            <p:cNvSpPr>
              <a:spLocks noChangeArrowheads="1"/>
            </p:cNvSpPr>
            <p:nvPr/>
          </p:nvSpPr>
          <p:spPr bwMode="auto">
            <a:xfrm>
              <a:off x="5184" y="858"/>
              <a:ext cx="432"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l(g)</a:t>
              </a:r>
              <a:endParaRPr lang="zh-CN" altLang="en-US" sz="2800">
                <a:latin typeface="Times New Roman" panose="02020603050405020304" pitchFamily="18" charset="0"/>
              </a:endParaRPr>
            </a:p>
          </p:txBody>
        </p:sp>
        <p:sp>
          <p:nvSpPr>
            <p:cNvPr id="143474" name="Rectangle 76"/>
            <p:cNvSpPr>
              <a:spLocks noChangeArrowheads="1"/>
            </p:cNvSpPr>
            <p:nvPr/>
          </p:nvSpPr>
          <p:spPr bwMode="auto">
            <a:xfrm>
              <a:off x="4800"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l(f)</a:t>
              </a:r>
              <a:endParaRPr lang="zh-CN" altLang="en-US" sz="2800">
                <a:latin typeface="Times New Roman" panose="02020603050405020304" pitchFamily="18" charset="0"/>
              </a:endParaRPr>
            </a:p>
          </p:txBody>
        </p:sp>
        <p:sp>
          <p:nvSpPr>
            <p:cNvPr id="143475" name="Rectangle 75"/>
            <p:cNvSpPr>
              <a:spLocks noChangeArrowheads="1"/>
            </p:cNvSpPr>
            <p:nvPr/>
          </p:nvSpPr>
          <p:spPr bwMode="auto">
            <a:xfrm>
              <a:off x="4416"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l(e)</a:t>
              </a:r>
              <a:endParaRPr lang="zh-CN" altLang="en-US" sz="2800">
                <a:latin typeface="Times New Roman" panose="02020603050405020304" pitchFamily="18" charset="0"/>
              </a:endParaRPr>
            </a:p>
          </p:txBody>
        </p:sp>
        <p:sp>
          <p:nvSpPr>
            <p:cNvPr id="143476" name="Rectangle 74"/>
            <p:cNvSpPr>
              <a:spLocks noChangeArrowheads="1"/>
            </p:cNvSpPr>
            <p:nvPr/>
          </p:nvSpPr>
          <p:spPr bwMode="auto">
            <a:xfrm>
              <a:off x="4032"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l(d)</a:t>
              </a:r>
              <a:endParaRPr lang="zh-CN" altLang="en-US" sz="2800">
                <a:latin typeface="Times New Roman" panose="02020603050405020304" pitchFamily="18" charset="0"/>
              </a:endParaRPr>
            </a:p>
          </p:txBody>
        </p:sp>
        <p:sp>
          <p:nvSpPr>
            <p:cNvPr id="143477" name="Rectangle 73"/>
            <p:cNvSpPr>
              <a:spLocks noChangeArrowheads="1"/>
            </p:cNvSpPr>
            <p:nvPr/>
          </p:nvSpPr>
          <p:spPr bwMode="auto">
            <a:xfrm>
              <a:off x="3648"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l(c)</a:t>
              </a:r>
              <a:endParaRPr lang="zh-CN" altLang="en-US" sz="2800">
                <a:latin typeface="Times New Roman" panose="02020603050405020304" pitchFamily="18" charset="0"/>
              </a:endParaRPr>
            </a:p>
          </p:txBody>
        </p:sp>
        <p:sp>
          <p:nvSpPr>
            <p:cNvPr id="143478" name="Rectangle 72"/>
            <p:cNvSpPr>
              <a:spLocks noChangeArrowheads="1"/>
            </p:cNvSpPr>
            <p:nvPr/>
          </p:nvSpPr>
          <p:spPr bwMode="auto">
            <a:xfrm>
              <a:off x="3264"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l(b)</a:t>
              </a:r>
              <a:endParaRPr lang="zh-CN" altLang="en-US" sz="2800">
                <a:latin typeface="Times New Roman" panose="02020603050405020304" pitchFamily="18" charset="0"/>
              </a:endParaRPr>
            </a:p>
          </p:txBody>
        </p:sp>
        <p:sp>
          <p:nvSpPr>
            <p:cNvPr id="143479" name="Rectangle 71"/>
            <p:cNvSpPr>
              <a:spLocks noChangeArrowheads="1"/>
            </p:cNvSpPr>
            <p:nvPr/>
          </p:nvSpPr>
          <p:spPr bwMode="auto">
            <a:xfrm>
              <a:off x="2880" y="858"/>
              <a:ext cx="38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l(a)</a:t>
              </a:r>
            </a:p>
          </p:txBody>
        </p:sp>
        <p:sp>
          <p:nvSpPr>
            <p:cNvPr id="143480" name="Rectangle 70"/>
            <p:cNvSpPr>
              <a:spLocks noChangeArrowheads="1"/>
            </p:cNvSpPr>
            <p:nvPr/>
          </p:nvSpPr>
          <p:spPr bwMode="auto">
            <a:xfrm>
              <a:off x="1776" y="858"/>
              <a:ext cx="1104"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S’</a:t>
              </a:r>
            </a:p>
          </p:txBody>
        </p:sp>
        <p:sp>
          <p:nvSpPr>
            <p:cNvPr id="143481" name="Rectangle 69"/>
            <p:cNvSpPr>
              <a:spLocks noChangeArrowheads="1"/>
            </p:cNvSpPr>
            <p:nvPr/>
          </p:nvSpPr>
          <p:spPr bwMode="auto">
            <a:xfrm>
              <a:off x="480" y="858"/>
              <a:ext cx="129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lgn="ctr" eaLnBrk="1" hangingPunct="1">
                <a:buFont typeface="Wingdings" panose="05000000000000000000" pitchFamily="2" charset="2"/>
                <a:buNone/>
              </a:pPr>
              <a:r>
                <a:rPr lang="en-US" altLang="zh-CN" sz="2800">
                  <a:latin typeface="Times New Roman" panose="02020603050405020304" pitchFamily="18" charset="0"/>
                </a:rPr>
                <a:t>S</a:t>
              </a:r>
            </a:p>
          </p:txBody>
        </p:sp>
        <p:sp>
          <p:nvSpPr>
            <p:cNvPr id="143482" name="Rectangle 68"/>
            <p:cNvSpPr>
              <a:spLocks noChangeArrowheads="1"/>
            </p:cNvSpPr>
            <p:nvPr/>
          </p:nvSpPr>
          <p:spPr bwMode="auto">
            <a:xfrm>
              <a:off x="144" y="858"/>
              <a:ext cx="336" cy="3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en-US" altLang="zh-CN" sz="2800">
                <a:solidFill>
                  <a:schemeClr val="tx2"/>
                </a:solidFill>
                <a:latin typeface="Times New Roman" panose="02020603050405020304" pitchFamily="18" charset="0"/>
              </a:endParaRPr>
            </a:p>
          </p:txBody>
        </p:sp>
        <p:sp>
          <p:nvSpPr>
            <p:cNvPr id="143483" name="Line 178"/>
            <p:cNvSpPr>
              <a:spLocks noChangeShapeType="1"/>
            </p:cNvSpPr>
            <p:nvPr/>
          </p:nvSpPr>
          <p:spPr bwMode="auto">
            <a:xfrm>
              <a:off x="144" y="858"/>
              <a:ext cx="5472"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484" name="Line 179"/>
            <p:cNvSpPr>
              <a:spLocks noChangeShapeType="1"/>
            </p:cNvSpPr>
            <p:nvPr/>
          </p:nvSpPr>
          <p:spPr bwMode="auto">
            <a:xfrm>
              <a:off x="144" y="1200"/>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 name="Group 242"/>
          <p:cNvGrpSpPr>
            <a:grpSpLocks/>
          </p:cNvGrpSpPr>
          <p:nvPr/>
        </p:nvGrpSpPr>
        <p:grpSpPr bwMode="auto">
          <a:xfrm>
            <a:off x="228600" y="1905000"/>
            <a:ext cx="8686800" cy="517525"/>
            <a:chOff x="144" y="1200"/>
            <a:chExt cx="5472" cy="326"/>
          </a:xfrm>
        </p:grpSpPr>
        <p:sp>
          <p:nvSpPr>
            <p:cNvPr id="143462" name="Rectangle 88"/>
            <p:cNvSpPr>
              <a:spLocks noChangeArrowheads="1"/>
            </p:cNvSpPr>
            <p:nvPr/>
          </p:nvSpPr>
          <p:spPr bwMode="auto">
            <a:xfrm>
              <a:off x="5184" y="1200"/>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7</a:t>
              </a:r>
            </a:p>
          </p:txBody>
        </p:sp>
        <p:sp>
          <p:nvSpPr>
            <p:cNvPr id="143463" name="Rectangle 87"/>
            <p:cNvSpPr>
              <a:spLocks noChangeArrowheads="1"/>
            </p:cNvSpPr>
            <p:nvPr/>
          </p:nvSpPr>
          <p:spPr bwMode="auto">
            <a:xfrm>
              <a:off x="4800"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1</a:t>
              </a:r>
              <a:endParaRPr lang="en-US" altLang="zh-CN" sz="2800">
                <a:solidFill>
                  <a:schemeClr val="tx2"/>
                </a:solidFill>
              </a:endParaRPr>
            </a:p>
            <a:p>
              <a:pPr eaLnBrk="1" hangingPunct="1">
                <a:buFont typeface="Wingdings" panose="05000000000000000000" pitchFamily="2" charset="2"/>
                <a:buNone/>
              </a:pPr>
              <a:endParaRPr lang="zh-CN" altLang="en-US" sz="2800">
                <a:solidFill>
                  <a:schemeClr val="tx2"/>
                </a:solidFill>
              </a:endParaRPr>
            </a:p>
          </p:txBody>
        </p:sp>
        <p:sp>
          <p:nvSpPr>
            <p:cNvPr id="143464" name="Rectangle 86"/>
            <p:cNvSpPr>
              <a:spLocks noChangeArrowheads="1"/>
            </p:cNvSpPr>
            <p:nvPr/>
          </p:nvSpPr>
          <p:spPr bwMode="auto">
            <a:xfrm>
              <a:off x="4416"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2</a:t>
              </a:r>
            </a:p>
          </p:txBody>
        </p:sp>
        <p:sp>
          <p:nvSpPr>
            <p:cNvPr id="143465" name="Rectangle 85"/>
            <p:cNvSpPr>
              <a:spLocks noChangeArrowheads="1"/>
            </p:cNvSpPr>
            <p:nvPr/>
          </p:nvSpPr>
          <p:spPr bwMode="auto">
            <a:xfrm>
              <a:off x="4032"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latin typeface="宋体" panose="02010600030101010101" pitchFamily="2" charset="-122"/>
                </a:rPr>
                <a:t>∞</a:t>
              </a:r>
              <a:endParaRPr lang="zh-CN" altLang="en-US" sz="2800">
                <a:latin typeface="宋体" panose="02010600030101010101" pitchFamily="2" charset="-122"/>
              </a:endParaRPr>
            </a:p>
          </p:txBody>
        </p:sp>
        <p:sp>
          <p:nvSpPr>
            <p:cNvPr id="143466" name="Rectangle 84"/>
            <p:cNvSpPr>
              <a:spLocks noChangeArrowheads="1"/>
            </p:cNvSpPr>
            <p:nvPr/>
          </p:nvSpPr>
          <p:spPr bwMode="auto">
            <a:xfrm>
              <a:off x="3648"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latin typeface="宋体" panose="02010600030101010101" pitchFamily="2" charset="-122"/>
                </a:rPr>
                <a:t>∞</a:t>
              </a:r>
              <a:endParaRPr lang="zh-CN" altLang="en-US" sz="2800">
                <a:latin typeface="宋体" panose="02010600030101010101" pitchFamily="2" charset="-122"/>
              </a:endParaRPr>
            </a:p>
          </p:txBody>
        </p:sp>
        <p:sp>
          <p:nvSpPr>
            <p:cNvPr id="143467" name="Rectangle 83"/>
            <p:cNvSpPr>
              <a:spLocks noChangeArrowheads="1"/>
            </p:cNvSpPr>
            <p:nvPr/>
          </p:nvSpPr>
          <p:spPr bwMode="auto">
            <a:xfrm>
              <a:off x="3264"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4</a:t>
              </a:r>
            </a:p>
          </p:txBody>
        </p:sp>
        <p:sp>
          <p:nvSpPr>
            <p:cNvPr id="143468" name="Rectangle 82"/>
            <p:cNvSpPr>
              <a:spLocks noChangeArrowheads="1"/>
            </p:cNvSpPr>
            <p:nvPr/>
          </p:nvSpPr>
          <p:spPr bwMode="auto">
            <a:xfrm>
              <a:off x="2880" y="120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8</a:t>
              </a:r>
            </a:p>
          </p:txBody>
        </p:sp>
        <p:sp>
          <p:nvSpPr>
            <p:cNvPr id="143469" name="Rectangle 81"/>
            <p:cNvSpPr>
              <a:spLocks noChangeArrowheads="1"/>
            </p:cNvSpPr>
            <p:nvPr/>
          </p:nvSpPr>
          <p:spPr bwMode="auto">
            <a:xfrm>
              <a:off x="1776" y="1200"/>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abcdefg</a:t>
              </a:r>
            </a:p>
          </p:txBody>
        </p:sp>
        <p:sp>
          <p:nvSpPr>
            <p:cNvPr id="143470" name="Rectangle 80"/>
            <p:cNvSpPr>
              <a:spLocks noChangeArrowheads="1"/>
            </p:cNvSpPr>
            <p:nvPr/>
          </p:nvSpPr>
          <p:spPr bwMode="auto">
            <a:xfrm>
              <a:off x="480" y="120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a:t>
              </a:r>
              <a:endParaRPr lang="en-US" altLang="zh-CN" sz="2800"/>
            </a:p>
          </p:txBody>
        </p:sp>
        <p:sp>
          <p:nvSpPr>
            <p:cNvPr id="143471" name="Rectangle 79"/>
            <p:cNvSpPr>
              <a:spLocks noChangeArrowheads="1"/>
            </p:cNvSpPr>
            <p:nvPr/>
          </p:nvSpPr>
          <p:spPr bwMode="auto">
            <a:xfrm>
              <a:off x="144" y="1200"/>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1</a:t>
              </a:r>
            </a:p>
          </p:txBody>
        </p:sp>
        <p:sp>
          <p:nvSpPr>
            <p:cNvPr id="143472" name="Line 180"/>
            <p:cNvSpPr>
              <a:spLocks noChangeShapeType="1"/>
            </p:cNvSpPr>
            <p:nvPr/>
          </p:nvSpPr>
          <p:spPr bwMode="auto">
            <a:xfrm>
              <a:off x="144" y="1526"/>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 name="Group 243"/>
          <p:cNvGrpSpPr>
            <a:grpSpLocks/>
          </p:cNvGrpSpPr>
          <p:nvPr/>
        </p:nvGrpSpPr>
        <p:grpSpPr bwMode="auto">
          <a:xfrm>
            <a:off x="228600" y="2422525"/>
            <a:ext cx="8686800" cy="517525"/>
            <a:chOff x="144" y="1526"/>
            <a:chExt cx="5472" cy="326"/>
          </a:xfrm>
        </p:grpSpPr>
        <p:sp>
          <p:nvSpPr>
            <p:cNvPr id="143451" name="Rectangle 99"/>
            <p:cNvSpPr>
              <a:spLocks noChangeArrowheads="1"/>
            </p:cNvSpPr>
            <p:nvPr/>
          </p:nvSpPr>
          <p:spPr bwMode="auto">
            <a:xfrm>
              <a:off x="5184" y="152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7</a:t>
              </a:r>
            </a:p>
          </p:txBody>
        </p:sp>
        <p:sp>
          <p:nvSpPr>
            <p:cNvPr id="143452" name="Rectangle 98"/>
            <p:cNvSpPr>
              <a:spLocks noChangeArrowheads="1"/>
            </p:cNvSpPr>
            <p:nvPr/>
          </p:nvSpPr>
          <p:spPr bwMode="auto">
            <a:xfrm>
              <a:off x="4800"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53" name="Rectangle 97"/>
            <p:cNvSpPr>
              <a:spLocks noChangeArrowheads="1"/>
            </p:cNvSpPr>
            <p:nvPr/>
          </p:nvSpPr>
          <p:spPr bwMode="auto">
            <a:xfrm>
              <a:off x="4416"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2</a:t>
              </a:r>
            </a:p>
          </p:txBody>
        </p:sp>
        <p:sp>
          <p:nvSpPr>
            <p:cNvPr id="143454" name="Rectangle 96"/>
            <p:cNvSpPr>
              <a:spLocks noChangeArrowheads="1"/>
            </p:cNvSpPr>
            <p:nvPr/>
          </p:nvSpPr>
          <p:spPr bwMode="auto">
            <a:xfrm>
              <a:off x="4032"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4</a:t>
              </a:r>
            </a:p>
          </p:txBody>
        </p:sp>
        <p:sp>
          <p:nvSpPr>
            <p:cNvPr id="143455" name="Rectangle 95"/>
            <p:cNvSpPr>
              <a:spLocks noChangeArrowheads="1"/>
            </p:cNvSpPr>
            <p:nvPr/>
          </p:nvSpPr>
          <p:spPr bwMode="auto">
            <a:xfrm>
              <a:off x="3648"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latin typeface="宋体" panose="02010600030101010101" pitchFamily="2" charset="-122"/>
                </a:rPr>
                <a:t>∞</a:t>
              </a:r>
              <a:endParaRPr lang="zh-CN" altLang="en-US" sz="2800">
                <a:latin typeface="宋体" panose="02010600030101010101" pitchFamily="2" charset="-122"/>
              </a:endParaRPr>
            </a:p>
          </p:txBody>
        </p:sp>
        <p:sp>
          <p:nvSpPr>
            <p:cNvPr id="143456" name="Rectangle 94"/>
            <p:cNvSpPr>
              <a:spLocks noChangeArrowheads="1"/>
            </p:cNvSpPr>
            <p:nvPr/>
          </p:nvSpPr>
          <p:spPr bwMode="auto">
            <a:xfrm>
              <a:off x="3264"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4</a:t>
              </a:r>
            </a:p>
          </p:txBody>
        </p:sp>
        <p:sp>
          <p:nvSpPr>
            <p:cNvPr id="143457" name="Rectangle 93"/>
            <p:cNvSpPr>
              <a:spLocks noChangeArrowheads="1"/>
            </p:cNvSpPr>
            <p:nvPr/>
          </p:nvSpPr>
          <p:spPr bwMode="auto">
            <a:xfrm>
              <a:off x="2880" y="152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8</a:t>
              </a:r>
            </a:p>
          </p:txBody>
        </p:sp>
        <p:sp>
          <p:nvSpPr>
            <p:cNvPr id="143458" name="Rectangle 92"/>
            <p:cNvSpPr>
              <a:spLocks noChangeArrowheads="1"/>
            </p:cNvSpPr>
            <p:nvPr/>
          </p:nvSpPr>
          <p:spPr bwMode="auto">
            <a:xfrm>
              <a:off x="1776" y="1526"/>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abcdeg</a:t>
              </a:r>
              <a:endParaRPr lang="zh-CN" altLang="en-US" sz="2800"/>
            </a:p>
          </p:txBody>
        </p:sp>
        <p:sp>
          <p:nvSpPr>
            <p:cNvPr id="143459" name="Rectangle 91"/>
            <p:cNvSpPr>
              <a:spLocks noChangeArrowheads="1"/>
            </p:cNvSpPr>
            <p:nvPr/>
          </p:nvSpPr>
          <p:spPr bwMode="auto">
            <a:xfrm>
              <a:off x="480" y="1526"/>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a:t>
              </a:r>
              <a:endParaRPr lang="zh-CN" altLang="en-US" sz="2800"/>
            </a:p>
          </p:txBody>
        </p:sp>
        <p:sp>
          <p:nvSpPr>
            <p:cNvPr id="143460" name="Rectangle 90"/>
            <p:cNvSpPr>
              <a:spLocks noChangeArrowheads="1"/>
            </p:cNvSpPr>
            <p:nvPr/>
          </p:nvSpPr>
          <p:spPr bwMode="auto">
            <a:xfrm>
              <a:off x="144" y="1526"/>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2</a:t>
              </a:r>
            </a:p>
          </p:txBody>
        </p:sp>
        <p:sp>
          <p:nvSpPr>
            <p:cNvPr id="143461" name="Line 181"/>
            <p:cNvSpPr>
              <a:spLocks noChangeShapeType="1"/>
            </p:cNvSpPr>
            <p:nvPr/>
          </p:nvSpPr>
          <p:spPr bwMode="auto">
            <a:xfrm>
              <a:off x="144" y="1852"/>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 name="Group 244"/>
          <p:cNvGrpSpPr>
            <a:grpSpLocks/>
          </p:cNvGrpSpPr>
          <p:nvPr/>
        </p:nvGrpSpPr>
        <p:grpSpPr bwMode="auto">
          <a:xfrm>
            <a:off x="228600" y="2873375"/>
            <a:ext cx="8686800" cy="517525"/>
            <a:chOff x="144" y="1852"/>
            <a:chExt cx="5472" cy="326"/>
          </a:xfrm>
        </p:grpSpPr>
        <p:sp>
          <p:nvSpPr>
            <p:cNvPr id="143440" name="Rectangle 110"/>
            <p:cNvSpPr>
              <a:spLocks noChangeArrowheads="1"/>
            </p:cNvSpPr>
            <p:nvPr/>
          </p:nvSpPr>
          <p:spPr bwMode="auto">
            <a:xfrm>
              <a:off x="5184" y="1852"/>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7</a:t>
              </a:r>
            </a:p>
          </p:txBody>
        </p:sp>
        <p:sp>
          <p:nvSpPr>
            <p:cNvPr id="143441" name="Rectangle 109"/>
            <p:cNvSpPr>
              <a:spLocks noChangeArrowheads="1"/>
            </p:cNvSpPr>
            <p:nvPr/>
          </p:nvSpPr>
          <p:spPr bwMode="auto">
            <a:xfrm>
              <a:off x="4800"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42" name="Rectangle 108"/>
            <p:cNvSpPr>
              <a:spLocks noChangeArrowheads="1"/>
            </p:cNvSpPr>
            <p:nvPr/>
          </p:nvSpPr>
          <p:spPr bwMode="auto">
            <a:xfrm>
              <a:off x="4416"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43" name="Rectangle 107"/>
            <p:cNvSpPr>
              <a:spLocks noChangeArrowheads="1"/>
            </p:cNvSpPr>
            <p:nvPr/>
          </p:nvSpPr>
          <p:spPr bwMode="auto">
            <a:xfrm>
              <a:off x="4032"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3</a:t>
              </a:r>
            </a:p>
          </p:txBody>
        </p:sp>
        <p:sp>
          <p:nvSpPr>
            <p:cNvPr id="143444" name="Rectangle 106"/>
            <p:cNvSpPr>
              <a:spLocks noChangeArrowheads="1"/>
            </p:cNvSpPr>
            <p:nvPr/>
          </p:nvSpPr>
          <p:spPr bwMode="auto">
            <a:xfrm>
              <a:off x="3648"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latin typeface="宋体" panose="02010600030101010101" pitchFamily="2" charset="-122"/>
                </a:rPr>
                <a:t>∞</a:t>
              </a:r>
              <a:endParaRPr lang="zh-CN" altLang="en-US" sz="2800">
                <a:latin typeface="宋体" panose="02010600030101010101" pitchFamily="2" charset="-122"/>
              </a:endParaRPr>
            </a:p>
          </p:txBody>
        </p:sp>
        <p:sp>
          <p:nvSpPr>
            <p:cNvPr id="143445" name="Rectangle 105"/>
            <p:cNvSpPr>
              <a:spLocks noChangeArrowheads="1"/>
            </p:cNvSpPr>
            <p:nvPr/>
          </p:nvSpPr>
          <p:spPr bwMode="auto">
            <a:xfrm>
              <a:off x="3264"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4</a:t>
              </a:r>
            </a:p>
          </p:txBody>
        </p:sp>
        <p:sp>
          <p:nvSpPr>
            <p:cNvPr id="143446" name="Rectangle 104"/>
            <p:cNvSpPr>
              <a:spLocks noChangeArrowheads="1"/>
            </p:cNvSpPr>
            <p:nvPr/>
          </p:nvSpPr>
          <p:spPr bwMode="auto">
            <a:xfrm>
              <a:off x="2880" y="185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8</a:t>
              </a:r>
            </a:p>
          </p:txBody>
        </p:sp>
        <p:sp>
          <p:nvSpPr>
            <p:cNvPr id="143447" name="Rectangle 103"/>
            <p:cNvSpPr>
              <a:spLocks noChangeArrowheads="1"/>
            </p:cNvSpPr>
            <p:nvPr/>
          </p:nvSpPr>
          <p:spPr bwMode="auto">
            <a:xfrm>
              <a:off x="1776" y="1852"/>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abcdg</a:t>
              </a:r>
              <a:endParaRPr lang="zh-CN" altLang="en-US" sz="2800"/>
            </a:p>
          </p:txBody>
        </p:sp>
        <p:sp>
          <p:nvSpPr>
            <p:cNvPr id="143448" name="Rectangle 102"/>
            <p:cNvSpPr>
              <a:spLocks noChangeArrowheads="1"/>
            </p:cNvSpPr>
            <p:nvPr/>
          </p:nvSpPr>
          <p:spPr bwMode="auto">
            <a:xfrm>
              <a:off x="480" y="1852"/>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a:t>
              </a:r>
              <a:endParaRPr lang="zh-CN" altLang="en-US" sz="2800"/>
            </a:p>
          </p:txBody>
        </p:sp>
        <p:sp>
          <p:nvSpPr>
            <p:cNvPr id="143449" name="Rectangle 101"/>
            <p:cNvSpPr>
              <a:spLocks noChangeArrowheads="1"/>
            </p:cNvSpPr>
            <p:nvPr/>
          </p:nvSpPr>
          <p:spPr bwMode="auto">
            <a:xfrm>
              <a:off x="144" y="1852"/>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3</a:t>
              </a:r>
            </a:p>
          </p:txBody>
        </p:sp>
        <p:sp>
          <p:nvSpPr>
            <p:cNvPr id="143450" name="Line 182"/>
            <p:cNvSpPr>
              <a:spLocks noChangeShapeType="1"/>
            </p:cNvSpPr>
            <p:nvPr/>
          </p:nvSpPr>
          <p:spPr bwMode="auto">
            <a:xfrm>
              <a:off x="144" y="2178"/>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6" name="Group 245"/>
          <p:cNvGrpSpPr>
            <a:grpSpLocks/>
          </p:cNvGrpSpPr>
          <p:nvPr/>
        </p:nvGrpSpPr>
        <p:grpSpPr bwMode="auto">
          <a:xfrm>
            <a:off x="228600" y="3390900"/>
            <a:ext cx="8686800" cy="517525"/>
            <a:chOff x="144" y="2178"/>
            <a:chExt cx="5472" cy="326"/>
          </a:xfrm>
        </p:grpSpPr>
        <p:sp>
          <p:nvSpPr>
            <p:cNvPr id="143429" name="Rectangle 121"/>
            <p:cNvSpPr>
              <a:spLocks noChangeArrowheads="1"/>
            </p:cNvSpPr>
            <p:nvPr/>
          </p:nvSpPr>
          <p:spPr bwMode="auto">
            <a:xfrm>
              <a:off x="5184" y="2178"/>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6</a:t>
              </a:r>
            </a:p>
          </p:txBody>
        </p:sp>
        <p:sp>
          <p:nvSpPr>
            <p:cNvPr id="143430" name="Rectangle 120"/>
            <p:cNvSpPr>
              <a:spLocks noChangeArrowheads="1"/>
            </p:cNvSpPr>
            <p:nvPr/>
          </p:nvSpPr>
          <p:spPr bwMode="auto">
            <a:xfrm>
              <a:off x="4800"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31" name="Rectangle 119"/>
            <p:cNvSpPr>
              <a:spLocks noChangeArrowheads="1"/>
            </p:cNvSpPr>
            <p:nvPr/>
          </p:nvSpPr>
          <p:spPr bwMode="auto">
            <a:xfrm>
              <a:off x="4416"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32" name="Rectangle 118"/>
            <p:cNvSpPr>
              <a:spLocks noChangeArrowheads="1"/>
            </p:cNvSpPr>
            <p:nvPr/>
          </p:nvSpPr>
          <p:spPr bwMode="auto">
            <a:xfrm>
              <a:off x="4032"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33" name="Rectangle 117"/>
            <p:cNvSpPr>
              <a:spLocks noChangeArrowheads="1"/>
            </p:cNvSpPr>
            <p:nvPr/>
          </p:nvSpPr>
          <p:spPr bwMode="auto">
            <a:xfrm>
              <a:off x="3648"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9</a:t>
              </a:r>
            </a:p>
          </p:txBody>
        </p:sp>
        <p:sp>
          <p:nvSpPr>
            <p:cNvPr id="143434" name="Rectangle 116"/>
            <p:cNvSpPr>
              <a:spLocks noChangeArrowheads="1"/>
            </p:cNvSpPr>
            <p:nvPr/>
          </p:nvSpPr>
          <p:spPr bwMode="auto">
            <a:xfrm>
              <a:off x="3264"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4</a:t>
              </a:r>
            </a:p>
          </p:txBody>
        </p:sp>
        <p:sp>
          <p:nvSpPr>
            <p:cNvPr id="143435" name="Rectangle 115"/>
            <p:cNvSpPr>
              <a:spLocks noChangeArrowheads="1"/>
            </p:cNvSpPr>
            <p:nvPr/>
          </p:nvSpPr>
          <p:spPr bwMode="auto">
            <a:xfrm>
              <a:off x="2880" y="2178"/>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8</a:t>
              </a:r>
            </a:p>
          </p:txBody>
        </p:sp>
        <p:sp>
          <p:nvSpPr>
            <p:cNvPr id="143436" name="Rectangle 114"/>
            <p:cNvSpPr>
              <a:spLocks noChangeArrowheads="1"/>
            </p:cNvSpPr>
            <p:nvPr/>
          </p:nvSpPr>
          <p:spPr bwMode="auto">
            <a:xfrm>
              <a:off x="1776" y="2178"/>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abcg</a:t>
              </a:r>
              <a:endParaRPr lang="zh-CN" altLang="en-US" sz="2800"/>
            </a:p>
          </p:txBody>
        </p:sp>
        <p:sp>
          <p:nvSpPr>
            <p:cNvPr id="143437" name="Rectangle 113"/>
            <p:cNvSpPr>
              <a:spLocks noChangeArrowheads="1"/>
            </p:cNvSpPr>
            <p:nvPr/>
          </p:nvSpPr>
          <p:spPr bwMode="auto">
            <a:xfrm>
              <a:off x="480" y="2178"/>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fed</a:t>
              </a:r>
              <a:endParaRPr lang="zh-CN" altLang="en-US" sz="2800"/>
            </a:p>
          </p:txBody>
        </p:sp>
        <p:sp>
          <p:nvSpPr>
            <p:cNvPr id="143438" name="Rectangle 112"/>
            <p:cNvSpPr>
              <a:spLocks noChangeArrowheads="1"/>
            </p:cNvSpPr>
            <p:nvPr/>
          </p:nvSpPr>
          <p:spPr bwMode="auto">
            <a:xfrm>
              <a:off x="144" y="2178"/>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4</a:t>
              </a:r>
            </a:p>
          </p:txBody>
        </p:sp>
        <p:sp>
          <p:nvSpPr>
            <p:cNvPr id="143439" name="Line 183"/>
            <p:cNvSpPr>
              <a:spLocks noChangeShapeType="1"/>
            </p:cNvSpPr>
            <p:nvPr/>
          </p:nvSpPr>
          <p:spPr bwMode="auto">
            <a:xfrm>
              <a:off x="144" y="2504"/>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7" name="Group 250"/>
          <p:cNvGrpSpPr>
            <a:grpSpLocks/>
          </p:cNvGrpSpPr>
          <p:nvPr/>
        </p:nvGrpSpPr>
        <p:grpSpPr bwMode="auto">
          <a:xfrm>
            <a:off x="228600" y="3975100"/>
            <a:ext cx="8686800" cy="517525"/>
            <a:chOff x="144" y="2504"/>
            <a:chExt cx="5472" cy="326"/>
          </a:xfrm>
        </p:grpSpPr>
        <p:sp>
          <p:nvSpPr>
            <p:cNvPr id="143418" name="Rectangle 132"/>
            <p:cNvSpPr>
              <a:spLocks noChangeArrowheads="1"/>
            </p:cNvSpPr>
            <p:nvPr/>
          </p:nvSpPr>
          <p:spPr bwMode="auto">
            <a:xfrm>
              <a:off x="5184" y="2504"/>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6</a:t>
              </a:r>
            </a:p>
          </p:txBody>
        </p:sp>
        <p:sp>
          <p:nvSpPr>
            <p:cNvPr id="143419" name="Rectangle 131"/>
            <p:cNvSpPr>
              <a:spLocks noChangeArrowheads="1"/>
            </p:cNvSpPr>
            <p:nvPr/>
          </p:nvSpPr>
          <p:spPr bwMode="auto">
            <a:xfrm>
              <a:off x="4800"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20" name="Rectangle 130"/>
            <p:cNvSpPr>
              <a:spLocks noChangeArrowheads="1"/>
            </p:cNvSpPr>
            <p:nvPr/>
          </p:nvSpPr>
          <p:spPr bwMode="auto">
            <a:xfrm>
              <a:off x="4416"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21" name="Rectangle 129"/>
            <p:cNvSpPr>
              <a:spLocks noChangeArrowheads="1"/>
            </p:cNvSpPr>
            <p:nvPr/>
          </p:nvSpPr>
          <p:spPr bwMode="auto">
            <a:xfrm>
              <a:off x="4032"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22" name="Rectangle 128"/>
            <p:cNvSpPr>
              <a:spLocks noChangeArrowheads="1"/>
            </p:cNvSpPr>
            <p:nvPr/>
          </p:nvSpPr>
          <p:spPr bwMode="auto">
            <a:xfrm>
              <a:off x="3648"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9</a:t>
              </a:r>
            </a:p>
          </p:txBody>
        </p:sp>
        <p:sp>
          <p:nvSpPr>
            <p:cNvPr id="143423" name="Rectangle 127"/>
            <p:cNvSpPr>
              <a:spLocks noChangeArrowheads="1"/>
            </p:cNvSpPr>
            <p:nvPr/>
          </p:nvSpPr>
          <p:spPr bwMode="auto">
            <a:xfrm>
              <a:off x="3264"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24" name="Rectangle 126"/>
            <p:cNvSpPr>
              <a:spLocks noChangeArrowheads="1"/>
            </p:cNvSpPr>
            <p:nvPr/>
          </p:nvSpPr>
          <p:spPr bwMode="auto">
            <a:xfrm>
              <a:off x="2880" y="2504"/>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6</a:t>
              </a:r>
            </a:p>
          </p:txBody>
        </p:sp>
        <p:sp>
          <p:nvSpPr>
            <p:cNvPr id="143425" name="Rectangle 125"/>
            <p:cNvSpPr>
              <a:spLocks noChangeArrowheads="1"/>
            </p:cNvSpPr>
            <p:nvPr/>
          </p:nvSpPr>
          <p:spPr bwMode="auto">
            <a:xfrm>
              <a:off x="1776" y="2504"/>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acg</a:t>
              </a:r>
              <a:endParaRPr lang="zh-CN" altLang="en-US" sz="2800"/>
            </a:p>
          </p:txBody>
        </p:sp>
        <p:sp>
          <p:nvSpPr>
            <p:cNvPr id="143426" name="Rectangle 124"/>
            <p:cNvSpPr>
              <a:spLocks noChangeArrowheads="1"/>
            </p:cNvSpPr>
            <p:nvPr/>
          </p:nvSpPr>
          <p:spPr bwMode="auto">
            <a:xfrm>
              <a:off x="480" y="2504"/>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fedb</a:t>
              </a:r>
              <a:endParaRPr lang="zh-CN" altLang="en-US" sz="2800"/>
            </a:p>
          </p:txBody>
        </p:sp>
        <p:sp>
          <p:nvSpPr>
            <p:cNvPr id="143427" name="Rectangle 123"/>
            <p:cNvSpPr>
              <a:spLocks noChangeArrowheads="1"/>
            </p:cNvSpPr>
            <p:nvPr/>
          </p:nvSpPr>
          <p:spPr bwMode="auto">
            <a:xfrm>
              <a:off x="144" y="2504"/>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5</a:t>
              </a:r>
            </a:p>
          </p:txBody>
        </p:sp>
        <p:sp>
          <p:nvSpPr>
            <p:cNvPr id="143428" name="Line 184"/>
            <p:cNvSpPr>
              <a:spLocks noChangeShapeType="1"/>
            </p:cNvSpPr>
            <p:nvPr/>
          </p:nvSpPr>
          <p:spPr bwMode="auto">
            <a:xfrm>
              <a:off x="144" y="2830"/>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 name="Group 251"/>
          <p:cNvGrpSpPr>
            <a:grpSpLocks/>
          </p:cNvGrpSpPr>
          <p:nvPr/>
        </p:nvGrpSpPr>
        <p:grpSpPr bwMode="auto">
          <a:xfrm>
            <a:off x="228600" y="4492625"/>
            <a:ext cx="8686800" cy="517525"/>
            <a:chOff x="144" y="2830"/>
            <a:chExt cx="5472" cy="326"/>
          </a:xfrm>
        </p:grpSpPr>
        <p:sp>
          <p:nvSpPr>
            <p:cNvPr id="143407" name="Rectangle 143"/>
            <p:cNvSpPr>
              <a:spLocks noChangeArrowheads="1"/>
            </p:cNvSpPr>
            <p:nvPr/>
          </p:nvSpPr>
          <p:spPr bwMode="auto">
            <a:xfrm>
              <a:off x="5184" y="2830"/>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6</a:t>
              </a:r>
            </a:p>
          </p:txBody>
        </p:sp>
        <p:sp>
          <p:nvSpPr>
            <p:cNvPr id="143408" name="Rectangle 142"/>
            <p:cNvSpPr>
              <a:spLocks noChangeArrowheads="1"/>
            </p:cNvSpPr>
            <p:nvPr/>
          </p:nvSpPr>
          <p:spPr bwMode="auto">
            <a:xfrm>
              <a:off x="4800"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09" name="Rectangle 141"/>
            <p:cNvSpPr>
              <a:spLocks noChangeArrowheads="1"/>
            </p:cNvSpPr>
            <p:nvPr/>
          </p:nvSpPr>
          <p:spPr bwMode="auto">
            <a:xfrm>
              <a:off x="4416"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10" name="Rectangle 140"/>
            <p:cNvSpPr>
              <a:spLocks noChangeArrowheads="1"/>
            </p:cNvSpPr>
            <p:nvPr/>
          </p:nvSpPr>
          <p:spPr bwMode="auto">
            <a:xfrm>
              <a:off x="4032"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11" name="Rectangle 139"/>
            <p:cNvSpPr>
              <a:spLocks noChangeArrowheads="1"/>
            </p:cNvSpPr>
            <p:nvPr/>
          </p:nvSpPr>
          <p:spPr bwMode="auto">
            <a:xfrm>
              <a:off x="3648"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9</a:t>
              </a:r>
            </a:p>
          </p:txBody>
        </p:sp>
        <p:sp>
          <p:nvSpPr>
            <p:cNvPr id="143412" name="Rectangle 138"/>
            <p:cNvSpPr>
              <a:spLocks noChangeArrowheads="1"/>
            </p:cNvSpPr>
            <p:nvPr/>
          </p:nvSpPr>
          <p:spPr bwMode="auto">
            <a:xfrm>
              <a:off x="3264"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13" name="Rectangle 137"/>
            <p:cNvSpPr>
              <a:spLocks noChangeArrowheads="1"/>
            </p:cNvSpPr>
            <p:nvPr/>
          </p:nvSpPr>
          <p:spPr bwMode="auto">
            <a:xfrm>
              <a:off x="2880" y="2830"/>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14" name="Rectangle 136"/>
            <p:cNvSpPr>
              <a:spLocks noChangeArrowheads="1"/>
            </p:cNvSpPr>
            <p:nvPr/>
          </p:nvSpPr>
          <p:spPr bwMode="auto">
            <a:xfrm>
              <a:off x="1776" y="2830"/>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cg</a:t>
              </a:r>
            </a:p>
          </p:txBody>
        </p:sp>
        <p:sp>
          <p:nvSpPr>
            <p:cNvPr id="143415" name="Rectangle 135"/>
            <p:cNvSpPr>
              <a:spLocks noChangeArrowheads="1"/>
            </p:cNvSpPr>
            <p:nvPr/>
          </p:nvSpPr>
          <p:spPr bwMode="auto">
            <a:xfrm>
              <a:off x="480" y="2830"/>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fedba</a:t>
              </a:r>
              <a:endParaRPr lang="zh-CN" altLang="en-US" sz="2800"/>
            </a:p>
          </p:txBody>
        </p:sp>
        <p:sp>
          <p:nvSpPr>
            <p:cNvPr id="143416" name="Rectangle 134"/>
            <p:cNvSpPr>
              <a:spLocks noChangeArrowheads="1"/>
            </p:cNvSpPr>
            <p:nvPr/>
          </p:nvSpPr>
          <p:spPr bwMode="auto">
            <a:xfrm>
              <a:off x="144" y="2830"/>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6</a:t>
              </a:r>
            </a:p>
          </p:txBody>
        </p:sp>
        <p:sp>
          <p:nvSpPr>
            <p:cNvPr id="143417" name="Line 185"/>
            <p:cNvSpPr>
              <a:spLocks noChangeShapeType="1"/>
            </p:cNvSpPr>
            <p:nvPr/>
          </p:nvSpPr>
          <p:spPr bwMode="auto">
            <a:xfrm>
              <a:off x="144" y="3156"/>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9" name="Group 252"/>
          <p:cNvGrpSpPr>
            <a:grpSpLocks/>
          </p:cNvGrpSpPr>
          <p:nvPr/>
        </p:nvGrpSpPr>
        <p:grpSpPr bwMode="auto">
          <a:xfrm>
            <a:off x="228600" y="5010150"/>
            <a:ext cx="8686800" cy="517525"/>
            <a:chOff x="144" y="3156"/>
            <a:chExt cx="5472" cy="326"/>
          </a:xfrm>
        </p:grpSpPr>
        <p:sp>
          <p:nvSpPr>
            <p:cNvPr id="143396" name="Rectangle 154"/>
            <p:cNvSpPr>
              <a:spLocks noChangeArrowheads="1"/>
            </p:cNvSpPr>
            <p:nvPr/>
          </p:nvSpPr>
          <p:spPr bwMode="auto">
            <a:xfrm>
              <a:off x="5184" y="3156"/>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7" name="Rectangle 153"/>
            <p:cNvSpPr>
              <a:spLocks noChangeArrowheads="1"/>
            </p:cNvSpPr>
            <p:nvPr/>
          </p:nvSpPr>
          <p:spPr bwMode="auto">
            <a:xfrm>
              <a:off x="4800"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8" name="Rectangle 152"/>
            <p:cNvSpPr>
              <a:spLocks noChangeArrowheads="1"/>
            </p:cNvSpPr>
            <p:nvPr/>
          </p:nvSpPr>
          <p:spPr bwMode="auto">
            <a:xfrm>
              <a:off x="4416"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9" name="Rectangle 151"/>
            <p:cNvSpPr>
              <a:spLocks noChangeArrowheads="1"/>
            </p:cNvSpPr>
            <p:nvPr/>
          </p:nvSpPr>
          <p:spPr bwMode="auto">
            <a:xfrm>
              <a:off x="4032"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00" name="Rectangle 150"/>
            <p:cNvSpPr>
              <a:spLocks noChangeArrowheads="1"/>
            </p:cNvSpPr>
            <p:nvPr/>
          </p:nvSpPr>
          <p:spPr bwMode="auto">
            <a:xfrm>
              <a:off x="3648"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solidFill>
                    <a:schemeClr val="tx2"/>
                  </a:solidFill>
                </a:rPr>
                <a:t>9</a:t>
              </a:r>
            </a:p>
          </p:txBody>
        </p:sp>
        <p:sp>
          <p:nvSpPr>
            <p:cNvPr id="143401" name="Rectangle 149"/>
            <p:cNvSpPr>
              <a:spLocks noChangeArrowheads="1"/>
            </p:cNvSpPr>
            <p:nvPr/>
          </p:nvSpPr>
          <p:spPr bwMode="auto">
            <a:xfrm>
              <a:off x="3264"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02" name="Rectangle 148"/>
            <p:cNvSpPr>
              <a:spLocks noChangeArrowheads="1"/>
            </p:cNvSpPr>
            <p:nvPr/>
          </p:nvSpPr>
          <p:spPr bwMode="auto">
            <a:xfrm>
              <a:off x="2880" y="3156"/>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403" name="Rectangle 147"/>
            <p:cNvSpPr>
              <a:spLocks noChangeArrowheads="1"/>
            </p:cNvSpPr>
            <p:nvPr/>
          </p:nvSpPr>
          <p:spPr bwMode="auto">
            <a:xfrm>
              <a:off x="1776" y="3156"/>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c</a:t>
              </a:r>
            </a:p>
          </p:txBody>
        </p:sp>
        <p:sp>
          <p:nvSpPr>
            <p:cNvPr id="143404" name="Rectangle 146"/>
            <p:cNvSpPr>
              <a:spLocks noChangeArrowheads="1"/>
            </p:cNvSpPr>
            <p:nvPr/>
          </p:nvSpPr>
          <p:spPr bwMode="auto">
            <a:xfrm>
              <a:off x="480" y="3156"/>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fedbag</a:t>
              </a:r>
              <a:endParaRPr lang="zh-CN" altLang="en-US" sz="2800"/>
            </a:p>
          </p:txBody>
        </p:sp>
        <p:sp>
          <p:nvSpPr>
            <p:cNvPr id="143405" name="Rectangle 145"/>
            <p:cNvSpPr>
              <a:spLocks noChangeArrowheads="1"/>
            </p:cNvSpPr>
            <p:nvPr/>
          </p:nvSpPr>
          <p:spPr bwMode="auto">
            <a:xfrm>
              <a:off x="144" y="3156"/>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7</a:t>
              </a:r>
            </a:p>
          </p:txBody>
        </p:sp>
        <p:sp>
          <p:nvSpPr>
            <p:cNvPr id="143406" name="Line 186"/>
            <p:cNvSpPr>
              <a:spLocks noChangeShapeType="1"/>
            </p:cNvSpPr>
            <p:nvPr/>
          </p:nvSpPr>
          <p:spPr bwMode="auto">
            <a:xfrm>
              <a:off x="144" y="3482"/>
              <a:ext cx="547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10" name="Group 253"/>
          <p:cNvGrpSpPr>
            <a:grpSpLocks/>
          </p:cNvGrpSpPr>
          <p:nvPr/>
        </p:nvGrpSpPr>
        <p:grpSpPr bwMode="auto">
          <a:xfrm>
            <a:off x="228600" y="5527675"/>
            <a:ext cx="8686800" cy="517525"/>
            <a:chOff x="144" y="3482"/>
            <a:chExt cx="5472" cy="326"/>
          </a:xfrm>
        </p:grpSpPr>
        <p:sp>
          <p:nvSpPr>
            <p:cNvPr id="143386" name="Rectangle 165"/>
            <p:cNvSpPr>
              <a:spLocks noChangeArrowheads="1"/>
            </p:cNvSpPr>
            <p:nvPr/>
          </p:nvSpPr>
          <p:spPr bwMode="auto">
            <a:xfrm>
              <a:off x="5184" y="3482"/>
              <a:ext cx="432"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87" name="Rectangle 164"/>
            <p:cNvSpPr>
              <a:spLocks noChangeArrowheads="1"/>
            </p:cNvSpPr>
            <p:nvPr/>
          </p:nvSpPr>
          <p:spPr bwMode="auto">
            <a:xfrm>
              <a:off x="4800"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88" name="Rectangle 163"/>
            <p:cNvSpPr>
              <a:spLocks noChangeArrowheads="1"/>
            </p:cNvSpPr>
            <p:nvPr/>
          </p:nvSpPr>
          <p:spPr bwMode="auto">
            <a:xfrm>
              <a:off x="4416"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89" name="Rectangle 162"/>
            <p:cNvSpPr>
              <a:spLocks noChangeArrowheads="1"/>
            </p:cNvSpPr>
            <p:nvPr/>
          </p:nvSpPr>
          <p:spPr bwMode="auto">
            <a:xfrm>
              <a:off x="4032"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0" name="Rectangle 161"/>
            <p:cNvSpPr>
              <a:spLocks noChangeArrowheads="1"/>
            </p:cNvSpPr>
            <p:nvPr/>
          </p:nvSpPr>
          <p:spPr bwMode="auto">
            <a:xfrm>
              <a:off x="3648"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1" name="Rectangle 160"/>
            <p:cNvSpPr>
              <a:spLocks noChangeArrowheads="1"/>
            </p:cNvSpPr>
            <p:nvPr/>
          </p:nvSpPr>
          <p:spPr bwMode="auto">
            <a:xfrm>
              <a:off x="3264"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2" name="Rectangle 159"/>
            <p:cNvSpPr>
              <a:spLocks noChangeArrowheads="1"/>
            </p:cNvSpPr>
            <p:nvPr/>
          </p:nvSpPr>
          <p:spPr bwMode="auto">
            <a:xfrm>
              <a:off x="2880" y="3482"/>
              <a:ext cx="38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3" name="Rectangle 158"/>
            <p:cNvSpPr>
              <a:spLocks noChangeArrowheads="1"/>
            </p:cNvSpPr>
            <p:nvPr/>
          </p:nvSpPr>
          <p:spPr bwMode="auto">
            <a:xfrm>
              <a:off x="1776" y="3482"/>
              <a:ext cx="1104"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endParaRPr lang="zh-CN" altLang="en-US" sz="2800"/>
            </a:p>
          </p:txBody>
        </p:sp>
        <p:sp>
          <p:nvSpPr>
            <p:cNvPr id="143394" name="Rectangle 157"/>
            <p:cNvSpPr>
              <a:spLocks noChangeArrowheads="1"/>
            </p:cNvSpPr>
            <p:nvPr/>
          </p:nvSpPr>
          <p:spPr bwMode="auto">
            <a:xfrm>
              <a:off x="480" y="3482"/>
              <a:ext cx="129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en-US" altLang="zh-CN" sz="2800"/>
                <a:t>u</a:t>
              </a:r>
              <a:r>
                <a:rPr lang="en-US" altLang="zh-CN" sz="2800" baseline="-25000"/>
                <a:t>0 </a:t>
              </a:r>
              <a:r>
                <a:rPr lang="en-US" altLang="zh-CN" sz="2800"/>
                <a:t>fedbagc</a:t>
              </a:r>
              <a:endParaRPr lang="zh-CN" altLang="en-US" sz="2800"/>
            </a:p>
          </p:txBody>
        </p:sp>
        <p:sp>
          <p:nvSpPr>
            <p:cNvPr id="143395" name="Rectangle 156"/>
            <p:cNvSpPr>
              <a:spLocks noChangeArrowheads="1"/>
            </p:cNvSpPr>
            <p:nvPr/>
          </p:nvSpPr>
          <p:spPr bwMode="auto">
            <a:xfrm>
              <a:off x="144" y="3482"/>
              <a:ext cx="336"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buFont typeface="Wingdings" panose="05000000000000000000" pitchFamily="2" charset="2"/>
                <a:buNone/>
              </a:pPr>
              <a:r>
                <a:rPr lang="zh-CN" altLang="en-US" sz="2800"/>
                <a:t>8</a:t>
              </a:r>
            </a:p>
          </p:txBody>
        </p:sp>
      </p:grpSp>
      <p:sp>
        <p:nvSpPr>
          <p:cNvPr id="143372" name="Line 188"/>
          <p:cNvSpPr>
            <a:spLocks noChangeShapeType="1"/>
          </p:cNvSpPr>
          <p:nvPr/>
        </p:nvSpPr>
        <p:spPr bwMode="auto">
          <a:xfrm>
            <a:off x="228600" y="6045200"/>
            <a:ext cx="86868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3" name="Line 189"/>
          <p:cNvSpPr>
            <a:spLocks noChangeShapeType="1"/>
          </p:cNvSpPr>
          <p:nvPr/>
        </p:nvSpPr>
        <p:spPr bwMode="auto">
          <a:xfrm>
            <a:off x="228600" y="1362075"/>
            <a:ext cx="0" cy="46831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4" name="Line 190"/>
          <p:cNvSpPr>
            <a:spLocks noChangeShapeType="1"/>
          </p:cNvSpPr>
          <p:nvPr/>
        </p:nvSpPr>
        <p:spPr bwMode="auto">
          <a:xfrm>
            <a:off x="762000" y="1295400"/>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5" name="Line 191"/>
          <p:cNvSpPr>
            <a:spLocks noChangeShapeType="1"/>
          </p:cNvSpPr>
          <p:nvPr/>
        </p:nvSpPr>
        <p:spPr bwMode="auto">
          <a:xfrm>
            <a:off x="2819400" y="1295400"/>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6" name="Line 192"/>
          <p:cNvSpPr>
            <a:spLocks noChangeShapeType="1"/>
          </p:cNvSpPr>
          <p:nvPr/>
        </p:nvSpPr>
        <p:spPr bwMode="auto">
          <a:xfrm>
            <a:off x="45720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7" name="Line 193"/>
          <p:cNvSpPr>
            <a:spLocks noChangeShapeType="1"/>
          </p:cNvSpPr>
          <p:nvPr/>
        </p:nvSpPr>
        <p:spPr bwMode="auto">
          <a:xfrm>
            <a:off x="51816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8" name="Line 194"/>
          <p:cNvSpPr>
            <a:spLocks noChangeShapeType="1"/>
          </p:cNvSpPr>
          <p:nvPr/>
        </p:nvSpPr>
        <p:spPr bwMode="auto">
          <a:xfrm>
            <a:off x="57912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79" name="Line 195"/>
          <p:cNvSpPr>
            <a:spLocks noChangeShapeType="1"/>
          </p:cNvSpPr>
          <p:nvPr/>
        </p:nvSpPr>
        <p:spPr bwMode="auto">
          <a:xfrm>
            <a:off x="64008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0" name="Line 196"/>
          <p:cNvSpPr>
            <a:spLocks noChangeShapeType="1"/>
          </p:cNvSpPr>
          <p:nvPr/>
        </p:nvSpPr>
        <p:spPr bwMode="auto">
          <a:xfrm>
            <a:off x="70104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1" name="Line 197"/>
          <p:cNvSpPr>
            <a:spLocks noChangeShapeType="1"/>
          </p:cNvSpPr>
          <p:nvPr/>
        </p:nvSpPr>
        <p:spPr bwMode="auto">
          <a:xfrm>
            <a:off x="76200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2" name="Line 198"/>
          <p:cNvSpPr>
            <a:spLocks noChangeShapeType="1"/>
          </p:cNvSpPr>
          <p:nvPr/>
        </p:nvSpPr>
        <p:spPr bwMode="auto">
          <a:xfrm>
            <a:off x="8229600" y="1362075"/>
            <a:ext cx="0" cy="4683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43383" name="Line 200"/>
          <p:cNvSpPr>
            <a:spLocks noChangeShapeType="1"/>
          </p:cNvSpPr>
          <p:nvPr/>
        </p:nvSpPr>
        <p:spPr bwMode="auto">
          <a:xfrm>
            <a:off x="8915400" y="1362075"/>
            <a:ext cx="0" cy="4683125"/>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 name="页脚占位符 1"/>
          <p:cNvSpPr>
            <a:spLocks noGrp="1"/>
          </p:cNvSpPr>
          <p:nvPr>
            <p:ph type="ftr" sz="quarter" idx="11"/>
          </p:nvPr>
        </p:nvSpPr>
        <p:spPr/>
        <p:txBody>
          <a:bodyPr/>
          <a:lstStyle/>
          <a:p>
            <a:pPr>
              <a:defRPr/>
            </a:pPr>
            <a:endParaRPr lang="en-US" altLang="zh-CN"/>
          </a:p>
        </p:txBody>
      </p:sp>
      <p:sp>
        <p:nvSpPr>
          <p:cNvPr id="143385" name="灯片编号占位符 10"/>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D65A375-D7DD-4C94-9719-8B5CBA09C933}" type="slidenum">
              <a:rPr kumimoji="0" lang="zh-CN" altLang="en-US" sz="1400" b="0" smtClean="0"/>
              <a:pPr>
                <a:spcBef>
                  <a:spcPct val="0"/>
                </a:spcBef>
                <a:buClrTx/>
                <a:buFontTx/>
                <a:buNone/>
              </a:pPr>
              <a:t>86</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33350"/>
            <a:ext cx="7772400" cy="647700"/>
          </a:xfrm>
        </p:spPr>
        <p:txBody>
          <a:bodyPr/>
          <a:lstStyle/>
          <a:p>
            <a:pPr>
              <a:defRPr/>
            </a:pPr>
            <a:endParaRPr lang="zh-CN" altLang="en-US" sz="3600" dirty="0"/>
          </a:p>
        </p:txBody>
      </p:sp>
      <p:graphicFrame>
        <p:nvGraphicFramePr>
          <p:cNvPr id="4" name="内容占位符 3"/>
          <p:cNvGraphicFramePr>
            <a:graphicFrameLocks noGrp="1"/>
          </p:cNvGraphicFramePr>
          <p:nvPr>
            <p:ph idx="1"/>
          </p:nvPr>
        </p:nvGraphicFramePr>
        <p:xfrm>
          <a:off x="152400" y="685800"/>
          <a:ext cx="8915400" cy="6049963"/>
        </p:xfrm>
        <a:graphic>
          <a:graphicData uri="http://schemas.openxmlformats.org/drawingml/2006/table">
            <a:tbl>
              <a:tblPr firstRow="1" bandRow="1">
                <a:tableStyleId>{16D9F66E-5EB9-4882-86FB-DCBF35E3C3E4}</a:tableStyleId>
              </a:tblPr>
              <a:tblGrid>
                <a:gridCol w="304800"/>
                <a:gridCol w="1143000"/>
                <a:gridCol w="990600"/>
                <a:gridCol w="990600"/>
                <a:gridCol w="947650"/>
                <a:gridCol w="728750"/>
                <a:gridCol w="990600"/>
                <a:gridCol w="838200"/>
                <a:gridCol w="762000"/>
                <a:gridCol w="1219200"/>
              </a:tblGrid>
              <a:tr h="380873">
                <a:tc>
                  <a:txBody>
                    <a:bodyPr/>
                    <a:lstStyle/>
                    <a:p>
                      <a:endParaRPr lang="zh-CN" altLang="en-US" sz="1800" b="1" dirty="0"/>
                    </a:p>
                  </a:txBody>
                  <a:tcPr marT="45709" marB="45709"/>
                </a:tc>
                <a:tc>
                  <a:txBody>
                    <a:bodyPr/>
                    <a:lstStyle/>
                    <a:p>
                      <a:r>
                        <a:rPr lang="en-US" altLang="zh-CN" sz="1800" b="1" dirty="0" smtClean="0"/>
                        <a:t>S</a:t>
                      </a:r>
                      <a:endParaRPr lang="zh-CN" altLang="en-US" sz="1800" b="1" dirty="0"/>
                    </a:p>
                  </a:txBody>
                  <a:tcPr marT="45709" marB="45709"/>
                </a:tc>
                <a:tc>
                  <a:txBody>
                    <a:bodyPr/>
                    <a:lstStyle/>
                    <a:p>
                      <a:r>
                        <a:rPr lang="en-US" altLang="zh-CN" sz="1800" b="1" dirty="0" smtClean="0"/>
                        <a:t>S’</a:t>
                      </a:r>
                      <a:endParaRPr lang="zh-CN" altLang="en-US" sz="1800" b="1" dirty="0"/>
                    </a:p>
                  </a:txBody>
                  <a:tcPr marT="45709" marB="45709"/>
                </a:tc>
                <a:tc>
                  <a:txBody>
                    <a:bodyPr/>
                    <a:lstStyle/>
                    <a:p>
                      <a:r>
                        <a:rPr lang="en-US" altLang="zh-CN" sz="1800" b="1" dirty="0" smtClean="0"/>
                        <a:t>l(a)</a:t>
                      </a:r>
                      <a:endParaRPr lang="zh-CN" altLang="en-US" sz="1800" b="1" dirty="0"/>
                    </a:p>
                  </a:txBody>
                  <a:tcPr marT="45709" marB="45709"/>
                </a:tc>
                <a:tc>
                  <a:txBody>
                    <a:bodyPr/>
                    <a:lstStyle/>
                    <a:p>
                      <a:r>
                        <a:rPr lang="en-US" altLang="zh-CN" sz="1800" b="1" dirty="0" smtClean="0"/>
                        <a:t>l(b)</a:t>
                      </a:r>
                      <a:endParaRPr lang="zh-CN" altLang="en-US" sz="1800" b="1" dirty="0"/>
                    </a:p>
                  </a:txBody>
                  <a:tcPr marT="45709" marB="45709"/>
                </a:tc>
                <a:tc>
                  <a:txBody>
                    <a:bodyPr/>
                    <a:lstStyle/>
                    <a:p>
                      <a:r>
                        <a:rPr lang="en-US" altLang="zh-CN" sz="1800" b="1" dirty="0" smtClean="0"/>
                        <a:t>l(c)</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l(d)</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l(e)</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l(f)</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l(g)</a:t>
                      </a:r>
                      <a:endParaRPr lang="zh-CN" altLang="en-US" sz="1800" b="1" dirty="0"/>
                    </a:p>
                  </a:txBody>
                  <a:tcPr marT="45709" marB="45709"/>
                </a:tc>
              </a:tr>
              <a:tr h="640056">
                <a:tc>
                  <a:txBody>
                    <a:bodyPr/>
                    <a:lstStyle/>
                    <a:p>
                      <a:r>
                        <a:rPr lang="en-US" altLang="zh-CN" sz="1800" b="1" dirty="0" smtClean="0"/>
                        <a:t>1</a:t>
                      </a:r>
                      <a:endParaRPr lang="zh-CN" altLang="en-US" sz="1800" b="1" dirty="0"/>
                    </a:p>
                  </a:txBody>
                  <a:tcPr marT="45709" marB="45709"/>
                </a:tc>
                <a:tc>
                  <a:txBody>
                    <a:bodyPr/>
                    <a:lstStyle/>
                    <a:p>
                      <a:pPr eaLnBrk="1" hangingPunct="1">
                        <a:buFont typeface="Wingdings" panose="05000000000000000000" pitchFamily="2" charset="2"/>
                        <a:buNone/>
                      </a:pPr>
                      <a:r>
                        <a:rPr lang="en-US" altLang="zh-CN" sz="1800" b="1" dirty="0" smtClean="0"/>
                        <a:t>u</a:t>
                      </a:r>
                      <a:r>
                        <a:rPr lang="en-US" altLang="zh-CN" sz="1800" b="1" baseline="-25000" dirty="0" smtClean="0"/>
                        <a:t>0</a:t>
                      </a:r>
                      <a:endParaRPr lang="en-US" altLang="zh-CN"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abcdefg</a:t>
                      </a:r>
                      <a:endParaRPr lang="zh-CN" altLang="en-US" sz="1800" b="1" dirty="0"/>
                    </a:p>
                  </a:txBody>
                  <a:tcPr marT="45709" marB="45709"/>
                </a:tc>
                <a:tc>
                  <a:txBody>
                    <a:bodyPr/>
                    <a:lstStyle/>
                    <a:p>
                      <a:r>
                        <a:rPr lang="en-US" altLang="zh-CN" sz="1800" b="1" dirty="0" smtClean="0"/>
                        <a:t>8</a:t>
                      </a:r>
                      <a:endParaRPr lang="zh-CN" altLang="en-US" sz="1800" b="1" dirty="0"/>
                    </a:p>
                  </a:txBody>
                  <a:tcPr marT="45709" marB="45709"/>
                </a:tc>
                <a:tc>
                  <a:txBody>
                    <a:bodyPr/>
                    <a:lstStyle/>
                    <a:p>
                      <a:r>
                        <a:rPr lang="en-US" altLang="zh-CN" sz="1800" b="1" dirty="0" smtClean="0"/>
                        <a:t>4</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宋体" panose="02010600030101010101" pitchFamily="2" charset="-122"/>
                        </a:rPr>
                        <a:t>∞</a:t>
                      </a:r>
                      <a:endParaRPr lang="zh-CN" altLang="en-US" sz="1800" b="1" dirty="0" smtClean="0">
                        <a:latin typeface="宋体" panose="02010600030101010101" pitchFamily="2" charset="-122"/>
                      </a:endParaRPr>
                    </a:p>
                    <a:p>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宋体" panose="02010600030101010101" pitchFamily="2" charset="-122"/>
                        </a:rPr>
                        <a:t>∞</a:t>
                      </a:r>
                      <a:endParaRPr lang="zh-CN" altLang="en-US" sz="1800" b="1" dirty="0" smtClean="0">
                        <a:latin typeface="宋体" panose="02010600030101010101" pitchFamily="2" charset="-122"/>
                      </a:endParaRPr>
                    </a:p>
                    <a:p>
                      <a:endParaRPr lang="zh-CN" altLang="en-US" sz="1800" b="1" dirty="0"/>
                    </a:p>
                  </a:txBody>
                  <a:tcPr marT="45709" marB="45709"/>
                </a:tc>
                <a:tc>
                  <a:txBody>
                    <a:bodyPr/>
                    <a:lstStyle/>
                    <a:p>
                      <a:r>
                        <a:rPr lang="en-US" altLang="zh-CN" sz="1800" b="1" dirty="0" smtClean="0"/>
                        <a:t>2</a:t>
                      </a:r>
                      <a:endParaRPr lang="zh-CN" altLang="en-US" sz="1800" b="1" dirty="0"/>
                    </a:p>
                  </a:txBody>
                  <a:tcPr marT="45709" marB="45709"/>
                </a:tc>
                <a:tc>
                  <a:txBody>
                    <a:bodyPr/>
                    <a:lstStyle/>
                    <a:p>
                      <a:r>
                        <a:rPr lang="en-US" altLang="zh-CN" sz="1800" b="1" dirty="0" smtClean="0">
                          <a:solidFill>
                            <a:srgbClr val="FF0000"/>
                          </a:solidFil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 </a:t>
                      </a:r>
                      <a:r>
                        <a:rPr lang="en-US" altLang="zh-CN" sz="1800" b="1" dirty="0" smtClean="0">
                          <a:solidFill>
                            <a:srgbClr val="FF0000"/>
                          </a:solidFill>
                        </a:rPr>
                        <a:t>, f)</a:t>
                      </a:r>
                      <a:endParaRPr lang="zh-CN" altLang="en-US" sz="1800" b="1" dirty="0">
                        <a:solidFill>
                          <a:srgbClr val="FF0000"/>
                        </a:solidFill>
                      </a:endParaRPr>
                    </a:p>
                  </a:txBody>
                  <a:tcPr marT="45709" marB="45709"/>
                </a:tc>
                <a:tc>
                  <a:txBody>
                    <a:bodyPr/>
                    <a:lstStyle/>
                    <a:p>
                      <a:r>
                        <a:rPr lang="en-US" altLang="zh-CN" sz="1800" b="1" dirty="0" smtClean="0"/>
                        <a:t>7</a:t>
                      </a:r>
                      <a:endParaRPr lang="zh-CN" altLang="en-US" sz="1800" b="1" dirty="0"/>
                    </a:p>
                  </a:txBody>
                  <a:tcPr marT="45709" marB="45709"/>
                </a:tc>
              </a:tr>
              <a:tr h="640056">
                <a:tc>
                  <a:txBody>
                    <a:bodyPr/>
                    <a:lstStyle/>
                    <a:p>
                      <a:r>
                        <a:rPr lang="en-US" altLang="zh-CN" sz="1800" b="1" dirty="0" smtClean="0"/>
                        <a:t>2</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abcdeg</a:t>
                      </a:r>
                    </a:p>
                    <a:p>
                      <a:endParaRPr lang="zh-CN" altLang="en-US" sz="1800" b="1" dirty="0"/>
                    </a:p>
                  </a:txBody>
                  <a:tcPr marT="45709" marB="45709"/>
                </a:tc>
                <a:tc>
                  <a:txBody>
                    <a:bodyPr/>
                    <a:lstStyle/>
                    <a:p>
                      <a:r>
                        <a:rPr lang="en-US" altLang="zh-CN" sz="1800" b="1" dirty="0" smtClean="0"/>
                        <a:t>8</a:t>
                      </a:r>
                      <a:endParaRPr lang="zh-CN" altLang="en-US" sz="1800" b="1" dirty="0"/>
                    </a:p>
                  </a:txBody>
                  <a:tcPr marT="45709" marB="45709"/>
                </a:tc>
                <a:tc>
                  <a:txBody>
                    <a:bodyPr/>
                    <a:lstStyle/>
                    <a:p>
                      <a:r>
                        <a:rPr lang="en-US" altLang="zh-CN" sz="1800" b="1" dirty="0" smtClean="0"/>
                        <a:t>4</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宋体" panose="02010600030101010101" pitchFamily="2" charset="-122"/>
                        </a:rPr>
                        <a:t>∞</a:t>
                      </a:r>
                      <a:endParaRPr lang="zh-CN" altLang="en-US" sz="1800" b="1" dirty="0" smtClean="0">
                        <a:latin typeface="宋体" panose="02010600030101010101" pitchFamily="2" charset="-122"/>
                      </a:endParaRPr>
                    </a:p>
                    <a:p>
                      <a:endParaRPr lang="zh-CN" altLang="en-US" sz="1800" b="1" dirty="0"/>
                    </a:p>
                  </a:txBody>
                  <a:tcPr marT="45709" marB="45709"/>
                </a:tc>
                <a:tc>
                  <a:txBody>
                    <a:bodyPr/>
                    <a:lstStyle/>
                    <a:p>
                      <a:r>
                        <a:rPr lang="en-US" altLang="zh-CN" sz="1800" b="1" dirty="0" smtClean="0"/>
                        <a:t>4</a:t>
                      </a:r>
                      <a:endParaRPr lang="zh-CN" altLang="en-US" sz="1800" b="1" dirty="0"/>
                    </a:p>
                  </a:txBody>
                  <a:tcPr marT="45709" marB="45709"/>
                </a:tc>
                <a:tc>
                  <a:txBody>
                    <a:bodyPr/>
                    <a:lstStyle/>
                    <a:p>
                      <a:r>
                        <a:rPr lang="en-US" altLang="zh-CN" sz="1800" b="1" dirty="0" smtClean="0">
                          <a:solidFill>
                            <a:srgbClr val="FF0000"/>
                          </a:solidFil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 e)</a:t>
                      </a:r>
                      <a:endParaRPr lang="zh-CN" altLang="en-US" sz="1800" b="1" dirty="0">
                        <a:solidFill>
                          <a:srgbClr val="FF0000"/>
                        </a:solidFill>
                      </a:endParaRPr>
                    </a:p>
                  </a:txBody>
                  <a:tcPr marT="45709" marB="45709"/>
                </a:tc>
                <a:tc>
                  <a:txBody>
                    <a:bodyPr/>
                    <a:lstStyle/>
                    <a:p>
                      <a:endParaRPr lang="zh-CN" altLang="en-US" sz="1800" b="1"/>
                    </a:p>
                  </a:txBody>
                  <a:tcPr marT="45709" marB="45709"/>
                </a:tc>
                <a:tc>
                  <a:txBody>
                    <a:bodyPr/>
                    <a:lstStyle/>
                    <a:p>
                      <a:r>
                        <a:rPr lang="en-US" altLang="zh-CN" sz="1800" b="1" dirty="0" smtClean="0"/>
                        <a:t>7</a:t>
                      </a:r>
                      <a:endParaRPr lang="zh-CN" altLang="en-US" sz="1800" b="1" dirty="0"/>
                    </a:p>
                  </a:txBody>
                  <a:tcPr marT="45709" marB="45709"/>
                </a:tc>
              </a:tr>
              <a:tr h="640056">
                <a:tc>
                  <a:txBody>
                    <a:bodyPr/>
                    <a:lstStyle/>
                    <a:p>
                      <a:r>
                        <a:rPr lang="en-US" altLang="zh-CN" sz="1800" b="1" dirty="0" smtClean="0"/>
                        <a:t>3</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a:t>
                      </a:r>
                      <a:endParaRPr lang="zh-CN" altLang="en-US" sz="1800" b="1" dirty="0" smtClean="0"/>
                    </a:p>
                    <a:p>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abcdg</a:t>
                      </a:r>
                    </a:p>
                    <a:p>
                      <a:endParaRPr lang="zh-CN" altLang="en-US" sz="1800" b="1" dirty="0"/>
                    </a:p>
                  </a:txBody>
                  <a:tcPr marT="45709" marB="45709"/>
                </a:tc>
                <a:tc>
                  <a:txBody>
                    <a:bodyPr/>
                    <a:lstStyle/>
                    <a:p>
                      <a:r>
                        <a:rPr lang="en-US" altLang="zh-CN" sz="1800" b="1" dirty="0" smtClean="0"/>
                        <a:t>8</a:t>
                      </a:r>
                      <a:endParaRPr lang="zh-CN" altLang="en-US" sz="1800" b="1" dirty="0"/>
                    </a:p>
                  </a:txBody>
                  <a:tcPr marT="45709" marB="45709"/>
                </a:tc>
                <a:tc>
                  <a:txBody>
                    <a:bodyPr/>
                    <a:lstStyle/>
                    <a:p>
                      <a:r>
                        <a:rPr lang="en-US" altLang="zh-CN" sz="1800" b="1" dirty="0" smtClean="0"/>
                        <a:t>4</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latin typeface="宋体" panose="02010600030101010101" pitchFamily="2" charset="-122"/>
                        </a:rPr>
                        <a:t>∞</a:t>
                      </a:r>
                      <a:endParaRPr lang="zh-CN" altLang="en-US" sz="1800" b="1" dirty="0" smtClean="0">
                        <a:latin typeface="宋体" panose="02010600030101010101" pitchFamily="2" charset="-122"/>
                      </a:endParaRPr>
                    </a:p>
                    <a:p>
                      <a:endParaRPr lang="zh-CN" altLang="en-US" sz="1800" b="1" dirty="0"/>
                    </a:p>
                  </a:txBody>
                  <a:tcPr marT="45709" marB="45709"/>
                </a:tc>
                <a:tc>
                  <a:txBody>
                    <a:bodyPr/>
                    <a:lstStyle/>
                    <a:p>
                      <a:pPr algn="l"/>
                      <a:r>
                        <a:rPr lang="en-US" altLang="zh-CN" sz="1800" b="1" dirty="0" smtClean="0">
                          <a:solidFill>
                            <a:srgbClr val="FF0000"/>
                          </a:solidFil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,e,d )</a:t>
                      </a:r>
                      <a:endParaRPr lang="zh-CN" altLang="en-US" sz="1800" b="1" dirty="0">
                        <a:solidFill>
                          <a:srgbClr val="FF0000"/>
                        </a:solidFill>
                      </a:endParaRPr>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r>
                        <a:rPr lang="en-US" altLang="zh-CN" sz="1800" b="1" dirty="0" smtClean="0"/>
                        <a:t>7</a:t>
                      </a:r>
                      <a:endParaRPr lang="zh-CN" altLang="en-US" sz="1800" b="1" dirty="0"/>
                    </a:p>
                  </a:txBody>
                  <a:tcPr marT="45709" marB="45709"/>
                </a:tc>
              </a:tr>
              <a:tr h="640056">
                <a:tc>
                  <a:txBody>
                    <a:bodyPr/>
                    <a:lstStyle/>
                    <a:p>
                      <a:r>
                        <a:rPr lang="en-US" altLang="zh-CN" sz="1800" b="1" dirty="0" smtClean="0"/>
                        <a:t>4</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fed</a:t>
                      </a:r>
                      <a:endParaRPr lang="zh-CN" altLang="en-US" sz="1800" b="1" dirty="0" smtClean="0"/>
                    </a:p>
                    <a:p>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err="1" smtClean="0"/>
                        <a:t>abcg</a:t>
                      </a:r>
                      <a:endParaRPr lang="en-US" altLang="zh-CN" sz="1800" b="1" dirty="0" smtClean="0"/>
                    </a:p>
                    <a:p>
                      <a:endParaRPr lang="zh-CN" altLang="en-US" sz="1800" b="1" dirty="0"/>
                    </a:p>
                  </a:txBody>
                  <a:tcPr marT="45709" marB="45709"/>
                </a:tc>
                <a:tc>
                  <a:txBody>
                    <a:bodyPr/>
                    <a:lstStyle/>
                    <a:p>
                      <a:r>
                        <a:rPr lang="en-US" altLang="zh-CN" sz="1800" b="1" dirty="0" smtClean="0"/>
                        <a:t>8</a:t>
                      </a:r>
                      <a:endParaRPr lang="zh-CN" altLang="en-US" sz="1800" b="1" dirty="0"/>
                    </a:p>
                  </a:txBody>
                  <a:tcPr marT="45709" marB="45709"/>
                </a:tc>
                <a:tc>
                  <a:txBody>
                    <a:bodyPr/>
                    <a:lstStyle/>
                    <a:p>
                      <a:r>
                        <a:rPr lang="en-US" altLang="zh-CN" sz="1800" b="1" dirty="0" smtClean="0">
                          <a:solidFill>
                            <a:srgbClr val="FF0000"/>
                          </a:solidFil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,b )</a:t>
                      </a:r>
                      <a:endParaRPr lang="zh-CN" altLang="en-US" sz="1800" b="1" dirty="0">
                        <a:solidFill>
                          <a:srgbClr val="FF0000"/>
                        </a:solidFill>
                      </a:endParaRPr>
                    </a:p>
                  </a:txBody>
                  <a:tcPr marT="45709" marB="45709"/>
                </a:tc>
                <a:tc>
                  <a:txBody>
                    <a:bodyPr/>
                    <a:lstStyle/>
                    <a:p>
                      <a:r>
                        <a:rPr lang="en-US" altLang="zh-CN" sz="1800" b="1" dirty="0" smtClean="0"/>
                        <a:t>9</a:t>
                      </a:r>
                      <a:endParaRPr lang="zh-CN" altLang="en-US" sz="1800" b="1" dirty="0"/>
                    </a:p>
                  </a:txBody>
                  <a:tcPr marT="45709" marB="45709"/>
                </a:tc>
                <a:tc>
                  <a:txBody>
                    <a:bodyPr/>
                    <a:lstStyle/>
                    <a:p>
                      <a:endParaRPr lang="zh-CN" altLang="en-US" sz="1800" b="1" dirty="0"/>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r>
                        <a:rPr lang="en-US" altLang="zh-CN" sz="1800" b="1" dirty="0" smtClean="0"/>
                        <a:t>6</a:t>
                      </a:r>
                      <a:endParaRPr lang="zh-CN" altLang="en-US" sz="1800" b="1" dirty="0"/>
                    </a:p>
                  </a:txBody>
                  <a:tcPr marT="45709" marB="45709"/>
                </a:tc>
              </a:tr>
              <a:tr h="640056">
                <a:tc>
                  <a:txBody>
                    <a:bodyPr/>
                    <a:lstStyle/>
                    <a:p>
                      <a:r>
                        <a:rPr lang="en-US" altLang="zh-CN" sz="1800" b="1" dirty="0" smtClean="0"/>
                        <a:t>5</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fedb</a:t>
                      </a:r>
                      <a:endParaRPr lang="zh-CN" altLang="en-US" sz="1800" b="1" dirty="0" smtClean="0"/>
                    </a:p>
                    <a:p>
                      <a:endParaRPr lang="zh-CN" altLang="en-US" sz="1800" b="1" dirty="0"/>
                    </a:p>
                  </a:txBody>
                  <a:tcPr marT="45709" marB="45709"/>
                </a:tc>
                <a:tc>
                  <a:txBody>
                    <a:bodyPr/>
                    <a:lstStyle/>
                    <a:p>
                      <a:r>
                        <a:rPr lang="en-US" altLang="zh-CN" sz="1800" b="1" dirty="0" err="1" smtClean="0"/>
                        <a:t>acg</a:t>
                      </a:r>
                      <a:endParaRPr lang="zh-CN" altLang="en-US" sz="1800" b="1" dirty="0"/>
                    </a:p>
                  </a:txBody>
                  <a:tcPr marT="45709" marB="45709"/>
                </a:tc>
                <a:tc>
                  <a:txBody>
                    <a:bodyPr/>
                    <a:lstStyle/>
                    <a:p>
                      <a:r>
                        <a:rPr lang="en-US" altLang="zh-CN" sz="1800" b="1" dirty="0" smtClean="0">
                          <a:solidFill>
                            <a:srgbClr val="FF0000"/>
                          </a:solidFill>
                        </a:rPr>
                        <a:t>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,b,a)</a:t>
                      </a:r>
                      <a:endParaRPr lang="zh-CN" altLang="en-US" sz="1800" b="1" dirty="0">
                        <a:solidFill>
                          <a:srgbClr val="FF0000"/>
                        </a:solidFill>
                      </a:endParaRPr>
                    </a:p>
                  </a:txBody>
                  <a:tcPr marT="45709" marB="45709"/>
                </a:tc>
                <a:tc>
                  <a:txBody>
                    <a:bodyPr/>
                    <a:lstStyle/>
                    <a:p>
                      <a:endParaRPr lang="zh-CN" altLang="en-US" sz="1800" b="1"/>
                    </a:p>
                  </a:txBody>
                  <a:tcPr marT="45709" marB="45709"/>
                </a:tc>
                <a:tc>
                  <a:txBody>
                    <a:bodyPr/>
                    <a:lstStyle/>
                    <a:p>
                      <a:r>
                        <a:rPr lang="en-US" altLang="zh-CN" sz="1800" b="1" dirty="0" smtClean="0"/>
                        <a:t>9</a:t>
                      </a:r>
                      <a:endParaRPr lang="zh-CN" altLang="en-US" sz="1800" b="1" dirty="0"/>
                    </a:p>
                  </a:txBody>
                  <a:tcPr marT="45709" marB="45709"/>
                </a:tc>
                <a:tc>
                  <a:txBody>
                    <a:bodyPr/>
                    <a:lstStyle/>
                    <a:p>
                      <a:endParaRPr lang="zh-CN" altLang="en-US" sz="1800" b="1"/>
                    </a:p>
                  </a:txBody>
                  <a:tcPr marT="45709" marB="45709"/>
                </a:tc>
                <a:tc>
                  <a:txBody>
                    <a:bodyPr/>
                    <a:lstStyle/>
                    <a:p>
                      <a:endParaRPr lang="zh-CN" altLang="en-US" sz="1800" b="1" dirty="0"/>
                    </a:p>
                  </a:txBody>
                  <a:tcPr marT="45709" marB="45709"/>
                </a:tc>
                <a:tc>
                  <a:txBody>
                    <a:bodyPr/>
                    <a:lstStyle/>
                    <a:p>
                      <a:endParaRPr lang="zh-CN" altLang="en-US" sz="1800" b="1" dirty="0"/>
                    </a:p>
                  </a:txBody>
                  <a:tcPr marT="45709" marB="45709"/>
                </a:tc>
                <a:tc>
                  <a:txBody>
                    <a:bodyPr/>
                    <a:lstStyle/>
                    <a:p>
                      <a:r>
                        <a:rPr lang="en-US" altLang="zh-CN" sz="1800" b="1" dirty="0" smtClean="0"/>
                        <a:t>6</a:t>
                      </a:r>
                      <a:endParaRPr lang="zh-CN" altLang="en-US" sz="1800" b="1" dirty="0"/>
                    </a:p>
                  </a:txBody>
                  <a:tcPr marT="45709" marB="45709"/>
                </a:tc>
              </a:tr>
              <a:tr h="640056">
                <a:tc>
                  <a:txBody>
                    <a:bodyPr/>
                    <a:lstStyle/>
                    <a:p>
                      <a:r>
                        <a:rPr lang="en-US" altLang="zh-CN" sz="1800" b="1" dirty="0" smtClean="0"/>
                        <a:t>6</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fedba</a:t>
                      </a:r>
                      <a:endParaRPr lang="zh-CN" altLang="en-US" sz="1800" b="1" dirty="0" smtClean="0"/>
                    </a:p>
                    <a:p>
                      <a:endParaRPr lang="zh-CN" altLang="en-US" sz="1800" b="1" dirty="0"/>
                    </a:p>
                  </a:txBody>
                  <a:tcPr marT="45709" marB="45709"/>
                </a:tc>
                <a:tc>
                  <a:txBody>
                    <a:bodyPr/>
                    <a:lstStyle/>
                    <a:p>
                      <a:r>
                        <a:rPr lang="en-US" altLang="zh-CN" sz="1800" b="1" dirty="0" smtClean="0"/>
                        <a:t>cg</a:t>
                      </a:r>
                      <a:endParaRPr lang="zh-CN" altLang="en-US" sz="1800" b="1" dirty="0"/>
                    </a:p>
                  </a:txBody>
                  <a:tcPr marT="45709" marB="45709"/>
                </a:tc>
                <a:tc>
                  <a:txBody>
                    <a:bodyPr/>
                    <a:lstStyle/>
                    <a:p>
                      <a:endParaRPr lang="zh-CN" altLang="en-US" sz="1800" b="1" dirty="0"/>
                    </a:p>
                  </a:txBody>
                  <a:tcPr marT="45709" marB="45709"/>
                </a:tc>
                <a:tc>
                  <a:txBody>
                    <a:bodyPr/>
                    <a:lstStyle/>
                    <a:p>
                      <a:endParaRPr lang="zh-CN" altLang="en-US" sz="1800" b="1" dirty="0"/>
                    </a:p>
                  </a:txBody>
                  <a:tcPr marT="45709" marB="45709"/>
                </a:tc>
                <a:tc>
                  <a:txBody>
                    <a:bodyPr/>
                    <a:lstStyle/>
                    <a:p>
                      <a:r>
                        <a:rPr lang="en-US" altLang="zh-CN" sz="1800" b="1" dirty="0" smtClean="0"/>
                        <a:t>9</a:t>
                      </a:r>
                      <a:endParaRPr lang="zh-CN" altLang="en-US" sz="1800" b="1" dirty="0"/>
                    </a:p>
                  </a:txBody>
                  <a:tcPr marT="45709" marB="45709"/>
                </a:tc>
                <a:tc>
                  <a:txBody>
                    <a:bodyPr/>
                    <a:lstStyle/>
                    <a:p>
                      <a:endParaRPr lang="zh-CN" altLang="en-US" sz="1800" b="1" dirty="0"/>
                    </a:p>
                  </a:txBody>
                  <a:tcPr marT="45709" marB="45709"/>
                </a:tc>
                <a:tc>
                  <a:txBody>
                    <a:bodyPr/>
                    <a:lstStyle/>
                    <a:p>
                      <a:endParaRPr lang="zh-CN" altLang="en-US" sz="1800" b="1" dirty="0"/>
                    </a:p>
                  </a:txBody>
                  <a:tcPr marT="45709" marB="45709"/>
                </a:tc>
                <a:tc>
                  <a:txBody>
                    <a:bodyPr/>
                    <a:lstStyle/>
                    <a:p>
                      <a:endParaRPr lang="zh-CN" altLang="en-US" sz="1800" b="1" dirty="0">
                        <a:solidFill>
                          <a:srgbClr val="FF0000"/>
                        </a:solidFill>
                      </a:endParaRPr>
                    </a:p>
                  </a:txBody>
                  <a:tcPr marT="45709" marB="45709"/>
                </a:tc>
                <a:tc>
                  <a:txBody>
                    <a:bodyPr/>
                    <a:lstStyle/>
                    <a:p>
                      <a:r>
                        <a:rPr lang="en-US" altLang="zh-CN" sz="1800" b="1" dirty="0" smtClean="0">
                          <a:solidFill>
                            <a:srgbClr val="FF0000"/>
                          </a:solidFill>
                        </a:rPr>
                        <a:t>6</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,e,d,g )</a:t>
                      </a:r>
                      <a:endParaRPr lang="zh-CN" altLang="en-US" sz="1800" b="1" dirty="0">
                        <a:solidFill>
                          <a:srgbClr val="FF0000"/>
                        </a:solidFill>
                      </a:endParaRPr>
                    </a:p>
                  </a:txBody>
                  <a:tcPr marT="45709" marB="45709"/>
                </a:tc>
              </a:tr>
              <a:tr h="914376">
                <a:tc>
                  <a:txBody>
                    <a:bodyPr/>
                    <a:lstStyle/>
                    <a:p>
                      <a:r>
                        <a:rPr lang="en-US" altLang="zh-CN" sz="1800" b="1" dirty="0" smtClean="0"/>
                        <a:t>7</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fedbag</a:t>
                      </a:r>
                      <a:endParaRPr lang="zh-CN" altLang="en-US" sz="1800" b="1" dirty="0" smtClean="0"/>
                    </a:p>
                    <a:p>
                      <a:endParaRPr lang="zh-CN" altLang="en-US" sz="1800" b="1" dirty="0"/>
                    </a:p>
                  </a:txBody>
                  <a:tcPr marT="45709" marB="45709"/>
                </a:tc>
                <a:tc>
                  <a:txBody>
                    <a:bodyPr/>
                    <a:lstStyle/>
                    <a:p>
                      <a:r>
                        <a:rPr lang="en-US" altLang="zh-CN" sz="1800" b="1" dirty="0" smtClean="0"/>
                        <a:t>c</a:t>
                      </a:r>
                      <a:endParaRPr lang="zh-CN" altLang="en-US" sz="1800" b="1" dirty="0"/>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r>
                        <a:rPr lang="en-US" altLang="zh-CN" sz="1800" b="1" dirty="0" smtClean="0"/>
                        <a:t>9</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solidFill>
                            <a:srgbClr val="FF0000"/>
                          </a:solidFill>
                        </a:rPr>
                        <a:t>(u</a:t>
                      </a:r>
                      <a:r>
                        <a:rPr lang="en-US" altLang="zh-CN" sz="1800" b="1" baseline="-25000" dirty="0" smtClean="0">
                          <a:solidFill>
                            <a:srgbClr val="FF0000"/>
                          </a:solidFill>
                        </a:rPr>
                        <a:t>0</a:t>
                      </a:r>
                      <a:r>
                        <a:rPr lang="en-US" altLang="zh-CN" sz="1800" b="1" dirty="0" smtClean="0">
                          <a:solidFill>
                            <a:srgbClr val="FF0000"/>
                          </a:solidFill>
                        </a:rPr>
                        <a:t>,e,d,c )</a:t>
                      </a:r>
                      <a:endParaRPr lang="zh-CN" altLang="en-US" sz="1800" b="1" dirty="0"/>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dirty="0"/>
                    </a:p>
                  </a:txBody>
                  <a:tcPr marT="45709" marB="45709"/>
                </a:tc>
              </a:tr>
              <a:tr h="914376">
                <a:tc>
                  <a:txBody>
                    <a:bodyPr/>
                    <a:lstStyle/>
                    <a:p>
                      <a:r>
                        <a:rPr lang="en-US" altLang="zh-CN" sz="1800" b="1" dirty="0" smtClean="0"/>
                        <a:t>8</a:t>
                      </a:r>
                      <a:endParaRPr lang="zh-CN" altLang="en-US" sz="1800" b="1" dirty="0"/>
                    </a:p>
                  </a:txBody>
                  <a:tcPr marT="45709" marB="45709"/>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smtClean="0"/>
                        <a:t>u</a:t>
                      </a:r>
                      <a:r>
                        <a:rPr lang="en-US" altLang="zh-CN" sz="1800" b="1" baseline="-25000" dirty="0" smtClean="0"/>
                        <a:t>0</a:t>
                      </a:r>
                      <a:r>
                        <a:rPr lang="en-US" altLang="zh-CN" sz="1800" b="1" dirty="0" smtClean="0"/>
                        <a:t>fedbagc</a:t>
                      </a:r>
                      <a:endParaRPr lang="zh-CN" altLang="en-US" sz="1800" b="1" dirty="0" smtClean="0"/>
                    </a:p>
                    <a:p>
                      <a:endParaRPr lang="zh-CN" altLang="en-US" sz="1800" b="1" dirty="0"/>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a:p>
                  </a:txBody>
                  <a:tcPr marT="45709" marB="45709"/>
                </a:tc>
                <a:tc>
                  <a:txBody>
                    <a:bodyPr/>
                    <a:lstStyle/>
                    <a:p>
                      <a:endParaRPr lang="zh-CN" altLang="en-US" sz="1800" b="1" dirty="0"/>
                    </a:p>
                  </a:txBody>
                  <a:tcPr marT="45709" marB="45709"/>
                </a:tc>
              </a:tr>
            </a:tbl>
          </a:graphicData>
        </a:graphic>
      </p:graphicFrame>
      <p:sp>
        <p:nvSpPr>
          <p:cNvPr id="3" name="页脚占位符 2"/>
          <p:cNvSpPr>
            <a:spLocks noGrp="1"/>
          </p:cNvSpPr>
          <p:nvPr>
            <p:ph type="ftr" sz="quarter" idx="11"/>
          </p:nvPr>
        </p:nvSpPr>
        <p:spPr/>
        <p:txBody>
          <a:bodyPr/>
          <a:lstStyle/>
          <a:p>
            <a:pPr>
              <a:defRPr/>
            </a:pPr>
            <a:endParaRPr lang="en-US" altLang="zh-CN"/>
          </a:p>
        </p:txBody>
      </p:sp>
      <p:sp>
        <p:nvSpPr>
          <p:cNvPr id="145524"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B3C81895-3DF6-4B9D-8642-3984C8B88B03}" type="slidenum">
              <a:rPr kumimoji="0" lang="zh-CN" altLang="en-US" sz="1400" b="0" smtClean="0"/>
              <a:pPr>
                <a:spcBef>
                  <a:spcPct val="0"/>
                </a:spcBef>
                <a:buClrTx/>
                <a:buFontTx/>
                <a:buNone/>
              </a:pPr>
              <a:t>87</a:t>
            </a:fld>
            <a:endParaRPr kumimoji="0" lang="en-US" altLang="zh-CN" sz="1400" b="0" smtClean="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a:xfrm>
            <a:off x="685800" y="914400"/>
            <a:ext cx="7772400" cy="5181600"/>
          </a:xfrm>
        </p:spPr>
        <p:txBody>
          <a:bodyPr/>
          <a:lstStyle/>
          <a:p>
            <a:r>
              <a:rPr lang="en-US" altLang="zh-CN" sz="3300" smtClean="0"/>
              <a:t>u0</a:t>
            </a:r>
            <a:r>
              <a:rPr lang="zh-CN" altLang="en-US" sz="3300" smtClean="0"/>
              <a:t>到</a:t>
            </a:r>
            <a:r>
              <a:rPr lang="en-US" altLang="zh-CN" sz="3300" smtClean="0"/>
              <a:t>f</a:t>
            </a:r>
            <a:r>
              <a:rPr lang="zh-CN" altLang="en-US" sz="3300" smtClean="0"/>
              <a:t>的最短路</a:t>
            </a:r>
            <a:r>
              <a:rPr lang="en-US" altLang="zh-CN" sz="3300" smtClean="0">
                <a:sym typeface="Wingdings" panose="05000000000000000000" pitchFamily="2" charset="2"/>
              </a:rPr>
              <a:t>(u0, f )</a:t>
            </a:r>
          </a:p>
          <a:p>
            <a:pPr>
              <a:buFont typeface="Wingdings" panose="05000000000000000000" pitchFamily="2" charset="2"/>
              <a:buNone/>
            </a:pPr>
            <a:r>
              <a:rPr lang="en-US" altLang="zh-CN" sz="3300" smtClean="0">
                <a:sym typeface="Wingdings" panose="05000000000000000000" pitchFamily="2" charset="2"/>
              </a:rPr>
              <a:t>   </a:t>
            </a:r>
            <a:r>
              <a:rPr lang="en-US" altLang="zh-CN" sz="3300" smtClean="0"/>
              <a:t>u0</a:t>
            </a:r>
            <a:r>
              <a:rPr lang="zh-CN" altLang="en-US" sz="3300" smtClean="0"/>
              <a:t>到</a:t>
            </a:r>
            <a:r>
              <a:rPr lang="en-US" altLang="zh-CN" sz="3300" smtClean="0"/>
              <a:t>e</a:t>
            </a:r>
            <a:r>
              <a:rPr lang="zh-CN" altLang="en-US" sz="3300" smtClean="0"/>
              <a:t>的最短路</a:t>
            </a:r>
            <a:r>
              <a:rPr lang="en-US" altLang="zh-CN" sz="3300" smtClean="0">
                <a:sym typeface="Wingdings" panose="05000000000000000000" pitchFamily="2" charset="2"/>
              </a:rPr>
              <a:t>(u0, e )</a:t>
            </a:r>
          </a:p>
          <a:p>
            <a:pPr>
              <a:buFont typeface="Wingdings" panose="05000000000000000000" pitchFamily="2" charset="2"/>
              <a:buNone/>
            </a:pPr>
            <a:r>
              <a:rPr lang="en-US" altLang="zh-CN" sz="3300" smtClean="0">
                <a:sym typeface="Wingdings" panose="05000000000000000000" pitchFamily="2" charset="2"/>
              </a:rPr>
              <a:t>   </a:t>
            </a:r>
            <a:r>
              <a:rPr lang="en-US" altLang="zh-CN" sz="3300" smtClean="0"/>
              <a:t>u0</a:t>
            </a:r>
            <a:r>
              <a:rPr lang="zh-CN" altLang="en-US" sz="3300" smtClean="0"/>
              <a:t>到</a:t>
            </a:r>
            <a:r>
              <a:rPr lang="en-US" altLang="zh-CN" sz="3300" smtClean="0"/>
              <a:t>d</a:t>
            </a:r>
            <a:r>
              <a:rPr lang="zh-CN" altLang="en-US" sz="3300" smtClean="0"/>
              <a:t>的最短路</a:t>
            </a:r>
            <a:r>
              <a:rPr lang="en-US" altLang="zh-CN" sz="3300" smtClean="0">
                <a:sym typeface="Wingdings" panose="05000000000000000000" pitchFamily="2" charset="2"/>
              </a:rPr>
              <a:t>(u0, e, d )</a:t>
            </a:r>
          </a:p>
          <a:p>
            <a:pPr>
              <a:buFont typeface="Wingdings" panose="05000000000000000000" pitchFamily="2" charset="2"/>
              <a:buNone/>
            </a:pPr>
            <a:r>
              <a:rPr lang="en-US" altLang="zh-CN" sz="3300" smtClean="0">
                <a:sym typeface="Wingdings" panose="05000000000000000000" pitchFamily="2" charset="2"/>
              </a:rPr>
              <a:t>   </a:t>
            </a:r>
            <a:r>
              <a:rPr lang="en-US" altLang="zh-CN" sz="3300" smtClean="0"/>
              <a:t>u0</a:t>
            </a:r>
            <a:r>
              <a:rPr lang="zh-CN" altLang="en-US" sz="3300" smtClean="0"/>
              <a:t>到</a:t>
            </a:r>
            <a:r>
              <a:rPr lang="en-US" altLang="zh-CN" sz="3300" smtClean="0"/>
              <a:t>b</a:t>
            </a:r>
            <a:r>
              <a:rPr lang="zh-CN" altLang="en-US" sz="3300" smtClean="0"/>
              <a:t>的最短路</a:t>
            </a:r>
            <a:r>
              <a:rPr lang="en-US" altLang="zh-CN" sz="3300" smtClean="0">
                <a:sym typeface="Wingdings" panose="05000000000000000000" pitchFamily="2" charset="2"/>
              </a:rPr>
              <a:t>(u0, b )</a:t>
            </a:r>
          </a:p>
          <a:p>
            <a:pPr>
              <a:buFont typeface="Wingdings" panose="05000000000000000000" pitchFamily="2" charset="2"/>
              <a:buNone/>
            </a:pPr>
            <a:r>
              <a:rPr lang="en-US" altLang="zh-CN" sz="3300" smtClean="0">
                <a:sym typeface="Wingdings" panose="05000000000000000000" pitchFamily="2" charset="2"/>
              </a:rPr>
              <a:t>   </a:t>
            </a:r>
            <a:r>
              <a:rPr lang="en-US" altLang="zh-CN" sz="3300" smtClean="0"/>
              <a:t>u0</a:t>
            </a:r>
            <a:r>
              <a:rPr lang="zh-CN" altLang="en-US" sz="3300" smtClean="0"/>
              <a:t>到</a:t>
            </a:r>
            <a:r>
              <a:rPr lang="en-US" altLang="zh-CN" sz="3300" smtClean="0"/>
              <a:t>a</a:t>
            </a:r>
            <a:r>
              <a:rPr lang="zh-CN" altLang="en-US" sz="3300" smtClean="0"/>
              <a:t>的最短路</a:t>
            </a:r>
            <a:r>
              <a:rPr lang="en-US" altLang="zh-CN" sz="3300" smtClean="0">
                <a:sym typeface="Wingdings" panose="05000000000000000000" pitchFamily="2" charset="2"/>
              </a:rPr>
              <a:t>(u0, b, a )</a:t>
            </a:r>
          </a:p>
          <a:p>
            <a:pPr>
              <a:buFont typeface="Wingdings" panose="05000000000000000000" pitchFamily="2" charset="2"/>
              <a:buNone/>
            </a:pPr>
            <a:r>
              <a:rPr lang="en-US" altLang="zh-CN" sz="3300" smtClean="0">
                <a:sym typeface="Wingdings" panose="05000000000000000000" pitchFamily="2" charset="2"/>
              </a:rPr>
              <a:t>   </a:t>
            </a:r>
            <a:r>
              <a:rPr lang="en-US" altLang="zh-CN" sz="3300" smtClean="0"/>
              <a:t>u0</a:t>
            </a:r>
            <a:r>
              <a:rPr lang="zh-CN" altLang="en-US" sz="3300" smtClean="0"/>
              <a:t>到</a:t>
            </a:r>
            <a:r>
              <a:rPr lang="en-US" altLang="zh-CN" sz="3300" smtClean="0"/>
              <a:t>g</a:t>
            </a:r>
            <a:r>
              <a:rPr lang="zh-CN" altLang="en-US" sz="3300" smtClean="0"/>
              <a:t>的最短路</a:t>
            </a:r>
            <a:r>
              <a:rPr lang="en-US" altLang="zh-CN" sz="3300" smtClean="0">
                <a:sym typeface="Wingdings" panose="05000000000000000000" pitchFamily="2" charset="2"/>
              </a:rPr>
              <a:t>(u0, e, d , g )</a:t>
            </a:r>
          </a:p>
          <a:p>
            <a:pPr>
              <a:buFont typeface="Wingdings" panose="05000000000000000000" pitchFamily="2" charset="2"/>
              <a:buNone/>
            </a:pPr>
            <a:r>
              <a:rPr lang="en-US" altLang="zh-CN" sz="3300" smtClean="0"/>
              <a:t>   u0</a:t>
            </a:r>
            <a:r>
              <a:rPr lang="zh-CN" altLang="en-US" sz="3300" smtClean="0"/>
              <a:t>到</a:t>
            </a:r>
            <a:r>
              <a:rPr lang="en-US" altLang="zh-CN" sz="3300" smtClean="0"/>
              <a:t>c</a:t>
            </a:r>
            <a:r>
              <a:rPr lang="zh-CN" altLang="en-US" sz="3300" smtClean="0"/>
              <a:t>的最短路</a:t>
            </a:r>
            <a:r>
              <a:rPr lang="en-US" altLang="zh-CN" sz="3300" smtClean="0">
                <a:sym typeface="Wingdings" panose="05000000000000000000" pitchFamily="2" charset="2"/>
              </a:rPr>
              <a:t>(u0, e, d,  c )</a:t>
            </a:r>
          </a:p>
          <a:p>
            <a:pPr>
              <a:buFont typeface="Wingdings" panose="05000000000000000000" pitchFamily="2" charset="2"/>
              <a:buNone/>
            </a:pPr>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14643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BDA8B51-818E-41ED-A6D3-103DE87294B9}" type="slidenum">
              <a:rPr kumimoji="0" lang="zh-CN" altLang="en-US" sz="1400" b="0" smtClean="0"/>
              <a:pPr>
                <a:spcBef>
                  <a:spcPct val="0"/>
                </a:spcBef>
                <a:buClrTx/>
                <a:buFontTx/>
                <a:buNone/>
              </a:pPr>
              <a:t>88</a:t>
            </a:fld>
            <a:endParaRPr kumimoji="0" lang="en-US" altLang="zh-CN" sz="1400" b="0" smtClean="0"/>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3"/>
          <p:cNvSpPr>
            <a:spLocks noGrp="1" noChangeArrowheads="1"/>
          </p:cNvSpPr>
          <p:nvPr>
            <p:ph type="body" idx="1"/>
          </p:nvPr>
        </p:nvSpPr>
        <p:spPr>
          <a:xfrm>
            <a:off x="76200" y="304800"/>
            <a:ext cx="8534400" cy="6324600"/>
          </a:xfrm>
        </p:spPr>
        <p:txBody>
          <a:bodyPr/>
          <a:lstStyle/>
          <a:p>
            <a:pPr>
              <a:lnSpc>
                <a:spcPct val="110000"/>
              </a:lnSpc>
            </a:pPr>
            <a:r>
              <a:rPr lang="en-US" altLang="zh-CN" smtClean="0"/>
              <a:t>l(v) = min{ l(v), l(ui)+w(ui, v) }</a:t>
            </a:r>
          </a:p>
          <a:p>
            <a:pPr>
              <a:lnSpc>
                <a:spcPct val="110000"/>
              </a:lnSpc>
            </a:pPr>
            <a:r>
              <a:rPr lang="en-US" altLang="zh-CN" smtClean="0"/>
              <a:t>2</a:t>
            </a:r>
            <a:r>
              <a:rPr lang="zh-CN" altLang="en-US" smtClean="0"/>
              <a:t>：</a:t>
            </a:r>
            <a:endParaRPr lang="en-US" altLang="zh-CN" smtClean="0"/>
          </a:p>
          <a:p>
            <a:pPr>
              <a:lnSpc>
                <a:spcPct val="110000"/>
              </a:lnSpc>
              <a:buFont typeface="Wingdings" panose="05000000000000000000" pitchFamily="2" charset="2"/>
              <a:buNone/>
            </a:pPr>
            <a:r>
              <a:rPr lang="en-US" altLang="zh-CN" smtClean="0"/>
              <a:t>  </a:t>
            </a:r>
            <a:r>
              <a:rPr lang="en-US" altLang="zh-CN" sz="3300" smtClean="0"/>
              <a:t>l(a)=min{l(a), l(f)+w(f,a)}=min{8, 1+7}=8</a:t>
            </a:r>
          </a:p>
          <a:p>
            <a:pPr>
              <a:lnSpc>
                <a:spcPct val="110000"/>
              </a:lnSpc>
              <a:buFont typeface="Wingdings" panose="05000000000000000000" pitchFamily="2" charset="2"/>
              <a:buNone/>
            </a:pPr>
            <a:r>
              <a:rPr lang="en-US" altLang="zh-CN" sz="3300" smtClean="0"/>
              <a:t>	l(b)=min{l(b), l(f)+w(f,b)}=min{4, 1+∞}=4</a:t>
            </a:r>
          </a:p>
          <a:p>
            <a:pPr>
              <a:lnSpc>
                <a:spcPct val="110000"/>
              </a:lnSpc>
              <a:buFont typeface="Wingdings" panose="05000000000000000000" pitchFamily="2" charset="2"/>
              <a:buNone/>
            </a:pPr>
            <a:r>
              <a:rPr lang="en-US" altLang="zh-CN" sz="3300" smtClean="0"/>
              <a:t>	l(c)=min{l(c), l(f)+w(f,c)}=min{∞, 1+∞}=∞</a:t>
            </a:r>
          </a:p>
          <a:p>
            <a:pPr>
              <a:lnSpc>
                <a:spcPct val="110000"/>
              </a:lnSpc>
              <a:buFont typeface="Wingdings" panose="05000000000000000000" pitchFamily="2" charset="2"/>
              <a:buNone/>
            </a:pPr>
            <a:r>
              <a:rPr lang="en-US" altLang="zh-CN" sz="3300" smtClean="0"/>
              <a:t>	l(d)=min{l(d), l(f)+w(f,d)}=min{∞, 1+3}=4</a:t>
            </a:r>
          </a:p>
          <a:p>
            <a:pPr>
              <a:lnSpc>
                <a:spcPct val="110000"/>
              </a:lnSpc>
              <a:buFont typeface="Wingdings" panose="05000000000000000000" pitchFamily="2" charset="2"/>
              <a:buNone/>
            </a:pPr>
            <a:r>
              <a:rPr lang="en-US" altLang="zh-CN" sz="3300" smtClean="0"/>
              <a:t>	l(e)=min{l(e), l(f)+w(f,e)}=min{2, 1+2}=</a:t>
            </a:r>
            <a:r>
              <a:rPr lang="en-US" altLang="zh-CN" sz="3300" smtClean="0">
                <a:solidFill>
                  <a:srgbClr val="FFFF00"/>
                </a:solidFill>
              </a:rPr>
              <a:t>2</a:t>
            </a:r>
          </a:p>
          <a:p>
            <a:pPr>
              <a:lnSpc>
                <a:spcPct val="110000"/>
              </a:lnSpc>
              <a:buFont typeface="Wingdings" panose="05000000000000000000" pitchFamily="2" charset="2"/>
              <a:buNone/>
            </a:pPr>
            <a:r>
              <a:rPr lang="en-US" altLang="zh-CN" sz="3300" smtClean="0"/>
              <a:t>	l(g)=min{l(g), l(f)+w(f,g)}=min{7, 1+∞}=7</a:t>
            </a:r>
          </a:p>
          <a:p>
            <a:pPr>
              <a:lnSpc>
                <a:spcPct val="110000"/>
              </a:lnSpc>
              <a:buFont typeface="Wingdings" panose="05000000000000000000" pitchFamily="2" charset="2"/>
              <a:buNone/>
            </a:pPr>
            <a:r>
              <a:rPr lang="en-US" altLang="zh-CN" sz="3000" smtClean="0"/>
              <a:t>                                                </a:t>
            </a:r>
          </a:p>
          <a:p>
            <a:pPr>
              <a:lnSpc>
                <a:spcPct val="110000"/>
              </a:lnSpc>
              <a:buFont typeface="Wingdings" panose="05000000000000000000" pitchFamily="2" charset="2"/>
              <a:buNone/>
            </a:pPr>
            <a:r>
              <a:rPr lang="en-US" altLang="zh-CN" sz="3000" smtClean="0"/>
              <a:t>                                                             </a:t>
            </a:r>
            <a:r>
              <a:rPr lang="zh-CN" altLang="en-US" sz="3000" smtClean="0">
                <a:hlinkClick r:id="rId2" action="ppaction://hlinksldjump"/>
              </a:rPr>
              <a:t>返回</a:t>
            </a:r>
            <a:endParaRPr lang="en-US" altLang="zh-CN" sz="3000" smtClean="0"/>
          </a:p>
          <a:p>
            <a:pPr>
              <a:lnSpc>
                <a:spcPct val="110000"/>
              </a:lnSpc>
              <a:buFont typeface="Wingdings" panose="05000000000000000000" pitchFamily="2" charset="2"/>
              <a:buNone/>
            </a:pPr>
            <a:r>
              <a:rPr lang="en-US" altLang="zh-CN" sz="3000" smtClean="0">
                <a:solidFill>
                  <a:srgbClr val="FFFF00"/>
                </a:solid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4746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E04CF81-9F7F-4A45-9BC2-6974A1C1CF2C}" type="slidenum">
              <a:rPr kumimoji="0" lang="zh-CN" altLang="en-US" sz="1400" b="0" smtClean="0"/>
              <a:pPr>
                <a:spcBef>
                  <a:spcPct val="0"/>
                </a:spcBef>
                <a:buClrTx/>
                <a:buFontTx/>
                <a:buNone/>
              </a:pPr>
              <a:t>89</a:t>
            </a:fld>
            <a:endParaRPr kumimoji="0" lang="en-US" altLang="zh-CN" sz="1400" b="0" smtClean="0"/>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8" name="Rectangle 2"/>
          <p:cNvSpPr>
            <a:spLocks noGrp="1" noChangeArrowheads="1"/>
          </p:cNvSpPr>
          <p:nvPr>
            <p:ph type="body" idx="1"/>
          </p:nvPr>
        </p:nvSpPr>
        <p:spPr>
          <a:xfrm>
            <a:off x="190500" y="685800"/>
            <a:ext cx="8839200" cy="5638800"/>
          </a:xfrm>
        </p:spPr>
        <p:txBody>
          <a:bodyPr/>
          <a:lstStyle/>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zh-CN" altLang="en-US" sz="3200" b="1" dirty="0" smtClean="0">
                <a:latin typeface="Times New Roman" pitchFamily="18" charset="0"/>
              </a:rPr>
              <a:t>设</a:t>
            </a:r>
            <a:r>
              <a:rPr lang="en-US" altLang="zh-CN" sz="3200" b="1" dirty="0" smtClean="0">
                <a:solidFill>
                  <a:srgbClr val="FFCC00"/>
                </a:solidFill>
                <a:latin typeface="Times New Roman" pitchFamily="18" charset="0"/>
              </a:rPr>
              <a:t>G=</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a:t>
            </a:r>
            <a:r>
              <a:rPr lang="en-US" altLang="zh-CN" sz="3200" b="1" dirty="0" err="1"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yP</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rPr>
              <a:t>y)</a:t>
            </a:r>
            <a:r>
              <a:rPr lang="zh-CN" altLang="en-US" sz="3200" b="1" dirty="0" smtClean="0">
                <a:latin typeface="Times New Roman" pitchFamily="18" charset="0"/>
              </a:rPr>
              <a:t>，则</a:t>
            </a:r>
            <a:r>
              <a:rPr lang="en-US" altLang="zh-CN" sz="3200" b="1" dirty="0" smtClean="0">
                <a:latin typeface="Times New Roman" pitchFamily="18" charset="0"/>
              </a:rPr>
              <a:t>G</a:t>
            </a:r>
            <a:r>
              <a:rPr lang="zh-CN" altLang="en-US" sz="3200" b="1" dirty="0" smtClean="0">
                <a:latin typeface="Times New Roman" pitchFamily="18" charset="0"/>
              </a:rPr>
              <a:t>的</a:t>
            </a:r>
            <a:r>
              <a:rPr lang="en-US" altLang="zh-CN" sz="3200" b="1" dirty="0" err="1" smtClean="0">
                <a:latin typeface="Times New Roman" pitchFamily="18" charset="0"/>
              </a:rPr>
              <a:t>Skolem</a:t>
            </a:r>
            <a:r>
              <a:rPr lang="zh-CN" altLang="en-US" sz="3200" b="1" dirty="0" smtClean="0">
                <a:latin typeface="Times New Roman" pitchFamily="18" charset="0"/>
              </a:rPr>
              <a:t>范式为</a:t>
            </a:r>
            <a:r>
              <a:rPr lang="en-US" altLang="zh-CN" sz="3200" b="1" dirty="0" smtClean="0">
                <a:solidFill>
                  <a:srgbClr val="FFCC00"/>
                </a:solidFill>
                <a:latin typeface="Times New Roman" pitchFamily="18" charset="0"/>
              </a:rPr>
              <a:t>S=</a:t>
            </a:r>
            <a:r>
              <a:rPr lang="en-US" altLang="zh-CN" sz="3200" b="1" dirty="0" smtClean="0">
                <a:solidFill>
                  <a:srgbClr val="FFCC00"/>
                </a:solidFill>
                <a:latin typeface="Times New Roman" pitchFamily="18" charset="0"/>
                <a:sym typeface="Symbol" pitchFamily="18" charset="2"/>
              </a:rPr>
              <a:t></a:t>
            </a:r>
            <a:r>
              <a:rPr lang="en-US" altLang="zh-CN" sz="3200" b="1" dirty="0" err="1" smtClean="0">
                <a:solidFill>
                  <a:srgbClr val="FFCC00"/>
                </a:solidFill>
                <a:latin typeface="Times New Roman" pitchFamily="18" charset="0"/>
              </a:rPr>
              <a:t>xP</a:t>
            </a:r>
            <a:r>
              <a:rPr lang="en-US" altLang="zh-CN" sz="3200" b="1" dirty="0" smtClean="0">
                <a:solidFill>
                  <a:srgbClr val="FFCC00"/>
                </a:solidFill>
                <a:latin typeface="Times New Roman" pitchFamily="18" charset="0"/>
              </a:rPr>
              <a:t>(x</a:t>
            </a:r>
            <a:r>
              <a:rPr lang="zh-CN" altLang="en-US" sz="3200" b="1" dirty="0" smtClean="0">
                <a:solidFill>
                  <a:srgbClr val="FFCC00"/>
                </a:solidFill>
                <a:latin typeface="Times New Roman" pitchFamily="18" charset="0"/>
              </a:rPr>
              <a:t>，</a:t>
            </a:r>
            <a:r>
              <a:rPr lang="en-US" altLang="zh-CN" sz="3200" b="1" dirty="0" smtClean="0">
                <a:solidFill>
                  <a:srgbClr val="FFCC00"/>
                </a:solidFill>
                <a:latin typeface="Times New Roman" pitchFamily="18" charset="0"/>
              </a:rPr>
              <a:t>f(x))</a:t>
            </a:r>
            <a:r>
              <a:rPr lang="en-US" altLang="zh-CN" sz="3200" b="1" dirty="0" smtClean="0">
                <a:latin typeface="Times New Roman" pitchFamily="18" charset="0"/>
              </a:rPr>
              <a:t> ;   </a:t>
            </a:r>
            <a:r>
              <a:rPr lang="zh-CN" altLang="en-US" sz="3200" b="1" dirty="0" smtClean="0">
                <a:latin typeface="Times New Roman" pitchFamily="18" charset="0"/>
              </a:rPr>
              <a:t>设</a:t>
            </a:r>
            <a:r>
              <a:rPr lang="en-US" altLang="zh-CN" sz="3200" b="1" dirty="0" smtClean="0">
                <a:latin typeface="Times New Roman" pitchFamily="18" charset="0"/>
              </a:rPr>
              <a:t>D={1</a:t>
            </a:r>
            <a:r>
              <a:rPr lang="zh-CN" altLang="en-US" sz="3200" b="1" dirty="0" smtClean="0">
                <a:latin typeface="Times New Roman" pitchFamily="18" charset="0"/>
              </a:rPr>
              <a:t>，</a:t>
            </a:r>
            <a:r>
              <a:rPr lang="en-US" altLang="zh-CN" sz="3200" b="1" dirty="0" smtClean="0">
                <a:latin typeface="Times New Roman" pitchFamily="18" charset="0"/>
              </a:rPr>
              <a:t>2}</a:t>
            </a:r>
          </a:p>
          <a:p>
            <a:pPr marL="0" indent="0">
              <a:lnSpc>
                <a:spcPct val="90000"/>
              </a:lnSpc>
              <a:buFont typeface="Wingdings" panose="05000000000000000000" pitchFamily="2" charset="2"/>
              <a:buNone/>
              <a:tabLst>
                <a:tab pos="1336675" algn="l"/>
              </a:tabLst>
              <a:defRPr/>
            </a:pPr>
            <a:r>
              <a:rPr lang="zh-CN" altLang="en-US" sz="3200" b="1" dirty="0" smtClean="0">
                <a:latin typeface="Times New Roman" pitchFamily="18" charset="0"/>
              </a:rPr>
              <a:t>取满足</a:t>
            </a:r>
            <a:r>
              <a:rPr lang="en-US" altLang="zh-CN" sz="3200" b="1" dirty="0" smtClean="0">
                <a:latin typeface="Times New Roman" pitchFamily="18" charset="0"/>
              </a:rPr>
              <a:t>S</a:t>
            </a:r>
            <a:r>
              <a:rPr lang="zh-CN" altLang="en-US" sz="3200" b="1" dirty="0" smtClean="0">
                <a:latin typeface="Times New Roman" pitchFamily="18" charset="0"/>
              </a:rPr>
              <a:t>的解释</a:t>
            </a:r>
            <a:r>
              <a:rPr lang="en-US" altLang="zh-CN" sz="3200" b="1" dirty="0" smtClean="0">
                <a:latin typeface="Times New Roman" pitchFamily="18" charset="0"/>
              </a:rPr>
              <a:t>I</a:t>
            </a:r>
            <a:r>
              <a:rPr lang="zh-CN" altLang="en-US" sz="3200" b="1" dirty="0" smtClean="0">
                <a:latin typeface="Times New Roman" pitchFamily="18" charset="0"/>
              </a:rPr>
              <a:t>如下： </a:t>
            </a:r>
            <a:br>
              <a:rPr lang="zh-CN" altLang="en-US" sz="3200" b="1" dirty="0" smtClean="0">
                <a:latin typeface="Times New Roman" pitchFamily="18" charset="0"/>
              </a:rPr>
            </a:br>
            <a:r>
              <a:rPr lang="zh-CN" altLang="en-US" sz="3200" b="1" dirty="0" smtClean="0">
                <a:latin typeface="Times New Roman" pitchFamily="18" charset="0"/>
              </a:rPr>
              <a:t> </a:t>
            </a:r>
            <a:r>
              <a:rPr lang="zh-CN" altLang="en-US" sz="3200" b="1" u="sng" dirty="0" smtClean="0">
                <a:latin typeface="Times New Roman" pitchFamily="18" charset="0"/>
              </a:rPr>
              <a:t> </a:t>
            </a:r>
            <a:r>
              <a:rPr lang="en-US" altLang="zh-CN" sz="3200" b="1" u="sng" dirty="0" smtClean="0">
                <a:latin typeface="Times New Roman" pitchFamily="18" charset="0"/>
              </a:rPr>
              <a:t>f(1)  f(2)  P(1,1)  P(1,2)  P(2,1)  P(2,2) </a:t>
            </a:r>
            <a:r>
              <a:rPr lang="en-US" altLang="zh-CN" sz="3200" b="1" dirty="0" smtClean="0">
                <a:latin typeface="Times New Roman" pitchFamily="18" charset="0"/>
              </a:rPr>
              <a:t> </a:t>
            </a:r>
            <a:br>
              <a:rPr lang="en-US" altLang="zh-CN" sz="3200" b="1" dirty="0" smtClean="0">
                <a:latin typeface="Times New Roman" pitchFamily="18" charset="0"/>
              </a:rPr>
            </a:br>
            <a:r>
              <a:rPr lang="en-US" altLang="zh-CN" sz="3200" b="1" dirty="0" smtClean="0">
                <a:latin typeface="Times New Roman" pitchFamily="18" charset="0"/>
              </a:rPr>
              <a:t>    2      1        0         1           1          0</a:t>
            </a:r>
          </a:p>
          <a:p>
            <a:pPr marL="0" indent="0">
              <a:lnSpc>
                <a:spcPct val="90000"/>
              </a:lnSpc>
              <a:buFont typeface="Wingdings" panose="05000000000000000000" pitchFamily="2" charset="2"/>
              <a:buNone/>
              <a:tabLst>
                <a:tab pos="1336675" algn="l"/>
              </a:tabLst>
              <a:defRPr/>
            </a:pPr>
            <a:r>
              <a:rPr lang="zh-CN" altLang="en-US" sz="3200" b="1" dirty="0" smtClean="0">
                <a:latin typeface="宋体" pitchFamily="2" charset="-122"/>
              </a:rPr>
              <a:t>则对</a:t>
            </a:r>
            <a:r>
              <a:rPr lang="en-US" altLang="zh-CN" sz="3200" b="1" dirty="0" smtClean="0">
                <a:latin typeface="Times New Roman" pitchFamily="18" charset="0"/>
              </a:rPr>
              <a:t>I</a:t>
            </a:r>
            <a:r>
              <a:rPr lang="zh-CN" altLang="en-US" sz="3200" b="1" dirty="0" smtClean="0">
                <a:latin typeface="宋体" pitchFamily="2" charset="-122"/>
              </a:rPr>
              <a:t>不看函数的解释</a:t>
            </a:r>
            <a:r>
              <a:rPr lang="en-US" altLang="zh-CN" sz="3200" b="1" dirty="0" smtClean="0">
                <a:latin typeface="宋体" pitchFamily="2" charset="-122"/>
              </a:rPr>
              <a:t>,</a:t>
            </a:r>
            <a:r>
              <a:rPr lang="zh-CN" altLang="en-US" sz="3200" b="1" dirty="0" smtClean="0">
                <a:latin typeface="宋体" pitchFamily="2" charset="-122"/>
              </a:rPr>
              <a:t>也是</a:t>
            </a:r>
            <a:r>
              <a:rPr lang="en-US" altLang="zh-CN" sz="3200" b="1" dirty="0" smtClean="0">
                <a:latin typeface="Times New Roman" pitchFamily="18" charset="0"/>
              </a:rPr>
              <a:t>G</a:t>
            </a:r>
            <a:r>
              <a:rPr lang="zh-CN" altLang="en-US" sz="3200" b="1" dirty="0" smtClean="0">
                <a:latin typeface="宋体" pitchFamily="2" charset="-122"/>
              </a:rPr>
              <a:t>的解释</a:t>
            </a:r>
            <a:r>
              <a:rPr lang="en-US" altLang="zh-CN" sz="3200" b="1" dirty="0" smtClean="0">
                <a:latin typeface="宋体" pitchFamily="2" charset="-122"/>
              </a:rPr>
              <a:t>,</a:t>
            </a:r>
            <a:r>
              <a:rPr lang="zh-CN" altLang="en-US" sz="3200" b="1" dirty="0" smtClean="0">
                <a:latin typeface="宋体" pitchFamily="2" charset="-122"/>
              </a:rPr>
              <a:t>且满足</a:t>
            </a:r>
            <a:r>
              <a:rPr lang="en-US" altLang="zh-CN" sz="3200" b="1" dirty="0" smtClean="0">
                <a:latin typeface="Times New Roman" pitchFamily="18" charset="0"/>
              </a:rPr>
              <a:t>G</a:t>
            </a:r>
            <a:r>
              <a:rPr lang="en-US" altLang="zh-CN" sz="3200" b="1" dirty="0" smtClean="0">
                <a:latin typeface="宋体" pitchFamily="2" charset="-122"/>
              </a:rPr>
              <a:t>.</a:t>
            </a:r>
          </a:p>
          <a:p>
            <a:pPr marL="0" indent="0">
              <a:lnSpc>
                <a:spcPct val="90000"/>
              </a:lnSpc>
              <a:buFont typeface="Wingdings" panose="05000000000000000000" pitchFamily="2" charset="2"/>
              <a:buNone/>
              <a:tabLst>
                <a:tab pos="1336675" algn="l"/>
              </a:tabLst>
              <a:defRPr/>
            </a:pPr>
            <a:r>
              <a:rPr lang="en-US" altLang="zh-CN" sz="3200" b="1" dirty="0" smtClean="0">
                <a:latin typeface="宋体" pitchFamily="2" charset="-122"/>
              </a:rPr>
              <a:t> </a:t>
            </a:r>
            <a:r>
              <a:rPr lang="en-US" altLang="zh-CN" sz="3200" b="1" dirty="0" smtClean="0">
                <a:solidFill>
                  <a:srgbClr val="FFCC00"/>
                </a:solidFill>
                <a:latin typeface="Times New Roman" pitchFamily="18" charset="0"/>
              </a:rPr>
              <a:t>T</a:t>
            </a:r>
            <a:r>
              <a:rPr lang="en-US" altLang="zh-CN" sz="3200" b="1" baseline="-25000" dirty="0" smtClean="0">
                <a:solidFill>
                  <a:srgbClr val="FFCC00"/>
                </a:solidFill>
                <a:latin typeface="Times New Roman" pitchFamily="18" charset="0"/>
              </a:rPr>
              <a:t>I</a:t>
            </a:r>
            <a:r>
              <a:rPr lang="en-US" altLang="zh-CN" sz="3200" b="1" dirty="0" smtClean="0">
                <a:solidFill>
                  <a:srgbClr val="FFCC00"/>
                </a:solidFill>
                <a:latin typeface="Times New Roman" pitchFamily="18" charset="0"/>
              </a:rPr>
              <a:t>(S)</a:t>
            </a: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f(1))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f(2)) ) =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a:t>
            </a:r>
            <a:r>
              <a:rPr lang="zh-CN" altLang="en-US" sz="3200" b="1" dirty="0" smtClean="0">
                <a:latin typeface="Times New Roman" pitchFamily="18" charset="0"/>
              </a:rPr>
              <a:t>，</a:t>
            </a:r>
            <a:r>
              <a:rPr lang="en-US" altLang="zh-CN" sz="3200" b="1" dirty="0" smtClean="0">
                <a:latin typeface="Times New Roman" pitchFamily="18" charset="0"/>
              </a:rPr>
              <a:t>2)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P(2</a:t>
            </a:r>
            <a:r>
              <a:rPr lang="zh-CN" altLang="en-US" sz="3200" b="1" dirty="0" smtClean="0">
                <a:latin typeface="Times New Roman" pitchFamily="18" charset="0"/>
              </a:rPr>
              <a:t>，</a:t>
            </a:r>
            <a:r>
              <a:rPr lang="en-US" altLang="zh-CN" sz="3200" b="1" dirty="0" smtClean="0">
                <a:latin typeface="Times New Roman" pitchFamily="18" charset="0"/>
              </a:rPr>
              <a:t>1) ) = 1</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a:t>
            </a:r>
            <a:r>
              <a:rPr lang="en-US" altLang="zh-CN" sz="3200" b="1" dirty="0" smtClean="0">
                <a:solidFill>
                  <a:srgbClr val="FFCC00"/>
                </a:solidFill>
                <a:latin typeface="Times New Roman" pitchFamily="18" charset="0"/>
              </a:rPr>
              <a:t>T</a:t>
            </a:r>
            <a:r>
              <a:rPr lang="en-US" altLang="zh-CN" sz="3200" b="1" baseline="-25000" dirty="0" smtClean="0">
                <a:solidFill>
                  <a:srgbClr val="FFCC00"/>
                </a:solidFill>
                <a:latin typeface="Times New Roman" pitchFamily="18" charset="0"/>
              </a:rPr>
              <a:t>I</a:t>
            </a:r>
            <a:r>
              <a:rPr lang="en-US" altLang="zh-CN" sz="3200" b="1" dirty="0" smtClean="0">
                <a:solidFill>
                  <a:srgbClr val="FFCC00"/>
                </a:solidFill>
                <a:latin typeface="Times New Roman" pitchFamily="18" charset="0"/>
              </a:rPr>
              <a:t>(G)</a:t>
            </a: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yP</a:t>
            </a:r>
            <a:r>
              <a:rPr lang="en-US" altLang="zh-CN" sz="3200" b="1" dirty="0" smtClean="0">
                <a:latin typeface="Times New Roman" pitchFamily="18" charset="0"/>
              </a:rPr>
              <a:t>(1</a:t>
            </a:r>
            <a:r>
              <a:rPr lang="zh-CN" altLang="en-US" sz="3200" b="1" dirty="0" smtClean="0">
                <a:latin typeface="Times New Roman" pitchFamily="18" charset="0"/>
              </a:rPr>
              <a:t>，</a:t>
            </a:r>
            <a:r>
              <a:rPr lang="en-US" altLang="zh-CN" sz="3200" b="1" dirty="0" smtClean="0">
                <a:latin typeface="Times New Roman" pitchFamily="18" charset="0"/>
              </a:rPr>
              <a:t>y)) </a:t>
            </a:r>
            <a:r>
              <a:rPr lang="en-US" altLang="zh-CN" sz="3200" b="1" dirty="0" smtClean="0">
                <a:solidFill>
                  <a:srgbClr val="FFCC00"/>
                </a:solidFill>
                <a:latin typeface="Times New Roman" pitchFamily="18" charset="0"/>
                <a:sym typeface="Symbol" pitchFamily="18" charset="2"/>
              </a:rPr>
              <a:t> </a:t>
            </a:r>
            <a:r>
              <a:rPr lang="en-US" altLang="zh-CN" sz="3200" b="1" dirty="0" smtClean="0">
                <a:latin typeface="Times New Roman" pitchFamily="18" charset="0"/>
              </a:rPr>
              <a:t>(</a:t>
            </a:r>
            <a:r>
              <a:rPr lang="en-US" altLang="zh-CN" sz="3200" b="1" dirty="0" smtClean="0">
                <a:latin typeface="Times New Roman" pitchFamily="18" charset="0"/>
                <a:sym typeface="Symbol" pitchFamily="18" charset="2"/>
              </a:rPr>
              <a:t></a:t>
            </a:r>
            <a:r>
              <a:rPr lang="en-US" altLang="zh-CN" sz="3200" b="1" dirty="0" err="1" smtClean="0">
                <a:latin typeface="Times New Roman" pitchFamily="18" charset="0"/>
              </a:rPr>
              <a:t>yP</a:t>
            </a:r>
            <a:r>
              <a:rPr lang="en-US" altLang="zh-CN" sz="3200" b="1" dirty="0" smtClean="0">
                <a:latin typeface="Times New Roman" pitchFamily="18" charset="0"/>
              </a:rPr>
              <a:t>(2</a:t>
            </a:r>
            <a:r>
              <a:rPr lang="zh-CN" altLang="en-US" sz="3200" b="1" dirty="0" smtClean="0">
                <a:latin typeface="Times New Roman" pitchFamily="18" charset="0"/>
              </a:rPr>
              <a:t>，</a:t>
            </a:r>
            <a:r>
              <a:rPr lang="en-US" altLang="zh-CN" sz="3200" b="1" dirty="0" smtClean="0">
                <a:latin typeface="Times New Roman" pitchFamily="18" charset="0"/>
              </a:rPr>
              <a:t>y)) )</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T</a:t>
            </a:r>
            <a:r>
              <a:rPr lang="en-US" altLang="zh-CN" sz="3200" b="1" baseline="-25000" dirty="0" smtClean="0">
                <a:latin typeface="Times New Roman" pitchFamily="18" charset="0"/>
              </a:rPr>
              <a:t>I</a:t>
            </a:r>
            <a:r>
              <a:rPr lang="en-US" altLang="zh-CN" sz="3200" b="1" dirty="0" smtClean="0">
                <a:latin typeface="Times New Roman" pitchFamily="18" charset="0"/>
              </a:rPr>
              <a:t>( (P(1, 1) </a:t>
            </a:r>
            <a:r>
              <a:rPr lang="en-US" altLang="zh-CN" sz="3200" b="1" dirty="0" smtClean="0">
                <a:latin typeface="Times New Roman" pitchFamily="18" charset="0"/>
                <a:sym typeface="Symbol" pitchFamily="18" charset="2"/>
              </a:rPr>
              <a:t>P(1, 2)</a:t>
            </a:r>
            <a:r>
              <a:rPr lang="en-US" altLang="zh-CN" sz="3200" b="1" dirty="0" smtClean="0">
                <a:latin typeface="Times New Roman" pitchFamily="18" charset="0"/>
              </a:rPr>
              <a:t>) </a:t>
            </a:r>
            <a:r>
              <a:rPr lang="en-US" altLang="zh-CN" sz="3200" b="1" dirty="0" smtClean="0">
                <a:solidFill>
                  <a:srgbClr val="FFCC00"/>
                </a:solidFill>
                <a:latin typeface="Times New Roman" pitchFamily="18" charset="0"/>
                <a:sym typeface="Symbol" pitchFamily="18" charset="2"/>
              </a:rPr>
              <a:t></a:t>
            </a:r>
            <a:r>
              <a:rPr lang="en-US" altLang="zh-CN" sz="3200" b="1" dirty="0" smtClean="0">
                <a:latin typeface="Times New Roman" pitchFamily="18" charset="0"/>
              </a:rPr>
              <a:t>(P(2, 1) </a:t>
            </a:r>
            <a:r>
              <a:rPr lang="en-US" altLang="zh-CN" sz="3200" b="1" dirty="0" smtClean="0">
                <a:latin typeface="Times New Roman" pitchFamily="18" charset="0"/>
                <a:sym typeface="Symbol" pitchFamily="18" charset="2"/>
              </a:rPr>
              <a:t>P(2, 2)</a:t>
            </a:r>
            <a:r>
              <a:rPr lang="en-US" altLang="zh-CN" sz="3200" b="1" dirty="0" smtClean="0">
                <a:latin typeface="Times New Roman" pitchFamily="18" charset="0"/>
              </a:rPr>
              <a:t>))</a:t>
            </a:r>
          </a:p>
          <a:p>
            <a:pPr marL="0" indent="0">
              <a:lnSpc>
                <a:spcPct val="90000"/>
              </a:lnSpc>
              <a:buFont typeface="Wingdings" panose="05000000000000000000" pitchFamily="2" charset="2"/>
              <a:buNone/>
              <a:tabLst>
                <a:tab pos="1336675" algn="l"/>
              </a:tabLst>
              <a:defRPr/>
            </a:pPr>
            <a:r>
              <a:rPr lang="en-US" altLang="zh-CN" sz="3200" b="1" dirty="0" smtClean="0">
                <a:latin typeface="Times New Roman" pitchFamily="18" charset="0"/>
              </a:rPr>
              <a:t>            = 1</a:t>
            </a:r>
          </a:p>
        </p:txBody>
      </p:sp>
      <p:sp>
        <p:nvSpPr>
          <p:cNvPr id="126979" name="Rectangle 3"/>
          <p:cNvSpPr>
            <a:spLocks noGrp="1" noChangeArrowheads="1"/>
          </p:cNvSpPr>
          <p:nvPr>
            <p:ph type="title"/>
          </p:nvPr>
        </p:nvSpPr>
        <p:spPr>
          <a:xfrm>
            <a:off x="76200" y="0"/>
            <a:ext cx="9067800" cy="533400"/>
          </a:xfrm>
        </p:spPr>
        <p:txBody>
          <a:bodyPr/>
          <a:lstStyle/>
          <a:p>
            <a:pPr algn="l" eaLnBrk="1" hangingPunct="1">
              <a:defRPr/>
            </a:pPr>
            <a:r>
              <a:rPr lang="zh-CN" altLang="en-US" sz="3600" b="1" dirty="0" smtClean="0">
                <a:latin typeface="黑体" panose="02010609060101010101" pitchFamily="49" charset="-122"/>
                <a:ea typeface="黑体" panose="02010609060101010101" pitchFamily="49" charset="-122"/>
              </a:rPr>
              <a:t>例</a:t>
            </a:r>
            <a:r>
              <a:rPr lang="en-US" altLang="zh-CN" sz="3600" b="1" dirty="0" smtClean="0">
                <a:latin typeface="黑体" panose="02010609060101010101" pitchFamily="49" charset="-122"/>
                <a:ea typeface="黑体" panose="02010609060101010101" pitchFamily="49" charset="-122"/>
              </a:rPr>
              <a:t>3.2.3</a:t>
            </a:r>
          </a:p>
        </p:txBody>
      </p:sp>
      <p:sp>
        <p:nvSpPr>
          <p:cNvPr id="2" name="页脚占位符 1"/>
          <p:cNvSpPr>
            <a:spLocks noGrp="1"/>
          </p:cNvSpPr>
          <p:nvPr>
            <p:ph type="ftr" sz="quarter" idx="11"/>
          </p:nvPr>
        </p:nvSpPr>
        <p:spPr/>
        <p:txBody>
          <a:bodyPr/>
          <a:lstStyle/>
          <a:p>
            <a:pPr>
              <a:defRPr/>
            </a:pPr>
            <a:endParaRPr lang="en-US" altLang="zh-CN">
              <a:solidFill>
                <a:srgbClr val="FFFFFF"/>
              </a:solidFill>
            </a:endParaRPr>
          </a:p>
        </p:txBody>
      </p:sp>
      <p:sp>
        <p:nvSpPr>
          <p:cNvPr id="3" name="灯片编号占位符 2"/>
          <p:cNvSpPr>
            <a:spLocks noGrp="1"/>
          </p:cNvSpPr>
          <p:nvPr>
            <p:ph type="sldNum" sz="quarter" idx="12"/>
          </p:nvPr>
        </p:nvSpPr>
        <p:spPr/>
        <p:txBody>
          <a:bodyPr/>
          <a:lstStyle/>
          <a:p>
            <a:pPr>
              <a:defRPr/>
            </a:pPr>
            <a:fld id="{91C3F942-656A-4EA7-930F-73A4E2794299}" type="slidenum">
              <a:rPr lang="en-US" altLang="zh-CN" smtClean="0">
                <a:solidFill>
                  <a:srgbClr val="FFFFFF"/>
                </a:solidFill>
              </a:rPr>
              <a:pPr>
                <a:defRPr/>
              </a:pPr>
              <a:t>9</a:t>
            </a:fld>
            <a:endParaRPr lang="en-US" altLang="zh-CN">
              <a:solidFill>
                <a:srgbClr val="FFFFFF"/>
              </a:solidFill>
            </a:endParaRPr>
          </a:p>
        </p:txBody>
      </p:sp>
    </p:spTree>
    <p:extLst>
      <p:ext uri="{BB962C8B-B14F-4D97-AF65-F5344CB8AC3E}">
        <p14:creationId xmlns:p14="http://schemas.microsoft.com/office/powerpoint/2010/main" val="744510532"/>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6978">
                                            <p:txEl>
                                              <p:pRg st="3" end="3"/>
                                            </p:txEl>
                                          </p:spTgt>
                                        </p:tgtEl>
                                        <p:attrNameLst>
                                          <p:attrName>style.visibility</p:attrName>
                                        </p:attrNameLst>
                                      </p:cBhvr>
                                      <p:to>
                                        <p:strVal val="visible"/>
                                      </p:to>
                                    </p:set>
                                    <p:anim calcmode="lin" valueType="num">
                                      <p:cBhvr additive="base">
                                        <p:cTn id="7" dur="500" fill="hold"/>
                                        <p:tgtEl>
                                          <p:spTgt spid="126978">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6978">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6978">
                                            <p:txEl>
                                              <p:pRg st="4" end="4"/>
                                            </p:txEl>
                                          </p:spTgt>
                                        </p:tgtEl>
                                        <p:attrNameLst>
                                          <p:attrName>style.visibility</p:attrName>
                                        </p:attrNameLst>
                                      </p:cBhvr>
                                      <p:to>
                                        <p:strVal val="visible"/>
                                      </p:to>
                                    </p:set>
                                    <p:anim calcmode="lin" valueType="num">
                                      <p:cBhvr additive="base">
                                        <p:cTn id="11" dur="500" fill="hold"/>
                                        <p:tgtEl>
                                          <p:spTgt spid="126978">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6978">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26978">
                                            <p:txEl>
                                              <p:pRg st="5" end="5"/>
                                            </p:txEl>
                                          </p:spTgt>
                                        </p:tgtEl>
                                        <p:attrNameLst>
                                          <p:attrName>style.visibility</p:attrName>
                                        </p:attrNameLst>
                                      </p:cBhvr>
                                      <p:to>
                                        <p:strVal val="visible"/>
                                      </p:to>
                                    </p:set>
                                    <p:anim calcmode="lin" valueType="num">
                                      <p:cBhvr additive="base">
                                        <p:cTn id="15" dur="500" fill="hold"/>
                                        <p:tgtEl>
                                          <p:spTgt spid="126978">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26978">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26978">
                                            <p:txEl>
                                              <p:pRg st="6" end="6"/>
                                            </p:txEl>
                                          </p:spTgt>
                                        </p:tgtEl>
                                        <p:attrNameLst>
                                          <p:attrName>style.visibility</p:attrName>
                                        </p:attrNameLst>
                                      </p:cBhvr>
                                      <p:to>
                                        <p:strVal val="visible"/>
                                      </p:to>
                                    </p:set>
                                    <p:anim calcmode="lin" valueType="num">
                                      <p:cBhvr additive="base">
                                        <p:cTn id="19" dur="500" fill="hold"/>
                                        <p:tgtEl>
                                          <p:spTgt spid="126978">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6978">
                                            <p:txEl>
                                              <p:pRg st="6" end="6"/>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26978">
                                            <p:txEl>
                                              <p:pRg st="7" end="7"/>
                                            </p:txEl>
                                          </p:spTgt>
                                        </p:tgtEl>
                                        <p:attrNameLst>
                                          <p:attrName>style.visibility</p:attrName>
                                        </p:attrNameLst>
                                      </p:cBhvr>
                                      <p:to>
                                        <p:strVal val="visible"/>
                                      </p:to>
                                    </p:set>
                                    <p:anim calcmode="lin" valueType="num">
                                      <p:cBhvr additive="base">
                                        <p:cTn id="23" dur="500" fill="hold"/>
                                        <p:tgtEl>
                                          <p:spTgt spid="126978">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26978">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1000" y="685800"/>
            <a:ext cx="8458200" cy="5410200"/>
          </a:xfrm>
        </p:spPr>
        <p:txBody>
          <a:bodyPr/>
          <a:lstStyle/>
          <a:p>
            <a:pPr>
              <a:defRPr/>
            </a:pPr>
            <a:r>
              <a:rPr lang="en-US" altLang="zh-CN" dirty="0"/>
              <a:t>l(v) = min{ l(v), l(</a:t>
            </a:r>
            <a:r>
              <a:rPr lang="en-US" altLang="zh-CN" dirty="0" err="1"/>
              <a:t>ui</a:t>
            </a:r>
            <a:r>
              <a:rPr lang="en-US" altLang="zh-CN" dirty="0"/>
              <a:t>)+w(</a:t>
            </a:r>
            <a:r>
              <a:rPr lang="en-US" altLang="zh-CN" dirty="0" err="1"/>
              <a:t>ui</a:t>
            </a:r>
            <a:r>
              <a:rPr lang="en-US" altLang="zh-CN" dirty="0"/>
              <a:t>, v) }</a:t>
            </a:r>
          </a:p>
          <a:p>
            <a:pPr>
              <a:defRPr/>
            </a:pPr>
            <a:r>
              <a:rPr lang="en-US" altLang="zh-CN" dirty="0" smtClean="0"/>
              <a:t>3</a:t>
            </a:r>
            <a:r>
              <a:rPr lang="zh-CN" altLang="en-US" dirty="0" smtClean="0"/>
              <a:t>：</a:t>
            </a:r>
            <a:endParaRPr lang="en-US" altLang="zh-CN" dirty="0" smtClean="0"/>
          </a:p>
          <a:p>
            <a:pPr>
              <a:buFont typeface="Wingdings" panose="05000000000000000000" pitchFamily="2" charset="2"/>
              <a:buNone/>
              <a:defRPr/>
            </a:pPr>
            <a:r>
              <a:rPr lang="en-US" altLang="zh-CN" sz="3300" dirty="0" smtClean="0"/>
              <a:t>l(a)=min{l(a), l(e)+w(</a:t>
            </a:r>
            <a:r>
              <a:rPr lang="en-US" altLang="zh-CN" sz="3300" dirty="0" err="1" smtClean="0"/>
              <a:t>e,a</a:t>
            </a:r>
            <a:r>
              <a:rPr lang="en-US" altLang="zh-CN" sz="3300" dirty="0" smtClean="0"/>
              <a:t>)}=min{8, 2+∞}=8</a:t>
            </a:r>
          </a:p>
          <a:p>
            <a:pPr marL="93663" indent="-93663">
              <a:buFont typeface="Wingdings" panose="05000000000000000000" pitchFamily="2" charset="2"/>
              <a:buNone/>
              <a:defRPr/>
            </a:pPr>
            <a:r>
              <a:rPr lang="en-US" altLang="zh-CN" sz="3300" dirty="0" smtClean="0"/>
              <a:t>	l(b)=min{l(b), l(e)+w(</a:t>
            </a:r>
            <a:r>
              <a:rPr lang="en-US" altLang="zh-CN" sz="3300" dirty="0" err="1" smtClean="0"/>
              <a:t>e,b</a:t>
            </a:r>
            <a:r>
              <a:rPr lang="en-US" altLang="zh-CN" sz="3300" dirty="0" smtClean="0"/>
              <a:t>)}=min{4, 2+∞}=4</a:t>
            </a:r>
          </a:p>
          <a:p>
            <a:pPr>
              <a:buFont typeface="Wingdings" panose="05000000000000000000" pitchFamily="2" charset="2"/>
              <a:buNone/>
              <a:defRPr/>
            </a:pPr>
            <a:r>
              <a:rPr lang="en-US" altLang="zh-CN" sz="3300" dirty="0" smtClean="0"/>
              <a:t>l(c)=min{l(c), l(e)+w(</a:t>
            </a:r>
            <a:r>
              <a:rPr lang="en-US" altLang="zh-CN" sz="3300" dirty="0" err="1" smtClean="0"/>
              <a:t>e,c</a:t>
            </a:r>
            <a:r>
              <a:rPr lang="en-US" altLang="zh-CN" sz="3300" dirty="0" smtClean="0"/>
              <a:t>)}=min{∞, 2+∞}=∞</a:t>
            </a:r>
          </a:p>
          <a:p>
            <a:pPr>
              <a:buFont typeface="Wingdings" panose="05000000000000000000" pitchFamily="2" charset="2"/>
              <a:buNone/>
              <a:defRPr/>
            </a:pPr>
            <a:r>
              <a:rPr lang="en-US" altLang="zh-CN" sz="3300" dirty="0" smtClean="0"/>
              <a:t>l(d)=min{l(d), l(e)+w(</a:t>
            </a:r>
            <a:r>
              <a:rPr lang="en-US" altLang="zh-CN" sz="3300" dirty="0" err="1" smtClean="0"/>
              <a:t>e,d</a:t>
            </a:r>
            <a:r>
              <a:rPr lang="en-US" altLang="zh-CN" sz="3300" dirty="0" smtClean="0"/>
              <a:t>)}=min{4, 2+1}=</a:t>
            </a:r>
            <a:r>
              <a:rPr lang="en-US" altLang="zh-CN" sz="3300" dirty="0" smtClean="0">
                <a:solidFill>
                  <a:srgbClr val="FFFF00"/>
                </a:solidFill>
              </a:rPr>
              <a:t>3</a:t>
            </a:r>
          </a:p>
          <a:p>
            <a:pPr>
              <a:buFont typeface="Wingdings" panose="05000000000000000000" pitchFamily="2" charset="2"/>
              <a:buNone/>
              <a:defRPr/>
            </a:pPr>
            <a:r>
              <a:rPr lang="en-US" altLang="zh-CN" sz="3300" dirty="0" smtClean="0"/>
              <a:t>l(g)=min{l(g), l(e)+w(</a:t>
            </a:r>
            <a:r>
              <a:rPr lang="en-US" altLang="zh-CN" sz="3300" dirty="0" err="1" smtClean="0"/>
              <a:t>e,g</a:t>
            </a:r>
            <a:r>
              <a:rPr lang="en-US" altLang="zh-CN" sz="3300" dirty="0" smtClean="0"/>
              <a:t>)}=min{7, 2+5}=7</a:t>
            </a:r>
          </a:p>
          <a:p>
            <a:pPr>
              <a:buFont typeface="Wingdings" panose="05000000000000000000" pitchFamily="2" charset="2"/>
              <a:buNone/>
              <a:defRPr/>
            </a:pPr>
            <a:r>
              <a:rPr lang="en-US" altLang="zh-CN" dirty="0"/>
              <a:t> </a:t>
            </a:r>
            <a:r>
              <a:rPr lang="en-US" altLang="zh-CN" dirty="0" smtClean="0"/>
              <a:t>                      </a:t>
            </a:r>
          </a:p>
          <a:p>
            <a:pPr>
              <a:buFont typeface="Wingdings" panose="05000000000000000000" pitchFamily="2" charset="2"/>
              <a:buNone/>
              <a:defRPr/>
            </a:pPr>
            <a:r>
              <a:rPr lang="en-US" altLang="zh-CN" dirty="0"/>
              <a:t> </a:t>
            </a:r>
            <a:r>
              <a:rPr lang="en-US" altLang="zh-CN" dirty="0" smtClean="0"/>
              <a:t>                                                        </a:t>
            </a:r>
            <a:r>
              <a:rPr lang="zh-CN" altLang="en-US" dirty="0" smtClean="0">
                <a:hlinkClick r:id="rId2" action="ppaction://hlinksldjump"/>
              </a:rPr>
              <a:t>返回</a:t>
            </a:r>
            <a:endParaRPr lang="en-US" altLang="zh-CN" dirty="0" smtClean="0"/>
          </a:p>
          <a:p>
            <a:pPr>
              <a:buFont typeface="Wingdings" panose="05000000000000000000" pitchFamily="2" charset="2"/>
              <a:buNone/>
              <a:defRPr/>
            </a:pPr>
            <a:endParaRPr lang="zh-CN" altLang="en-US" dirty="0" smtClean="0"/>
          </a:p>
          <a:p>
            <a:pPr>
              <a:defRPr/>
            </a:pPr>
            <a:endParaRPr lang="zh-CN" altLang="en-US" dirty="0"/>
          </a:p>
        </p:txBody>
      </p:sp>
      <p:sp>
        <p:nvSpPr>
          <p:cNvPr id="2" name="页脚占位符 1"/>
          <p:cNvSpPr>
            <a:spLocks noGrp="1"/>
          </p:cNvSpPr>
          <p:nvPr>
            <p:ph type="ftr" sz="quarter" idx="11"/>
          </p:nvPr>
        </p:nvSpPr>
        <p:spPr/>
        <p:txBody>
          <a:bodyPr/>
          <a:lstStyle/>
          <a:p>
            <a:pPr>
              <a:defRPr/>
            </a:pPr>
            <a:endParaRPr lang="en-US" altLang="zh-CN"/>
          </a:p>
        </p:txBody>
      </p:sp>
      <p:sp>
        <p:nvSpPr>
          <p:cNvPr id="148484"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EED76E0A-85C7-4FEC-8C40-0121B3BABF32}" type="slidenum">
              <a:rPr kumimoji="0" lang="zh-CN" altLang="en-US" sz="1400" b="0" smtClean="0"/>
              <a:pPr>
                <a:spcBef>
                  <a:spcPct val="0"/>
                </a:spcBef>
                <a:buClrTx/>
                <a:buFontTx/>
                <a:buNone/>
              </a:pPr>
              <a:t>90</a:t>
            </a:fld>
            <a:endParaRPr kumimoji="0" lang="en-US" altLang="zh-CN" sz="1400" b="0" smtClean="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3"/>
          <p:cNvSpPr>
            <a:spLocks noGrp="1" noChangeArrowheads="1"/>
          </p:cNvSpPr>
          <p:nvPr>
            <p:ph type="body" idx="1"/>
          </p:nvPr>
        </p:nvSpPr>
        <p:spPr>
          <a:xfrm>
            <a:off x="76200" y="76200"/>
            <a:ext cx="8915400" cy="6248400"/>
          </a:xfrm>
        </p:spPr>
        <p:txBody>
          <a:bodyPr/>
          <a:lstStyle/>
          <a:p>
            <a:pPr>
              <a:lnSpc>
                <a:spcPct val="110000"/>
              </a:lnSpc>
              <a:spcBef>
                <a:spcPts val="0"/>
              </a:spcBef>
              <a:defRPr/>
            </a:pPr>
            <a:r>
              <a:rPr lang="en-US" altLang="zh-CN" sz="3000" dirty="0"/>
              <a:t>l(v) = min{ l(v), l(</a:t>
            </a:r>
            <a:r>
              <a:rPr lang="en-US" altLang="zh-CN" sz="3000" dirty="0" err="1"/>
              <a:t>ui</a:t>
            </a:r>
            <a:r>
              <a:rPr lang="en-US" altLang="zh-CN" sz="3000" dirty="0"/>
              <a:t>)+w(</a:t>
            </a:r>
            <a:r>
              <a:rPr lang="en-US" altLang="zh-CN" sz="3000" dirty="0" err="1"/>
              <a:t>ui</a:t>
            </a:r>
            <a:r>
              <a:rPr lang="en-US" altLang="zh-CN" sz="3000" dirty="0"/>
              <a:t>, v) }</a:t>
            </a:r>
          </a:p>
          <a:p>
            <a:pPr>
              <a:lnSpc>
                <a:spcPct val="110000"/>
              </a:lnSpc>
              <a:spcBef>
                <a:spcPts val="0"/>
              </a:spcBef>
              <a:defRPr/>
            </a:pPr>
            <a:r>
              <a:rPr lang="en-US" altLang="zh-CN" sz="3000" dirty="0" smtClean="0"/>
              <a:t>4</a:t>
            </a:r>
            <a:r>
              <a:rPr lang="zh-CN" altLang="en-US" sz="3000" dirty="0" smtClean="0"/>
              <a:t>：</a:t>
            </a:r>
            <a:endParaRPr lang="en-US" altLang="zh-CN" sz="3000" dirty="0" smtClean="0"/>
          </a:p>
          <a:p>
            <a:pPr>
              <a:lnSpc>
                <a:spcPct val="110000"/>
              </a:lnSpc>
              <a:spcBef>
                <a:spcPts val="0"/>
              </a:spcBef>
              <a:buFont typeface="Wingdings" panose="05000000000000000000" pitchFamily="2" charset="2"/>
              <a:buNone/>
              <a:defRPr/>
            </a:pPr>
            <a:r>
              <a:rPr lang="zh-CN" altLang="en-US" sz="3000" dirty="0" smtClean="0"/>
              <a:t>	</a:t>
            </a:r>
            <a:r>
              <a:rPr lang="en-US" altLang="zh-CN" sz="3300" dirty="0" smtClean="0"/>
              <a:t>l(a)=min{l(a), l(d)+w(</a:t>
            </a:r>
            <a:r>
              <a:rPr lang="en-US" altLang="zh-CN" sz="3300" dirty="0" err="1" smtClean="0"/>
              <a:t>d,a</a:t>
            </a:r>
            <a:r>
              <a:rPr lang="en-US" altLang="zh-CN" sz="3300" dirty="0" smtClean="0"/>
              <a:t>)}=min{8, 3+∞}=8</a:t>
            </a:r>
          </a:p>
          <a:p>
            <a:pPr>
              <a:lnSpc>
                <a:spcPct val="110000"/>
              </a:lnSpc>
              <a:spcBef>
                <a:spcPts val="0"/>
              </a:spcBef>
              <a:buFont typeface="Wingdings" panose="05000000000000000000" pitchFamily="2" charset="2"/>
              <a:buNone/>
              <a:defRPr/>
            </a:pPr>
            <a:r>
              <a:rPr lang="en-US" altLang="zh-CN" sz="3300" dirty="0" smtClean="0"/>
              <a:t>	l(b)=min{l(b), l(d)+w(</a:t>
            </a:r>
            <a:r>
              <a:rPr lang="en-US" altLang="zh-CN" sz="3300" dirty="0" err="1" smtClean="0"/>
              <a:t>d,b</a:t>
            </a:r>
            <a:r>
              <a:rPr lang="en-US" altLang="zh-CN" sz="3300" dirty="0" smtClean="0"/>
              <a:t>)}=min{4, 3+∞}=</a:t>
            </a:r>
            <a:r>
              <a:rPr lang="en-US" altLang="zh-CN" sz="3300" dirty="0" smtClean="0">
                <a:solidFill>
                  <a:srgbClr val="FFFF00"/>
                </a:solidFill>
              </a:rPr>
              <a:t>4</a:t>
            </a:r>
          </a:p>
          <a:p>
            <a:pPr>
              <a:lnSpc>
                <a:spcPct val="110000"/>
              </a:lnSpc>
              <a:spcBef>
                <a:spcPts val="0"/>
              </a:spcBef>
              <a:buFont typeface="Wingdings" panose="05000000000000000000" pitchFamily="2" charset="2"/>
              <a:buNone/>
              <a:defRPr/>
            </a:pPr>
            <a:r>
              <a:rPr lang="en-US" altLang="zh-CN" sz="3300" dirty="0" smtClean="0"/>
              <a:t>	l(c)=min{l(c), l(d)+w(</a:t>
            </a:r>
            <a:r>
              <a:rPr lang="en-US" altLang="zh-CN" sz="3300" dirty="0" err="1" smtClean="0"/>
              <a:t>d,c</a:t>
            </a:r>
            <a:r>
              <a:rPr lang="en-US" altLang="zh-CN" sz="3300" dirty="0" smtClean="0"/>
              <a:t>)}=min{∞, 3+6}=9</a:t>
            </a:r>
          </a:p>
          <a:p>
            <a:pPr>
              <a:lnSpc>
                <a:spcPct val="110000"/>
              </a:lnSpc>
              <a:spcBef>
                <a:spcPts val="0"/>
              </a:spcBef>
              <a:buFont typeface="Wingdings" panose="05000000000000000000" pitchFamily="2" charset="2"/>
              <a:buNone/>
              <a:defRPr/>
            </a:pPr>
            <a:r>
              <a:rPr lang="en-US" altLang="zh-CN" sz="3300" dirty="0" smtClean="0"/>
              <a:t>	l(g)=min{l(g), l(d)+w(</a:t>
            </a:r>
            <a:r>
              <a:rPr lang="en-US" altLang="zh-CN" sz="3300" dirty="0" err="1" smtClean="0"/>
              <a:t>d,g</a:t>
            </a:r>
            <a:r>
              <a:rPr lang="en-US" altLang="zh-CN" sz="3300" dirty="0" smtClean="0"/>
              <a:t>)}=min{7, 3+3}=6</a:t>
            </a:r>
          </a:p>
          <a:p>
            <a:pPr marL="93663" indent="-93663">
              <a:lnSpc>
                <a:spcPct val="110000"/>
              </a:lnSpc>
              <a:spcBef>
                <a:spcPts val="0"/>
              </a:spcBef>
              <a:defRPr/>
            </a:pPr>
            <a:r>
              <a:rPr lang="en-US" altLang="zh-CN" sz="3300" dirty="0" smtClean="0"/>
              <a:t>5:</a:t>
            </a:r>
          </a:p>
          <a:p>
            <a:pPr indent="-79375">
              <a:lnSpc>
                <a:spcPct val="110000"/>
              </a:lnSpc>
              <a:spcBef>
                <a:spcPts val="0"/>
              </a:spcBef>
              <a:buFont typeface="Wingdings" panose="05000000000000000000" pitchFamily="2" charset="2"/>
              <a:buNone/>
              <a:defRPr/>
            </a:pPr>
            <a:r>
              <a:rPr lang="en-US" altLang="zh-CN" sz="3300" dirty="0" smtClean="0"/>
              <a:t>l(a)=min{l(a), l(b)+w(</a:t>
            </a:r>
            <a:r>
              <a:rPr lang="en-US" altLang="zh-CN" sz="3300" dirty="0" err="1" smtClean="0"/>
              <a:t>b,a</a:t>
            </a:r>
            <a:r>
              <a:rPr lang="en-US" altLang="zh-CN" sz="3300" dirty="0" smtClean="0"/>
              <a:t>)}=min{8, 4+2}=</a:t>
            </a:r>
            <a:r>
              <a:rPr lang="en-US" altLang="zh-CN" sz="3300" dirty="0" smtClean="0">
                <a:solidFill>
                  <a:srgbClr val="FFFF00"/>
                </a:solidFill>
              </a:rPr>
              <a:t>6</a:t>
            </a:r>
          </a:p>
          <a:p>
            <a:pPr indent="-79375">
              <a:lnSpc>
                <a:spcPct val="110000"/>
              </a:lnSpc>
              <a:spcBef>
                <a:spcPts val="0"/>
              </a:spcBef>
              <a:buFont typeface="Wingdings" panose="05000000000000000000" pitchFamily="2" charset="2"/>
              <a:buNone/>
              <a:defRPr/>
            </a:pPr>
            <a:r>
              <a:rPr lang="en-US" altLang="zh-CN" sz="3300" dirty="0" smtClean="0"/>
              <a:t>l(c)=min{l(c), l(b)+w(</a:t>
            </a:r>
            <a:r>
              <a:rPr lang="en-US" altLang="zh-CN" sz="3300" dirty="0" err="1" smtClean="0"/>
              <a:t>b,c</a:t>
            </a:r>
            <a:r>
              <a:rPr lang="en-US" altLang="zh-CN" sz="3300" dirty="0" smtClean="0"/>
              <a:t>)}=min{9, 4+6}=9</a:t>
            </a:r>
          </a:p>
          <a:p>
            <a:pPr indent="-79375">
              <a:lnSpc>
                <a:spcPct val="110000"/>
              </a:lnSpc>
              <a:spcBef>
                <a:spcPts val="0"/>
              </a:spcBef>
              <a:buFont typeface="Wingdings" panose="05000000000000000000" pitchFamily="2" charset="2"/>
              <a:buNone/>
              <a:defRPr/>
            </a:pPr>
            <a:r>
              <a:rPr lang="en-US" altLang="zh-CN" sz="3300" dirty="0" smtClean="0"/>
              <a:t>l(g)=min{l(g), l(b)+w(</a:t>
            </a:r>
            <a:r>
              <a:rPr lang="en-US" altLang="zh-CN" sz="3300" dirty="0" err="1" smtClean="0"/>
              <a:t>b,g</a:t>
            </a:r>
            <a:r>
              <a:rPr lang="en-US" altLang="zh-CN" sz="3300" dirty="0" smtClean="0"/>
              <a:t>)}=min{6, 4+3}=6</a:t>
            </a:r>
          </a:p>
          <a:p>
            <a:pPr indent="-79375">
              <a:buFont typeface="Wingdings" panose="05000000000000000000" pitchFamily="2" charset="2"/>
              <a:buNone/>
              <a:defRPr/>
            </a:pPr>
            <a:r>
              <a:rPr lang="en-US" altLang="zh-CN" sz="2800" dirty="0"/>
              <a:t> </a:t>
            </a:r>
            <a:r>
              <a:rPr lang="en-US" altLang="zh-CN" sz="2800" dirty="0" smtClean="0"/>
              <a:t>                                                            </a:t>
            </a:r>
            <a:r>
              <a:rPr lang="zh-CN" altLang="en-US" sz="3000" dirty="0" smtClean="0">
                <a:hlinkClick r:id="rId2" action="ppaction://hlinksldjump"/>
              </a:rPr>
              <a:t>返回</a:t>
            </a:r>
            <a:endParaRPr lang="en-US" altLang="zh-CN" sz="3000" dirty="0" smtClean="0"/>
          </a:p>
          <a:p>
            <a:pPr>
              <a:lnSpc>
                <a:spcPct val="120000"/>
              </a:lnSpc>
              <a:buFont typeface="Wingdings" panose="05000000000000000000" pitchFamily="2" charset="2"/>
              <a:buNone/>
              <a:defRPr/>
            </a:pPr>
            <a:endParaRPr lang="en-US" altLang="zh-CN" sz="3000" dirty="0" smtClean="0"/>
          </a:p>
          <a:p>
            <a:pPr>
              <a:lnSpc>
                <a:spcPct val="120000"/>
              </a:lnSpc>
              <a:buFont typeface="Wingdings" panose="05000000000000000000" pitchFamily="2" charset="2"/>
              <a:buNone/>
              <a:defRPr/>
            </a:pPr>
            <a:r>
              <a:rPr lang="en-US" altLang="zh-CN" sz="3000" dirty="0" smtClean="0">
                <a:solidFill>
                  <a:srgbClr val="FFFF00"/>
                </a:solidFill>
              </a:rPr>
              <a:t>   </a:t>
            </a:r>
            <a:endParaRPr lang="en-US" altLang="zh-CN" sz="3000" dirty="0" smtClean="0"/>
          </a:p>
          <a:p>
            <a:pPr>
              <a:defRPr/>
            </a:pPr>
            <a:endParaRPr lang="zh-CN" altLang="en-US" sz="3000" dirty="0" smtClean="0">
              <a:solidFill>
                <a:srgbClr val="FFFF00"/>
              </a:solidFill>
            </a:endParaRPr>
          </a:p>
        </p:txBody>
      </p:sp>
      <p:sp>
        <p:nvSpPr>
          <p:cNvPr id="2" name="页脚占位符 1"/>
          <p:cNvSpPr>
            <a:spLocks noGrp="1"/>
          </p:cNvSpPr>
          <p:nvPr>
            <p:ph type="ftr" sz="quarter" idx="11"/>
          </p:nvPr>
        </p:nvSpPr>
        <p:spPr/>
        <p:txBody>
          <a:bodyPr/>
          <a:lstStyle/>
          <a:p>
            <a:pPr>
              <a:defRPr/>
            </a:pPr>
            <a:endParaRPr lang="en-US" altLang="zh-CN"/>
          </a:p>
        </p:txBody>
      </p:sp>
      <p:sp>
        <p:nvSpPr>
          <p:cNvPr id="14950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929656C3-262C-40F1-9B4C-ADFD563B742A}" type="slidenum">
              <a:rPr kumimoji="0" lang="zh-CN" altLang="en-US" sz="1400" b="0" smtClean="0"/>
              <a:pPr>
                <a:spcBef>
                  <a:spcPct val="0"/>
                </a:spcBef>
                <a:buClrTx/>
                <a:buFontTx/>
                <a:buNone/>
              </a:pPr>
              <a:t>91</a:t>
            </a:fld>
            <a:endParaRPr kumimoji="0" lang="en-US" altLang="zh-CN" sz="1400" b="0" smtClean="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304800" y="457200"/>
            <a:ext cx="8382000" cy="5181600"/>
          </a:xfrm>
        </p:spPr>
        <p:txBody>
          <a:bodyPr/>
          <a:lstStyle/>
          <a:p>
            <a:pPr>
              <a:lnSpc>
                <a:spcPct val="120000"/>
              </a:lnSpc>
            </a:pPr>
            <a:r>
              <a:rPr lang="en-US" altLang="zh-CN" smtClean="0"/>
              <a:t>l(v) = min{ l(v), l(ui)+w(ui, v) }</a:t>
            </a:r>
          </a:p>
          <a:p>
            <a:pPr>
              <a:lnSpc>
                <a:spcPct val="120000"/>
              </a:lnSpc>
            </a:pPr>
            <a:r>
              <a:rPr lang="en-US" altLang="zh-CN" smtClean="0"/>
              <a:t>6</a:t>
            </a:r>
            <a:r>
              <a:rPr lang="zh-CN" altLang="en-US" smtClean="0"/>
              <a:t>：</a:t>
            </a:r>
            <a:endParaRPr lang="en-US" altLang="zh-CN" smtClean="0"/>
          </a:p>
          <a:p>
            <a:pPr>
              <a:lnSpc>
                <a:spcPct val="120000"/>
              </a:lnSpc>
              <a:buFont typeface="Wingdings" panose="05000000000000000000" pitchFamily="2" charset="2"/>
              <a:buNone/>
            </a:pPr>
            <a:r>
              <a:rPr lang="en-US" altLang="zh-CN" sz="3300" smtClean="0"/>
              <a:t>l(c)=min{l(c), l(a)+w(a,c)}=min{9, 6+4}=9</a:t>
            </a:r>
          </a:p>
          <a:p>
            <a:pPr>
              <a:lnSpc>
                <a:spcPct val="120000"/>
              </a:lnSpc>
              <a:buFont typeface="Wingdings" panose="05000000000000000000" pitchFamily="2" charset="2"/>
              <a:buNone/>
            </a:pPr>
            <a:r>
              <a:rPr lang="en-US" altLang="zh-CN" sz="3300" smtClean="0"/>
              <a:t>l(g)=min{l(g), l(a)+w(a,g)}=min{6, 6+∞}=</a:t>
            </a:r>
            <a:r>
              <a:rPr lang="en-US" altLang="zh-CN" sz="3300" smtClean="0">
                <a:solidFill>
                  <a:srgbClr val="FFFF00"/>
                </a:solidFill>
              </a:rPr>
              <a:t>6</a:t>
            </a:r>
          </a:p>
          <a:p>
            <a:pPr>
              <a:lnSpc>
                <a:spcPct val="120000"/>
              </a:lnSpc>
            </a:pPr>
            <a:r>
              <a:rPr lang="en-US" altLang="zh-CN" sz="3300" smtClean="0"/>
              <a:t>7</a:t>
            </a:r>
            <a:r>
              <a:rPr lang="zh-CN" altLang="en-US" sz="3300" smtClean="0"/>
              <a:t>：	</a:t>
            </a:r>
            <a:endParaRPr lang="en-US" altLang="zh-CN" sz="3300" smtClean="0"/>
          </a:p>
          <a:p>
            <a:pPr>
              <a:lnSpc>
                <a:spcPct val="120000"/>
              </a:lnSpc>
              <a:buFont typeface="Wingdings" panose="05000000000000000000" pitchFamily="2" charset="2"/>
              <a:buNone/>
            </a:pPr>
            <a:r>
              <a:rPr lang="en-US" altLang="zh-CN" sz="3300" smtClean="0"/>
              <a:t>l(c)=min{l(c), l(g)+w(g,c)}=min{9, 6+4}=</a:t>
            </a:r>
            <a:r>
              <a:rPr lang="en-US" altLang="zh-CN" smtClean="0">
                <a:solidFill>
                  <a:srgbClr val="FFFF00"/>
                </a:solidFill>
              </a:rPr>
              <a:t>9</a:t>
            </a:r>
          </a:p>
          <a:p>
            <a:pPr>
              <a:lnSpc>
                <a:spcPct val="120000"/>
              </a:lnSpc>
              <a:buFont typeface="Wingdings" panose="05000000000000000000" pitchFamily="2" charset="2"/>
              <a:buNone/>
            </a:pPr>
            <a:r>
              <a:rPr lang="en-US" altLang="zh-CN" smtClean="0">
                <a:solidFill>
                  <a:srgbClr val="FFFF00"/>
                </a:solidFill>
              </a:rPr>
              <a:t>                                                   </a:t>
            </a:r>
            <a:r>
              <a:rPr lang="zh-CN" altLang="en-US" smtClean="0">
                <a:hlinkClick r:id="rId2" action="ppaction://hlinksldjump"/>
              </a:rPr>
              <a:t>返回</a:t>
            </a:r>
            <a:endParaRPr lang="en-US" altLang="zh-CN" smtClean="0"/>
          </a:p>
          <a:p>
            <a:pPr>
              <a:lnSpc>
                <a:spcPct val="120000"/>
              </a:lnSpc>
              <a:buFont typeface="Wingdings" panose="05000000000000000000" pitchFamily="2" charset="2"/>
              <a:buNone/>
            </a:pPr>
            <a:endParaRPr lang="zh-CN" altLang="en-US" smtClean="0">
              <a:solidFill>
                <a:srgbClr val="FFFF00"/>
              </a:solidFill>
            </a:endParaRPr>
          </a:p>
          <a:p>
            <a:endParaRPr lang="zh-CN" altLang="en-US" smtClean="0"/>
          </a:p>
        </p:txBody>
      </p:sp>
      <p:sp>
        <p:nvSpPr>
          <p:cNvPr id="2" name="页脚占位符 1"/>
          <p:cNvSpPr>
            <a:spLocks noGrp="1"/>
          </p:cNvSpPr>
          <p:nvPr>
            <p:ph type="ftr" sz="quarter" idx="11"/>
          </p:nvPr>
        </p:nvSpPr>
        <p:spPr/>
        <p:txBody>
          <a:bodyPr/>
          <a:lstStyle/>
          <a:p>
            <a:pPr>
              <a:defRPr/>
            </a:pPr>
            <a:endParaRPr lang="en-US" altLang="zh-CN"/>
          </a:p>
        </p:txBody>
      </p:sp>
      <p:sp>
        <p:nvSpPr>
          <p:cNvPr id="15053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4586516-CDE0-46ED-AF28-11BA61B17946}" type="slidenum">
              <a:rPr kumimoji="0" lang="zh-CN" altLang="en-US" sz="1400" b="0" smtClean="0"/>
              <a:pPr>
                <a:spcBef>
                  <a:spcPct val="0"/>
                </a:spcBef>
                <a:buClrTx/>
                <a:buFontTx/>
                <a:buNone/>
              </a:pPr>
              <a:t>92</a:t>
            </a:fld>
            <a:endParaRPr kumimoji="0" lang="en-US" altLang="zh-CN" sz="1400" b="0" smtClean="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228600" y="484188"/>
            <a:ext cx="8153400" cy="708025"/>
          </a:xfrm>
        </p:spPr>
        <p:txBody>
          <a:bodyPr/>
          <a:lstStyle/>
          <a:p>
            <a:pPr algn="l">
              <a:defRPr/>
            </a:pPr>
            <a:r>
              <a:rPr lang="en-US" altLang="zh-CN" sz="4000" dirty="0">
                <a:latin typeface="+mn-lt"/>
                <a:ea typeface="+mn-ea"/>
              </a:rPr>
              <a:t>Dijkstra</a:t>
            </a:r>
            <a:r>
              <a:rPr lang="zh-CN" altLang="en-US" sz="4000" dirty="0">
                <a:latin typeface="+mn-lt"/>
                <a:ea typeface="+mn-ea"/>
              </a:rPr>
              <a:t>算法</a:t>
            </a:r>
          </a:p>
        </p:txBody>
      </p:sp>
      <p:grpSp>
        <p:nvGrpSpPr>
          <p:cNvPr id="151555" name="Group 4"/>
          <p:cNvGrpSpPr>
            <a:grpSpLocks/>
          </p:cNvGrpSpPr>
          <p:nvPr/>
        </p:nvGrpSpPr>
        <p:grpSpPr bwMode="auto">
          <a:xfrm>
            <a:off x="990600" y="1828800"/>
            <a:ext cx="7058025" cy="4040188"/>
            <a:chOff x="576" y="1200"/>
            <a:chExt cx="4446" cy="2545"/>
          </a:xfrm>
        </p:grpSpPr>
        <p:sp>
          <p:nvSpPr>
            <p:cNvPr id="92165" name="Text Box 5"/>
            <p:cNvSpPr txBox="1">
              <a:spLocks noChangeArrowheads="1"/>
            </p:cNvSpPr>
            <p:nvPr/>
          </p:nvSpPr>
          <p:spPr bwMode="auto">
            <a:xfrm>
              <a:off x="1728" y="3340"/>
              <a:ext cx="276"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b</a:t>
              </a:r>
              <a:endParaRPr lang="en-US" altLang="zh-CN" sz="3600" b="1" baseline="-25000">
                <a:solidFill>
                  <a:schemeClr val="tx2"/>
                </a:solidFill>
                <a:effectLst>
                  <a:outerShdw blurRad="38100" dist="38100" dir="2700000" algn="tl">
                    <a:srgbClr val="000000"/>
                  </a:outerShdw>
                </a:effectLst>
              </a:endParaRPr>
            </a:p>
          </p:txBody>
        </p:sp>
        <p:sp>
          <p:nvSpPr>
            <p:cNvPr id="151574" name="Line 6"/>
            <p:cNvSpPr>
              <a:spLocks noChangeShapeType="1"/>
            </p:cNvSpPr>
            <p:nvPr/>
          </p:nvSpPr>
          <p:spPr bwMode="auto">
            <a:xfrm flipV="1">
              <a:off x="1870" y="2427"/>
              <a:ext cx="1670"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5" name="Line 7"/>
            <p:cNvSpPr>
              <a:spLocks noChangeShapeType="1"/>
            </p:cNvSpPr>
            <p:nvPr/>
          </p:nvSpPr>
          <p:spPr bwMode="auto">
            <a:xfrm flipV="1">
              <a:off x="1870" y="1591"/>
              <a:ext cx="1670" cy="90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6" name="Line 8"/>
            <p:cNvSpPr>
              <a:spLocks noChangeShapeType="1"/>
            </p:cNvSpPr>
            <p:nvPr/>
          </p:nvSpPr>
          <p:spPr bwMode="auto">
            <a:xfrm flipH="1" flipV="1">
              <a:off x="939" y="2430"/>
              <a:ext cx="2563" cy="90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7" name="Line 9"/>
            <p:cNvSpPr>
              <a:spLocks noChangeShapeType="1"/>
            </p:cNvSpPr>
            <p:nvPr/>
          </p:nvSpPr>
          <p:spPr bwMode="auto">
            <a:xfrm flipH="1" flipV="1">
              <a:off x="1931" y="1635"/>
              <a:ext cx="2719" cy="79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8" name="Line 10"/>
            <p:cNvSpPr>
              <a:spLocks noChangeShapeType="1"/>
            </p:cNvSpPr>
            <p:nvPr/>
          </p:nvSpPr>
          <p:spPr bwMode="auto">
            <a:xfrm flipV="1">
              <a:off x="1905" y="1661"/>
              <a:ext cx="0" cy="1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79" name="Line 11"/>
            <p:cNvSpPr>
              <a:spLocks noChangeShapeType="1"/>
            </p:cNvSpPr>
            <p:nvPr/>
          </p:nvSpPr>
          <p:spPr bwMode="auto">
            <a:xfrm flipV="1">
              <a:off x="3514" y="1661"/>
              <a:ext cx="0" cy="167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172" name="Text Box 12"/>
            <p:cNvSpPr txBox="1">
              <a:spLocks noChangeArrowheads="1"/>
            </p:cNvSpPr>
            <p:nvPr/>
          </p:nvSpPr>
          <p:spPr bwMode="auto">
            <a:xfrm>
              <a:off x="576" y="2120"/>
              <a:ext cx="260"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a</a:t>
              </a:r>
              <a:endParaRPr lang="en-US" altLang="zh-CN" sz="3600" b="1" baseline="-25000">
                <a:solidFill>
                  <a:schemeClr val="tx2"/>
                </a:solidFill>
                <a:effectLst>
                  <a:outerShdw blurRad="38100" dist="38100" dir="2700000" algn="tl">
                    <a:srgbClr val="000000"/>
                  </a:outerShdw>
                </a:effectLst>
              </a:endParaRPr>
            </a:p>
          </p:txBody>
        </p:sp>
        <p:sp>
          <p:nvSpPr>
            <p:cNvPr id="92173" name="Text Box 13"/>
            <p:cNvSpPr txBox="1">
              <a:spLocks noChangeArrowheads="1"/>
            </p:cNvSpPr>
            <p:nvPr/>
          </p:nvSpPr>
          <p:spPr bwMode="auto">
            <a:xfrm>
              <a:off x="3408" y="3341"/>
              <a:ext cx="244"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c</a:t>
              </a:r>
              <a:endParaRPr lang="en-US" altLang="zh-CN" sz="3600" b="1" baseline="-25000">
                <a:solidFill>
                  <a:schemeClr val="tx2"/>
                </a:solidFill>
                <a:effectLst>
                  <a:outerShdw blurRad="38100" dist="38100" dir="2700000" algn="tl">
                    <a:srgbClr val="000000"/>
                  </a:outerShdw>
                </a:effectLst>
              </a:endParaRPr>
            </a:p>
          </p:txBody>
        </p:sp>
        <p:sp>
          <p:nvSpPr>
            <p:cNvPr id="92174" name="Text Box 14"/>
            <p:cNvSpPr txBox="1">
              <a:spLocks noChangeArrowheads="1"/>
            </p:cNvSpPr>
            <p:nvPr/>
          </p:nvSpPr>
          <p:spPr bwMode="auto">
            <a:xfrm>
              <a:off x="4746" y="2235"/>
              <a:ext cx="276"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d</a:t>
              </a:r>
              <a:endParaRPr lang="en-US" altLang="zh-CN" sz="3600" b="1" baseline="-25000">
                <a:solidFill>
                  <a:schemeClr val="tx2"/>
                </a:solidFill>
                <a:effectLst>
                  <a:outerShdw blurRad="38100" dist="38100" dir="2700000" algn="tl">
                    <a:srgbClr val="000000"/>
                  </a:outerShdw>
                </a:effectLst>
              </a:endParaRPr>
            </a:p>
          </p:txBody>
        </p:sp>
        <p:sp>
          <p:nvSpPr>
            <p:cNvPr id="92175" name="Text Box 15"/>
            <p:cNvSpPr txBox="1">
              <a:spLocks noChangeArrowheads="1"/>
            </p:cNvSpPr>
            <p:nvPr/>
          </p:nvSpPr>
          <p:spPr bwMode="auto">
            <a:xfrm>
              <a:off x="1241" y="1833"/>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7</a:t>
              </a:r>
              <a:endParaRPr lang="en-US" altLang="zh-CN" sz="2800" b="1" baseline="-25000">
                <a:effectLst>
                  <a:outerShdw blurRad="38100" dist="38100" dir="2700000" algn="tl">
                    <a:srgbClr val="000000"/>
                  </a:outerShdw>
                </a:effectLst>
              </a:endParaRPr>
            </a:p>
          </p:txBody>
        </p:sp>
        <p:sp>
          <p:nvSpPr>
            <p:cNvPr id="92176" name="Text Box 16"/>
            <p:cNvSpPr txBox="1">
              <a:spLocks noChangeArrowheads="1"/>
            </p:cNvSpPr>
            <p:nvPr/>
          </p:nvSpPr>
          <p:spPr bwMode="auto">
            <a:xfrm>
              <a:off x="2700" y="326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6</a:t>
              </a:r>
              <a:endParaRPr lang="en-US" altLang="zh-CN" sz="2800" b="1" baseline="-25000">
                <a:effectLst>
                  <a:outerShdw blurRad="38100" dist="38100" dir="2700000" algn="tl">
                    <a:srgbClr val="000000"/>
                  </a:outerShdw>
                </a:effectLst>
              </a:endParaRPr>
            </a:p>
          </p:txBody>
        </p:sp>
        <p:sp>
          <p:nvSpPr>
            <p:cNvPr id="92177" name="Text Box 17"/>
            <p:cNvSpPr txBox="1">
              <a:spLocks noChangeArrowheads="1"/>
            </p:cNvSpPr>
            <p:nvPr/>
          </p:nvSpPr>
          <p:spPr bwMode="auto">
            <a:xfrm>
              <a:off x="1164" y="277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151586" name="Line 18"/>
            <p:cNvSpPr>
              <a:spLocks noChangeShapeType="1"/>
            </p:cNvSpPr>
            <p:nvPr/>
          </p:nvSpPr>
          <p:spPr bwMode="auto">
            <a:xfrm>
              <a:off x="939" y="2468"/>
              <a:ext cx="966"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7" name="Line 19"/>
            <p:cNvSpPr>
              <a:spLocks noChangeShapeType="1"/>
            </p:cNvSpPr>
            <p:nvPr/>
          </p:nvSpPr>
          <p:spPr bwMode="auto">
            <a:xfrm>
              <a:off x="1905" y="3332"/>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8" name="Line 20"/>
            <p:cNvSpPr>
              <a:spLocks noChangeShapeType="1"/>
            </p:cNvSpPr>
            <p:nvPr/>
          </p:nvSpPr>
          <p:spPr bwMode="auto">
            <a:xfrm flipV="1">
              <a:off x="3537" y="2453"/>
              <a:ext cx="1148" cy="90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89" name="Line 21"/>
            <p:cNvSpPr>
              <a:spLocks noChangeShapeType="1"/>
            </p:cNvSpPr>
            <p:nvPr/>
          </p:nvSpPr>
          <p:spPr bwMode="auto">
            <a:xfrm>
              <a:off x="939" y="2468"/>
              <a:ext cx="3746"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0" name="Line 22"/>
            <p:cNvSpPr>
              <a:spLocks noChangeShapeType="1"/>
            </p:cNvSpPr>
            <p:nvPr/>
          </p:nvSpPr>
          <p:spPr bwMode="auto">
            <a:xfrm flipV="1">
              <a:off x="939" y="1632"/>
              <a:ext cx="966" cy="8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1" name="Line 23"/>
            <p:cNvSpPr>
              <a:spLocks noChangeShapeType="1"/>
            </p:cNvSpPr>
            <p:nvPr/>
          </p:nvSpPr>
          <p:spPr bwMode="auto">
            <a:xfrm>
              <a:off x="1905" y="1632"/>
              <a:ext cx="163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2" name="Line 24"/>
            <p:cNvSpPr>
              <a:spLocks noChangeShapeType="1"/>
            </p:cNvSpPr>
            <p:nvPr/>
          </p:nvSpPr>
          <p:spPr bwMode="auto">
            <a:xfrm>
              <a:off x="3537" y="1632"/>
              <a:ext cx="1148" cy="83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1593" name="Oval 25"/>
            <p:cNvSpPr>
              <a:spLocks noChangeArrowheads="1"/>
            </p:cNvSpPr>
            <p:nvPr/>
          </p:nvSpPr>
          <p:spPr bwMode="auto">
            <a:xfrm>
              <a:off x="1845" y="1562"/>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4" name="Oval 26"/>
            <p:cNvSpPr>
              <a:spLocks noChangeArrowheads="1"/>
            </p:cNvSpPr>
            <p:nvPr/>
          </p:nvSpPr>
          <p:spPr bwMode="auto">
            <a:xfrm>
              <a:off x="1845" y="3263"/>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5" name="Oval 27"/>
            <p:cNvSpPr>
              <a:spLocks noChangeArrowheads="1"/>
            </p:cNvSpPr>
            <p:nvPr/>
          </p:nvSpPr>
          <p:spPr bwMode="auto">
            <a:xfrm>
              <a:off x="3472" y="1562"/>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6" name="Oval 28"/>
            <p:cNvSpPr>
              <a:spLocks noChangeArrowheads="1"/>
            </p:cNvSpPr>
            <p:nvPr/>
          </p:nvSpPr>
          <p:spPr bwMode="auto">
            <a:xfrm>
              <a:off x="3472" y="3274"/>
              <a:ext cx="120"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7" name="Oval 29"/>
            <p:cNvSpPr>
              <a:spLocks noChangeArrowheads="1"/>
            </p:cNvSpPr>
            <p:nvPr/>
          </p:nvSpPr>
          <p:spPr bwMode="auto">
            <a:xfrm>
              <a:off x="878" y="2386"/>
              <a:ext cx="121" cy="140"/>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598" name="Oval 30"/>
            <p:cNvSpPr>
              <a:spLocks noChangeArrowheads="1"/>
            </p:cNvSpPr>
            <p:nvPr/>
          </p:nvSpPr>
          <p:spPr bwMode="auto">
            <a:xfrm>
              <a:off x="462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91" name="Text Box 31"/>
            <p:cNvSpPr txBox="1">
              <a:spLocks noChangeArrowheads="1"/>
            </p:cNvSpPr>
            <p:nvPr/>
          </p:nvSpPr>
          <p:spPr bwMode="auto">
            <a:xfrm>
              <a:off x="1824" y="1200"/>
              <a:ext cx="212"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f</a:t>
              </a:r>
              <a:endParaRPr lang="en-US" altLang="zh-CN" sz="3600" b="1" baseline="-25000">
                <a:solidFill>
                  <a:schemeClr val="tx2"/>
                </a:solidFill>
                <a:effectLst>
                  <a:outerShdw blurRad="38100" dist="38100" dir="2700000" algn="tl">
                    <a:srgbClr val="000000"/>
                  </a:outerShdw>
                </a:effectLst>
              </a:endParaRPr>
            </a:p>
          </p:txBody>
        </p:sp>
        <p:sp>
          <p:nvSpPr>
            <p:cNvPr id="92192" name="Text Box 32"/>
            <p:cNvSpPr txBox="1">
              <a:spLocks noChangeArrowheads="1"/>
            </p:cNvSpPr>
            <p:nvPr/>
          </p:nvSpPr>
          <p:spPr bwMode="auto">
            <a:xfrm>
              <a:off x="3477" y="1200"/>
              <a:ext cx="244"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e</a:t>
              </a:r>
              <a:endParaRPr lang="en-US" altLang="zh-CN" sz="3600" b="1" baseline="-25000">
                <a:solidFill>
                  <a:schemeClr val="tx2"/>
                </a:solidFill>
                <a:effectLst>
                  <a:outerShdw blurRad="38100" dist="38100" dir="2700000" algn="tl">
                    <a:srgbClr val="000000"/>
                  </a:outerShdw>
                </a:effectLst>
              </a:endParaRPr>
            </a:p>
          </p:txBody>
        </p:sp>
        <p:sp>
          <p:nvSpPr>
            <p:cNvPr id="151601" name="Oval 33"/>
            <p:cNvSpPr>
              <a:spLocks noChangeArrowheads="1"/>
            </p:cNvSpPr>
            <p:nvPr/>
          </p:nvSpPr>
          <p:spPr bwMode="auto">
            <a:xfrm>
              <a:off x="3451"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151602" name="Oval 34"/>
            <p:cNvSpPr>
              <a:spLocks noChangeArrowheads="1"/>
            </p:cNvSpPr>
            <p:nvPr/>
          </p:nvSpPr>
          <p:spPr bwMode="auto">
            <a:xfrm>
              <a:off x="1845" y="2398"/>
              <a:ext cx="121" cy="139"/>
            </a:xfrm>
            <a:prstGeom prst="ellipse">
              <a:avLst/>
            </a:prstGeom>
            <a:solidFill>
              <a:schemeClr val="tx1"/>
            </a:solidFill>
            <a:ln w="9525">
              <a:solidFill>
                <a:schemeClr val="tx1"/>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195" name="Text Box 35"/>
            <p:cNvSpPr txBox="1">
              <a:spLocks noChangeArrowheads="1"/>
            </p:cNvSpPr>
            <p:nvPr/>
          </p:nvSpPr>
          <p:spPr bwMode="auto">
            <a:xfrm>
              <a:off x="1414" y="2177"/>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8</a:t>
              </a:r>
              <a:endParaRPr lang="en-US" altLang="zh-CN" sz="2800" b="1" baseline="-25000">
                <a:effectLst>
                  <a:outerShdw blurRad="38100" dist="38100" dir="2700000" algn="tl">
                    <a:srgbClr val="000000"/>
                  </a:outerShdw>
                </a:effectLst>
              </a:endParaRPr>
            </a:p>
          </p:txBody>
        </p:sp>
        <p:sp>
          <p:nvSpPr>
            <p:cNvPr id="92196" name="Text Box 36"/>
            <p:cNvSpPr txBox="1">
              <a:spLocks noChangeArrowheads="1"/>
            </p:cNvSpPr>
            <p:nvPr/>
          </p:nvSpPr>
          <p:spPr bwMode="auto">
            <a:xfrm>
              <a:off x="1740"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1</a:t>
              </a:r>
              <a:endParaRPr lang="en-US" altLang="zh-CN" sz="2800" b="1" baseline="-25000">
                <a:effectLst>
                  <a:outerShdw blurRad="38100" dist="38100" dir="2700000" algn="tl">
                    <a:srgbClr val="000000"/>
                  </a:outerShdw>
                </a:effectLst>
              </a:endParaRPr>
            </a:p>
          </p:txBody>
        </p:sp>
        <p:sp>
          <p:nvSpPr>
            <p:cNvPr id="92197" name="Text Box 37"/>
            <p:cNvSpPr txBox="1">
              <a:spLocks noChangeArrowheads="1"/>
            </p:cNvSpPr>
            <p:nvPr/>
          </p:nvSpPr>
          <p:spPr bwMode="auto">
            <a:xfrm>
              <a:off x="1692" y="2841"/>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198" name="Text Box 38"/>
            <p:cNvSpPr txBox="1">
              <a:spLocks noChangeArrowheads="1"/>
            </p:cNvSpPr>
            <p:nvPr/>
          </p:nvSpPr>
          <p:spPr bwMode="auto">
            <a:xfrm>
              <a:off x="2220" y="264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199" name="Text Box 39"/>
            <p:cNvSpPr txBox="1">
              <a:spLocks noChangeArrowheads="1"/>
            </p:cNvSpPr>
            <p:nvPr/>
          </p:nvSpPr>
          <p:spPr bwMode="auto">
            <a:xfrm>
              <a:off x="2832" y="2688"/>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0" name="Text Box 40"/>
            <p:cNvSpPr txBox="1">
              <a:spLocks noChangeArrowheads="1"/>
            </p:cNvSpPr>
            <p:nvPr/>
          </p:nvSpPr>
          <p:spPr bwMode="auto">
            <a:xfrm>
              <a:off x="3506" y="273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4</a:t>
              </a:r>
              <a:endParaRPr lang="en-US" altLang="zh-CN" sz="2800" b="1" baseline="-25000">
                <a:effectLst>
                  <a:outerShdw blurRad="38100" dist="38100" dir="2700000" algn="tl">
                    <a:srgbClr val="000000"/>
                  </a:outerShdw>
                </a:effectLst>
              </a:endParaRPr>
            </a:p>
          </p:txBody>
        </p:sp>
        <p:sp>
          <p:nvSpPr>
            <p:cNvPr id="92201" name="Text Box 41"/>
            <p:cNvSpPr txBox="1">
              <a:spLocks noChangeArrowheads="1"/>
            </p:cNvSpPr>
            <p:nvPr/>
          </p:nvSpPr>
          <p:spPr bwMode="auto">
            <a:xfrm>
              <a:off x="2688" y="2188"/>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7</a:t>
              </a:r>
              <a:endParaRPr lang="en-US" altLang="zh-CN" sz="2800" b="1" baseline="-25000">
                <a:effectLst>
                  <a:outerShdw blurRad="38100" dist="38100" dir="2700000" algn="tl">
                    <a:srgbClr val="000000"/>
                  </a:outerShdw>
                </a:effectLst>
              </a:endParaRPr>
            </a:p>
          </p:txBody>
        </p:sp>
        <p:sp>
          <p:nvSpPr>
            <p:cNvPr id="92202" name="Text Box 42"/>
            <p:cNvSpPr txBox="1">
              <a:spLocks noChangeArrowheads="1"/>
            </p:cNvSpPr>
            <p:nvPr/>
          </p:nvSpPr>
          <p:spPr bwMode="auto">
            <a:xfrm>
              <a:off x="2256"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92203" name="Text Box 43"/>
            <p:cNvSpPr txBox="1">
              <a:spLocks noChangeArrowheads="1"/>
            </p:cNvSpPr>
            <p:nvPr/>
          </p:nvSpPr>
          <p:spPr bwMode="auto">
            <a:xfrm>
              <a:off x="3072" y="192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4" name="Text Box 44"/>
            <p:cNvSpPr txBox="1">
              <a:spLocks noChangeArrowheads="1"/>
            </p:cNvSpPr>
            <p:nvPr/>
          </p:nvSpPr>
          <p:spPr bwMode="auto">
            <a:xfrm>
              <a:off x="3504" y="182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5</a:t>
              </a:r>
              <a:endParaRPr lang="en-US" altLang="zh-CN" sz="2800" b="1" baseline="-25000">
                <a:effectLst>
                  <a:outerShdw blurRad="38100" dist="38100" dir="2700000" algn="tl">
                    <a:srgbClr val="000000"/>
                  </a:outerShdw>
                </a:effectLst>
              </a:endParaRPr>
            </a:p>
          </p:txBody>
        </p:sp>
        <p:sp>
          <p:nvSpPr>
            <p:cNvPr id="92205" name="Text Box 45"/>
            <p:cNvSpPr txBox="1">
              <a:spLocks noChangeArrowheads="1"/>
            </p:cNvSpPr>
            <p:nvPr/>
          </p:nvSpPr>
          <p:spPr bwMode="auto">
            <a:xfrm>
              <a:off x="4044" y="2832"/>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6</a:t>
              </a:r>
              <a:endParaRPr lang="en-US" altLang="zh-CN" sz="2800" b="1" baseline="-25000">
                <a:effectLst>
                  <a:outerShdw blurRad="38100" dist="38100" dir="2700000" algn="tl">
                    <a:srgbClr val="000000"/>
                  </a:outerShdw>
                </a:effectLst>
              </a:endParaRPr>
            </a:p>
          </p:txBody>
        </p:sp>
        <p:sp>
          <p:nvSpPr>
            <p:cNvPr id="92206" name="Text Box 46"/>
            <p:cNvSpPr txBox="1">
              <a:spLocks noChangeArrowheads="1"/>
            </p:cNvSpPr>
            <p:nvPr/>
          </p:nvSpPr>
          <p:spPr bwMode="auto">
            <a:xfrm>
              <a:off x="3948" y="2400"/>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3</a:t>
              </a:r>
              <a:endParaRPr lang="en-US" altLang="zh-CN" sz="2800" b="1" baseline="-25000">
                <a:effectLst>
                  <a:outerShdw blurRad="38100" dist="38100" dir="2700000" algn="tl">
                    <a:srgbClr val="000000"/>
                  </a:outerShdw>
                </a:effectLst>
              </a:endParaRPr>
            </a:p>
          </p:txBody>
        </p:sp>
        <p:sp>
          <p:nvSpPr>
            <p:cNvPr id="92207" name="Text Box 47"/>
            <p:cNvSpPr txBox="1">
              <a:spLocks noChangeArrowheads="1"/>
            </p:cNvSpPr>
            <p:nvPr/>
          </p:nvSpPr>
          <p:spPr bwMode="auto">
            <a:xfrm>
              <a:off x="2640" y="1344"/>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2</a:t>
              </a:r>
              <a:endParaRPr lang="en-US" altLang="zh-CN" sz="2800" b="1" baseline="-25000">
                <a:effectLst>
                  <a:outerShdw blurRad="38100" dist="38100" dir="2700000" algn="tl">
                    <a:srgbClr val="000000"/>
                  </a:outerShdw>
                </a:effectLst>
              </a:endParaRPr>
            </a:p>
          </p:txBody>
        </p:sp>
        <p:sp>
          <p:nvSpPr>
            <p:cNvPr id="92208" name="Text Box 48"/>
            <p:cNvSpPr txBox="1">
              <a:spLocks noChangeArrowheads="1"/>
            </p:cNvSpPr>
            <p:nvPr/>
          </p:nvSpPr>
          <p:spPr bwMode="auto">
            <a:xfrm>
              <a:off x="4032" y="1776"/>
              <a:ext cx="228" cy="327"/>
            </a:xfrm>
            <a:prstGeom prst="rect">
              <a:avLst/>
            </a:prstGeom>
            <a:noFill/>
            <a:ln w="9525">
              <a:noFill/>
              <a:miter lim="800000"/>
              <a:headEnd/>
              <a:tailEnd/>
            </a:ln>
            <a:effectLst/>
          </p:spPr>
          <p:txBody>
            <a:bodyPr wrap="none">
              <a:spAutoFit/>
            </a:bodyPr>
            <a:lstStyle/>
            <a:p>
              <a:pPr eaLnBrk="1" hangingPunct="1">
                <a:defRPr/>
              </a:pPr>
              <a:r>
                <a:rPr lang="en-US" altLang="zh-CN" sz="2800" b="1">
                  <a:effectLst>
                    <a:outerShdw blurRad="38100" dist="38100" dir="2700000" algn="tl">
                      <a:srgbClr val="000000"/>
                    </a:outerShdw>
                  </a:effectLst>
                </a:rPr>
                <a:t>1</a:t>
              </a:r>
              <a:endParaRPr lang="en-US" altLang="zh-CN" sz="2800" b="1" baseline="-25000">
                <a:effectLst>
                  <a:outerShdw blurRad="38100" dist="38100" dir="2700000" algn="tl">
                    <a:srgbClr val="000000"/>
                  </a:outerShdw>
                </a:effectLst>
              </a:endParaRPr>
            </a:p>
          </p:txBody>
        </p:sp>
        <p:sp>
          <p:nvSpPr>
            <p:cNvPr id="92209" name="Text Box 49"/>
            <p:cNvSpPr txBox="1">
              <a:spLocks noChangeArrowheads="1"/>
            </p:cNvSpPr>
            <p:nvPr/>
          </p:nvSpPr>
          <p:spPr bwMode="auto">
            <a:xfrm>
              <a:off x="1900" y="2380"/>
              <a:ext cx="372"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u</a:t>
              </a:r>
              <a:r>
                <a:rPr lang="en-US" altLang="zh-CN" sz="3600" b="1" baseline="-25000">
                  <a:solidFill>
                    <a:schemeClr val="tx2"/>
                  </a:solidFill>
                  <a:effectLst>
                    <a:outerShdw blurRad="38100" dist="38100" dir="2700000" algn="tl">
                      <a:srgbClr val="000000"/>
                    </a:outerShdw>
                  </a:effectLst>
                </a:rPr>
                <a:t>0</a:t>
              </a:r>
            </a:p>
          </p:txBody>
        </p:sp>
        <p:sp>
          <p:nvSpPr>
            <p:cNvPr id="92210" name="Text Box 50"/>
            <p:cNvSpPr txBox="1">
              <a:spLocks noChangeArrowheads="1"/>
            </p:cNvSpPr>
            <p:nvPr/>
          </p:nvSpPr>
          <p:spPr bwMode="auto">
            <a:xfrm>
              <a:off x="3504" y="2331"/>
              <a:ext cx="260" cy="404"/>
            </a:xfrm>
            <a:prstGeom prst="rect">
              <a:avLst/>
            </a:prstGeom>
            <a:noFill/>
            <a:ln w="9525">
              <a:noFill/>
              <a:miter lim="800000"/>
              <a:headEnd/>
              <a:tailEnd/>
            </a:ln>
            <a:effectLst/>
          </p:spPr>
          <p:txBody>
            <a:bodyPr wrap="none">
              <a:spAutoFit/>
            </a:bodyPr>
            <a:lstStyle/>
            <a:p>
              <a:pPr eaLnBrk="1" hangingPunct="1">
                <a:defRPr/>
              </a:pPr>
              <a:r>
                <a:rPr lang="en-US" altLang="zh-CN" sz="3600" b="1">
                  <a:solidFill>
                    <a:schemeClr val="tx2"/>
                  </a:solidFill>
                  <a:effectLst>
                    <a:outerShdw blurRad="38100" dist="38100" dir="2700000" algn="tl">
                      <a:srgbClr val="000000"/>
                    </a:outerShdw>
                  </a:effectLst>
                </a:rPr>
                <a:t>g</a:t>
              </a:r>
              <a:endParaRPr lang="en-US" altLang="zh-CN" sz="3600" b="1" baseline="-25000">
                <a:solidFill>
                  <a:schemeClr val="tx2"/>
                </a:solidFill>
                <a:effectLst>
                  <a:outerShdw blurRad="38100" dist="38100" dir="2700000" algn="tl">
                    <a:srgbClr val="000000"/>
                  </a:outerShdw>
                </a:effectLst>
              </a:endParaRPr>
            </a:p>
          </p:txBody>
        </p:sp>
      </p:grpSp>
      <p:sp>
        <p:nvSpPr>
          <p:cNvPr id="92211" name="Line 51"/>
          <p:cNvSpPr>
            <a:spLocks noChangeShapeType="1"/>
          </p:cNvSpPr>
          <p:nvPr/>
        </p:nvSpPr>
        <p:spPr bwMode="auto">
          <a:xfrm>
            <a:off x="3086100" y="2590800"/>
            <a:ext cx="0" cy="118745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2" name="Line 52"/>
          <p:cNvSpPr>
            <a:spLocks noChangeShapeType="1"/>
          </p:cNvSpPr>
          <p:nvPr/>
        </p:nvSpPr>
        <p:spPr bwMode="auto">
          <a:xfrm flipH="1">
            <a:off x="3200400" y="2514600"/>
            <a:ext cx="23622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3" name="Line 53"/>
          <p:cNvSpPr>
            <a:spLocks noChangeShapeType="1"/>
          </p:cNvSpPr>
          <p:nvPr/>
        </p:nvSpPr>
        <p:spPr bwMode="auto">
          <a:xfrm>
            <a:off x="5753100" y="2590800"/>
            <a:ext cx="1714500" cy="12192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4" name="Line 54"/>
          <p:cNvSpPr>
            <a:spLocks noChangeShapeType="1"/>
          </p:cNvSpPr>
          <p:nvPr/>
        </p:nvSpPr>
        <p:spPr bwMode="auto">
          <a:xfrm>
            <a:off x="3086100" y="3962400"/>
            <a:ext cx="0" cy="11430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5" name="Line 55"/>
          <p:cNvSpPr>
            <a:spLocks noChangeShapeType="1"/>
          </p:cNvSpPr>
          <p:nvPr/>
        </p:nvSpPr>
        <p:spPr bwMode="auto">
          <a:xfrm>
            <a:off x="1600200" y="3886200"/>
            <a:ext cx="13716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6" name="Freeform 56"/>
          <p:cNvSpPr>
            <a:spLocks/>
          </p:cNvSpPr>
          <p:nvPr/>
        </p:nvSpPr>
        <p:spPr bwMode="auto">
          <a:xfrm>
            <a:off x="5765800" y="3836988"/>
            <a:ext cx="1612900" cy="1587"/>
          </a:xfrm>
          <a:custGeom>
            <a:avLst/>
            <a:gdLst>
              <a:gd name="T0" fmla="*/ 2147483646 w 1016"/>
              <a:gd name="T1" fmla="*/ 2147483646 h 1"/>
              <a:gd name="T2" fmla="*/ 0 w 1016"/>
              <a:gd name="T3" fmla="*/ 0 h 1"/>
              <a:gd name="T4" fmla="*/ 0 60000 65536"/>
              <a:gd name="T5" fmla="*/ 0 60000 65536"/>
              <a:gd name="T6" fmla="*/ 0 w 1016"/>
              <a:gd name="T7" fmla="*/ 0 h 1"/>
              <a:gd name="T8" fmla="*/ 1016 w 1016"/>
              <a:gd name="T9" fmla="*/ 1 h 1"/>
            </a:gdLst>
            <a:ahLst/>
            <a:cxnLst>
              <a:cxn ang="T4">
                <a:pos x="T0" y="T1"/>
              </a:cxn>
              <a:cxn ang="T5">
                <a:pos x="T2" y="T3"/>
              </a:cxn>
            </a:cxnLst>
            <a:rect l="T6" t="T7" r="T8" b="T9"/>
            <a:pathLst>
              <a:path w="1016" h="1">
                <a:moveTo>
                  <a:pt x="1016" y="1"/>
                </a:moveTo>
                <a:lnTo>
                  <a:pt x="0" y="0"/>
                </a:lnTo>
              </a:path>
            </a:pathLst>
          </a:custGeom>
          <a:noFill/>
          <a:ln w="76200" cmpd="sng">
            <a:solidFill>
              <a:srgbClr val="FFC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92217" name="Line 57"/>
          <p:cNvSpPr>
            <a:spLocks noChangeShapeType="1"/>
          </p:cNvSpPr>
          <p:nvPr/>
        </p:nvSpPr>
        <p:spPr bwMode="auto">
          <a:xfrm flipV="1">
            <a:off x="5778500" y="3886200"/>
            <a:ext cx="1600200" cy="1295400"/>
          </a:xfrm>
          <a:prstGeom prst="line">
            <a:avLst/>
          </a:prstGeom>
          <a:noFill/>
          <a:ln w="76200">
            <a:solidFill>
              <a:srgbClr val="FFC000"/>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2218" name="Oval 58"/>
          <p:cNvSpPr>
            <a:spLocks noChangeArrowheads="1"/>
          </p:cNvSpPr>
          <p:nvPr/>
        </p:nvSpPr>
        <p:spPr bwMode="auto">
          <a:xfrm>
            <a:off x="2971800" y="37338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19" name="Oval 59"/>
          <p:cNvSpPr>
            <a:spLocks noChangeArrowheads="1"/>
          </p:cNvSpPr>
          <p:nvPr/>
        </p:nvSpPr>
        <p:spPr bwMode="auto">
          <a:xfrm>
            <a:off x="2971800" y="24003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0" name="Oval 60"/>
          <p:cNvSpPr>
            <a:spLocks noChangeArrowheads="1"/>
          </p:cNvSpPr>
          <p:nvPr/>
        </p:nvSpPr>
        <p:spPr bwMode="auto">
          <a:xfrm>
            <a:off x="1447800" y="37084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1" name="Oval 61"/>
          <p:cNvSpPr>
            <a:spLocks noChangeArrowheads="1"/>
          </p:cNvSpPr>
          <p:nvPr/>
        </p:nvSpPr>
        <p:spPr bwMode="auto">
          <a:xfrm>
            <a:off x="2971800" y="51054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2" name="Oval 62"/>
          <p:cNvSpPr>
            <a:spLocks noChangeArrowheads="1"/>
          </p:cNvSpPr>
          <p:nvPr/>
        </p:nvSpPr>
        <p:spPr bwMode="auto">
          <a:xfrm>
            <a:off x="5549900" y="24003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3" name="Oval 63"/>
          <p:cNvSpPr>
            <a:spLocks noChangeArrowheads="1"/>
          </p:cNvSpPr>
          <p:nvPr/>
        </p:nvSpPr>
        <p:spPr bwMode="auto">
          <a:xfrm>
            <a:off x="5524500" y="37211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4" name="Oval 64"/>
          <p:cNvSpPr>
            <a:spLocks noChangeArrowheads="1"/>
          </p:cNvSpPr>
          <p:nvPr/>
        </p:nvSpPr>
        <p:spPr bwMode="auto">
          <a:xfrm>
            <a:off x="7378700" y="37338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92225" name="Oval 65"/>
          <p:cNvSpPr>
            <a:spLocks noChangeArrowheads="1"/>
          </p:cNvSpPr>
          <p:nvPr/>
        </p:nvSpPr>
        <p:spPr bwMode="auto">
          <a:xfrm>
            <a:off x="5549900" y="5118100"/>
            <a:ext cx="228600" cy="228600"/>
          </a:xfrm>
          <a:prstGeom prst="ellipse">
            <a:avLst/>
          </a:prstGeom>
          <a:solidFill>
            <a:srgbClr val="000000"/>
          </a:solidFill>
          <a:ln w="9525">
            <a:solidFill>
              <a:srgbClr val="DFEF49"/>
            </a:solidFill>
            <a:round/>
            <a:headEnd/>
            <a:tailEnd/>
          </a:ln>
        </p:spPr>
        <p:txBody>
          <a:bodyPr wrap="none" anchor="ct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400" b="0">
              <a:latin typeface="Times New Roman" panose="02020603050405020304" pitchFamily="18" charset="0"/>
            </a:endParaRPr>
          </a:p>
        </p:txBody>
      </p:sp>
      <p:sp>
        <p:nvSpPr>
          <p:cNvPr id="2" name="页脚占位符 1"/>
          <p:cNvSpPr>
            <a:spLocks noGrp="1"/>
          </p:cNvSpPr>
          <p:nvPr>
            <p:ph type="ftr" sz="quarter" idx="11"/>
          </p:nvPr>
        </p:nvSpPr>
        <p:spPr/>
        <p:txBody>
          <a:bodyPr/>
          <a:lstStyle/>
          <a:p>
            <a:pPr>
              <a:defRPr/>
            </a:pPr>
            <a:endParaRPr lang="en-US" altLang="zh-CN"/>
          </a:p>
        </p:txBody>
      </p:sp>
      <p:sp>
        <p:nvSpPr>
          <p:cNvPr id="15157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96877D0-00F5-4C34-9A66-C8113572006A}" type="slidenum">
              <a:rPr kumimoji="0" lang="zh-CN" altLang="en-US" sz="1400" b="0" smtClean="0"/>
              <a:pPr>
                <a:spcBef>
                  <a:spcPct val="0"/>
                </a:spcBef>
                <a:buClrTx/>
                <a:buFontTx/>
                <a:buNone/>
              </a:pPr>
              <a:t>93</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9" presetClass="entr" presetSubtype="10" fill="hold" grpId="0" nodeType="clickEffect">
                                  <p:stCondLst>
                                    <p:cond delay="0"/>
                                  </p:stCondLst>
                                  <p:childTnLst>
                                    <p:set>
                                      <p:cBhvr>
                                        <p:cTn id="6" dur="1" fill="hold">
                                          <p:stCondLst>
                                            <p:cond delay="0"/>
                                          </p:stCondLst>
                                        </p:cTn>
                                        <p:tgtEl>
                                          <p:spTgt spid="92218"/>
                                        </p:tgtEl>
                                        <p:attrNameLst>
                                          <p:attrName>style.visibility</p:attrName>
                                        </p:attrNameLst>
                                      </p:cBhvr>
                                      <p:to>
                                        <p:strVal val="visible"/>
                                      </p:to>
                                    </p:set>
                                    <p:anim calcmode="lin" valueType="num">
                                      <p:cBhvr>
                                        <p:cTn id="7" dur="5000" fill="hold"/>
                                        <p:tgtEl>
                                          <p:spTgt spid="92218"/>
                                        </p:tgtEl>
                                        <p:attrNameLst>
                                          <p:attrName>ppt_w</p:attrName>
                                        </p:attrNameLst>
                                      </p:cBhvr>
                                      <p:tavLst>
                                        <p:tav tm="0" fmla="#ppt_w*sin(2.5*pi*$)">
                                          <p:val>
                                            <p:fltVal val="0"/>
                                          </p:val>
                                        </p:tav>
                                        <p:tav tm="100000">
                                          <p:val>
                                            <p:fltVal val="1"/>
                                          </p:val>
                                        </p:tav>
                                      </p:tavLst>
                                    </p:anim>
                                    <p:anim calcmode="lin" valueType="num">
                                      <p:cBhvr>
                                        <p:cTn id="8" dur="5000" fill="hold"/>
                                        <p:tgtEl>
                                          <p:spTgt spid="92218"/>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9" presetClass="entr" presetSubtype="10" fill="hold" grpId="0" nodeType="clickEffect">
                                  <p:stCondLst>
                                    <p:cond delay="0"/>
                                  </p:stCondLst>
                                  <p:childTnLst>
                                    <p:set>
                                      <p:cBhvr>
                                        <p:cTn id="12" dur="1" fill="hold">
                                          <p:stCondLst>
                                            <p:cond delay="0"/>
                                          </p:stCondLst>
                                        </p:cTn>
                                        <p:tgtEl>
                                          <p:spTgt spid="92219"/>
                                        </p:tgtEl>
                                        <p:attrNameLst>
                                          <p:attrName>style.visibility</p:attrName>
                                        </p:attrNameLst>
                                      </p:cBhvr>
                                      <p:to>
                                        <p:strVal val="visible"/>
                                      </p:to>
                                    </p:set>
                                    <p:anim calcmode="lin" valueType="num">
                                      <p:cBhvr>
                                        <p:cTn id="13" dur="5000" fill="hold"/>
                                        <p:tgtEl>
                                          <p:spTgt spid="92219"/>
                                        </p:tgtEl>
                                        <p:attrNameLst>
                                          <p:attrName>ppt_w</p:attrName>
                                        </p:attrNameLst>
                                      </p:cBhvr>
                                      <p:tavLst>
                                        <p:tav tm="0" fmla="#ppt_w*sin(2.5*pi*$)">
                                          <p:val>
                                            <p:fltVal val="0"/>
                                          </p:val>
                                        </p:tav>
                                        <p:tav tm="100000">
                                          <p:val>
                                            <p:fltVal val="1"/>
                                          </p:val>
                                        </p:tav>
                                      </p:tavLst>
                                    </p:anim>
                                    <p:anim calcmode="lin" valueType="num">
                                      <p:cBhvr>
                                        <p:cTn id="14" dur="5000" fill="hold"/>
                                        <p:tgtEl>
                                          <p:spTgt spid="92219"/>
                                        </p:tgtEl>
                                        <p:attrNameLst>
                                          <p:attrName>ppt_h</p:attrName>
                                        </p:attrNameLst>
                                      </p:cBhvr>
                                      <p:tavLst>
                                        <p:tav tm="0">
                                          <p:val>
                                            <p:strVal val="#ppt_h"/>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92211"/>
                                        </p:tgtEl>
                                        <p:attrNameLst>
                                          <p:attrName>style.visibility</p:attrName>
                                        </p:attrNameLst>
                                      </p:cBhvr>
                                      <p:to>
                                        <p:strVal val="visible"/>
                                      </p:to>
                                    </p:set>
                                    <p:animEffect transition="in" filter="wipe(down)">
                                      <p:cBhvr>
                                        <p:cTn id="19" dur="500"/>
                                        <p:tgtEl>
                                          <p:spTgt spid="922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9" presetClass="entr" presetSubtype="10" fill="hold" grpId="0" nodeType="clickEffect">
                                  <p:stCondLst>
                                    <p:cond delay="0"/>
                                  </p:stCondLst>
                                  <p:childTnLst>
                                    <p:set>
                                      <p:cBhvr>
                                        <p:cTn id="23" dur="1" fill="hold">
                                          <p:stCondLst>
                                            <p:cond delay="0"/>
                                          </p:stCondLst>
                                        </p:cTn>
                                        <p:tgtEl>
                                          <p:spTgt spid="92222"/>
                                        </p:tgtEl>
                                        <p:attrNameLst>
                                          <p:attrName>style.visibility</p:attrName>
                                        </p:attrNameLst>
                                      </p:cBhvr>
                                      <p:to>
                                        <p:strVal val="visible"/>
                                      </p:to>
                                    </p:set>
                                    <p:anim calcmode="lin" valueType="num">
                                      <p:cBhvr>
                                        <p:cTn id="24" dur="5000" fill="hold"/>
                                        <p:tgtEl>
                                          <p:spTgt spid="92222"/>
                                        </p:tgtEl>
                                        <p:attrNameLst>
                                          <p:attrName>ppt_w</p:attrName>
                                        </p:attrNameLst>
                                      </p:cBhvr>
                                      <p:tavLst>
                                        <p:tav tm="0" fmla="#ppt_w*sin(2.5*pi*$)">
                                          <p:val>
                                            <p:fltVal val="0"/>
                                          </p:val>
                                        </p:tav>
                                        <p:tav tm="100000">
                                          <p:val>
                                            <p:fltVal val="1"/>
                                          </p:val>
                                        </p:tav>
                                      </p:tavLst>
                                    </p:anim>
                                    <p:anim calcmode="lin" valueType="num">
                                      <p:cBhvr>
                                        <p:cTn id="25" dur="5000" fill="hold"/>
                                        <p:tgtEl>
                                          <p:spTgt spid="92222"/>
                                        </p:tgtEl>
                                        <p:attrNameLst>
                                          <p:attrName>ppt_h</p:attrName>
                                        </p:attrNameLst>
                                      </p:cBhvr>
                                      <p:tavLst>
                                        <p:tav tm="0">
                                          <p:val>
                                            <p:strVal val="#ppt_h"/>
                                          </p:val>
                                        </p:tav>
                                        <p:tav tm="100000">
                                          <p:val>
                                            <p:strVal val="#ppt_h"/>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92212"/>
                                        </p:tgtEl>
                                        <p:attrNameLst>
                                          <p:attrName>style.visibility</p:attrName>
                                        </p:attrNameLst>
                                      </p:cBhvr>
                                      <p:to>
                                        <p:strVal val="visible"/>
                                      </p:to>
                                    </p:set>
                                    <p:animEffect transition="in" filter="wipe(down)">
                                      <p:cBhvr>
                                        <p:cTn id="30" dur="500"/>
                                        <p:tgtEl>
                                          <p:spTgt spid="922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9" presetClass="entr" presetSubtype="10" fill="hold" grpId="0" nodeType="clickEffect">
                                  <p:stCondLst>
                                    <p:cond delay="0"/>
                                  </p:stCondLst>
                                  <p:childTnLst>
                                    <p:set>
                                      <p:cBhvr>
                                        <p:cTn id="34" dur="1" fill="hold">
                                          <p:stCondLst>
                                            <p:cond delay="0"/>
                                          </p:stCondLst>
                                        </p:cTn>
                                        <p:tgtEl>
                                          <p:spTgt spid="92224"/>
                                        </p:tgtEl>
                                        <p:attrNameLst>
                                          <p:attrName>style.visibility</p:attrName>
                                        </p:attrNameLst>
                                      </p:cBhvr>
                                      <p:to>
                                        <p:strVal val="visible"/>
                                      </p:to>
                                    </p:set>
                                    <p:anim calcmode="lin" valueType="num">
                                      <p:cBhvr>
                                        <p:cTn id="35" dur="5000" fill="hold"/>
                                        <p:tgtEl>
                                          <p:spTgt spid="92224"/>
                                        </p:tgtEl>
                                        <p:attrNameLst>
                                          <p:attrName>ppt_w</p:attrName>
                                        </p:attrNameLst>
                                      </p:cBhvr>
                                      <p:tavLst>
                                        <p:tav tm="0" fmla="#ppt_w*sin(2.5*pi*$)">
                                          <p:val>
                                            <p:fltVal val="0"/>
                                          </p:val>
                                        </p:tav>
                                        <p:tav tm="100000">
                                          <p:val>
                                            <p:fltVal val="1"/>
                                          </p:val>
                                        </p:tav>
                                      </p:tavLst>
                                    </p:anim>
                                    <p:anim calcmode="lin" valueType="num">
                                      <p:cBhvr>
                                        <p:cTn id="36" dur="5000" fill="hold"/>
                                        <p:tgtEl>
                                          <p:spTgt spid="92224"/>
                                        </p:tgtEl>
                                        <p:attrNameLst>
                                          <p:attrName>ppt_h</p:attrName>
                                        </p:attrNameLst>
                                      </p:cBhvr>
                                      <p:tavLst>
                                        <p:tav tm="0">
                                          <p:val>
                                            <p:strVal val="#ppt_h"/>
                                          </p:val>
                                        </p:tav>
                                        <p:tav tm="100000">
                                          <p:val>
                                            <p:strVal val="#ppt_h"/>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92213"/>
                                        </p:tgtEl>
                                        <p:attrNameLst>
                                          <p:attrName>style.visibility</p:attrName>
                                        </p:attrNameLst>
                                      </p:cBhvr>
                                      <p:to>
                                        <p:strVal val="visible"/>
                                      </p:to>
                                    </p:set>
                                    <p:animEffect transition="in" filter="wipe(up)">
                                      <p:cBhvr>
                                        <p:cTn id="41" dur="500"/>
                                        <p:tgtEl>
                                          <p:spTgt spid="9221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9" presetClass="entr" presetSubtype="10" fill="hold" grpId="0" nodeType="clickEffect">
                                  <p:stCondLst>
                                    <p:cond delay="0"/>
                                  </p:stCondLst>
                                  <p:childTnLst>
                                    <p:set>
                                      <p:cBhvr>
                                        <p:cTn id="45" dur="1" fill="hold">
                                          <p:stCondLst>
                                            <p:cond delay="0"/>
                                          </p:stCondLst>
                                        </p:cTn>
                                        <p:tgtEl>
                                          <p:spTgt spid="92221"/>
                                        </p:tgtEl>
                                        <p:attrNameLst>
                                          <p:attrName>style.visibility</p:attrName>
                                        </p:attrNameLst>
                                      </p:cBhvr>
                                      <p:to>
                                        <p:strVal val="visible"/>
                                      </p:to>
                                    </p:set>
                                    <p:anim calcmode="lin" valueType="num">
                                      <p:cBhvr>
                                        <p:cTn id="46" dur="5000" fill="hold"/>
                                        <p:tgtEl>
                                          <p:spTgt spid="92221"/>
                                        </p:tgtEl>
                                        <p:attrNameLst>
                                          <p:attrName>ppt_w</p:attrName>
                                        </p:attrNameLst>
                                      </p:cBhvr>
                                      <p:tavLst>
                                        <p:tav tm="0" fmla="#ppt_w*sin(2.5*pi*$)">
                                          <p:val>
                                            <p:fltVal val="0"/>
                                          </p:val>
                                        </p:tav>
                                        <p:tav tm="100000">
                                          <p:val>
                                            <p:fltVal val="1"/>
                                          </p:val>
                                        </p:tav>
                                      </p:tavLst>
                                    </p:anim>
                                    <p:anim calcmode="lin" valueType="num">
                                      <p:cBhvr>
                                        <p:cTn id="47" dur="5000" fill="hold"/>
                                        <p:tgtEl>
                                          <p:spTgt spid="92221"/>
                                        </p:tgtEl>
                                        <p:attrNameLst>
                                          <p:attrName>ppt_h</p:attrName>
                                        </p:attrNameLst>
                                      </p:cBhvr>
                                      <p:tavLst>
                                        <p:tav tm="0">
                                          <p:val>
                                            <p:strVal val="#ppt_h"/>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92214"/>
                                        </p:tgtEl>
                                        <p:attrNameLst>
                                          <p:attrName>style.visibility</p:attrName>
                                        </p:attrNameLst>
                                      </p:cBhvr>
                                      <p:to>
                                        <p:strVal val="visible"/>
                                      </p:to>
                                    </p:set>
                                    <p:animEffect transition="in" filter="wipe(up)">
                                      <p:cBhvr>
                                        <p:cTn id="52" dur="500"/>
                                        <p:tgtEl>
                                          <p:spTgt spid="9221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9" presetClass="entr" presetSubtype="10" fill="hold" grpId="0" nodeType="clickEffect">
                                  <p:stCondLst>
                                    <p:cond delay="0"/>
                                  </p:stCondLst>
                                  <p:childTnLst>
                                    <p:set>
                                      <p:cBhvr>
                                        <p:cTn id="56" dur="1" fill="hold">
                                          <p:stCondLst>
                                            <p:cond delay="0"/>
                                          </p:stCondLst>
                                        </p:cTn>
                                        <p:tgtEl>
                                          <p:spTgt spid="92220"/>
                                        </p:tgtEl>
                                        <p:attrNameLst>
                                          <p:attrName>style.visibility</p:attrName>
                                        </p:attrNameLst>
                                      </p:cBhvr>
                                      <p:to>
                                        <p:strVal val="visible"/>
                                      </p:to>
                                    </p:set>
                                    <p:anim calcmode="lin" valueType="num">
                                      <p:cBhvr>
                                        <p:cTn id="57" dur="5000" fill="hold"/>
                                        <p:tgtEl>
                                          <p:spTgt spid="92220"/>
                                        </p:tgtEl>
                                        <p:attrNameLst>
                                          <p:attrName>ppt_w</p:attrName>
                                        </p:attrNameLst>
                                      </p:cBhvr>
                                      <p:tavLst>
                                        <p:tav tm="0" fmla="#ppt_w*sin(2.5*pi*$)">
                                          <p:val>
                                            <p:fltVal val="0"/>
                                          </p:val>
                                        </p:tav>
                                        <p:tav tm="100000">
                                          <p:val>
                                            <p:fltVal val="1"/>
                                          </p:val>
                                        </p:tav>
                                      </p:tavLst>
                                    </p:anim>
                                    <p:anim calcmode="lin" valueType="num">
                                      <p:cBhvr>
                                        <p:cTn id="58" dur="5000" fill="hold"/>
                                        <p:tgtEl>
                                          <p:spTgt spid="92220"/>
                                        </p:tgtEl>
                                        <p:attrNameLst>
                                          <p:attrName>ppt_h</p:attrName>
                                        </p:attrNameLst>
                                      </p:cBhvr>
                                      <p:tavLst>
                                        <p:tav tm="0">
                                          <p:val>
                                            <p:strVal val="#ppt_h"/>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4" fill="hold" grpId="0" nodeType="clickEffect">
                                  <p:stCondLst>
                                    <p:cond delay="0"/>
                                  </p:stCondLst>
                                  <p:childTnLst>
                                    <p:set>
                                      <p:cBhvr>
                                        <p:cTn id="62" dur="1" fill="hold">
                                          <p:stCondLst>
                                            <p:cond delay="0"/>
                                          </p:stCondLst>
                                        </p:cTn>
                                        <p:tgtEl>
                                          <p:spTgt spid="92215"/>
                                        </p:tgtEl>
                                        <p:attrNameLst>
                                          <p:attrName>style.visibility</p:attrName>
                                        </p:attrNameLst>
                                      </p:cBhvr>
                                      <p:to>
                                        <p:strVal val="visible"/>
                                      </p:to>
                                    </p:set>
                                    <p:animEffect transition="in" filter="wipe(down)">
                                      <p:cBhvr>
                                        <p:cTn id="63" dur="500"/>
                                        <p:tgtEl>
                                          <p:spTgt spid="92215"/>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9" presetClass="entr" presetSubtype="10" fill="hold" grpId="0" nodeType="clickEffect">
                                  <p:stCondLst>
                                    <p:cond delay="0"/>
                                  </p:stCondLst>
                                  <p:childTnLst>
                                    <p:set>
                                      <p:cBhvr>
                                        <p:cTn id="67" dur="1" fill="hold">
                                          <p:stCondLst>
                                            <p:cond delay="0"/>
                                          </p:stCondLst>
                                        </p:cTn>
                                        <p:tgtEl>
                                          <p:spTgt spid="92223"/>
                                        </p:tgtEl>
                                        <p:attrNameLst>
                                          <p:attrName>style.visibility</p:attrName>
                                        </p:attrNameLst>
                                      </p:cBhvr>
                                      <p:to>
                                        <p:strVal val="visible"/>
                                      </p:to>
                                    </p:set>
                                    <p:anim calcmode="lin" valueType="num">
                                      <p:cBhvr>
                                        <p:cTn id="68" dur="5000" fill="hold"/>
                                        <p:tgtEl>
                                          <p:spTgt spid="92223"/>
                                        </p:tgtEl>
                                        <p:attrNameLst>
                                          <p:attrName>ppt_w</p:attrName>
                                        </p:attrNameLst>
                                      </p:cBhvr>
                                      <p:tavLst>
                                        <p:tav tm="0" fmla="#ppt_w*sin(2.5*pi*$)">
                                          <p:val>
                                            <p:fltVal val="0"/>
                                          </p:val>
                                        </p:tav>
                                        <p:tav tm="100000">
                                          <p:val>
                                            <p:fltVal val="1"/>
                                          </p:val>
                                        </p:tav>
                                      </p:tavLst>
                                    </p:anim>
                                    <p:anim calcmode="lin" valueType="num">
                                      <p:cBhvr>
                                        <p:cTn id="69" dur="5000" fill="hold"/>
                                        <p:tgtEl>
                                          <p:spTgt spid="92223"/>
                                        </p:tgtEl>
                                        <p:attrNameLst>
                                          <p:attrName>ppt_h</p:attrName>
                                        </p:attrNameLst>
                                      </p:cBhvr>
                                      <p:tavLst>
                                        <p:tav tm="0">
                                          <p:val>
                                            <p:strVal val="#ppt_h"/>
                                          </p:val>
                                        </p:tav>
                                        <p:tav tm="100000">
                                          <p:val>
                                            <p:strVal val="#ppt_h"/>
                                          </p:val>
                                        </p:tav>
                                      </p:tavLst>
                                    </p:anim>
                                  </p:child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2" fill="hold" grpId="0" nodeType="clickEffect">
                                  <p:stCondLst>
                                    <p:cond delay="0"/>
                                  </p:stCondLst>
                                  <p:childTnLst>
                                    <p:set>
                                      <p:cBhvr>
                                        <p:cTn id="73" dur="1" fill="hold">
                                          <p:stCondLst>
                                            <p:cond delay="0"/>
                                          </p:stCondLst>
                                        </p:cTn>
                                        <p:tgtEl>
                                          <p:spTgt spid="92216"/>
                                        </p:tgtEl>
                                        <p:attrNameLst>
                                          <p:attrName>style.visibility</p:attrName>
                                        </p:attrNameLst>
                                      </p:cBhvr>
                                      <p:to>
                                        <p:strVal val="visible"/>
                                      </p:to>
                                    </p:set>
                                    <p:animEffect transition="in" filter="wipe(right)">
                                      <p:cBhvr>
                                        <p:cTn id="74" dur="500"/>
                                        <p:tgtEl>
                                          <p:spTgt spid="9221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9" presetClass="entr" presetSubtype="10" fill="hold" grpId="0" nodeType="clickEffect">
                                  <p:stCondLst>
                                    <p:cond delay="0"/>
                                  </p:stCondLst>
                                  <p:childTnLst>
                                    <p:set>
                                      <p:cBhvr>
                                        <p:cTn id="78" dur="1" fill="hold">
                                          <p:stCondLst>
                                            <p:cond delay="0"/>
                                          </p:stCondLst>
                                        </p:cTn>
                                        <p:tgtEl>
                                          <p:spTgt spid="92225"/>
                                        </p:tgtEl>
                                        <p:attrNameLst>
                                          <p:attrName>style.visibility</p:attrName>
                                        </p:attrNameLst>
                                      </p:cBhvr>
                                      <p:to>
                                        <p:strVal val="visible"/>
                                      </p:to>
                                    </p:set>
                                    <p:anim calcmode="lin" valueType="num">
                                      <p:cBhvr>
                                        <p:cTn id="79" dur="5000" fill="hold"/>
                                        <p:tgtEl>
                                          <p:spTgt spid="92225"/>
                                        </p:tgtEl>
                                        <p:attrNameLst>
                                          <p:attrName>ppt_w</p:attrName>
                                        </p:attrNameLst>
                                      </p:cBhvr>
                                      <p:tavLst>
                                        <p:tav tm="0" fmla="#ppt_w*sin(2.5*pi*$)">
                                          <p:val>
                                            <p:fltVal val="0"/>
                                          </p:val>
                                        </p:tav>
                                        <p:tav tm="100000">
                                          <p:val>
                                            <p:fltVal val="1"/>
                                          </p:val>
                                        </p:tav>
                                      </p:tavLst>
                                    </p:anim>
                                    <p:anim calcmode="lin" valueType="num">
                                      <p:cBhvr>
                                        <p:cTn id="80" dur="5000" fill="hold"/>
                                        <p:tgtEl>
                                          <p:spTgt spid="92225"/>
                                        </p:tgtEl>
                                        <p:attrNameLst>
                                          <p:attrName>ppt_h</p:attrName>
                                        </p:attrNameLst>
                                      </p:cBhvr>
                                      <p:tavLst>
                                        <p:tav tm="0">
                                          <p:val>
                                            <p:strVal val="#ppt_h"/>
                                          </p:val>
                                        </p:tav>
                                        <p:tav tm="100000">
                                          <p:val>
                                            <p:strVal val="#ppt_h"/>
                                          </p:val>
                                        </p:tav>
                                      </p:tavLst>
                                    </p:anim>
                                  </p:childTnLst>
                                </p:cTn>
                              </p:par>
                            </p:childTnLst>
                          </p:cTn>
                        </p:par>
                      </p:childTnLst>
                    </p:cTn>
                  </p:par>
                  <p:par>
                    <p:cTn id="81" fill="hold" nodeType="clickPar">
                      <p:stCondLst>
                        <p:cond delay="indefinite"/>
                      </p:stCondLst>
                      <p:childTnLst>
                        <p:par>
                          <p:cTn id="82" fill="hold" nodeType="withGroup">
                            <p:stCondLst>
                              <p:cond delay="0"/>
                            </p:stCondLst>
                            <p:childTnLst>
                              <p:par>
                                <p:cTn id="83" presetID="22" presetClass="entr" presetSubtype="1" fill="hold" grpId="0" nodeType="clickEffect">
                                  <p:stCondLst>
                                    <p:cond delay="0"/>
                                  </p:stCondLst>
                                  <p:childTnLst>
                                    <p:set>
                                      <p:cBhvr>
                                        <p:cTn id="84" dur="1" fill="hold">
                                          <p:stCondLst>
                                            <p:cond delay="0"/>
                                          </p:stCondLst>
                                        </p:cTn>
                                        <p:tgtEl>
                                          <p:spTgt spid="92217"/>
                                        </p:tgtEl>
                                        <p:attrNameLst>
                                          <p:attrName>style.visibility</p:attrName>
                                        </p:attrNameLst>
                                      </p:cBhvr>
                                      <p:to>
                                        <p:strVal val="visible"/>
                                      </p:to>
                                    </p:set>
                                    <p:animEffect transition="in" filter="wipe(up)">
                                      <p:cBhvr>
                                        <p:cTn id="85" dur="500"/>
                                        <p:tgtEl>
                                          <p:spTgt spid="92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1" grpId="0" animBg="1"/>
      <p:bldP spid="92212" grpId="0" animBg="1"/>
      <p:bldP spid="92213" grpId="0" animBg="1"/>
      <p:bldP spid="92214" grpId="0" animBg="1"/>
      <p:bldP spid="92215" grpId="0" animBg="1"/>
      <p:bldP spid="92216" grpId="0" animBg="1"/>
      <p:bldP spid="92217" grpId="0" animBg="1"/>
      <p:bldP spid="92218" grpId="0" animBg="1"/>
      <p:bldP spid="92219" grpId="0" animBg="1"/>
      <p:bldP spid="92220" grpId="0" animBg="1"/>
      <p:bldP spid="92221" grpId="0" animBg="1"/>
      <p:bldP spid="92222" grpId="0" animBg="1"/>
      <p:bldP spid="92223" grpId="0" animBg="1"/>
      <p:bldP spid="92224" grpId="0" animBg="1"/>
      <p:bldP spid="92225"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52400" y="133350"/>
            <a:ext cx="8153400" cy="647700"/>
          </a:xfrm>
        </p:spPr>
        <p:txBody>
          <a:bodyPr/>
          <a:lstStyle/>
          <a:p>
            <a:pPr algn="l" eaLnBrk="1" hangingPunct="1">
              <a:defRPr/>
            </a:pPr>
            <a:r>
              <a:rPr lang="zh-CN" altLang="en-US" sz="3600" dirty="0" smtClean="0">
                <a:latin typeface="宋体" pitchFamily="2" charset="-122"/>
                <a:sym typeface="Symbol" pitchFamily="18" charset="2"/>
              </a:rPr>
              <a:t>定理</a:t>
            </a:r>
            <a:r>
              <a:rPr lang="zh-CN" altLang="en-US" sz="3600" dirty="0" smtClean="0">
                <a:latin typeface="Times New Roman" pitchFamily="18" charset="0"/>
                <a:sym typeface="Symbol" pitchFamily="18" charset="2"/>
              </a:rPr>
              <a:t>4.1.3 </a:t>
            </a:r>
            <a:r>
              <a:rPr lang="en-US" altLang="zh-CN" sz="3600" dirty="0" smtClean="0">
                <a:latin typeface="Times New Roman" pitchFamily="18" charset="0"/>
                <a:sym typeface="Symbol" pitchFamily="18" charset="2"/>
              </a:rPr>
              <a:t>Dijkstra</a:t>
            </a:r>
            <a:r>
              <a:rPr lang="zh-CN" altLang="en-US" sz="3600" dirty="0" smtClean="0">
                <a:latin typeface="Times New Roman" pitchFamily="18" charset="0"/>
                <a:sym typeface="Symbol" pitchFamily="18" charset="2"/>
              </a:rPr>
              <a:t>算法的正确性</a:t>
            </a:r>
            <a:endParaRPr lang="zh-CN" altLang="en-US" sz="3600" dirty="0" smtClean="0">
              <a:latin typeface="Times New Roman" pitchFamily="18" charset="0"/>
              <a:ea typeface="宋体" pitchFamily="2" charset="-122"/>
            </a:endParaRPr>
          </a:p>
        </p:txBody>
      </p:sp>
      <p:sp>
        <p:nvSpPr>
          <p:cNvPr id="71683" name="Rectangle 3"/>
          <p:cNvSpPr>
            <a:spLocks noGrp="1" noChangeArrowheads="1"/>
          </p:cNvSpPr>
          <p:nvPr>
            <p:ph type="body" idx="1"/>
          </p:nvPr>
        </p:nvSpPr>
        <p:spPr>
          <a:xfrm>
            <a:off x="228600" y="838200"/>
            <a:ext cx="8763000" cy="5257800"/>
          </a:xfrm>
        </p:spPr>
        <p:txBody>
          <a:bodyPr/>
          <a:lstStyle/>
          <a:p>
            <a:pPr eaLnBrk="1" hangingPunct="1">
              <a:lnSpc>
                <a:spcPct val="130000"/>
              </a:lnSpc>
            </a:pPr>
            <a:r>
              <a:rPr lang="zh-CN" altLang="en-US" smtClean="0">
                <a:latin typeface="Times New Roman" panose="02020603050405020304" pitchFamily="18" charset="0"/>
                <a:sym typeface="Symbol" panose="05050102010706020507" pitchFamily="18" charset="2"/>
              </a:rPr>
              <a:t>分析：待证的是</a:t>
            </a:r>
            <a:r>
              <a:rPr lang="en-US" altLang="zh-CN" smtClean="0">
                <a:latin typeface="Times New Roman" panose="02020603050405020304" pitchFamily="18" charset="0"/>
                <a:sym typeface="Symbol" panose="05050102010706020507" pitchFamily="18" charset="2"/>
              </a:rPr>
              <a:t>Dijkstra</a:t>
            </a:r>
            <a:r>
              <a:rPr lang="zh-CN" altLang="en-US" smtClean="0">
                <a:latin typeface="Times New Roman" panose="02020603050405020304" pitchFamily="18" charset="0"/>
                <a:sym typeface="Symbol" panose="05050102010706020507" pitchFamily="18" charset="2"/>
              </a:rPr>
              <a:t>算法的正确性，而该算法是用来求解有限图</a:t>
            </a:r>
            <a:r>
              <a:rPr lang="en-US" altLang="zh-CN" smtClean="0">
                <a:latin typeface="Times New Roman" panose="02020603050405020304" pitchFamily="18" charset="0"/>
                <a:sym typeface="Symbol" panose="05050102010706020507" pitchFamily="18" charset="2"/>
              </a:rPr>
              <a:t>G</a:t>
            </a:r>
            <a:r>
              <a:rPr lang="zh-CN" altLang="en-US" smtClean="0">
                <a:latin typeface="Times New Roman" panose="02020603050405020304" pitchFamily="18" charset="0"/>
                <a:sym typeface="Symbol" panose="05050102010706020507" pitchFamily="18" charset="2"/>
              </a:rPr>
              <a:t>中点</a:t>
            </a:r>
            <a:r>
              <a:rPr lang="en-US" altLang="zh-CN" smtClean="0">
                <a:latin typeface="Times New Roman" panose="02020603050405020304" pitchFamily="18" charset="0"/>
                <a:sym typeface="Symbol" panose="05050102010706020507" pitchFamily="18" charset="2"/>
              </a:rPr>
              <a:t>u</a:t>
            </a:r>
            <a:r>
              <a:rPr lang="en-US" altLang="zh-CN" baseline="-25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到图中其他任意一点</a:t>
            </a:r>
            <a:r>
              <a:rPr lang="en-US" altLang="zh-CN" smtClean="0">
                <a:latin typeface="Times New Roman" panose="02020603050405020304" pitchFamily="18" charset="0"/>
                <a:sym typeface="Symbol" panose="05050102010706020507" pitchFamily="18" charset="2"/>
              </a:rPr>
              <a:t>v</a:t>
            </a:r>
            <a:r>
              <a:rPr lang="en-US" altLang="zh-CN" baseline="-25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之间的最短路和距离的。</a:t>
            </a:r>
          </a:p>
          <a:p>
            <a:pPr eaLnBrk="1" hangingPunct="1">
              <a:lnSpc>
                <a:spcPct val="130000"/>
              </a:lnSpc>
            </a:pPr>
            <a:r>
              <a:rPr lang="zh-CN" altLang="en-US" smtClean="0">
                <a:latin typeface="Times New Roman" panose="02020603050405020304" pitchFamily="18" charset="0"/>
                <a:sym typeface="Symbol" panose="05050102010706020507" pitchFamily="18" charset="2"/>
              </a:rPr>
              <a:t>只需要证明：通过算法</a:t>
            </a:r>
            <a:r>
              <a:rPr lang="en-US" altLang="zh-CN" smtClean="0">
                <a:latin typeface="Times New Roman" panose="02020603050405020304" pitchFamily="18" charset="0"/>
                <a:sym typeface="Symbol" panose="05050102010706020507" pitchFamily="18" charset="2"/>
              </a:rPr>
              <a:t>Dijkstra</a:t>
            </a:r>
            <a:r>
              <a:rPr lang="zh-CN" altLang="en-US" smtClean="0">
                <a:latin typeface="Times New Roman" panose="02020603050405020304" pitchFamily="18" charset="0"/>
                <a:sym typeface="Symbol" panose="05050102010706020507" pitchFamily="18" charset="2"/>
              </a:rPr>
              <a:t>，“</a:t>
            </a:r>
            <a:r>
              <a:rPr lang="zh-CN" altLang="en-US" smtClean="0">
                <a:solidFill>
                  <a:schemeClr val="tx2"/>
                </a:solidFill>
                <a:latin typeface="Times New Roman" panose="02020603050405020304" pitchFamily="18" charset="0"/>
                <a:sym typeface="Symbol" panose="05050102010706020507" pitchFamily="18" charset="2"/>
              </a:rPr>
              <a:t>的确</a:t>
            </a:r>
            <a:r>
              <a:rPr lang="zh-CN" altLang="en-US" smtClean="0">
                <a:latin typeface="Times New Roman" panose="02020603050405020304" pitchFamily="18" charset="0"/>
                <a:sym typeface="Symbol" panose="05050102010706020507" pitchFamily="18" charset="2"/>
              </a:rPr>
              <a:t>”求解出了图</a:t>
            </a:r>
            <a:r>
              <a:rPr lang="en-US" altLang="zh-CN" smtClean="0">
                <a:latin typeface="Times New Roman" panose="02020603050405020304" pitchFamily="18" charset="0"/>
                <a:sym typeface="Symbol" panose="05050102010706020507" pitchFamily="18" charset="2"/>
              </a:rPr>
              <a:t>G</a:t>
            </a:r>
            <a:r>
              <a:rPr lang="zh-CN" altLang="en-US" smtClean="0">
                <a:latin typeface="Times New Roman" panose="02020603050405020304" pitchFamily="18" charset="0"/>
                <a:sym typeface="Symbol" panose="05050102010706020507" pitchFamily="18" charset="2"/>
              </a:rPr>
              <a:t>中点</a:t>
            </a:r>
            <a:r>
              <a:rPr lang="en-US" altLang="zh-CN" smtClean="0">
                <a:latin typeface="Times New Roman" panose="02020603050405020304" pitchFamily="18" charset="0"/>
                <a:sym typeface="Symbol" panose="05050102010706020507" pitchFamily="18" charset="2"/>
              </a:rPr>
              <a:t>u</a:t>
            </a:r>
            <a:r>
              <a:rPr lang="en-US" altLang="zh-CN" baseline="-25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到其他各点的最短路和距离。</a:t>
            </a:r>
          </a:p>
          <a:p>
            <a:pPr eaLnBrk="1" hangingPunct="1">
              <a:lnSpc>
                <a:spcPct val="130000"/>
              </a:lnSpc>
            </a:pPr>
            <a:r>
              <a:rPr lang="zh-CN" altLang="en-US" smtClean="0">
                <a:latin typeface="Times New Roman" panose="02020603050405020304" pitchFamily="18" charset="0"/>
                <a:sym typeface="Symbol" panose="05050102010706020507" pitchFamily="18" charset="2"/>
              </a:rPr>
              <a:t>算法的每一次执行，都求出来了点</a:t>
            </a:r>
            <a:r>
              <a:rPr lang="en-US" altLang="zh-CN" smtClean="0">
                <a:latin typeface="Times New Roman" panose="02020603050405020304" pitchFamily="18" charset="0"/>
                <a:sym typeface="Symbol" panose="05050102010706020507" pitchFamily="18" charset="2"/>
              </a:rPr>
              <a:t>u</a:t>
            </a:r>
            <a:r>
              <a:rPr lang="en-US" altLang="zh-CN" baseline="-25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到图</a:t>
            </a:r>
            <a:r>
              <a:rPr lang="en-US" altLang="zh-CN" smtClean="0">
                <a:latin typeface="Times New Roman" panose="02020603050405020304" pitchFamily="18" charset="0"/>
                <a:sym typeface="Symbol" panose="05050102010706020507" pitchFamily="18" charset="2"/>
              </a:rPr>
              <a:t>G</a:t>
            </a:r>
            <a:r>
              <a:rPr lang="zh-CN" altLang="en-US" smtClean="0">
                <a:latin typeface="Times New Roman" panose="02020603050405020304" pitchFamily="18" charset="0"/>
                <a:sym typeface="Symbol" panose="05050102010706020507" pitchFamily="18" charset="2"/>
              </a:rPr>
              <a:t>中一点</a:t>
            </a:r>
            <a:r>
              <a:rPr lang="en-US" altLang="zh-CN" smtClean="0">
                <a:latin typeface="Times New Roman" panose="02020603050405020304" pitchFamily="18" charset="0"/>
                <a:sym typeface="Symbol" panose="05050102010706020507" pitchFamily="18" charset="2"/>
              </a:rPr>
              <a:t>u</a:t>
            </a:r>
            <a:r>
              <a:rPr lang="en-US" altLang="zh-CN" baseline="-25000" smtClean="0">
                <a:latin typeface="Times New Roman" panose="02020603050405020304" pitchFamily="18" charset="0"/>
                <a:sym typeface="Symbol" panose="05050102010706020507" pitchFamily="18" charset="2"/>
              </a:rPr>
              <a:t>k</a:t>
            </a:r>
            <a:r>
              <a:rPr lang="zh-CN" altLang="en-US" smtClean="0">
                <a:latin typeface="Times New Roman" panose="02020603050405020304" pitchFamily="18" charset="0"/>
                <a:sym typeface="Symbol" panose="05050102010706020507" pitchFamily="18" charset="2"/>
              </a:rPr>
              <a:t>的“最短路”和“距离”。</a:t>
            </a:r>
            <a:endParaRPr lang="zh-CN" altLang="en-US" smtClean="0">
              <a:solidFill>
                <a:schemeClr val="tx2"/>
              </a:solidFill>
              <a:latin typeface="Times New Roman" panose="02020603050405020304" pitchFamily="18" charset="0"/>
              <a:sym typeface="Symbol" panose="05050102010706020507" pitchFamily="18" charset="2"/>
            </a:endParaRPr>
          </a:p>
        </p:txBody>
      </p:sp>
      <p:sp>
        <p:nvSpPr>
          <p:cNvPr id="2" name="页脚占位符 1"/>
          <p:cNvSpPr>
            <a:spLocks noGrp="1"/>
          </p:cNvSpPr>
          <p:nvPr>
            <p:ph type="ftr" sz="quarter" idx="11"/>
          </p:nvPr>
        </p:nvSpPr>
        <p:spPr/>
        <p:txBody>
          <a:bodyPr/>
          <a:lstStyle/>
          <a:p>
            <a:pPr>
              <a:defRPr/>
            </a:pPr>
            <a:endParaRPr lang="en-US" altLang="zh-CN"/>
          </a:p>
        </p:txBody>
      </p:sp>
      <p:sp>
        <p:nvSpPr>
          <p:cNvPr id="153605"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58FEA6BD-40BB-4184-AF00-4FB743C1FE03}" type="slidenum">
              <a:rPr kumimoji="0" lang="zh-CN" altLang="en-US" sz="1400" b="0" smtClean="0"/>
              <a:pPr>
                <a:spcBef>
                  <a:spcPct val="0"/>
                </a:spcBef>
                <a:buClrTx/>
                <a:buFontTx/>
                <a:buNone/>
              </a:pPr>
              <a:t>94</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683">
                                            <p:txEl>
                                              <p:pRg st="1" end="1"/>
                                            </p:txEl>
                                          </p:spTgt>
                                        </p:tgtEl>
                                        <p:attrNameLst>
                                          <p:attrName>style.visibility</p:attrName>
                                        </p:attrNameLst>
                                      </p:cBhvr>
                                      <p:to>
                                        <p:strVal val="visible"/>
                                      </p:to>
                                    </p:set>
                                    <p:anim calcmode="lin" valueType="num">
                                      <p:cBhvr additive="base">
                                        <p:cTn id="7"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68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683">
                                            <p:txEl>
                                              <p:pRg st="2" end="2"/>
                                            </p:txEl>
                                          </p:spTgt>
                                        </p:tgtEl>
                                        <p:attrNameLst>
                                          <p:attrName>style.visibility</p:attrName>
                                        </p:attrNameLst>
                                      </p:cBhvr>
                                      <p:to>
                                        <p:strVal val="visible"/>
                                      </p:to>
                                    </p:set>
                                    <p:anim calcmode="lin" valueType="num">
                                      <p:cBhvr additive="base">
                                        <p:cTn id="13"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68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2" name="Rectangle 2"/>
          <p:cNvSpPr>
            <a:spLocks noGrp="1" noChangeArrowheads="1"/>
          </p:cNvSpPr>
          <p:nvPr>
            <p:ph type="title"/>
          </p:nvPr>
        </p:nvSpPr>
        <p:spPr>
          <a:xfrm>
            <a:off x="152400" y="133350"/>
            <a:ext cx="8153400" cy="647700"/>
          </a:xfrm>
        </p:spPr>
        <p:txBody>
          <a:bodyPr/>
          <a:lstStyle/>
          <a:p>
            <a:pPr algn="l" eaLnBrk="1" hangingPunct="1">
              <a:defRPr/>
            </a:pPr>
            <a:r>
              <a:rPr lang="zh-CN" altLang="en-US" sz="3600" dirty="0" smtClean="0">
                <a:latin typeface="宋体" pitchFamily="2" charset="-122"/>
                <a:sym typeface="Symbol" pitchFamily="18" charset="2"/>
              </a:rPr>
              <a:t>定理</a:t>
            </a:r>
            <a:r>
              <a:rPr lang="zh-CN" altLang="en-US" sz="3600" dirty="0" smtClean="0">
                <a:latin typeface="Times New Roman" pitchFamily="18" charset="0"/>
                <a:sym typeface="Symbol" pitchFamily="18" charset="2"/>
              </a:rPr>
              <a:t>4.1.3 </a:t>
            </a:r>
            <a:r>
              <a:rPr lang="en-US" altLang="zh-CN" sz="3600" dirty="0" smtClean="0">
                <a:latin typeface="Times New Roman" pitchFamily="18" charset="0"/>
                <a:sym typeface="Symbol" pitchFamily="18" charset="2"/>
              </a:rPr>
              <a:t>Dijkstra</a:t>
            </a:r>
            <a:r>
              <a:rPr lang="zh-CN" altLang="en-US" sz="3600" dirty="0" smtClean="0">
                <a:latin typeface="Times New Roman" pitchFamily="18" charset="0"/>
                <a:sym typeface="Symbol" pitchFamily="18" charset="2"/>
              </a:rPr>
              <a:t>算法的正确性</a:t>
            </a:r>
            <a:endParaRPr lang="zh-CN" altLang="en-US" sz="3600" dirty="0" smtClean="0">
              <a:latin typeface="Times New Roman" pitchFamily="18" charset="0"/>
              <a:ea typeface="宋体" pitchFamily="2" charset="-122"/>
            </a:endParaRPr>
          </a:p>
        </p:txBody>
      </p:sp>
      <p:sp>
        <p:nvSpPr>
          <p:cNvPr id="155651" name="Rectangle 3"/>
          <p:cNvSpPr>
            <a:spLocks noGrp="1" noChangeArrowheads="1"/>
          </p:cNvSpPr>
          <p:nvPr>
            <p:ph type="body" idx="1"/>
          </p:nvPr>
        </p:nvSpPr>
        <p:spPr>
          <a:xfrm>
            <a:off x="228600" y="838200"/>
            <a:ext cx="8763000" cy="5257800"/>
          </a:xfrm>
        </p:spPr>
        <p:txBody>
          <a:bodyPr/>
          <a:lstStyle/>
          <a:p>
            <a:pPr eaLnBrk="1" hangingPunct="1">
              <a:lnSpc>
                <a:spcPct val="130000"/>
              </a:lnSpc>
            </a:pPr>
            <a:r>
              <a:rPr lang="zh-CN" altLang="en-US" sz="3300" smtClean="0">
                <a:latin typeface="Times New Roman" panose="02020603050405020304" pitchFamily="18" charset="0"/>
                <a:sym typeface="Symbol" panose="05050102010706020507" pitchFamily="18" charset="2"/>
              </a:rPr>
              <a:t>进而，我们需要证明算法的每一步求解都是正确的，即对任意的</a:t>
            </a:r>
            <a:r>
              <a:rPr lang="en-US" altLang="zh-CN" sz="3300" smtClean="0">
                <a:latin typeface="Times New Roman" panose="02020603050405020304" pitchFamily="18" charset="0"/>
                <a:sym typeface="Symbol" panose="05050102010706020507" pitchFamily="18" charset="2"/>
              </a:rPr>
              <a:t>k</a:t>
            </a:r>
            <a:r>
              <a:rPr lang="zh-CN" altLang="en-US" sz="3300" smtClean="0">
                <a:latin typeface="Times New Roman" panose="02020603050405020304" pitchFamily="18" charset="0"/>
                <a:sym typeface="Symbol" panose="05050102010706020507" pitchFamily="18" charset="2"/>
              </a:rPr>
              <a:t>（大于等于</a:t>
            </a:r>
            <a:r>
              <a:rPr lang="en-US" altLang="zh-CN" sz="3300" smtClean="0">
                <a:latin typeface="Times New Roman" panose="02020603050405020304" pitchFamily="18" charset="0"/>
                <a:sym typeface="Symbol" panose="05050102010706020507" pitchFamily="18" charset="2"/>
              </a:rPr>
              <a:t>1</a:t>
            </a:r>
            <a:r>
              <a:rPr lang="zh-CN" altLang="en-US" sz="3300" smtClean="0">
                <a:latin typeface="Times New Roman" panose="02020603050405020304" pitchFamily="18" charset="0"/>
                <a:sym typeface="Symbol" panose="05050102010706020507" pitchFamily="18" charset="2"/>
              </a:rPr>
              <a:t>），我们求出了</a:t>
            </a:r>
            <a:r>
              <a:rPr lang="en-US" altLang="zh-CN" sz="3300" smtClean="0">
                <a:solidFill>
                  <a:srgbClr val="FFFF00"/>
                </a:solidFill>
                <a:latin typeface="Times New Roman" panose="02020603050405020304" pitchFamily="18" charset="0"/>
                <a:sym typeface="Symbol" panose="05050102010706020507" pitchFamily="18" charset="2"/>
              </a:rPr>
              <a:t>u</a:t>
            </a:r>
            <a:r>
              <a:rPr lang="en-US" altLang="zh-CN" sz="3300" baseline="-25000" smtClean="0">
                <a:solidFill>
                  <a:srgbClr val="FFFF00"/>
                </a:solidFill>
                <a:latin typeface="Times New Roman" panose="02020603050405020304" pitchFamily="18" charset="0"/>
                <a:sym typeface="Symbol" panose="05050102010706020507" pitchFamily="18" charset="2"/>
              </a:rPr>
              <a:t>0</a:t>
            </a:r>
            <a:r>
              <a:rPr lang="zh-CN" altLang="en-US" sz="3300" smtClean="0">
                <a:solidFill>
                  <a:srgbClr val="FFFF00"/>
                </a:solidFill>
                <a:latin typeface="Times New Roman" panose="02020603050405020304" pitchFamily="18" charset="0"/>
                <a:sym typeface="Symbol" panose="05050102010706020507" pitchFamily="18" charset="2"/>
              </a:rPr>
              <a:t>到</a:t>
            </a:r>
            <a:r>
              <a:rPr lang="en-US" altLang="zh-CN" sz="3300" smtClean="0">
                <a:solidFill>
                  <a:srgbClr val="FFFF00"/>
                </a:solidFill>
                <a:latin typeface="Times New Roman" panose="02020603050405020304" pitchFamily="18" charset="0"/>
                <a:sym typeface="Symbol" panose="05050102010706020507" pitchFamily="18" charset="2"/>
              </a:rPr>
              <a:t>u</a:t>
            </a:r>
            <a:r>
              <a:rPr lang="en-US" altLang="zh-CN" sz="3300" baseline="-25000" smtClean="0">
                <a:solidFill>
                  <a:srgbClr val="FFFF00"/>
                </a:solidFill>
                <a:latin typeface="Times New Roman" panose="02020603050405020304" pitchFamily="18" charset="0"/>
                <a:sym typeface="Symbol" panose="05050102010706020507" pitchFamily="18" charset="2"/>
              </a:rPr>
              <a:t>k</a:t>
            </a:r>
            <a:r>
              <a:rPr lang="zh-CN" altLang="en-US" sz="3300" smtClean="0">
                <a:latin typeface="Times New Roman" panose="02020603050405020304" pitchFamily="18" charset="0"/>
                <a:sym typeface="Symbol" panose="05050102010706020507" pitchFamily="18" charset="2"/>
              </a:rPr>
              <a:t>的最短路和距离</a:t>
            </a:r>
            <a:r>
              <a:rPr lang="zh-CN" altLang="en-US" sz="3600" smtClean="0">
                <a:latin typeface="Times New Roman" panose="02020603050405020304" pitchFamily="18" charset="0"/>
                <a:sym typeface="Symbol" panose="05050102010706020507" pitchFamily="18" charset="2"/>
              </a:rPr>
              <a:t>。</a:t>
            </a:r>
          </a:p>
        </p:txBody>
      </p:sp>
      <p:sp>
        <p:nvSpPr>
          <p:cNvPr id="2" name="页脚占位符 1"/>
          <p:cNvSpPr>
            <a:spLocks noGrp="1"/>
          </p:cNvSpPr>
          <p:nvPr>
            <p:ph type="ftr" sz="quarter" idx="11"/>
          </p:nvPr>
        </p:nvSpPr>
        <p:spPr/>
        <p:txBody>
          <a:bodyPr/>
          <a:lstStyle/>
          <a:p>
            <a:pPr>
              <a:defRPr/>
            </a:pPr>
            <a:endParaRPr lang="en-US" altLang="zh-CN"/>
          </a:p>
        </p:txBody>
      </p:sp>
      <p:sp>
        <p:nvSpPr>
          <p:cNvPr id="155653"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10DC2EDF-2924-4EBF-9BB7-FC9C7C62C0C2}" type="slidenum">
              <a:rPr kumimoji="0" lang="zh-CN" altLang="en-US" sz="1400" b="0" smtClean="0"/>
              <a:pPr>
                <a:spcBef>
                  <a:spcPct val="0"/>
                </a:spcBef>
                <a:buClrTx/>
                <a:buFontTx/>
                <a:buNone/>
              </a:pPr>
              <a:t>95</a:t>
            </a:fld>
            <a:endParaRPr kumimoji="0" lang="en-US" altLang="zh-CN" sz="1400" b="0" smtClean="0"/>
          </a:p>
        </p:txBody>
      </p:sp>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4" name="Rectangle 2"/>
          <p:cNvSpPr>
            <a:spLocks noGrp="1" noChangeArrowheads="1"/>
          </p:cNvSpPr>
          <p:nvPr>
            <p:ph type="title"/>
          </p:nvPr>
        </p:nvSpPr>
        <p:spPr>
          <a:xfrm>
            <a:off x="152400" y="133350"/>
            <a:ext cx="8153400" cy="552450"/>
          </a:xfrm>
        </p:spPr>
        <p:txBody>
          <a:bodyPr/>
          <a:lstStyle/>
          <a:p>
            <a:pPr algn="l" eaLnBrk="1" hangingPunct="1">
              <a:defRPr/>
            </a:pPr>
            <a:r>
              <a:rPr lang="zh-CN" altLang="en-US" sz="3600" dirty="0" smtClean="0">
                <a:latin typeface="宋体" pitchFamily="2" charset="-122"/>
                <a:sym typeface="Symbol" pitchFamily="18" charset="2"/>
              </a:rPr>
              <a:t>定理</a:t>
            </a:r>
            <a:r>
              <a:rPr lang="zh-CN" altLang="en-US" sz="3600" dirty="0" smtClean="0">
                <a:latin typeface="Times New Roman" pitchFamily="18" charset="0"/>
                <a:sym typeface="Symbol" pitchFamily="18" charset="2"/>
              </a:rPr>
              <a:t>4.1.3 </a:t>
            </a:r>
            <a:r>
              <a:rPr lang="en-US" altLang="zh-CN" sz="3600" dirty="0" smtClean="0">
                <a:latin typeface="Times New Roman" pitchFamily="18" charset="0"/>
                <a:sym typeface="Symbol" pitchFamily="18" charset="2"/>
              </a:rPr>
              <a:t>Dijkstra</a:t>
            </a:r>
            <a:r>
              <a:rPr lang="zh-CN" altLang="en-US" sz="3600" dirty="0" smtClean="0">
                <a:latin typeface="Times New Roman" pitchFamily="18" charset="0"/>
                <a:sym typeface="Symbol" pitchFamily="18" charset="2"/>
              </a:rPr>
              <a:t>算法的正确性</a:t>
            </a:r>
            <a:endParaRPr lang="zh-CN" altLang="en-US" sz="3600" dirty="0" smtClean="0">
              <a:latin typeface="Times New Roman" pitchFamily="18" charset="0"/>
              <a:ea typeface="宋体" pitchFamily="2" charset="-122"/>
            </a:endParaRPr>
          </a:p>
        </p:txBody>
      </p:sp>
      <p:sp>
        <p:nvSpPr>
          <p:cNvPr id="157699" name="Rectangle 3"/>
          <p:cNvSpPr>
            <a:spLocks noGrp="1" noChangeArrowheads="1"/>
          </p:cNvSpPr>
          <p:nvPr>
            <p:ph type="body" idx="1"/>
          </p:nvPr>
        </p:nvSpPr>
        <p:spPr>
          <a:xfrm>
            <a:off x="152400" y="704850"/>
            <a:ext cx="8763000" cy="5257800"/>
          </a:xfrm>
        </p:spPr>
        <p:txBody>
          <a:bodyPr/>
          <a:lstStyle/>
          <a:p>
            <a:pPr eaLnBrk="1" hangingPunct="1">
              <a:lnSpc>
                <a:spcPct val="130000"/>
              </a:lnSpc>
            </a:pPr>
            <a:r>
              <a:rPr lang="zh-CN" altLang="en-US" smtClean="0">
                <a:solidFill>
                  <a:schemeClr val="tx2"/>
                </a:solidFill>
                <a:latin typeface="宋体" panose="02010600030101010101" pitchFamily="2" charset="-122"/>
                <a:sym typeface="Symbol" panose="05050102010706020507" pitchFamily="18" charset="2"/>
              </a:rPr>
              <a:t>定理</a:t>
            </a:r>
            <a:r>
              <a:rPr lang="zh-CN" altLang="en-US" smtClean="0">
                <a:solidFill>
                  <a:schemeClr val="tx2"/>
                </a:solidFill>
                <a:latin typeface="Times New Roman" panose="02020603050405020304" pitchFamily="18" charset="0"/>
                <a:sym typeface="Symbol" panose="05050102010706020507" pitchFamily="18" charset="2"/>
              </a:rPr>
              <a:t>4.1.3</a:t>
            </a:r>
            <a:r>
              <a:rPr lang="en-US" altLang="zh-CN" smtClean="0">
                <a:latin typeface="Times New Roman" panose="02020603050405020304" pitchFamily="18" charset="0"/>
                <a:sym typeface="Symbol" panose="05050102010706020507" pitchFamily="18" charset="2"/>
              </a:rPr>
              <a:t>: </a:t>
            </a:r>
            <a:r>
              <a:rPr lang="zh-CN" altLang="en-US" smtClean="0">
                <a:latin typeface="Times New Roman" panose="02020603050405020304" pitchFamily="18" charset="0"/>
                <a:sym typeface="Symbol" panose="05050102010706020507" pitchFamily="18" charset="2"/>
              </a:rPr>
              <a:t>设</a:t>
            </a:r>
            <a:r>
              <a:rPr lang="en-US" altLang="zh-CN" smtClean="0">
                <a:latin typeface="Times New Roman" panose="02020603050405020304" pitchFamily="18" charset="0"/>
                <a:sym typeface="Symbol" panose="05050102010706020507" pitchFamily="18" charset="2"/>
              </a:rPr>
              <a:t>G＝(P,L)</a:t>
            </a:r>
            <a:r>
              <a:rPr lang="zh-CN" altLang="en-US" smtClean="0">
                <a:latin typeface="Times New Roman" panose="02020603050405020304" pitchFamily="18" charset="0"/>
                <a:sym typeface="Symbol" panose="05050102010706020507" pitchFamily="18" charset="2"/>
              </a:rPr>
              <a:t>是有限连通权图，</a:t>
            </a:r>
            <a:r>
              <a:rPr lang="en-US" altLang="zh-CN" smtClean="0">
                <a:latin typeface="Times New Roman" panose="02020603050405020304" pitchFamily="18" charset="0"/>
                <a:sym typeface="Symbol" panose="05050102010706020507" pitchFamily="18" charset="2"/>
              </a:rPr>
              <a:t>SP(G)，S={ 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k</a:t>
            </a:r>
            <a:r>
              <a:rPr lang="en-US" altLang="zh-CN" smtClean="0">
                <a:latin typeface="Times New Roman" panose="02020603050405020304" pitchFamily="18" charset="0"/>
                <a:sym typeface="Symbol" panose="05050102010706020507" pitchFamily="18" charset="2"/>
              </a:rPr>
              <a:t>}，</a:t>
            </a:r>
            <a:r>
              <a:rPr lang="zh-CN" altLang="en-US" smtClean="0">
                <a:latin typeface="Times New Roman" panose="02020603050405020304" pitchFamily="18" charset="0"/>
                <a:sym typeface="Symbol" panose="05050102010706020507" pitchFamily="18" charset="2"/>
              </a:rPr>
              <a:t>并且已经知道了</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分别到</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k</a:t>
            </a:r>
            <a:r>
              <a:rPr lang="zh-CN" altLang="en-US" smtClean="0">
                <a:latin typeface="Times New Roman" panose="02020603050405020304" pitchFamily="18" charset="0"/>
                <a:sym typeface="Symbol" panose="05050102010706020507" pitchFamily="18" charset="2"/>
              </a:rPr>
              <a:t>的距离与最短路</a:t>
            </a:r>
            <a:r>
              <a:rPr lang="en-US" altLang="zh-CN" i="1" smtClean="0">
                <a:latin typeface="Times New Roman" panose="02020603050405020304" pitchFamily="18" charset="0"/>
                <a:sym typeface="Symbol" panose="05050102010706020507" pitchFamily="18" charset="2"/>
              </a:rPr>
              <a:t>l</a:t>
            </a:r>
            <a:r>
              <a:rPr lang="en-US" altLang="zh-CN" baseline="-30000" smtClean="0">
                <a:latin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sym typeface="Symbol" panose="05050102010706020507" pitchFamily="18" charset="2"/>
              </a:rPr>
              <a:t>,…,</a:t>
            </a:r>
            <a:r>
              <a:rPr lang="en-US" altLang="zh-CN" i="1" smtClean="0">
                <a:latin typeface="Times New Roman" panose="02020603050405020304" pitchFamily="18" charset="0"/>
                <a:sym typeface="Symbol" panose="05050102010706020507" pitchFamily="18" charset="2"/>
              </a:rPr>
              <a:t>l</a:t>
            </a:r>
            <a:r>
              <a:rPr lang="en-US" altLang="zh-CN" baseline="-30000" smtClean="0">
                <a:latin typeface="Times New Roman" panose="02020603050405020304" pitchFamily="18" charset="0"/>
                <a:sym typeface="Symbol" panose="05050102010706020507" pitchFamily="18" charset="2"/>
              </a:rPr>
              <a:t>k</a:t>
            </a:r>
            <a:r>
              <a:rPr lang="en-US" altLang="zh-CN" smtClean="0">
                <a:latin typeface="Times New Roman" panose="02020603050405020304" pitchFamily="18" charset="0"/>
                <a:sym typeface="Symbol" panose="05050102010706020507" pitchFamily="18" charset="2"/>
              </a:rPr>
              <a:t>。</a:t>
            </a:r>
            <a:r>
              <a:rPr lang="zh-CN" altLang="en-US" smtClean="0">
                <a:latin typeface="Times New Roman" panose="02020603050405020304" pitchFamily="18" charset="0"/>
                <a:sym typeface="Symbol" panose="05050102010706020507" pitchFamily="18" charset="2"/>
              </a:rPr>
              <a:t>又设</a:t>
            </a:r>
            <a:r>
              <a:rPr lang="en-US" altLang="zh-CN" smtClean="0">
                <a:latin typeface="Times New Roman" panose="02020603050405020304" pitchFamily="18" charset="0"/>
                <a:sym typeface="Symbol" panose="05050102010706020507" pitchFamily="18" charset="2"/>
              </a:rPr>
              <a:t>S’＝P－S，d(u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 S’)=         {d(u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 u)+w(u v)}</a:t>
            </a:r>
            <a:r>
              <a:rPr lang="zh-CN" altLang="en-US" smtClean="0">
                <a:latin typeface="Times New Roman" panose="02020603050405020304" pitchFamily="18" charset="0"/>
                <a:sym typeface="Symbol" panose="05050102010706020507" pitchFamily="18" charset="2"/>
              </a:rPr>
              <a:t>是</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0</a:t>
            </a:r>
            <a:r>
              <a:rPr lang="zh-CN" altLang="en-US" smtClean="0">
                <a:latin typeface="Times New Roman" panose="02020603050405020304" pitchFamily="18" charset="0"/>
                <a:sym typeface="Symbol" panose="05050102010706020507" pitchFamily="18" charset="2"/>
              </a:rPr>
              <a:t>到集合</a:t>
            </a:r>
            <a:r>
              <a:rPr lang="en-US" altLang="zh-CN" smtClean="0">
                <a:latin typeface="Times New Roman" panose="02020603050405020304" pitchFamily="18" charset="0"/>
                <a:sym typeface="Symbol" panose="05050102010706020507" pitchFamily="18" charset="2"/>
              </a:rPr>
              <a:t>S’</a:t>
            </a:r>
            <a:r>
              <a:rPr lang="zh-CN" altLang="en-US" smtClean="0">
                <a:latin typeface="Times New Roman" panose="02020603050405020304" pitchFamily="18" charset="0"/>
                <a:sym typeface="Symbol" panose="05050102010706020507" pitchFamily="18" charset="2"/>
              </a:rPr>
              <a:t>的距离，</a:t>
            </a:r>
            <a:r>
              <a:rPr lang="en-US" altLang="zh-CN" i="1" smtClean="0">
                <a:latin typeface="Times New Roman" panose="02020603050405020304" pitchFamily="18" charset="0"/>
                <a:sym typeface="Symbol" panose="05050102010706020507" pitchFamily="18" charset="2"/>
              </a:rPr>
              <a:t>l</a:t>
            </a:r>
            <a:r>
              <a:rPr lang="en-US" altLang="zh-CN" baseline="-30000" smtClean="0">
                <a:latin typeface="Times New Roman" panose="02020603050405020304" pitchFamily="18" charset="0"/>
                <a:sym typeface="Symbol" panose="05050102010706020507" pitchFamily="18" charset="2"/>
              </a:rPr>
              <a:t>k+1</a:t>
            </a:r>
            <a:r>
              <a:rPr lang="en-US" altLang="zh-CN" smtClean="0">
                <a:latin typeface="Times New Roman" panose="02020603050405020304" pitchFamily="18" charset="0"/>
                <a:sym typeface="Symbol" panose="05050102010706020507" pitchFamily="18" charset="2"/>
              </a:rPr>
              <a:t>= (u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s</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k+1</a:t>
            </a:r>
            <a:r>
              <a:rPr lang="en-US" altLang="zh-CN" smtClean="0">
                <a:latin typeface="Times New Roman" panose="02020603050405020304" pitchFamily="18" charset="0"/>
                <a:sym typeface="Symbol" panose="05050102010706020507" pitchFamily="18" charset="2"/>
              </a:rPr>
              <a:t>)</a:t>
            </a:r>
            <a:r>
              <a:rPr lang="zh-CN" altLang="en-US" smtClean="0">
                <a:latin typeface="Times New Roman" panose="02020603050405020304" pitchFamily="18" charset="0"/>
                <a:sym typeface="Symbol" panose="05050102010706020507" pitchFamily="18" charset="2"/>
              </a:rPr>
              <a:t>是实现</a:t>
            </a:r>
            <a:r>
              <a:rPr lang="en-US" altLang="zh-CN" smtClean="0">
                <a:latin typeface="Times New Roman" panose="02020603050405020304" pitchFamily="18" charset="0"/>
                <a:sym typeface="Symbol" panose="05050102010706020507" pitchFamily="18" charset="2"/>
              </a:rPr>
              <a:t>d(u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 S’)</a:t>
            </a:r>
            <a:r>
              <a:rPr lang="zh-CN" altLang="en-US" smtClean="0">
                <a:latin typeface="Times New Roman" panose="02020603050405020304" pitchFamily="18" charset="0"/>
                <a:sym typeface="Symbol" panose="05050102010706020507" pitchFamily="18" charset="2"/>
              </a:rPr>
              <a:t>的路，其中</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1</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s</a:t>
            </a:r>
            <a:r>
              <a:rPr lang="en-US" altLang="zh-CN" smtClean="0">
                <a:latin typeface="Times New Roman" panose="02020603050405020304" pitchFamily="18" charset="0"/>
                <a:sym typeface="Symbol" panose="05050102010706020507" pitchFamily="18" charset="2"/>
              </a:rPr>
              <a:t>’ S，u</a:t>
            </a:r>
            <a:r>
              <a:rPr lang="en-US" altLang="zh-CN" baseline="-30000" smtClean="0">
                <a:latin typeface="Times New Roman" panose="02020603050405020304" pitchFamily="18" charset="0"/>
                <a:sym typeface="Symbol" panose="05050102010706020507" pitchFamily="18" charset="2"/>
              </a:rPr>
              <a:t>k+1</a:t>
            </a:r>
            <a:r>
              <a:rPr lang="en-US" altLang="zh-CN" smtClean="0">
                <a:latin typeface="Times New Roman" panose="02020603050405020304" pitchFamily="18" charset="0"/>
                <a:sym typeface="Symbol" panose="05050102010706020507" pitchFamily="18" charset="2"/>
              </a:rPr>
              <a:t> S’。</a:t>
            </a:r>
            <a:r>
              <a:rPr lang="zh-CN" altLang="en-US" smtClean="0">
                <a:solidFill>
                  <a:schemeClr val="tx2"/>
                </a:solidFill>
                <a:latin typeface="Times New Roman" panose="02020603050405020304" pitchFamily="18" charset="0"/>
                <a:sym typeface="Symbol" panose="05050102010706020507" pitchFamily="18" charset="2"/>
              </a:rPr>
              <a:t>则</a:t>
            </a:r>
            <a:r>
              <a:rPr lang="en-US" altLang="zh-CN" smtClean="0">
                <a:solidFill>
                  <a:schemeClr val="tx2"/>
                </a:solidFill>
                <a:latin typeface="Times New Roman" panose="02020603050405020304" pitchFamily="18" charset="0"/>
                <a:sym typeface="Symbol" panose="05050102010706020507" pitchFamily="18" charset="2"/>
              </a:rPr>
              <a:t>u</a:t>
            </a:r>
            <a:r>
              <a:rPr lang="en-US" altLang="zh-CN" baseline="-30000" smtClean="0">
                <a:solidFill>
                  <a:schemeClr val="tx2"/>
                </a:solidFill>
                <a:latin typeface="Times New Roman" panose="02020603050405020304" pitchFamily="18" charset="0"/>
                <a:sym typeface="Symbol" panose="05050102010706020507" pitchFamily="18" charset="2"/>
              </a:rPr>
              <a:t>0</a:t>
            </a:r>
            <a:r>
              <a:rPr lang="zh-CN" altLang="en-US" smtClean="0">
                <a:solidFill>
                  <a:schemeClr val="tx2"/>
                </a:solidFill>
                <a:latin typeface="Times New Roman" panose="02020603050405020304" pitchFamily="18" charset="0"/>
                <a:sym typeface="Symbol" panose="05050102010706020507" pitchFamily="18" charset="2"/>
              </a:rPr>
              <a:t>到</a:t>
            </a:r>
            <a:r>
              <a:rPr lang="en-US" altLang="zh-CN" smtClean="0">
                <a:solidFill>
                  <a:schemeClr val="tx2"/>
                </a:solidFill>
                <a:latin typeface="Times New Roman" panose="02020603050405020304" pitchFamily="18" charset="0"/>
                <a:sym typeface="Symbol" panose="05050102010706020507" pitchFamily="18" charset="2"/>
              </a:rPr>
              <a:t>u</a:t>
            </a:r>
            <a:r>
              <a:rPr lang="en-US" altLang="zh-CN" baseline="-30000" smtClean="0">
                <a:solidFill>
                  <a:schemeClr val="tx2"/>
                </a:solidFill>
                <a:latin typeface="Times New Roman" panose="02020603050405020304" pitchFamily="18" charset="0"/>
                <a:sym typeface="Symbol" panose="05050102010706020507" pitchFamily="18" charset="2"/>
              </a:rPr>
              <a:t>k+1</a:t>
            </a:r>
            <a:r>
              <a:rPr lang="zh-CN" altLang="en-US" smtClean="0">
                <a:solidFill>
                  <a:schemeClr val="tx2"/>
                </a:solidFill>
                <a:latin typeface="Times New Roman" panose="02020603050405020304" pitchFamily="18" charset="0"/>
                <a:sym typeface="Symbol" panose="05050102010706020507" pitchFamily="18" charset="2"/>
              </a:rPr>
              <a:t>的距离</a:t>
            </a:r>
            <a:r>
              <a:rPr lang="en-US" altLang="zh-CN" smtClean="0">
                <a:solidFill>
                  <a:schemeClr val="tx2"/>
                </a:solidFill>
                <a:latin typeface="Times New Roman" panose="02020603050405020304" pitchFamily="18" charset="0"/>
                <a:sym typeface="Symbol" panose="05050102010706020507" pitchFamily="18" charset="2"/>
              </a:rPr>
              <a:t>d(u</a:t>
            </a:r>
            <a:r>
              <a:rPr lang="en-US" altLang="zh-CN" baseline="-30000" smtClean="0">
                <a:solidFill>
                  <a:schemeClr val="tx2"/>
                </a:solidFill>
                <a:latin typeface="Times New Roman" panose="02020603050405020304" pitchFamily="18" charset="0"/>
                <a:sym typeface="Symbol" panose="05050102010706020507" pitchFamily="18" charset="2"/>
              </a:rPr>
              <a:t>0</a:t>
            </a:r>
            <a:r>
              <a:rPr lang="en-US" altLang="zh-CN" smtClean="0">
                <a:solidFill>
                  <a:schemeClr val="tx2"/>
                </a:solidFill>
                <a:latin typeface="Times New Roman" panose="02020603050405020304" pitchFamily="18" charset="0"/>
                <a:sym typeface="Symbol" panose="05050102010706020507" pitchFamily="18" charset="2"/>
              </a:rPr>
              <a:t>, u</a:t>
            </a:r>
            <a:r>
              <a:rPr lang="en-US" altLang="zh-CN" baseline="-30000" smtClean="0">
                <a:solidFill>
                  <a:schemeClr val="tx2"/>
                </a:solidFill>
                <a:latin typeface="Times New Roman" panose="02020603050405020304" pitchFamily="18" charset="0"/>
                <a:sym typeface="Symbol" panose="05050102010706020507" pitchFamily="18" charset="2"/>
              </a:rPr>
              <a:t>k+1</a:t>
            </a:r>
            <a:r>
              <a:rPr lang="en-US" altLang="zh-CN" smtClean="0">
                <a:solidFill>
                  <a:schemeClr val="tx2"/>
                </a:solidFill>
                <a:latin typeface="Times New Roman" panose="02020603050405020304" pitchFamily="18" charset="0"/>
                <a:sym typeface="Symbol" panose="05050102010706020507" pitchFamily="18" charset="2"/>
              </a:rPr>
              <a:t>)= d(u</a:t>
            </a:r>
            <a:r>
              <a:rPr lang="en-US" altLang="zh-CN" baseline="-30000" smtClean="0">
                <a:solidFill>
                  <a:schemeClr val="tx2"/>
                </a:solidFill>
                <a:latin typeface="Times New Roman" panose="02020603050405020304" pitchFamily="18" charset="0"/>
                <a:sym typeface="Symbol" panose="05050102010706020507" pitchFamily="18" charset="2"/>
              </a:rPr>
              <a:t>0</a:t>
            </a:r>
            <a:r>
              <a:rPr lang="en-US" altLang="zh-CN" smtClean="0">
                <a:solidFill>
                  <a:schemeClr val="tx2"/>
                </a:solidFill>
                <a:latin typeface="Times New Roman" panose="02020603050405020304" pitchFamily="18" charset="0"/>
                <a:sym typeface="Symbol" panose="05050102010706020507" pitchFamily="18" charset="2"/>
              </a:rPr>
              <a:t>, S’)，</a:t>
            </a:r>
            <a:r>
              <a:rPr lang="zh-CN" altLang="en-US" smtClean="0">
                <a:solidFill>
                  <a:schemeClr val="tx2"/>
                </a:solidFill>
                <a:latin typeface="Times New Roman" panose="02020603050405020304" pitchFamily="18" charset="0"/>
                <a:sym typeface="Symbol" panose="05050102010706020507" pitchFamily="18" charset="2"/>
              </a:rPr>
              <a:t>且</a:t>
            </a:r>
            <a:r>
              <a:rPr lang="en-US" altLang="zh-CN" i="1" smtClean="0">
                <a:solidFill>
                  <a:schemeClr val="tx2"/>
                </a:solidFill>
                <a:latin typeface="Times New Roman" panose="02020603050405020304" pitchFamily="18" charset="0"/>
                <a:sym typeface="Symbol" panose="05050102010706020507" pitchFamily="18" charset="2"/>
              </a:rPr>
              <a:t>l</a:t>
            </a:r>
            <a:r>
              <a:rPr lang="en-US" altLang="zh-CN" baseline="-30000" smtClean="0">
                <a:solidFill>
                  <a:schemeClr val="tx2"/>
                </a:solidFill>
                <a:latin typeface="Times New Roman" panose="02020603050405020304" pitchFamily="18" charset="0"/>
                <a:sym typeface="Symbol" panose="05050102010706020507" pitchFamily="18" charset="2"/>
              </a:rPr>
              <a:t>k+1</a:t>
            </a:r>
            <a:r>
              <a:rPr lang="zh-CN" altLang="en-US" smtClean="0">
                <a:solidFill>
                  <a:schemeClr val="tx2"/>
                </a:solidFill>
                <a:latin typeface="Times New Roman" panose="02020603050405020304" pitchFamily="18" charset="0"/>
                <a:sym typeface="Symbol" panose="05050102010706020507" pitchFamily="18" charset="2"/>
              </a:rPr>
              <a:t>是</a:t>
            </a:r>
            <a:r>
              <a:rPr lang="en-US" altLang="zh-CN" smtClean="0">
                <a:solidFill>
                  <a:schemeClr val="tx2"/>
                </a:solidFill>
                <a:latin typeface="Times New Roman" panose="02020603050405020304" pitchFamily="18" charset="0"/>
                <a:sym typeface="Symbol" panose="05050102010706020507" pitchFamily="18" charset="2"/>
              </a:rPr>
              <a:t>u</a:t>
            </a:r>
            <a:r>
              <a:rPr lang="en-US" altLang="zh-CN" baseline="-30000" smtClean="0">
                <a:solidFill>
                  <a:schemeClr val="tx2"/>
                </a:solidFill>
                <a:latin typeface="Times New Roman" panose="02020603050405020304" pitchFamily="18" charset="0"/>
                <a:sym typeface="Symbol" panose="05050102010706020507" pitchFamily="18" charset="2"/>
              </a:rPr>
              <a:t>0</a:t>
            </a:r>
            <a:r>
              <a:rPr lang="zh-CN" altLang="en-US" smtClean="0">
                <a:solidFill>
                  <a:schemeClr val="tx2"/>
                </a:solidFill>
                <a:latin typeface="Times New Roman" panose="02020603050405020304" pitchFamily="18" charset="0"/>
                <a:sym typeface="Symbol" panose="05050102010706020507" pitchFamily="18" charset="2"/>
              </a:rPr>
              <a:t>到</a:t>
            </a:r>
            <a:r>
              <a:rPr lang="en-US" altLang="zh-CN" smtClean="0">
                <a:solidFill>
                  <a:schemeClr val="tx2"/>
                </a:solidFill>
                <a:latin typeface="Times New Roman" panose="02020603050405020304" pitchFamily="18" charset="0"/>
                <a:sym typeface="Symbol" panose="05050102010706020507" pitchFamily="18" charset="2"/>
              </a:rPr>
              <a:t>u</a:t>
            </a:r>
            <a:r>
              <a:rPr lang="en-US" altLang="zh-CN" baseline="-30000" smtClean="0">
                <a:solidFill>
                  <a:schemeClr val="tx2"/>
                </a:solidFill>
                <a:latin typeface="Times New Roman" panose="02020603050405020304" pitchFamily="18" charset="0"/>
                <a:sym typeface="Symbol" panose="05050102010706020507" pitchFamily="18" charset="2"/>
              </a:rPr>
              <a:t>k+1</a:t>
            </a:r>
            <a:r>
              <a:rPr lang="zh-CN" altLang="en-US" smtClean="0">
                <a:solidFill>
                  <a:schemeClr val="tx2"/>
                </a:solidFill>
                <a:latin typeface="Times New Roman" panose="02020603050405020304" pitchFamily="18" charset="0"/>
                <a:sym typeface="Symbol" panose="05050102010706020507" pitchFamily="18" charset="2"/>
              </a:rPr>
              <a:t>的最短路。 </a:t>
            </a:r>
          </a:p>
        </p:txBody>
      </p:sp>
      <p:sp>
        <p:nvSpPr>
          <p:cNvPr id="2" name="矩形 1"/>
          <p:cNvSpPr>
            <a:spLocks noRot="1" noChangeAspect="1" noMove="1" noResize="1" noEditPoints="1" noAdjustHandles="1" noChangeArrowheads="1" noChangeShapeType="1" noTextEdit="1"/>
          </p:cNvSpPr>
          <p:nvPr/>
        </p:nvSpPr>
        <p:spPr>
          <a:xfrm>
            <a:off x="3962400" y="2590800"/>
            <a:ext cx="788998" cy="925510"/>
          </a:xfrm>
          <a:prstGeom prst="rect">
            <a:avLst/>
          </a:prstGeom>
          <a:blipFill rotWithShape="0">
            <a:blip r:embed="rId3"/>
            <a:stretch>
              <a:fillRect b="-6579"/>
            </a:stretch>
          </a:blipFill>
        </p:spPr>
        <p:txBody>
          <a:bodyPr/>
          <a:lstStyle/>
          <a:p>
            <a:pPr>
              <a:defRPr/>
            </a:pPr>
            <a:r>
              <a:rPr lang="zh-CN" altLang="en-US">
                <a:noFill/>
              </a:rPr>
              <a:t> </a:t>
            </a:r>
          </a:p>
        </p:txBody>
      </p:sp>
      <p:sp>
        <p:nvSpPr>
          <p:cNvPr id="3" name="页脚占位符 2"/>
          <p:cNvSpPr>
            <a:spLocks noGrp="1"/>
          </p:cNvSpPr>
          <p:nvPr>
            <p:ph type="ftr" sz="quarter" idx="11"/>
          </p:nvPr>
        </p:nvSpPr>
        <p:spPr/>
        <p:txBody>
          <a:bodyPr/>
          <a:lstStyle/>
          <a:p>
            <a:pPr>
              <a:defRPr/>
            </a:pPr>
            <a:endParaRPr lang="en-US" altLang="zh-CN"/>
          </a:p>
        </p:txBody>
      </p:sp>
      <p:sp>
        <p:nvSpPr>
          <p:cNvPr id="157702"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314E2EBF-20A9-44E9-B28F-429195CCC1A6}" type="slidenum">
              <a:rPr kumimoji="0" lang="zh-CN" altLang="en-US" sz="1400" b="0" smtClean="0">
                <a:solidFill>
                  <a:srgbClr val="FFFFFF"/>
                </a:solidFill>
              </a:rPr>
              <a:pPr>
                <a:spcBef>
                  <a:spcPct val="0"/>
                </a:spcBef>
                <a:buClrTx/>
                <a:buFontTx/>
                <a:buNone/>
              </a:pPr>
              <a:t>96</a:t>
            </a:fld>
            <a:endParaRPr kumimoji="0" lang="en-US" altLang="zh-CN" sz="1400" b="0" smtClean="0">
              <a:solidFill>
                <a:srgbClr val="FFFFFF"/>
              </a:solidFill>
            </a:endParaRP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133350" y="209550"/>
            <a:ext cx="8153400" cy="647700"/>
          </a:xfrm>
        </p:spPr>
        <p:txBody>
          <a:bodyPr/>
          <a:lstStyle/>
          <a:p>
            <a:pPr algn="l" eaLnBrk="1" hangingPunct="1">
              <a:defRPr/>
            </a:pPr>
            <a:r>
              <a:rPr lang="zh-CN" altLang="en-US" sz="3600" dirty="0" smtClean="0">
                <a:latin typeface="宋体" pitchFamily="2" charset="-122"/>
                <a:ea typeface="宋体" pitchFamily="2" charset="-122"/>
                <a:sym typeface="Symbol" pitchFamily="18" charset="2"/>
              </a:rPr>
              <a:t>证明：</a:t>
            </a:r>
            <a:r>
              <a:rPr lang="zh-CN" altLang="en-US" sz="3600" dirty="0" smtClean="0">
                <a:latin typeface="Times New Roman" pitchFamily="18" charset="0"/>
                <a:sym typeface="Symbol" pitchFamily="18" charset="2"/>
              </a:rPr>
              <a:t> </a:t>
            </a:r>
          </a:p>
        </p:txBody>
      </p:sp>
      <p:sp>
        <p:nvSpPr>
          <p:cNvPr id="159747" name="Rectangle 3"/>
          <p:cNvSpPr>
            <a:spLocks noGrp="1" noChangeArrowheads="1"/>
          </p:cNvSpPr>
          <p:nvPr>
            <p:ph type="body" idx="1"/>
          </p:nvPr>
        </p:nvSpPr>
        <p:spPr>
          <a:xfrm>
            <a:off x="180975" y="876300"/>
            <a:ext cx="8763000" cy="1905000"/>
          </a:xfrm>
        </p:spPr>
        <p:txBody>
          <a:bodyPr/>
          <a:lstStyle/>
          <a:p>
            <a:pPr marL="0" indent="0" algn="just" eaLnBrk="1" hangingPunct="1">
              <a:lnSpc>
                <a:spcPct val="114000"/>
              </a:lnSpc>
              <a:buFont typeface="Wingdings" panose="05000000000000000000" pitchFamily="2" charset="2"/>
              <a:buNone/>
            </a:pPr>
            <a:r>
              <a:rPr lang="zh-CN" altLang="en-US" sz="3300" smtClean="0">
                <a:latin typeface="Times New Roman" panose="02020603050405020304" pitchFamily="18" charset="0"/>
                <a:sym typeface="Symbol" panose="05050102010706020507" pitchFamily="18" charset="2"/>
              </a:rPr>
              <a:t>用 </a:t>
            </a:r>
            <a:r>
              <a:rPr lang="zh-CN" altLang="en-US" sz="3300" smtClean="0">
                <a:solidFill>
                  <a:schemeClr val="tx2"/>
                </a:solidFill>
                <a:latin typeface="Times New Roman" panose="02020603050405020304" pitchFamily="18" charset="0"/>
                <a:sym typeface="Symbol" panose="05050102010706020507" pitchFamily="18" charset="2"/>
              </a:rPr>
              <a:t>| </a:t>
            </a:r>
            <a:r>
              <a:rPr lang="en-US" altLang="zh-CN" sz="3300" i="1" smtClean="0">
                <a:solidFill>
                  <a:schemeClr val="tx2"/>
                </a:solidFill>
                <a:latin typeface="Times New Roman" panose="02020603050405020304" pitchFamily="18" charset="0"/>
                <a:sym typeface="Symbol" panose="05050102010706020507" pitchFamily="18" charset="2"/>
              </a:rPr>
              <a:t>l </a:t>
            </a:r>
            <a:r>
              <a:rPr lang="en-US" altLang="zh-CN" sz="3300" smtClean="0">
                <a:solidFill>
                  <a:schemeClr val="tx2"/>
                </a:solidFill>
                <a:latin typeface="Times New Roman" panose="02020603050405020304" pitchFamily="18" charset="0"/>
                <a:sym typeface="Symbol" panose="05050102010706020507" pitchFamily="18" charset="2"/>
              </a:rPr>
              <a:t>| </a:t>
            </a:r>
            <a:r>
              <a:rPr lang="zh-CN" altLang="en-US" sz="3300" smtClean="0">
                <a:latin typeface="Times New Roman" panose="02020603050405020304" pitchFamily="18" charset="0"/>
                <a:sym typeface="Symbol" panose="05050102010706020507" pitchFamily="18" charset="2"/>
              </a:rPr>
              <a:t>表示路</a:t>
            </a:r>
            <a:r>
              <a:rPr lang="en-US" altLang="zh-CN" sz="3300" i="1" smtClean="0">
                <a:latin typeface="Times New Roman" panose="02020603050405020304" pitchFamily="18" charset="0"/>
                <a:sym typeface="Symbol" panose="05050102010706020507" pitchFamily="18" charset="2"/>
              </a:rPr>
              <a:t>l</a:t>
            </a:r>
            <a:r>
              <a:rPr lang="zh-CN" altLang="en-US" sz="3300" smtClean="0">
                <a:latin typeface="Times New Roman" panose="02020603050405020304" pitchFamily="18" charset="0"/>
                <a:sym typeface="Symbol" panose="05050102010706020507" pitchFamily="18" charset="2"/>
              </a:rPr>
              <a:t>上所带权的和，则|</a:t>
            </a:r>
            <a:r>
              <a:rPr lang="en-US" altLang="zh-CN" sz="3300" i="1" smtClean="0">
                <a:latin typeface="Times New Roman" panose="02020603050405020304" pitchFamily="18" charset="0"/>
                <a:sym typeface="Symbol" panose="05050102010706020507" pitchFamily="18" charset="2"/>
              </a:rPr>
              <a:t>l</a:t>
            </a:r>
            <a:r>
              <a:rPr lang="en-US" altLang="zh-CN" sz="3300" baseline="-30000" smtClean="0">
                <a:latin typeface="Times New Roman" panose="02020603050405020304" pitchFamily="18" charset="0"/>
                <a:sym typeface="Symbol" panose="05050102010706020507" pitchFamily="18" charset="2"/>
              </a:rPr>
              <a:t>k+1</a:t>
            </a:r>
            <a:r>
              <a:rPr lang="en-US" altLang="zh-CN" sz="3300" smtClean="0">
                <a:latin typeface="Times New Roman" panose="02020603050405020304" pitchFamily="18" charset="0"/>
                <a:sym typeface="Symbol" panose="05050102010706020507" pitchFamily="18" charset="2"/>
              </a:rPr>
              <a:t>|= d(u</a:t>
            </a:r>
            <a:r>
              <a:rPr lang="en-US" altLang="zh-CN" sz="3300" baseline="-30000" smtClean="0">
                <a:latin typeface="Times New Roman" panose="02020603050405020304" pitchFamily="18" charset="0"/>
                <a:sym typeface="Symbol" panose="05050102010706020507" pitchFamily="18" charset="2"/>
              </a:rPr>
              <a:t>0</a:t>
            </a:r>
            <a:r>
              <a:rPr lang="en-US" altLang="zh-CN" sz="3300" smtClean="0">
                <a:latin typeface="Times New Roman" panose="02020603050405020304" pitchFamily="18" charset="0"/>
                <a:sym typeface="Symbol" panose="05050102010706020507" pitchFamily="18" charset="2"/>
              </a:rPr>
              <a:t>, S’)。</a:t>
            </a:r>
          </a:p>
          <a:p>
            <a:pPr marL="0" indent="0" algn="just" eaLnBrk="1" hangingPunct="1">
              <a:lnSpc>
                <a:spcPct val="114000"/>
              </a:lnSpc>
              <a:spcBef>
                <a:spcPct val="0"/>
              </a:spcBef>
              <a:buFont typeface="Wingdings" panose="05000000000000000000" pitchFamily="2" charset="2"/>
              <a:buNone/>
            </a:pPr>
            <a:r>
              <a:rPr lang="zh-CN" altLang="en-US" sz="3300" smtClean="0">
                <a:latin typeface="Times New Roman" panose="02020603050405020304" pitchFamily="18" charset="0"/>
                <a:sym typeface="Symbol" panose="05050102010706020507" pitchFamily="18" charset="2"/>
              </a:rPr>
              <a:t>    设</a:t>
            </a:r>
            <a:r>
              <a:rPr lang="en-US" altLang="zh-CN" sz="3300" i="1" smtClean="0">
                <a:latin typeface="Times New Roman" panose="02020603050405020304" pitchFamily="18" charset="0"/>
                <a:sym typeface="Symbol" panose="05050102010706020507" pitchFamily="18" charset="2"/>
              </a:rPr>
              <a:t>l</a:t>
            </a:r>
            <a:r>
              <a:rPr lang="en-US" altLang="zh-CN" sz="3300" smtClean="0">
                <a:latin typeface="Times New Roman" panose="02020603050405020304" pitchFamily="18" charset="0"/>
                <a:sym typeface="Symbol" panose="05050102010706020507" pitchFamily="18" charset="2"/>
              </a:rPr>
              <a:t>=(u</a:t>
            </a:r>
            <a:r>
              <a:rPr lang="en-US" altLang="zh-CN" sz="3300" baseline="-30000" smtClean="0">
                <a:latin typeface="Times New Roman" panose="02020603050405020304" pitchFamily="18" charset="0"/>
                <a:sym typeface="Symbol" panose="05050102010706020507" pitchFamily="18" charset="2"/>
              </a:rPr>
              <a:t>0</a:t>
            </a:r>
            <a:r>
              <a:rPr lang="en-US" altLang="zh-CN" sz="3300" smtClean="0">
                <a:latin typeface="Times New Roman" panose="02020603050405020304" pitchFamily="18" charset="0"/>
                <a:sym typeface="Symbol" panose="05050102010706020507" pitchFamily="18" charset="2"/>
              </a:rPr>
              <a:t>,v</a:t>
            </a:r>
            <a:r>
              <a:rPr lang="en-US" altLang="zh-CN" sz="3300" baseline="-30000" smtClean="0">
                <a:latin typeface="Times New Roman" panose="02020603050405020304" pitchFamily="18" charset="0"/>
                <a:sym typeface="Symbol" panose="05050102010706020507" pitchFamily="18" charset="2"/>
              </a:rPr>
              <a:t>1</a:t>
            </a:r>
            <a:r>
              <a:rPr lang="en-US" altLang="zh-CN" sz="3300" smtClean="0">
                <a:latin typeface="Times New Roman" panose="02020603050405020304" pitchFamily="18" charset="0"/>
                <a:sym typeface="Symbol" panose="05050102010706020507" pitchFamily="18" charset="2"/>
              </a:rPr>
              <a:t>,…,v</a:t>
            </a:r>
            <a:r>
              <a:rPr lang="en-US" altLang="zh-CN" sz="3300" baseline="-30000" smtClean="0">
                <a:latin typeface="Times New Roman" panose="02020603050405020304" pitchFamily="18" charset="0"/>
                <a:sym typeface="Symbol" panose="05050102010706020507" pitchFamily="18" charset="2"/>
              </a:rPr>
              <a:t>r</a:t>
            </a:r>
            <a:r>
              <a:rPr lang="en-US" altLang="zh-CN" sz="3300" smtClean="0">
                <a:latin typeface="Times New Roman" panose="02020603050405020304" pitchFamily="18" charset="0"/>
                <a:sym typeface="Symbol" panose="05050102010706020507" pitchFamily="18" charset="2"/>
              </a:rPr>
              <a:t>,u</a:t>
            </a:r>
            <a:r>
              <a:rPr lang="en-US" altLang="zh-CN" sz="3300" baseline="-30000" smtClean="0">
                <a:latin typeface="Times New Roman" panose="02020603050405020304" pitchFamily="18" charset="0"/>
                <a:sym typeface="Symbol" panose="05050102010706020507" pitchFamily="18" charset="2"/>
              </a:rPr>
              <a:t>k+1</a:t>
            </a:r>
            <a:r>
              <a:rPr lang="en-US" altLang="zh-CN" sz="3300" smtClean="0">
                <a:latin typeface="Times New Roman" panose="02020603050405020304" pitchFamily="18" charset="0"/>
                <a:sym typeface="Symbol" panose="05050102010706020507" pitchFamily="18" charset="2"/>
              </a:rPr>
              <a:t>)</a:t>
            </a:r>
            <a:r>
              <a:rPr lang="zh-CN" altLang="en-US" sz="3300" smtClean="0">
                <a:latin typeface="Times New Roman" panose="02020603050405020304" pitchFamily="18" charset="0"/>
                <a:sym typeface="Symbol" panose="05050102010706020507" pitchFamily="18" charset="2"/>
              </a:rPr>
              <a:t>是</a:t>
            </a:r>
            <a:r>
              <a:rPr lang="en-US" altLang="zh-CN" sz="3300" smtClean="0">
                <a:latin typeface="Times New Roman" panose="02020603050405020304" pitchFamily="18" charset="0"/>
                <a:sym typeface="Symbol" panose="05050102010706020507" pitchFamily="18" charset="2"/>
              </a:rPr>
              <a:t>u</a:t>
            </a:r>
            <a:r>
              <a:rPr lang="en-US" altLang="zh-CN" sz="3300" baseline="-30000" smtClean="0">
                <a:latin typeface="Times New Roman" panose="02020603050405020304" pitchFamily="18" charset="0"/>
                <a:sym typeface="Symbol" panose="05050102010706020507" pitchFamily="18" charset="2"/>
              </a:rPr>
              <a:t>0</a:t>
            </a:r>
            <a:r>
              <a:rPr lang="zh-CN" altLang="en-US" sz="3300" smtClean="0">
                <a:latin typeface="Times New Roman" panose="02020603050405020304" pitchFamily="18" charset="0"/>
                <a:sym typeface="Symbol" panose="05050102010706020507" pitchFamily="18" charset="2"/>
              </a:rPr>
              <a:t>到</a:t>
            </a:r>
            <a:r>
              <a:rPr lang="en-US" altLang="zh-CN" sz="3300" smtClean="0">
                <a:latin typeface="Times New Roman" panose="02020603050405020304" pitchFamily="18" charset="0"/>
                <a:sym typeface="Symbol" panose="05050102010706020507" pitchFamily="18" charset="2"/>
              </a:rPr>
              <a:t>u</a:t>
            </a:r>
            <a:r>
              <a:rPr lang="en-US" altLang="zh-CN" sz="3300" baseline="-30000" smtClean="0">
                <a:latin typeface="Times New Roman" panose="02020603050405020304" pitchFamily="18" charset="0"/>
                <a:sym typeface="Symbol" panose="05050102010706020507" pitchFamily="18" charset="2"/>
              </a:rPr>
              <a:t>k+1</a:t>
            </a:r>
            <a:r>
              <a:rPr lang="zh-CN" altLang="en-US" sz="3300" smtClean="0">
                <a:latin typeface="Times New Roman" panose="02020603050405020304" pitchFamily="18" charset="0"/>
                <a:sym typeface="Symbol" panose="05050102010706020507" pitchFamily="18" charset="2"/>
              </a:rPr>
              <a:t>的任意一条路，以下证明</a:t>
            </a:r>
            <a:r>
              <a:rPr lang="en-US" altLang="zh-CN" sz="3300" smtClean="0">
                <a:latin typeface="Times New Roman" panose="02020603050405020304" pitchFamily="18" charset="0"/>
                <a:sym typeface="Symbol" panose="05050102010706020507" pitchFamily="18" charset="2"/>
              </a:rPr>
              <a:t>|</a:t>
            </a:r>
            <a:r>
              <a:rPr lang="en-US" altLang="zh-CN" sz="3300" i="1" smtClean="0">
                <a:latin typeface="Times New Roman" panose="02020603050405020304" pitchFamily="18" charset="0"/>
                <a:sym typeface="Symbol" panose="05050102010706020507" pitchFamily="18" charset="2"/>
              </a:rPr>
              <a:t>l</a:t>
            </a:r>
            <a:r>
              <a:rPr lang="en-US" altLang="zh-CN" sz="3300" smtClean="0">
                <a:latin typeface="Times New Roman" panose="02020603050405020304" pitchFamily="18" charset="0"/>
                <a:sym typeface="Symbol" panose="05050102010706020507" pitchFamily="18" charset="2"/>
              </a:rPr>
              <a:t>|  | </a:t>
            </a:r>
            <a:r>
              <a:rPr lang="en-US" altLang="zh-CN" sz="3300" i="1" smtClean="0">
                <a:latin typeface="Times New Roman" panose="02020603050405020304" pitchFamily="18" charset="0"/>
                <a:sym typeface="Symbol" panose="05050102010706020507" pitchFamily="18" charset="2"/>
              </a:rPr>
              <a:t>l</a:t>
            </a:r>
            <a:r>
              <a:rPr lang="en-US" altLang="zh-CN" sz="3300" baseline="-30000" smtClean="0">
                <a:latin typeface="Times New Roman" panose="02020603050405020304" pitchFamily="18" charset="0"/>
                <a:sym typeface="Symbol" panose="05050102010706020507" pitchFamily="18" charset="2"/>
              </a:rPr>
              <a:t>k+1</a:t>
            </a:r>
            <a:r>
              <a:rPr lang="en-US" altLang="zh-CN" sz="3300" smtClean="0">
                <a:latin typeface="Times New Roman" panose="02020603050405020304" pitchFamily="18" charset="0"/>
                <a:sym typeface="Symbol" panose="05050102010706020507" pitchFamily="18" charset="2"/>
              </a:rPr>
              <a:t>|。</a:t>
            </a:r>
            <a:endParaRPr lang="zh-CN" altLang="en-US" sz="3300" smtClean="0">
              <a:latin typeface="Times New Roman" panose="02020603050405020304" pitchFamily="18" charset="0"/>
              <a:sym typeface="Symbol" panose="05050102010706020507" pitchFamily="18" charset="2"/>
            </a:endParaRPr>
          </a:p>
        </p:txBody>
      </p:sp>
      <p:sp>
        <p:nvSpPr>
          <p:cNvPr id="143365" name="Rectangle 6"/>
          <p:cNvSpPr>
            <a:spLocks noRot="1" noChangeAspect="1" noMove="1" noResize="1" noEditPoints="1" noAdjustHandles="1" noChangeArrowheads="1" noChangeShapeType="1" noTextEdit="1"/>
          </p:cNvSpPr>
          <p:nvPr/>
        </p:nvSpPr>
        <p:spPr bwMode="auto">
          <a:xfrm>
            <a:off x="152400" y="3124200"/>
            <a:ext cx="8763000" cy="3092257"/>
          </a:xfrm>
          <a:prstGeom prst="rect">
            <a:avLst/>
          </a:prstGeom>
          <a:blipFill rotWithShape="0">
            <a:blip r:embed="rId3"/>
            <a:stretch>
              <a:fillRect l="-1739" t="-789" b="-355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59750"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400855CD-02A6-442D-8B25-6A4123102A21}" type="slidenum">
              <a:rPr kumimoji="0" lang="zh-CN" altLang="en-US" sz="1400" b="0" smtClean="0"/>
              <a:pPr>
                <a:spcBef>
                  <a:spcPct val="0"/>
                </a:spcBef>
                <a:buClrTx/>
                <a:buFontTx/>
                <a:buNone/>
              </a:pPr>
              <a:t>97</a:t>
            </a:fld>
            <a:endParaRPr kumimoji="0" lang="en-US" altLang="zh-CN" sz="1400" b="0" smtClean="0"/>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noRot="1" noChangeAspect="1" noMove="1" noResize="1" noEditPoints="1" noAdjustHandles="1" noChangeArrowheads="1" noChangeShapeType="1" noTextEdit="1"/>
          </p:cNvSpPr>
          <p:nvPr>
            <p:ph idx="1"/>
          </p:nvPr>
        </p:nvSpPr>
        <p:spPr>
          <a:xfrm>
            <a:off x="457200" y="609600"/>
            <a:ext cx="8001000" cy="5486400"/>
          </a:xfrm>
          <a:blipFill rotWithShape="0">
            <a:blip r:embed="rId2"/>
            <a:stretch>
              <a:fillRect l="-1676" t="-778"/>
            </a:stretch>
          </a:blipFill>
          <a:extLst/>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61796"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8B636FD-1D7A-4A81-965F-E885F5FADAAA}" type="slidenum">
              <a:rPr kumimoji="0" lang="zh-CN" altLang="en-US" sz="1400" b="0" smtClean="0"/>
              <a:pPr>
                <a:spcBef>
                  <a:spcPct val="0"/>
                </a:spcBef>
                <a:buClrTx/>
                <a:buFontTx/>
                <a:buNone/>
              </a:pPr>
              <a:t>98</a:t>
            </a:fld>
            <a:endParaRPr kumimoji="0" lang="en-US" altLang="zh-CN" sz="1400" b="0" smtClean="0"/>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body" idx="1"/>
          </p:nvPr>
        </p:nvSpPr>
        <p:spPr>
          <a:xfrm>
            <a:off x="381000" y="4495800"/>
            <a:ext cx="8763000" cy="1295400"/>
          </a:xfrm>
        </p:spPr>
        <p:txBody>
          <a:bodyPr/>
          <a:lstStyle/>
          <a:p>
            <a:pPr marL="0" indent="0" eaLnBrk="1" hangingPunct="1">
              <a:lnSpc>
                <a:spcPct val="120000"/>
              </a:lnSpc>
            </a:pPr>
            <a:r>
              <a:rPr lang="zh-CN" altLang="en-US" smtClean="0">
                <a:latin typeface="宋体" panose="02010600030101010101" pitchFamily="2" charset="-122"/>
                <a:sym typeface="Symbol" panose="05050102010706020507" pitchFamily="18" charset="2"/>
              </a:rPr>
              <a:t>综上,</a:t>
            </a:r>
            <a:r>
              <a:rPr lang="en-US" altLang="zh-CN" i="1" smtClean="0">
                <a:latin typeface="Times New Roman" panose="02020603050405020304" pitchFamily="18" charset="0"/>
                <a:sym typeface="Symbol" panose="05050102010706020507" pitchFamily="18" charset="2"/>
              </a:rPr>
              <a:t>l</a:t>
            </a:r>
            <a:r>
              <a:rPr lang="en-US" altLang="zh-CN" baseline="-30000" smtClean="0">
                <a:latin typeface="Times New Roman" panose="02020603050405020304" pitchFamily="18" charset="0"/>
                <a:sym typeface="Symbol" panose="05050102010706020507" pitchFamily="18" charset="2"/>
              </a:rPr>
              <a:t>k+1</a:t>
            </a:r>
            <a:r>
              <a:rPr lang="zh-CN" altLang="en-US" smtClean="0">
                <a:latin typeface="宋体" panose="02010600030101010101" pitchFamily="2" charset="-122"/>
                <a:sym typeface="Symbol" panose="05050102010706020507" pitchFamily="18" charset="2"/>
              </a:rPr>
              <a:t>是从</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0</a:t>
            </a:r>
            <a:r>
              <a:rPr lang="zh-CN" altLang="en-US" smtClean="0">
                <a:latin typeface="宋体" panose="02010600030101010101" pitchFamily="2" charset="-122"/>
                <a:sym typeface="Symbol" panose="05050102010706020507" pitchFamily="18" charset="2"/>
              </a:rPr>
              <a:t>到</a:t>
            </a:r>
            <a:r>
              <a:rPr lang="en-US" altLang="zh-CN" smtClean="0">
                <a:latin typeface="Times New Roman" panose="02020603050405020304" pitchFamily="18" charset="0"/>
                <a:sym typeface="Symbol" panose="05050102010706020507" pitchFamily="18" charset="2"/>
              </a:rPr>
              <a:t>u</a:t>
            </a:r>
            <a:r>
              <a:rPr lang="en-US" altLang="zh-CN" baseline="-30000" smtClean="0">
                <a:latin typeface="Times New Roman" panose="02020603050405020304" pitchFamily="18" charset="0"/>
                <a:sym typeface="Symbol" panose="05050102010706020507" pitchFamily="18" charset="2"/>
              </a:rPr>
              <a:t>k+1</a:t>
            </a:r>
            <a:r>
              <a:rPr lang="zh-CN" altLang="en-US" smtClean="0">
                <a:latin typeface="宋体" panose="02010600030101010101" pitchFamily="2" charset="-122"/>
                <a:sym typeface="Symbol" panose="05050102010706020507" pitchFamily="18" charset="2"/>
              </a:rPr>
              <a:t>的最短路，其距离</a:t>
            </a:r>
            <a:r>
              <a:rPr lang="en-US" altLang="zh-CN" smtClean="0">
                <a:latin typeface="Times New Roman" panose="02020603050405020304" pitchFamily="18" charset="0"/>
                <a:sym typeface="Symbol" panose="05050102010706020507" pitchFamily="18" charset="2"/>
              </a:rPr>
              <a:t>d(u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 u</a:t>
            </a:r>
            <a:r>
              <a:rPr lang="en-US" altLang="zh-CN" baseline="-30000" smtClean="0">
                <a:latin typeface="Times New Roman" panose="02020603050405020304" pitchFamily="18" charset="0"/>
                <a:sym typeface="Symbol" panose="05050102010706020507" pitchFamily="18" charset="2"/>
              </a:rPr>
              <a:t>k+1</a:t>
            </a:r>
            <a:r>
              <a:rPr lang="en-US" altLang="zh-CN" smtClean="0">
                <a:latin typeface="Times New Roman" panose="02020603050405020304" pitchFamily="18" charset="0"/>
                <a:sym typeface="Symbol" panose="05050102010706020507" pitchFamily="18" charset="2"/>
              </a:rPr>
              <a:t>)</a:t>
            </a:r>
            <a:r>
              <a:rPr lang="zh-CN" altLang="en-US" smtClean="0">
                <a:latin typeface="宋体" panose="02010600030101010101" pitchFamily="2" charset="-122"/>
                <a:sym typeface="Symbol" panose="05050102010706020507" pitchFamily="18" charset="2"/>
              </a:rPr>
              <a:t>为</a:t>
            </a:r>
            <a:r>
              <a:rPr lang="en-US" altLang="zh-CN" smtClean="0">
                <a:latin typeface="Times New Roman" panose="02020603050405020304" pitchFamily="18" charset="0"/>
                <a:sym typeface="Symbol" panose="05050102010706020507" pitchFamily="18" charset="2"/>
              </a:rPr>
              <a:t>d(u</a:t>
            </a:r>
            <a:r>
              <a:rPr lang="en-US" altLang="zh-CN" baseline="-30000" smtClean="0">
                <a:latin typeface="Times New Roman" panose="02020603050405020304" pitchFamily="18" charset="0"/>
                <a:sym typeface="Symbol" panose="05050102010706020507" pitchFamily="18" charset="2"/>
              </a:rPr>
              <a:t>0</a:t>
            </a:r>
            <a:r>
              <a:rPr lang="en-US" altLang="zh-CN" smtClean="0">
                <a:latin typeface="Times New Roman" panose="02020603050405020304" pitchFamily="18" charset="0"/>
                <a:sym typeface="Symbol" panose="05050102010706020507" pitchFamily="18" charset="2"/>
              </a:rPr>
              <a:t>, S’)</a:t>
            </a:r>
            <a:r>
              <a:rPr lang="en-US" altLang="zh-CN" smtClean="0">
                <a:latin typeface="宋体" panose="02010600030101010101" pitchFamily="2" charset="-122"/>
                <a:sym typeface="Symbol" panose="05050102010706020507" pitchFamily="18" charset="2"/>
              </a:rPr>
              <a:t>。</a:t>
            </a:r>
            <a:r>
              <a:rPr lang="en-US" altLang="zh-CN" smtClean="0">
                <a:latin typeface="Times New Roman" panose="02020603050405020304" pitchFamily="18" charset="0"/>
                <a:sym typeface="Symbol" panose="05050102010706020507" pitchFamily="18" charset="2"/>
              </a:rPr>
              <a:t> </a:t>
            </a:r>
            <a:endParaRPr lang="zh-CN" altLang="en-US" smtClean="0">
              <a:latin typeface="Times New Roman" panose="02020603050405020304" pitchFamily="18" charset="0"/>
              <a:sym typeface="Symbol" panose="05050102010706020507" pitchFamily="18" charset="2"/>
            </a:endParaRPr>
          </a:p>
        </p:txBody>
      </p:sp>
      <p:sp>
        <p:nvSpPr>
          <p:cNvPr id="162819" name="Rectangle 4"/>
          <p:cNvSpPr>
            <a:spLocks noChangeArrowheads="1"/>
          </p:cNvSpPr>
          <p:nvPr/>
        </p:nvSpPr>
        <p:spPr bwMode="auto">
          <a:xfrm>
            <a:off x="152400" y="228600"/>
            <a:ext cx="883920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eaLnBrk="1" hangingPunct="1">
              <a:lnSpc>
                <a:spcPct val="110000"/>
              </a:lnSpc>
              <a:spcBef>
                <a:spcPct val="0"/>
              </a:spcBef>
              <a:buClrTx/>
              <a:buFontTx/>
              <a:buNone/>
            </a:pPr>
            <a:r>
              <a:rPr lang="zh-CN" altLang="en-US">
                <a:solidFill>
                  <a:schemeClr val="tx2"/>
                </a:solidFill>
                <a:latin typeface="Times New Roman" panose="02020603050405020304" pitchFamily="18" charset="0"/>
                <a:sym typeface="Symbol" panose="05050102010706020507" pitchFamily="18" charset="2"/>
              </a:rPr>
              <a:t>    </a:t>
            </a:r>
            <a:endParaRPr lang="zh-CN" altLang="en-US">
              <a:latin typeface="Times New Roman" panose="02020603050405020304" pitchFamily="18" charset="0"/>
              <a:sym typeface="Symbol" panose="05050102010706020507" pitchFamily="18" charset="2"/>
            </a:endParaRPr>
          </a:p>
        </p:txBody>
      </p:sp>
      <p:sp>
        <p:nvSpPr>
          <p:cNvPr id="146437" name="Rectangle 7"/>
          <p:cNvSpPr>
            <a:spLocks noRot="1" noChangeAspect="1" noMove="1" noResize="1" noEditPoints="1" noAdjustHandles="1" noChangeArrowheads="1" noChangeShapeType="1" noTextEdit="1"/>
          </p:cNvSpPr>
          <p:nvPr/>
        </p:nvSpPr>
        <p:spPr bwMode="auto">
          <a:xfrm>
            <a:off x="76200" y="914400"/>
            <a:ext cx="9067800" cy="3592394"/>
          </a:xfrm>
          <a:prstGeom prst="rect">
            <a:avLst/>
          </a:prstGeom>
          <a:blipFill rotWithShape="0">
            <a:blip r:embed="rId3"/>
            <a:stretch>
              <a:fillRect l="-1748" t="-1188" r="-1210"/>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a:noFill/>
              </a:rPr>
              <a:t> </a:t>
            </a:r>
          </a:p>
        </p:txBody>
      </p:sp>
      <p:sp>
        <p:nvSpPr>
          <p:cNvPr id="2" name="页脚占位符 1"/>
          <p:cNvSpPr>
            <a:spLocks noGrp="1"/>
          </p:cNvSpPr>
          <p:nvPr>
            <p:ph type="ftr" sz="quarter" idx="11"/>
          </p:nvPr>
        </p:nvSpPr>
        <p:spPr/>
        <p:txBody>
          <a:bodyPr/>
          <a:lstStyle/>
          <a:p>
            <a:pPr>
              <a:defRPr/>
            </a:pPr>
            <a:endParaRPr lang="en-US" altLang="zh-CN"/>
          </a:p>
        </p:txBody>
      </p:sp>
      <p:sp>
        <p:nvSpPr>
          <p:cNvPr id="162822"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2"/>
              </a:buClr>
              <a:buFont typeface="Wingdings" panose="05000000000000000000" pitchFamily="2" charset="2"/>
              <a:buChar char="Ø"/>
              <a:defRPr kumimoji="1" sz="3200" b="1">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tx2"/>
              </a:buClr>
              <a:buSzPct val="70000"/>
              <a:buFont typeface="Wingdings" panose="05000000000000000000" pitchFamily="2" charset="2"/>
              <a:buChar char="l"/>
              <a:defRPr kumimoji="1" sz="2800" b="1">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65000"/>
              <a:buFont typeface="Wingdings" panose="05000000000000000000" pitchFamily="2" charset="2"/>
              <a:buChar char="l"/>
              <a:defRPr kumimoji="1" sz="2400" b="1">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2"/>
              </a:buClr>
              <a:buSzPct val="60000"/>
              <a:buFont typeface="Wingdings" panose="05000000000000000000" pitchFamily="2" charset="2"/>
              <a:buChar char="l"/>
              <a:defRPr kumimoji="1" sz="2000" b="1">
                <a:solidFill>
                  <a:schemeClr val="tx1"/>
                </a:solidFill>
                <a:latin typeface="Arial" panose="020B0604020202020204" pitchFamily="34" charset="0"/>
                <a:ea typeface="宋体" panose="02010600030101010101" pitchFamily="2" charset="-122"/>
              </a:defRPr>
            </a:lvl9pPr>
          </a:lstStyle>
          <a:p>
            <a:pPr>
              <a:spcBef>
                <a:spcPct val="0"/>
              </a:spcBef>
              <a:buClrTx/>
              <a:buFontTx/>
              <a:buNone/>
            </a:pPr>
            <a:fld id="{D406A921-F4DE-44D5-A092-48B35057BB17}" type="slidenum">
              <a:rPr kumimoji="0" lang="zh-CN" altLang="en-US" sz="1400" b="0" smtClean="0"/>
              <a:pPr>
                <a:spcBef>
                  <a:spcPct val="0"/>
                </a:spcBef>
                <a:buClrTx/>
                <a:buFontTx/>
                <a:buNone/>
              </a:pPr>
              <a:t>99</a:t>
            </a:fld>
            <a:endParaRPr kumimoji="0" lang="en-US" altLang="zh-CN" sz="1400" b="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anim calcmode="lin" valueType="num">
                                      <p:cBhvr additive="base">
                                        <p:cTn id="7" dur="500" fill="hold"/>
                                        <p:tgtEl>
                                          <p:spTgt spid="1946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6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38100" cap="flat" cmpd="sng" algn="ctr">
          <a:solidFill>
            <a:schemeClr val="tx2"/>
          </a:solidFill>
          <a:prstDash val="dash"/>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LiSanfinalll">
  <a:themeElements>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LiSanfinalll">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LiSanfinalll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LiSanfinalll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LiSanfinalll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LiSanfinalll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LiSanfinalll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LiSanfinalll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LiSanfinalll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LiSanfinalll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LiSanfinalll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4_Network Blitz">
  <a:themeElements>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fontScheme name="Network Blitz">
      <a:majorFont>
        <a:latin typeface="Arial Black"/>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88900" cap="flat" cmpd="sng" algn="ctr">
          <a:solidFill>
            <a:schemeClr val="tx2"/>
          </a:solidFill>
          <a:prstDash val="solid"/>
          <a:round/>
          <a:headEnd type="none" w="med" len="med"/>
          <a:tailEnd type="triangl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8635</TotalTime>
  <Words>11389</Words>
  <Application>Microsoft Office PowerPoint</Application>
  <PresentationFormat>全屏显示(4:3)</PresentationFormat>
  <Paragraphs>1288</Paragraphs>
  <Slides>131</Slides>
  <Notes>30</Notes>
  <HiddenSlides>0</HiddenSlides>
  <MMClips>0</MMClips>
  <ScaleCrop>false</ScaleCrop>
  <HeadingPairs>
    <vt:vector size="8" baseType="variant">
      <vt:variant>
        <vt:lpstr>已用的字体</vt:lpstr>
      </vt:variant>
      <vt:variant>
        <vt:i4>10</vt:i4>
      </vt:variant>
      <vt:variant>
        <vt:lpstr>主题</vt:lpstr>
      </vt:variant>
      <vt:variant>
        <vt:i4>9</vt:i4>
      </vt:variant>
      <vt:variant>
        <vt:lpstr>嵌入 OLE 服务器</vt:lpstr>
      </vt:variant>
      <vt:variant>
        <vt:i4>3</vt:i4>
      </vt:variant>
      <vt:variant>
        <vt:lpstr>幻灯片标题</vt:lpstr>
      </vt:variant>
      <vt:variant>
        <vt:i4>131</vt:i4>
      </vt:variant>
    </vt:vector>
  </HeadingPairs>
  <TitlesOfParts>
    <vt:vector size="153" baseType="lpstr">
      <vt:lpstr>Times New Roman</vt:lpstr>
      <vt:lpstr>宋体</vt:lpstr>
      <vt:lpstr>Arial</vt:lpstr>
      <vt:lpstr>Arial Black</vt:lpstr>
      <vt:lpstr>黑体</vt:lpstr>
      <vt:lpstr>Wingdings</vt:lpstr>
      <vt:lpstr>楷体_GB2312</vt:lpstr>
      <vt:lpstr>Symbol</vt:lpstr>
      <vt:lpstr>Calibri</vt:lpstr>
      <vt:lpstr>华文新魏</vt:lpstr>
      <vt:lpstr>Network Blitz</vt:lpstr>
      <vt:lpstr>1_LiSanfinalll</vt:lpstr>
      <vt:lpstr>Beam</vt:lpstr>
      <vt:lpstr>1_Network Blitz</vt:lpstr>
      <vt:lpstr>2_Network Blitz</vt:lpstr>
      <vt:lpstr>LiSanfinalll</vt:lpstr>
      <vt:lpstr>3_Network Blitz</vt:lpstr>
      <vt:lpstr>4_Network Blitz</vt:lpstr>
      <vt:lpstr>1_Beam</vt:lpstr>
      <vt:lpstr>Microsoft 公式 3.0</vt:lpstr>
      <vt:lpstr>MathType 6.0 Equation</vt:lpstr>
      <vt:lpstr>MathType 5.0 Equation</vt:lpstr>
      <vt:lpstr>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例3.2.3</vt:lpstr>
      <vt:lpstr>设G=xyP(x，y)，则G的Skolem范式为S=xP(x，f(x)) </vt:lpstr>
      <vt:lpstr>4  公式G与其Skolem范式S间的关系</vt:lpstr>
      <vt:lpstr>4  公式G与其Skolem范式S间的关系</vt:lpstr>
      <vt:lpstr>讨论： G与S的恒真性是否等价</vt:lpstr>
      <vt:lpstr>习题3.2-5</vt:lpstr>
      <vt:lpstr>习题3.2-10</vt:lpstr>
      <vt:lpstr>第四章   图与网络 </vt:lpstr>
      <vt:lpstr>§4.1  图(Graphs) </vt:lpstr>
      <vt:lpstr>PowerPoint 演示文稿</vt:lpstr>
      <vt:lpstr>PowerPoint 演示文稿</vt:lpstr>
      <vt:lpstr>PowerPoint 演示文稿</vt:lpstr>
      <vt:lpstr>PowerPoint 演示文稿</vt:lpstr>
      <vt:lpstr>PowerPoint 演示文稿</vt:lpstr>
      <vt:lpstr>§4.1.1  图的基本概念   1.  图</vt:lpstr>
      <vt:lpstr>PowerPoint 演示文稿</vt:lpstr>
      <vt:lpstr>PowerPoint 演示文稿</vt:lpstr>
      <vt:lpstr>PowerPoint 演示文稿</vt:lpstr>
      <vt:lpstr>PowerPoint 演示文稿</vt:lpstr>
      <vt:lpstr>图的同构(isomorphism) </vt:lpstr>
      <vt:lpstr>图的同构(isomorphism) </vt:lpstr>
      <vt:lpstr>图的同构(isomorphism) </vt:lpstr>
      <vt:lpstr>定义4.1.2 </vt:lpstr>
      <vt:lpstr>PowerPoint 演示文稿</vt:lpstr>
      <vt:lpstr>定义4.1.3 </vt:lpstr>
      <vt:lpstr>由于简单图中不允许有反身边和平行边，所以若图的点的个数|P(G)|为n，则图中每个点的度的取值于集合{0，1，…，n-1}。      </vt:lpstr>
      <vt:lpstr>PowerPoint 演示文稿</vt:lpstr>
      <vt:lpstr>PowerPoint 演示文稿</vt:lpstr>
      <vt:lpstr>PowerPoint 演示文稿</vt:lpstr>
      <vt:lpstr>2. 图的（计算机）表示 </vt:lpstr>
      <vt:lpstr>关联矩阵(incidence matrix) </vt:lpstr>
      <vt:lpstr>例</vt:lpstr>
      <vt:lpstr>相邻矩阵(adjacency matrix)</vt:lpstr>
      <vt:lpstr>例</vt:lpstr>
      <vt:lpstr>习题4.1-2 </vt:lpstr>
      <vt:lpstr>PowerPoint 演示文稿</vt:lpstr>
      <vt:lpstr>PowerPoint 演示文稿</vt:lpstr>
      <vt:lpstr>定理4.1.1 </vt:lpstr>
      <vt:lpstr>PowerPoint 演示文稿</vt:lpstr>
      <vt:lpstr>PowerPoint 演示文稿</vt:lpstr>
      <vt:lpstr>定理4.1.2</vt:lpstr>
      <vt:lpstr>3. 路</vt:lpstr>
      <vt:lpstr>定义4.1.5 </vt:lpstr>
      <vt:lpstr>定义4.1.6 </vt:lpstr>
      <vt:lpstr>例 </vt:lpstr>
      <vt:lpstr>练习</vt:lpstr>
      <vt:lpstr>练习</vt:lpstr>
      <vt:lpstr>练习</vt:lpstr>
      <vt:lpstr>练习</vt:lpstr>
      <vt:lpstr>PowerPoint 演示文稿</vt:lpstr>
      <vt:lpstr>PowerPoint 演示文稿</vt:lpstr>
      <vt:lpstr>定义 </vt:lpstr>
      <vt:lpstr>PowerPoint 演示文稿</vt:lpstr>
      <vt:lpstr>PowerPoint 演示文稿</vt:lpstr>
      <vt:lpstr>PowerPoint 演示文稿</vt:lpstr>
      <vt:lpstr>PowerPoint 演示文稿</vt:lpstr>
      <vt:lpstr>PowerPoint 演示文稿</vt:lpstr>
      <vt:lpstr>习题4.1</vt:lpstr>
      <vt:lpstr>PowerPoint 演示文稿</vt:lpstr>
      <vt:lpstr>PowerPoint 演示文稿</vt:lpstr>
      <vt:lpstr>§4.1.2  权图  Dijkstra算法 </vt:lpstr>
      <vt:lpstr>PowerPoint 演示文稿</vt:lpstr>
      <vt:lpstr>PowerPoint 演示文稿</vt:lpstr>
      <vt:lpstr>例: 权图（网络） </vt:lpstr>
      <vt:lpstr>定义</vt:lpstr>
      <vt:lpstr>例: 最短路与距离</vt:lpstr>
      <vt:lpstr>Dijkstra算法(1959)</vt:lpstr>
      <vt:lpstr>分析：等价定义</vt:lpstr>
      <vt:lpstr>例:  </vt:lpstr>
      <vt:lpstr>例:  </vt:lpstr>
      <vt:lpstr>PowerPoint 演示文稿</vt:lpstr>
      <vt:lpstr>PowerPoint 演示文稿</vt:lpstr>
      <vt:lpstr>PowerPoint 演示文稿</vt:lpstr>
      <vt:lpstr>PowerPoint 演示文稿</vt:lpstr>
      <vt:lpstr>Dijkstra算法</vt:lpstr>
      <vt:lpstr>Dijkstra算法(求u0到其它各点的最短路和距离)</vt:lpstr>
      <vt:lpstr>Dijkstra算法</vt:lpstr>
      <vt:lpstr>Dijkstra算法执行过程</vt:lpstr>
      <vt:lpstr>PowerPoint 演示文稿</vt:lpstr>
      <vt:lpstr>PowerPoint 演示文稿</vt:lpstr>
      <vt:lpstr>PowerPoint 演示文稿</vt:lpstr>
      <vt:lpstr>PowerPoint 演示文稿</vt:lpstr>
      <vt:lpstr>PowerPoint 演示文稿</vt:lpstr>
      <vt:lpstr>PowerPoint 演示文稿</vt:lpstr>
      <vt:lpstr>Dijkstra算法</vt:lpstr>
      <vt:lpstr>定理4.1.3 Dijkstra算法的正确性</vt:lpstr>
      <vt:lpstr>定理4.1.3 Dijkstra算法的正确性</vt:lpstr>
      <vt:lpstr>定理4.1.3 Dijkstra算法的正确性</vt:lpstr>
      <vt:lpstr>证明： </vt:lpstr>
      <vt:lpstr>PowerPoint 演示文稿</vt:lpstr>
      <vt:lpstr>PowerPoint 演示文稿</vt:lpstr>
      <vt:lpstr>第6次作业</vt:lpstr>
      <vt:lpstr>第4次作业</vt:lpstr>
      <vt:lpstr>PowerPoint 演示文稿</vt:lpstr>
      <vt:lpstr>第4次作业</vt:lpstr>
      <vt:lpstr>第4次作业</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PowerPoint 演示文稿</vt:lpstr>
      <vt:lpstr>PowerPoint 演示文稿</vt:lpstr>
      <vt:lpstr>习题1.2-9   设R是集合A上的关系，如果 1）对任意aA，都有a R a ； 2）若aRb，aRc，则bRc ； 证明：R是等价关系。 </vt:lpstr>
      <vt:lpstr>习题1.2- 3    R，S是集合A上的两个关系。        试证明下列等式: (1)(R•S)-1= S-1•R-1</vt:lpstr>
      <vt:lpstr>PowerPoint 演示文稿</vt:lpstr>
      <vt:lpstr>习题1.2-11  若集合A上的关系R , S具有对称性.  证明：R•S具有对称性的充要条件为   R•S= S•R</vt:lpstr>
      <vt:lpstr>习题1.2-11  若集合A上的关系R , S具有对称性 .      证明：R•S具有对称性的充要条件为   R•S= S•R</vt:lpstr>
      <vt:lpstr>习题1.2-11  若集合A上的关系R，S具有对称性，证明：R•S具有对称性的充要条件为R•S= S•R</vt:lpstr>
      <vt:lpstr>习题1.3-3  </vt:lpstr>
      <vt:lpstr>习题1.3-3  </vt:lpstr>
      <vt:lpstr>习题1.3-4.  </vt:lpstr>
      <vt:lpstr>习题1.3-4.  </vt:lpstr>
      <vt:lpstr>将公式xy（P(x)Q(x,y))(yR(y)zT(z))化为Skolem范式。</vt:lpstr>
    </vt:vector>
  </TitlesOfParts>
  <Company>jlu</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图与网络</dc:title>
  <dc:creator>ouyang</dc:creator>
  <cp:lastModifiedBy>Windows 用户</cp:lastModifiedBy>
  <cp:revision>857</cp:revision>
  <cp:lastPrinted>1601-01-01T00:00:00Z</cp:lastPrinted>
  <dcterms:created xsi:type="dcterms:W3CDTF">2002-08-29T00:33:30Z</dcterms:created>
  <dcterms:modified xsi:type="dcterms:W3CDTF">2022-04-26T03:47:00Z</dcterms:modified>
</cp:coreProperties>
</file>