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52" r:id="rId1"/>
    <p:sldMasterId id="2147484414" r:id="rId2"/>
    <p:sldMasterId id="2147484712" r:id="rId3"/>
    <p:sldMasterId id="2147484720" r:id="rId4"/>
    <p:sldMasterId id="2147484734" r:id="rId5"/>
    <p:sldMasterId id="2147484748" r:id="rId6"/>
  </p:sldMasterIdLst>
  <p:notesMasterIdLst>
    <p:notesMasterId r:id="rId83"/>
  </p:notesMasterIdLst>
  <p:handoutMasterIdLst>
    <p:handoutMasterId r:id="rId84"/>
  </p:handoutMasterIdLst>
  <p:sldIdLst>
    <p:sldId id="412" r:id="rId7"/>
    <p:sldId id="418" r:id="rId8"/>
    <p:sldId id="438" r:id="rId9"/>
    <p:sldId id="439" r:id="rId10"/>
    <p:sldId id="419" r:id="rId11"/>
    <p:sldId id="322" r:id="rId12"/>
    <p:sldId id="323" r:id="rId13"/>
    <p:sldId id="324" r:id="rId14"/>
    <p:sldId id="417" r:id="rId15"/>
    <p:sldId id="369" r:id="rId16"/>
    <p:sldId id="371" r:id="rId17"/>
    <p:sldId id="372" r:id="rId18"/>
    <p:sldId id="377" r:id="rId19"/>
    <p:sldId id="325" r:id="rId20"/>
    <p:sldId id="366" r:id="rId21"/>
    <p:sldId id="328" r:id="rId22"/>
    <p:sldId id="330" r:id="rId23"/>
    <p:sldId id="331" r:id="rId24"/>
    <p:sldId id="378" r:id="rId25"/>
    <p:sldId id="332" r:id="rId26"/>
    <p:sldId id="373" r:id="rId27"/>
    <p:sldId id="259" r:id="rId28"/>
    <p:sldId id="427" r:id="rId29"/>
    <p:sldId id="421" r:id="rId30"/>
    <p:sldId id="257" r:id="rId31"/>
    <p:sldId id="423" r:id="rId32"/>
    <p:sldId id="333" r:id="rId33"/>
    <p:sldId id="313" r:id="rId34"/>
    <p:sldId id="420" r:id="rId35"/>
    <p:sldId id="335" r:id="rId36"/>
    <p:sldId id="336" r:id="rId37"/>
    <p:sldId id="411" r:id="rId38"/>
    <p:sldId id="362" r:id="rId39"/>
    <p:sldId id="262" r:id="rId40"/>
    <p:sldId id="424" r:id="rId41"/>
    <p:sldId id="305" r:id="rId42"/>
    <p:sldId id="425" r:id="rId43"/>
    <p:sldId id="263" r:id="rId44"/>
    <p:sldId id="356" r:id="rId45"/>
    <p:sldId id="291" r:id="rId46"/>
    <p:sldId id="415" r:id="rId47"/>
    <p:sldId id="264" r:id="rId48"/>
    <p:sldId id="339" r:id="rId49"/>
    <p:sldId id="292" r:id="rId50"/>
    <p:sldId id="340" r:id="rId51"/>
    <p:sldId id="344" r:id="rId52"/>
    <p:sldId id="345" r:id="rId53"/>
    <p:sldId id="346" r:id="rId54"/>
    <p:sldId id="365" r:id="rId55"/>
    <p:sldId id="379" r:id="rId56"/>
    <p:sldId id="337" r:id="rId57"/>
    <p:sldId id="341" r:id="rId58"/>
    <p:sldId id="342" r:id="rId59"/>
    <p:sldId id="343" r:id="rId60"/>
    <p:sldId id="357" r:id="rId61"/>
    <p:sldId id="358" r:id="rId62"/>
    <p:sldId id="361" r:id="rId63"/>
    <p:sldId id="381" r:id="rId64"/>
    <p:sldId id="428" r:id="rId65"/>
    <p:sldId id="382" r:id="rId66"/>
    <p:sldId id="383" r:id="rId67"/>
    <p:sldId id="384" r:id="rId68"/>
    <p:sldId id="385"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Lst>
  <p:sldSz cx="9144000" cy="6858000" type="screen4x3"/>
  <p:notesSz cx="6858000" cy="9144000"/>
  <p:embeddedFontLst>
    <p:embeddedFont>
      <p:font typeface="隶书" panose="02010509060101010101" pitchFamily="49" charset="-122"/>
      <p:regular r:id="rId85"/>
    </p:embeddedFont>
    <p:embeddedFont>
      <p:font typeface="Calibri" panose="020F0502020204030204" pitchFamily="34" charset="0"/>
      <p:regular r:id="rId86"/>
      <p:bold r:id="rId87"/>
      <p:italic r:id="rId88"/>
      <p:boldItalic r:id="rId89"/>
    </p:embeddedFont>
    <p:embeddedFont>
      <p:font typeface="-윤명조140" panose="020B0604020202020204" charset="-127"/>
      <p:regular r:id="rId90"/>
    </p:embeddedFont>
    <p:embeddedFont>
      <p:font typeface="华文新魏" panose="02010800040101010101" pitchFamily="2" charset="-122"/>
      <p:regular r:id="rId91"/>
    </p:embeddedFont>
    <p:embeddedFont>
      <p:font typeface="华文楷体" panose="02010600040101010101" pitchFamily="2" charset="-122"/>
      <p:regular r:id="rId92"/>
    </p:embeddedFont>
    <p:embeddedFont>
      <p:font typeface="黑体" panose="02010609060101010101" pitchFamily="49" charset="-122"/>
      <p:regular r:id="rId93"/>
    </p:embeddedFont>
    <p:embeddedFont>
      <p:font typeface="Arial Unicode MS" panose="020B0604020202020204" pitchFamily="34" charset="-122"/>
      <p:regular r:id="rId94"/>
    </p:embeddedFont>
    <p:embeddedFont>
      <p:font typeface="华文中宋" panose="02010600040101010101" pitchFamily="2" charset="-122"/>
      <p:regular r:id="rId95"/>
    </p:embeddedFont>
    <p:embeddedFont>
      <p:font typeface="楷体" panose="02010609060101010101" pitchFamily="49" charset="-122"/>
      <p:regular r:id="rId96"/>
    </p:embeddedFont>
    <p:embeddedFont>
      <p:font typeface="Malgun Gothic" panose="020B0503020000020004" pitchFamily="34" charset="-127"/>
      <p:regular r:id="rId97"/>
      <p:bold r:id="rId98"/>
    </p:embeddedFont>
    <p:embeddedFont>
      <p:font typeface="楷体_GB2312" panose="02010600030101010101" charset="-122"/>
      <p:regular r:id="rId99"/>
    </p:embeddedFont>
  </p:embeddedFontLst>
  <p:defaultTextStyle>
    <a:defPPr>
      <a:defRPr lang="ko-KR"/>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000099"/>
    <a:srgbClr val="F8FDCB"/>
    <a:srgbClr val="FFFFFF"/>
    <a:srgbClr val="C9FFF1"/>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2849" autoAdjust="0"/>
  </p:normalViewPr>
  <p:slideViewPr>
    <p:cSldViewPr>
      <p:cViewPr varScale="1">
        <p:scale>
          <a:sx n="72" d="100"/>
          <a:sy n="72" d="100"/>
        </p:scale>
        <p:origin x="10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font" Target="fonts/font1.fntdata"/><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font" Target="fonts/font13.fntdata"/><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font" Target="fonts/font8.fntdata"/><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font" Target="fonts/font3.fntdata"/><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latinLnBrk="1" hangingPunct="0">
              <a:defRPr sz="1200"/>
            </a:lvl1pPr>
          </a:lstStyle>
          <a:p>
            <a:pPr>
              <a:defRPr/>
            </a:pPr>
            <a:endParaRPr lang="zh-CN" alt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latinLnBrk="1" hangingPunct="0">
              <a:defRPr sz="1200"/>
            </a:lvl1pPr>
          </a:lstStyle>
          <a:p>
            <a:pPr>
              <a:defRPr/>
            </a:pPr>
            <a:fld id="{FE503B5A-58D4-4CEF-B166-3C48E8074F86}" type="datetimeFigureOut">
              <a:rPr lang="zh-CN" altLang="en-US"/>
              <a:pPr>
                <a:defRPr/>
              </a:pPr>
              <a:t>2022/8/29</a:t>
            </a:fld>
            <a:endParaRPr lang="en-US" altLang="zh-CN"/>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latinLnBrk="1" hangingPunct="0">
              <a:defRPr sz="1200"/>
            </a:lvl1pPr>
          </a:lstStyle>
          <a:p>
            <a:pPr>
              <a:defRPr/>
            </a:pPr>
            <a:endParaRPr lang="en-US" altLang="zh-CN"/>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latinLnBrk="1" hangingPunct="0">
              <a:defRPr sz="1200"/>
            </a:lvl1pPr>
          </a:lstStyle>
          <a:p>
            <a:pPr>
              <a:defRPr/>
            </a:pPr>
            <a:fld id="{C99EF2A8-4A7D-45CC-8121-3D196847534D}" type="slidenum">
              <a:rPr lang="zh-CN" altLang="en-US"/>
              <a:pPr>
                <a:defRPr/>
              </a:pPr>
              <a:t>‹#›</a:t>
            </a:fld>
            <a:endParaRPr lang="en-US" altLang="zh-CN"/>
          </a:p>
        </p:txBody>
      </p:sp>
    </p:spTree>
    <p:extLst>
      <p:ext uri="{BB962C8B-B14F-4D97-AF65-F5344CB8AC3E}">
        <p14:creationId xmlns:p14="http://schemas.microsoft.com/office/powerpoint/2010/main" val="3911598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latinLnBrk="1" hangingPunct="1">
              <a:defRPr sz="1200">
                <a:latin typeface="Times New Roman" pitchFamily="18"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latinLnBrk="1" hangingPunct="1">
              <a:defRPr sz="1200">
                <a:latin typeface="Times New Roman" pitchFamily="18" charset="0"/>
              </a:defRPr>
            </a:lvl1pPr>
          </a:lstStyle>
          <a:p>
            <a:pPr>
              <a:defRPr/>
            </a:pPr>
            <a:fld id="{A1419457-8B73-4591-B784-03E62B39B536}" type="datetimeFigureOut">
              <a:rPr lang="zh-CN" altLang="en-US"/>
              <a:pPr>
                <a:defRPr/>
              </a:pPr>
              <a:t>2022/8/29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latinLnBrk="1" hangingPunct="1">
              <a:defRPr sz="1200">
                <a:latin typeface="Times New Roman" pitchFamily="18"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1FEA984C-B6E1-49D8-BA76-78CB815B21DB}" type="slidenum">
              <a:rPr lang="zh-CN" altLang="en-US"/>
              <a:pPr>
                <a:defRPr/>
              </a:pPr>
              <a:t>‹#›</a:t>
            </a:fld>
            <a:endParaRPr lang="zh-CN" altLang="en-US"/>
          </a:p>
        </p:txBody>
      </p:sp>
    </p:spTree>
    <p:extLst>
      <p:ext uri="{BB962C8B-B14F-4D97-AF65-F5344CB8AC3E}">
        <p14:creationId xmlns:p14="http://schemas.microsoft.com/office/powerpoint/2010/main" val="38596996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1pPr>
    <a:lvl2pPr marL="4572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2pPr>
    <a:lvl3pPr marL="9144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3pPr>
    <a:lvl4pPr marL="13716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4pPr>
    <a:lvl5pPr marL="1828800" algn="l" rtl="0" eaLnBrk="0" fontAlgn="base" hangingPunct="0">
      <a:spcBef>
        <a:spcPct val="30000"/>
      </a:spcBef>
      <a:spcAft>
        <a:spcPct val="0"/>
      </a:spcAft>
      <a:defRPr sz="1200" kern="1200">
        <a:solidFill>
          <a:schemeClr val="tx1"/>
        </a:solidFill>
        <a:latin typeface="+mn-lt"/>
        <a:ea typeface="Malgun Gothic" panose="020B0503020000020004"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ED0CDB22-ED08-4264-8F74-259EC79B36A3}" type="slidenum">
              <a:rPr lang="zh-CN" altLang="en-US" sz="1200" smtClean="0"/>
              <a:pPr/>
              <a:t>1</a:t>
            </a:fld>
            <a:endParaRPr lang="zh-CN" altLang="en-US" sz="1200" smtClean="0"/>
          </a:p>
        </p:txBody>
      </p:sp>
    </p:spTree>
    <p:extLst>
      <p:ext uri="{BB962C8B-B14F-4D97-AF65-F5344CB8AC3E}">
        <p14:creationId xmlns:p14="http://schemas.microsoft.com/office/powerpoint/2010/main" val="135056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81AE39C6-F54A-4374-AF3C-D595A388B777}" type="slidenum">
              <a:rPr lang="zh-CN" altLang="en-US" sz="1200" smtClean="0"/>
              <a:pPr/>
              <a:t>33</a:t>
            </a:fld>
            <a:endParaRPr lang="zh-CN" altLang="en-US" sz="1200" smtClean="0"/>
          </a:p>
        </p:txBody>
      </p:sp>
    </p:spTree>
    <p:extLst>
      <p:ext uri="{BB962C8B-B14F-4D97-AF65-F5344CB8AC3E}">
        <p14:creationId xmlns:p14="http://schemas.microsoft.com/office/powerpoint/2010/main" val="4126438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7EB75957-1DDF-411C-A8A6-7AAC11F58DC0}" type="slidenum">
              <a:rPr lang="zh-CN" altLang="en-US" sz="1200" smtClean="0"/>
              <a:pPr/>
              <a:t>34</a:t>
            </a:fld>
            <a:endParaRPr lang="zh-CN" altLang="en-US" sz="1200" smtClean="0"/>
          </a:p>
        </p:txBody>
      </p:sp>
    </p:spTree>
    <p:extLst>
      <p:ext uri="{BB962C8B-B14F-4D97-AF65-F5344CB8AC3E}">
        <p14:creationId xmlns:p14="http://schemas.microsoft.com/office/powerpoint/2010/main" val="198755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AB5ED265-0272-43C1-A283-F04C05FC24CD}" type="slidenum">
              <a:rPr lang="zh-CN" altLang="en-US" sz="1200" smtClean="0"/>
              <a:pPr/>
              <a:t>41</a:t>
            </a:fld>
            <a:endParaRPr lang="zh-CN" altLang="en-US" sz="1200" smtClean="0"/>
          </a:p>
        </p:txBody>
      </p:sp>
    </p:spTree>
    <p:extLst>
      <p:ext uri="{BB962C8B-B14F-4D97-AF65-F5344CB8AC3E}">
        <p14:creationId xmlns:p14="http://schemas.microsoft.com/office/powerpoint/2010/main" val="148696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5323D501-169D-453A-9B0C-E8E52E23D0D3}" type="slidenum">
              <a:rPr lang="zh-CN" altLang="en-US" sz="1200" smtClean="0">
                <a:solidFill>
                  <a:prstClr val="black"/>
                </a:solidFill>
              </a:rPr>
              <a:pPr/>
              <a:t>72</a:t>
            </a:fld>
            <a:endParaRPr lang="zh-CN" altLang="en-US" sz="1200" smtClean="0">
              <a:solidFill>
                <a:prstClr val="black"/>
              </a:solidFill>
            </a:endParaRPr>
          </a:p>
        </p:txBody>
      </p:sp>
    </p:spTree>
    <p:extLst>
      <p:ext uri="{BB962C8B-B14F-4D97-AF65-F5344CB8AC3E}">
        <p14:creationId xmlns:p14="http://schemas.microsoft.com/office/powerpoint/2010/main" val="151215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B71135D9-F422-4A33-ADA8-C951F71A16DC}" type="slidenum">
              <a:rPr lang="zh-CN" altLang="en-US" sz="1200" smtClean="0"/>
              <a:pPr/>
              <a:t>2</a:t>
            </a:fld>
            <a:endParaRPr lang="zh-CN" altLang="en-US" sz="1200" smtClean="0"/>
          </a:p>
        </p:txBody>
      </p:sp>
    </p:spTree>
    <p:extLst>
      <p:ext uri="{BB962C8B-B14F-4D97-AF65-F5344CB8AC3E}">
        <p14:creationId xmlns:p14="http://schemas.microsoft.com/office/powerpoint/2010/main" val="246673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B71135D9-F422-4A33-ADA8-C951F71A16DC}" type="slidenum">
              <a:rPr lang="zh-CN" altLang="en-US" sz="1200" smtClean="0">
                <a:solidFill>
                  <a:prstClr val="black"/>
                </a:solidFill>
              </a:rPr>
              <a:pPr/>
              <a:t>3</a:t>
            </a:fld>
            <a:endParaRPr lang="zh-CN" altLang="en-US" sz="1200" smtClean="0">
              <a:solidFill>
                <a:prstClr val="black"/>
              </a:solidFill>
            </a:endParaRPr>
          </a:p>
        </p:txBody>
      </p:sp>
    </p:spTree>
    <p:extLst>
      <p:ext uri="{BB962C8B-B14F-4D97-AF65-F5344CB8AC3E}">
        <p14:creationId xmlns:p14="http://schemas.microsoft.com/office/powerpoint/2010/main" val="1407428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B71135D9-F422-4A33-ADA8-C951F71A16DC}" type="slidenum">
              <a:rPr lang="zh-CN" altLang="en-US" sz="1200" smtClean="0">
                <a:solidFill>
                  <a:prstClr val="black"/>
                </a:solidFill>
              </a:rPr>
              <a:pPr/>
              <a:t>4</a:t>
            </a:fld>
            <a:endParaRPr lang="zh-CN" altLang="en-US" sz="1200" smtClean="0">
              <a:solidFill>
                <a:prstClr val="black"/>
              </a:solidFill>
            </a:endParaRPr>
          </a:p>
        </p:txBody>
      </p:sp>
    </p:spTree>
    <p:extLst>
      <p:ext uri="{BB962C8B-B14F-4D97-AF65-F5344CB8AC3E}">
        <p14:creationId xmlns:p14="http://schemas.microsoft.com/office/powerpoint/2010/main" val="54699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panose="02010600030101010101" pitchFamily="2" charset="-122"/>
            </a:endParaRPr>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algun Gothic" panose="020B0503020000020004" pitchFamily="34" charset="-127"/>
              </a:defRPr>
            </a:lvl1pPr>
            <a:lvl2pPr marL="742950" indent="-285750">
              <a:spcBef>
                <a:spcPct val="30000"/>
              </a:spcBef>
              <a:defRPr sz="1200">
                <a:solidFill>
                  <a:schemeClr val="tx1"/>
                </a:solidFill>
                <a:latin typeface="Calibri" panose="020F0502020204030204" pitchFamily="34" charset="0"/>
                <a:ea typeface="Malgun Gothic" panose="020B0503020000020004" pitchFamily="34" charset="-127"/>
              </a:defRPr>
            </a:lvl2pPr>
            <a:lvl3pPr marL="1143000" indent="-228600">
              <a:spcBef>
                <a:spcPct val="30000"/>
              </a:spcBef>
              <a:defRPr sz="1200">
                <a:solidFill>
                  <a:schemeClr val="tx1"/>
                </a:solidFill>
                <a:latin typeface="Calibri" panose="020F0502020204030204" pitchFamily="34" charset="0"/>
                <a:ea typeface="Malgun Gothic" panose="020B0503020000020004" pitchFamily="34" charset="-127"/>
              </a:defRPr>
            </a:lvl3pPr>
            <a:lvl4pPr marL="1600200" indent="-228600">
              <a:spcBef>
                <a:spcPct val="30000"/>
              </a:spcBef>
              <a:defRPr sz="1200">
                <a:solidFill>
                  <a:schemeClr val="tx1"/>
                </a:solidFill>
                <a:latin typeface="Calibri" panose="020F0502020204030204" pitchFamily="34" charset="0"/>
                <a:ea typeface="Malgun Gothic" panose="020B0503020000020004" pitchFamily="34" charset="-127"/>
              </a:defRPr>
            </a:lvl4pPr>
            <a:lvl5pPr marL="2057400" indent="-228600">
              <a:spcBef>
                <a:spcPct val="30000"/>
              </a:spcBef>
              <a:defRPr sz="1200">
                <a:solidFill>
                  <a:schemeClr val="tx1"/>
                </a:solidFill>
                <a:latin typeface="Calibri" panose="020F0502020204030204" pitchFamily="34" charset="0"/>
                <a:ea typeface="Malgun Gothic" panose="020B0503020000020004" pitchFamily="34" charset="-127"/>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algun Gothic" panose="020B0503020000020004" pitchFamily="34" charset="-127"/>
              </a:defRPr>
            </a:lvl9pPr>
          </a:lstStyle>
          <a:p>
            <a:pPr>
              <a:spcBef>
                <a:spcPct val="0"/>
              </a:spcBef>
            </a:pPr>
            <a:fld id="{6EA071A3-D971-4305-BDB8-4778F01371E4}" type="slidenum">
              <a:rPr lang="zh-CN" altLang="en-US" smtClean="0">
                <a:latin typeface="Times New Roman" panose="02020603050405020304" pitchFamily="18" charset="0"/>
                <a:ea typeface="楷体_GB2312" pitchFamily="49" charset="-122"/>
              </a:rPr>
              <a:pPr>
                <a:spcBef>
                  <a:spcPct val="0"/>
                </a:spcBef>
              </a:pPr>
              <a:t>16</a:t>
            </a:fld>
            <a:endParaRPr lang="en-US" altLang="zh-CN" smtClean="0">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81311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7E52307-86E7-460E-9746-F118B1E87D1C}" type="slidenum">
              <a:rPr lang="zh-CN" altLang="en-US" sz="1200" smtClean="0"/>
              <a:pPr/>
              <a:t>17</a:t>
            </a:fld>
            <a:endParaRPr lang="zh-CN" altLang="en-US" sz="1200" smtClean="0"/>
          </a:p>
        </p:txBody>
      </p:sp>
    </p:spTree>
    <p:extLst>
      <p:ext uri="{BB962C8B-B14F-4D97-AF65-F5344CB8AC3E}">
        <p14:creationId xmlns:p14="http://schemas.microsoft.com/office/powerpoint/2010/main" val="135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C2A27108-3068-45C8-A84E-35316B5386E2}" type="slidenum">
              <a:rPr lang="zh-CN" altLang="en-US" sz="1200" smtClean="0"/>
              <a:pPr/>
              <a:t>21</a:t>
            </a:fld>
            <a:endParaRPr lang="zh-CN" altLang="en-US" sz="1200" smtClean="0"/>
          </a:p>
        </p:txBody>
      </p:sp>
    </p:spTree>
    <p:extLst>
      <p:ext uri="{BB962C8B-B14F-4D97-AF65-F5344CB8AC3E}">
        <p14:creationId xmlns:p14="http://schemas.microsoft.com/office/powerpoint/2010/main" val="17463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13967C3-979B-4912-9567-C7CFA574FD23}" type="slidenum">
              <a:rPr lang="zh-CN" altLang="en-US" sz="1200" smtClean="0"/>
              <a:pPr/>
              <a:t>22</a:t>
            </a:fld>
            <a:endParaRPr lang="zh-CN" altLang="en-US" sz="1200" smtClean="0"/>
          </a:p>
        </p:txBody>
      </p:sp>
    </p:spTree>
    <p:extLst>
      <p:ext uri="{BB962C8B-B14F-4D97-AF65-F5344CB8AC3E}">
        <p14:creationId xmlns:p14="http://schemas.microsoft.com/office/powerpoint/2010/main" val="305659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F989F5CD-3EC1-4B88-BF59-EB05B25851C9}" type="slidenum">
              <a:rPr lang="zh-CN" altLang="en-US" sz="1200" smtClean="0"/>
              <a:pPr/>
              <a:t>25</a:t>
            </a:fld>
            <a:endParaRPr lang="zh-CN" altLang="en-US" sz="1200" smtClean="0"/>
          </a:p>
        </p:txBody>
      </p:sp>
    </p:spTree>
    <p:extLst>
      <p:ext uri="{BB962C8B-B14F-4D97-AF65-F5344CB8AC3E}">
        <p14:creationId xmlns:p14="http://schemas.microsoft.com/office/powerpoint/2010/main" val="1509936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과학(일러)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3411538" y="35814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411538" y="41910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07" name="Rectangle 3"/>
          <p:cNvSpPr>
            <a:spLocks noGrp="1" noChangeArrowheads="1"/>
          </p:cNvSpPr>
          <p:nvPr>
            <p:ph type="ctrTitle"/>
          </p:nvPr>
        </p:nvSpPr>
        <p:spPr>
          <a:xfrm>
            <a:off x="0" y="2590800"/>
            <a:ext cx="9144000" cy="990600"/>
          </a:xfrm>
        </p:spPr>
        <p:txBody>
          <a:bodyPr/>
          <a:lstStyle>
            <a:lvl1pPr algn="ctr">
              <a:defRPr sz="4400"/>
            </a:lvl1pPr>
          </a:lstStyle>
          <a:p>
            <a:r>
              <a:rPr lang="ko-KR" altLang="en-US"/>
              <a:t>마스터 제목 스타일 편집</a:t>
            </a:r>
          </a:p>
        </p:txBody>
      </p:sp>
      <p:sp>
        <p:nvSpPr>
          <p:cNvPr id="303108" name="Rectangle 4"/>
          <p:cNvSpPr>
            <a:spLocks noGrp="1" noChangeArrowheads="1"/>
          </p:cNvSpPr>
          <p:nvPr>
            <p:ph type="subTitle" idx="1"/>
          </p:nvPr>
        </p:nvSpPr>
        <p:spPr>
          <a:xfrm>
            <a:off x="0" y="3648075"/>
            <a:ext cx="9144000" cy="619125"/>
          </a:xfrm>
        </p:spPr>
        <p:txBody>
          <a:bodyPr/>
          <a:lstStyle>
            <a:lvl1pPr marL="0" indent="0" algn="ctr">
              <a:buFont typeface="Wingdings" pitchFamily="2" charset="2"/>
              <a:buNone/>
              <a:defRPr sz="2800">
                <a:solidFill>
                  <a:schemeClr val="bg2"/>
                </a:solidFill>
              </a:defRPr>
            </a:lvl1pPr>
          </a:lstStyle>
          <a:p>
            <a:r>
              <a:rPr lang="ko-KR" altLang="en-US"/>
              <a:t>마스터 부제목 스타일 편집</a:t>
            </a:r>
          </a:p>
        </p:txBody>
      </p:sp>
      <p:sp>
        <p:nvSpPr>
          <p:cNvPr id="7" name="Rectangle 5"/>
          <p:cNvSpPr>
            <a:spLocks noGrp="1" noChangeArrowheads="1"/>
          </p:cNvSpPr>
          <p:nvPr>
            <p:ph type="dt" sz="half" idx="10"/>
          </p:nvPr>
        </p:nvSpPr>
        <p:spPr>
          <a:xfrm>
            <a:off x="703263" y="6096000"/>
            <a:ext cx="1905000" cy="457200"/>
          </a:xfrm>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xfrm>
            <a:off x="3141663" y="6096000"/>
            <a:ext cx="2895600" cy="457200"/>
          </a:xfrm>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xfrm>
            <a:off x="6570663" y="6096000"/>
            <a:ext cx="1905000" cy="457200"/>
          </a:xfrm>
        </p:spPr>
        <p:txBody>
          <a:bodyPr/>
          <a:lstStyle>
            <a:lvl1pPr>
              <a:defRPr/>
            </a:lvl1pPr>
          </a:lstStyle>
          <a:p>
            <a:pPr>
              <a:defRPr/>
            </a:pPr>
            <a:fld id="{661ABD6A-C982-4F33-BA79-C1281BECBCB7}" type="slidenum">
              <a:rPr lang="en-US" altLang="ko-KR"/>
              <a:pPr>
                <a:defRPr/>
              </a:pPr>
              <a:t>‹#›</a:t>
            </a:fld>
            <a:endParaRPr lang="en-US" altLang="ko-KR"/>
          </a:p>
        </p:txBody>
      </p:sp>
    </p:spTree>
    <p:extLst>
      <p:ext uri="{BB962C8B-B14F-4D97-AF65-F5344CB8AC3E}">
        <p14:creationId xmlns:p14="http://schemas.microsoft.com/office/powerpoint/2010/main" val="818204948"/>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DAE0791D-504D-459E-BE90-0C32C4ED7173}" type="slidenum">
              <a:rPr lang="en-US" altLang="ko-KR"/>
              <a:pPr>
                <a:defRPr/>
              </a:pPr>
              <a:t>‹#›</a:t>
            </a:fld>
            <a:endParaRPr lang="en-US" altLang="ko-KR"/>
          </a:p>
        </p:txBody>
      </p:sp>
    </p:spTree>
    <p:extLst>
      <p:ext uri="{BB962C8B-B14F-4D97-AF65-F5344CB8AC3E}">
        <p14:creationId xmlns:p14="http://schemas.microsoft.com/office/powerpoint/2010/main" val="4177999178"/>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533400"/>
            <a:ext cx="2074863"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1975" y="533400"/>
            <a:ext cx="6073775"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FD082A6D-A18F-462A-BFF2-D2CFC9D5BD0F}" type="slidenum">
              <a:rPr lang="en-US" altLang="ko-KR"/>
              <a:pPr>
                <a:defRPr/>
              </a:pPr>
              <a:t>‹#›</a:t>
            </a:fld>
            <a:endParaRPr lang="en-US" altLang="ko-KR"/>
          </a:p>
        </p:txBody>
      </p:sp>
    </p:spTree>
    <p:extLst>
      <p:ext uri="{BB962C8B-B14F-4D97-AF65-F5344CB8AC3E}">
        <p14:creationId xmlns:p14="http://schemas.microsoft.com/office/powerpoint/2010/main" val="1013034869"/>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87900" y="1476375"/>
            <a:ext cx="4075113" cy="4572000"/>
          </a:xfrm>
        </p:spPr>
        <p:txBody>
          <a:bodyPr/>
          <a:lstStyle/>
          <a:p>
            <a:pPr lvl="0"/>
            <a:endParaRPr lang="zh-CN" alt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5039CCEE-0DC7-479D-97D5-40094F7C489A}" type="slidenum">
              <a:rPr lang="en-US" altLang="ko-KR"/>
              <a:pPr>
                <a:defRPr/>
              </a:pPr>
              <a:t>‹#›</a:t>
            </a:fld>
            <a:endParaRPr lang="en-US" altLang="ko-KR"/>
          </a:p>
        </p:txBody>
      </p:sp>
    </p:spTree>
    <p:extLst>
      <p:ext uri="{BB962C8B-B14F-4D97-AF65-F5344CB8AC3E}">
        <p14:creationId xmlns:p14="http://schemas.microsoft.com/office/powerpoint/2010/main" val="1042360407"/>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4B6CDB82-4F5F-4EA7-AB00-BFD545DD3077}" type="slidenum">
              <a:rPr lang="en-US" altLang="ko-KR"/>
              <a:pPr>
                <a:defRPr/>
              </a:pPr>
              <a:t>‹#›</a:t>
            </a:fld>
            <a:endParaRPr lang="en-US" altLang="ko-KR"/>
          </a:p>
        </p:txBody>
      </p:sp>
    </p:spTree>
    <p:extLst>
      <p:ext uri="{BB962C8B-B14F-4D97-AF65-F5344CB8AC3E}">
        <p14:creationId xmlns:p14="http://schemas.microsoft.com/office/powerpoint/2010/main" val="3526993342"/>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과학(일러)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3411538" y="35814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411538" y="41910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107" name="Rectangle 3"/>
          <p:cNvSpPr>
            <a:spLocks noGrp="1" noChangeArrowheads="1"/>
          </p:cNvSpPr>
          <p:nvPr>
            <p:ph type="ctrTitle"/>
          </p:nvPr>
        </p:nvSpPr>
        <p:spPr>
          <a:xfrm>
            <a:off x="0" y="2590800"/>
            <a:ext cx="9144000" cy="990600"/>
          </a:xfrm>
        </p:spPr>
        <p:txBody>
          <a:bodyPr/>
          <a:lstStyle>
            <a:lvl1pPr algn="ctr">
              <a:defRPr sz="4400"/>
            </a:lvl1pPr>
          </a:lstStyle>
          <a:p>
            <a:r>
              <a:rPr lang="ko-KR" altLang="en-US"/>
              <a:t>마스터 제목 스타일 편집</a:t>
            </a:r>
          </a:p>
        </p:txBody>
      </p:sp>
      <p:sp>
        <p:nvSpPr>
          <p:cNvPr id="303108" name="Rectangle 4"/>
          <p:cNvSpPr>
            <a:spLocks noGrp="1" noChangeArrowheads="1"/>
          </p:cNvSpPr>
          <p:nvPr>
            <p:ph type="subTitle" idx="1"/>
          </p:nvPr>
        </p:nvSpPr>
        <p:spPr>
          <a:xfrm>
            <a:off x="0" y="3648075"/>
            <a:ext cx="9144000" cy="619125"/>
          </a:xfrm>
        </p:spPr>
        <p:txBody>
          <a:bodyPr/>
          <a:lstStyle>
            <a:lvl1pPr marL="0" indent="0" algn="ctr">
              <a:buFont typeface="Wingdings" pitchFamily="2" charset="2"/>
              <a:buNone/>
              <a:defRPr sz="2800">
                <a:solidFill>
                  <a:schemeClr val="bg2"/>
                </a:solidFill>
              </a:defRPr>
            </a:lvl1pPr>
          </a:lstStyle>
          <a:p>
            <a:r>
              <a:rPr lang="ko-KR" altLang="en-US"/>
              <a:t>마스터 부제목 스타일 편집</a:t>
            </a:r>
          </a:p>
        </p:txBody>
      </p:sp>
      <p:sp>
        <p:nvSpPr>
          <p:cNvPr id="7" name="Rectangle 5"/>
          <p:cNvSpPr>
            <a:spLocks noGrp="1" noChangeArrowheads="1"/>
          </p:cNvSpPr>
          <p:nvPr>
            <p:ph type="dt" sz="half" idx="10"/>
          </p:nvPr>
        </p:nvSpPr>
        <p:spPr>
          <a:xfrm>
            <a:off x="703263" y="6096000"/>
            <a:ext cx="1905000" cy="457200"/>
          </a:xfrm>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xfrm>
            <a:off x="3141663" y="6096000"/>
            <a:ext cx="2895600" cy="457200"/>
          </a:xfrm>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xfrm>
            <a:off x="6570663" y="6096000"/>
            <a:ext cx="1905000" cy="457200"/>
          </a:xfrm>
        </p:spPr>
        <p:txBody>
          <a:bodyPr/>
          <a:lstStyle>
            <a:lvl1pPr>
              <a:defRPr/>
            </a:lvl1pPr>
          </a:lstStyle>
          <a:p>
            <a:pPr>
              <a:defRPr/>
            </a:pPr>
            <a:fld id="{12AFB6C8-A243-4141-9F90-9FA795654B2D}" type="slidenum">
              <a:rPr lang="en-US" altLang="ko-KR"/>
              <a:pPr>
                <a:defRPr/>
              </a:pPr>
              <a:t>‹#›</a:t>
            </a:fld>
            <a:endParaRPr lang="en-US" altLang="ko-KR"/>
          </a:p>
        </p:txBody>
      </p:sp>
    </p:spTree>
    <p:extLst>
      <p:ext uri="{BB962C8B-B14F-4D97-AF65-F5344CB8AC3E}">
        <p14:creationId xmlns:p14="http://schemas.microsoft.com/office/powerpoint/2010/main" val="3731548135"/>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7ED6315D-5BA8-4564-8F72-82FF2D80B7EB}" type="slidenum">
              <a:rPr lang="en-US" altLang="ko-KR"/>
              <a:pPr>
                <a:defRPr/>
              </a:pPr>
              <a:t>‹#›</a:t>
            </a:fld>
            <a:endParaRPr lang="en-US" altLang="ko-KR"/>
          </a:p>
        </p:txBody>
      </p:sp>
    </p:spTree>
    <p:extLst>
      <p:ext uri="{BB962C8B-B14F-4D97-AF65-F5344CB8AC3E}">
        <p14:creationId xmlns:p14="http://schemas.microsoft.com/office/powerpoint/2010/main" val="1418956001"/>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1585D395-40D0-44B3-9F28-6727BF463725}" type="slidenum">
              <a:rPr lang="en-US" altLang="ko-KR"/>
              <a:pPr>
                <a:defRPr/>
              </a:pPr>
              <a:t>‹#›</a:t>
            </a:fld>
            <a:endParaRPr lang="en-US" altLang="ko-KR"/>
          </a:p>
        </p:txBody>
      </p:sp>
    </p:spTree>
    <p:extLst>
      <p:ext uri="{BB962C8B-B14F-4D97-AF65-F5344CB8AC3E}">
        <p14:creationId xmlns:p14="http://schemas.microsoft.com/office/powerpoint/2010/main" val="1085861697"/>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1975" y="1476375"/>
            <a:ext cx="4073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EE40D7D1-40C4-49F8-B6F7-F596FF6BDB50}" type="slidenum">
              <a:rPr lang="en-US" altLang="ko-KR"/>
              <a:pPr>
                <a:defRPr/>
              </a:pPr>
              <a:t>‹#›</a:t>
            </a:fld>
            <a:endParaRPr lang="en-US" altLang="ko-KR"/>
          </a:p>
        </p:txBody>
      </p:sp>
    </p:spTree>
    <p:extLst>
      <p:ext uri="{BB962C8B-B14F-4D97-AF65-F5344CB8AC3E}">
        <p14:creationId xmlns:p14="http://schemas.microsoft.com/office/powerpoint/2010/main" val="4215180216"/>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35433E3B-F85C-4F09-ACA6-DAD17BC32B26}" type="slidenum">
              <a:rPr lang="en-US" altLang="ko-KR"/>
              <a:pPr>
                <a:defRPr/>
              </a:pPr>
              <a:t>‹#›</a:t>
            </a:fld>
            <a:endParaRPr lang="en-US" altLang="ko-KR"/>
          </a:p>
        </p:txBody>
      </p:sp>
    </p:spTree>
    <p:extLst>
      <p:ext uri="{BB962C8B-B14F-4D97-AF65-F5344CB8AC3E}">
        <p14:creationId xmlns:p14="http://schemas.microsoft.com/office/powerpoint/2010/main" val="909107303"/>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50198EA0-E354-406F-989E-6E8440B6F4FF}" type="slidenum">
              <a:rPr lang="en-US" altLang="ko-KR"/>
              <a:pPr>
                <a:defRPr/>
              </a:pPr>
              <a:t>‹#›</a:t>
            </a:fld>
            <a:endParaRPr lang="en-US" altLang="ko-KR"/>
          </a:p>
        </p:txBody>
      </p:sp>
    </p:spTree>
    <p:extLst>
      <p:ext uri="{BB962C8B-B14F-4D97-AF65-F5344CB8AC3E}">
        <p14:creationId xmlns:p14="http://schemas.microsoft.com/office/powerpoint/2010/main" val="3201498752"/>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B93966A8-275C-4330-B831-31B293ADDC90}" type="slidenum">
              <a:rPr lang="en-US" altLang="ko-KR"/>
              <a:pPr>
                <a:defRPr/>
              </a:pPr>
              <a:t>‹#›</a:t>
            </a:fld>
            <a:endParaRPr lang="en-US" altLang="ko-KR"/>
          </a:p>
        </p:txBody>
      </p:sp>
    </p:spTree>
    <p:extLst>
      <p:ext uri="{BB962C8B-B14F-4D97-AF65-F5344CB8AC3E}">
        <p14:creationId xmlns:p14="http://schemas.microsoft.com/office/powerpoint/2010/main" val="900123818"/>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79CE30FC-6EF2-4C0D-9332-41D605890DDF}" type="slidenum">
              <a:rPr lang="en-US" altLang="ko-KR"/>
              <a:pPr>
                <a:defRPr/>
              </a:pPr>
              <a:t>‹#›</a:t>
            </a:fld>
            <a:endParaRPr lang="en-US" altLang="ko-KR"/>
          </a:p>
        </p:txBody>
      </p:sp>
    </p:spTree>
    <p:extLst>
      <p:ext uri="{BB962C8B-B14F-4D97-AF65-F5344CB8AC3E}">
        <p14:creationId xmlns:p14="http://schemas.microsoft.com/office/powerpoint/2010/main" val="2090037629"/>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4E6614D9-B74D-4A0D-8B00-23D8C6F22F76}" type="slidenum">
              <a:rPr lang="en-US" altLang="ko-KR"/>
              <a:pPr>
                <a:defRPr/>
              </a:pPr>
              <a:t>‹#›</a:t>
            </a:fld>
            <a:endParaRPr lang="en-US" altLang="ko-KR"/>
          </a:p>
        </p:txBody>
      </p:sp>
    </p:spTree>
    <p:extLst>
      <p:ext uri="{BB962C8B-B14F-4D97-AF65-F5344CB8AC3E}">
        <p14:creationId xmlns:p14="http://schemas.microsoft.com/office/powerpoint/2010/main" val="1800745261"/>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89C78B23-BF7B-4DAA-8B26-9E4CA7C7A87A}" type="slidenum">
              <a:rPr lang="en-US" altLang="ko-KR"/>
              <a:pPr>
                <a:defRPr/>
              </a:pPr>
              <a:t>‹#›</a:t>
            </a:fld>
            <a:endParaRPr lang="en-US" altLang="ko-KR"/>
          </a:p>
        </p:txBody>
      </p:sp>
    </p:spTree>
    <p:extLst>
      <p:ext uri="{BB962C8B-B14F-4D97-AF65-F5344CB8AC3E}">
        <p14:creationId xmlns:p14="http://schemas.microsoft.com/office/powerpoint/2010/main" val="967290233"/>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156A61BB-4D3E-4E41-A43A-9E83F614BD59}" type="slidenum">
              <a:rPr lang="en-US" altLang="ko-KR"/>
              <a:pPr>
                <a:defRPr/>
              </a:pPr>
              <a:t>‹#›</a:t>
            </a:fld>
            <a:endParaRPr lang="en-US" altLang="ko-KR"/>
          </a:p>
        </p:txBody>
      </p:sp>
    </p:spTree>
    <p:extLst>
      <p:ext uri="{BB962C8B-B14F-4D97-AF65-F5344CB8AC3E}">
        <p14:creationId xmlns:p14="http://schemas.microsoft.com/office/powerpoint/2010/main" val="2347091152"/>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533400"/>
            <a:ext cx="2074863"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1975" y="533400"/>
            <a:ext cx="6073775"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63601764-D98D-4FCB-878A-DC330368621C}" type="slidenum">
              <a:rPr lang="en-US" altLang="ko-KR"/>
              <a:pPr>
                <a:defRPr/>
              </a:pPr>
              <a:t>‹#›</a:t>
            </a:fld>
            <a:endParaRPr lang="en-US" altLang="ko-KR"/>
          </a:p>
        </p:txBody>
      </p:sp>
    </p:spTree>
    <p:extLst>
      <p:ext uri="{BB962C8B-B14F-4D97-AF65-F5344CB8AC3E}">
        <p14:creationId xmlns:p14="http://schemas.microsoft.com/office/powerpoint/2010/main" val="2008409461"/>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87900" y="1476375"/>
            <a:ext cx="4075113" cy="4572000"/>
          </a:xfrm>
        </p:spPr>
        <p:txBody>
          <a:bodyPr/>
          <a:lstStyle/>
          <a:p>
            <a:pPr lvl="0"/>
            <a:endParaRPr lang="zh-CN" alt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E76F4D8B-6DCD-4FA1-B395-C83193816B33}" type="slidenum">
              <a:rPr lang="en-US" altLang="ko-KR"/>
              <a:pPr>
                <a:defRPr/>
              </a:pPr>
              <a:t>‹#›</a:t>
            </a:fld>
            <a:endParaRPr lang="en-US" altLang="ko-KR"/>
          </a:p>
        </p:txBody>
      </p:sp>
    </p:spTree>
    <p:extLst>
      <p:ext uri="{BB962C8B-B14F-4D97-AF65-F5344CB8AC3E}">
        <p14:creationId xmlns:p14="http://schemas.microsoft.com/office/powerpoint/2010/main" val="3305859121"/>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FF4C6CBA-20AC-4F7C-A512-C568B8113E52}" type="slidenum">
              <a:rPr lang="en-US" altLang="ko-KR"/>
              <a:pPr>
                <a:defRPr/>
              </a:pPr>
              <a:t>‹#›</a:t>
            </a:fld>
            <a:endParaRPr lang="en-US" altLang="ko-KR"/>
          </a:p>
        </p:txBody>
      </p:sp>
    </p:spTree>
    <p:extLst>
      <p:ext uri="{BB962C8B-B14F-4D97-AF65-F5344CB8AC3E}">
        <p14:creationId xmlns:p14="http://schemas.microsoft.com/office/powerpoint/2010/main" val="2815525305"/>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20707683-4485-4643-926A-D815C336A9B9}" type="slidenum">
              <a:rPr lang="zh-CN" altLang="en-US"/>
              <a:pPr>
                <a:defRPr/>
              </a:pPr>
              <a:t>‹#›</a:t>
            </a:fld>
            <a:endParaRPr lang="zh-CN" altLang="en-US"/>
          </a:p>
        </p:txBody>
      </p:sp>
    </p:spTree>
    <p:extLst>
      <p:ext uri="{BB962C8B-B14F-4D97-AF65-F5344CB8AC3E}">
        <p14:creationId xmlns:p14="http://schemas.microsoft.com/office/powerpoint/2010/main" val="1405357505"/>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23793E2E-2DD9-423F-9F78-9CD77BB4DC98}" type="slidenum">
              <a:rPr lang="zh-CN" altLang="en-US"/>
              <a:pPr>
                <a:defRPr/>
              </a:pPr>
              <a:t>‹#›</a:t>
            </a:fld>
            <a:endParaRPr lang="zh-CN" altLang="en-US"/>
          </a:p>
        </p:txBody>
      </p:sp>
    </p:spTree>
    <p:extLst>
      <p:ext uri="{BB962C8B-B14F-4D97-AF65-F5344CB8AC3E}">
        <p14:creationId xmlns:p14="http://schemas.microsoft.com/office/powerpoint/2010/main" val="1419093288"/>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4D8EC423-3288-469A-982B-1F789C4E042F}" type="slidenum">
              <a:rPr lang="zh-CN" altLang="en-US"/>
              <a:pPr>
                <a:defRPr/>
              </a:pPr>
              <a:t>‹#›</a:t>
            </a:fld>
            <a:endParaRPr lang="zh-CN" altLang="en-US"/>
          </a:p>
        </p:txBody>
      </p:sp>
    </p:spTree>
    <p:extLst>
      <p:ext uri="{BB962C8B-B14F-4D97-AF65-F5344CB8AC3E}">
        <p14:creationId xmlns:p14="http://schemas.microsoft.com/office/powerpoint/2010/main" val="139914716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D7893701-0701-41EF-8391-57C84E26BDC7}" type="slidenum">
              <a:rPr lang="en-US" altLang="ko-KR"/>
              <a:pPr>
                <a:defRPr/>
              </a:pPr>
              <a:t>‹#›</a:t>
            </a:fld>
            <a:endParaRPr lang="en-US" altLang="ko-KR"/>
          </a:p>
        </p:txBody>
      </p:sp>
    </p:spTree>
    <p:extLst>
      <p:ext uri="{BB962C8B-B14F-4D97-AF65-F5344CB8AC3E}">
        <p14:creationId xmlns:p14="http://schemas.microsoft.com/office/powerpoint/2010/main" val="2684759366"/>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文本与剪贴画">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9DE5CC5-EABC-484B-B29A-6164B07FB37D}" type="slidenum">
              <a:rPr lang="zh-CN" altLang="en-US"/>
              <a:pPr>
                <a:defRPr/>
              </a:pPr>
              <a:t>‹#›</a:t>
            </a:fld>
            <a:endParaRPr lang="zh-CN" altLang="en-US"/>
          </a:p>
        </p:txBody>
      </p:sp>
    </p:spTree>
    <p:extLst>
      <p:ext uri="{BB962C8B-B14F-4D97-AF65-F5344CB8AC3E}">
        <p14:creationId xmlns:p14="http://schemas.microsoft.com/office/powerpoint/2010/main" val="80919733"/>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93400B9A-235C-44C5-9259-2385546AC5F5}" type="slidenum">
              <a:rPr lang="zh-CN" altLang="en-US"/>
              <a:pPr>
                <a:defRPr/>
              </a:pPr>
              <a:t>‹#›</a:t>
            </a:fld>
            <a:endParaRPr lang="zh-CN" altLang="en-US"/>
          </a:p>
        </p:txBody>
      </p:sp>
    </p:spTree>
    <p:extLst>
      <p:ext uri="{BB962C8B-B14F-4D97-AF65-F5344CB8AC3E}">
        <p14:creationId xmlns:p14="http://schemas.microsoft.com/office/powerpoint/2010/main" val="2561870826"/>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6962775" y="6248400"/>
            <a:ext cx="1905000" cy="457200"/>
          </a:xfrm>
        </p:spPr>
        <p:txBody>
          <a:bodyPr/>
          <a:lstStyle>
            <a:lvl1pPr algn="r">
              <a:defRPr sz="1800">
                <a:solidFill>
                  <a:srgbClr val="0000FF"/>
                </a:solidFill>
                <a:latin typeface="黑体" panose="02010609060101010101" pitchFamily="49" charset="-122"/>
                <a:ea typeface="黑体" panose="02010609060101010101" pitchFamily="49" charset="-122"/>
              </a:defRPr>
            </a:lvl1pPr>
          </a:lstStyle>
          <a:p>
            <a:pPr>
              <a:defRPr/>
            </a:pPr>
            <a:fld id="{1DA8BF0C-E15D-4B05-BA3F-2435390A9B93}" type="slidenum">
              <a:rPr lang="en-US" altLang="ko-KR"/>
              <a:pPr>
                <a:defRPr/>
              </a:pPr>
              <a:t>‹#›</a:t>
            </a:fld>
            <a:endParaRPr lang="en-US" altLang="ko-KR" dirty="0"/>
          </a:p>
        </p:txBody>
      </p:sp>
    </p:spTree>
    <p:extLst>
      <p:ext uri="{BB962C8B-B14F-4D97-AF65-F5344CB8AC3E}">
        <p14:creationId xmlns:p14="http://schemas.microsoft.com/office/powerpoint/2010/main" val="239738397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solidFill>
                  <a:srgbClr val="000000"/>
                </a:solidFill>
                <a:ea typeface="楷体_GB2312" panose="02010609030101010101" pitchFamily="49"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solidFill>
                  <a:srgbClr val="000000"/>
                </a:solidFill>
                <a:ea typeface="楷体_GB2312" panose="02010609030101010101" pitchFamily="49"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lgn="r">
              <a:defRPr sz="1800"/>
            </a:lvl1pPr>
          </a:lstStyle>
          <a:p>
            <a:pPr>
              <a:defRPr/>
            </a:pPr>
            <a:fld id="{476DAF39-7B56-4430-B0F0-FAA65408F46A}" type="slidenum">
              <a:rPr lang="zh-CN" altLang="en-US"/>
              <a:pPr>
                <a:defRPr/>
              </a:pPr>
              <a:t>‹#›</a:t>
            </a:fld>
            <a:endParaRPr lang="zh-CN" altLang="en-US"/>
          </a:p>
        </p:txBody>
      </p:sp>
    </p:spTree>
    <p:extLst>
      <p:ext uri="{BB962C8B-B14F-4D97-AF65-F5344CB8AC3E}">
        <p14:creationId xmlns:p14="http://schemas.microsoft.com/office/powerpoint/2010/main" val="1895302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과학(일러)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3411538" y="35814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6" name="Line 9"/>
          <p:cNvSpPr>
            <a:spLocks noChangeShapeType="1"/>
          </p:cNvSpPr>
          <p:nvPr/>
        </p:nvSpPr>
        <p:spPr bwMode="auto">
          <a:xfrm>
            <a:off x="3411538" y="41910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303107" name="Rectangle 3"/>
          <p:cNvSpPr>
            <a:spLocks noGrp="1" noChangeArrowheads="1"/>
          </p:cNvSpPr>
          <p:nvPr>
            <p:ph type="ctrTitle"/>
          </p:nvPr>
        </p:nvSpPr>
        <p:spPr>
          <a:xfrm>
            <a:off x="0" y="2590800"/>
            <a:ext cx="9144000" cy="990600"/>
          </a:xfrm>
        </p:spPr>
        <p:txBody>
          <a:bodyPr/>
          <a:lstStyle>
            <a:lvl1pPr algn="ctr">
              <a:defRPr sz="4400"/>
            </a:lvl1pPr>
          </a:lstStyle>
          <a:p>
            <a:r>
              <a:rPr lang="ko-KR" altLang="en-US"/>
              <a:t>마스터 제목 스타일 편집</a:t>
            </a:r>
          </a:p>
        </p:txBody>
      </p:sp>
      <p:sp>
        <p:nvSpPr>
          <p:cNvPr id="303108" name="Rectangle 4"/>
          <p:cNvSpPr>
            <a:spLocks noGrp="1" noChangeArrowheads="1"/>
          </p:cNvSpPr>
          <p:nvPr>
            <p:ph type="subTitle" idx="1"/>
          </p:nvPr>
        </p:nvSpPr>
        <p:spPr>
          <a:xfrm>
            <a:off x="0" y="3648075"/>
            <a:ext cx="9144000" cy="619125"/>
          </a:xfrm>
        </p:spPr>
        <p:txBody>
          <a:bodyPr/>
          <a:lstStyle>
            <a:lvl1pPr marL="0" indent="0" algn="ctr">
              <a:buFont typeface="Wingdings" pitchFamily="2" charset="2"/>
              <a:buNone/>
              <a:defRPr sz="2800">
                <a:solidFill>
                  <a:schemeClr val="bg2"/>
                </a:solidFill>
              </a:defRPr>
            </a:lvl1pPr>
          </a:lstStyle>
          <a:p>
            <a:r>
              <a:rPr lang="ko-KR" altLang="en-US"/>
              <a:t>마스터 부제목 스타일 편집</a:t>
            </a:r>
          </a:p>
        </p:txBody>
      </p:sp>
      <p:sp>
        <p:nvSpPr>
          <p:cNvPr id="7" name="Rectangle 5"/>
          <p:cNvSpPr>
            <a:spLocks noGrp="1" noChangeArrowheads="1"/>
          </p:cNvSpPr>
          <p:nvPr>
            <p:ph type="dt" sz="half" idx="10"/>
          </p:nvPr>
        </p:nvSpPr>
        <p:spPr>
          <a:xfrm>
            <a:off x="703263" y="6096000"/>
            <a:ext cx="1905000" cy="457200"/>
          </a:xfrm>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xfrm>
            <a:off x="3141663" y="6096000"/>
            <a:ext cx="2895600" cy="457200"/>
          </a:xfrm>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xfrm>
            <a:off x="6570663" y="6096000"/>
            <a:ext cx="1905000" cy="457200"/>
          </a:xfrm>
        </p:spPr>
        <p:txBody>
          <a:bodyPr/>
          <a:lstStyle>
            <a:lvl1pPr>
              <a:defRPr/>
            </a:lvl1pPr>
          </a:lstStyle>
          <a:p>
            <a:pPr>
              <a:defRPr/>
            </a:pPr>
            <a:fld id="{0C01DA8F-F1C0-4F84-9A85-B3C5B4F4011A}" type="slidenum">
              <a:rPr lang="en-US" altLang="ko-KR"/>
              <a:pPr>
                <a:defRPr/>
              </a:pPr>
              <a:t>‹#›</a:t>
            </a:fld>
            <a:endParaRPr lang="en-US" altLang="ko-KR"/>
          </a:p>
        </p:txBody>
      </p:sp>
    </p:spTree>
    <p:extLst>
      <p:ext uri="{BB962C8B-B14F-4D97-AF65-F5344CB8AC3E}">
        <p14:creationId xmlns:p14="http://schemas.microsoft.com/office/powerpoint/2010/main" val="1819214362"/>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AD00C5AA-92A3-4524-A693-5EA000F78E71}" type="slidenum">
              <a:rPr lang="en-US" altLang="ko-KR"/>
              <a:pPr>
                <a:defRPr/>
              </a:pPr>
              <a:t>‹#›</a:t>
            </a:fld>
            <a:endParaRPr lang="en-US" altLang="ko-KR"/>
          </a:p>
        </p:txBody>
      </p:sp>
    </p:spTree>
    <p:extLst>
      <p:ext uri="{BB962C8B-B14F-4D97-AF65-F5344CB8AC3E}">
        <p14:creationId xmlns:p14="http://schemas.microsoft.com/office/powerpoint/2010/main" val="1546769743"/>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92C7A30D-D03B-49FE-B49D-9DE3A4FA0A69}" type="slidenum">
              <a:rPr lang="en-US" altLang="ko-KR"/>
              <a:pPr>
                <a:defRPr/>
              </a:pPr>
              <a:t>‹#›</a:t>
            </a:fld>
            <a:endParaRPr lang="en-US" altLang="ko-KR"/>
          </a:p>
        </p:txBody>
      </p:sp>
    </p:spTree>
    <p:extLst>
      <p:ext uri="{BB962C8B-B14F-4D97-AF65-F5344CB8AC3E}">
        <p14:creationId xmlns:p14="http://schemas.microsoft.com/office/powerpoint/2010/main" val="2392035119"/>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1975" y="1476375"/>
            <a:ext cx="4073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F1F41329-006F-4B9F-A0B1-98C2C4319663}" type="slidenum">
              <a:rPr lang="en-US" altLang="ko-KR"/>
              <a:pPr>
                <a:defRPr/>
              </a:pPr>
              <a:t>‹#›</a:t>
            </a:fld>
            <a:endParaRPr lang="en-US" altLang="ko-KR"/>
          </a:p>
        </p:txBody>
      </p:sp>
    </p:spTree>
    <p:extLst>
      <p:ext uri="{BB962C8B-B14F-4D97-AF65-F5344CB8AC3E}">
        <p14:creationId xmlns:p14="http://schemas.microsoft.com/office/powerpoint/2010/main" val="1120680457"/>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7643008C-4376-4597-823A-9A93FF3112A8}" type="slidenum">
              <a:rPr lang="en-US" altLang="ko-KR"/>
              <a:pPr>
                <a:defRPr/>
              </a:pPr>
              <a:t>‹#›</a:t>
            </a:fld>
            <a:endParaRPr lang="en-US" altLang="ko-KR"/>
          </a:p>
        </p:txBody>
      </p:sp>
    </p:spTree>
    <p:extLst>
      <p:ext uri="{BB962C8B-B14F-4D97-AF65-F5344CB8AC3E}">
        <p14:creationId xmlns:p14="http://schemas.microsoft.com/office/powerpoint/2010/main" val="2373971889"/>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9B39A36E-8F8A-4DD3-9BB1-66E33D614996}" type="slidenum">
              <a:rPr lang="en-US" altLang="ko-KR"/>
              <a:pPr>
                <a:defRPr/>
              </a:pPr>
              <a:t>‹#›</a:t>
            </a:fld>
            <a:endParaRPr lang="en-US" altLang="ko-KR"/>
          </a:p>
        </p:txBody>
      </p:sp>
    </p:spTree>
    <p:extLst>
      <p:ext uri="{BB962C8B-B14F-4D97-AF65-F5344CB8AC3E}">
        <p14:creationId xmlns:p14="http://schemas.microsoft.com/office/powerpoint/2010/main" val="4096870102"/>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1975" y="1476375"/>
            <a:ext cx="4073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2DE356AB-647A-4DF9-AF4C-7E63FADCB269}" type="slidenum">
              <a:rPr lang="en-US" altLang="ko-KR"/>
              <a:pPr>
                <a:defRPr/>
              </a:pPr>
              <a:t>‹#›</a:t>
            </a:fld>
            <a:endParaRPr lang="en-US" altLang="ko-KR"/>
          </a:p>
        </p:txBody>
      </p:sp>
    </p:spTree>
    <p:extLst>
      <p:ext uri="{BB962C8B-B14F-4D97-AF65-F5344CB8AC3E}">
        <p14:creationId xmlns:p14="http://schemas.microsoft.com/office/powerpoint/2010/main" val="2510123231"/>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B104FA9D-B4FA-4929-A928-3E6821F21C65}" type="slidenum">
              <a:rPr lang="en-US" altLang="ko-KR"/>
              <a:pPr>
                <a:defRPr/>
              </a:pPr>
              <a:t>‹#›</a:t>
            </a:fld>
            <a:endParaRPr lang="en-US" altLang="ko-KR"/>
          </a:p>
        </p:txBody>
      </p:sp>
    </p:spTree>
    <p:extLst>
      <p:ext uri="{BB962C8B-B14F-4D97-AF65-F5344CB8AC3E}">
        <p14:creationId xmlns:p14="http://schemas.microsoft.com/office/powerpoint/2010/main" val="3681681037"/>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2E3C41C0-4C01-42A6-99B3-318F8C928B89}" type="slidenum">
              <a:rPr lang="en-US" altLang="ko-KR"/>
              <a:pPr>
                <a:defRPr/>
              </a:pPr>
              <a:t>‹#›</a:t>
            </a:fld>
            <a:endParaRPr lang="en-US" altLang="ko-KR"/>
          </a:p>
        </p:txBody>
      </p:sp>
    </p:spTree>
    <p:extLst>
      <p:ext uri="{BB962C8B-B14F-4D97-AF65-F5344CB8AC3E}">
        <p14:creationId xmlns:p14="http://schemas.microsoft.com/office/powerpoint/2010/main" val="4055997802"/>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4BBF761B-954F-486E-9F22-E208E0026CCB}" type="slidenum">
              <a:rPr lang="en-US" altLang="ko-KR"/>
              <a:pPr>
                <a:defRPr/>
              </a:pPr>
              <a:t>‹#›</a:t>
            </a:fld>
            <a:endParaRPr lang="en-US" altLang="ko-KR"/>
          </a:p>
        </p:txBody>
      </p:sp>
    </p:spTree>
    <p:extLst>
      <p:ext uri="{BB962C8B-B14F-4D97-AF65-F5344CB8AC3E}">
        <p14:creationId xmlns:p14="http://schemas.microsoft.com/office/powerpoint/2010/main" val="143553403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9B8616BB-2E8D-44C2-BBB4-85FF597D773D}" type="slidenum">
              <a:rPr lang="en-US" altLang="ko-KR"/>
              <a:pPr>
                <a:defRPr/>
              </a:pPr>
              <a:t>‹#›</a:t>
            </a:fld>
            <a:endParaRPr lang="en-US" altLang="ko-KR"/>
          </a:p>
        </p:txBody>
      </p:sp>
    </p:spTree>
    <p:extLst>
      <p:ext uri="{BB962C8B-B14F-4D97-AF65-F5344CB8AC3E}">
        <p14:creationId xmlns:p14="http://schemas.microsoft.com/office/powerpoint/2010/main" val="3480699945"/>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533400"/>
            <a:ext cx="2074863"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1975" y="533400"/>
            <a:ext cx="6073775"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AF87E65F-0A93-478A-B1BF-D8BED58E3A21}" type="slidenum">
              <a:rPr lang="en-US" altLang="ko-KR"/>
              <a:pPr>
                <a:defRPr/>
              </a:pPr>
              <a:t>‹#›</a:t>
            </a:fld>
            <a:endParaRPr lang="en-US" altLang="ko-KR"/>
          </a:p>
        </p:txBody>
      </p:sp>
    </p:spTree>
    <p:extLst>
      <p:ext uri="{BB962C8B-B14F-4D97-AF65-F5344CB8AC3E}">
        <p14:creationId xmlns:p14="http://schemas.microsoft.com/office/powerpoint/2010/main" val="2800096081"/>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87900" y="1476375"/>
            <a:ext cx="4075113" cy="4572000"/>
          </a:xfrm>
        </p:spPr>
        <p:txBody>
          <a:bodyPr/>
          <a:lstStyle/>
          <a:p>
            <a:pPr lvl="0"/>
            <a:endParaRPr lang="zh-CN" alt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63E861D5-9ACC-44A4-8DBE-6E992E8AB322}" type="slidenum">
              <a:rPr lang="en-US" altLang="ko-KR"/>
              <a:pPr>
                <a:defRPr/>
              </a:pPr>
              <a:t>‹#›</a:t>
            </a:fld>
            <a:endParaRPr lang="en-US" altLang="ko-KR"/>
          </a:p>
        </p:txBody>
      </p:sp>
    </p:spTree>
    <p:extLst>
      <p:ext uri="{BB962C8B-B14F-4D97-AF65-F5344CB8AC3E}">
        <p14:creationId xmlns:p14="http://schemas.microsoft.com/office/powerpoint/2010/main" val="4182955602"/>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933D60B5-27F6-47E5-BCB0-054C158E269D}" type="slidenum">
              <a:rPr lang="en-US" altLang="ko-KR"/>
              <a:pPr>
                <a:defRPr/>
              </a:pPr>
              <a:t>‹#›</a:t>
            </a:fld>
            <a:endParaRPr lang="en-US" altLang="ko-KR"/>
          </a:p>
        </p:txBody>
      </p:sp>
    </p:spTree>
    <p:extLst>
      <p:ext uri="{BB962C8B-B14F-4D97-AF65-F5344CB8AC3E}">
        <p14:creationId xmlns:p14="http://schemas.microsoft.com/office/powerpoint/2010/main" val="3844972691"/>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과학(일러)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3411538" y="35814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6" name="Line 9"/>
          <p:cNvSpPr>
            <a:spLocks noChangeShapeType="1"/>
          </p:cNvSpPr>
          <p:nvPr/>
        </p:nvSpPr>
        <p:spPr bwMode="auto">
          <a:xfrm>
            <a:off x="3411538" y="41910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303107" name="Rectangle 3"/>
          <p:cNvSpPr>
            <a:spLocks noGrp="1" noChangeArrowheads="1"/>
          </p:cNvSpPr>
          <p:nvPr>
            <p:ph type="ctrTitle"/>
          </p:nvPr>
        </p:nvSpPr>
        <p:spPr>
          <a:xfrm>
            <a:off x="0" y="2590800"/>
            <a:ext cx="9144000" cy="990600"/>
          </a:xfrm>
        </p:spPr>
        <p:txBody>
          <a:bodyPr/>
          <a:lstStyle>
            <a:lvl1pPr algn="ctr">
              <a:defRPr sz="4400"/>
            </a:lvl1pPr>
          </a:lstStyle>
          <a:p>
            <a:r>
              <a:rPr lang="ko-KR" altLang="en-US"/>
              <a:t>마스터 제목 스타일 편집</a:t>
            </a:r>
          </a:p>
        </p:txBody>
      </p:sp>
      <p:sp>
        <p:nvSpPr>
          <p:cNvPr id="303108" name="Rectangle 4"/>
          <p:cNvSpPr>
            <a:spLocks noGrp="1" noChangeArrowheads="1"/>
          </p:cNvSpPr>
          <p:nvPr>
            <p:ph type="subTitle" idx="1"/>
          </p:nvPr>
        </p:nvSpPr>
        <p:spPr>
          <a:xfrm>
            <a:off x="0" y="3648075"/>
            <a:ext cx="9144000" cy="619125"/>
          </a:xfrm>
        </p:spPr>
        <p:txBody>
          <a:bodyPr/>
          <a:lstStyle>
            <a:lvl1pPr marL="0" indent="0" algn="ctr">
              <a:buFont typeface="Wingdings" pitchFamily="2" charset="2"/>
              <a:buNone/>
              <a:defRPr sz="2800">
                <a:solidFill>
                  <a:schemeClr val="bg2"/>
                </a:solidFill>
              </a:defRPr>
            </a:lvl1pPr>
          </a:lstStyle>
          <a:p>
            <a:r>
              <a:rPr lang="ko-KR" altLang="en-US"/>
              <a:t>마스터 부제목 스타일 편집</a:t>
            </a:r>
          </a:p>
        </p:txBody>
      </p:sp>
      <p:sp>
        <p:nvSpPr>
          <p:cNvPr id="7" name="Rectangle 5"/>
          <p:cNvSpPr>
            <a:spLocks noGrp="1" noChangeArrowheads="1"/>
          </p:cNvSpPr>
          <p:nvPr>
            <p:ph type="dt" sz="half" idx="10"/>
          </p:nvPr>
        </p:nvSpPr>
        <p:spPr>
          <a:xfrm>
            <a:off x="703263" y="6096000"/>
            <a:ext cx="1905000" cy="457200"/>
          </a:xfrm>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xfrm>
            <a:off x="3141663" y="6096000"/>
            <a:ext cx="2895600" cy="457200"/>
          </a:xfrm>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xfrm>
            <a:off x="6570663" y="6096000"/>
            <a:ext cx="1905000" cy="457200"/>
          </a:xfrm>
        </p:spPr>
        <p:txBody>
          <a:bodyPr/>
          <a:lstStyle>
            <a:lvl1pPr>
              <a:defRPr/>
            </a:lvl1pPr>
          </a:lstStyle>
          <a:p>
            <a:pPr>
              <a:defRPr/>
            </a:pPr>
            <a:fld id="{63331909-1DF8-46AC-919A-FB7F29E75CCB}" type="slidenum">
              <a:rPr lang="en-US" altLang="ko-KR"/>
              <a:pPr>
                <a:defRPr/>
              </a:pPr>
              <a:t>‹#›</a:t>
            </a:fld>
            <a:endParaRPr lang="en-US" altLang="ko-KR"/>
          </a:p>
        </p:txBody>
      </p:sp>
    </p:spTree>
    <p:extLst>
      <p:ext uri="{BB962C8B-B14F-4D97-AF65-F5344CB8AC3E}">
        <p14:creationId xmlns:p14="http://schemas.microsoft.com/office/powerpoint/2010/main" val="2751052661"/>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D1354C63-B4F6-4AC1-A66E-82804BF27CE0}" type="slidenum">
              <a:rPr lang="en-US" altLang="ko-KR"/>
              <a:pPr>
                <a:defRPr/>
              </a:pPr>
              <a:t>‹#›</a:t>
            </a:fld>
            <a:endParaRPr lang="en-US" altLang="ko-KR"/>
          </a:p>
        </p:txBody>
      </p:sp>
    </p:spTree>
    <p:extLst>
      <p:ext uri="{BB962C8B-B14F-4D97-AF65-F5344CB8AC3E}">
        <p14:creationId xmlns:p14="http://schemas.microsoft.com/office/powerpoint/2010/main" val="2908307168"/>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C27BEE1D-178D-4DFC-BCB3-169DC1D4ED22}" type="slidenum">
              <a:rPr lang="en-US" altLang="ko-KR"/>
              <a:pPr>
                <a:defRPr/>
              </a:pPr>
              <a:t>‹#›</a:t>
            </a:fld>
            <a:endParaRPr lang="en-US" altLang="ko-KR"/>
          </a:p>
        </p:txBody>
      </p:sp>
    </p:spTree>
    <p:extLst>
      <p:ext uri="{BB962C8B-B14F-4D97-AF65-F5344CB8AC3E}">
        <p14:creationId xmlns:p14="http://schemas.microsoft.com/office/powerpoint/2010/main" val="1944437737"/>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56D0866D-D5C9-4B89-959A-3D4FBEE501D4}" type="slidenum">
              <a:rPr lang="en-US" altLang="ko-KR"/>
              <a:pPr>
                <a:defRPr/>
              </a:pPr>
              <a:t>‹#›</a:t>
            </a:fld>
            <a:endParaRPr lang="en-US" altLang="ko-KR"/>
          </a:p>
        </p:txBody>
      </p:sp>
    </p:spTree>
    <p:extLst>
      <p:ext uri="{BB962C8B-B14F-4D97-AF65-F5344CB8AC3E}">
        <p14:creationId xmlns:p14="http://schemas.microsoft.com/office/powerpoint/2010/main" val="210236922"/>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1975" y="1476375"/>
            <a:ext cx="4073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514469FF-8AAD-412F-9EC6-0F8B1CCE7C23}" type="slidenum">
              <a:rPr lang="en-US" altLang="ko-KR"/>
              <a:pPr>
                <a:defRPr/>
              </a:pPr>
              <a:t>‹#›</a:t>
            </a:fld>
            <a:endParaRPr lang="en-US" altLang="ko-KR"/>
          </a:p>
        </p:txBody>
      </p:sp>
    </p:spTree>
    <p:extLst>
      <p:ext uri="{BB962C8B-B14F-4D97-AF65-F5344CB8AC3E}">
        <p14:creationId xmlns:p14="http://schemas.microsoft.com/office/powerpoint/2010/main" val="4181977777"/>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7"/>
          <p:cNvSpPr>
            <a:spLocks noGrp="1" noChangeArrowheads="1"/>
          </p:cNvSpPr>
          <p:nvPr>
            <p:ph type="sldNum" sz="quarter" idx="12"/>
          </p:nvPr>
        </p:nvSpPr>
        <p:spPr>
          <a:ln/>
        </p:spPr>
        <p:txBody>
          <a:bodyPr/>
          <a:lstStyle>
            <a:lvl1pPr>
              <a:defRPr/>
            </a:lvl1pPr>
          </a:lstStyle>
          <a:p>
            <a:pPr>
              <a:defRPr/>
            </a:pPr>
            <a:fld id="{75443ABD-6EEB-414D-9F5F-EA23D473A1AB}" type="slidenum">
              <a:rPr lang="en-US" altLang="ko-KR"/>
              <a:pPr>
                <a:defRPr/>
              </a:pPr>
              <a:t>‹#›</a:t>
            </a:fld>
            <a:endParaRPr lang="en-US" altLang="ko-KR"/>
          </a:p>
        </p:txBody>
      </p:sp>
    </p:spTree>
    <p:extLst>
      <p:ext uri="{BB962C8B-B14F-4D97-AF65-F5344CB8AC3E}">
        <p14:creationId xmlns:p14="http://schemas.microsoft.com/office/powerpoint/2010/main" val="3132368780"/>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00341598-ECBF-45ED-A5B3-9A8BB37F34AE}" type="slidenum">
              <a:rPr lang="en-US" altLang="ko-KR"/>
              <a:pPr>
                <a:defRPr/>
              </a:pPr>
              <a:t>‹#›</a:t>
            </a:fld>
            <a:endParaRPr lang="en-US" altLang="ko-KR"/>
          </a:p>
        </p:txBody>
      </p:sp>
    </p:spTree>
    <p:extLst>
      <p:ext uri="{BB962C8B-B14F-4D97-AF65-F5344CB8AC3E}">
        <p14:creationId xmlns:p14="http://schemas.microsoft.com/office/powerpoint/2010/main" val="967082608"/>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08488E73-4485-4D53-91AC-5EBD57B093CF}" type="slidenum">
              <a:rPr lang="en-US" altLang="ko-KR"/>
              <a:pPr>
                <a:defRPr/>
              </a:pPr>
              <a:t>‹#›</a:t>
            </a:fld>
            <a:endParaRPr lang="en-US" altLang="ko-KR"/>
          </a:p>
        </p:txBody>
      </p:sp>
    </p:spTree>
    <p:extLst>
      <p:ext uri="{BB962C8B-B14F-4D97-AF65-F5344CB8AC3E}">
        <p14:creationId xmlns:p14="http://schemas.microsoft.com/office/powerpoint/2010/main" val="185249097"/>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3C4D193A-255B-4389-B7C2-303BCA233951}" type="slidenum">
              <a:rPr lang="en-US" altLang="ko-KR"/>
              <a:pPr>
                <a:defRPr/>
              </a:pPr>
              <a:t>‹#›</a:t>
            </a:fld>
            <a:endParaRPr lang="en-US" altLang="ko-KR"/>
          </a:p>
        </p:txBody>
      </p:sp>
    </p:spTree>
    <p:extLst>
      <p:ext uri="{BB962C8B-B14F-4D97-AF65-F5344CB8AC3E}">
        <p14:creationId xmlns:p14="http://schemas.microsoft.com/office/powerpoint/2010/main" val="38937204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E03FE9E4-514D-4A4C-A85E-903CD52B26EB}" type="slidenum">
              <a:rPr lang="en-US" altLang="ko-KR"/>
              <a:pPr>
                <a:defRPr/>
              </a:pPr>
              <a:t>‹#›</a:t>
            </a:fld>
            <a:endParaRPr lang="en-US" altLang="ko-KR"/>
          </a:p>
        </p:txBody>
      </p:sp>
    </p:spTree>
    <p:extLst>
      <p:ext uri="{BB962C8B-B14F-4D97-AF65-F5344CB8AC3E}">
        <p14:creationId xmlns:p14="http://schemas.microsoft.com/office/powerpoint/2010/main" val="9130068"/>
      </p:ext>
    </p:extLst>
  </p:cSld>
  <p:clrMapOvr>
    <a:masterClrMapping/>
  </p:clrMapOvr>
  <p:transition spd="med">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308283BA-806C-4DA8-B7D4-79D9278A2BA5}" type="slidenum">
              <a:rPr lang="en-US" altLang="ko-KR"/>
              <a:pPr>
                <a:defRPr/>
              </a:pPr>
              <a:t>‹#›</a:t>
            </a:fld>
            <a:endParaRPr lang="en-US" altLang="ko-KR"/>
          </a:p>
        </p:txBody>
      </p:sp>
    </p:spTree>
    <p:extLst>
      <p:ext uri="{BB962C8B-B14F-4D97-AF65-F5344CB8AC3E}">
        <p14:creationId xmlns:p14="http://schemas.microsoft.com/office/powerpoint/2010/main" val="1598038691"/>
      </p:ext>
    </p:extLst>
  </p:cSld>
  <p:clrMapOvr>
    <a:masterClrMapping/>
  </p:clrMapOvr>
  <p:transition spd="med">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533400"/>
            <a:ext cx="2074863"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1975" y="533400"/>
            <a:ext cx="6073775"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7"/>
          <p:cNvSpPr>
            <a:spLocks noGrp="1" noChangeArrowheads="1"/>
          </p:cNvSpPr>
          <p:nvPr>
            <p:ph type="sldNum" sz="quarter" idx="12"/>
          </p:nvPr>
        </p:nvSpPr>
        <p:spPr>
          <a:ln/>
        </p:spPr>
        <p:txBody>
          <a:bodyPr/>
          <a:lstStyle>
            <a:lvl1pPr>
              <a:defRPr/>
            </a:lvl1pPr>
          </a:lstStyle>
          <a:p>
            <a:pPr>
              <a:defRPr/>
            </a:pPr>
            <a:fld id="{A1FD16CA-96A0-486B-BB7B-E326458BB254}" type="slidenum">
              <a:rPr lang="en-US" altLang="ko-KR"/>
              <a:pPr>
                <a:defRPr/>
              </a:pPr>
              <a:t>‹#›</a:t>
            </a:fld>
            <a:endParaRPr lang="en-US" altLang="ko-KR"/>
          </a:p>
        </p:txBody>
      </p:sp>
    </p:spTree>
    <p:extLst>
      <p:ext uri="{BB962C8B-B14F-4D97-AF65-F5344CB8AC3E}">
        <p14:creationId xmlns:p14="http://schemas.microsoft.com/office/powerpoint/2010/main" val="862135656"/>
      </p:ext>
    </p:extLst>
  </p:cSld>
  <p:clrMapOvr>
    <a:masterClrMapping/>
  </p:clrMapOvr>
  <p:transition spd="med">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87900" y="1476375"/>
            <a:ext cx="4075113" cy="4572000"/>
          </a:xfrm>
        </p:spPr>
        <p:txBody>
          <a:bodyPr/>
          <a:lstStyle/>
          <a:p>
            <a:pPr lvl="0"/>
            <a:endParaRPr lang="zh-CN" altLang="en-US"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A5D99BC8-3B48-4E00-B332-9B8AA5ED8D4F}" type="slidenum">
              <a:rPr lang="en-US" altLang="ko-KR"/>
              <a:pPr>
                <a:defRPr/>
              </a:pPr>
              <a:t>‹#›</a:t>
            </a:fld>
            <a:endParaRPr lang="en-US" altLang="ko-KR"/>
          </a:p>
        </p:txBody>
      </p:sp>
    </p:spTree>
    <p:extLst>
      <p:ext uri="{BB962C8B-B14F-4D97-AF65-F5344CB8AC3E}">
        <p14:creationId xmlns:p14="http://schemas.microsoft.com/office/powerpoint/2010/main" val="1405399685"/>
      </p:ext>
    </p:extLst>
  </p:cSld>
  <p:clrMapOvr>
    <a:masterClrMapping/>
  </p:clrMapOvr>
  <p:transition spd="med">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D2C087BE-B267-41D0-8607-8360D304E71B}" type="slidenum">
              <a:rPr lang="en-US" altLang="ko-KR"/>
              <a:pPr>
                <a:defRPr/>
              </a:pPr>
              <a:t>‹#›</a:t>
            </a:fld>
            <a:endParaRPr lang="en-US" altLang="ko-KR"/>
          </a:p>
        </p:txBody>
      </p:sp>
    </p:spTree>
    <p:extLst>
      <p:ext uri="{BB962C8B-B14F-4D97-AF65-F5344CB8AC3E}">
        <p14:creationId xmlns:p14="http://schemas.microsoft.com/office/powerpoint/2010/main" val="3426418583"/>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7"/>
          <p:cNvSpPr>
            <a:spLocks noGrp="1" noChangeArrowheads="1"/>
          </p:cNvSpPr>
          <p:nvPr>
            <p:ph type="sldNum" sz="quarter" idx="12"/>
          </p:nvPr>
        </p:nvSpPr>
        <p:spPr>
          <a:ln/>
        </p:spPr>
        <p:txBody>
          <a:bodyPr/>
          <a:lstStyle>
            <a:lvl1pPr>
              <a:defRPr/>
            </a:lvl1pPr>
          </a:lstStyle>
          <a:p>
            <a:pPr>
              <a:defRPr/>
            </a:pPr>
            <a:fld id="{736A5D5F-6F2F-4C75-8B40-6CB183728127}" type="slidenum">
              <a:rPr lang="en-US" altLang="ko-KR"/>
              <a:pPr>
                <a:defRPr/>
              </a:pPr>
              <a:t>‹#›</a:t>
            </a:fld>
            <a:endParaRPr lang="en-US" altLang="ko-KR"/>
          </a:p>
        </p:txBody>
      </p:sp>
    </p:spTree>
    <p:extLst>
      <p:ext uri="{BB962C8B-B14F-4D97-AF65-F5344CB8AC3E}">
        <p14:creationId xmlns:p14="http://schemas.microsoft.com/office/powerpoint/2010/main" val="206921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과학(일러)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8"/>
          <p:cNvSpPr>
            <a:spLocks noChangeShapeType="1"/>
          </p:cNvSpPr>
          <p:nvPr/>
        </p:nvSpPr>
        <p:spPr bwMode="auto">
          <a:xfrm>
            <a:off x="3411538" y="35814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6" name="Line 9"/>
          <p:cNvSpPr>
            <a:spLocks noChangeShapeType="1"/>
          </p:cNvSpPr>
          <p:nvPr/>
        </p:nvSpPr>
        <p:spPr bwMode="auto">
          <a:xfrm>
            <a:off x="3411538" y="4191000"/>
            <a:ext cx="2320925" cy="0"/>
          </a:xfrm>
          <a:prstGeom prst="line">
            <a:avLst/>
          </a:prstGeom>
          <a:noFill/>
          <a:ln w="57150" cap="rnd">
            <a:solidFill>
              <a:srgbClr val="76C62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ea typeface="楷体_GB2312" panose="02010600030101010101" charset="-122"/>
            </a:endParaRPr>
          </a:p>
        </p:txBody>
      </p:sp>
      <p:sp>
        <p:nvSpPr>
          <p:cNvPr id="303107" name="Rectangle 3"/>
          <p:cNvSpPr>
            <a:spLocks noGrp="1" noChangeArrowheads="1"/>
          </p:cNvSpPr>
          <p:nvPr>
            <p:ph type="ctrTitle"/>
          </p:nvPr>
        </p:nvSpPr>
        <p:spPr>
          <a:xfrm>
            <a:off x="0" y="2590800"/>
            <a:ext cx="9144000" cy="990600"/>
          </a:xfrm>
        </p:spPr>
        <p:txBody>
          <a:bodyPr/>
          <a:lstStyle>
            <a:lvl1pPr algn="ctr">
              <a:defRPr sz="4400"/>
            </a:lvl1pPr>
          </a:lstStyle>
          <a:p>
            <a:r>
              <a:rPr lang="ko-KR" altLang="en-US"/>
              <a:t>마스터 제목 스타일 편집</a:t>
            </a:r>
          </a:p>
        </p:txBody>
      </p:sp>
      <p:sp>
        <p:nvSpPr>
          <p:cNvPr id="303108" name="Rectangle 4"/>
          <p:cNvSpPr>
            <a:spLocks noGrp="1" noChangeArrowheads="1"/>
          </p:cNvSpPr>
          <p:nvPr>
            <p:ph type="subTitle" idx="1"/>
          </p:nvPr>
        </p:nvSpPr>
        <p:spPr>
          <a:xfrm>
            <a:off x="0" y="3648075"/>
            <a:ext cx="9144000" cy="619125"/>
          </a:xfrm>
        </p:spPr>
        <p:txBody>
          <a:bodyPr/>
          <a:lstStyle>
            <a:lvl1pPr marL="0" indent="0" algn="ctr">
              <a:buFont typeface="Wingdings" pitchFamily="2" charset="2"/>
              <a:buNone/>
              <a:defRPr sz="2800">
                <a:solidFill>
                  <a:schemeClr val="bg2"/>
                </a:solidFill>
              </a:defRPr>
            </a:lvl1pPr>
          </a:lstStyle>
          <a:p>
            <a:r>
              <a:rPr lang="ko-KR" altLang="en-US"/>
              <a:t>마스터 부제목 스타일 편집</a:t>
            </a:r>
          </a:p>
        </p:txBody>
      </p:sp>
      <p:sp>
        <p:nvSpPr>
          <p:cNvPr id="7" name="Rectangle 5"/>
          <p:cNvSpPr>
            <a:spLocks noGrp="1" noChangeArrowheads="1"/>
          </p:cNvSpPr>
          <p:nvPr>
            <p:ph type="dt" sz="half" idx="10"/>
          </p:nvPr>
        </p:nvSpPr>
        <p:spPr>
          <a:xfrm>
            <a:off x="703263" y="6096000"/>
            <a:ext cx="1905000" cy="457200"/>
          </a:xfrm>
        </p:spPr>
        <p:txBody>
          <a:bodyPr/>
          <a:lstStyle>
            <a:lvl1pPr>
              <a:defRPr/>
            </a:lvl1pPr>
          </a:lstStyle>
          <a:p>
            <a:pPr>
              <a:defRPr/>
            </a:pPr>
            <a:endParaRPr lang="en-US" altLang="ko-KR">
              <a:solidFill>
                <a:srgbClr val="000000"/>
              </a:solidFill>
            </a:endParaRPr>
          </a:p>
        </p:txBody>
      </p:sp>
      <p:sp>
        <p:nvSpPr>
          <p:cNvPr id="8" name="Rectangle 6"/>
          <p:cNvSpPr>
            <a:spLocks noGrp="1" noChangeArrowheads="1"/>
          </p:cNvSpPr>
          <p:nvPr>
            <p:ph type="ftr" sz="quarter" idx="11"/>
          </p:nvPr>
        </p:nvSpPr>
        <p:spPr>
          <a:xfrm>
            <a:off x="3141663" y="6096000"/>
            <a:ext cx="2895600" cy="457200"/>
          </a:xfrm>
        </p:spPr>
        <p:txBody>
          <a:bodyPr/>
          <a:lstStyle>
            <a:lvl1pPr>
              <a:defRPr/>
            </a:lvl1pPr>
          </a:lstStyle>
          <a:p>
            <a:pPr>
              <a:defRPr/>
            </a:pPr>
            <a:endParaRPr lang="en-US" altLang="ko-KR">
              <a:solidFill>
                <a:srgbClr val="000000"/>
              </a:solidFill>
            </a:endParaRPr>
          </a:p>
        </p:txBody>
      </p:sp>
      <p:sp>
        <p:nvSpPr>
          <p:cNvPr id="9" name="Rectangle 7"/>
          <p:cNvSpPr>
            <a:spLocks noGrp="1" noChangeArrowheads="1"/>
          </p:cNvSpPr>
          <p:nvPr>
            <p:ph type="sldNum" sz="quarter" idx="12"/>
          </p:nvPr>
        </p:nvSpPr>
        <p:spPr>
          <a:xfrm>
            <a:off x="6570663" y="6096000"/>
            <a:ext cx="1905000" cy="457200"/>
          </a:xfrm>
        </p:spPr>
        <p:txBody>
          <a:bodyPr/>
          <a:lstStyle>
            <a:lvl1pPr>
              <a:defRPr/>
            </a:lvl1pPr>
          </a:lstStyle>
          <a:p>
            <a:pPr>
              <a:defRPr/>
            </a:pPr>
            <a:fld id="{B30FBB69-27E6-4070-9872-65D7682911A9}"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63659225"/>
      </p:ext>
    </p:extLst>
  </p:cSld>
  <p:clrMapOvr>
    <a:masterClrMapping/>
  </p:clrMapOvr>
  <p:transition spd="med">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FE4F540F-9CD7-44FB-A48B-56CCA15CD8D2}"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980451514"/>
      </p:ext>
    </p:extLst>
  </p:cSld>
  <p:clrMapOvr>
    <a:masterClrMapping/>
  </p:clrMapOvr>
  <p:transition spd="med">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B37CA3CF-570D-4E2B-A612-EFBE9E15F2A1}"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062546967"/>
      </p:ext>
    </p:extLst>
  </p:cSld>
  <p:clrMapOvr>
    <a:masterClrMapping/>
  </p:clrMapOvr>
  <p:transition spd="med">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1975" y="1476375"/>
            <a:ext cx="407352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3CBE487E-D359-4A0D-B3EC-1A0FA7BD0138}"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927163420"/>
      </p:ext>
    </p:extLst>
  </p:cSld>
  <p:clrMapOvr>
    <a:masterClrMapping/>
  </p:clrMapOvr>
  <p:transition spd="med">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pPr>
              <a:defRPr/>
            </a:pPr>
            <a:fld id="{522998FF-4C83-463B-9149-6F632CC1BD43}"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897280005"/>
      </p:ext>
    </p:extLst>
  </p:cSld>
  <p:clrMapOvr>
    <a:masterClrMapping/>
  </p:clrMapOvr>
  <p:transition spd="med">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pPr>
              <a:defRPr/>
            </a:pPr>
            <a:fld id="{A6391339-4090-45F1-A244-03E8CD7E7671}"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4096189020"/>
      </p:ext>
    </p:extLst>
  </p:cSld>
  <p:clrMapOvr>
    <a:masterClrMapping/>
  </p:clrMapOvr>
  <p:transition spd="med">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pPr>
              <a:defRPr/>
            </a:pPr>
            <a:fld id="{4788DEDD-FD7E-44A4-B650-7EBC6DB63B67}"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730791036"/>
      </p:ext>
    </p:extLst>
  </p:cSld>
  <p:clrMapOvr>
    <a:masterClrMapping/>
  </p:clrMapOvr>
  <p:transition spd="med">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1C0AD6EE-33F2-4667-B424-2A0918FDF478}"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406904838"/>
      </p:ext>
    </p:extLst>
  </p:cSld>
  <p:clrMapOvr>
    <a:masterClrMapping/>
  </p:clrMapOvr>
  <p:transition spd="med">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486DC799-D2B4-4475-B63B-3AAB22150942}"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409653810"/>
      </p:ext>
    </p:extLst>
  </p:cSld>
  <p:clrMapOvr>
    <a:masterClrMapping/>
  </p:clrMapOvr>
  <p:transition spd="med">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5420C699-6021-431C-920B-7AB4C1D5B039}"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632830863"/>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7"/>
          <p:cNvSpPr>
            <a:spLocks noGrp="1" noChangeArrowheads="1"/>
          </p:cNvSpPr>
          <p:nvPr>
            <p:ph type="sldNum" sz="quarter" idx="12"/>
          </p:nvPr>
        </p:nvSpPr>
        <p:spPr>
          <a:ln/>
        </p:spPr>
        <p:txBody>
          <a:bodyPr/>
          <a:lstStyle>
            <a:lvl1pPr>
              <a:defRPr/>
            </a:lvl1pPr>
          </a:lstStyle>
          <a:p>
            <a:pPr>
              <a:defRPr/>
            </a:pPr>
            <a:fld id="{0EB505FD-9C9B-4AFD-B77B-B32956DCB417}" type="slidenum">
              <a:rPr lang="en-US" altLang="ko-KR"/>
              <a:pPr>
                <a:defRPr/>
              </a:pPr>
              <a:t>‹#›</a:t>
            </a:fld>
            <a:endParaRPr lang="en-US" altLang="ko-KR"/>
          </a:p>
        </p:txBody>
      </p:sp>
    </p:spTree>
    <p:extLst>
      <p:ext uri="{BB962C8B-B14F-4D97-AF65-F5344CB8AC3E}">
        <p14:creationId xmlns:p14="http://schemas.microsoft.com/office/powerpoint/2010/main" val="2644558412"/>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533400"/>
            <a:ext cx="2074863"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1975" y="533400"/>
            <a:ext cx="6073775"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pPr>
              <a:defRPr/>
            </a:pPr>
            <a:fld id="{DE4A5475-09B5-408C-AF3D-4FA6384322D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410545789"/>
      </p:ext>
    </p:extLst>
  </p:cSld>
  <p:clrMapOvr>
    <a:masterClrMapping/>
  </p:clrMapOvr>
  <p:transition spd="med">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1975" y="533400"/>
            <a:ext cx="8020050" cy="889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1975" y="1476375"/>
            <a:ext cx="4073525"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87900" y="1476375"/>
            <a:ext cx="4075113"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pPr>
              <a:defRPr/>
            </a:pPr>
            <a:fld id="{0FA2E85C-1006-457E-9406-7B06AAD0C63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1469476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940F325B-DB58-4431-9059-C3CE2987E2E2}" type="slidenum">
              <a:rPr lang="en-US" altLang="ko-KR"/>
              <a:pPr>
                <a:defRPr/>
              </a:pPr>
              <a:t>‹#›</a:t>
            </a:fld>
            <a:endParaRPr lang="en-US" altLang="ko-KR"/>
          </a:p>
        </p:txBody>
      </p:sp>
    </p:spTree>
    <p:extLst>
      <p:ext uri="{BB962C8B-B14F-4D97-AF65-F5344CB8AC3E}">
        <p14:creationId xmlns:p14="http://schemas.microsoft.com/office/powerpoint/2010/main" val="319188667"/>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7"/>
          <p:cNvSpPr>
            <a:spLocks noGrp="1" noChangeArrowheads="1"/>
          </p:cNvSpPr>
          <p:nvPr>
            <p:ph type="sldNum" sz="quarter" idx="12"/>
          </p:nvPr>
        </p:nvSpPr>
        <p:spPr>
          <a:ln/>
        </p:spPr>
        <p:txBody>
          <a:bodyPr/>
          <a:lstStyle>
            <a:lvl1pPr>
              <a:defRPr/>
            </a:lvl1pPr>
          </a:lstStyle>
          <a:p>
            <a:pPr>
              <a:defRPr/>
            </a:pPr>
            <a:fld id="{AC0E58D7-CA99-4B75-9354-A4147B6334BF}" type="slidenum">
              <a:rPr lang="en-US" altLang="ko-KR"/>
              <a:pPr>
                <a:defRPr/>
              </a:pPr>
              <a:t>‹#›</a:t>
            </a:fld>
            <a:endParaRPr lang="en-US" altLang="ko-KR"/>
          </a:p>
        </p:txBody>
      </p:sp>
    </p:spTree>
    <p:extLst>
      <p:ext uri="{BB962C8B-B14F-4D97-AF65-F5344CB8AC3E}">
        <p14:creationId xmlns:p14="http://schemas.microsoft.com/office/powerpoint/2010/main" val="1017099114"/>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9"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jpe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jpe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과학(일러)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8" name="Rectangle 4"/>
          <p:cNvSpPr>
            <a:spLocks noGrp="1" noChangeArrowheads="1"/>
          </p:cNvSpPr>
          <p:nvPr>
            <p:ph type="body" idx="1"/>
          </p:nvPr>
        </p:nvSpPr>
        <p:spPr bwMode="auto">
          <a:xfrm>
            <a:off x="561975" y="1476375"/>
            <a:ext cx="83010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30208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latin typeface="-윤명조140" pitchFamily="18" charset="-127"/>
                <a:ea typeface="-윤명조140" pitchFamily="18" charset="-127"/>
              </a:defRPr>
            </a:lvl1pPr>
          </a:lstStyle>
          <a:p>
            <a:pPr>
              <a:defRPr/>
            </a:pPr>
            <a:endParaRPr lang="en-US" altLang="ko-KR"/>
          </a:p>
        </p:txBody>
      </p:sp>
      <p:sp>
        <p:nvSpPr>
          <p:cNvPr id="302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latin typeface="-윤명조140" pitchFamily="18" charset="-127"/>
                <a:ea typeface="-윤명조140" pitchFamily="18" charset="-127"/>
              </a:defRPr>
            </a:lvl1pPr>
          </a:lstStyle>
          <a:p>
            <a:pPr>
              <a:defRPr/>
            </a:pPr>
            <a:endParaRPr lang="en-US" altLang="ko-KR"/>
          </a:p>
        </p:txBody>
      </p:sp>
      <p:sp>
        <p:nvSpPr>
          <p:cNvPr id="302087" name="Rectangle 7"/>
          <p:cNvSpPr>
            <a:spLocks noGrp="1" noChangeArrowheads="1"/>
          </p:cNvSpPr>
          <p:nvPr>
            <p:ph type="sldNum" sz="quarter" idx="4"/>
          </p:nvPr>
        </p:nvSpPr>
        <p:spPr bwMode="auto">
          <a:xfrm>
            <a:off x="69627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latin typeface="-윤명조140" pitchFamily="18" charset="-127"/>
                <a:ea typeface="-윤명조140" pitchFamily="18" charset="-127"/>
              </a:defRPr>
            </a:lvl1pPr>
          </a:lstStyle>
          <a:p>
            <a:pPr>
              <a:defRPr/>
            </a:pPr>
            <a:fld id="{BDA60A7C-BB70-4DF5-A909-D33BED4CE6C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710" r:id="rId1"/>
    <p:sldLayoutId id="2147484648" r:id="rId2"/>
    <p:sldLayoutId id="2147484649" r:id="rId3"/>
    <p:sldLayoutId id="2147484650" r:id="rId4"/>
    <p:sldLayoutId id="2147484651" r:id="rId5"/>
    <p:sldLayoutId id="2147484652" r:id="rId6"/>
    <p:sldLayoutId id="2147484653" r:id="rId7"/>
    <p:sldLayoutId id="2147484654" r:id="rId8"/>
    <p:sldLayoutId id="2147484655" r:id="rId9"/>
    <p:sldLayoutId id="2147484656" r:id="rId10"/>
    <p:sldLayoutId id="2147484657" r:id="rId11"/>
    <p:sldLayoutId id="2147484658" r:id="rId12"/>
    <p:sldLayoutId id="2147484659" r:id="rId13"/>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굴림"/>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cs typeface="굴림"/>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cs typeface="굴림"/>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cs typeface="굴림"/>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cs typeface="굴림"/>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과학(일러)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2052" name="Rectangle 4"/>
          <p:cNvSpPr>
            <a:spLocks noGrp="1" noChangeArrowheads="1"/>
          </p:cNvSpPr>
          <p:nvPr>
            <p:ph type="body" idx="1"/>
          </p:nvPr>
        </p:nvSpPr>
        <p:spPr bwMode="auto">
          <a:xfrm>
            <a:off x="561975" y="1476375"/>
            <a:ext cx="83010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30208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7" name="Rectangle 7"/>
          <p:cNvSpPr>
            <a:spLocks noGrp="1" noChangeArrowheads="1"/>
          </p:cNvSpPr>
          <p:nvPr>
            <p:ph type="sldNum" sz="quarter" idx="4"/>
          </p:nvPr>
        </p:nvSpPr>
        <p:spPr bwMode="auto">
          <a:xfrm>
            <a:off x="69627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solidFill>
                  <a:srgbClr val="000000"/>
                </a:solidFill>
                <a:latin typeface="-윤명조140" pitchFamily="18" charset="-127"/>
                <a:ea typeface="-윤명조140" pitchFamily="18" charset="-127"/>
              </a:defRPr>
            </a:lvl1pPr>
          </a:lstStyle>
          <a:p>
            <a:pPr>
              <a:defRPr/>
            </a:pPr>
            <a:fld id="{89821B71-C90A-4E26-9FD0-971878032BA6}"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711"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 id="2147484670" r:id="rId12"/>
    <p:sldLayoutId id="2147484671" r:id="rId13"/>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mj-cs"/>
        </a:defRPr>
      </a:lvl1pPr>
      <a:lvl2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2pPr>
      <a:lvl3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3pPr>
      <a:lvl4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4pPr>
      <a:lvl5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과학(일러)1-3"/>
          <p:cNvPicPr>
            <a:picLocks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5"/>
          <p:cNvSpPr>
            <a:spLocks noGrp="1"/>
          </p:cNvSpPr>
          <p:nvPr>
            <p:ph type="sldNum" sz="quarter" idx="4"/>
          </p:nvPr>
        </p:nvSpPr>
        <p:spPr>
          <a:xfrm>
            <a:off x="6740525" y="6329363"/>
            <a:ext cx="2133600" cy="365125"/>
          </a:xfrm>
          <a:prstGeom prst="rect">
            <a:avLst/>
          </a:prstGeom>
        </p:spPr>
        <p:txBody>
          <a:bodyPr/>
          <a:lstStyle>
            <a:lvl1pPr algn="r">
              <a:defRPr sz="1800">
                <a:solidFill>
                  <a:srgbClr val="000000"/>
                </a:solidFill>
                <a:ea typeface="楷体_GB2312" panose="02010609030101010101" pitchFamily="49" charset="-122"/>
              </a:defRPr>
            </a:lvl1pPr>
          </a:lstStyle>
          <a:p>
            <a:pPr>
              <a:defRPr/>
            </a:pPr>
            <a:fld id="{5C5C698C-1C03-45CF-9BC2-6432EB7F69D0}" type="slidenum">
              <a:rPr lang="zh-CN" altLang="en-US"/>
              <a:pPr>
                <a:defRPr/>
              </a:pPr>
              <a:t>‹#›</a:t>
            </a:fld>
            <a:endParaRPr lang="zh-CN" altLang="en-US"/>
          </a:p>
        </p:txBody>
      </p:sp>
    </p:spTree>
    <p:extLst>
      <p:ext uri="{BB962C8B-B14F-4D97-AF65-F5344CB8AC3E}">
        <p14:creationId xmlns:p14="http://schemas.microsoft.com/office/powerpoint/2010/main" val="3479212456"/>
      </p:ext>
    </p:extLst>
  </p:cSld>
  <p:clrMap bg1="lt1" tx1="dk1" bg2="lt2" tx2="dk2" accent1="accent1" accent2="accent2" accent3="accent3" accent4="accent4" accent5="accent5" accent6="accent6" hlink="hlink" folHlink="folHlink"/>
  <p:sldLayoutIdLst>
    <p:sldLayoutId id="2147484713" r:id="rId1"/>
    <p:sldLayoutId id="2147484714" r:id="rId2"/>
    <p:sldLayoutId id="2147484715" r:id="rId3"/>
    <p:sldLayoutId id="2147484716" r:id="rId4"/>
    <p:sldLayoutId id="2147484717" r:id="rId5"/>
    <p:sldLayoutId id="2147484718" r:id="rId6"/>
    <p:sldLayoutId id="2147484719" r:id="rId7"/>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굴림"/>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cs typeface="굴림"/>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cs typeface="굴림"/>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cs typeface="굴림"/>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cs typeface="굴림"/>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과학(일러)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Grp="1" noChangeArrowheads="1"/>
          </p:cNvSpPr>
          <p:nvPr>
            <p:ph type="title"/>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6148" name="Rectangle 4"/>
          <p:cNvSpPr>
            <a:spLocks noGrp="1" noChangeArrowheads="1"/>
          </p:cNvSpPr>
          <p:nvPr>
            <p:ph type="body" idx="1"/>
          </p:nvPr>
        </p:nvSpPr>
        <p:spPr bwMode="auto">
          <a:xfrm>
            <a:off x="561975" y="1476375"/>
            <a:ext cx="83010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30208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7" name="Rectangle 7"/>
          <p:cNvSpPr>
            <a:spLocks noGrp="1" noChangeArrowheads="1"/>
          </p:cNvSpPr>
          <p:nvPr>
            <p:ph type="sldNum" sz="quarter" idx="4"/>
          </p:nvPr>
        </p:nvSpPr>
        <p:spPr bwMode="auto">
          <a:xfrm>
            <a:off x="69627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solidFill>
                  <a:srgbClr val="000000"/>
                </a:solidFill>
                <a:latin typeface="-윤명조140" pitchFamily="18" charset="-127"/>
                <a:ea typeface="-윤명조140" pitchFamily="18" charset="-127"/>
              </a:defRPr>
            </a:lvl1pPr>
          </a:lstStyle>
          <a:p>
            <a:pPr>
              <a:defRPr/>
            </a:pPr>
            <a:fld id="{A3B67AE9-E0C8-4196-89AB-D0CB3CC0858B}" type="slidenum">
              <a:rPr lang="en-US" altLang="ko-KR"/>
              <a:pPr>
                <a:defRPr/>
              </a:pPr>
              <a:t>‹#›</a:t>
            </a:fld>
            <a:endParaRPr lang="en-US" altLang="ko-KR"/>
          </a:p>
        </p:txBody>
      </p:sp>
    </p:spTree>
    <p:extLst>
      <p:ext uri="{BB962C8B-B14F-4D97-AF65-F5344CB8AC3E}">
        <p14:creationId xmlns:p14="http://schemas.microsoft.com/office/powerpoint/2010/main" val="1068907316"/>
      </p:ext>
    </p:extLst>
  </p:cSld>
  <p:clrMap bg1="lt1" tx1="dk1" bg2="lt2" tx2="dk2" accent1="accent1" accent2="accent2" accent3="accent3" accent4="accent4" accent5="accent5" accent6="accent6" hlink="hlink" folHlink="folHlink"/>
  <p:sldLayoutIdLst>
    <p:sldLayoutId id="2147484721" r:id="rId1"/>
    <p:sldLayoutId id="2147484722" r:id="rId2"/>
    <p:sldLayoutId id="2147484723" r:id="rId3"/>
    <p:sldLayoutId id="2147484724" r:id="rId4"/>
    <p:sldLayoutId id="2147484725" r:id="rId5"/>
    <p:sldLayoutId id="2147484726" r:id="rId6"/>
    <p:sldLayoutId id="2147484727" r:id="rId7"/>
    <p:sldLayoutId id="2147484728" r:id="rId8"/>
    <p:sldLayoutId id="2147484729" r:id="rId9"/>
    <p:sldLayoutId id="2147484730" r:id="rId10"/>
    <p:sldLayoutId id="2147484731" r:id="rId11"/>
    <p:sldLayoutId id="2147484732" r:id="rId12"/>
    <p:sldLayoutId id="2147484733" r:id="rId13"/>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굴림"/>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cs typeface="굴림"/>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cs typeface="굴림"/>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cs typeface="굴림"/>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cs typeface="굴림"/>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과학(일러)1-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title"/>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7172" name="Rectangle 4"/>
          <p:cNvSpPr>
            <a:spLocks noGrp="1" noChangeArrowheads="1"/>
          </p:cNvSpPr>
          <p:nvPr>
            <p:ph type="body" idx="1"/>
          </p:nvPr>
        </p:nvSpPr>
        <p:spPr bwMode="auto">
          <a:xfrm>
            <a:off x="561975" y="1476375"/>
            <a:ext cx="83010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30208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solidFill>
                  <a:srgbClr val="000000"/>
                </a:solidFill>
                <a:latin typeface="-윤명조140" pitchFamily="18" charset="-127"/>
                <a:ea typeface="-윤명조140" pitchFamily="18" charset="-127"/>
              </a:defRPr>
            </a:lvl1pPr>
          </a:lstStyle>
          <a:p>
            <a:pPr>
              <a:defRPr/>
            </a:pPr>
            <a:endParaRPr lang="en-US" altLang="ko-KR"/>
          </a:p>
        </p:txBody>
      </p:sp>
      <p:sp>
        <p:nvSpPr>
          <p:cNvPr id="302087" name="Rectangle 7"/>
          <p:cNvSpPr>
            <a:spLocks noGrp="1" noChangeArrowheads="1"/>
          </p:cNvSpPr>
          <p:nvPr>
            <p:ph type="sldNum" sz="quarter" idx="4"/>
          </p:nvPr>
        </p:nvSpPr>
        <p:spPr bwMode="auto">
          <a:xfrm>
            <a:off x="69627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solidFill>
                  <a:srgbClr val="000000"/>
                </a:solidFill>
                <a:latin typeface="-윤명조140" pitchFamily="18" charset="-127"/>
                <a:ea typeface="-윤명조140" pitchFamily="18" charset="-127"/>
              </a:defRPr>
            </a:lvl1pPr>
          </a:lstStyle>
          <a:p>
            <a:pPr>
              <a:defRPr/>
            </a:pPr>
            <a:fld id="{1E0202C4-CFF5-48B8-9FB1-1ED76D3B2197}" type="slidenum">
              <a:rPr lang="en-US" altLang="ko-KR"/>
              <a:pPr>
                <a:defRPr/>
              </a:pPr>
              <a:t>‹#›</a:t>
            </a:fld>
            <a:endParaRPr lang="en-US" altLang="ko-KR"/>
          </a:p>
        </p:txBody>
      </p:sp>
    </p:spTree>
    <p:extLst>
      <p:ext uri="{BB962C8B-B14F-4D97-AF65-F5344CB8AC3E}">
        <p14:creationId xmlns:p14="http://schemas.microsoft.com/office/powerpoint/2010/main" val="4174891315"/>
      </p:ext>
    </p:extLst>
  </p:cSld>
  <p:clrMap bg1="lt1" tx1="dk1" bg2="lt2" tx2="dk2" accent1="accent1" accent2="accent2" accent3="accent3" accent4="accent4" accent5="accent5" accent6="accent6" hlink="hlink" folHlink="folHlink"/>
  <p:sldLayoutIdLst>
    <p:sldLayoutId id="2147484735" r:id="rId1"/>
    <p:sldLayoutId id="2147484736" r:id="rId2"/>
    <p:sldLayoutId id="2147484737" r:id="rId3"/>
    <p:sldLayoutId id="2147484738" r:id="rId4"/>
    <p:sldLayoutId id="2147484739" r:id="rId5"/>
    <p:sldLayoutId id="2147484740" r:id="rId6"/>
    <p:sldLayoutId id="2147484741" r:id="rId7"/>
    <p:sldLayoutId id="2147484742" r:id="rId8"/>
    <p:sldLayoutId id="2147484743" r:id="rId9"/>
    <p:sldLayoutId id="2147484744" r:id="rId10"/>
    <p:sldLayoutId id="2147484745" r:id="rId11"/>
    <p:sldLayoutId id="2147484746" r:id="rId12"/>
    <p:sldLayoutId id="2147484747" r:id="rId13"/>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굴림"/>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cs typeface="굴림"/>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cs typeface="굴림"/>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cs typeface="굴림"/>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cs typeface="굴림"/>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과학(일러)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8" name="Rectangle 4"/>
          <p:cNvSpPr>
            <a:spLocks noGrp="1" noChangeArrowheads="1"/>
          </p:cNvSpPr>
          <p:nvPr>
            <p:ph type="body" idx="1"/>
          </p:nvPr>
        </p:nvSpPr>
        <p:spPr bwMode="auto">
          <a:xfrm>
            <a:off x="561975" y="1476375"/>
            <a:ext cx="83010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302085" name="Rectangle 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400">
                <a:latin typeface="-윤명조140" pitchFamily="18" charset="-127"/>
                <a:ea typeface="-윤명조140" pitchFamily="18" charset="-127"/>
              </a:defRPr>
            </a:lvl1pPr>
          </a:lstStyle>
          <a:p>
            <a:pPr>
              <a:defRPr/>
            </a:pPr>
            <a:endParaRPr lang="en-US" altLang="ko-KR">
              <a:solidFill>
                <a:srgbClr val="000000"/>
              </a:solidFill>
            </a:endParaRPr>
          </a:p>
        </p:txBody>
      </p:sp>
      <p:sp>
        <p:nvSpPr>
          <p:cNvPr id="302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latinLnBrk="1" hangingPunct="1">
              <a:defRPr sz="1400">
                <a:latin typeface="-윤명조140" pitchFamily="18" charset="-127"/>
                <a:ea typeface="-윤명조140" pitchFamily="18" charset="-127"/>
              </a:defRPr>
            </a:lvl1pPr>
          </a:lstStyle>
          <a:p>
            <a:pPr>
              <a:defRPr/>
            </a:pPr>
            <a:endParaRPr lang="en-US" altLang="ko-KR">
              <a:solidFill>
                <a:srgbClr val="000000"/>
              </a:solidFill>
            </a:endParaRPr>
          </a:p>
        </p:txBody>
      </p:sp>
      <p:sp>
        <p:nvSpPr>
          <p:cNvPr id="302087" name="Rectangle 7"/>
          <p:cNvSpPr>
            <a:spLocks noGrp="1" noChangeArrowheads="1"/>
          </p:cNvSpPr>
          <p:nvPr>
            <p:ph type="sldNum" sz="quarter" idx="4"/>
          </p:nvPr>
        </p:nvSpPr>
        <p:spPr bwMode="auto">
          <a:xfrm>
            <a:off x="6962775"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400">
                <a:latin typeface="-윤명조140" pitchFamily="18" charset="-127"/>
                <a:ea typeface="-윤명조140" pitchFamily="18" charset="-127"/>
              </a:defRPr>
            </a:lvl1pPr>
          </a:lstStyle>
          <a:p>
            <a:pPr>
              <a:defRPr/>
            </a:pPr>
            <a:fld id="{040BF633-0A9E-4C48-A266-AB322BCCEC18}"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500297276"/>
      </p:ext>
    </p:extLst>
  </p:cSld>
  <p:clrMap bg1="lt1" tx1="dk1" bg2="lt2" tx2="dk2" accent1="accent1" accent2="accent2" accent3="accent3" accent4="accent4" accent5="accent5" accent6="accent6" hlink="hlink" folHlink="folHlink"/>
  <p:sldLayoutIdLst>
    <p:sldLayoutId id="2147484749" r:id="rId1"/>
    <p:sldLayoutId id="2147484750" r:id="rId2"/>
    <p:sldLayoutId id="2147484751" r:id="rId3"/>
    <p:sldLayoutId id="2147484752" r:id="rId4"/>
    <p:sldLayoutId id="2147484753" r:id="rId5"/>
    <p:sldLayoutId id="2147484754" r:id="rId6"/>
    <p:sldLayoutId id="2147484755" r:id="rId7"/>
    <p:sldLayoutId id="2147484756" r:id="rId8"/>
    <p:sldLayoutId id="2147484757" r:id="rId9"/>
    <p:sldLayoutId id="2147484758" r:id="rId10"/>
    <p:sldLayoutId id="2147484759" r:id="rId11"/>
    <p:sldLayoutId id="2147484760" r:id="rId12"/>
  </p:sldLayoutIdLst>
  <p:transition spd="med">
    <p:random/>
  </p:transition>
  <p:timing>
    <p:tnLst>
      <p:par>
        <p:cTn id="1" dur="indefinite" restart="never" nodeType="tmRoot"/>
      </p:par>
    </p:tnLst>
  </p:timing>
  <p:hf hdr="0" ftr="0" dt="0"/>
  <p:txStyles>
    <p:titleStyle>
      <a:lvl1pPr algn="l" rtl="0" eaLnBrk="0" fontAlgn="base" latinLnBrk="1" hangingPunct="0">
        <a:spcBef>
          <a:spcPct val="0"/>
        </a:spcBef>
        <a:spcAft>
          <a:spcPct val="0"/>
        </a:spcAft>
        <a:defRPr kumimoji="1" sz="3600" b="1">
          <a:solidFill>
            <a:schemeClr val="tx1"/>
          </a:solidFill>
          <a:latin typeface="+mj-lt"/>
          <a:ea typeface="+mj-ea"/>
          <a:cs typeface="+mj-cs"/>
        </a:defRPr>
      </a:lvl1pPr>
      <a:lvl2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2pPr>
      <a:lvl3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3pPr>
      <a:lvl4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4pPr>
      <a:lvl5pPr algn="l" rtl="0" eaLnBrk="0" fontAlgn="base" latinLnBrk="1" hangingPunct="0">
        <a:spcBef>
          <a:spcPct val="0"/>
        </a:spcBef>
        <a:spcAft>
          <a:spcPct val="0"/>
        </a:spcAft>
        <a:defRPr kumimoji="1" sz="3600" b="1">
          <a:solidFill>
            <a:schemeClr val="tx1"/>
          </a:solidFill>
          <a:latin typeface="华文中宋" pitchFamily="2" charset="-122"/>
          <a:ea typeface="华文中宋" pitchFamily="2" charset="-122"/>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l"/>
        <a:defRPr kumimoji="1" sz="25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2"/>
        </a:buClr>
        <a:buFont typeface="Wingdings" panose="05000000000000000000" pitchFamily="2" charset="2"/>
        <a:buChar char="l"/>
        <a:defRPr kumimoji="1" sz="20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a:solidFill>
            <a:schemeClr val="tx1"/>
          </a:solidFill>
          <a:latin typeface="+mn-lt"/>
          <a:ea typeface="+mn-ea"/>
        </a:defRPr>
      </a:lvl3pPr>
      <a:lvl4pPr marL="16002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6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mn-lt"/>
          <a:ea typeface="+mn-ea"/>
        </a:defRPr>
      </a:lvl5pPr>
      <a:lvl6pPr marL="25146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6pPr>
      <a:lvl7pPr marL="29718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7pPr>
      <a:lvl8pPr marL="34290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8pPr>
      <a:lvl9pPr marL="3886200" indent="-228600" algn="l" rtl="0" fontAlgn="base" latinLnBrk="1">
        <a:spcBef>
          <a:spcPct val="20000"/>
        </a:spcBef>
        <a:spcAft>
          <a:spcPct val="0"/>
        </a:spcAft>
        <a:buClr>
          <a:schemeClr val="accent2"/>
        </a:buClr>
        <a:buFont typeface="Wingdings" pitchFamily="2" charset="2"/>
        <a:buChar char="l"/>
        <a:defRPr kumimoji="1"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561975" y="908050"/>
            <a:ext cx="8020050" cy="889000"/>
          </a:xfrm>
        </p:spPr>
        <p:txBody>
          <a:bodyPr/>
          <a:lstStyle/>
          <a:p>
            <a:r>
              <a:rPr lang="en-US" altLang="zh-CN" sz="4500" b="0" smtClean="0">
                <a:solidFill>
                  <a:srgbClr val="000099"/>
                </a:solidFill>
              </a:rPr>
              <a:t>《</a:t>
            </a:r>
            <a:r>
              <a:rPr lang="zh-CN" altLang="en-US" sz="4500" b="0" smtClean="0">
                <a:solidFill>
                  <a:srgbClr val="000099"/>
                </a:solidFill>
              </a:rPr>
              <a:t>离散数学</a:t>
            </a:r>
            <a:r>
              <a:rPr lang="en-US" altLang="zh-CN" sz="4500" b="0" smtClean="0">
                <a:solidFill>
                  <a:srgbClr val="000099"/>
                </a:solidFill>
              </a:rPr>
              <a:t>II》</a:t>
            </a:r>
            <a:endParaRPr lang="zh-CN" altLang="en-US" smtClean="0">
              <a:solidFill>
                <a:srgbClr val="000099"/>
              </a:solidFill>
            </a:endParaRPr>
          </a:p>
        </p:txBody>
      </p:sp>
      <p:sp>
        <p:nvSpPr>
          <p:cNvPr id="3" name="内容占位符 2"/>
          <p:cNvSpPr>
            <a:spLocks noGrp="1"/>
          </p:cNvSpPr>
          <p:nvPr>
            <p:ph idx="1"/>
          </p:nvPr>
        </p:nvSpPr>
        <p:spPr>
          <a:xfrm>
            <a:off x="561975" y="1989138"/>
            <a:ext cx="8301038" cy="4572000"/>
          </a:xfrm>
        </p:spPr>
        <p:txBody>
          <a:bodyPr/>
          <a:lstStyle/>
          <a:p>
            <a:pPr marL="0" indent="0" algn="ctr" eaLnBrk="1" hangingPunct="1">
              <a:buClr>
                <a:srgbClr val="3333CC"/>
              </a:buClr>
              <a:buFont typeface="Wingdings" panose="05000000000000000000" pitchFamily="2" charset="2"/>
              <a:buNone/>
              <a:defRPr/>
            </a:pPr>
            <a:r>
              <a:rPr lang="en-US" altLang="zh-CN" dirty="0" smtClean="0">
                <a:cs typeface="+mn-cs"/>
              </a:rPr>
              <a:t>                                        </a:t>
            </a:r>
            <a:r>
              <a:rPr lang="en-US" altLang="zh-CN" dirty="0" smtClean="0">
                <a:solidFill>
                  <a:srgbClr val="000099"/>
                </a:solidFill>
                <a:cs typeface="+mn-cs"/>
              </a:rPr>
              <a:t>——</a:t>
            </a:r>
            <a:r>
              <a:rPr lang="zh-CN" altLang="en-US" sz="3200" b="1" dirty="0">
                <a:solidFill>
                  <a:srgbClr val="000099"/>
                </a:solidFill>
                <a:cs typeface="+mn-cs"/>
              </a:rPr>
              <a:t>近世代数</a:t>
            </a:r>
            <a:r>
              <a:rPr lang="zh-CN" altLang="en-US" sz="3200" b="1" dirty="0" smtClean="0">
                <a:solidFill>
                  <a:srgbClr val="000099"/>
                </a:solidFill>
                <a:cs typeface="+mn-cs"/>
              </a:rPr>
              <a:t>部分</a:t>
            </a:r>
            <a:endParaRPr lang="en-US" altLang="zh-CN" sz="3200" b="1" dirty="0" smtClean="0">
              <a:solidFill>
                <a:srgbClr val="000099"/>
              </a:solidFill>
              <a:cs typeface="+mn-cs"/>
            </a:endParaRPr>
          </a:p>
          <a:p>
            <a:pPr marL="0" indent="0" algn="ctr" eaLnBrk="1" hangingPunct="1">
              <a:buClr>
                <a:srgbClr val="3333CC"/>
              </a:buClr>
              <a:buFont typeface="Wingdings" panose="05000000000000000000" pitchFamily="2" charset="2"/>
              <a:buNone/>
              <a:defRPr/>
            </a:pPr>
            <a:endParaRPr lang="en-US" altLang="zh-CN" sz="3200" b="1" dirty="0">
              <a:solidFill>
                <a:srgbClr val="2D2DB9">
                  <a:lumMod val="50000"/>
                </a:srgbClr>
              </a:solidFill>
              <a:cs typeface="+mn-cs"/>
            </a:endParaRPr>
          </a:p>
          <a:p>
            <a:pPr marL="0" indent="0" algn="ctr" eaLnBrk="1" hangingPunct="1">
              <a:buFont typeface="Wingdings" panose="05000000000000000000" pitchFamily="2" charset="2"/>
              <a:buNone/>
              <a:defRPr/>
            </a:pPr>
            <a:r>
              <a:rPr lang="zh-CN" altLang="en-US" sz="3200" b="1" dirty="0">
                <a:solidFill>
                  <a:srgbClr val="000099"/>
                </a:solidFill>
                <a:latin typeface="宋体" panose="02010600030101010101" pitchFamily="2" charset="-122"/>
                <a:ea typeface="宋体" panose="02010600030101010101" pitchFamily="2" charset="-122"/>
                <a:cs typeface="+mn-cs"/>
              </a:rPr>
              <a:t>主讲教师：刘杰</a:t>
            </a:r>
            <a:endParaRPr lang="en-US" altLang="zh-CN" sz="3200" b="1" dirty="0">
              <a:solidFill>
                <a:srgbClr val="000099"/>
              </a:solidFill>
              <a:latin typeface="宋体" panose="02010600030101010101" pitchFamily="2" charset="-122"/>
              <a:ea typeface="宋体" panose="02010600030101010101" pitchFamily="2" charset="-122"/>
              <a:cs typeface="+mn-cs"/>
            </a:endParaRPr>
          </a:p>
          <a:p>
            <a:pPr marL="0" indent="0" algn="ctr" eaLnBrk="1" hangingPunct="1">
              <a:buFont typeface="Wingdings" panose="05000000000000000000" pitchFamily="2" charset="2"/>
              <a:buNone/>
              <a:defRPr/>
            </a:pPr>
            <a:endParaRPr lang="en-US" altLang="zh-CN" sz="3200" b="1" dirty="0">
              <a:latin typeface="宋体" panose="02010600030101010101" pitchFamily="2" charset="-122"/>
              <a:ea typeface="宋体" panose="02010600030101010101" pitchFamily="2" charset="-122"/>
              <a:cs typeface="+mn-cs"/>
            </a:endParaRPr>
          </a:p>
          <a:p>
            <a:pPr marL="0" indent="0" algn="ctr" eaLnBrk="1" latinLnBrk="0" hangingPunct="1">
              <a:buClr>
                <a:srgbClr val="3366FF"/>
              </a:buClr>
              <a:buSzPct val="80000"/>
              <a:buFont typeface="Wingdings" panose="05000000000000000000" pitchFamily="2" charset="2"/>
              <a:buNone/>
              <a:defRPr/>
            </a:pPr>
            <a:r>
              <a:rPr kumimoji="0" lang="zh-CN" altLang="en-US" sz="3200" kern="1200" dirty="0">
                <a:solidFill>
                  <a:srgbClr val="000099"/>
                </a:solidFill>
                <a:ea typeface="隶书" panose="02010509060101010101" pitchFamily="49" charset="-122"/>
                <a:cs typeface="+mn-cs"/>
              </a:rPr>
              <a:t>吉林大学计算机科学与技术学院</a:t>
            </a:r>
          </a:p>
          <a:p>
            <a:pPr marL="0" indent="0" algn="ctr" eaLnBrk="1" latinLnBrk="0" hangingPunct="1">
              <a:buClr>
                <a:srgbClr val="3366FF"/>
              </a:buClr>
              <a:buSzPct val="80000"/>
              <a:buFont typeface="Wingdings" panose="05000000000000000000" pitchFamily="2" charset="2"/>
              <a:buNone/>
              <a:defRPr/>
            </a:pPr>
            <a:r>
              <a:rPr kumimoji="0" lang="zh-CN" altLang="en-US" sz="3200" kern="1200" dirty="0">
                <a:solidFill>
                  <a:srgbClr val="000099"/>
                </a:solidFill>
                <a:ea typeface="隶书" panose="02010509060101010101" pitchFamily="49" charset="-122"/>
                <a:cs typeface="+mn-cs"/>
              </a:rPr>
              <a:t>智能信息处理教研室</a:t>
            </a:r>
          </a:p>
          <a:p>
            <a:pPr marL="0" indent="0" algn="ctr" eaLnBrk="1" hangingPunct="1">
              <a:buFont typeface="Wingdings" panose="05000000000000000000" pitchFamily="2" charset="2"/>
              <a:buNone/>
              <a:defRPr/>
            </a:pPr>
            <a:endParaRPr lang="en-US" altLang="zh-CN" sz="3200" b="1" dirty="0">
              <a:solidFill>
                <a:srgbClr val="0000FF"/>
              </a:solidFill>
              <a:latin typeface="宋体" panose="02010600030101010101" pitchFamily="2" charset="-122"/>
              <a:ea typeface="宋体" panose="02010600030101010101" pitchFamily="2" charset="-122"/>
              <a:cs typeface="+mn-cs"/>
            </a:endParaRPr>
          </a:p>
          <a:p>
            <a:pPr marL="0" indent="0" algn="ctr" eaLnBrk="1" hangingPunct="1">
              <a:buClr>
                <a:srgbClr val="3333CC"/>
              </a:buClr>
              <a:buFont typeface="Wingdings" panose="05000000000000000000" pitchFamily="2" charset="2"/>
              <a:buNone/>
              <a:defRPr/>
            </a:pPr>
            <a:endParaRPr lang="en-US" altLang="zh-CN" sz="3200" b="1" dirty="0" smtClean="0">
              <a:solidFill>
                <a:srgbClr val="2D2DB9">
                  <a:lumMod val="50000"/>
                </a:srgbClr>
              </a:solidFill>
              <a:cs typeface="+mn-cs"/>
            </a:endParaRPr>
          </a:p>
          <a:p>
            <a:pPr marL="0" indent="0" algn="ctr" eaLnBrk="1" hangingPunct="1">
              <a:buClr>
                <a:srgbClr val="3333CC"/>
              </a:buClr>
              <a:buFont typeface="Wingdings" panose="05000000000000000000" pitchFamily="2" charset="2"/>
              <a:buNone/>
              <a:defRPr/>
            </a:pPr>
            <a:endParaRPr lang="en-US" altLang="zh-CN" sz="3200" b="1" dirty="0">
              <a:solidFill>
                <a:srgbClr val="2D2DB9">
                  <a:lumMod val="50000"/>
                </a:srgbClr>
              </a:solidFill>
              <a:cs typeface="+mn-cs"/>
            </a:endParaRPr>
          </a:p>
          <a:p>
            <a:pPr marL="0" indent="0" algn="ctr" eaLnBrk="1" hangingPunct="1">
              <a:buClr>
                <a:srgbClr val="3333CC"/>
              </a:buClr>
              <a:buFont typeface="Wingdings" panose="05000000000000000000" pitchFamily="2" charset="2"/>
              <a:buNone/>
              <a:defRPr/>
            </a:pPr>
            <a:endParaRPr lang="en-US" altLang="zh-CN" sz="3200" b="1" dirty="0">
              <a:solidFill>
                <a:srgbClr val="2D2DB9">
                  <a:lumMod val="50000"/>
                </a:srgbClr>
              </a:solidFill>
              <a:cs typeface="+mn-cs"/>
            </a:endParaRPr>
          </a:p>
          <a:p>
            <a:pPr marL="0" indent="0" algn="ctr">
              <a:buFont typeface="Wingdings" panose="05000000000000000000" pitchFamily="2" charset="2"/>
              <a:buNone/>
              <a:defRPr/>
            </a:pPr>
            <a:endParaRPr lang="zh-CN" altLang="en-US" dirty="0">
              <a:cs typeface="+mn-cs"/>
            </a:endParaRPr>
          </a:p>
        </p:txBody>
      </p:sp>
      <p:sp>
        <p:nvSpPr>
          <p:cNvPr id="163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C0B6313-8266-444D-BDC9-DA270733795C}" type="slidenum">
              <a:rPr lang="en-US" altLang="ko-KR" sz="1400" smtClean="0">
                <a:latin typeface="-윤명조140" pitchFamily="18" charset="-127"/>
                <a:ea typeface="-윤명조140" pitchFamily="18" charset="-127"/>
              </a:rPr>
              <a:pPr/>
              <a:t>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a:xfrm>
            <a:off x="542925" y="379413"/>
            <a:ext cx="8020050" cy="889000"/>
          </a:xfrm>
        </p:spPr>
        <p:txBody>
          <a:bodyPr/>
          <a:lstStyle/>
          <a:p>
            <a:r>
              <a:rPr lang="zh-CN" altLang="en-US" smtClean="0">
                <a:solidFill>
                  <a:srgbClr val="0000FF"/>
                </a:solidFill>
              </a:rPr>
              <a:t>对于命题逻辑</a:t>
            </a:r>
            <a:r>
              <a:rPr lang="zh-CN" altLang="en-US" sz="2800" smtClean="0">
                <a:solidFill>
                  <a:srgbClr val="0000FF"/>
                </a:solidFill>
              </a:rPr>
              <a:t>（将</a:t>
            </a:r>
            <a:r>
              <a:rPr lang="en-US" altLang="zh-CN" sz="2800" smtClean="0">
                <a:solidFill>
                  <a:srgbClr val="0000FF"/>
                </a:solidFill>
              </a:rPr>
              <a:t>S</a:t>
            </a:r>
            <a:r>
              <a:rPr lang="zh-CN" altLang="en-US" sz="2800" smtClean="0">
                <a:solidFill>
                  <a:srgbClr val="0000FF"/>
                </a:solidFill>
              </a:rPr>
              <a:t>看做所有命题的集合）</a:t>
            </a:r>
          </a:p>
        </p:txBody>
      </p:sp>
      <p:sp>
        <p:nvSpPr>
          <p:cNvPr id="16387" name="内容占位符 2"/>
          <p:cNvSpPr>
            <a:spLocks noGrp="1"/>
          </p:cNvSpPr>
          <p:nvPr>
            <p:ph idx="1"/>
          </p:nvPr>
        </p:nvSpPr>
        <p:spPr>
          <a:xfrm>
            <a:off x="531813" y="1052513"/>
            <a:ext cx="8301037" cy="5545137"/>
          </a:xfrm>
        </p:spPr>
        <p:txBody>
          <a:bodyPr/>
          <a:lstStyle/>
          <a:p>
            <a:pPr>
              <a:buClr>
                <a:srgbClr val="3333CC"/>
              </a:buClr>
              <a:buFont typeface="Wingdings" panose="05000000000000000000" pitchFamily="2" charset="2"/>
              <a:buNone/>
              <a:defRPr/>
            </a:pPr>
            <a:r>
              <a:rPr lang="zh-CN" altLang="en-US" sz="2800" b="1" dirty="0" smtClean="0">
                <a:solidFill>
                  <a:srgbClr val="000000"/>
                </a:solidFill>
              </a:rPr>
              <a:t>对</a:t>
            </a:r>
            <a:r>
              <a:rPr lang="zh-CN" altLang="en-US" sz="2800" b="1" dirty="0" smtClean="0">
                <a:solidFill>
                  <a:srgbClr val="000000"/>
                </a:solidFill>
                <a:sym typeface="Symbol" panose="05050102010706020507" pitchFamily="18" charset="2"/>
              </a:rPr>
              <a:t></a:t>
            </a:r>
            <a:r>
              <a:rPr lang="en-US" altLang="zh-CN" sz="2800" b="1" dirty="0" smtClean="0">
                <a:solidFill>
                  <a:srgbClr val="000000"/>
                </a:solidFill>
                <a:sym typeface="Symbol" panose="05050102010706020507" pitchFamily="18" charset="2"/>
              </a:rPr>
              <a:t>A,B,C∈</a:t>
            </a:r>
            <a:r>
              <a:rPr lang="en-US" altLang="zh-CN" sz="2800" b="1" dirty="0" smtClean="0">
                <a:solidFill>
                  <a:srgbClr val="000000"/>
                </a:solidFill>
              </a:rPr>
              <a:t>S</a:t>
            </a:r>
            <a:r>
              <a:rPr lang="zh-CN" altLang="en-US" sz="2800" b="1" dirty="0" smtClean="0">
                <a:solidFill>
                  <a:srgbClr val="000000"/>
                </a:solidFill>
              </a:rPr>
              <a:t>，运算∧，∨满足：</a:t>
            </a:r>
            <a:r>
              <a:rPr lang="zh-CN" altLang="en-US" sz="2800" b="1" dirty="0" smtClean="0">
                <a:solidFill>
                  <a:srgbClr val="000000"/>
                </a:solidFill>
                <a:cs typeface="Times New Roman" panose="02020603050405020304" pitchFamily="18" charset="0"/>
              </a:rPr>
              <a:t> </a:t>
            </a:r>
          </a:p>
          <a:p>
            <a:pPr algn="just">
              <a:buClr>
                <a:srgbClr val="0000FF"/>
              </a:buClr>
              <a:buFont typeface="Wingdings" panose="05000000000000000000" pitchFamily="2" charset="2"/>
              <a:buChar char="v"/>
              <a:defRPr/>
            </a:pPr>
            <a:r>
              <a:rPr lang="zh-CN" altLang="en-US" sz="2800" b="1" dirty="0" smtClean="0">
                <a:solidFill>
                  <a:srgbClr val="000000"/>
                </a:solidFill>
              </a:rPr>
              <a:t>等幂律  </a:t>
            </a:r>
            <a:r>
              <a:rPr lang="en-US" altLang="zh-CN" sz="2800" b="1" dirty="0" smtClean="0">
                <a:solidFill>
                  <a:srgbClr val="000000"/>
                </a:solidFill>
              </a:rPr>
              <a:t>A∧A = A</a:t>
            </a:r>
            <a:r>
              <a:rPr lang="zh-CN" altLang="en-US" sz="2800" b="1" dirty="0" smtClean="0">
                <a:solidFill>
                  <a:srgbClr val="000000"/>
                </a:solidFill>
              </a:rPr>
              <a:t>，      </a:t>
            </a:r>
            <a:r>
              <a:rPr lang="en-US" altLang="zh-CN" sz="2800" b="1" dirty="0" smtClean="0">
                <a:solidFill>
                  <a:srgbClr val="000000"/>
                </a:solidFill>
              </a:rPr>
              <a:t>A∨A = A</a:t>
            </a:r>
            <a:r>
              <a:rPr lang="zh-CN" altLang="en-US" sz="2800" b="1" dirty="0" smtClean="0">
                <a:solidFill>
                  <a:srgbClr val="000000"/>
                </a:solidFill>
              </a:rPr>
              <a:t>， ，</a:t>
            </a:r>
          </a:p>
          <a:p>
            <a:pPr algn="just">
              <a:buClr>
                <a:srgbClr val="0000FF"/>
              </a:buClr>
              <a:buFont typeface="Wingdings" panose="05000000000000000000" pitchFamily="2" charset="2"/>
              <a:buChar char="v"/>
              <a:defRPr/>
            </a:pPr>
            <a:r>
              <a:rPr lang="zh-CN" altLang="en-US" sz="2800" b="1" dirty="0" smtClean="0">
                <a:solidFill>
                  <a:srgbClr val="000000"/>
                </a:solidFill>
              </a:rPr>
              <a:t>交换律  </a:t>
            </a:r>
            <a:r>
              <a:rPr lang="en-US" altLang="zh-CN" sz="2800" b="1" dirty="0" smtClean="0">
                <a:solidFill>
                  <a:srgbClr val="000000"/>
                </a:solidFill>
              </a:rPr>
              <a:t>A∧B = B∧A</a:t>
            </a:r>
            <a:r>
              <a:rPr lang="zh-CN" altLang="en-US" sz="2800" b="1" dirty="0" smtClean="0">
                <a:solidFill>
                  <a:srgbClr val="000000"/>
                </a:solidFill>
              </a:rPr>
              <a:t>，</a:t>
            </a:r>
            <a:r>
              <a:rPr lang="en-US" altLang="zh-CN" sz="2800" b="1" dirty="0" smtClean="0">
                <a:solidFill>
                  <a:srgbClr val="000000"/>
                </a:solidFill>
              </a:rPr>
              <a:t>A∨B = B∨A  </a:t>
            </a:r>
          </a:p>
          <a:p>
            <a:pPr algn="just">
              <a:buClr>
                <a:srgbClr val="0000FF"/>
              </a:buClr>
              <a:buFont typeface="Wingdings" panose="05000000000000000000" pitchFamily="2" charset="2"/>
              <a:buChar char="v"/>
              <a:defRPr/>
            </a:pPr>
            <a:r>
              <a:rPr lang="zh-CN" altLang="en-US" sz="2800" b="1" dirty="0" smtClean="0">
                <a:solidFill>
                  <a:srgbClr val="000000"/>
                </a:solidFill>
              </a:rPr>
              <a:t>结合律  </a:t>
            </a:r>
            <a:r>
              <a:rPr lang="en-US" altLang="zh-CN" sz="2800" b="1" dirty="0" smtClean="0">
                <a:solidFill>
                  <a:srgbClr val="000000"/>
                </a:solidFill>
              </a:rPr>
              <a:t>A∧</a:t>
            </a:r>
            <a:r>
              <a:rPr lang="zh-CN" altLang="en-US" sz="2800" b="1" dirty="0" smtClean="0">
                <a:solidFill>
                  <a:srgbClr val="000000"/>
                </a:solidFill>
              </a:rPr>
              <a:t>（</a:t>
            </a:r>
            <a:r>
              <a:rPr lang="en-US" altLang="zh-CN" sz="2800" b="1" dirty="0" smtClean="0">
                <a:solidFill>
                  <a:srgbClr val="000000"/>
                </a:solidFill>
              </a:rPr>
              <a:t>B∧C</a:t>
            </a:r>
            <a:r>
              <a:rPr lang="zh-CN" altLang="en-US" sz="2800" b="1" dirty="0" smtClean="0">
                <a:solidFill>
                  <a:srgbClr val="000000"/>
                </a:solidFill>
              </a:rPr>
              <a:t>）</a:t>
            </a:r>
            <a:r>
              <a:rPr lang="en-US" altLang="zh-CN" sz="2800" b="1" dirty="0" smtClean="0">
                <a:solidFill>
                  <a:srgbClr val="000000"/>
                </a:solidFill>
              </a:rPr>
              <a:t>=</a:t>
            </a:r>
            <a:r>
              <a:rPr lang="zh-CN" altLang="en-US" sz="2800" b="1" dirty="0" smtClean="0">
                <a:solidFill>
                  <a:srgbClr val="000000"/>
                </a:solidFill>
              </a:rPr>
              <a:t>（</a:t>
            </a:r>
            <a:r>
              <a:rPr lang="en-US" altLang="zh-CN" sz="2800" b="1" dirty="0" smtClean="0">
                <a:solidFill>
                  <a:srgbClr val="000000"/>
                </a:solidFill>
              </a:rPr>
              <a:t>A∧B</a:t>
            </a:r>
            <a:r>
              <a:rPr lang="zh-CN" altLang="en-US" sz="2800" b="1" dirty="0" smtClean="0">
                <a:solidFill>
                  <a:srgbClr val="000000"/>
                </a:solidFill>
              </a:rPr>
              <a:t>）∧</a:t>
            </a:r>
            <a:r>
              <a:rPr lang="en-US" altLang="zh-CN" sz="2800" b="1" dirty="0" smtClean="0">
                <a:solidFill>
                  <a:srgbClr val="000000"/>
                </a:solidFill>
              </a:rPr>
              <a:t>C</a:t>
            </a:r>
            <a:r>
              <a:rPr lang="zh-CN" altLang="en-US" sz="2800" b="1" dirty="0" smtClean="0">
                <a:solidFill>
                  <a:srgbClr val="000000"/>
                </a:solidFill>
              </a:rPr>
              <a:t>，</a:t>
            </a:r>
          </a:p>
          <a:p>
            <a:pPr algn="just">
              <a:buClr>
                <a:srgbClr val="0000FF"/>
              </a:buClr>
              <a:buFont typeface="Wingdings" panose="05000000000000000000" pitchFamily="2" charset="2"/>
              <a:buNone/>
              <a:defRPr/>
            </a:pPr>
            <a:r>
              <a:rPr lang="zh-CN" altLang="en-US" sz="2800" b="1" dirty="0" smtClean="0">
                <a:solidFill>
                  <a:srgbClr val="000000"/>
                </a:solidFill>
              </a:rPr>
              <a:t>                 </a:t>
            </a:r>
            <a:r>
              <a:rPr lang="en-US" altLang="zh-CN" sz="2800" b="1" dirty="0" smtClean="0">
                <a:solidFill>
                  <a:srgbClr val="000000"/>
                </a:solidFill>
              </a:rPr>
              <a:t>A∨</a:t>
            </a:r>
            <a:r>
              <a:rPr lang="zh-CN" altLang="en-US" sz="2800" b="1" dirty="0" smtClean="0">
                <a:solidFill>
                  <a:srgbClr val="000000"/>
                </a:solidFill>
              </a:rPr>
              <a:t>（</a:t>
            </a:r>
            <a:r>
              <a:rPr lang="en-US" altLang="zh-CN" sz="2800" b="1" dirty="0" smtClean="0">
                <a:solidFill>
                  <a:srgbClr val="000000"/>
                </a:solidFill>
              </a:rPr>
              <a:t>B∨C</a:t>
            </a:r>
            <a:r>
              <a:rPr lang="zh-CN" altLang="en-US" sz="2800" b="1" dirty="0" smtClean="0">
                <a:solidFill>
                  <a:srgbClr val="000000"/>
                </a:solidFill>
              </a:rPr>
              <a:t>） </a:t>
            </a:r>
            <a:r>
              <a:rPr lang="en-US" altLang="zh-CN" sz="2800" b="1" dirty="0" smtClean="0">
                <a:solidFill>
                  <a:srgbClr val="000000"/>
                </a:solidFill>
              </a:rPr>
              <a:t>= </a:t>
            </a:r>
            <a:r>
              <a:rPr lang="zh-CN" altLang="en-US" sz="2800" b="1" dirty="0" smtClean="0">
                <a:solidFill>
                  <a:srgbClr val="000000"/>
                </a:solidFill>
              </a:rPr>
              <a:t>（</a:t>
            </a:r>
            <a:r>
              <a:rPr lang="en-US" altLang="zh-CN" sz="2800" b="1" dirty="0" smtClean="0">
                <a:solidFill>
                  <a:srgbClr val="000000"/>
                </a:solidFill>
              </a:rPr>
              <a:t>A∨B</a:t>
            </a:r>
            <a:r>
              <a:rPr lang="zh-CN" altLang="en-US" sz="2800" b="1" dirty="0" smtClean="0">
                <a:solidFill>
                  <a:srgbClr val="000000"/>
                </a:solidFill>
              </a:rPr>
              <a:t>）∨</a:t>
            </a:r>
            <a:r>
              <a:rPr lang="en-US" altLang="zh-CN" sz="2800" b="1" dirty="0" smtClean="0">
                <a:solidFill>
                  <a:srgbClr val="000000"/>
                </a:solidFill>
              </a:rPr>
              <a:t>C    </a:t>
            </a:r>
          </a:p>
          <a:p>
            <a:pPr algn="just">
              <a:buClr>
                <a:srgbClr val="0000FF"/>
              </a:buClr>
              <a:buFont typeface="Wingdings" panose="05000000000000000000" pitchFamily="2" charset="2"/>
              <a:buChar char="v"/>
              <a:defRPr/>
            </a:pPr>
            <a:r>
              <a:rPr lang="zh-CN" altLang="en-US" sz="2800" b="1" dirty="0" smtClean="0">
                <a:solidFill>
                  <a:srgbClr val="000000"/>
                </a:solidFill>
              </a:rPr>
              <a:t>分配律  </a:t>
            </a:r>
            <a:r>
              <a:rPr lang="en-US" altLang="zh-CN" sz="2800" b="1" dirty="0" smtClean="0">
                <a:solidFill>
                  <a:srgbClr val="000000"/>
                </a:solidFill>
              </a:rPr>
              <a:t>A∧(B∨C)=(A∧B)∨(A∧C)</a:t>
            </a:r>
            <a:r>
              <a:rPr lang="zh-CN" altLang="en-US" sz="2800" b="1" dirty="0" smtClean="0">
                <a:solidFill>
                  <a:srgbClr val="000000"/>
                </a:solidFill>
              </a:rPr>
              <a:t>，</a:t>
            </a:r>
          </a:p>
          <a:p>
            <a:pPr algn="just">
              <a:buClr>
                <a:srgbClr val="0000FF"/>
              </a:buClr>
              <a:buFont typeface="Wingdings" panose="05000000000000000000" pitchFamily="2" charset="2"/>
              <a:buNone/>
              <a:defRPr/>
            </a:pPr>
            <a:r>
              <a:rPr lang="zh-CN" altLang="en-US" sz="2800" b="1" dirty="0" smtClean="0">
                <a:solidFill>
                  <a:srgbClr val="000000"/>
                </a:solidFill>
              </a:rPr>
              <a:t>     </a:t>
            </a:r>
            <a:r>
              <a:rPr lang="en-US" altLang="zh-CN" sz="2800" b="1" dirty="0" smtClean="0">
                <a:solidFill>
                  <a:srgbClr val="000000"/>
                </a:solidFill>
              </a:rPr>
              <a:t>A∨</a:t>
            </a:r>
            <a:r>
              <a:rPr lang="zh-CN" altLang="en-US" sz="2800" b="1" dirty="0" smtClean="0">
                <a:solidFill>
                  <a:srgbClr val="000000"/>
                </a:solidFill>
              </a:rPr>
              <a:t>（</a:t>
            </a:r>
            <a:r>
              <a:rPr lang="en-US" altLang="zh-CN" sz="2800" b="1" dirty="0" smtClean="0">
                <a:solidFill>
                  <a:srgbClr val="000000"/>
                </a:solidFill>
              </a:rPr>
              <a:t>B∧C</a:t>
            </a:r>
            <a:r>
              <a:rPr lang="zh-CN" altLang="en-US" sz="2800" b="1" dirty="0" smtClean="0">
                <a:solidFill>
                  <a:srgbClr val="000000"/>
                </a:solidFill>
              </a:rPr>
              <a:t>） </a:t>
            </a:r>
            <a:r>
              <a:rPr lang="en-US" altLang="zh-CN" sz="2800" b="1" dirty="0" smtClean="0">
                <a:solidFill>
                  <a:srgbClr val="000000"/>
                </a:solidFill>
              </a:rPr>
              <a:t>= </a:t>
            </a:r>
            <a:r>
              <a:rPr lang="zh-CN" altLang="en-US" sz="2800" b="1" dirty="0" smtClean="0">
                <a:solidFill>
                  <a:srgbClr val="000000"/>
                </a:solidFill>
              </a:rPr>
              <a:t>（</a:t>
            </a:r>
            <a:r>
              <a:rPr lang="en-US" altLang="zh-CN" sz="2800" b="1" dirty="0" smtClean="0">
                <a:solidFill>
                  <a:srgbClr val="000000"/>
                </a:solidFill>
              </a:rPr>
              <a:t>A∨B</a:t>
            </a:r>
            <a:r>
              <a:rPr lang="zh-CN" altLang="en-US" sz="2800" b="1" dirty="0" smtClean="0">
                <a:solidFill>
                  <a:srgbClr val="000000"/>
                </a:solidFill>
              </a:rPr>
              <a:t>） ∧（</a:t>
            </a:r>
            <a:r>
              <a:rPr lang="en-US" altLang="zh-CN" sz="2800" b="1" dirty="0" smtClean="0">
                <a:solidFill>
                  <a:srgbClr val="000000"/>
                </a:solidFill>
              </a:rPr>
              <a:t>A∨C</a:t>
            </a:r>
            <a:r>
              <a:rPr lang="zh-CN" altLang="en-US" sz="2800" b="1" dirty="0" smtClean="0">
                <a:solidFill>
                  <a:srgbClr val="000000"/>
                </a:solidFill>
              </a:rPr>
              <a:t>）  </a:t>
            </a:r>
          </a:p>
          <a:p>
            <a:pPr algn="just">
              <a:buClr>
                <a:srgbClr val="0000FF"/>
              </a:buClr>
              <a:buFont typeface="Wingdings" panose="05000000000000000000" pitchFamily="2" charset="2"/>
              <a:buChar char="v"/>
              <a:defRPr/>
            </a:pPr>
            <a:r>
              <a:rPr lang="zh-CN" altLang="en-US" sz="2800" b="1" dirty="0" smtClean="0">
                <a:solidFill>
                  <a:srgbClr val="000000"/>
                </a:solidFill>
              </a:rPr>
              <a:t>吸收律  </a:t>
            </a:r>
            <a:r>
              <a:rPr lang="en-US" altLang="zh-CN" sz="2800" b="1" dirty="0" smtClean="0">
                <a:solidFill>
                  <a:srgbClr val="000000"/>
                </a:solidFill>
              </a:rPr>
              <a:t>A∧(A∨B)=A</a:t>
            </a:r>
            <a:r>
              <a:rPr lang="zh-CN" altLang="en-US" sz="2800" b="1" dirty="0" smtClean="0">
                <a:solidFill>
                  <a:srgbClr val="000000"/>
                </a:solidFill>
              </a:rPr>
              <a:t>，</a:t>
            </a:r>
            <a:r>
              <a:rPr lang="en-US" altLang="zh-CN" sz="2800" b="1" dirty="0" smtClean="0">
                <a:solidFill>
                  <a:srgbClr val="000000"/>
                </a:solidFill>
              </a:rPr>
              <a:t>A∨</a:t>
            </a:r>
            <a:r>
              <a:rPr lang="zh-CN" altLang="en-US" sz="2800" b="1" dirty="0" smtClean="0">
                <a:solidFill>
                  <a:srgbClr val="000000"/>
                </a:solidFill>
              </a:rPr>
              <a:t>（</a:t>
            </a:r>
            <a:r>
              <a:rPr lang="en-US" altLang="zh-CN" sz="2800" b="1" dirty="0" smtClean="0">
                <a:solidFill>
                  <a:srgbClr val="000000"/>
                </a:solidFill>
              </a:rPr>
              <a:t>A∧B</a:t>
            </a:r>
            <a:r>
              <a:rPr lang="zh-CN" altLang="en-US" sz="2800" b="1" dirty="0" smtClean="0">
                <a:solidFill>
                  <a:srgbClr val="000000"/>
                </a:solidFill>
              </a:rPr>
              <a:t>）</a:t>
            </a:r>
            <a:r>
              <a:rPr lang="en-US" altLang="zh-CN" sz="2800" b="1" dirty="0" smtClean="0">
                <a:solidFill>
                  <a:srgbClr val="000000"/>
                </a:solidFill>
              </a:rPr>
              <a:t>=A</a:t>
            </a:r>
            <a:r>
              <a:rPr lang="zh-CN" altLang="en-US" sz="2800" b="1" dirty="0" smtClean="0">
                <a:solidFill>
                  <a:srgbClr val="000000"/>
                </a:solidFill>
              </a:rPr>
              <a:t>， </a:t>
            </a:r>
          </a:p>
          <a:p>
            <a:pPr algn="just">
              <a:buClr>
                <a:srgbClr val="0000FF"/>
              </a:buClr>
              <a:buFont typeface="Wingdings" panose="05000000000000000000" pitchFamily="2" charset="2"/>
              <a:buNone/>
              <a:defRPr/>
            </a:pPr>
            <a:r>
              <a:rPr lang="zh-CN" altLang="en-US" sz="2800" b="1" dirty="0" smtClean="0">
                <a:solidFill>
                  <a:srgbClr val="000000"/>
                </a:solidFill>
              </a:rPr>
              <a:t>若</a:t>
            </a:r>
            <a:r>
              <a:rPr lang="zh-CN" altLang="en-US" sz="2800" b="1" dirty="0" smtClean="0">
                <a:solidFill>
                  <a:srgbClr val="000000"/>
                </a:solidFill>
                <a:latin typeface="+mn-ea"/>
              </a:rPr>
              <a:t>引</a:t>
            </a:r>
            <a:r>
              <a:rPr lang="zh-CN" altLang="en-US" sz="2800" b="1" dirty="0" smtClean="0">
                <a:solidFill>
                  <a:srgbClr val="000000"/>
                </a:solidFill>
              </a:rPr>
              <a:t>进否定</a:t>
            </a:r>
            <a:r>
              <a:rPr lang="zh-CN" altLang="en-US" sz="2800" b="1" dirty="0" smtClean="0">
                <a:solidFill>
                  <a:srgbClr val="000000"/>
                </a:solidFill>
                <a:sym typeface="Symbol" panose="05050102010706020507" pitchFamily="18" charset="2"/>
              </a:rPr>
              <a:t></a:t>
            </a:r>
            <a:r>
              <a:rPr lang="zh-CN" altLang="en-US" sz="2800" b="1" dirty="0" smtClean="0">
                <a:solidFill>
                  <a:srgbClr val="000000"/>
                </a:solidFill>
              </a:rPr>
              <a:t>的概念，有</a:t>
            </a:r>
            <a:r>
              <a:rPr lang="en-US" altLang="zh-CN" sz="2800" b="1" dirty="0" smtClean="0">
                <a:solidFill>
                  <a:srgbClr val="000000"/>
                </a:solidFill>
              </a:rPr>
              <a:t>De Morgan</a:t>
            </a:r>
            <a:r>
              <a:rPr lang="zh-CN" altLang="en-US" sz="2800" b="1" dirty="0" smtClean="0">
                <a:solidFill>
                  <a:srgbClr val="000000"/>
                </a:solidFill>
              </a:rPr>
              <a:t>定律</a:t>
            </a:r>
            <a:r>
              <a:rPr lang="en-US" altLang="zh-CN" sz="2800" b="1" dirty="0" smtClean="0">
                <a:solidFill>
                  <a:srgbClr val="000000"/>
                </a:solidFill>
              </a:rPr>
              <a:t>:</a:t>
            </a:r>
          </a:p>
          <a:p>
            <a:pPr algn="ctr">
              <a:buClr>
                <a:srgbClr val="0000FF"/>
              </a:buClr>
              <a:buFont typeface="Wingdings" panose="05000000000000000000" pitchFamily="2" charset="2"/>
              <a:buNone/>
              <a:defRPr/>
            </a:pPr>
            <a:r>
              <a:rPr lang="en-US" altLang="zh-CN" sz="2800" b="1" dirty="0" smtClean="0">
                <a:solidFill>
                  <a:srgbClr val="000000"/>
                </a:solidFill>
                <a:sym typeface="Symbol" panose="05050102010706020507" pitchFamily="18" charset="2"/>
              </a:rPr>
              <a:t>(</a:t>
            </a:r>
            <a:r>
              <a:rPr lang="en-US" altLang="zh-CN" sz="2800" b="1" dirty="0" smtClean="0">
                <a:solidFill>
                  <a:srgbClr val="000000"/>
                </a:solidFill>
              </a:rPr>
              <a:t>A∧B </a:t>
            </a:r>
            <a:r>
              <a:rPr lang="en-US" altLang="zh-CN" sz="2800" b="1" dirty="0" smtClean="0">
                <a:solidFill>
                  <a:srgbClr val="000000"/>
                </a:solidFill>
                <a:sym typeface="Symbol" panose="05050102010706020507" pitchFamily="18" charset="2"/>
              </a:rPr>
              <a:t>)= </a:t>
            </a:r>
            <a:r>
              <a:rPr lang="en-US" altLang="zh-CN" sz="2800" b="1" dirty="0" smtClean="0">
                <a:solidFill>
                  <a:srgbClr val="000000"/>
                </a:solidFill>
              </a:rPr>
              <a:t>A∨</a:t>
            </a:r>
            <a:r>
              <a:rPr lang="en-US" altLang="zh-CN" sz="2800" b="1" dirty="0" smtClean="0">
                <a:solidFill>
                  <a:srgbClr val="000000"/>
                </a:solidFill>
                <a:sym typeface="Symbol" panose="05050102010706020507" pitchFamily="18" charset="2"/>
              </a:rPr>
              <a:t></a:t>
            </a:r>
            <a:r>
              <a:rPr lang="en-US" altLang="zh-CN" sz="2800" b="1" dirty="0" smtClean="0">
                <a:solidFill>
                  <a:srgbClr val="000000"/>
                </a:solidFill>
              </a:rPr>
              <a:t>B, </a:t>
            </a:r>
            <a:r>
              <a:rPr lang="en-US" altLang="zh-CN" sz="2800" b="1" dirty="0" smtClean="0">
                <a:solidFill>
                  <a:srgbClr val="000000"/>
                </a:solidFill>
                <a:sym typeface="Symbol" panose="05050102010706020507" pitchFamily="18" charset="2"/>
              </a:rPr>
              <a:t>(</a:t>
            </a:r>
            <a:r>
              <a:rPr lang="en-US" altLang="zh-CN" sz="2800" b="1" dirty="0" smtClean="0">
                <a:solidFill>
                  <a:srgbClr val="000000"/>
                </a:solidFill>
              </a:rPr>
              <a:t>A∨B </a:t>
            </a:r>
            <a:r>
              <a:rPr lang="en-US" altLang="zh-CN" sz="2800" b="1" dirty="0" smtClean="0">
                <a:solidFill>
                  <a:srgbClr val="000000"/>
                </a:solidFill>
                <a:sym typeface="Symbol" panose="05050102010706020507" pitchFamily="18" charset="2"/>
              </a:rPr>
              <a:t>)= </a:t>
            </a:r>
            <a:r>
              <a:rPr lang="en-US" altLang="zh-CN" sz="2800" b="1" dirty="0" smtClean="0">
                <a:solidFill>
                  <a:srgbClr val="000000"/>
                </a:solidFill>
              </a:rPr>
              <a:t>A∧</a:t>
            </a:r>
            <a:r>
              <a:rPr lang="en-US" altLang="zh-CN" sz="2800" b="1" dirty="0" smtClean="0">
                <a:solidFill>
                  <a:srgbClr val="000000"/>
                </a:solidFill>
                <a:sym typeface="Symbol" panose="05050102010706020507" pitchFamily="18" charset="2"/>
              </a:rPr>
              <a:t></a:t>
            </a:r>
            <a:r>
              <a:rPr lang="en-US" altLang="zh-CN" sz="2800" b="1" dirty="0" smtClean="0">
                <a:solidFill>
                  <a:srgbClr val="000000"/>
                </a:solidFill>
              </a:rPr>
              <a:t>B, </a:t>
            </a:r>
          </a:p>
          <a:p>
            <a:pPr>
              <a:defRPr/>
            </a:pPr>
            <a:endParaRPr lang="zh-CN" altLang="en-US" dirty="0" smtClean="0"/>
          </a:p>
        </p:txBody>
      </p:sp>
      <p:sp>
        <p:nvSpPr>
          <p:cNvPr id="256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880D9A6B-BD85-4D5F-B93A-BDEF6F40A9B5}" type="slidenum">
              <a:rPr lang="en-US" altLang="ko-KR" sz="1400" smtClean="0">
                <a:latin typeface="-윤명조140" pitchFamily="18" charset="-127"/>
                <a:ea typeface="-윤명조140" pitchFamily="18" charset="-127"/>
              </a:rPr>
              <a:pPr/>
              <a:t>10</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p:txBody>
          <a:bodyPr/>
          <a:lstStyle/>
          <a:p>
            <a:r>
              <a:rPr lang="zh-CN" altLang="en-US" smtClean="0">
                <a:solidFill>
                  <a:srgbClr val="0000FF"/>
                </a:solidFill>
              </a:rPr>
              <a:t>关于近世代数</a:t>
            </a:r>
          </a:p>
        </p:txBody>
      </p:sp>
      <p:sp>
        <p:nvSpPr>
          <p:cNvPr id="3" name="内容占位符 2"/>
          <p:cNvSpPr>
            <a:spLocks noGrp="1"/>
          </p:cNvSpPr>
          <p:nvPr>
            <p:ph idx="1"/>
          </p:nvPr>
        </p:nvSpPr>
        <p:spPr>
          <a:xfrm>
            <a:off x="468313" y="1476375"/>
            <a:ext cx="8394700" cy="4572000"/>
          </a:xfrm>
        </p:spPr>
        <p:txBody>
          <a:bodyPr/>
          <a:lstStyle/>
          <a:p>
            <a:pPr>
              <a:defRPr/>
            </a:pPr>
            <a:r>
              <a:rPr lang="zh-CN" altLang="en-US" sz="3200" b="1" dirty="0" smtClean="0">
                <a:latin typeface="楷体" panose="02010609060101010101" pitchFamily="49" charset="-122"/>
                <a:ea typeface="楷体" panose="02010609060101010101" pitchFamily="49" charset="-122"/>
                <a:cs typeface="Arial Unicode MS" panose="020B0604020202020204" pitchFamily="34" charset="-122"/>
              </a:rPr>
              <a:t>近世代数引入</a:t>
            </a:r>
            <a:endParaRPr lang="en-US" altLang="zh-CN" sz="3200" b="1" dirty="0" smtClean="0">
              <a:latin typeface="楷体" panose="02010609060101010101" pitchFamily="49" charset="-122"/>
              <a:ea typeface="楷体" panose="02010609060101010101" pitchFamily="49" charset="-122"/>
              <a:cs typeface="Arial Unicode MS" panose="020B0604020202020204" pitchFamily="34" charset="-122"/>
            </a:endParaRPr>
          </a:p>
          <a:p>
            <a:pPr marL="0" indent="0">
              <a:buFont typeface="Wingdings" panose="05000000000000000000" pitchFamily="2" charset="2"/>
              <a:buNone/>
              <a:defRPr/>
            </a:pPr>
            <a:r>
              <a:rPr lang="zh-CN" altLang="en-US" sz="3200" b="1" dirty="0" smtClean="0">
                <a:latin typeface="楷体" panose="02010609060101010101" pitchFamily="49" charset="-122"/>
                <a:ea typeface="楷体" panose="02010609060101010101" pitchFamily="49" charset="-122"/>
                <a:cs typeface="Arial Unicode MS" panose="020B0604020202020204" pitchFamily="34" charset="-122"/>
              </a:rPr>
              <a:t>不考</a:t>
            </a:r>
            <a:r>
              <a:rPr lang="zh-CN" altLang="en-US" sz="3200" b="1" dirty="0">
                <a:latin typeface="楷体" panose="02010609060101010101" pitchFamily="49" charset="-122"/>
                <a:ea typeface="楷体" panose="02010609060101010101" pitchFamily="49" charset="-122"/>
                <a:cs typeface="Arial Unicode MS" panose="020B0604020202020204" pitchFamily="34" charset="-122"/>
              </a:rPr>
              <a:t>虑</a:t>
            </a:r>
            <a:r>
              <a:rPr lang="zh-CN" altLang="en-US" sz="3200" b="1" dirty="0" smtClean="0">
                <a:latin typeface="楷体" panose="02010609060101010101" pitchFamily="49" charset="-122"/>
                <a:ea typeface="楷体" panose="02010609060101010101" pitchFamily="49" charset="-122"/>
                <a:cs typeface="Arial Unicode MS" panose="020B0604020202020204" pitchFamily="34" charset="-122"/>
              </a:rPr>
              <a:t>对象集合的具体特性，不考虑对象集合上</a:t>
            </a:r>
            <a:r>
              <a:rPr lang="zh-CN" altLang="en-US" sz="3200" b="1" dirty="0">
                <a:latin typeface="楷体" panose="02010609060101010101" pitchFamily="49" charset="-122"/>
                <a:ea typeface="楷体" panose="02010609060101010101" pitchFamily="49" charset="-122"/>
                <a:cs typeface="Arial Unicode MS" panose="020B0604020202020204" pitchFamily="34" charset="-122"/>
              </a:rPr>
              <a:t>运算的</a:t>
            </a:r>
            <a:r>
              <a:rPr lang="zh-CN" altLang="en-US" sz="3200" b="1" dirty="0" smtClean="0">
                <a:latin typeface="楷体" panose="02010609060101010101" pitchFamily="49" charset="-122"/>
                <a:ea typeface="楷体" panose="02010609060101010101" pitchFamily="49" charset="-122"/>
                <a:cs typeface="Arial Unicode MS" panose="020B0604020202020204" pitchFamily="34" charset="-122"/>
              </a:rPr>
              <a:t>具体意义，按照运算所遵循的一般定律（交换律、结合律、分配律等），对数学结构分类研究，是近世代数的基</a:t>
            </a:r>
            <a:r>
              <a:rPr lang="zh-CN" altLang="en-US" sz="3200" dirty="0" smtClean="0">
                <a:latin typeface="楷体" panose="02010609060101010101" pitchFamily="49" charset="-122"/>
                <a:ea typeface="楷体" panose="02010609060101010101" pitchFamily="49" charset="-122"/>
                <a:cs typeface="Arial Unicode MS" panose="020B0604020202020204" pitchFamily="34" charset="-122"/>
              </a:rPr>
              <a:t>本</a:t>
            </a:r>
            <a:r>
              <a:rPr lang="zh-CN" altLang="en-US" sz="3200" b="1" dirty="0" smtClean="0">
                <a:latin typeface="楷体" panose="02010609060101010101" pitchFamily="49" charset="-122"/>
                <a:ea typeface="楷体" panose="02010609060101010101" pitchFamily="49" charset="-122"/>
                <a:cs typeface="Arial Unicode MS" panose="020B0604020202020204" pitchFamily="34" charset="-122"/>
              </a:rPr>
              <a:t>内容。</a:t>
            </a:r>
          </a:p>
          <a:p>
            <a:pPr>
              <a:defRPr/>
            </a:pPr>
            <a:endParaRPr lang="zh-CN" altLang="en-US" sz="3200" dirty="0">
              <a:latin typeface="楷体" panose="02010609060101010101" pitchFamily="49" charset="-122"/>
              <a:ea typeface="楷体" panose="02010609060101010101" pitchFamily="49" charset="-122"/>
              <a:cs typeface="+mn-cs"/>
            </a:endParaRPr>
          </a:p>
        </p:txBody>
      </p:sp>
      <p:sp>
        <p:nvSpPr>
          <p:cNvPr id="266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3D32CD97-D385-46AD-9FD9-625E561B9946}" type="slidenum">
              <a:rPr lang="en-US" altLang="ko-KR" sz="1400" smtClean="0">
                <a:latin typeface="-윤명조140" pitchFamily="18" charset="-127"/>
                <a:ea typeface="-윤명조140" pitchFamily="18" charset="-127"/>
              </a:rPr>
              <a:pPr/>
              <a:t>11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412875"/>
            <a:ext cx="8569325" cy="5256213"/>
          </a:xfrm>
        </p:spPr>
        <p:txBody>
          <a:bodyPr/>
          <a:lstStyle/>
          <a:p>
            <a:pPr eaLnBrk="1" hangingPunct="1">
              <a:lnSpc>
                <a:spcPct val="110000"/>
              </a:lnSpc>
              <a:spcBef>
                <a:spcPts val="0"/>
              </a:spcBef>
              <a:defRPr/>
            </a:pPr>
            <a:r>
              <a:rPr lang="zh-CN" altLang="en-US" sz="3000" b="1" dirty="0" smtClean="0">
                <a:ea typeface="楷体" panose="02010609060101010101" pitchFamily="49" charset="-122"/>
                <a:cs typeface="+mn-cs"/>
              </a:rPr>
              <a:t>产生：</a:t>
            </a:r>
            <a:endParaRPr lang="en-US" altLang="zh-CN" sz="3000" b="1" dirty="0" smtClean="0">
              <a:ea typeface="楷体" panose="02010609060101010101" pitchFamily="49" charset="-122"/>
              <a:cs typeface="+mn-cs"/>
            </a:endParaRPr>
          </a:p>
          <a:p>
            <a:pPr marL="0" indent="0" eaLnBrk="1" hangingPunct="1">
              <a:lnSpc>
                <a:spcPct val="110000"/>
              </a:lnSpc>
              <a:spcBef>
                <a:spcPts val="0"/>
              </a:spcBef>
              <a:buFont typeface="Wingdings" panose="05000000000000000000" pitchFamily="2" charset="2"/>
              <a:buNone/>
              <a:defRPr/>
            </a:pPr>
            <a:r>
              <a:rPr lang="en-US" altLang="zh-CN" sz="3000" b="1" dirty="0" smtClean="0">
                <a:ea typeface="楷体" panose="02010609060101010101" pitchFamily="49" charset="-122"/>
                <a:cs typeface="+mn-cs"/>
              </a:rPr>
              <a:t>19</a:t>
            </a:r>
            <a:r>
              <a:rPr lang="zh-CN" altLang="en-US" sz="3000" b="1" dirty="0" smtClean="0">
                <a:ea typeface="楷体" panose="02010609060101010101" pitchFamily="49" charset="-122"/>
                <a:cs typeface="+mn-cs"/>
              </a:rPr>
              <a:t>世纪初，</a:t>
            </a:r>
            <a:r>
              <a:rPr lang="en-US" altLang="zh-CN" sz="3000" b="1" dirty="0" smtClean="0">
                <a:ea typeface="楷体" panose="02010609060101010101" pitchFamily="49" charset="-122"/>
                <a:cs typeface="+mn-cs"/>
              </a:rPr>
              <a:t> Galois</a:t>
            </a:r>
            <a:r>
              <a:rPr lang="zh-CN" altLang="en-US" sz="3000" b="1" dirty="0" smtClean="0">
                <a:ea typeface="楷体" panose="02010609060101010101" pitchFamily="49" charset="-122"/>
                <a:cs typeface="+mn-cs"/>
              </a:rPr>
              <a:t>应用群</a:t>
            </a:r>
            <a:r>
              <a:rPr lang="zh-CN" altLang="en-US" sz="3000" b="1" dirty="0">
                <a:ea typeface="楷体" panose="02010609060101010101" pitchFamily="49" charset="-122"/>
                <a:cs typeface="+mn-cs"/>
              </a:rPr>
              <a:t>的概念，证明五次以上方程无根式</a:t>
            </a:r>
            <a:r>
              <a:rPr lang="zh-CN" altLang="en-US" sz="3000" b="1" dirty="0" smtClean="0">
                <a:ea typeface="楷体" panose="02010609060101010101" pitchFamily="49" charset="-122"/>
                <a:cs typeface="+mn-cs"/>
              </a:rPr>
              <a:t>解。</a:t>
            </a:r>
            <a:endParaRPr lang="en-US" altLang="zh-CN" sz="3000" b="1" dirty="0" smtClean="0">
              <a:ea typeface="楷体" panose="02010609060101010101" pitchFamily="49" charset="-122"/>
              <a:cs typeface="+mn-cs"/>
            </a:endParaRPr>
          </a:p>
          <a:p>
            <a:pPr eaLnBrk="1" hangingPunct="1">
              <a:lnSpc>
                <a:spcPct val="110000"/>
              </a:lnSpc>
              <a:spcBef>
                <a:spcPts val="0"/>
              </a:spcBef>
              <a:defRPr/>
            </a:pPr>
            <a:r>
              <a:rPr lang="zh-CN" altLang="en-US" sz="3000" b="1" dirty="0" smtClean="0">
                <a:ea typeface="楷体" panose="02010609060101010101" pitchFamily="49" charset="-122"/>
                <a:cs typeface="+mn-cs"/>
              </a:rPr>
              <a:t>发展：</a:t>
            </a:r>
            <a:endParaRPr lang="en-US" altLang="zh-CN" sz="3000" b="1" dirty="0" smtClean="0">
              <a:ea typeface="楷体" panose="02010609060101010101" pitchFamily="49" charset="-122"/>
              <a:cs typeface="+mn-cs"/>
            </a:endParaRPr>
          </a:p>
          <a:p>
            <a:pPr marL="0" indent="0" eaLnBrk="1" hangingPunct="1">
              <a:lnSpc>
                <a:spcPct val="110000"/>
              </a:lnSpc>
              <a:spcBef>
                <a:spcPts val="0"/>
              </a:spcBef>
              <a:buFont typeface="Wingdings" panose="05000000000000000000" pitchFamily="2" charset="2"/>
              <a:buNone/>
              <a:defRPr/>
            </a:pPr>
            <a:r>
              <a:rPr lang="en-US" altLang="zh-CN" sz="3000" b="1" dirty="0" smtClean="0">
                <a:ea typeface="楷体" panose="02010609060101010101" pitchFamily="49" charset="-122"/>
                <a:cs typeface="+mn-cs"/>
              </a:rPr>
              <a:t>1911</a:t>
            </a:r>
            <a:r>
              <a:rPr lang="zh-CN" altLang="en-US" sz="3000" b="1" dirty="0" smtClean="0">
                <a:ea typeface="楷体" panose="02010609060101010101" pitchFamily="49" charset="-122"/>
                <a:cs typeface="+mn-cs"/>
              </a:rPr>
              <a:t>年</a:t>
            </a:r>
            <a:r>
              <a:rPr lang="zh-CN" altLang="en-US" sz="3000" b="1" dirty="0">
                <a:ea typeface="楷体" panose="02010609060101010101" pitchFamily="49" charset="-122"/>
                <a:cs typeface="+mn-cs"/>
              </a:rPr>
              <a:t>施泰尼茨（</a:t>
            </a:r>
            <a:r>
              <a:rPr lang="en-US" altLang="zh-CN" sz="3000" b="1" dirty="0">
                <a:ea typeface="楷体" panose="02010609060101010101" pitchFamily="49" charset="-122"/>
                <a:cs typeface="+mn-cs"/>
              </a:rPr>
              <a:t>Steinitz</a:t>
            </a:r>
            <a:r>
              <a:rPr lang="zh-CN" altLang="en-US" sz="3000" b="1" dirty="0">
                <a:ea typeface="楷体" panose="02010609060101010101" pitchFamily="49" charset="-122"/>
                <a:cs typeface="+mn-cs"/>
              </a:rPr>
              <a:t>，</a:t>
            </a:r>
            <a:r>
              <a:rPr lang="en-US" altLang="zh-CN" sz="3000" b="1" dirty="0">
                <a:ea typeface="楷体" panose="02010609060101010101" pitchFamily="49" charset="-122"/>
                <a:cs typeface="+mn-cs"/>
              </a:rPr>
              <a:t>1871~1928</a:t>
            </a:r>
            <a:r>
              <a:rPr lang="zh-CN" altLang="en-US" sz="3000" b="1" dirty="0" smtClean="0">
                <a:ea typeface="楷体" panose="02010609060101010101" pitchFamily="49" charset="-122"/>
                <a:cs typeface="+mn-cs"/>
              </a:rPr>
              <a:t>）发表</a:t>
            </a:r>
            <a:r>
              <a:rPr lang="en-US" altLang="zh-CN" sz="3000" b="1" dirty="0">
                <a:ea typeface="楷体" panose="02010609060101010101" pitchFamily="49" charset="-122"/>
                <a:cs typeface="+mn-cs"/>
              </a:rPr>
              <a:t>《</a:t>
            </a:r>
            <a:r>
              <a:rPr lang="zh-CN" altLang="en-US" sz="3000" b="1" dirty="0">
                <a:ea typeface="楷体" panose="02010609060101010101" pitchFamily="49" charset="-122"/>
                <a:cs typeface="+mn-cs"/>
              </a:rPr>
              <a:t>域的代数理论</a:t>
            </a:r>
            <a:r>
              <a:rPr lang="en-US" altLang="zh-CN" sz="3000" b="1" dirty="0" smtClean="0">
                <a:ea typeface="楷体" panose="02010609060101010101" pitchFamily="49" charset="-122"/>
                <a:cs typeface="+mn-cs"/>
              </a:rPr>
              <a:t>》, </a:t>
            </a:r>
            <a:r>
              <a:rPr lang="zh-CN" altLang="en-US" sz="3000" b="1" dirty="0" smtClean="0">
                <a:ea typeface="楷体" panose="02010609060101010101" pitchFamily="49" charset="-122"/>
                <a:cs typeface="+mn-cs"/>
              </a:rPr>
              <a:t>成为</a:t>
            </a:r>
            <a:r>
              <a:rPr lang="zh-CN" altLang="en-US" sz="3000" b="1" dirty="0">
                <a:ea typeface="楷体" panose="02010609060101010101" pitchFamily="49" charset="-122"/>
                <a:cs typeface="+mn-cs"/>
              </a:rPr>
              <a:t>抽象代数的重要里程碑</a:t>
            </a:r>
            <a:r>
              <a:rPr lang="zh-CN" altLang="en-US" sz="3000" b="1" dirty="0" smtClean="0">
                <a:ea typeface="楷体" panose="02010609060101010101" pitchFamily="49" charset="-122"/>
                <a:cs typeface="+mn-cs"/>
              </a:rPr>
              <a:t>。</a:t>
            </a:r>
            <a:endParaRPr lang="en-US" altLang="zh-CN" sz="3000" b="1" dirty="0" smtClean="0">
              <a:ea typeface="楷体" panose="02010609060101010101" pitchFamily="49" charset="-122"/>
              <a:cs typeface="+mn-cs"/>
            </a:endParaRPr>
          </a:p>
          <a:p>
            <a:pPr marL="0" indent="0" eaLnBrk="1" hangingPunct="1">
              <a:lnSpc>
                <a:spcPct val="110000"/>
              </a:lnSpc>
              <a:spcBef>
                <a:spcPts val="0"/>
              </a:spcBef>
              <a:buFont typeface="Wingdings" panose="05000000000000000000" pitchFamily="2" charset="2"/>
              <a:buNone/>
              <a:defRPr/>
            </a:pPr>
            <a:r>
              <a:rPr lang="en-US" altLang="zh-CN" sz="3000" b="1" dirty="0" smtClean="0">
                <a:ea typeface="楷体" panose="02010609060101010101" pitchFamily="49" charset="-122"/>
                <a:cs typeface="+mn-cs"/>
              </a:rPr>
              <a:t>1920</a:t>
            </a:r>
            <a:r>
              <a:rPr lang="zh-CN" altLang="en-US" sz="3000" b="1" dirty="0" smtClean="0">
                <a:ea typeface="楷体" panose="02010609060101010101" pitchFamily="49" charset="-122"/>
                <a:cs typeface="+mn-cs"/>
              </a:rPr>
              <a:t>至</a:t>
            </a:r>
            <a:r>
              <a:rPr lang="en-US" altLang="zh-CN" sz="3000" b="1" dirty="0" smtClean="0">
                <a:ea typeface="楷体" panose="02010609060101010101" pitchFamily="49" charset="-122"/>
                <a:cs typeface="+mn-cs"/>
              </a:rPr>
              <a:t>1930</a:t>
            </a:r>
            <a:r>
              <a:rPr lang="zh-CN" altLang="en-US" sz="3000" b="1" dirty="0" smtClean="0">
                <a:ea typeface="楷体" panose="02010609060101010101" pitchFamily="49" charset="-122"/>
                <a:cs typeface="+mn-cs"/>
              </a:rPr>
              <a:t>，德国数学家</a:t>
            </a:r>
            <a:r>
              <a:rPr lang="zh-CN" altLang="en-US" sz="3000" b="1" dirty="0" smtClean="0">
                <a:solidFill>
                  <a:srgbClr val="0000FF"/>
                </a:solidFill>
                <a:ea typeface="楷体" panose="02010609060101010101" pitchFamily="49" charset="-122"/>
                <a:cs typeface="+mn-cs"/>
              </a:rPr>
              <a:t>艾米</a:t>
            </a:r>
            <a:r>
              <a:rPr lang="en-US" altLang="zh-CN" sz="3000" b="1" dirty="0">
                <a:solidFill>
                  <a:srgbClr val="0000FF"/>
                </a:solidFill>
                <a:ea typeface="楷体" panose="02010609060101010101" pitchFamily="49" charset="-122"/>
                <a:cs typeface="+mn-cs"/>
              </a:rPr>
              <a:t>.</a:t>
            </a:r>
            <a:r>
              <a:rPr lang="zh-CN" altLang="en-US" sz="3000" b="1" dirty="0">
                <a:solidFill>
                  <a:srgbClr val="0000FF"/>
                </a:solidFill>
                <a:ea typeface="楷体" panose="02010609060101010101" pitchFamily="49" charset="-122"/>
                <a:cs typeface="+mn-cs"/>
              </a:rPr>
              <a:t>诺特</a:t>
            </a:r>
            <a:r>
              <a:rPr lang="zh-CN" altLang="en-US" sz="3000" b="1" dirty="0">
                <a:ea typeface="楷体" panose="02010609060101010101" pitchFamily="49" charset="-122"/>
                <a:cs typeface="+mn-cs"/>
              </a:rPr>
              <a:t>（</a:t>
            </a:r>
            <a:r>
              <a:rPr lang="en-US" altLang="zh-CN" sz="3000" b="1" dirty="0">
                <a:ea typeface="楷体" panose="02010609060101010101" pitchFamily="49" charset="-122"/>
                <a:cs typeface="+mn-cs"/>
              </a:rPr>
              <a:t>Emmy </a:t>
            </a:r>
            <a:r>
              <a:rPr lang="en-US" altLang="zh-CN" sz="3000" b="1" dirty="0" err="1">
                <a:ea typeface="楷体" panose="02010609060101010101" pitchFamily="49" charset="-122"/>
                <a:cs typeface="+mn-cs"/>
              </a:rPr>
              <a:t>Noether</a:t>
            </a:r>
            <a:r>
              <a:rPr lang="zh-CN" altLang="en-US" sz="3000" b="1" dirty="0">
                <a:ea typeface="楷体" panose="02010609060101010101" pitchFamily="49" charset="-122"/>
                <a:cs typeface="+mn-cs"/>
              </a:rPr>
              <a:t>）</a:t>
            </a:r>
            <a:r>
              <a:rPr lang="zh-CN" altLang="en-US" sz="3000" b="1" dirty="0" smtClean="0">
                <a:ea typeface="楷体" panose="02010609060101010101" pitchFamily="49" charset="-122"/>
                <a:cs typeface="+mn-cs"/>
              </a:rPr>
              <a:t>和奥地利数学家阿廷</a:t>
            </a:r>
            <a:r>
              <a:rPr lang="en-US" altLang="zh-CN" sz="3000" b="1" dirty="0">
                <a:ea typeface="楷体" panose="02010609060101010101" pitchFamily="49" charset="-122"/>
                <a:cs typeface="+mn-cs"/>
              </a:rPr>
              <a:t>(</a:t>
            </a:r>
            <a:r>
              <a:rPr lang="en-US" altLang="zh-CN" sz="3000" b="1" dirty="0" err="1">
                <a:ea typeface="楷体" panose="02010609060101010101" pitchFamily="49" charset="-122"/>
                <a:cs typeface="+mn-cs"/>
              </a:rPr>
              <a:t>Artin</a:t>
            </a:r>
            <a:r>
              <a:rPr lang="en-US" altLang="zh-CN" sz="3000" b="1" dirty="0">
                <a:ea typeface="楷体" panose="02010609060101010101" pitchFamily="49" charset="-122"/>
                <a:cs typeface="+mn-cs"/>
              </a:rPr>
              <a:t>)</a:t>
            </a:r>
            <a:r>
              <a:rPr lang="zh-CN" altLang="en-US" sz="3000" b="1" dirty="0" smtClean="0">
                <a:ea typeface="楷体" panose="02010609060101010101" pitchFamily="49" charset="-122"/>
                <a:cs typeface="+mn-cs"/>
              </a:rPr>
              <a:t>在</a:t>
            </a:r>
            <a:r>
              <a:rPr lang="zh-CN" altLang="en-US" sz="3000" b="1" dirty="0">
                <a:ea typeface="楷体" panose="02010609060101010101" pitchFamily="49" charset="-122"/>
                <a:cs typeface="+mn-cs"/>
              </a:rPr>
              <a:t>代数领域做出了许多重要的奠基性</a:t>
            </a:r>
            <a:r>
              <a:rPr lang="zh-CN" altLang="en-US" sz="3000" b="1" dirty="0" smtClean="0">
                <a:ea typeface="楷体" panose="02010609060101010101" pitchFamily="49" charset="-122"/>
                <a:cs typeface="+mn-cs"/>
              </a:rPr>
              <a:t>工作。</a:t>
            </a:r>
            <a:endParaRPr lang="en-US" altLang="zh-CN" sz="3000" b="1" dirty="0" smtClean="0">
              <a:ea typeface="楷体" panose="02010609060101010101" pitchFamily="49" charset="-122"/>
              <a:cs typeface="+mn-cs"/>
            </a:endParaRPr>
          </a:p>
        </p:txBody>
      </p:sp>
      <p:sp>
        <p:nvSpPr>
          <p:cNvPr id="6" name="标题 1"/>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solidFill>
                  <a:srgbClr val="0000FF"/>
                </a:solidFill>
              </a:rPr>
              <a:t>关于近世代数</a:t>
            </a:r>
            <a:endParaRPr lang="zh-CN" altLang="en-US" kern="0" dirty="0" smtClean="0"/>
          </a:p>
        </p:txBody>
      </p:sp>
      <p:sp>
        <p:nvSpPr>
          <p:cNvPr id="276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DDD02DBF-0BCF-43F0-8627-79BF32E15EBF}" type="slidenum">
              <a:rPr lang="en-US" altLang="ko-KR" sz="1400" smtClean="0">
                <a:latin typeface="-윤명조140" pitchFamily="18" charset="-127"/>
                <a:ea typeface="-윤명조140" pitchFamily="18" charset="-127"/>
              </a:rPr>
              <a:pPr/>
              <a:t>12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p:txBody>
          <a:bodyPr/>
          <a:lstStyle/>
          <a:p>
            <a:r>
              <a:rPr lang="zh-CN" altLang="en-US" smtClean="0">
                <a:solidFill>
                  <a:srgbClr val="0000FF"/>
                </a:solidFill>
              </a:rPr>
              <a:t>关于近世代数</a:t>
            </a:r>
            <a:endParaRPr lang="zh-CN" altLang="en-US" smtClean="0"/>
          </a:p>
        </p:txBody>
      </p:sp>
      <p:sp>
        <p:nvSpPr>
          <p:cNvPr id="28675" name="内容占位符 2"/>
          <p:cNvSpPr>
            <a:spLocks noGrp="1"/>
          </p:cNvSpPr>
          <p:nvPr>
            <p:ph idx="1"/>
          </p:nvPr>
        </p:nvSpPr>
        <p:spPr>
          <a:xfrm>
            <a:off x="468313" y="1476375"/>
            <a:ext cx="8394700" cy="4572000"/>
          </a:xfrm>
        </p:spPr>
        <p:txBody>
          <a:bodyPr/>
          <a:lstStyle/>
          <a:p>
            <a:pPr>
              <a:lnSpc>
                <a:spcPct val="120000"/>
              </a:lnSpc>
            </a:pPr>
            <a:r>
              <a:rPr lang="en-US" altLang="zh-CN" sz="3200" b="1" smtClean="0">
                <a:ea typeface="楷体" panose="02010609060101010101" pitchFamily="49" charset="-122"/>
              </a:rPr>
              <a:t>1930</a:t>
            </a:r>
            <a:r>
              <a:rPr lang="zh-CN" altLang="en-US" sz="3200" b="1" smtClean="0">
                <a:ea typeface="楷体" panose="02010609060101010101" pitchFamily="49" charset="-122"/>
              </a:rPr>
              <a:t>至</a:t>
            </a:r>
            <a:r>
              <a:rPr lang="en-US" altLang="zh-CN" sz="3200" b="1" smtClean="0">
                <a:ea typeface="楷体" panose="02010609060101010101" pitchFamily="49" charset="-122"/>
              </a:rPr>
              <a:t>1931</a:t>
            </a:r>
            <a:r>
              <a:rPr lang="zh-CN" altLang="en-US" sz="3200" b="1" smtClean="0">
                <a:ea typeface="楷体" panose="02010609060101010101" pitchFamily="49" charset="-122"/>
              </a:rPr>
              <a:t>，荷兰数学家</a:t>
            </a:r>
            <a:r>
              <a:rPr lang="en-US" altLang="zh-CN" sz="3200" b="1" smtClean="0">
                <a:ea typeface="楷体" panose="02010609060101010101" pitchFamily="49" charset="-122"/>
              </a:rPr>
              <a:t>范·德·瓦尔登(Van der Waerden)</a:t>
            </a:r>
            <a:r>
              <a:rPr lang="zh-CN" altLang="en-US" sz="3200" b="1" smtClean="0">
                <a:ea typeface="楷体" panose="02010609060101010101" pitchFamily="49" charset="-122"/>
              </a:rPr>
              <a:t>根据诺特和阿廷的讲稿，完成</a:t>
            </a:r>
            <a:r>
              <a:rPr lang="en-US" altLang="zh-CN" sz="3200" b="1" smtClean="0">
                <a:ea typeface="楷体" panose="02010609060101010101" pitchFamily="49" charset="-122"/>
              </a:rPr>
              <a:t>《</a:t>
            </a:r>
            <a:r>
              <a:rPr lang="zh-CN" altLang="en-US" sz="3200" b="1" smtClean="0">
                <a:ea typeface="楷体" panose="02010609060101010101" pitchFamily="49" charset="-122"/>
              </a:rPr>
              <a:t>近世代数学</a:t>
            </a:r>
            <a:r>
              <a:rPr lang="en-US" altLang="zh-CN" sz="3200" b="1" smtClean="0">
                <a:ea typeface="楷体" panose="02010609060101010101" pitchFamily="49" charset="-122"/>
              </a:rPr>
              <a:t>》</a:t>
            </a:r>
            <a:r>
              <a:rPr lang="zh-CN" altLang="en-US" sz="3200" b="1" smtClean="0">
                <a:ea typeface="楷体" panose="02010609060101010101" pitchFamily="49" charset="-122"/>
              </a:rPr>
              <a:t>的一卷和二卷</a:t>
            </a:r>
            <a:r>
              <a:rPr lang="en-US" altLang="zh-CN" sz="3200" b="1" smtClean="0">
                <a:ea typeface="楷体" panose="02010609060101010101" pitchFamily="49" charset="-122"/>
              </a:rPr>
              <a:t>(《Modern   Algebra》)</a:t>
            </a:r>
            <a:r>
              <a:rPr lang="zh-CN" altLang="en-US" sz="3200" b="1" smtClean="0">
                <a:ea typeface="楷体" panose="02010609060101010101" pitchFamily="49" charset="-122"/>
              </a:rPr>
              <a:t>，标志着近世代数的成熟。此书在</a:t>
            </a:r>
            <a:r>
              <a:rPr lang="en-US" altLang="zh-CN" sz="3200" b="1" smtClean="0">
                <a:ea typeface="楷体" panose="02010609060101010101" pitchFamily="49" charset="-122"/>
              </a:rPr>
              <a:t>1955</a:t>
            </a:r>
            <a:r>
              <a:rPr lang="zh-CN" altLang="en-US" sz="3200" b="1" smtClean="0">
                <a:ea typeface="楷体" panose="02010609060101010101" pitchFamily="49" charset="-122"/>
              </a:rPr>
              <a:t>年，第四版出版时，据德国数学家  </a:t>
            </a:r>
            <a:r>
              <a:rPr lang="en-US" altLang="zh-CN" sz="3200" b="1" smtClean="0">
                <a:ea typeface="楷体" panose="02010609060101010101" pitchFamily="49" charset="-122"/>
              </a:rPr>
              <a:t>Brandt</a:t>
            </a:r>
            <a:r>
              <a:rPr lang="zh-CN" altLang="en-US" sz="3200" b="1" smtClean="0">
                <a:ea typeface="楷体" panose="02010609060101010101" pitchFamily="49" charset="-122"/>
              </a:rPr>
              <a:t>的意见，更名为</a:t>
            </a:r>
            <a:r>
              <a:rPr lang="en-US" altLang="zh-CN" sz="3200" b="1" smtClean="0">
                <a:ea typeface="楷体" panose="02010609060101010101" pitchFamily="49" charset="-122"/>
              </a:rPr>
              <a:t>《</a:t>
            </a:r>
            <a:r>
              <a:rPr lang="zh-CN" altLang="en-US" sz="3200" b="1" smtClean="0">
                <a:ea typeface="楷体" panose="02010609060101010101" pitchFamily="49" charset="-122"/>
              </a:rPr>
              <a:t>代数学</a:t>
            </a:r>
            <a:r>
              <a:rPr lang="en-US" altLang="zh-CN" sz="3200" b="1" smtClean="0">
                <a:ea typeface="楷体" panose="02010609060101010101" pitchFamily="49" charset="-122"/>
              </a:rPr>
              <a:t>》</a:t>
            </a:r>
            <a:r>
              <a:rPr lang="zh-CN" altLang="en-US" sz="3200" b="1" smtClean="0">
                <a:ea typeface="楷体" panose="02010609060101010101" pitchFamily="49" charset="-122"/>
              </a:rPr>
              <a:t>。</a:t>
            </a:r>
          </a:p>
          <a:p>
            <a:endParaRPr lang="zh-CN" altLang="en-US" sz="2800" smtClean="0"/>
          </a:p>
        </p:txBody>
      </p:sp>
      <p:sp>
        <p:nvSpPr>
          <p:cNvPr id="286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4F18F44E-CABA-438A-806D-0BBC8297D7F9}" type="slidenum">
              <a:rPr lang="en-US" altLang="ko-KR" sz="1400" smtClean="0">
                <a:latin typeface="-윤명조140" pitchFamily="18" charset="-127"/>
                <a:ea typeface="-윤명조140" pitchFamily="18" charset="-127"/>
              </a:rPr>
              <a:pPr/>
              <a:t>13</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33375"/>
            <a:ext cx="8062913" cy="1143000"/>
          </a:xfrm>
        </p:spPr>
        <p:txBody>
          <a:bodyPr/>
          <a:lstStyle/>
          <a:p>
            <a:pPr eaLnBrk="1" hangingPunct="1">
              <a:defRPr/>
            </a:pPr>
            <a:r>
              <a:rPr lang="en-US" altLang="zh-CN" sz="4400" i="1" dirty="0" smtClean="0">
                <a:solidFill>
                  <a:srgbClr val="0000FF"/>
                </a:solidFill>
                <a:latin typeface="Times New Roman" panose="02020603050405020304" pitchFamily="18" charset="0"/>
                <a:cs typeface="+mj-cs"/>
              </a:rPr>
              <a:t>Galois</a:t>
            </a:r>
            <a:r>
              <a:rPr lang="en-US" altLang="zh-CN" sz="2000" b="0" dirty="0" smtClean="0">
                <a:solidFill>
                  <a:srgbClr val="0000FF"/>
                </a:solidFill>
                <a:latin typeface="宋体" panose="02010600030101010101" pitchFamily="2" charset="-122"/>
                <a:cs typeface="+mj-cs"/>
              </a:rPr>
              <a:t>(</a:t>
            </a:r>
            <a:r>
              <a:rPr lang="en-US" altLang="zh-CN" sz="2000" b="0" dirty="0" smtClean="0">
                <a:solidFill>
                  <a:srgbClr val="0000FF"/>
                </a:solidFill>
                <a:latin typeface="+mn-lt"/>
                <a:cs typeface="+mj-cs"/>
              </a:rPr>
              <a:t>1811—183</a:t>
            </a:r>
            <a:r>
              <a:rPr lang="en-US" altLang="zh-CN" sz="2000" b="0" dirty="0" smtClean="0">
                <a:solidFill>
                  <a:srgbClr val="0000FF"/>
                </a:solidFill>
                <a:latin typeface="宋体" panose="02010600030101010101" pitchFamily="2" charset="-122"/>
                <a:cs typeface="+mj-cs"/>
              </a:rPr>
              <a:t>2)</a:t>
            </a:r>
            <a:r>
              <a:rPr lang="en-US" altLang="zh-CN" sz="3200" b="0" dirty="0" smtClean="0">
                <a:solidFill>
                  <a:srgbClr val="0000FF"/>
                </a:solidFill>
                <a:cs typeface="+mj-cs"/>
              </a:rPr>
              <a:t>——</a:t>
            </a:r>
            <a:r>
              <a:rPr lang="zh-CN" altLang="en-US" dirty="0" smtClean="0">
                <a:solidFill>
                  <a:srgbClr val="0000FF"/>
                </a:solidFill>
                <a:latin typeface="Times New Roman" panose="02020603050405020304" pitchFamily="18" charset="0"/>
                <a:cs typeface="+mj-cs"/>
              </a:rPr>
              <a:t>近世代数的创始人</a:t>
            </a:r>
          </a:p>
        </p:txBody>
      </p:sp>
      <p:sp>
        <p:nvSpPr>
          <p:cNvPr id="358403" name="Rectangle 3"/>
          <p:cNvSpPr>
            <a:spLocks noChangeArrowheads="1"/>
          </p:cNvSpPr>
          <p:nvPr/>
        </p:nvSpPr>
        <p:spPr bwMode="auto">
          <a:xfrm>
            <a:off x="250825" y="5229225"/>
            <a:ext cx="8893175" cy="1512888"/>
          </a:xfrm>
          <a:prstGeom prst="rect">
            <a:avLst/>
          </a:prstGeom>
          <a:noFill/>
          <a:ln w="9525">
            <a:noFill/>
            <a:miter lim="800000"/>
            <a:headEnd/>
            <a:tailEnd/>
          </a:ln>
          <a:effectLst/>
        </p:spPr>
        <p:txBody>
          <a:bodyPr/>
          <a:lstStyle/>
          <a:p>
            <a:pPr algn="ctr" eaLnBrk="1" hangingPunct="1">
              <a:defRPr/>
            </a:pPr>
            <a:r>
              <a:rPr lang="zh-CN" altLang="en-US" sz="3200" b="1" dirty="0">
                <a:effectLst>
                  <a:outerShdw blurRad="38100" dist="38100" dir="2700000" algn="tl">
                    <a:srgbClr val="C0C0C0"/>
                  </a:outerShdw>
                </a:effectLst>
                <a:ea typeface="宋体" pitchFamily="2" charset="-122"/>
              </a:rPr>
              <a:t>  </a:t>
            </a:r>
            <a:r>
              <a:rPr lang="en-US" altLang="zh-CN" sz="2800" b="1" dirty="0">
                <a:effectLst>
                  <a:outerShdw blurRad="38100" dist="38100" dir="2700000" algn="tl">
                    <a:srgbClr val="C0C0C0"/>
                  </a:outerShdw>
                </a:effectLst>
                <a:ea typeface="宋体" pitchFamily="2" charset="-122"/>
              </a:rPr>
              <a:t>Born: 25 Oct 1811 in Bourg La </a:t>
            </a:r>
            <a:r>
              <a:rPr lang="en-US" altLang="zh-CN" sz="2800" b="1" dirty="0" err="1">
                <a:effectLst>
                  <a:outerShdw blurRad="38100" dist="38100" dir="2700000" algn="tl">
                    <a:srgbClr val="C0C0C0"/>
                  </a:outerShdw>
                </a:effectLst>
                <a:ea typeface="宋体" pitchFamily="2" charset="-122"/>
              </a:rPr>
              <a:t>Reine</a:t>
            </a:r>
            <a:r>
              <a:rPr lang="en-US" altLang="zh-CN" sz="2800" b="1" dirty="0">
                <a:effectLst>
                  <a:outerShdw blurRad="38100" dist="38100" dir="2700000" algn="tl">
                    <a:srgbClr val="C0C0C0"/>
                  </a:outerShdw>
                </a:effectLst>
                <a:ea typeface="宋体" pitchFamily="2" charset="-122"/>
              </a:rPr>
              <a:t>   </a:t>
            </a:r>
            <a:br>
              <a:rPr lang="en-US" altLang="zh-CN" sz="2800" b="1" dirty="0">
                <a:effectLst>
                  <a:outerShdw blurRad="38100" dist="38100" dir="2700000" algn="tl">
                    <a:srgbClr val="C0C0C0"/>
                  </a:outerShdw>
                </a:effectLst>
                <a:ea typeface="宋体" pitchFamily="2" charset="-122"/>
              </a:rPr>
            </a:br>
            <a:r>
              <a:rPr lang="en-US" altLang="zh-CN" sz="2800" b="1" dirty="0">
                <a:effectLst>
                  <a:outerShdw blurRad="38100" dist="38100" dir="2700000" algn="tl">
                    <a:srgbClr val="C0C0C0"/>
                  </a:outerShdw>
                </a:effectLst>
                <a:ea typeface="宋体" pitchFamily="2" charset="-122"/>
              </a:rPr>
              <a:t>           (near  Paris), France</a:t>
            </a:r>
          </a:p>
          <a:p>
            <a:pPr algn="ctr" eaLnBrk="1" hangingPunct="1">
              <a:defRPr/>
            </a:pPr>
            <a:r>
              <a:rPr lang="en-US" altLang="zh-CN" sz="2800" b="1" dirty="0">
                <a:effectLst>
                  <a:outerShdw blurRad="38100" dist="38100" dir="2700000" algn="tl">
                    <a:srgbClr val="C0C0C0"/>
                  </a:outerShdw>
                </a:effectLst>
                <a:ea typeface="宋体" pitchFamily="2" charset="-122"/>
              </a:rPr>
              <a:t>Died: 31 May 1832 in Paris, France</a:t>
            </a:r>
          </a:p>
        </p:txBody>
      </p:sp>
      <p:pic>
        <p:nvPicPr>
          <p:cNvPr id="29700" name="Picture 5" descr="a0ca99d69a03da3c07088bb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1412875"/>
            <a:ext cx="28035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7C942974-F9B3-4662-A6B6-D6B0ECAF9F21}" type="slidenum">
              <a:rPr lang="en-US" altLang="ko-KR" sz="1400" smtClean="0">
                <a:latin typeface="-윤명조140" pitchFamily="18" charset="-127"/>
                <a:ea typeface="-윤명조140" pitchFamily="18" charset="-127"/>
              </a:rPr>
              <a:pPr/>
              <a:t>14</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占位符 2"/>
          <p:cNvSpPr>
            <a:spLocks noGrp="1"/>
          </p:cNvSpPr>
          <p:nvPr>
            <p:ph type="body" sz="half" idx="1"/>
          </p:nvPr>
        </p:nvSpPr>
        <p:spPr>
          <a:xfrm>
            <a:off x="561975" y="1476375"/>
            <a:ext cx="8186738" cy="4572000"/>
          </a:xfrm>
        </p:spPr>
        <p:txBody>
          <a:bodyPr/>
          <a:lstStyle/>
          <a:p>
            <a:pPr>
              <a:lnSpc>
                <a:spcPct val="125000"/>
              </a:lnSpc>
            </a:pPr>
            <a:r>
              <a:rPr lang="zh-CN" altLang="en-US" sz="3000" b="1" dirty="0" smtClean="0"/>
              <a:t>伽罗华</a:t>
            </a:r>
            <a:r>
              <a:rPr lang="en-US" altLang="zh-CN" sz="3000" b="1" dirty="0" smtClean="0"/>
              <a:t>1811</a:t>
            </a:r>
            <a:r>
              <a:rPr lang="zh-CN" altLang="en-US" sz="3000" b="1" dirty="0" smtClean="0"/>
              <a:t>年</a:t>
            </a:r>
            <a:r>
              <a:rPr lang="en-US" altLang="zh-CN" sz="3000" b="1" dirty="0" smtClean="0"/>
              <a:t>10</a:t>
            </a:r>
            <a:r>
              <a:rPr lang="zh-CN" altLang="en-US" sz="3000" b="1" dirty="0" smtClean="0"/>
              <a:t>月降生于巴黎近郊</a:t>
            </a:r>
            <a:r>
              <a:rPr lang="en-US" altLang="zh-CN" sz="3000" b="1" dirty="0" smtClean="0"/>
              <a:t>.</a:t>
            </a:r>
          </a:p>
          <a:p>
            <a:pPr>
              <a:lnSpc>
                <a:spcPct val="125000"/>
              </a:lnSpc>
            </a:pPr>
            <a:r>
              <a:rPr lang="en-US" altLang="zh-CN" sz="3000" b="1" dirty="0" smtClean="0"/>
              <a:t> 12</a:t>
            </a:r>
            <a:r>
              <a:rPr lang="zh-CN" altLang="en-US" sz="3000" b="1" dirty="0" smtClean="0"/>
              <a:t>岁上中学，</a:t>
            </a:r>
            <a:r>
              <a:rPr lang="en-US" altLang="zh-CN" sz="3000" b="1" dirty="0" smtClean="0"/>
              <a:t>14</a:t>
            </a:r>
            <a:r>
              <a:rPr lang="zh-CN" altLang="en-US" sz="3000" b="1" dirty="0" smtClean="0"/>
              <a:t>岁那年因考试不及格重上三年级</a:t>
            </a:r>
            <a:endParaRPr lang="en-US" altLang="zh-CN" sz="3000" b="1" dirty="0" smtClean="0"/>
          </a:p>
          <a:p>
            <a:pPr>
              <a:lnSpc>
                <a:spcPct val="125000"/>
              </a:lnSpc>
            </a:pPr>
            <a:r>
              <a:rPr lang="en-US" altLang="zh-CN" sz="3000" b="1" dirty="0" smtClean="0"/>
              <a:t>1826</a:t>
            </a:r>
            <a:r>
              <a:rPr lang="zh-CN" altLang="en-US" sz="3000" b="1" dirty="0" smtClean="0"/>
              <a:t>年   </a:t>
            </a:r>
            <a:r>
              <a:rPr lang="en-US" altLang="zh-CN" sz="3000" b="1" dirty="0" smtClean="0"/>
              <a:t>15</a:t>
            </a:r>
            <a:r>
              <a:rPr lang="zh-CN" altLang="en-US" sz="3000" b="1" dirty="0" smtClean="0"/>
              <a:t>岁开始自学数学大家的论著</a:t>
            </a:r>
            <a:endParaRPr lang="en-US" altLang="zh-CN" sz="3000" b="1" dirty="0" smtClean="0"/>
          </a:p>
          <a:p>
            <a:pPr>
              <a:lnSpc>
                <a:spcPct val="125000"/>
              </a:lnSpc>
            </a:pPr>
            <a:r>
              <a:rPr lang="en-US" altLang="zh-CN" sz="3000" b="1" dirty="0" smtClean="0"/>
              <a:t>1828</a:t>
            </a:r>
            <a:r>
              <a:rPr lang="zh-CN" altLang="en-US" sz="3000" b="1" dirty="0" smtClean="0"/>
              <a:t>年   两次报考巴黎综合工科学校被拒绝</a:t>
            </a:r>
            <a:endParaRPr lang="en-US" altLang="zh-CN" sz="3000" b="1" dirty="0" smtClean="0"/>
          </a:p>
          <a:p>
            <a:pPr>
              <a:lnSpc>
                <a:spcPct val="125000"/>
              </a:lnSpc>
            </a:pPr>
            <a:r>
              <a:rPr lang="en-US" altLang="zh-CN" sz="3000" b="1" dirty="0" smtClean="0"/>
              <a:t>1829</a:t>
            </a:r>
            <a:r>
              <a:rPr lang="zh-CN" altLang="en-US" sz="3000" b="1" dirty="0" smtClean="0"/>
              <a:t>年    考入巴黎师范学院</a:t>
            </a:r>
            <a:endParaRPr lang="en-US" altLang="zh-CN" sz="3000" b="1" dirty="0" smtClean="0"/>
          </a:p>
          <a:p>
            <a:endParaRPr lang="zh-CN" altLang="en-US" dirty="0" smtClean="0"/>
          </a:p>
        </p:txBody>
      </p:sp>
      <p:sp>
        <p:nvSpPr>
          <p:cNvPr id="9"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FF"/>
                </a:solidFill>
                <a:latin typeface="+mn-lt"/>
                <a:cs typeface="+mj-cs"/>
              </a:rPr>
              <a:t>Galois</a:t>
            </a:r>
            <a:r>
              <a:rPr lang="en-US" altLang="zh-CN" kern="0" dirty="0" smtClean="0">
                <a:solidFill>
                  <a:srgbClr val="0000FF"/>
                </a:solidFill>
                <a:cs typeface="+mj-cs"/>
              </a:rPr>
              <a:t>—</a:t>
            </a:r>
            <a:r>
              <a:rPr lang="zh-CN" altLang="en-US" kern="0" dirty="0" smtClean="0">
                <a:solidFill>
                  <a:srgbClr val="0000FF"/>
                </a:solidFill>
                <a:cs typeface="+mj-cs"/>
              </a:rPr>
              <a:t>近世代数的创始人</a:t>
            </a:r>
          </a:p>
        </p:txBody>
      </p:sp>
      <p:sp>
        <p:nvSpPr>
          <p:cNvPr id="307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C4E2C29D-A079-4F99-B2A7-484FF0C06755}" type="slidenum">
              <a:rPr lang="en-US" altLang="ko-KR" sz="1400" smtClean="0">
                <a:latin typeface="-윤명조140" pitchFamily="18" charset="-127"/>
                <a:ea typeface="-윤명조140" pitchFamily="18" charset="-127"/>
              </a:rPr>
              <a:pPr/>
              <a:t>15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86581" y="1268760"/>
            <a:ext cx="7970838" cy="4979640"/>
          </a:xfrm>
        </p:spPr>
        <p:txBody>
          <a:bodyPr/>
          <a:lstStyle/>
          <a:p>
            <a:pPr eaLnBrk="1" hangingPunct="1">
              <a:lnSpc>
                <a:spcPct val="120000"/>
              </a:lnSpc>
              <a:buClr>
                <a:srgbClr val="0000FF"/>
              </a:buClr>
              <a:defRPr/>
            </a:pPr>
            <a:r>
              <a:rPr lang="en-US" altLang="zh-CN" sz="3200" b="1" dirty="0" smtClean="0">
                <a:cs typeface="+mn-cs"/>
              </a:rPr>
              <a:t>1829</a:t>
            </a:r>
            <a:r>
              <a:rPr lang="zh-CN" altLang="en-US" sz="3200" b="1" dirty="0" smtClean="0">
                <a:cs typeface="+mn-cs"/>
              </a:rPr>
              <a:t>年</a:t>
            </a:r>
            <a:r>
              <a:rPr lang="en-US" altLang="zh-CN" sz="3200" b="1" dirty="0" smtClean="0">
                <a:cs typeface="+mn-cs"/>
              </a:rPr>
              <a:t>3</a:t>
            </a:r>
            <a:r>
              <a:rPr lang="zh-CN" altLang="en-US" sz="3200" b="1" dirty="0" smtClean="0">
                <a:cs typeface="+mn-cs"/>
              </a:rPr>
              <a:t>月</a:t>
            </a:r>
            <a:r>
              <a:rPr lang="en-US" altLang="zh-CN" sz="3200" b="1" dirty="0" smtClean="0">
                <a:cs typeface="+mn-cs"/>
              </a:rPr>
              <a:t>,  </a:t>
            </a:r>
            <a:r>
              <a:rPr lang="zh-CN" altLang="en-US" sz="3200" b="1" dirty="0" smtClean="0">
                <a:cs typeface="+mn-cs"/>
              </a:rPr>
              <a:t>提交关于连分数的论文　遗失</a:t>
            </a:r>
            <a:endParaRPr lang="en-US" altLang="zh-CN" sz="3200" b="1" dirty="0" smtClean="0">
              <a:cs typeface="+mn-cs"/>
            </a:endParaRPr>
          </a:p>
          <a:p>
            <a:pPr eaLnBrk="1" hangingPunct="1">
              <a:lnSpc>
                <a:spcPct val="120000"/>
              </a:lnSpc>
              <a:buClr>
                <a:srgbClr val="0000FF"/>
              </a:buClr>
              <a:defRPr/>
            </a:pPr>
            <a:r>
              <a:rPr lang="en-US" altLang="zh-CN" sz="3200" b="1" dirty="0" smtClean="0">
                <a:cs typeface="+mn-cs"/>
              </a:rPr>
              <a:t>1829</a:t>
            </a:r>
            <a:r>
              <a:rPr lang="zh-CN" altLang="en-US" sz="3200" b="1" dirty="0" smtClean="0">
                <a:cs typeface="+mn-cs"/>
              </a:rPr>
              <a:t>年</a:t>
            </a:r>
            <a:r>
              <a:rPr lang="en-US" altLang="zh-CN" sz="3200" b="1" dirty="0" smtClean="0">
                <a:cs typeface="+mn-cs"/>
              </a:rPr>
              <a:t>5</a:t>
            </a:r>
            <a:r>
              <a:rPr lang="zh-CN" altLang="en-US" sz="3200" b="1" dirty="0" smtClean="0">
                <a:cs typeface="+mn-cs"/>
              </a:rPr>
              <a:t>月</a:t>
            </a:r>
            <a:r>
              <a:rPr lang="en-US" altLang="zh-CN" sz="3200" b="1" dirty="0" smtClean="0">
                <a:cs typeface="+mn-cs"/>
              </a:rPr>
              <a:t>, </a:t>
            </a:r>
            <a:r>
              <a:rPr lang="zh-CN" altLang="en-US" sz="3200" b="1" dirty="0" smtClean="0">
                <a:cs typeface="+mn-cs"/>
              </a:rPr>
              <a:t>提交论文</a:t>
            </a:r>
            <a:r>
              <a:rPr lang="en-US" altLang="zh-CN" sz="3200" b="1" dirty="0" smtClean="0">
                <a:cs typeface="+mn-cs"/>
              </a:rPr>
              <a:t>《</a:t>
            </a:r>
            <a:r>
              <a:rPr lang="zh-CN" altLang="en-US" sz="3200" b="1" dirty="0" smtClean="0">
                <a:cs typeface="+mn-cs"/>
              </a:rPr>
              <a:t>关于五次方程的代数解法问题</a:t>
            </a:r>
            <a:r>
              <a:rPr lang="en-US" altLang="zh-CN" sz="3200" b="1" dirty="0" smtClean="0">
                <a:cs typeface="+mn-cs"/>
              </a:rPr>
              <a:t>》,   </a:t>
            </a:r>
            <a:r>
              <a:rPr lang="zh-CN" altLang="en-US" sz="3200" b="1" dirty="0" smtClean="0">
                <a:cs typeface="+mn-cs"/>
              </a:rPr>
              <a:t>傅立叶</a:t>
            </a:r>
            <a:r>
              <a:rPr lang="en-US" altLang="zh-CN" sz="3200" b="1" dirty="0" smtClean="0">
                <a:cs typeface="+mn-cs"/>
              </a:rPr>
              <a:t>(Fourier</a:t>
            </a:r>
            <a:r>
              <a:rPr lang="zh-CN" altLang="en-US" sz="3200" b="1" dirty="0" smtClean="0">
                <a:cs typeface="+mn-cs"/>
              </a:rPr>
              <a:t>）去世   论文遗失</a:t>
            </a:r>
            <a:endParaRPr lang="en-US" altLang="zh-CN" sz="3200" b="1" dirty="0" smtClean="0">
              <a:cs typeface="+mn-cs"/>
            </a:endParaRPr>
          </a:p>
          <a:p>
            <a:pPr eaLnBrk="1" hangingPunct="1">
              <a:lnSpc>
                <a:spcPct val="120000"/>
              </a:lnSpc>
              <a:buClr>
                <a:srgbClr val="0000FF"/>
              </a:buClr>
              <a:defRPr/>
            </a:pPr>
            <a:r>
              <a:rPr lang="en-US" altLang="zh-CN" sz="3200" b="1" dirty="0" smtClean="0">
                <a:cs typeface="+mn-cs"/>
              </a:rPr>
              <a:t> 1831</a:t>
            </a:r>
            <a:r>
              <a:rPr lang="zh-CN" altLang="en-US" sz="3200" b="1" dirty="0" smtClean="0">
                <a:cs typeface="+mn-cs"/>
              </a:rPr>
              <a:t>年</a:t>
            </a:r>
            <a:r>
              <a:rPr lang="en-US" altLang="zh-CN" sz="3200" b="1" dirty="0" smtClean="0">
                <a:cs typeface="+mn-cs"/>
              </a:rPr>
              <a:t>1</a:t>
            </a:r>
            <a:r>
              <a:rPr lang="zh-CN" altLang="en-US" sz="3200" b="1" dirty="0" smtClean="0">
                <a:cs typeface="+mn-cs"/>
              </a:rPr>
              <a:t>月，提交论文</a:t>
            </a:r>
            <a:r>
              <a:rPr lang="en-US" altLang="zh-CN" sz="3200" b="1" dirty="0" smtClean="0">
                <a:cs typeface="+mn-cs"/>
              </a:rPr>
              <a:t>《</a:t>
            </a:r>
            <a:r>
              <a:rPr lang="zh-CN" altLang="en-US" sz="3200" b="1" dirty="0" smtClean="0">
                <a:cs typeface="+mn-cs"/>
              </a:rPr>
              <a:t>关于用根式解方程的可解性条件</a:t>
            </a:r>
            <a:r>
              <a:rPr lang="en-US" altLang="zh-CN" sz="3200" b="1" dirty="0" smtClean="0">
                <a:cs typeface="+mn-cs"/>
              </a:rPr>
              <a:t>》</a:t>
            </a:r>
            <a:r>
              <a:rPr lang="zh-CN" altLang="en-US" sz="3200" b="1" dirty="0" smtClean="0">
                <a:cs typeface="+mn-cs"/>
              </a:rPr>
              <a:t>，</a:t>
            </a:r>
            <a:r>
              <a:rPr lang="en-US" altLang="zh-CN" sz="3200" b="1" dirty="0" smtClean="0">
                <a:cs typeface="+mn-cs"/>
              </a:rPr>
              <a:t>  </a:t>
            </a:r>
            <a:r>
              <a:rPr lang="zh-CN" altLang="en-US" sz="3200" b="1" dirty="0" smtClean="0">
                <a:cs typeface="+mn-cs"/>
              </a:rPr>
              <a:t>泊松 “完全不能理解”</a:t>
            </a:r>
            <a:endParaRPr lang="en-US" altLang="zh-CN" sz="3200" dirty="0" smtClean="0">
              <a:cs typeface="+mn-cs"/>
            </a:endParaRPr>
          </a:p>
          <a:p>
            <a:pPr eaLnBrk="1" hangingPunct="1">
              <a:buClr>
                <a:srgbClr val="FF0066"/>
              </a:buClr>
              <a:defRPr/>
            </a:pPr>
            <a:endParaRPr lang="en-US" altLang="zh-CN" sz="2800" b="1" dirty="0" smtClean="0">
              <a:effectLst>
                <a:outerShdw blurRad="38100" dist="38100" dir="2700000" algn="tl">
                  <a:srgbClr val="C0C0C0"/>
                </a:outerShdw>
              </a:effectLst>
              <a:cs typeface="+mn-cs"/>
            </a:endParaRPr>
          </a:p>
        </p:txBody>
      </p:sp>
      <p:sp>
        <p:nvSpPr>
          <p:cNvPr id="7"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FF"/>
                </a:solidFill>
                <a:latin typeface="+mn-lt"/>
                <a:cs typeface="+mj-cs"/>
              </a:rPr>
              <a:t>Galois</a:t>
            </a:r>
            <a:r>
              <a:rPr lang="en-US" altLang="zh-CN" kern="0" dirty="0" smtClean="0">
                <a:solidFill>
                  <a:srgbClr val="0000FF"/>
                </a:solidFill>
                <a:cs typeface="+mj-cs"/>
              </a:rPr>
              <a:t>—</a:t>
            </a:r>
            <a:r>
              <a:rPr lang="zh-CN" altLang="en-US" kern="0" dirty="0" smtClean="0">
                <a:solidFill>
                  <a:srgbClr val="0000FF"/>
                </a:solidFill>
                <a:cs typeface="+mj-cs"/>
              </a:rPr>
              <a:t>近世代数的创始人</a:t>
            </a:r>
          </a:p>
        </p:txBody>
      </p:sp>
      <p:sp>
        <p:nvSpPr>
          <p:cNvPr id="317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D9C2AEAC-CAB9-498C-9CF1-7C0CFF0505B0}" type="slidenum">
              <a:rPr lang="en-US" altLang="ko-KR" sz="1400" smtClean="0">
                <a:latin typeface="-윤명조140" pitchFamily="18" charset="-127"/>
                <a:ea typeface="-윤명조140" pitchFamily="18" charset="-127"/>
              </a:rPr>
              <a:pPr/>
              <a:t>16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1975" y="1196975"/>
            <a:ext cx="8301038" cy="5308600"/>
          </a:xfrm>
        </p:spPr>
        <p:txBody>
          <a:bodyPr/>
          <a:lstStyle/>
          <a:p>
            <a:pPr>
              <a:lnSpc>
                <a:spcPct val="125000"/>
              </a:lnSpc>
              <a:defRPr/>
            </a:pPr>
            <a:r>
              <a:rPr lang="en-US" altLang="zh-CN" sz="2900" b="1" dirty="0" smtClean="0">
                <a:cs typeface="+mn-cs"/>
              </a:rPr>
              <a:t>1829</a:t>
            </a:r>
            <a:r>
              <a:rPr lang="zh-CN" altLang="en-US" sz="2900" b="1" dirty="0" smtClean="0">
                <a:cs typeface="+mn-cs"/>
              </a:rPr>
              <a:t>年 父亲自杀；两次投考巴黎综合工科学校被拒绝。进入高等师范学院学校学习。</a:t>
            </a:r>
            <a:endParaRPr lang="en-US" altLang="zh-CN" sz="2900" b="1" dirty="0" smtClean="0">
              <a:cs typeface="+mn-cs"/>
            </a:endParaRPr>
          </a:p>
          <a:p>
            <a:pPr>
              <a:lnSpc>
                <a:spcPct val="125000"/>
              </a:lnSpc>
              <a:defRPr/>
            </a:pPr>
            <a:r>
              <a:rPr lang="en-US" altLang="zh-CN" sz="2900" b="1" dirty="0" smtClean="0">
                <a:cs typeface="+mn-cs"/>
              </a:rPr>
              <a:t>1830</a:t>
            </a:r>
            <a:r>
              <a:rPr lang="zh-CN" altLang="en-US" sz="2900" b="1" dirty="0" smtClean="0">
                <a:cs typeface="+mn-cs"/>
              </a:rPr>
              <a:t>年</a:t>
            </a:r>
            <a:r>
              <a:rPr lang="en-US" altLang="zh-CN" sz="2900" b="1" dirty="0" smtClean="0">
                <a:cs typeface="+mn-cs"/>
              </a:rPr>
              <a:t>12</a:t>
            </a:r>
            <a:r>
              <a:rPr lang="zh-CN" altLang="en-US" sz="2900" b="1" dirty="0" smtClean="0">
                <a:cs typeface="+mn-cs"/>
              </a:rPr>
              <a:t>月因抨击校长在“七月革命”中的两面行为被开除。</a:t>
            </a:r>
            <a:endParaRPr lang="en-US" altLang="zh-CN" sz="2900" b="1" dirty="0" smtClean="0">
              <a:cs typeface="+mn-cs"/>
            </a:endParaRPr>
          </a:p>
          <a:p>
            <a:pPr>
              <a:lnSpc>
                <a:spcPct val="125000"/>
              </a:lnSpc>
              <a:defRPr/>
            </a:pPr>
            <a:r>
              <a:rPr lang="en-US" altLang="zh-CN" sz="2900" b="1" dirty="0" smtClean="0">
                <a:ea typeface="楷体" panose="02010609060101010101" pitchFamily="49" charset="-122"/>
                <a:cs typeface="+mn-cs"/>
              </a:rPr>
              <a:t>1831</a:t>
            </a:r>
            <a:r>
              <a:rPr lang="zh-CN" altLang="en-US" sz="2900" b="1" dirty="0" smtClean="0">
                <a:latin typeface="+mn-ea"/>
                <a:cs typeface="+mn-cs"/>
              </a:rPr>
              <a:t>年</a:t>
            </a:r>
            <a:r>
              <a:rPr lang="en-US" altLang="zh-CN" sz="2900" b="1" dirty="0" smtClean="0">
                <a:latin typeface="+mn-ea"/>
                <a:cs typeface="+mn-cs"/>
              </a:rPr>
              <a:t>6</a:t>
            </a:r>
            <a:r>
              <a:rPr lang="zh-CN" altLang="en-US" sz="2900" b="1" dirty="0" smtClean="0">
                <a:latin typeface="+mn-ea"/>
                <a:cs typeface="+mn-cs"/>
              </a:rPr>
              <a:t>月到</a:t>
            </a:r>
            <a:r>
              <a:rPr lang="en-US" altLang="zh-CN" sz="2900" b="1" dirty="0" smtClean="0">
                <a:ea typeface="楷体" panose="02010609060101010101" pitchFamily="49" charset="-122"/>
                <a:cs typeface="+mn-cs"/>
              </a:rPr>
              <a:t>7</a:t>
            </a:r>
            <a:r>
              <a:rPr lang="zh-CN" altLang="en-US" sz="2900" b="1" dirty="0" smtClean="0">
                <a:latin typeface="+mn-ea"/>
                <a:cs typeface="+mn-cs"/>
              </a:rPr>
              <a:t>月</a:t>
            </a:r>
            <a:r>
              <a:rPr lang="zh-CN" altLang="en-US" sz="2900" b="1" dirty="0" smtClean="0">
                <a:latin typeface="宋体" panose="02010600030101010101" pitchFamily="2" charset="-122"/>
                <a:ea typeface="宋体" panose="02010600030101010101" pitchFamily="2" charset="-122"/>
                <a:cs typeface="+mn-cs"/>
              </a:rPr>
              <a:t> </a:t>
            </a:r>
            <a:r>
              <a:rPr lang="zh-CN" altLang="en-US" sz="2900" b="1" dirty="0" smtClean="0">
                <a:latin typeface="+mn-ea"/>
                <a:cs typeface="+mn-cs"/>
              </a:rPr>
              <a:t>两次被捕    一次抗议聚宴上</a:t>
            </a:r>
            <a:r>
              <a:rPr lang="en-US" altLang="zh-CN" sz="2900" b="1" dirty="0" smtClean="0">
                <a:latin typeface="+mn-ea"/>
                <a:cs typeface="+mn-cs"/>
              </a:rPr>
              <a:t>, </a:t>
            </a:r>
            <a:r>
              <a:rPr lang="zh-CN" altLang="en-US" sz="2900" b="1" dirty="0" smtClean="0">
                <a:latin typeface="+mn-ea"/>
                <a:cs typeface="+mn-cs"/>
              </a:rPr>
              <a:t>伽罗华手中举着出鞘的刀提议为国王干杯</a:t>
            </a:r>
            <a:r>
              <a:rPr lang="en-US" altLang="zh-CN" sz="2900" b="1" dirty="0" smtClean="0">
                <a:latin typeface="+mn-ea"/>
                <a:cs typeface="+mn-cs"/>
              </a:rPr>
              <a:t>, </a:t>
            </a:r>
            <a:r>
              <a:rPr lang="zh-CN" altLang="en-US" sz="2900" b="1" dirty="0" smtClean="0">
                <a:latin typeface="+mn-ea"/>
                <a:cs typeface="+mn-cs"/>
              </a:rPr>
              <a:t>这一手势被同伙们解释成是要国王的命</a:t>
            </a:r>
            <a:r>
              <a:rPr lang="zh-CN" altLang="en-US" sz="2900" b="1" dirty="0" smtClean="0">
                <a:effectLst>
                  <a:outerShdw blurRad="38100" dist="38100" dir="2700000" algn="tl">
                    <a:srgbClr val="C0C0C0"/>
                  </a:outerShdw>
                </a:effectLst>
                <a:latin typeface="+mn-ea"/>
                <a:cs typeface="+mn-cs"/>
              </a:rPr>
              <a:t>；</a:t>
            </a:r>
            <a:r>
              <a:rPr lang="zh-CN" altLang="en-US" sz="2900" b="1" dirty="0" smtClean="0">
                <a:latin typeface="+mn-ea"/>
                <a:cs typeface="+mn-cs"/>
              </a:rPr>
              <a:t>他在公共场所身着已被解散的国民卫队的制服。在狱中</a:t>
            </a:r>
            <a:r>
              <a:rPr lang="en-US" altLang="zh-CN" sz="2900" b="1" dirty="0" smtClean="0">
                <a:latin typeface="+mn-ea"/>
                <a:cs typeface="+mn-cs"/>
              </a:rPr>
              <a:t>9</a:t>
            </a:r>
            <a:r>
              <a:rPr lang="zh-CN" altLang="en-US" sz="2900" b="1" dirty="0" smtClean="0">
                <a:latin typeface="+mn-ea"/>
                <a:cs typeface="+mn-cs"/>
              </a:rPr>
              <a:t>个月，彻夜工作，写出所有定理。</a:t>
            </a:r>
            <a:endParaRPr lang="en-US" altLang="zh-CN" sz="2900" b="1" dirty="0" smtClean="0">
              <a:latin typeface="+mn-ea"/>
              <a:cs typeface="+mn-cs"/>
            </a:endParaRPr>
          </a:p>
        </p:txBody>
      </p:sp>
      <p:sp>
        <p:nvSpPr>
          <p:cNvPr id="6"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FF"/>
                </a:solidFill>
                <a:latin typeface="+mn-lt"/>
                <a:cs typeface="+mj-cs"/>
              </a:rPr>
              <a:t>Galois</a:t>
            </a:r>
            <a:r>
              <a:rPr lang="en-US" altLang="zh-CN" kern="0" dirty="0" smtClean="0">
                <a:solidFill>
                  <a:srgbClr val="0000FF"/>
                </a:solidFill>
                <a:cs typeface="+mj-cs"/>
              </a:rPr>
              <a:t>—</a:t>
            </a:r>
            <a:r>
              <a:rPr lang="zh-CN" altLang="en-US" kern="0" dirty="0" smtClean="0">
                <a:solidFill>
                  <a:srgbClr val="0000FF"/>
                </a:solidFill>
                <a:cs typeface="+mj-cs"/>
              </a:rPr>
              <a:t>近世代数的创始人</a:t>
            </a:r>
          </a:p>
        </p:txBody>
      </p:sp>
      <p:sp>
        <p:nvSpPr>
          <p:cNvPr id="337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B36FCA90-41F3-4CD7-8BA2-B057C4AAE039}" type="slidenum">
              <a:rPr lang="en-US" altLang="ko-KR" sz="1400" smtClean="0">
                <a:latin typeface="-윤명조140" pitchFamily="18" charset="-127"/>
                <a:ea typeface="-윤명조140" pitchFamily="18" charset="-127"/>
              </a:rPr>
              <a:pPr/>
              <a:t>17</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534988" y="1404938"/>
            <a:ext cx="8301037" cy="4572000"/>
          </a:xfrm>
        </p:spPr>
        <p:txBody>
          <a:bodyPr/>
          <a:lstStyle/>
          <a:p>
            <a:pPr>
              <a:lnSpc>
                <a:spcPct val="125000"/>
              </a:lnSpc>
              <a:defRPr/>
            </a:pPr>
            <a:r>
              <a:rPr lang="en-US" altLang="zh-CN" sz="3000" b="1" dirty="0" smtClean="0"/>
              <a:t>1832</a:t>
            </a:r>
            <a:r>
              <a:rPr lang="zh-CN" altLang="en-US" sz="3000" b="1" dirty="0" smtClean="0"/>
              <a:t>年</a:t>
            </a:r>
            <a:r>
              <a:rPr lang="en-US" altLang="zh-CN" sz="3000" b="1" dirty="0" smtClean="0"/>
              <a:t>4</a:t>
            </a:r>
            <a:r>
              <a:rPr lang="zh-CN" altLang="en-US" sz="3000" b="1" dirty="0" smtClean="0"/>
              <a:t>月出狱    在外面吃喝玩乐</a:t>
            </a:r>
            <a:endParaRPr lang="en-US" altLang="zh-CN" sz="3000" b="1" dirty="0" smtClean="0"/>
          </a:p>
          <a:p>
            <a:pPr>
              <a:lnSpc>
                <a:spcPct val="125000"/>
              </a:lnSpc>
              <a:defRPr/>
            </a:pPr>
            <a:r>
              <a:rPr lang="en-US" altLang="zh-CN" sz="3000" b="1" dirty="0" smtClean="0"/>
              <a:t>1832</a:t>
            </a:r>
            <a:r>
              <a:rPr lang="zh-CN" altLang="en-US" sz="3000" b="1" dirty="0" smtClean="0"/>
              <a:t>年</a:t>
            </a:r>
            <a:r>
              <a:rPr lang="en-US" altLang="zh-CN" sz="3000" b="1" dirty="0" smtClean="0"/>
              <a:t>5</a:t>
            </a:r>
            <a:r>
              <a:rPr lang="zh-CN" altLang="en-US" sz="3000" b="1" dirty="0" smtClean="0"/>
              <a:t>月</a:t>
            </a:r>
            <a:r>
              <a:rPr lang="en-US" altLang="zh-CN" sz="3000" b="1" dirty="0" smtClean="0"/>
              <a:t>29</a:t>
            </a:r>
            <a:r>
              <a:rPr lang="zh-CN" altLang="en-US" sz="3000" b="1" dirty="0" smtClean="0"/>
              <a:t>日  </a:t>
            </a:r>
            <a:r>
              <a:rPr lang="zh-CN" altLang="en-US" sz="2800" b="1" dirty="0" smtClean="0">
                <a:latin typeface="+mn-ea"/>
              </a:rPr>
              <a:t>给朋友写信</a:t>
            </a:r>
            <a:r>
              <a:rPr lang="zh-CN" altLang="en-US" sz="3000" b="1" dirty="0" smtClean="0">
                <a:latin typeface="+mn-ea"/>
              </a:rPr>
              <a:t>“请公开请求雅克比或高斯就这些定理的重要性而不是正确性发表他们的看法。在这以后，我希望有人会发现将这堆东西整理清楚对他们是有益的。”</a:t>
            </a:r>
            <a:endParaRPr lang="en-US" altLang="zh-CN" sz="3000" b="1" dirty="0" smtClean="0">
              <a:latin typeface="+mn-ea"/>
            </a:endParaRPr>
          </a:p>
          <a:p>
            <a:pPr>
              <a:lnSpc>
                <a:spcPct val="125000"/>
              </a:lnSpc>
              <a:defRPr/>
            </a:pPr>
            <a:r>
              <a:rPr lang="en-US" altLang="zh-CN" sz="3000" b="1" dirty="0" smtClean="0">
                <a:latin typeface="+mn-ea"/>
              </a:rPr>
              <a:t>1832</a:t>
            </a:r>
            <a:r>
              <a:rPr lang="zh-CN" altLang="en-US" sz="3000" b="1" dirty="0" smtClean="0">
                <a:latin typeface="+mn-ea"/>
              </a:rPr>
              <a:t>年</a:t>
            </a:r>
            <a:r>
              <a:rPr lang="en-US" altLang="zh-CN" sz="3000" b="1" dirty="0" smtClean="0">
                <a:latin typeface="+mn-ea"/>
              </a:rPr>
              <a:t>5</a:t>
            </a:r>
            <a:r>
              <a:rPr lang="zh-CN" altLang="en-US" sz="3000" b="1" dirty="0" smtClean="0">
                <a:latin typeface="+mn-ea"/>
              </a:rPr>
              <a:t>月</a:t>
            </a:r>
            <a:r>
              <a:rPr lang="en-US" altLang="zh-CN" sz="3000" b="1" dirty="0" smtClean="0">
                <a:latin typeface="+mn-ea"/>
              </a:rPr>
              <a:t>30</a:t>
            </a:r>
            <a:r>
              <a:rPr lang="zh-CN" altLang="en-US" sz="3000" b="1" dirty="0" smtClean="0">
                <a:latin typeface="+mn-ea"/>
              </a:rPr>
              <a:t>日 决斗 身亡 （离</a:t>
            </a:r>
            <a:r>
              <a:rPr lang="en-US" altLang="zh-CN" sz="3000" b="1" dirty="0" smtClean="0">
                <a:latin typeface="+mn-ea"/>
              </a:rPr>
              <a:t>25</a:t>
            </a:r>
            <a:r>
              <a:rPr lang="zh-CN" altLang="en-US" sz="3000" b="1" dirty="0" smtClean="0">
                <a:latin typeface="+mn-ea"/>
              </a:rPr>
              <a:t>步远用手机射击，胃部中单，</a:t>
            </a:r>
            <a:r>
              <a:rPr lang="en-US" altLang="zh-CN" sz="3000" b="1" dirty="0" smtClean="0">
                <a:latin typeface="+mn-ea"/>
              </a:rPr>
              <a:t>24</a:t>
            </a:r>
            <a:r>
              <a:rPr lang="zh-CN" altLang="en-US" sz="3000" b="1" dirty="0" smtClean="0">
                <a:latin typeface="+mn-ea"/>
              </a:rPr>
              <a:t>小时后去世，不满</a:t>
            </a:r>
            <a:r>
              <a:rPr lang="en-US" altLang="zh-CN" sz="3000" b="1" dirty="0" smtClean="0">
                <a:latin typeface="+mn-ea"/>
              </a:rPr>
              <a:t>21</a:t>
            </a:r>
            <a:r>
              <a:rPr lang="zh-CN" altLang="en-US" sz="3000" b="1" dirty="0" smtClean="0">
                <a:latin typeface="+mn-ea"/>
              </a:rPr>
              <a:t>岁</a:t>
            </a:r>
            <a:r>
              <a:rPr lang="zh-CN" altLang="en-US" sz="3000" b="1" dirty="0" smtClean="0">
                <a:ea typeface="楷体" panose="02010609060101010101" pitchFamily="49" charset="-122"/>
              </a:rPr>
              <a:t>）</a:t>
            </a:r>
            <a:endParaRPr lang="en-US" altLang="zh-CN" sz="3000" b="1" dirty="0" smtClean="0">
              <a:ea typeface="楷体" panose="02010609060101010101" pitchFamily="49" charset="-122"/>
            </a:endParaRPr>
          </a:p>
        </p:txBody>
      </p:sp>
      <p:sp>
        <p:nvSpPr>
          <p:cNvPr id="7"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smtClean="0">
                <a:solidFill>
                  <a:srgbClr val="0000FF"/>
                </a:solidFill>
                <a:latin typeface="+mn-lt"/>
                <a:cs typeface="+mj-cs"/>
              </a:rPr>
              <a:t>Galois</a:t>
            </a:r>
            <a:r>
              <a:rPr lang="en-US" altLang="zh-CN" kern="0" smtClean="0">
                <a:solidFill>
                  <a:srgbClr val="0000FF"/>
                </a:solidFill>
                <a:cs typeface="+mj-cs"/>
              </a:rPr>
              <a:t>—</a:t>
            </a:r>
            <a:r>
              <a:rPr lang="zh-CN" altLang="en-US" kern="0" smtClean="0">
                <a:solidFill>
                  <a:srgbClr val="0000FF"/>
                </a:solidFill>
                <a:cs typeface="+mj-cs"/>
              </a:rPr>
              <a:t>近世代数的创始人</a:t>
            </a:r>
            <a:endParaRPr lang="zh-CN" altLang="en-US" kern="0" dirty="0" smtClean="0">
              <a:solidFill>
                <a:srgbClr val="0000FF"/>
              </a:solidFill>
              <a:cs typeface="+mj-cs"/>
            </a:endParaRPr>
          </a:p>
        </p:txBody>
      </p:sp>
      <p:sp>
        <p:nvSpPr>
          <p:cNvPr id="358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9CF4062D-715B-4161-95C9-31C4F9669AA2}" type="slidenum">
              <a:rPr lang="en-US" altLang="ko-KR" sz="1400" smtClean="0">
                <a:latin typeface="-윤명조140" pitchFamily="18" charset="-127"/>
                <a:ea typeface="-윤명조140" pitchFamily="18" charset="-127"/>
              </a:rPr>
              <a:pPr/>
              <a:t>18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1975" y="1520825"/>
            <a:ext cx="8301038" cy="4572000"/>
          </a:xfrm>
        </p:spPr>
        <p:txBody>
          <a:bodyPr/>
          <a:lstStyle/>
          <a:p>
            <a:pPr>
              <a:lnSpc>
                <a:spcPct val="120000"/>
              </a:lnSpc>
              <a:defRPr/>
            </a:pPr>
            <a:r>
              <a:rPr lang="en-US" altLang="zh-CN" sz="3200" b="1" dirty="0" smtClean="0">
                <a:latin typeface="+mn-ea"/>
              </a:rPr>
              <a:t>1846</a:t>
            </a:r>
            <a:r>
              <a:rPr lang="zh-CN" altLang="en-US" sz="3200" b="1" dirty="0" smtClean="0">
                <a:latin typeface="+mn-ea"/>
              </a:rPr>
              <a:t>年，朋友舍瓦利耶把其成果送到查理手里</a:t>
            </a:r>
            <a:r>
              <a:rPr lang="en-US" altLang="zh-CN" sz="3200" b="1" dirty="0" smtClean="0">
                <a:latin typeface="+mn-ea"/>
              </a:rPr>
              <a:t>,</a:t>
            </a:r>
            <a:r>
              <a:rPr lang="zh-CN" altLang="en-US" sz="3200" b="1" dirty="0" smtClean="0">
                <a:latin typeface="+mn-ea"/>
              </a:rPr>
              <a:t>查理送给杂志社朋友，并在数学杂志上发表，一共</a:t>
            </a:r>
            <a:r>
              <a:rPr lang="en-US" altLang="zh-CN" sz="3200" b="1" dirty="0" smtClean="0">
                <a:latin typeface="+mn-ea"/>
              </a:rPr>
              <a:t>60</a:t>
            </a:r>
            <a:r>
              <a:rPr lang="zh-CN" altLang="en-US" sz="3200" b="1" dirty="0" smtClean="0">
                <a:latin typeface="+mn-ea"/>
              </a:rPr>
              <a:t>多页。</a:t>
            </a:r>
            <a:endParaRPr lang="en-US" altLang="zh-CN" sz="3200" b="1" dirty="0" smtClean="0">
              <a:latin typeface="+mn-ea"/>
            </a:endParaRPr>
          </a:p>
          <a:p>
            <a:pPr>
              <a:defRPr/>
            </a:pPr>
            <a:endParaRPr lang="en-US" altLang="zh-CN" sz="3200" b="1" dirty="0" smtClean="0">
              <a:latin typeface="+mn-ea"/>
            </a:endParaRPr>
          </a:p>
          <a:p>
            <a:pPr>
              <a:defRPr/>
            </a:pPr>
            <a:r>
              <a:rPr lang="en-US" altLang="zh-CN" sz="3200" b="1" dirty="0" smtClean="0">
                <a:latin typeface="+mn-ea"/>
              </a:rPr>
              <a:t>1870</a:t>
            </a:r>
            <a:r>
              <a:rPr lang="zh-CN" altLang="en-US" sz="3200" b="1" dirty="0" smtClean="0">
                <a:latin typeface="+mn-ea"/>
              </a:rPr>
              <a:t>年  若尔当</a:t>
            </a:r>
            <a:r>
              <a:rPr lang="en-US" altLang="zh-CN" sz="3200" b="1" dirty="0" smtClean="0">
                <a:latin typeface="+mn-ea"/>
              </a:rPr>
              <a:t>(Jordan)《</a:t>
            </a:r>
            <a:r>
              <a:rPr lang="zh-CN" altLang="en-US" sz="3200" b="1" dirty="0" smtClean="0">
                <a:latin typeface="+mn-ea"/>
              </a:rPr>
              <a:t>论置换与代数方程</a:t>
            </a:r>
            <a:r>
              <a:rPr lang="en-US" altLang="zh-CN" sz="3200" b="1" dirty="0" smtClean="0">
                <a:latin typeface="+mn-ea"/>
              </a:rPr>
              <a:t>》</a:t>
            </a:r>
            <a:r>
              <a:rPr lang="zh-CN" altLang="en-US" sz="3200" b="1" dirty="0" smtClean="0">
                <a:latin typeface="+mn-ea"/>
              </a:rPr>
              <a:t>。</a:t>
            </a:r>
            <a:endParaRPr lang="en-US" altLang="zh-CN" sz="3200" b="1" dirty="0" smtClean="0">
              <a:latin typeface="+mn-ea"/>
            </a:endParaRPr>
          </a:p>
          <a:p>
            <a:pPr>
              <a:defRPr/>
            </a:pPr>
            <a:endParaRPr lang="zh-CN" altLang="en-US" dirty="0" smtClean="0">
              <a:ea typeface="楷体" panose="02010609060101010101" pitchFamily="49" charset="-122"/>
            </a:endParaRPr>
          </a:p>
        </p:txBody>
      </p:sp>
      <p:sp>
        <p:nvSpPr>
          <p:cNvPr id="6"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smtClean="0">
                <a:solidFill>
                  <a:srgbClr val="0000FF"/>
                </a:solidFill>
                <a:latin typeface="+mn-lt"/>
                <a:cs typeface="+mj-cs"/>
              </a:rPr>
              <a:t>Galois</a:t>
            </a:r>
            <a:r>
              <a:rPr lang="en-US" altLang="zh-CN" kern="0" smtClean="0">
                <a:solidFill>
                  <a:srgbClr val="0000FF"/>
                </a:solidFill>
                <a:cs typeface="+mj-cs"/>
              </a:rPr>
              <a:t>—</a:t>
            </a:r>
            <a:r>
              <a:rPr lang="zh-CN" altLang="en-US" kern="0" smtClean="0">
                <a:solidFill>
                  <a:srgbClr val="0000FF"/>
                </a:solidFill>
                <a:cs typeface="+mj-cs"/>
              </a:rPr>
              <a:t>近世代数的创始人</a:t>
            </a:r>
            <a:endParaRPr lang="zh-CN" altLang="en-US" kern="0" dirty="0" smtClean="0">
              <a:solidFill>
                <a:srgbClr val="0000FF"/>
              </a:solidFill>
              <a:cs typeface="+mj-cs"/>
            </a:endParaRPr>
          </a:p>
        </p:txBody>
      </p:sp>
      <p:sp>
        <p:nvSpPr>
          <p:cNvPr id="36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D2193D1C-BA90-4EE8-8BC8-E58E615F9EAC}" type="slidenum">
              <a:rPr lang="en-US" altLang="ko-KR" sz="1400" smtClean="0">
                <a:latin typeface="-윤명조140" pitchFamily="18" charset="-127"/>
                <a:ea typeface="-윤명조140" pitchFamily="18" charset="-127"/>
              </a:rPr>
              <a:pPr/>
              <a:t>19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561975" y="587375"/>
            <a:ext cx="8020050" cy="889000"/>
          </a:xfrm>
        </p:spPr>
        <p:txBody>
          <a:bodyPr/>
          <a:lstStyle/>
          <a:p>
            <a:pPr eaLnBrk="1" hangingPunct="1"/>
            <a:r>
              <a:rPr lang="zh-CN" altLang="en-US" noProof="1" smtClean="0">
                <a:solidFill>
                  <a:srgbClr val="0000FF"/>
                </a:solidFill>
              </a:rPr>
              <a:t>在线视频课程来源</a:t>
            </a:r>
            <a:endParaRPr lang="zh-CN" altLang="en-US" smtClean="0">
              <a:solidFill>
                <a:srgbClr val="0000FF"/>
              </a:solidFill>
            </a:endParaRPr>
          </a:p>
        </p:txBody>
      </p:sp>
      <p:sp>
        <p:nvSpPr>
          <p:cNvPr id="3" name="内容占位符 2"/>
          <p:cNvSpPr>
            <a:spLocks noGrp="1"/>
          </p:cNvSpPr>
          <p:nvPr>
            <p:ph idx="1"/>
          </p:nvPr>
        </p:nvSpPr>
        <p:spPr/>
        <p:txBody>
          <a:bodyPr/>
          <a:lstStyle/>
          <a:p>
            <a:pPr eaLnBrk="1" hangingPunct="1">
              <a:lnSpc>
                <a:spcPct val="150000"/>
              </a:lnSpc>
              <a:spcBef>
                <a:spcPct val="0"/>
              </a:spcBef>
              <a:buFont typeface="Wingdings" panose="05000000000000000000" pitchFamily="2" charset="2"/>
              <a:buNone/>
              <a:defRPr/>
            </a:pPr>
            <a:r>
              <a:rPr lang="zh-CN" altLang="en-US" sz="3200" b="1" dirty="0" smtClean="0">
                <a:latin typeface="+mn-ea"/>
                <a:cs typeface="+mj-cs"/>
              </a:rPr>
              <a:t>爱课程网站 </a:t>
            </a:r>
            <a:r>
              <a:rPr lang="en-US" altLang="zh-CN" sz="3200" b="1" dirty="0" smtClean="0">
                <a:latin typeface="+mn-ea"/>
                <a:cs typeface="+mj-cs"/>
              </a:rPr>
              <a:t>http</a:t>
            </a:r>
            <a:r>
              <a:rPr lang="en-US" altLang="zh-CN" sz="3200" b="1" dirty="0">
                <a:latin typeface="+mn-ea"/>
                <a:cs typeface="+mj-cs"/>
              </a:rPr>
              <a:t>://www.icourses.cn/</a:t>
            </a:r>
            <a:endParaRPr lang="en-US" altLang="zh-CN" sz="3200" b="1" dirty="0" smtClean="0">
              <a:latin typeface="+mn-ea"/>
              <a:cs typeface="+mj-cs"/>
            </a:endParaRPr>
          </a:p>
          <a:p>
            <a:pPr marL="0" eaLnBrk="1" hangingPunct="1">
              <a:lnSpc>
                <a:spcPct val="150000"/>
              </a:lnSpc>
              <a:spcBef>
                <a:spcPct val="0"/>
              </a:spcBef>
              <a:buFont typeface="Wingdings" panose="05000000000000000000" pitchFamily="2" charset="2"/>
              <a:buNone/>
              <a:defRPr/>
            </a:pPr>
            <a:r>
              <a:rPr lang="zh-CN" altLang="en-US" sz="3200" b="1" dirty="0" smtClean="0">
                <a:latin typeface="+mn-ea"/>
                <a:cs typeface="+mj-cs"/>
              </a:rPr>
              <a:t>搜索</a:t>
            </a:r>
            <a:r>
              <a:rPr lang="zh-CN" altLang="en-US" sz="3200" b="1" dirty="0">
                <a:latin typeface="+mn-ea"/>
                <a:cs typeface="+mj-cs"/>
              </a:rPr>
              <a:t>课程</a:t>
            </a:r>
            <a:r>
              <a:rPr lang="en-US" altLang="zh-CN" sz="3200" b="1" dirty="0">
                <a:latin typeface="+mn-ea"/>
                <a:cs typeface="+mj-cs"/>
              </a:rPr>
              <a:t>《</a:t>
            </a:r>
            <a:r>
              <a:rPr lang="zh-CN" altLang="en-US" sz="3200" b="1" dirty="0">
                <a:latin typeface="+mn-ea"/>
                <a:cs typeface="+mj-cs"/>
              </a:rPr>
              <a:t>离散数学</a:t>
            </a:r>
            <a:r>
              <a:rPr lang="en-US" altLang="zh-CN" sz="3200" b="1" dirty="0">
                <a:latin typeface="+mn-ea"/>
                <a:cs typeface="+mj-cs"/>
              </a:rPr>
              <a:t>》</a:t>
            </a:r>
            <a:r>
              <a:rPr lang="zh-CN" altLang="en-US" sz="3200" b="1" dirty="0">
                <a:latin typeface="+mn-ea"/>
                <a:cs typeface="+mj-cs"/>
              </a:rPr>
              <a:t>，选择</a:t>
            </a:r>
            <a:r>
              <a:rPr lang="zh-CN" altLang="en-US" sz="3200" b="1" dirty="0" smtClean="0">
                <a:latin typeface="+mn-ea"/>
                <a:cs typeface="+mj-cs"/>
              </a:rPr>
              <a:t>欧阳丹彤老师主讲</a:t>
            </a:r>
            <a:r>
              <a:rPr lang="zh-CN" altLang="en-US" sz="3200" b="1" dirty="0">
                <a:latin typeface="+mn-ea"/>
                <a:cs typeface="+mj-cs"/>
              </a:rPr>
              <a:t>的课程</a:t>
            </a:r>
            <a:r>
              <a:rPr lang="zh-CN" altLang="en-US" sz="3200" b="1" dirty="0" smtClean="0">
                <a:latin typeface="+mn-ea"/>
                <a:cs typeface="+mj-cs"/>
              </a:rPr>
              <a:t>。 免费注册</a:t>
            </a:r>
            <a:r>
              <a:rPr lang="zh-CN" altLang="en-US" sz="3200" b="1" dirty="0" smtClean="0">
                <a:latin typeface="华文楷体" panose="02010600040101010101" pitchFamily="2" charset="-122"/>
                <a:ea typeface="华文楷体" panose="02010600040101010101" pitchFamily="2" charset="-122"/>
                <a:cs typeface="+mj-cs"/>
              </a:rPr>
              <a:t>。</a:t>
            </a:r>
            <a:endParaRPr lang="en-US" altLang="zh-CN" sz="3200" b="1" dirty="0" smtClean="0">
              <a:latin typeface="华文楷体" panose="02010600040101010101" pitchFamily="2" charset="-122"/>
              <a:ea typeface="华文楷体" panose="02010600040101010101" pitchFamily="2" charset="-122"/>
              <a:cs typeface="+mj-cs"/>
            </a:endParaRPr>
          </a:p>
          <a:p>
            <a:pPr marL="0" eaLnBrk="1" hangingPunct="1">
              <a:lnSpc>
                <a:spcPct val="150000"/>
              </a:lnSpc>
              <a:spcBef>
                <a:spcPct val="0"/>
              </a:spcBef>
              <a:buFont typeface="Wingdings" panose="05000000000000000000" pitchFamily="2" charset="2"/>
              <a:buNone/>
              <a:defRPr/>
            </a:pPr>
            <a:r>
              <a:rPr lang="zh-CN" altLang="en-US" sz="3200" b="1" dirty="0">
                <a:latin typeface="华文楷体" panose="02010600040101010101" pitchFamily="2" charset="-122"/>
                <a:ea typeface="华文楷体" panose="02010600040101010101" pitchFamily="2" charset="-122"/>
                <a:cs typeface="+mj-cs"/>
              </a:rPr>
              <a:t>转</a:t>
            </a:r>
            <a:r>
              <a:rPr lang="zh-CN" altLang="en-US" sz="3200" b="1" dirty="0" smtClean="0">
                <a:latin typeface="华文楷体" panose="02010600040101010101" pitchFamily="2" charset="-122"/>
                <a:ea typeface="华文楷体" panose="02010600040101010101" pitchFamily="2" charset="-122"/>
                <a:cs typeface="+mj-cs"/>
              </a:rPr>
              <a:t>专业同学，需要自己快速学习第一章的</a:t>
            </a:r>
            <a:r>
              <a:rPr lang="en-US" altLang="zh-CN" sz="3200" b="1" dirty="0" smtClean="0">
                <a:latin typeface="华文楷体" panose="02010600040101010101" pitchFamily="2" charset="-122"/>
                <a:ea typeface="华文楷体" panose="02010600040101010101" pitchFamily="2" charset="-122"/>
                <a:cs typeface="+mj-cs"/>
              </a:rPr>
              <a:t>1.1</a:t>
            </a:r>
            <a:r>
              <a:rPr lang="zh-CN" altLang="en-US" sz="3200" b="1" dirty="0" smtClean="0">
                <a:latin typeface="华文楷体" panose="02010600040101010101" pitchFamily="2" charset="-122"/>
                <a:ea typeface="华文楷体" panose="02010600040101010101" pitchFamily="2" charset="-122"/>
                <a:cs typeface="+mj-cs"/>
              </a:rPr>
              <a:t>节，</a:t>
            </a:r>
            <a:r>
              <a:rPr lang="en-US" altLang="zh-CN" sz="3200" b="1" dirty="0" smtClean="0">
                <a:latin typeface="华文楷体" panose="02010600040101010101" pitchFamily="2" charset="-122"/>
                <a:ea typeface="华文楷体" panose="02010600040101010101" pitchFamily="2" charset="-122"/>
                <a:cs typeface="+mj-cs"/>
              </a:rPr>
              <a:t>1.2</a:t>
            </a:r>
            <a:r>
              <a:rPr lang="zh-CN" altLang="en-US" sz="3200" b="1" dirty="0" smtClean="0">
                <a:latin typeface="华文楷体" panose="02010600040101010101" pitchFamily="2" charset="-122"/>
                <a:ea typeface="华文楷体" panose="02010600040101010101" pitchFamily="2" charset="-122"/>
                <a:cs typeface="+mj-cs"/>
              </a:rPr>
              <a:t>节，</a:t>
            </a:r>
            <a:r>
              <a:rPr lang="en-US" altLang="zh-CN" sz="3200" b="1" dirty="0" smtClean="0">
                <a:latin typeface="华文楷体" panose="02010600040101010101" pitchFamily="2" charset="-122"/>
                <a:ea typeface="华文楷体" panose="02010600040101010101" pitchFamily="2" charset="-122"/>
                <a:cs typeface="+mj-cs"/>
              </a:rPr>
              <a:t>1.3</a:t>
            </a:r>
            <a:r>
              <a:rPr lang="zh-CN" altLang="en-US" sz="3200" b="1" dirty="0" smtClean="0">
                <a:latin typeface="华文楷体" panose="02010600040101010101" pitchFamily="2" charset="-122"/>
                <a:ea typeface="华文楷体" panose="02010600040101010101" pitchFamily="2" charset="-122"/>
                <a:cs typeface="+mj-cs"/>
              </a:rPr>
              <a:t>节。</a:t>
            </a:r>
            <a:endParaRPr lang="zh-CN" altLang="en-US" sz="3200" b="1" dirty="0">
              <a:latin typeface="华文楷体" panose="02010600040101010101" pitchFamily="2" charset="-122"/>
              <a:ea typeface="华文楷体" panose="02010600040101010101" pitchFamily="2" charset="-122"/>
              <a:cs typeface="+mj-cs"/>
            </a:endParaRPr>
          </a:p>
          <a:p>
            <a:pPr>
              <a:lnSpc>
                <a:spcPct val="150000"/>
              </a:lnSpc>
              <a:defRPr/>
            </a:pPr>
            <a:endParaRPr lang="zh-CN" altLang="en-US" b="1" dirty="0">
              <a:cs typeface="+mn-cs"/>
            </a:endParaRPr>
          </a:p>
        </p:txBody>
      </p:sp>
      <p:sp>
        <p:nvSpPr>
          <p:cNvPr id="184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8D7E377-9BB2-4783-AD70-93356F0EBA50}" type="slidenum">
              <a:rPr lang="en-US" altLang="ko-KR" sz="1400" smtClean="0">
                <a:latin typeface="-윤명조140" pitchFamily="18" charset="-127"/>
                <a:ea typeface="-윤명조140" pitchFamily="18" charset="-127"/>
              </a:rPr>
              <a:pPr/>
              <a:t>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68313" y="1196975"/>
            <a:ext cx="8394700" cy="4968875"/>
          </a:xfrm>
        </p:spPr>
        <p:txBody>
          <a:bodyPr/>
          <a:lstStyle/>
          <a:p>
            <a:pPr>
              <a:lnSpc>
                <a:spcPct val="125000"/>
              </a:lnSpc>
            </a:pPr>
            <a:r>
              <a:rPr lang="zh-CN" altLang="en-US" sz="3000" b="1" dirty="0" smtClean="0"/>
              <a:t>开创了置换群理论研究，彻底解决一般方程的根式解难题。</a:t>
            </a:r>
            <a:endParaRPr lang="en-US" altLang="zh-CN" sz="3000" b="1" dirty="0" smtClean="0"/>
          </a:p>
          <a:p>
            <a:pPr>
              <a:lnSpc>
                <a:spcPct val="125000"/>
              </a:lnSpc>
            </a:pPr>
            <a:r>
              <a:rPr lang="zh-CN" altLang="en-US" sz="3000" b="1" dirty="0" smtClean="0"/>
              <a:t>发展了一整套关于群和域理论</a:t>
            </a:r>
            <a:r>
              <a:rPr lang="en-US" altLang="zh-CN" sz="3000" b="1" dirty="0" smtClean="0"/>
              <a:t>—</a:t>
            </a:r>
            <a:r>
              <a:rPr lang="zh-CN" altLang="en-US" sz="3000" b="1" dirty="0" smtClean="0"/>
              <a:t>伽罗瓦理论。创立抽象代数学，标志着数学发展现代阶段的开始。</a:t>
            </a:r>
            <a:endParaRPr lang="en-US" altLang="zh-CN" sz="3000" b="1" dirty="0" smtClean="0"/>
          </a:p>
          <a:p>
            <a:pPr>
              <a:lnSpc>
                <a:spcPct val="125000"/>
              </a:lnSpc>
            </a:pPr>
            <a:r>
              <a:rPr lang="zh-CN" altLang="en-US" sz="3000" b="1" dirty="0" smtClean="0"/>
              <a:t>用伽罗瓦理论可解决古希腊四大几何做图难题：将任意角三等分、倍立方、化圆为方、作正</a:t>
            </a:r>
            <a:r>
              <a:rPr lang="en-US" altLang="zh-CN" sz="3000" b="1" dirty="0" smtClean="0"/>
              <a:t>n</a:t>
            </a:r>
            <a:r>
              <a:rPr lang="zh-CN" altLang="en-US" sz="3000" b="1" dirty="0" smtClean="0"/>
              <a:t>边形。</a:t>
            </a:r>
          </a:p>
        </p:txBody>
      </p:sp>
      <p:sp>
        <p:nvSpPr>
          <p:cNvPr id="6"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smtClean="0">
                <a:solidFill>
                  <a:srgbClr val="0000FF"/>
                </a:solidFill>
                <a:latin typeface="+mn-lt"/>
                <a:cs typeface="+mj-cs"/>
              </a:rPr>
              <a:t>Galois</a:t>
            </a:r>
            <a:r>
              <a:rPr lang="en-US" altLang="zh-CN" kern="0" smtClean="0">
                <a:solidFill>
                  <a:srgbClr val="0000FF"/>
                </a:solidFill>
                <a:cs typeface="+mj-cs"/>
              </a:rPr>
              <a:t>—</a:t>
            </a:r>
            <a:r>
              <a:rPr lang="zh-CN" altLang="en-US" kern="0" smtClean="0">
                <a:solidFill>
                  <a:srgbClr val="0000FF"/>
                </a:solidFill>
                <a:cs typeface="+mj-cs"/>
              </a:rPr>
              <a:t>近世代数的创始人</a:t>
            </a:r>
            <a:endParaRPr lang="zh-CN" altLang="en-US" kern="0" dirty="0" smtClean="0">
              <a:solidFill>
                <a:srgbClr val="0000FF"/>
              </a:solidFill>
              <a:cs typeface="+mj-cs"/>
            </a:endParaRPr>
          </a:p>
        </p:txBody>
      </p:sp>
      <p:sp>
        <p:nvSpPr>
          <p:cNvPr id="378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8BC1E40C-DC36-40CC-B098-A95A9CF11D73}" type="slidenum">
              <a:rPr lang="en-US" altLang="ko-KR" sz="1400" smtClean="0">
                <a:latin typeface="-윤명조140" pitchFamily="18" charset="-127"/>
                <a:ea typeface="-윤명조140" pitchFamily="18" charset="-127"/>
              </a:rPr>
              <a:pPr/>
              <a:t>20</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549275"/>
            <a:ext cx="8435975" cy="1143000"/>
          </a:xfrm>
        </p:spPr>
        <p:txBody>
          <a:bodyPr/>
          <a:lstStyle/>
          <a:p>
            <a:pPr>
              <a:defRPr/>
            </a:pPr>
            <a:r>
              <a:rPr lang="zh-CN" altLang="en-US" sz="3200" dirty="0" smtClean="0">
                <a:solidFill>
                  <a:srgbClr val="0000FF"/>
                </a:solidFill>
                <a:latin typeface="+mn-lt"/>
                <a:cs typeface="+mj-cs"/>
              </a:rPr>
              <a:t>诺特</a:t>
            </a:r>
            <a:r>
              <a:rPr lang="en-US" altLang="zh-CN" sz="3200" dirty="0" smtClean="0">
                <a:solidFill>
                  <a:srgbClr val="0000FF"/>
                </a:solidFill>
                <a:latin typeface="+mn-lt"/>
                <a:cs typeface="+mj-cs"/>
              </a:rPr>
              <a:t>—</a:t>
            </a:r>
            <a:r>
              <a:rPr lang="zh-CN" altLang="en-US" sz="3200" dirty="0" smtClean="0">
                <a:solidFill>
                  <a:srgbClr val="0000FF"/>
                </a:solidFill>
                <a:cs typeface="+mj-cs"/>
              </a:rPr>
              <a:t>近世代数发展史上丰碑人物</a:t>
            </a:r>
            <a:r>
              <a:rPr lang="en-US" altLang="zh-CN" sz="2800" dirty="0" smtClean="0">
                <a:solidFill>
                  <a:srgbClr val="0000FF"/>
                </a:solidFill>
                <a:cs typeface="+mj-cs"/>
              </a:rPr>
              <a:t>(1882-1935</a:t>
            </a:r>
            <a:r>
              <a:rPr lang="en-US" altLang="zh-CN" sz="2800" dirty="0" smtClean="0">
                <a:cs typeface="+mj-cs"/>
              </a:rPr>
              <a:t>)</a:t>
            </a:r>
            <a:endParaRPr lang="zh-CN" altLang="en-US" sz="2800" dirty="0">
              <a:latin typeface="+mn-lt"/>
              <a:cs typeface="+mj-cs"/>
            </a:endParaRPr>
          </a:p>
        </p:txBody>
      </p:sp>
      <p:pic>
        <p:nvPicPr>
          <p:cNvPr id="38915" name="内容占位符 3"/>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1188" y="1905000"/>
            <a:ext cx="2857500" cy="3479800"/>
          </a:xfrm>
        </p:spPr>
      </p:pic>
      <p:sp>
        <p:nvSpPr>
          <p:cNvPr id="29700" name="内容占位符 6"/>
          <p:cNvSpPr>
            <a:spLocks noGrp="1"/>
          </p:cNvSpPr>
          <p:nvPr>
            <p:ph sz="quarter" idx="4"/>
          </p:nvPr>
        </p:nvSpPr>
        <p:spPr>
          <a:xfrm>
            <a:off x="3635375" y="1905000"/>
            <a:ext cx="5232400" cy="3900488"/>
          </a:xfrm>
        </p:spPr>
        <p:txBody>
          <a:bodyPr/>
          <a:lstStyle/>
          <a:p>
            <a:pPr marL="0" indent="0">
              <a:buFont typeface="Wingdings" panose="05000000000000000000" pitchFamily="2" charset="2"/>
              <a:buNone/>
              <a:defRPr/>
            </a:pPr>
            <a:r>
              <a:rPr lang="en-US" altLang="zh-CN" sz="3000" dirty="0" smtClean="0"/>
              <a:t>“Emmy </a:t>
            </a:r>
            <a:r>
              <a:rPr lang="en-US" altLang="zh-CN" sz="3000" dirty="0" err="1" smtClean="0"/>
              <a:t>Noether</a:t>
            </a:r>
            <a:r>
              <a:rPr lang="en-US" altLang="zh-CN" sz="3000" dirty="0" smtClean="0"/>
              <a:t> was the most significant creative mathematical genius since the higher</a:t>
            </a:r>
          </a:p>
          <a:p>
            <a:pPr marL="0" indent="0">
              <a:buFont typeface="Wingdings" panose="05000000000000000000" pitchFamily="2" charset="2"/>
              <a:buNone/>
              <a:defRPr/>
            </a:pPr>
            <a:r>
              <a:rPr lang="en-US" altLang="zh-CN" sz="3000" dirty="0" smtClean="0"/>
              <a:t>education of woman began.” </a:t>
            </a:r>
          </a:p>
          <a:p>
            <a:pPr marL="0" indent="0">
              <a:buFont typeface="Wingdings" panose="05000000000000000000" pitchFamily="2" charset="2"/>
              <a:buNone/>
              <a:defRPr/>
            </a:pPr>
            <a:r>
              <a:rPr lang="en-US" altLang="zh-CN" sz="3000" dirty="0" smtClean="0"/>
              <a:t>                 –Albert Einstein</a:t>
            </a:r>
          </a:p>
          <a:p>
            <a:pPr marL="0" indent="0">
              <a:buFont typeface="Wingdings" panose="05000000000000000000" pitchFamily="2" charset="2"/>
              <a:buNone/>
              <a:defRPr/>
            </a:pPr>
            <a:r>
              <a:rPr lang="zh-CN" altLang="en-US" sz="2800" b="1" dirty="0" smtClean="0">
                <a:latin typeface="+mn-ea"/>
              </a:rPr>
              <a:t>有史以来最“杰出”和“具有创造性”的女性数学家。</a:t>
            </a:r>
            <a:endParaRPr lang="zh-CN" altLang="en-US" sz="2800" dirty="0" smtClean="0">
              <a:latin typeface="+mn-ea"/>
            </a:endParaRPr>
          </a:p>
        </p:txBody>
      </p:sp>
      <p:sp>
        <p:nvSpPr>
          <p:cNvPr id="389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A73F9E31-CF40-4AEB-8F27-2F4A0F3F61A4}" type="slidenum">
              <a:rPr lang="en-US" altLang="ko-KR" sz="1400" smtClean="0">
                <a:latin typeface="-윤명조140" pitchFamily="18" charset="-127"/>
                <a:ea typeface="-윤명조140" pitchFamily="18" charset="-127"/>
              </a:rPr>
              <a:pPr/>
              <a:t>21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sz="4000" b="0" kern="0" smtClean="0">
                <a:latin typeface="黑体" panose="02010609060101010101" pitchFamily="49" charset="-122"/>
                <a:sym typeface="Symbol" panose="05050102010706020507" pitchFamily="18" charset="2"/>
              </a:rPr>
              <a:t>第六章   群、 环、域</a:t>
            </a:r>
            <a:endParaRPr lang="zh-CN" altLang="en-US" sz="4000" kern="0" dirty="0" smtClean="0"/>
          </a:p>
        </p:txBody>
      </p:sp>
      <p:sp>
        <p:nvSpPr>
          <p:cNvPr id="65" name="内容占位符 2"/>
          <p:cNvSpPr>
            <a:spLocks noGrp="1"/>
          </p:cNvSpPr>
          <p:nvPr>
            <p:ph idx="1"/>
          </p:nvPr>
        </p:nvSpPr>
        <p:spPr/>
        <p:txBody>
          <a:bodyPr/>
          <a:lstStyle/>
          <a:p>
            <a:endParaRPr lang="en-US" altLang="zh-CN" smtClean="0"/>
          </a:p>
          <a:p>
            <a:pPr>
              <a:lnSpc>
                <a:spcPct val="150000"/>
              </a:lnSpc>
            </a:pPr>
            <a:r>
              <a:rPr lang="zh-CN" altLang="en-US" sz="3200" b="1" smtClean="0">
                <a:latin typeface="宋体" panose="02010600030101010101" pitchFamily="2" charset="-122"/>
                <a:ea typeface="宋体" panose="02010600030101010101" pitchFamily="2" charset="-122"/>
              </a:rPr>
              <a:t>群：具有一个二元代数运算的代数系统</a:t>
            </a:r>
            <a:endParaRPr lang="en-US" altLang="zh-CN" sz="3200" b="1" smtClean="0">
              <a:latin typeface="宋体" panose="02010600030101010101" pitchFamily="2" charset="-122"/>
              <a:ea typeface="宋体" panose="02010600030101010101" pitchFamily="2" charset="-122"/>
            </a:endParaRPr>
          </a:p>
          <a:p>
            <a:pPr>
              <a:lnSpc>
                <a:spcPct val="150000"/>
              </a:lnSpc>
            </a:pPr>
            <a:r>
              <a:rPr lang="zh-CN" altLang="en-US" sz="3200" b="1" smtClean="0">
                <a:latin typeface="宋体" panose="02010600030101010101" pitchFamily="2" charset="-122"/>
                <a:ea typeface="宋体" panose="02010600030101010101" pitchFamily="2" charset="-122"/>
              </a:rPr>
              <a:t>环：具有两个二元代数运算的代数系统</a:t>
            </a:r>
            <a:endParaRPr lang="en-US" altLang="zh-CN" sz="3200" b="1" smtClean="0">
              <a:latin typeface="宋体" panose="02010600030101010101" pitchFamily="2" charset="-122"/>
              <a:ea typeface="宋体" panose="02010600030101010101" pitchFamily="2" charset="-122"/>
            </a:endParaRPr>
          </a:p>
          <a:p>
            <a:pPr>
              <a:lnSpc>
                <a:spcPct val="150000"/>
              </a:lnSpc>
            </a:pPr>
            <a:r>
              <a:rPr lang="zh-CN" altLang="en-US" sz="3200" b="1" smtClean="0">
                <a:latin typeface="宋体" panose="02010600030101010101" pitchFamily="2" charset="-122"/>
                <a:ea typeface="宋体" panose="02010600030101010101" pitchFamily="2" charset="-122"/>
              </a:rPr>
              <a:t>域：特殊的环</a:t>
            </a:r>
            <a:endParaRPr lang="en-US" altLang="zh-CN" sz="3200" b="1"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None/>
            </a:pPr>
            <a:r>
              <a:rPr lang="zh-CN" altLang="en-US" sz="3200" b="1" smtClean="0">
                <a:latin typeface="宋体" panose="02010600030101010101" pitchFamily="2" charset="-122"/>
                <a:ea typeface="宋体" panose="02010600030101010101" pitchFamily="2" charset="-122"/>
              </a:rPr>
              <a:t>              </a:t>
            </a:r>
          </a:p>
        </p:txBody>
      </p:sp>
      <p:sp>
        <p:nvSpPr>
          <p:cNvPr id="409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46689D20-FFC3-4E88-AB02-2DD0C0CB76F1}" type="slidenum">
              <a:rPr lang="en-US" altLang="ko-KR" sz="1400" smtClean="0">
                <a:latin typeface="-윤명조140" pitchFamily="18" charset="-127"/>
                <a:ea typeface="-윤명조140" pitchFamily="18" charset="-127"/>
              </a:rPr>
              <a:pPr/>
              <a:t>22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
                                            <p:txEl>
                                              <p:pRg st="1" end="1"/>
                                            </p:txEl>
                                          </p:spTgt>
                                        </p:tgtEl>
                                        <p:attrNameLst>
                                          <p:attrName>style.visibility</p:attrName>
                                        </p:attrNameLst>
                                      </p:cBhvr>
                                      <p:to>
                                        <p:strVal val="visible"/>
                                      </p:to>
                                    </p:set>
                                    <p:anim calcmode="lin" valueType="num">
                                      <p:cBhvr additive="base">
                                        <p:cTn id="7"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
                                            <p:txEl>
                                              <p:pRg st="2" end="2"/>
                                            </p:txEl>
                                          </p:spTgt>
                                        </p:tgtEl>
                                        <p:attrNameLst>
                                          <p:attrName>style.visibility</p:attrName>
                                        </p:attrNameLst>
                                      </p:cBhvr>
                                      <p:to>
                                        <p:strVal val="visible"/>
                                      </p:to>
                                    </p:set>
                                    <p:anim calcmode="lin" valueType="num">
                                      <p:cBhvr additive="base">
                                        <p:cTn id="13" dur="500" fill="hold"/>
                                        <p:tgtEl>
                                          <p:spTgt spid="6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anim calcmode="lin" valueType="num">
                                      <p:cBhvr additive="base">
                                        <p:cTn id="19" dur="500" fill="hold"/>
                                        <p:tgtEl>
                                          <p:spTgt spid="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5">
                                            <p:txEl>
                                              <p:pRg st="4" end="4"/>
                                            </p:txEl>
                                          </p:spTgt>
                                        </p:tgtEl>
                                        <p:attrNameLst>
                                          <p:attrName>style.visibility</p:attrName>
                                        </p:attrNameLst>
                                      </p:cBhvr>
                                      <p:to>
                                        <p:strVal val="visible"/>
                                      </p:to>
                                    </p:set>
                                    <p:anim calcmode="lin" valueType="num">
                                      <p:cBhvr additive="base">
                                        <p:cTn id="25" dur="500" fill="hold"/>
                                        <p:tgtEl>
                                          <p:spTgt spid="6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a:grpSpLocks/>
          </p:cNvGrpSpPr>
          <p:nvPr/>
        </p:nvGrpSpPr>
        <p:grpSpPr bwMode="auto">
          <a:xfrm>
            <a:off x="1054100" y="2032000"/>
            <a:ext cx="762000" cy="665163"/>
            <a:chOff x="1110" y="2656"/>
            <a:chExt cx="1549" cy="1351"/>
          </a:xfrm>
        </p:grpSpPr>
        <p:sp>
          <p:nvSpPr>
            <p:cNvPr id="4306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6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9"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grpSp>
        <p:nvGrpSpPr>
          <p:cNvPr id="43011" name="Group 7"/>
          <p:cNvGrpSpPr>
            <a:grpSpLocks/>
          </p:cNvGrpSpPr>
          <p:nvPr/>
        </p:nvGrpSpPr>
        <p:grpSpPr bwMode="auto">
          <a:xfrm>
            <a:off x="1054100" y="3001963"/>
            <a:ext cx="762000" cy="665162"/>
            <a:chOff x="3174" y="2656"/>
            <a:chExt cx="1549" cy="1351"/>
          </a:xfrm>
        </p:grpSpPr>
        <p:sp>
          <p:nvSpPr>
            <p:cNvPr id="43062"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63"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1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12" name="Line 11"/>
          <p:cNvSpPr>
            <a:spLocks noChangeShapeType="1"/>
          </p:cNvSpPr>
          <p:nvPr/>
        </p:nvSpPr>
        <p:spPr bwMode="auto">
          <a:xfrm>
            <a:off x="1663700" y="2641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Text Box 12"/>
          <p:cNvSpPr txBox="1">
            <a:spLocks noChangeArrowheads="1"/>
          </p:cNvSpPr>
          <p:nvPr/>
        </p:nvSpPr>
        <p:spPr bwMode="gray">
          <a:xfrm>
            <a:off x="1250950" y="2130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1</a:t>
            </a:r>
          </a:p>
        </p:txBody>
      </p:sp>
      <p:sp>
        <p:nvSpPr>
          <p:cNvPr id="43014" name="Line 13"/>
          <p:cNvSpPr>
            <a:spLocks noChangeShapeType="1"/>
          </p:cNvSpPr>
          <p:nvPr/>
        </p:nvSpPr>
        <p:spPr bwMode="auto">
          <a:xfrm>
            <a:off x="1663700" y="36115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Text Box 14"/>
          <p:cNvSpPr txBox="1">
            <a:spLocks noChangeArrowheads="1"/>
          </p:cNvSpPr>
          <p:nvPr/>
        </p:nvSpPr>
        <p:spPr bwMode="gray">
          <a:xfrm>
            <a:off x="1250950" y="3100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2</a:t>
            </a:r>
          </a:p>
        </p:txBody>
      </p:sp>
      <p:grpSp>
        <p:nvGrpSpPr>
          <p:cNvPr id="43016" name="Group 15"/>
          <p:cNvGrpSpPr>
            <a:grpSpLocks/>
          </p:cNvGrpSpPr>
          <p:nvPr/>
        </p:nvGrpSpPr>
        <p:grpSpPr bwMode="auto">
          <a:xfrm>
            <a:off x="1054100" y="3965575"/>
            <a:ext cx="762000" cy="665163"/>
            <a:chOff x="1110" y="2656"/>
            <a:chExt cx="1549" cy="1351"/>
          </a:xfrm>
        </p:grpSpPr>
        <p:sp>
          <p:nvSpPr>
            <p:cNvPr id="43059"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60"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21" name="AutoShape 1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17" name="Line 19"/>
          <p:cNvSpPr>
            <a:spLocks noChangeShapeType="1"/>
          </p:cNvSpPr>
          <p:nvPr/>
        </p:nvSpPr>
        <p:spPr bwMode="auto">
          <a:xfrm>
            <a:off x="1663700" y="4575175"/>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Text Box 20"/>
          <p:cNvSpPr txBox="1">
            <a:spLocks noChangeArrowheads="1"/>
          </p:cNvSpPr>
          <p:nvPr/>
        </p:nvSpPr>
        <p:spPr bwMode="gray">
          <a:xfrm>
            <a:off x="1250950" y="406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3</a:t>
            </a:r>
          </a:p>
        </p:txBody>
      </p:sp>
      <p:sp>
        <p:nvSpPr>
          <p:cNvPr id="24" name="Text Box 21"/>
          <p:cNvSpPr txBox="1">
            <a:spLocks noChangeArrowheads="1"/>
          </p:cNvSpPr>
          <p:nvPr/>
        </p:nvSpPr>
        <p:spPr bwMode="auto">
          <a:xfrm>
            <a:off x="1908175" y="1916113"/>
            <a:ext cx="2447925" cy="701675"/>
          </a:xfrm>
          <a:prstGeom prst="rect">
            <a:avLst/>
          </a:prstGeom>
          <a:solidFill>
            <a:srgbClr val="FF9900"/>
          </a:solidFill>
          <a:ln w="9525" algn="ctr">
            <a:noFill/>
            <a:miter lim="800000"/>
            <a:headEnd/>
            <a:tailEnd/>
          </a:ln>
          <a:effectLst/>
        </p:spPr>
        <p:txBody>
          <a:bodyPr>
            <a:spAutoFit/>
          </a:bodyPr>
          <a:lstStyle/>
          <a:p>
            <a:pPr>
              <a:defRPr/>
            </a:pPr>
            <a:r>
              <a:rPr kumimoji="0" lang="zh-CN" altLang="en-US" sz="4000" b="1">
                <a:effectLst>
                  <a:outerShdw blurRad="38100" dist="38100" dir="2700000" algn="tl">
                    <a:srgbClr val="FFFFFF"/>
                  </a:outerShdw>
                </a:effectLst>
                <a:latin typeface="楷体_GB2312" pitchFamily="49" charset="-122"/>
              </a:rPr>
              <a:t>代数系统</a:t>
            </a:r>
            <a:endParaRPr kumimoji="0" lang="en-US" altLang="zh-CN" sz="4000" b="1">
              <a:effectLst>
                <a:outerShdw blurRad="38100" dist="38100" dir="2700000" algn="tl">
                  <a:srgbClr val="FFFFFF"/>
                </a:outerShdw>
              </a:effectLst>
              <a:latin typeface="楷体_GB2312" pitchFamily="49" charset="-122"/>
            </a:endParaRPr>
          </a:p>
        </p:txBody>
      </p:sp>
      <p:sp>
        <p:nvSpPr>
          <p:cNvPr id="25" name="Text Box 22">
            <a:hlinkClick r:id="rId2" action="ppaction://hlinksldjump"/>
          </p:cNvPr>
          <p:cNvSpPr txBox="1">
            <a:spLocks noChangeArrowheads="1"/>
          </p:cNvSpPr>
          <p:nvPr/>
        </p:nvSpPr>
        <p:spPr bwMode="auto">
          <a:xfrm>
            <a:off x="2197100" y="3092450"/>
            <a:ext cx="1905000" cy="519113"/>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群的定义</a:t>
            </a:r>
            <a:endParaRPr kumimoji="0" lang="en-US" altLang="zh-CN" sz="2800" b="1">
              <a:solidFill>
                <a:schemeClr val="bg2"/>
              </a:solidFill>
              <a:effectLst>
                <a:outerShdw blurRad="38100" dist="38100" dir="2700000" algn="tl">
                  <a:srgbClr val="C0C0C0"/>
                </a:outerShdw>
              </a:effectLst>
              <a:latin typeface="楷体_GB2312" pitchFamily="49" charset="-122"/>
            </a:endParaRPr>
          </a:p>
        </p:txBody>
      </p:sp>
      <p:sp>
        <p:nvSpPr>
          <p:cNvPr id="26" name="Text Box 23"/>
          <p:cNvSpPr txBox="1">
            <a:spLocks noChangeArrowheads="1"/>
          </p:cNvSpPr>
          <p:nvPr/>
        </p:nvSpPr>
        <p:spPr bwMode="auto">
          <a:xfrm>
            <a:off x="1979613" y="4078288"/>
            <a:ext cx="2520950" cy="884237"/>
          </a:xfrm>
          <a:prstGeom prst="rect">
            <a:avLst/>
          </a:prstGeom>
          <a:noFill/>
          <a:ln w="9525" algn="ctr">
            <a:noFill/>
            <a:miter lim="800000"/>
            <a:headEnd/>
            <a:tailEnd/>
          </a:ln>
          <a:effectLst/>
        </p:spPr>
        <p:txBody>
          <a:bodyPr>
            <a:spAutoFit/>
          </a:bodyPr>
          <a:lstStyle/>
          <a:p>
            <a:pPr>
              <a:defRPr/>
            </a:pPr>
            <a:r>
              <a:rPr kumimoji="0" lang="zh-CN" altLang="en-US" b="1">
                <a:solidFill>
                  <a:schemeClr val="bg2"/>
                </a:solidFill>
                <a:effectLst>
                  <a:outerShdw blurRad="38100" dist="38100" dir="2700000" algn="tl">
                    <a:srgbClr val="C0C0C0"/>
                  </a:outerShdw>
                </a:effectLst>
              </a:rPr>
              <a:t>子群及其陪集</a:t>
            </a:r>
          </a:p>
          <a:p>
            <a:pPr>
              <a:defRPr/>
            </a:pPr>
            <a:endParaRPr kumimoji="0" lang="zh-CN" altLang="en-US" sz="2800" b="1">
              <a:solidFill>
                <a:schemeClr val="bg2"/>
              </a:solidFill>
              <a:effectLst>
                <a:outerShdw blurRad="38100" dist="38100" dir="2700000" algn="tl">
                  <a:srgbClr val="C0C0C0"/>
                </a:outerShdw>
              </a:effectLst>
              <a:latin typeface="楷体_GB2312" pitchFamily="49" charset="-122"/>
            </a:endParaRPr>
          </a:p>
        </p:txBody>
      </p:sp>
      <p:sp>
        <p:nvSpPr>
          <p:cNvPr id="43022" name="Line 24"/>
          <p:cNvSpPr>
            <a:spLocks noChangeShapeType="1"/>
          </p:cNvSpPr>
          <p:nvPr/>
        </p:nvSpPr>
        <p:spPr bwMode="auto">
          <a:xfrm>
            <a:off x="1663700" y="54911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25"/>
          <p:cNvSpPr txBox="1">
            <a:spLocks noChangeArrowheads="1"/>
          </p:cNvSpPr>
          <p:nvPr/>
        </p:nvSpPr>
        <p:spPr bwMode="auto">
          <a:xfrm>
            <a:off x="1892300" y="4938713"/>
            <a:ext cx="2824163" cy="519112"/>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群的</a:t>
            </a:r>
            <a:r>
              <a:rPr kumimoji="0" lang="zh-CN" altLang="en-US" sz="2800" b="1">
                <a:solidFill>
                  <a:schemeClr val="bg2"/>
                </a:solidFill>
                <a:effectLst>
                  <a:outerShdw blurRad="38100" dist="38100" dir="2700000" algn="tl">
                    <a:srgbClr val="C0C0C0"/>
                  </a:outerShdw>
                </a:effectLst>
              </a:rPr>
              <a:t>同构及同态</a:t>
            </a:r>
          </a:p>
        </p:txBody>
      </p:sp>
      <p:grpSp>
        <p:nvGrpSpPr>
          <p:cNvPr id="43024" name="Group 26"/>
          <p:cNvGrpSpPr>
            <a:grpSpLocks/>
          </p:cNvGrpSpPr>
          <p:nvPr/>
        </p:nvGrpSpPr>
        <p:grpSpPr bwMode="auto">
          <a:xfrm>
            <a:off x="5016500" y="2032000"/>
            <a:ext cx="762000" cy="665163"/>
            <a:chOff x="1110" y="2656"/>
            <a:chExt cx="1549" cy="1351"/>
          </a:xfrm>
        </p:grpSpPr>
        <p:sp>
          <p:nvSpPr>
            <p:cNvPr id="43056" name="AutoShape 2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57" name="AutoShape 2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32" name="AutoShape 29"/>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grpSp>
        <p:nvGrpSpPr>
          <p:cNvPr id="43025" name="Group 30"/>
          <p:cNvGrpSpPr>
            <a:grpSpLocks/>
          </p:cNvGrpSpPr>
          <p:nvPr/>
        </p:nvGrpSpPr>
        <p:grpSpPr bwMode="auto">
          <a:xfrm>
            <a:off x="5016500" y="3001963"/>
            <a:ext cx="762000" cy="665162"/>
            <a:chOff x="3174" y="2656"/>
            <a:chExt cx="1549" cy="1351"/>
          </a:xfrm>
        </p:grpSpPr>
        <p:sp>
          <p:nvSpPr>
            <p:cNvPr id="43053" name="AutoShape 3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54" name="AutoShape 3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36" name="AutoShape 3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26" name="Line 34"/>
          <p:cNvSpPr>
            <a:spLocks noChangeShapeType="1"/>
          </p:cNvSpPr>
          <p:nvPr/>
        </p:nvSpPr>
        <p:spPr bwMode="auto">
          <a:xfrm>
            <a:off x="5626100" y="2641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Text Box 35"/>
          <p:cNvSpPr txBox="1">
            <a:spLocks noChangeArrowheads="1"/>
          </p:cNvSpPr>
          <p:nvPr/>
        </p:nvSpPr>
        <p:spPr bwMode="gray">
          <a:xfrm>
            <a:off x="5213350" y="2130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5</a:t>
            </a:r>
          </a:p>
        </p:txBody>
      </p:sp>
      <p:sp>
        <p:nvSpPr>
          <p:cNvPr id="43028" name="Line 36"/>
          <p:cNvSpPr>
            <a:spLocks noChangeShapeType="1"/>
          </p:cNvSpPr>
          <p:nvPr/>
        </p:nvSpPr>
        <p:spPr bwMode="auto">
          <a:xfrm>
            <a:off x="5626100" y="36115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Text Box 37"/>
          <p:cNvSpPr txBox="1">
            <a:spLocks noChangeArrowheads="1"/>
          </p:cNvSpPr>
          <p:nvPr/>
        </p:nvSpPr>
        <p:spPr bwMode="gray">
          <a:xfrm>
            <a:off x="5213350" y="3100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6</a:t>
            </a:r>
          </a:p>
        </p:txBody>
      </p:sp>
      <p:grpSp>
        <p:nvGrpSpPr>
          <p:cNvPr id="43030" name="Group 38"/>
          <p:cNvGrpSpPr>
            <a:grpSpLocks/>
          </p:cNvGrpSpPr>
          <p:nvPr/>
        </p:nvGrpSpPr>
        <p:grpSpPr bwMode="auto">
          <a:xfrm>
            <a:off x="5016500" y="3965575"/>
            <a:ext cx="762000" cy="665163"/>
            <a:chOff x="1110" y="2656"/>
            <a:chExt cx="1549" cy="1351"/>
          </a:xfrm>
        </p:grpSpPr>
        <p:sp>
          <p:nvSpPr>
            <p:cNvPr id="43050" name="AutoShape 3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51" name="AutoShape 4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4" name="AutoShape 4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31" name="Line 42"/>
          <p:cNvSpPr>
            <a:spLocks noChangeShapeType="1"/>
          </p:cNvSpPr>
          <p:nvPr/>
        </p:nvSpPr>
        <p:spPr bwMode="auto">
          <a:xfrm>
            <a:off x="5626100" y="4575175"/>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Text Box 43"/>
          <p:cNvSpPr txBox="1">
            <a:spLocks noChangeArrowheads="1"/>
          </p:cNvSpPr>
          <p:nvPr/>
        </p:nvSpPr>
        <p:spPr bwMode="gray">
          <a:xfrm>
            <a:off x="5213350" y="406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7</a:t>
            </a:r>
          </a:p>
        </p:txBody>
      </p:sp>
      <p:sp>
        <p:nvSpPr>
          <p:cNvPr id="47" name="Text Box 44"/>
          <p:cNvSpPr txBox="1">
            <a:spLocks noChangeArrowheads="1"/>
          </p:cNvSpPr>
          <p:nvPr/>
        </p:nvSpPr>
        <p:spPr bwMode="auto">
          <a:xfrm>
            <a:off x="5854700" y="2122488"/>
            <a:ext cx="2438400" cy="519112"/>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环</a:t>
            </a:r>
            <a:endParaRPr kumimoji="0" lang="en-US" altLang="zh-CN" sz="2800" b="1">
              <a:solidFill>
                <a:schemeClr val="bg2"/>
              </a:solidFill>
              <a:effectLst>
                <a:outerShdw blurRad="38100" dist="38100" dir="2700000" algn="tl">
                  <a:srgbClr val="C0C0C0"/>
                </a:outerShdw>
              </a:effectLst>
              <a:latin typeface="楷体_GB2312" pitchFamily="49" charset="-122"/>
            </a:endParaRPr>
          </a:p>
        </p:txBody>
      </p:sp>
      <p:sp>
        <p:nvSpPr>
          <p:cNvPr id="48" name="Text Box 45"/>
          <p:cNvSpPr txBox="1">
            <a:spLocks noChangeArrowheads="1"/>
          </p:cNvSpPr>
          <p:nvPr/>
        </p:nvSpPr>
        <p:spPr bwMode="auto">
          <a:xfrm>
            <a:off x="5867400" y="3092450"/>
            <a:ext cx="2665413" cy="519113"/>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域的特征 素域</a:t>
            </a:r>
            <a:endParaRPr kumimoji="0" lang="en-US" altLang="zh-CN" sz="2800" b="1">
              <a:solidFill>
                <a:schemeClr val="bg2"/>
              </a:solidFill>
              <a:effectLst>
                <a:outerShdw blurRad="38100" dist="38100" dir="2700000" algn="tl">
                  <a:srgbClr val="C0C0C0"/>
                </a:outerShdw>
              </a:effectLst>
              <a:latin typeface="楷体_GB2312" pitchFamily="49" charset="-122"/>
            </a:endParaRPr>
          </a:p>
        </p:txBody>
      </p:sp>
      <p:sp>
        <p:nvSpPr>
          <p:cNvPr id="49" name="Text Box 46"/>
          <p:cNvSpPr txBox="1">
            <a:spLocks noChangeArrowheads="1"/>
          </p:cNvSpPr>
          <p:nvPr/>
        </p:nvSpPr>
        <p:spPr bwMode="auto">
          <a:xfrm>
            <a:off x="6083300" y="4078288"/>
            <a:ext cx="1905000" cy="519112"/>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多项式</a:t>
            </a:r>
          </a:p>
        </p:txBody>
      </p:sp>
      <p:grpSp>
        <p:nvGrpSpPr>
          <p:cNvPr id="43036" name="Group 47"/>
          <p:cNvGrpSpPr>
            <a:grpSpLocks/>
          </p:cNvGrpSpPr>
          <p:nvPr/>
        </p:nvGrpSpPr>
        <p:grpSpPr bwMode="auto">
          <a:xfrm>
            <a:off x="1054100" y="4924425"/>
            <a:ext cx="762000" cy="665163"/>
            <a:chOff x="3174" y="2656"/>
            <a:chExt cx="1549" cy="1351"/>
          </a:xfrm>
        </p:grpSpPr>
        <p:sp>
          <p:nvSpPr>
            <p:cNvPr id="43047" name="AutoShape 4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48" name="AutoShape 4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53" name="AutoShape 5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37" name="Text Box 51"/>
          <p:cNvSpPr txBox="1">
            <a:spLocks noChangeArrowheads="1"/>
          </p:cNvSpPr>
          <p:nvPr/>
        </p:nvSpPr>
        <p:spPr bwMode="gray">
          <a:xfrm>
            <a:off x="1250950" y="50355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4</a:t>
            </a:r>
          </a:p>
        </p:txBody>
      </p:sp>
      <p:sp>
        <p:nvSpPr>
          <p:cNvPr id="43038" name="Line 52"/>
          <p:cNvSpPr>
            <a:spLocks noChangeShapeType="1"/>
          </p:cNvSpPr>
          <p:nvPr/>
        </p:nvSpPr>
        <p:spPr bwMode="auto">
          <a:xfrm>
            <a:off x="5695950" y="5435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53"/>
          <p:cNvSpPr txBox="1">
            <a:spLocks noChangeArrowheads="1"/>
          </p:cNvSpPr>
          <p:nvPr/>
        </p:nvSpPr>
        <p:spPr bwMode="auto">
          <a:xfrm>
            <a:off x="5924550" y="4883150"/>
            <a:ext cx="2824163" cy="519113"/>
          </a:xfrm>
          <a:prstGeom prst="rect">
            <a:avLst/>
          </a:prstGeom>
          <a:noFill/>
          <a:ln w="9525" algn="ctr">
            <a:noFill/>
            <a:miter lim="800000"/>
            <a:headEnd/>
            <a:tailEnd/>
          </a:ln>
          <a:effectLst/>
        </p:spPr>
        <p:txBody>
          <a:bodyPr>
            <a:spAutoFit/>
          </a:bodyPr>
          <a:lstStyle/>
          <a:p>
            <a:pPr>
              <a:defRPr/>
            </a:pPr>
            <a:r>
              <a:rPr kumimoji="0" lang="zh-CN" altLang="en-US" sz="2800" b="1">
                <a:solidFill>
                  <a:schemeClr val="bg2"/>
                </a:solidFill>
                <a:effectLst>
                  <a:outerShdw blurRad="38100" dist="38100" dir="2700000" algn="tl">
                    <a:srgbClr val="C0C0C0"/>
                  </a:outerShdw>
                </a:effectLst>
                <a:latin typeface="楷体_GB2312" pitchFamily="49" charset="-122"/>
              </a:rPr>
              <a:t>有限域</a:t>
            </a:r>
            <a:endParaRPr kumimoji="0" lang="zh-CN" altLang="en-US" sz="2800" b="1">
              <a:solidFill>
                <a:schemeClr val="bg2"/>
              </a:solidFill>
              <a:effectLst>
                <a:outerShdw blurRad="38100" dist="38100" dir="2700000" algn="tl">
                  <a:srgbClr val="C0C0C0"/>
                </a:outerShdw>
              </a:effectLst>
            </a:endParaRPr>
          </a:p>
        </p:txBody>
      </p:sp>
      <p:grpSp>
        <p:nvGrpSpPr>
          <p:cNvPr id="43040" name="Group 54"/>
          <p:cNvGrpSpPr>
            <a:grpSpLocks/>
          </p:cNvGrpSpPr>
          <p:nvPr/>
        </p:nvGrpSpPr>
        <p:grpSpPr bwMode="auto">
          <a:xfrm>
            <a:off x="5086350" y="4868863"/>
            <a:ext cx="762000" cy="665162"/>
            <a:chOff x="3174" y="2656"/>
            <a:chExt cx="1549" cy="1351"/>
          </a:xfrm>
        </p:grpSpPr>
        <p:sp>
          <p:nvSpPr>
            <p:cNvPr id="43044" name="AutoShape 55"/>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43045" name="AutoShape 5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eaLnBrk="1" hangingPunct="1">
                <a:spcBef>
                  <a:spcPct val="0"/>
                </a:spcBef>
                <a:buClrTx/>
                <a:buFontTx/>
                <a:buNone/>
              </a:pPr>
              <a:endParaRPr lang="zh-CN" altLang="en-US" sz="2400">
                <a:ea typeface="굴림"/>
                <a:cs typeface="굴림"/>
              </a:endParaRPr>
            </a:p>
          </p:txBody>
        </p:sp>
        <p:sp>
          <p:nvSpPr>
            <p:cNvPr id="60" name="AutoShape 57"/>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p>
          </p:txBody>
        </p:sp>
      </p:grpSp>
      <p:sp>
        <p:nvSpPr>
          <p:cNvPr id="43041" name="Text Box 58"/>
          <p:cNvSpPr txBox="1">
            <a:spLocks noChangeArrowheads="1"/>
          </p:cNvSpPr>
          <p:nvPr/>
        </p:nvSpPr>
        <p:spPr bwMode="gray">
          <a:xfrm>
            <a:off x="5283200" y="49799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itchFamily="49"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itchFamily="49"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itchFamily="49"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itchFamily="49"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itchFamily="49" charset="-122"/>
              </a:defRPr>
            </a:lvl9pPr>
          </a:lstStyle>
          <a:p>
            <a:pPr algn="ctr" latinLnBrk="0">
              <a:spcBef>
                <a:spcPct val="0"/>
              </a:spcBef>
              <a:buClrTx/>
              <a:buFontTx/>
              <a:buNone/>
            </a:pPr>
            <a:r>
              <a:rPr kumimoji="0" lang="en-US" altLang="zh-CN" sz="2400" b="1">
                <a:latin typeface="Arial" panose="020B0604020202020204" pitchFamily="34" charset="0"/>
                <a:ea typeface="宋体" panose="02010600030101010101" pitchFamily="2" charset="-122"/>
                <a:cs typeface="굴림"/>
              </a:rPr>
              <a:t>8</a:t>
            </a:r>
          </a:p>
        </p:txBody>
      </p:sp>
      <p:sp>
        <p:nvSpPr>
          <p:cNvPr id="64" name="标题 1"/>
          <p:cNvSpPr txBox="1">
            <a:spLocks/>
          </p:cNvSpPr>
          <p:nvPr/>
        </p:nvSpPr>
        <p:spPr>
          <a:xfrm>
            <a:off x="561975" y="533400"/>
            <a:ext cx="8020050" cy="889000"/>
          </a:xfrm>
          <a:prstGeom prst="rect">
            <a:avLst/>
          </a:prstGeom>
        </p:spPr>
        <p:txBody>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sz="4000" b="0" kern="0" smtClean="0">
                <a:latin typeface="黑体" panose="02010609060101010101" pitchFamily="49" charset="-122"/>
                <a:ea typeface="黑体" panose="02010609060101010101" pitchFamily="49" charset="-122"/>
                <a:sym typeface="Symbol" panose="05050102010706020507" pitchFamily="18" charset="2"/>
              </a:rPr>
              <a:t>第六章   群、 环、域</a:t>
            </a:r>
            <a:endParaRPr lang="zh-CN" altLang="en-US" sz="4000" kern="0" dirty="0" smtClean="0"/>
          </a:p>
        </p:txBody>
      </p:sp>
      <p:sp>
        <p:nvSpPr>
          <p:cNvPr id="4304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A4476D84-1297-4DB1-9CDB-EA7678DAF576}" type="slidenum">
              <a:rPr lang="en-US" altLang="ko-KR" sz="1400" smtClean="0">
                <a:solidFill>
                  <a:srgbClr val="000000"/>
                </a:solidFill>
                <a:latin typeface="-윤명조140" pitchFamily="18" charset="-127"/>
                <a:ea typeface="-윤명조140" pitchFamily="18" charset="-127"/>
              </a:rPr>
              <a:pPr/>
              <a:t>23</a:t>
            </a:fld>
            <a:endParaRPr lang="en-US" altLang="ko-KR" sz="1400" smtClean="0">
              <a:solidFill>
                <a:srgbClr val="000000"/>
              </a:solidFill>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r>
              <a:rPr lang="en-US" altLang="zh-CN" smtClean="0"/>
              <a:t>6.1 </a:t>
            </a:r>
            <a:r>
              <a:rPr lang="zh-CN" altLang="en-US" smtClean="0"/>
              <a:t>代数系统</a:t>
            </a:r>
          </a:p>
        </p:txBody>
      </p:sp>
      <p:sp>
        <p:nvSpPr>
          <p:cNvPr id="3" name="内容占位符 2"/>
          <p:cNvSpPr>
            <a:spLocks noGrp="1"/>
          </p:cNvSpPr>
          <p:nvPr>
            <p:ph idx="1"/>
          </p:nvPr>
        </p:nvSpPr>
        <p:spPr/>
        <p:txBody>
          <a:bodyPr/>
          <a:lstStyle/>
          <a:p>
            <a:pPr>
              <a:defRPr/>
            </a:pPr>
            <a:r>
              <a:rPr lang="zh-CN" altLang="en-US" sz="3200" b="1" dirty="0">
                <a:solidFill>
                  <a:schemeClr val="tx2"/>
                </a:solidFill>
                <a:latin typeface="+mj-ea"/>
                <a:ea typeface="+mj-ea"/>
                <a:cs typeface="+mn-cs"/>
              </a:rPr>
              <a:t>代数运算的定义及其性</a:t>
            </a:r>
            <a:r>
              <a:rPr lang="zh-CN" altLang="en-US" sz="2800" b="1" dirty="0">
                <a:solidFill>
                  <a:schemeClr val="tx2"/>
                </a:solidFill>
                <a:latin typeface="+mj-ea"/>
                <a:ea typeface="+mj-ea"/>
                <a:cs typeface="+mn-cs"/>
              </a:rPr>
              <a:t>质</a:t>
            </a:r>
          </a:p>
          <a:p>
            <a:pPr>
              <a:defRPr/>
            </a:pPr>
            <a:endParaRPr lang="zh-CN" altLang="en-US" sz="3200" dirty="0">
              <a:latin typeface="+mj-ea"/>
              <a:ea typeface="+mj-ea"/>
              <a:cs typeface="+mn-cs"/>
            </a:endParaRPr>
          </a:p>
          <a:p>
            <a:pPr>
              <a:defRPr/>
            </a:pPr>
            <a:r>
              <a:rPr lang="zh-CN" altLang="en-US" sz="3200" b="1" dirty="0" smtClean="0">
                <a:solidFill>
                  <a:schemeClr val="tx2"/>
                </a:solidFill>
                <a:latin typeface="+mj-ea"/>
                <a:ea typeface="+mj-ea"/>
                <a:cs typeface="+mn-cs"/>
              </a:rPr>
              <a:t>代数系统的定义</a:t>
            </a:r>
            <a:endParaRPr lang="en-US" altLang="zh-CN" sz="3200" b="1" dirty="0" smtClean="0">
              <a:solidFill>
                <a:schemeClr val="tx2"/>
              </a:solidFill>
              <a:latin typeface="+mj-ea"/>
              <a:ea typeface="+mj-ea"/>
              <a:cs typeface="+mn-cs"/>
            </a:endParaRPr>
          </a:p>
          <a:p>
            <a:pPr>
              <a:defRPr/>
            </a:pPr>
            <a:endParaRPr lang="zh-CN" altLang="en-US" sz="3200" b="1" dirty="0" smtClean="0">
              <a:solidFill>
                <a:schemeClr val="tx2"/>
              </a:solidFill>
              <a:latin typeface="+mj-ea"/>
              <a:ea typeface="+mj-ea"/>
              <a:cs typeface="+mn-cs"/>
            </a:endParaRPr>
          </a:p>
        </p:txBody>
      </p:sp>
      <p:sp>
        <p:nvSpPr>
          <p:cNvPr id="440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DB3288EF-CFCC-46C2-8F8B-878BD2976D9D}" type="slidenum">
              <a:rPr lang="en-US" altLang="ko-KR" sz="1400" smtClean="0">
                <a:latin typeface="-윤명조140" pitchFamily="18" charset="-127"/>
                <a:ea typeface="-윤명조140" pitchFamily="18" charset="-127"/>
              </a:rPr>
              <a:pPr/>
              <a:t>24</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zh-CN" altLang="en-US" smtClean="0"/>
              <a:t>代数运算的定义</a:t>
            </a:r>
          </a:p>
        </p:txBody>
      </p:sp>
      <p:sp>
        <p:nvSpPr>
          <p:cNvPr id="30723" name="Rectangle 53"/>
          <p:cNvSpPr>
            <a:spLocks noGrp="1" noChangeArrowheads="1"/>
          </p:cNvSpPr>
          <p:nvPr>
            <p:ph type="body" idx="1"/>
          </p:nvPr>
        </p:nvSpPr>
        <p:spPr>
          <a:xfrm>
            <a:off x="561975" y="1422400"/>
            <a:ext cx="8301038" cy="4886325"/>
          </a:xfrm>
        </p:spPr>
        <p:txBody>
          <a:bodyPr/>
          <a:lstStyle/>
          <a:p>
            <a:pPr marL="0" indent="0" eaLnBrk="1" hangingPunct="1">
              <a:lnSpc>
                <a:spcPct val="140000"/>
              </a:lnSpc>
              <a:spcBef>
                <a:spcPct val="0"/>
              </a:spcBef>
              <a:buFont typeface="Wingdings" panose="05000000000000000000" pitchFamily="2" charset="2"/>
              <a:buNone/>
            </a:pP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是一个</a:t>
            </a:r>
            <a:r>
              <a:rPr lang="zh-CN" altLang="en-US" sz="3200" b="1" u="sng"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非空集合</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，称</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的一个映射</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的一个二元代数运算，</a:t>
            </a:r>
            <a:endPar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40000"/>
              </a:lnSpc>
              <a:spcBef>
                <a:spcPct val="0"/>
              </a:spcBef>
              <a:buFont typeface="Wingdings" panose="05000000000000000000" pitchFamily="2" charset="2"/>
              <a:buNone/>
            </a:pP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即：对于</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中任意两个元素</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b</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，通过</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，唯一确定</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中一个元素</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0" indent="0" eaLnBrk="1" hangingPunct="1">
              <a:lnSpc>
                <a:spcPct val="140000"/>
              </a:lnSpc>
              <a:spcBef>
                <a:spcPct val="0"/>
              </a:spcBef>
              <a:buFont typeface="Wingdings" panose="05000000000000000000" pitchFamily="2" charset="2"/>
              <a:buNone/>
            </a:pPr>
            <a:r>
              <a:rPr lang="en-US" altLang="zh-CN" sz="3200" b="1"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b="1" smtClean="0">
                <a:solidFill>
                  <a:srgbClr val="0000FF"/>
                </a:solidFill>
                <a:ea typeface="宋体" panose="02010600030101010101" pitchFamily="2" charset="-122"/>
                <a:cs typeface="Times New Roman" panose="02020603050405020304" pitchFamily="18" charset="0"/>
                <a:sym typeface="Symbol" panose="05050102010706020507" pitchFamily="18" charset="2"/>
              </a:rPr>
              <a:t>(a, b)= c</a:t>
            </a:r>
            <a:r>
              <a:rPr lang="zh-CN" altLang="en-US" sz="3200" b="1" smtClean="0">
                <a:ea typeface="宋体" panose="02010600030101010101" pitchFamily="2" charset="-122"/>
                <a:cs typeface="Times New Roman" panose="02020603050405020304" pitchFamily="18" charset="0"/>
                <a:sym typeface="Symbol" panose="05050102010706020507" pitchFamily="18" charset="2"/>
              </a:rPr>
              <a:t>，常记为</a:t>
            </a:r>
            <a:r>
              <a:rPr lang="en-US" altLang="zh-CN" sz="3200" b="1" smtClean="0">
                <a:ea typeface="宋体" panose="02010600030101010101" pitchFamily="2" charset="-122"/>
                <a:cs typeface="Times New Roman" panose="02020603050405020304" pitchFamily="18" charset="0"/>
                <a:sym typeface="Symbol" panose="05050102010706020507" pitchFamily="18" charset="2"/>
              </a:rPr>
              <a:t>a </a:t>
            </a:r>
            <a:r>
              <a:rPr lang="en-US" altLang="zh-CN" sz="3200" b="1" smtClean="0">
                <a:solidFill>
                  <a:srgbClr val="0000FF"/>
                </a:solidFill>
                <a:ea typeface="宋体" panose="02010600030101010101" pitchFamily="2" charset="-122"/>
                <a:cs typeface="Times New Roman" panose="02020603050405020304" pitchFamily="18" charset="0"/>
                <a:sym typeface="Symbol" panose="05050102010706020507" pitchFamily="18" charset="2"/>
              </a:rPr>
              <a:t>*</a:t>
            </a:r>
            <a:r>
              <a:rPr lang="en-US" altLang="zh-CN" sz="3200" b="1" smtClean="0">
                <a:ea typeface="宋体" panose="02010600030101010101" pitchFamily="2" charset="-122"/>
                <a:cs typeface="Times New Roman" panose="02020603050405020304" pitchFamily="18" charset="0"/>
                <a:sym typeface="Symbol" panose="05050102010706020507" pitchFamily="18" charset="2"/>
              </a:rPr>
              <a:t> b = c</a:t>
            </a:r>
            <a:r>
              <a:rPr lang="zh-CN" altLang="en-US" sz="3200" b="1" smtClean="0">
                <a:ea typeface="宋体" panose="02010600030101010101" pitchFamily="2" charset="-122"/>
                <a:cs typeface="Times New Roman" panose="02020603050405020304" pitchFamily="18" charset="0"/>
                <a:sym typeface="Symbol" panose="05050102010706020507" pitchFamily="18" charset="2"/>
              </a:rPr>
              <a:t>。</a:t>
            </a:r>
            <a:endParaRPr lang="en-US" altLang="zh-CN" sz="3200" b="1" smtClean="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40000"/>
              </a:lnSpc>
              <a:spcBef>
                <a:spcPct val="0"/>
              </a:spcBef>
              <a:buFont typeface="Wingdings" panose="05000000000000000000" pitchFamily="2" charset="2"/>
              <a:buNone/>
            </a:pPr>
            <a:r>
              <a:rPr lang="zh-CN" altLang="en-US" sz="3200" b="1" smtClean="0">
                <a:ea typeface="宋体" panose="02010600030101010101" pitchFamily="2" charset="-122"/>
                <a:cs typeface="Times New Roman" panose="02020603050405020304" pitchFamily="18" charset="0"/>
                <a:sym typeface="Symbol" panose="05050102010706020507" pitchFamily="18" charset="2"/>
              </a:rPr>
              <a:t>注：</a:t>
            </a:r>
            <a:r>
              <a:rPr lang="en-US" altLang="zh-CN" sz="3200" b="1" smtClean="0">
                <a:ea typeface="宋体" panose="02010600030101010101" pitchFamily="2" charset="-122"/>
                <a:cs typeface="Times New Roman" panose="02020603050405020304" pitchFamily="18" charset="0"/>
                <a:sym typeface="Symbol" panose="05050102010706020507" pitchFamily="18" charset="2"/>
              </a:rPr>
              <a:t>a * b </a:t>
            </a:r>
            <a:r>
              <a:rPr lang="zh-CN" altLang="en-US" sz="3200" b="1" smtClean="0">
                <a:ea typeface="宋体" panose="02010600030101010101" pitchFamily="2" charset="-122"/>
                <a:cs typeface="Times New Roman" panose="02020603050405020304" pitchFamily="18" charset="0"/>
                <a:sym typeface="Symbol" panose="05050102010706020507" pitchFamily="18" charset="2"/>
              </a:rPr>
              <a:t>与</a:t>
            </a:r>
            <a:r>
              <a:rPr lang="en-US" altLang="zh-CN" sz="3200" b="1" smtClean="0">
                <a:ea typeface="宋体" panose="02010600030101010101" pitchFamily="2" charset="-122"/>
                <a:cs typeface="Times New Roman" panose="02020603050405020304" pitchFamily="18" charset="0"/>
                <a:sym typeface="Symbol" panose="05050102010706020507" pitchFamily="18" charset="2"/>
              </a:rPr>
              <a:t>b*a </a:t>
            </a:r>
            <a:r>
              <a:rPr lang="zh-CN" altLang="en-US" sz="3200" b="1" smtClean="0">
                <a:ea typeface="宋体" panose="02010600030101010101" pitchFamily="2" charset="-122"/>
                <a:cs typeface="Times New Roman" panose="02020603050405020304" pitchFamily="18" charset="0"/>
                <a:sym typeface="Symbol" panose="05050102010706020507" pitchFamily="18" charset="2"/>
              </a:rPr>
              <a:t>是否相等？</a:t>
            </a:r>
          </a:p>
          <a:p>
            <a:pPr marL="0" indent="0" eaLnBrk="1" hangingPunct="1">
              <a:lnSpc>
                <a:spcPct val="140000"/>
              </a:lnSpc>
            </a:pPr>
            <a:endParaRPr lang="zh-CN" altLang="en-US" smtClean="0">
              <a:cs typeface="Times New Roman" panose="02020603050405020304" pitchFamily="18" charset="0"/>
            </a:endParaRPr>
          </a:p>
        </p:txBody>
      </p:sp>
      <p:sp>
        <p:nvSpPr>
          <p:cNvPr id="450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37F0A36-5C04-4BEE-86E0-925A5A664A35}" type="slidenum">
              <a:rPr lang="en-US" altLang="ko-KR" sz="1400" smtClean="0">
                <a:latin typeface="-윤명조140" pitchFamily="18" charset="-127"/>
                <a:ea typeface="-윤명조140" pitchFamily="18" charset="-127"/>
              </a:rPr>
              <a:pPr/>
              <a:t>25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anim calcmode="lin" valueType="num">
                                      <p:cBhvr additive="base">
                                        <p:cTn id="11"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 calcmode="lin" valueType="num">
                                      <p:cBhvr additive="base">
                                        <p:cTn id="17"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0688" y="1270001"/>
            <a:ext cx="8447087" cy="5255344"/>
          </a:xfrm>
        </p:spPr>
        <p:txBody>
          <a:bodyPr/>
          <a:lstStyle/>
          <a:p>
            <a:pPr>
              <a:buFont typeface="Wingdings" panose="05000000000000000000" pitchFamily="2" charset="2"/>
              <a:buChar char="Ø"/>
              <a:defRPr/>
            </a:pPr>
            <a:r>
              <a:rPr lang="zh-CN" altLang="en-US" sz="3000" dirty="0">
                <a:latin typeface="Times New Roman" panose="02020603050405020304" pitchFamily="18" charset="0"/>
                <a:cs typeface="Times New Roman" panose="02020603050405020304" pitchFamily="18" charset="0"/>
              </a:rPr>
              <a:t>例如</a:t>
            </a:r>
            <a:r>
              <a:rPr lang="zh-CN" altLang="en-US" sz="3000"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S</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a,b</a:t>
            </a:r>
            <a:r>
              <a:rPr lang="en-US" altLang="zh-CN" sz="3000" dirty="0" smtClean="0">
                <a:latin typeface="Times New Roman" panose="02020603050405020304" pitchFamily="18" charset="0"/>
                <a:cs typeface="Times New Roman" panose="02020603050405020304" pitchFamily="18" charset="0"/>
              </a:rPr>
              <a:t>},</a:t>
            </a:r>
            <a:r>
              <a:rPr lang="zh-CN" altLang="en-US" sz="3000" dirty="0" smtClean="0">
                <a:latin typeface="Times New Roman" panose="02020603050405020304" pitchFamily="18" charset="0"/>
                <a:cs typeface="Times New Roman" panose="02020603050405020304" pitchFamily="18" charset="0"/>
              </a:rPr>
              <a:t>则</a:t>
            </a:r>
            <a:endParaRPr lang="zh-CN" altLang="en-US" sz="30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S×S={(</a:t>
            </a:r>
            <a:r>
              <a:rPr lang="en-US" altLang="zh-CN" sz="3000" dirty="0" err="1">
                <a:latin typeface="Times New Roman" panose="02020603050405020304" pitchFamily="18" charset="0"/>
                <a:cs typeface="Times New Roman" panose="02020603050405020304" pitchFamily="18" charset="0"/>
              </a:rPr>
              <a:t>a,a</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a,b</a:t>
            </a: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b,a</a:t>
            </a:r>
            <a:r>
              <a:rPr lang="en-US" altLang="zh-CN" sz="3000" dirty="0" smtClean="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b,b</a:t>
            </a:r>
            <a:r>
              <a:rPr lang="en-US" altLang="zh-CN" sz="3000" dirty="0" smtClean="0">
                <a:latin typeface="Times New Roman" panose="02020603050405020304" pitchFamily="18" charset="0"/>
                <a:cs typeface="Times New Roman" panose="02020603050405020304" pitchFamily="18" charset="0"/>
              </a:rPr>
              <a:t>)}  </a:t>
            </a:r>
            <a:r>
              <a:rPr lang="zh-CN" altLang="en-US" sz="3000" dirty="0" smtClean="0">
                <a:latin typeface="Times New Roman" panose="02020603050405020304" pitchFamily="18" charset="0"/>
                <a:cs typeface="Times New Roman" panose="02020603050405020304" pitchFamily="18" charset="0"/>
              </a:rPr>
              <a:t>，映射</a:t>
            </a:r>
            <a:r>
              <a:rPr lang="en-US" altLang="zh-CN" sz="3000" i="1" dirty="0" smtClean="0">
                <a:latin typeface="Times New Roman" panose="02020603050405020304" pitchFamily="18" charset="0"/>
                <a:cs typeface="Times New Roman" panose="02020603050405020304" pitchFamily="18" charset="0"/>
              </a:rPr>
              <a:t>f </a:t>
            </a:r>
            <a:r>
              <a:rPr lang="zh-CN" altLang="en-US" sz="3000" dirty="0" smtClean="0">
                <a:latin typeface="Times New Roman" panose="02020603050405020304" pitchFamily="18" charset="0"/>
                <a:cs typeface="Times New Roman" panose="02020603050405020304" pitchFamily="18" charset="0"/>
              </a:rPr>
              <a:t>为</a:t>
            </a:r>
            <a:r>
              <a:rPr lang="zh-CN" altLang="en-US" sz="3000" dirty="0">
                <a:latin typeface="Times New Roman" panose="02020603050405020304" pitchFamily="18" charset="0"/>
                <a:cs typeface="Times New Roman" panose="02020603050405020304" pitchFamily="18" charset="0"/>
              </a:rPr>
              <a:t>： </a:t>
            </a:r>
          </a:p>
          <a:p>
            <a:pPr marL="0" indent="0" algn="ctr">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a,a</a:t>
            </a:r>
            <a:r>
              <a:rPr lang="en-US" altLang="zh-CN" sz="3000" dirty="0">
                <a:latin typeface="Times New Roman" panose="02020603050405020304" pitchFamily="18" charset="0"/>
                <a:cs typeface="Times New Roman" panose="02020603050405020304" pitchFamily="18" charset="0"/>
              </a:rPr>
              <a:t>)----a</a:t>
            </a:r>
          </a:p>
          <a:p>
            <a:pPr marL="0" indent="0" algn="ctr">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a,b</a:t>
            </a:r>
            <a:r>
              <a:rPr lang="en-US" altLang="zh-CN" sz="3000" dirty="0">
                <a:latin typeface="Times New Roman" panose="02020603050405020304" pitchFamily="18" charset="0"/>
                <a:cs typeface="Times New Roman" panose="02020603050405020304" pitchFamily="18" charset="0"/>
              </a:rPr>
              <a:t>)----a</a:t>
            </a:r>
          </a:p>
          <a:p>
            <a:pPr marL="0" indent="0" algn="ctr">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b,a</a:t>
            </a:r>
            <a:r>
              <a:rPr lang="en-US" altLang="zh-CN" sz="3000" dirty="0">
                <a:latin typeface="Times New Roman" panose="02020603050405020304" pitchFamily="18" charset="0"/>
                <a:cs typeface="Times New Roman" panose="02020603050405020304" pitchFamily="18" charset="0"/>
              </a:rPr>
              <a:t>)----b</a:t>
            </a:r>
          </a:p>
          <a:p>
            <a:pPr marL="0" indent="0" algn="ctr">
              <a:buFont typeface="Wingdings" panose="05000000000000000000" pitchFamily="2" charset="2"/>
              <a:buNone/>
              <a:defRPr/>
            </a:pPr>
            <a:r>
              <a:rPr lang="en-US" altLang="zh-CN" sz="3000" dirty="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b,b</a:t>
            </a:r>
            <a:r>
              <a:rPr lang="en-US" altLang="zh-CN" sz="3000" dirty="0">
                <a:latin typeface="Times New Roman" panose="02020603050405020304" pitchFamily="18" charset="0"/>
                <a:cs typeface="Times New Roman" panose="02020603050405020304" pitchFamily="18" charset="0"/>
              </a:rPr>
              <a:t>)----b</a:t>
            </a:r>
          </a:p>
          <a:p>
            <a:pPr marL="0" indent="0">
              <a:buFont typeface="Wingdings" panose="05000000000000000000" pitchFamily="2" charset="2"/>
              <a:buNone/>
              <a:defRPr/>
            </a:pPr>
            <a:r>
              <a:rPr lang="en-US" altLang="zh-CN" sz="3000" i="1" dirty="0" smtClean="0">
                <a:latin typeface="Times New Roman" panose="02020603050405020304" pitchFamily="18" charset="0"/>
                <a:cs typeface="Times New Roman" panose="02020603050405020304" pitchFamily="18" charset="0"/>
              </a:rPr>
              <a:t>f </a:t>
            </a:r>
            <a:r>
              <a:rPr lang="zh-CN" altLang="en-US" sz="3000" dirty="0" smtClean="0">
                <a:latin typeface="Times New Roman" panose="02020603050405020304" pitchFamily="18" charset="0"/>
                <a:cs typeface="Times New Roman" panose="02020603050405020304" pitchFamily="18" charset="0"/>
              </a:rPr>
              <a:t>称为</a:t>
            </a:r>
            <a:r>
              <a:rPr lang="en-US" altLang="zh-CN" sz="3000" dirty="0" smtClean="0">
                <a:latin typeface="Times New Roman" panose="02020603050405020304" pitchFamily="18" charset="0"/>
                <a:cs typeface="Times New Roman" panose="02020603050405020304" pitchFamily="18" charset="0"/>
              </a:rPr>
              <a:t>S</a:t>
            </a:r>
            <a:r>
              <a:rPr lang="zh-CN" altLang="en-US" sz="3000" dirty="0" smtClean="0">
                <a:latin typeface="Times New Roman" panose="02020603050405020304" pitchFamily="18" charset="0"/>
                <a:cs typeface="Times New Roman" panose="02020603050405020304" pitchFamily="18" charset="0"/>
              </a:rPr>
              <a:t>的</a:t>
            </a:r>
            <a:r>
              <a:rPr lang="zh-CN" altLang="en-US" sz="3000" dirty="0">
                <a:latin typeface="Times New Roman" panose="02020603050405020304" pitchFamily="18" charset="0"/>
                <a:cs typeface="Times New Roman" panose="02020603050405020304" pitchFamily="18" charset="0"/>
              </a:rPr>
              <a:t>一个二元代数运算，有</a:t>
            </a:r>
          </a:p>
          <a:p>
            <a:pPr marL="0" indent="0">
              <a:buFont typeface="Wingdings" panose="05000000000000000000" pitchFamily="2" charset="2"/>
              <a:buNone/>
              <a:defRPr/>
            </a:pPr>
            <a:r>
              <a:rPr lang="en-US" altLang="zh-CN" sz="3000" i="1" dirty="0" smtClean="0">
                <a:latin typeface="Times New Roman" panose="02020603050405020304" pitchFamily="18" charset="0"/>
                <a:cs typeface="Times New Roman" panose="02020603050405020304" pitchFamily="18" charset="0"/>
              </a:rPr>
              <a:t>f </a:t>
            </a:r>
            <a:r>
              <a:rPr lang="en-US" altLang="zh-CN" sz="3000" dirty="0" smtClean="0">
                <a:latin typeface="Times New Roman" panose="02020603050405020304" pitchFamily="18" charset="0"/>
                <a:cs typeface="Times New Roman" panose="02020603050405020304" pitchFamily="18" charset="0"/>
              </a:rPr>
              <a:t>(</a:t>
            </a:r>
            <a:r>
              <a:rPr lang="en-US" altLang="zh-CN" sz="3000" dirty="0" err="1">
                <a:latin typeface="Times New Roman" panose="02020603050405020304" pitchFamily="18" charset="0"/>
                <a:cs typeface="Times New Roman" panose="02020603050405020304" pitchFamily="18" charset="0"/>
              </a:rPr>
              <a:t>a,a</a:t>
            </a:r>
            <a:r>
              <a:rPr lang="en-US" altLang="zh-CN" sz="3000" dirty="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a </a:t>
            </a:r>
            <a:r>
              <a:rPr lang="zh-CN" altLang="en-US" sz="3000" dirty="0" smtClean="0">
                <a:latin typeface="Times New Roman" panose="02020603050405020304" pitchFamily="18" charset="0"/>
                <a:cs typeface="Times New Roman" panose="02020603050405020304" pitchFamily="18" charset="0"/>
              </a:rPr>
              <a:t>；</a:t>
            </a:r>
            <a:r>
              <a:rPr lang="en-US" altLang="zh-CN" sz="3000" i="1" dirty="0" smtClean="0">
                <a:latin typeface="Times New Roman" panose="02020603050405020304" pitchFamily="18" charset="0"/>
                <a:cs typeface="Times New Roman" panose="02020603050405020304" pitchFamily="18" charset="0"/>
              </a:rPr>
              <a:t>f</a:t>
            </a:r>
            <a:r>
              <a:rPr lang="en-US" altLang="zh-CN" sz="3000" dirty="0" smtClean="0">
                <a:latin typeface="Times New Roman" panose="02020603050405020304" pitchFamily="18" charset="0"/>
                <a:cs typeface="Times New Roman" panose="02020603050405020304" pitchFamily="18" charset="0"/>
              </a:rPr>
              <a:t> (</a:t>
            </a:r>
            <a:r>
              <a:rPr lang="en-US" altLang="zh-CN" sz="3000" dirty="0" err="1" smtClean="0">
                <a:latin typeface="Times New Roman" panose="02020603050405020304" pitchFamily="18" charset="0"/>
                <a:cs typeface="Times New Roman" panose="02020603050405020304" pitchFamily="18" charset="0"/>
              </a:rPr>
              <a:t>a,b</a:t>
            </a:r>
            <a:r>
              <a:rPr lang="en-US" altLang="zh-CN" sz="3000" dirty="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a</a:t>
            </a:r>
            <a:r>
              <a:rPr lang="zh-CN" altLang="en-US" sz="3000" dirty="0" smtClean="0">
                <a:latin typeface="Times New Roman" panose="02020603050405020304" pitchFamily="18" charset="0"/>
                <a:cs typeface="Times New Roman" panose="02020603050405020304" pitchFamily="18" charset="0"/>
              </a:rPr>
              <a:t>；</a:t>
            </a:r>
            <a:r>
              <a:rPr lang="en-US" altLang="zh-CN" sz="3000" i="1" dirty="0" smtClean="0">
                <a:latin typeface="Times New Roman" panose="02020603050405020304" pitchFamily="18" charset="0"/>
                <a:cs typeface="Times New Roman" panose="02020603050405020304" pitchFamily="18" charset="0"/>
              </a:rPr>
              <a:t>f </a:t>
            </a:r>
            <a:r>
              <a:rPr lang="en-US" altLang="zh-CN" sz="3000" dirty="0" smtClean="0">
                <a:latin typeface="Times New Roman" panose="02020603050405020304" pitchFamily="18" charset="0"/>
                <a:cs typeface="Times New Roman" panose="02020603050405020304" pitchFamily="18" charset="0"/>
              </a:rPr>
              <a:t>(</a:t>
            </a:r>
            <a:r>
              <a:rPr lang="en-US" altLang="zh-CN" sz="3000" dirty="0" err="1" smtClean="0">
                <a:latin typeface="Times New Roman" panose="02020603050405020304" pitchFamily="18" charset="0"/>
                <a:cs typeface="Times New Roman" panose="02020603050405020304" pitchFamily="18" charset="0"/>
              </a:rPr>
              <a:t>b,a</a:t>
            </a:r>
            <a:r>
              <a:rPr lang="en-US" altLang="zh-CN" sz="3000" dirty="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b </a:t>
            </a:r>
            <a:r>
              <a:rPr lang="zh-CN" altLang="en-US" sz="3000" dirty="0" smtClean="0">
                <a:latin typeface="Times New Roman" panose="02020603050405020304" pitchFamily="18" charset="0"/>
                <a:cs typeface="Times New Roman" panose="02020603050405020304" pitchFamily="18" charset="0"/>
              </a:rPr>
              <a:t>；</a:t>
            </a:r>
            <a:r>
              <a:rPr lang="en-US" altLang="zh-CN" sz="3000" i="1" dirty="0" smtClean="0">
                <a:latin typeface="Times New Roman" panose="02020603050405020304" pitchFamily="18" charset="0"/>
                <a:cs typeface="Times New Roman" panose="02020603050405020304" pitchFamily="18" charset="0"/>
              </a:rPr>
              <a:t>f </a:t>
            </a:r>
            <a:r>
              <a:rPr lang="en-US" altLang="zh-CN" sz="3000" dirty="0" smtClean="0">
                <a:latin typeface="Times New Roman" panose="02020603050405020304" pitchFamily="18" charset="0"/>
                <a:cs typeface="Times New Roman" panose="02020603050405020304" pitchFamily="18" charset="0"/>
              </a:rPr>
              <a:t>(</a:t>
            </a:r>
            <a:r>
              <a:rPr lang="en-US" altLang="zh-CN" sz="3000" dirty="0" err="1" smtClean="0">
                <a:latin typeface="Times New Roman" panose="02020603050405020304" pitchFamily="18" charset="0"/>
                <a:cs typeface="Times New Roman" panose="02020603050405020304" pitchFamily="18" charset="0"/>
              </a:rPr>
              <a:t>b,b</a:t>
            </a:r>
            <a:r>
              <a:rPr lang="en-US" altLang="zh-CN" sz="3000" dirty="0">
                <a:latin typeface="Times New Roman" panose="02020603050405020304" pitchFamily="18" charset="0"/>
                <a:cs typeface="Times New Roman" panose="02020603050405020304" pitchFamily="18" charset="0"/>
              </a:rPr>
              <a:t>)=b,</a:t>
            </a:r>
          </a:p>
          <a:p>
            <a:pPr marL="0" indent="0">
              <a:buFont typeface="Wingdings" panose="05000000000000000000" pitchFamily="2" charset="2"/>
              <a:buNone/>
              <a:defRPr/>
            </a:pPr>
            <a:r>
              <a:rPr lang="zh-CN" altLang="en-US" sz="3000" dirty="0">
                <a:latin typeface="Times New Roman" panose="02020603050405020304" pitchFamily="18" charset="0"/>
                <a:cs typeface="Times New Roman" panose="02020603050405020304" pitchFamily="18" charset="0"/>
              </a:rPr>
              <a:t>也可表示为</a:t>
            </a:r>
            <a:r>
              <a:rPr lang="zh-CN" altLang="en-US" sz="3000"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a*a=a, a*b=a, b*a=b, b*b=b</a:t>
            </a:r>
            <a:endParaRPr lang="en-US" altLang="zh-CN" sz="3000" dirty="0">
              <a:latin typeface="Times New Roman" panose="02020603050405020304" pitchFamily="18" charset="0"/>
              <a:cs typeface="Times New Roman" panose="02020603050405020304" pitchFamily="18" charset="0"/>
            </a:endParaRPr>
          </a:p>
          <a:p>
            <a:pPr>
              <a:defRPr/>
            </a:pPr>
            <a:endParaRPr lang="zh-CN" altLang="en-US" dirty="0"/>
          </a:p>
        </p:txBody>
      </p:sp>
      <p:sp>
        <p:nvSpPr>
          <p:cNvPr id="6" name="标题 1"/>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smtClean="0"/>
              <a:t>代数运算的定义</a:t>
            </a:r>
            <a:endParaRPr lang="zh-CN" altLang="en-US" kern="0" dirty="0" smtClean="0"/>
          </a:p>
        </p:txBody>
      </p:sp>
      <p:sp>
        <p:nvSpPr>
          <p:cNvPr id="471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EDC9F2B6-E1F8-495E-AF23-73D029B81E04}" type="slidenum">
              <a:rPr lang="en-US" altLang="ko-KR" sz="1400" smtClean="0">
                <a:latin typeface="-윤명조140" pitchFamily="18" charset="-127"/>
                <a:ea typeface="-윤명조140" pitchFamily="18" charset="-127"/>
              </a:rPr>
              <a:pPr/>
              <a:t>26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p:txBody>
          <a:bodyPr/>
          <a:lstStyle/>
          <a:p>
            <a:r>
              <a:rPr lang="zh-CN" altLang="en-US" smtClean="0"/>
              <a:t>代数运算的定义</a:t>
            </a:r>
          </a:p>
        </p:txBody>
      </p:sp>
      <p:sp>
        <p:nvSpPr>
          <p:cNvPr id="18435" name="内容占位符 2"/>
          <p:cNvSpPr>
            <a:spLocks noGrp="1"/>
          </p:cNvSpPr>
          <p:nvPr>
            <p:ph idx="1"/>
          </p:nvPr>
        </p:nvSpPr>
        <p:spPr>
          <a:xfrm>
            <a:off x="592138" y="1416050"/>
            <a:ext cx="8301037" cy="4572000"/>
          </a:xfrm>
        </p:spPr>
        <p:txBody>
          <a:bodyPr/>
          <a:lstStyle/>
          <a:p>
            <a:pPr>
              <a:lnSpc>
                <a:spcPct val="125000"/>
              </a:lnSpc>
              <a:buFont typeface="Wingdings" panose="05000000000000000000" pitchFamily="2" charset="2"/>
              <a:buNone/>
            </a:pPr>
            <a:r>
              <a:rPr lang="en-US" altLang="zh-CN" sz="3200" b="1" smtClean="0"/>
              <a:t>Note</a:t>
            </a:r>
            <a:r>
              <a:rPr lang="zh-CN" altLang="en-US" sz="3200" b="1" smtClean="0"/>
              <a:t>：</a:t>
            </a:r>
            <a:endParaRPr lang="en-US" altLang="zh-CN" sz="3200" b="1" smtClean="0"/>
          </a:p>
          <a:p>
            <a:pPr>
              <a:lnSpc>
                <a:spcPct val="125000"/>
              </a:lnSpc>
            </a:pPr>
            <a:r>
              <a:rPr lang="zh-CN" altLang="en-US" sz="3200" b="1" smtClean="0">
                <a:ea typeface="宋体" panose="02010600030101010101" pitchFamily="2" charset="-122"/>
              </a:rPr>
              <a:t>代数运算具有封闭性</a:t>
            </a:r>
            <a:endParaRPr lang="en-US" altLang="zh-CN" sz="3200" b="1" smtClean="0">
              <a:ea typeface="宋体" panose="02010600030101010101" pitchFamily="2" charset="-122"/>
            </a:endParaRPr>
          </a:p>
          <a:p>
            <a:pPr>
              <a:lnSpc>
                <a:spcPct val="125000"/>
              </a:lnSpc>
            </a:pPr>
            <a:r>
              <a:rPr lang="zh-CN" altLang="en-US" sz="3200" b="1" smtClean="0">
                <a:ea typeface="宋体" panose="02010600030101010101" pitchFamily="2" charset="-122"/>
              </a:rPr>
              <a:t>该运算具有很强的抽象性，不局限于</a:t>
            </a:r>
            <a:r>
              <a:rPr lang="en-US" altLang="zh-CN" sz="3200" b="1" smtClean="0">
                <a:ea typeface="宋体" panose="02010600030101010101" pitchFamily="2" charset="-122"/>
              </a:rPr>
              <a:t>+,- ,*, /</a:t>
            </a:r>
          </a:p>
          <a:p>
            <a:pPr>
              <a:lnSpc>
                <a:spcPct val="125000"/>
              </a:lnSpc>
            </a:pPr>
            <a:r>
              <a:rPr lang="zh-CN" altLang="en-US" sz="3200" b="1" smtClean="0">
                <a:ea typeface="宋体" panose="02010600030101010101" pitchFamily="2" charset="-122"/>
              </a:rPr>
              <a:t>类似地，可定义</a:t>
            </a:r>
            <a:r>
              <a:rPr lang="en-US" altLang="zh-CN" sz="3200" b="1" smtClean="0">
                <a:ea typeface="宋体" panose="02010600030101010101" pitchFamily="2" charset="-122"/>
              </a:rPr>
              <a:t>S</a:t>
            </a:r>
            <a:r>
              <a:rPr lang="zh-CN" altLang="en-US" sz="3200" b="1" smtClean="0">
                <a:ea typeface="宋体" panose="02010600030101010101" pitchFamily="2" charset="-122"/>
              </a:rPr>
              <a:t>的</a:t>
            </a:r>
            <a:r>
              <a:rPr lang="en-US" altLang="zh-CN" sz="3200" b="1" smtClean="0">
                <a:ea typeface="宋体" panose="02010600030101010101" pitchFamily="2" charset="-122"/>
              </a:rPr>
              <a:t>n</a:t>
            </a:r>
            <a:r>
              <a:rPr lang="zh-CN" altLang="en-US" sz="3200" b="1" smtClean="0">
                <a:ea typeface="宋体" panose="02010600030101010101" pitchFamily="2" charset="-122"/>
              </a:rPr>
              <a:t>元代数运算：</a:t>
            </a:r>
            <a:r>
              <a:rPr lang="en-US" altLang="zh-CN" sz="3200" b="1" smtClean="0">
                <a:ea typeface="宋体" panose="02010600030101010101" pitchFamily="2" charset="-122"/>
              </a:rPr>
              <a:t> S</a:t>
            </a:r>
            <a:r>
              <a:rPr lang="en-US" altLang="zh-CN" sz="3200" b="1" baseline="30000" smtClean="0">
                <a:ea typeface="宋体" panose="02010600030101010101" pitchFamily="2" charset="-122"/>
              </a:rPr>
              <a:t>n</a:t>
            </a:r>
            <a:r>
              <a:rPr lang="zh-CN" altLang="en-US" sz="3200" b="1" smtClean="0">
                <a:ea typeface="宋体" panose="02010600030101010101" pitchFamily="2" charset="-122"/>
              </a:rPr>
              <a:t>到</a:t>
            </a:r>
            <a:r>
              <a:rPr lang="en-US" altLang="zh-CN" sz="3200" b="1" smtClean="0">
                <a:ea typeface="宋体" panose="02010600030101010101" pitchFamily="2" charset="-122"/>
              </a:rPr>
              <a:t>S</a:t>
            </a:r>
            <a:r>
              <a:rPr lang="zh-CN" altLang="en-US" sz="3200" b="1" smtClean="0">
                <a:ea typeface="宋体" panose="02010600030101010101" pitchFamily="2" charset="-122"/>
              </a:rPr>
              <a:t>的映射</a:t>
            </a:r>
            <a:endParaRPr lang="en-US" altLang="zh-CN" sz="3200" b="1" smtClean="0">
              <a:ea typeface="宋体" panose="02010600030101010101" pitchFamily="2" charset="-122"/>
            </a:endParaRPr>
          </a:p>
          <a:p>
            <a:endParaRPr lang="zh-CN" altLang="en-US" sz="2800" b="1" smtClean="0"/>
          </a:p>
        </p:txBody>
      </p:sp>
      <p:sp>
        <p:nvSpPr>
          <p:cNvPr id="481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1E367298-34F7-444D-B101-1B9426E9C113}" type="slidenum">
              <a:rPr lang="en-US" altLang="ko-KR" sz="1400" smtClean="0">
                <a:latin typeface="-윤명조140" pitchFamily="18" charset="-127"/>
                <a:ea typeface="-윤명조140" pitchFamily="18" charset="-127"/>
              </a:rPr>
              <a:pPr/>
              <a:t>27</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 calcmode="lin" valueType="num">
                                      <p:cBhvr additive="base">
                                        <p:cTn id="7"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代数运算的例子</a:t>
            </a:r>
          </a:p>
        </p:txBody>
      </p:sp>
      <p:sp>
        <p:nvSpPr>
          <p:cNvPr id="33795" name="Rectangle 3"/>
          <p:cNvSpPr>
            <a:spLocks noGrp="1" noChangeArrowheads="1"/>
          </p:cNvSpPr>
          <p:nvPr>
            <p:ph type="body" sz="half" idx="1"/>
          </p:nvPr>
        </p:nvSpPr>
        <p:spPr/>
        <p:txBody>
          <a:bodyPr/>
          <a:lstStyle/>
          <a:p>
            <a:pPr eaLnBrk="1" hangingPunct="1">
              <a:lnSpc>
                <a:spcPct val="140000"/>
              </a:lnSpc>
              <a:spcBef>
                <a:spcPct val="0"/>
              </a:spcBef>
              <a:buFont typeface="Wingdings" panose="05000000000000000000" pitchFamily="2" charset="2"/>
              <a:buChar char="Ø"/>
              <a:defRPr/>
            </a:pPr>
            <a:r>
              <a:rPr lang="zh-CN" altLang="en-US" sz="3200" b="1" dirty="0" smtClean="0">
                <a:solidFill>
                  <a:srgbClr val="000099"/>
                </a:solidFill>
                <a:cs typeface="+mn-cs"/>
                <a:sym typeface="Symbol" panose="05050102010706020507" pitchFamily="18" charset="2"/>
              </a:rPr>
              <a:t>运算表</a:t>
            </a:r>
            <a:endParaRPr lang="en-US" altLang="zh-CN" sz="3200" b="1" dirty="0" smtClean="0">
              <a:solidFill>
                <a:srgbClr val="000099"/>
              </a:solidFill>
              <a:cs typeface="+mn-cs"/>
              <a:sym typeface="Symbol" panose="05050102010706020507" pitchFamily="18" charset="2"/>
            </a:endParaRPr>
          </a:p>
          <a:p>
            <a:pPr marL="0" indent="0" eaLnBrk="1" hangingPunct="1">
              <a:lnSpc>
                <a:spcPct val="140000"/>
              </a:lnSpc>
              <a:spcBef>
                <a:spcPct val="0"/>
              </a:spcBef>
              <a:buFont typeface="Wingdings" panose="05000000000000000000" pitchFamily="2" charset="2"/>
              <a:buNone/>
              <a:defRPr/>
            </a:pPr>
            <a:r>
              <a:rPr lang="en-US" altLang="zh-CN" sz="3200" b="1" dirty="0" smtClean="0">
                <a:solidFill>
                  <a:srgbClr val="000099"/>
                </a:solidFill>
                <a:cs typeface="+mn-cs"/>
                <a:sym typeface="Symbol" panose="05050102010706020507" pitchFamily="18" charset="2"/>
              </a:rPr>
              <a:t>G={</a:t>
            </a:r>
            <a:r>
              <a:rPr lang="en-US" altLang="zh-CN" sz="3200" b="1" dirty="0" err="1" smtClean="0">
                <a:solidFill>
                  <a:srgbClr val="000099"/>
                </a:solidFill>
                <a:cs typeface="+mn-cs"/>
                <a:sym typeface="Symbol" panose="05050102010706020507" pitchFamily="18" charset="2"/>
              </a:rPr>
              <a:t>a,b,c</a:t>
            </a:r>
            <a:r>
              <a:rPr lang="en-US" altLang="zh-CN" sz="3200" b="1" dirty="0" smtClean="0">
                <a:solidFill>
                  <a:srgbClr val="000099"/>
                </a:solidFill>
                <a:cs typeface="+mn-cs"/>
                <a:sym typeface="Symbol" panose="05050102010706020507" pitchFamily="18" charset="2"/>
              </a:rPr>
              <a:t>}</a:t>
            </a:r>
          </a:p>
          <a:p>
            <a:pPr marL="0" indent="0" eaLnBrk="1" hangingPunct="1">
              <a:lnSpc>
                <a:spcPct val="140000"/>
              </a:lnSpc>
              <a:defRPr/>
            </a:pPr>
            <a:endParaRPr lang="zh-CN" altLang="en-US" sz="3200" dirty="0" smtClean="0">
              <a:cs typeface="+mn-cs"/>
            </a:endParaRPr>
          </a:p>
        </p:txBody>
      </p:sp>
      <p:graphicFrame>
        <p:nvGraphicFramePr>
          <p:cNvPr id="366628" name="Group 36"/>
          <p:cNvGraphicFramePr>
            <a:graphicFrameLocks noGrp="1"/>
          </p:cNvGraphicFramePr>
          <p:nvPr>
            <p:ph sz="half" idx="2"/>
          </p:nvPr>
        </p:nvGraphicFramePr>
        <p:xfrm>
          <a:off x="2771775" y="1773238"/>
          <a:ext cx="4075113" cy="4572000"/>
        </p:xfrm>
        <a:graphic>
          <a:graphicData uri="http://schemas.openxmlformats.org/drawingml/2006/table">
            <a:tbl>
              <a:tblPr/>
              <a:tblGrid>
                <a:gridCol w="1019175"/>
                <a:gridCol w="1019175"/>
                <a:gridCol w="1017588"/>
                <a:gridCol w="1019175"/>
              </a:tblGrid>
              <a:tr h="1143000">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dirty="0" smtClean="0">
                          <a:ln>
                            <a:noFill/>
                          </a:ln>
                          <a:solidFill>
                            <a:schemeClr val="tx1"/>
                          </a:solidFill>
                          <a:effectLst/>
                          <a:latin typeface="Times New Roman" panose="02020603050405020304" pitchFamily="18" charset="0"/>
                          <a:ea typeface="楷体_GB2312" pitchFamily="49" charset="-12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r>
              <a:tr h="1143000">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dirty="0" smtClean="0">
                          <a:ln>
                            <a:noFill/>
                          </a:ln>
                          <a:solidFill>
                            <a:schemeClr val="tx1"/>
                          </a:solidFill>
                          <a:effectLst/>
                          <a:latin typeface="Times New Roman" panose="02020603050405020304" pitchFamily="18" charset="0"/>
                          <a:ea typeface="楷体_GB2312" pitchFamily="49"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a</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DCB"/>
                    </a:solid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kumimoji="1" sz="2100">
                          <a:solidFill>
                            <a:schemeClr val="tx1"/>
                          </a:solidFill>
                          <a:latin typeface="Times New Roman" panose="02020603050405020304" pitchFamily="18" charset="0"/>
                          <a:ea typeface="楷体_GB2312" pitchFamily="49" charset="-122"/>
                        </a:defRPr>
                      </a:lvl1pPr>
                      <a:lvl2pPr marL="742950" indent="-285750" eaLnBrk="0" hangingPunct="0">
                        <a:spcBef>
                          <a:spcPct val="20000"/>
                        </a:spcBef>
                        <a:buClr>
                          <a:schemeClr val="accent2"/>
                        </a:buClr>
                        <a:buFont typeface="Wingdings" panose="05000000000000000000" pitchFamily="2" charset="2"/>
                        <a:defRPr kumimoji="1">
                          <a:solidFill>
                            <a:schemeClr val="tx1"/>
                          </a:solidFill>
                          <a:latin typeface="Times New Roman" panose="02020603050405020304" pitchFamily="18" charset="0"/>
                          <a:ea typeface="楷体_GB2312" pitchFamily="49" charset="-122"/>
                        </a:defRPr>
                      </a:lvl2pPr>
                      <a:lvl3pPr marL="1143000" indent="-228600" eaLnBrk="0" hangingPunct="0">
                        <a:spcBef>
                          <a:spcPct val="20000"/>
                        </a:spcBef>
                        <a:buClr>
                          <a:schemeClr val="accent2"/>
                        </a:buClr>
                        <a:buFont typeface="Wingdings" panose="05000000000000000000" pitchFamily="2" charset="2"/>
                        <a:defRPr kumimoji="1" sz="1600">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lr>
                          <a:schemeClr val="accent2"/>
                        </a:buClr>
                        <a:buFont typeface="Wingdings" panose="05000000000000000000" pitchFamily="2" charset="2"/>
                        <a:defRPr kumimoji="1" sz="1400">
                          <a:solidFill>
                            <a:schemeClr val="tx1"/>
                          </a:solidFill>
                          <a:latin typeface="Times New Roman" panose="02020603050405020304" pitchFamily="18" charset="0"/>
                          <a:ea typeface="楷体_GB2312" pitchFamily="49" charset="-122"/>
                        </a:defRPr>
                      </a:lvl4pPr>
                      <a:lvl5pPr marL="2057400" indent="-228600" eaLnBrk="0" hangingPunct="0">
                        <a:spcBef>
                          <a:spcPct val="20000"/>
                        </a:spcBef>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defRPr kumimoji="1" sz="1100">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1" hangingPunct="1">
                        <a:lnSpc>
                          <a:spcPct val="100000"/>
                        </a:lnSpc>
                        <a:spcBef>
                          <a:spcPct val="20000"/>
                        </a:spcBef>
                        <a:spcAft>
                          <a:spcPct val="0"/>
                        </a:spcAft>
                        <a:buClr>
                          <a:schemeClr val="accent2"/>
                        </a:buClr>
                        <a:buSzTx/>
                        <a:buFont typeface="Wingdings" panose="05000000000000000000" pitchFamily="2" charset="2"/>
                        <a:buNone/>
                        <a:tabLst/>
                      </a:pPr>
                      <a:r>
                        <a:rPr kumimoji="1" lang="en-US" altLang="zh-CN" sz="3200" b="0" i="0" u="none" strike="noStrike" cap="none" normalizeH="0" baseline="0" smtClean="0">
                          <a:ln>
                            <a:noFill/>
                          </a:ln>
                          <a:solidFill>
                            <a:schemeClr val="tx1"/>
                          </a:solidFill>
                          <a:effectLst/>
                          <a:latin typeface="Times New Roman" panose="02020603050405020304" pitchFamily="18" charset="0"/>
                          <a:ea typeface="楷体_GB2312" pitchFamily="49" charset="-122"/>
                        </a:rPr>
                        <a:t>c</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8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4820561B-DCC4-4517-9ACF-1B41D38E4BCA}" type="slidenum">
              <a:rPr lang="en-US" altLang="ko-KR" sz="1400" smtClean="0">
                <a:latin typeface="-윤명조140" pitchFamily="18" charset="-127"/>
                <a:ea typeface="-윤명조140" pitchFamily="18" charset="-127"/>
              </a:rPr>
              <a:pPr/>
              <a:t>28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6"/>
          <p:cNvSpPr>
            <a:spLocks noGrp="1"/>
          </p:cNvSpPr>
          <p:nvPr>
            <p:ph type="title" idx="4294967295"/>
          </p:nvPr>
        </p:nvSpPr>
        <p:spPr/>
        <p:txBody>
          <a:bodyPr/>
          <a:lstStyle/>
          <a:p>
            <a:r>
              <a:rPr lang="zh-CN" altLang="en-US" smtClean="0"/>
              <a:t>代数运算的例子</a:t>
            </a:r>
          </a:p>
        </p:txBody>
      </p:sp>
      <p:sp>
        <p:nvSpPr>
          <p:cNvPr id="50179" name="内容占位符 7"/>
          <p:cNvSpPr>
            <a:spLocks noGrp="1"/>
          </p:cNvSpPr>
          <p:nvPr>
            <p:ph idx="1"/>
          </p:nvPr>
        </p:nvSpPr>
        <p:spPr/>
        <p:txBody>
          <a:bodyPr/>
          <a:lstStyle/>
          <a:p>
            <a:pPr>
              <a:lnSpc>
                <a:spcPct val="125000"/>
              </a:lnSpc>
              <a:buFont typeface="Wingdings" panose="05000000000000000000" pitchFamily="2" charset="2"/>
              <a:buChar char="Ø"/>
            </a:pPr>
            <a:r>
              <a:rPr lang="zh-CN" altLang="zh-CN" sz="3200" b="1" smtClean="0">
                <a:ea typeface="宋体" panose="02010600030101010101" pitchFamily="2" charset="-122"/>
              </a:rPr>
              <a:t>设</a:t>
            </a:r>
            <a:r>
              <a:rPr lang="en-US" altLang="zh-CN" sz="3200" b="1" smtClean="0">
                <a:ea typeface="宋体" panose="02010600030101010101" pitchFamily="2" charset="-122"/>
              </a:rPr>
              <a:t>S={a ,b}</a:t>
            </a:r>
            <a:r>
              <a:rPr lang="zh-CN" altLang="zh-CN" sz="3200" b="1" smtClean="0">
                <a:ea typeface="宋体" panose="02010600030101010101" pitchFamily="2" charset="-122"/>
              </a:rPr>
              <a:t>，则</a:t>
            </a:r>
            <a:r>
              <a:rPr lang="en-US" altLang="zh-CN" sz="3200" b="1" smtClean="0">
                <a:ea typeface="宋体" panose="02010600030101010101" pitchFamily="2" charset="-122"/>
              </a:rPr>
              <a:t>S</a:t>
            </a:r>
            <a:r>
              <a:rPr lang="zh-CN" altLang="zh-CN" sz="3200" b="1" smtClean="0">
                <a:ea typeface="宋体" panose="02010600030101010101" pitchFamily="2" charset="-122"/>
              </a:rPr>
              <a:t>上总共可以定义的二元运算的个数是多少？</a:t>
            </a:r>
            <a:endParaRPr lang="en-US" altLang="zh-CN" sz="3200" b="1" smtClean="0">
              <a:ea typeface="宋体" panose="02010600030101010101" pitchFamily="2" charset="-122"/>
            </a:endParaRPr>
          </a:p>
          <a:p>
            <a:endParaRPr lang="zh-CN" altLang="en-US" smtClean="0"/>
          </a:p>
        </p:txBody>
      </p:sp>
      <p:sp>
        <p:nvSpPr>
          <p:cNvPr id="5018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0EAB098-2918-4815-B8C9-8C5B1D58FAE5}" type="slidenum">
              <a:rPr lang="en-US" altLang="ko-KR" sz="1400" smtClean="0">
                <a:latin typeface="-윤명조140" pitchFamily="18" charset="-127"/>
                <a:ea typeface="-윤명조140" pitchFamily="18" charset="-127"/>
              </a:rPr>
              <a:pPr/>
              <a:t>29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561975" y="587375"/>
            <a:ext cx="8020050" cy="889000"/>
          </a:xfrm>
        </p:spPr>
        <p:txBody>
          <a:bodyPr/>
          <a:lstStyle/>
          <a:p>
            <a:pPr eaLnBrk="1" hangingPunct="1"/>
            <a:r>
              <a:rPr lang="zh-CN" altLang="en-US" noProof="1" smtClean="0">
                <a:solidFill>
                  <a:srgbClr val="0000FF"/>
                </a:solidFill>
              </a:rPr>
              <a:t>在线视频课程来源</a:t>
            </a:r>
            <a:endParaRPr lang="zh-CN" altLang="en-US" smtClean="0">
              <a:solidFill>
                <a:srgbClr val="0000FF"/>
              </a:solidFill>
            </a:endParaRPr>
          </a:p>
        </p:txBody>
      </p:sp>
      <p:sp>
        <p:nvSpPr>
          <p:cNvPr id="3" name="内容占位符 2"/>
          <p:cNvSpPr>
            <a:spLocks noGrp="1"/>
          </p:cNvSpPr>
          <p:nvPr>
            <p:ph idx="1"/>
          </p:nvPr>
        </p:nvSpPr>
        <p:spPr/>
        <p:txBody>
          <a:bodyPr/>
          <a:lstStyle/>
          <a:p>
            <a:pPr eaLnBrk="1" hangingPunct="1">
              <a:lnSpc>
                <a:spcPct val="150000"/>
              </a:lnSpc>
              <a:spcBef>
                <a:spcPct val="0"/>
              </a:spcBef>
              <a:buFont typeface="Wingdings" panose="05000000000000000000" pitchFamily="2" charset="2"/>
              <a:buNone/>
              <a:defRPr/>
            </a:pPr>
            <a:r>
              <a:rPr lang="zh-CN" altLang="en-US" sz="3200" b="1" dirty="0" smtClean="0">
                <a:latin typeface="华文楷体" panose="02010600040101010101" pitchFamily="2" charset="-122"/>
                <a:ea typeface="华文楷体" panose="02010600040101010101" pitchFamily="2" charset="-122"/>
                <a:cs typeface="+mj-cs"/>
              </a:rPr>
              <a:t>“学在吉大”</a:t>
            </a:r>
            <a:endParaRPr lang="zh-CN" altLang="en-US" b="1" dirty="0">
              <a:cs typeface="+mn-cs"/>
            </a:endParaRPr>
          </a:p>
        </p:txBody>
      </p:sp>
      <p:sp>
        <p:nvSpPr>
          <p:cNvPr id="184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8D7E377-9BB2-4783-AD70-93356F0EBA50}" type="slidenum">
              <a:rPr lang="en-US" altLang="ko-KR" sz="1400" smtClean="0">
                <a:solidFill>
                  <a:srgbClr val="000000"/>
                </a:solidFill>
                <a:latin typeface="-윤명조140" pitchFamily="18" charset="-127"/>
                <a:ea typeface="-윤명조140" pitchFamily="18" charset="-127"/>
              </a:rPr>
              <a:pPr/>
              <a:t>3</a:t>
            </a:fld>
            <a:endParaRPr lang="en-US" altLang="ko-KR" sz="1400" smtClean="0">
              <a:solidFill>
                <a:srgbClr val="000000"/>
              </a:solidFill>
              <a:latin typeface="-윤명조140" pitchFamily="18" charset="-127"/>
              <a:ea typeface="-윤명조140" pitchFamily="18" charset="-127"/>
            </a:endParaRPr>
          </a:p>
        </p:txBody>
      </p:sp>
    </p:spTree>
    <p:extLst>
      <p:ext uri="{BB962C8B-B14F-4D97-AF65-F5344CB8AC3E}">
        <p14:creationId xmlns:p14="http://schemas.microsoft.com/office/powerpoint/2010/main" val="3165385536"/>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代数运算的例子</a:t>
            </a:r>
          </a:p>
        </p:txBody>
      </p:sp>
      <p:sp>
        <p:nvSpPr>
          <p:cNvPr id="3" name="文本占位符 2"/>
          <p:cNvSpPr>
            <a:spLocks noGrp="1"/>
          </p:cNvSpPr>
          <p:nvPr>
            <p:ph type="body" sz="half" idx="1"/>
          </p:nvPr>
        </p:nvSpPr>
        <p:spPr>
          <a:xfrm>
            <a:off x="395288" y="1476375"/>
            <a:ext cx="8353425" cy="4572000"/>
          </a:xfrm>
        </p:spPr>
        <p:txBody>
          <a:bodyPr/>
          <a:lstStyle/>
          <a:p>
            <a:pPr marL="609600" indent="-609600" algn="just">
              <a:spcBef>
                <a:spcPct val="50000"/>
              </a:spcBef>
              <a:buFont typeface="Wingdings" panose="05000000000000000000" pitchFamily="2" charset="2"/>
              <a:buChar char="Ø"/>
              <a:defRPr/>
            </a:pPr>
            <a:r>
              <a:rPr lang="zh-CN" altLang="en-US" sz="3200" b="1" dirty="0" smtClean="0">
                <a:latin typeface="宋体" pitchFamily="2" charset="-122"/>
                <a:ea typeface="宋体" pitchFamily="2" charset="-122"/>
                <a:cs typeface="+mn-cs"/>
              </a:rPr>
              <a:t>加法和乘法是自然数集</a:t>
            </a:r>
            <a:r>
              <a:rPr lang="en-US" altLang="zh-CN" sz="3200" b="1" dirty="0" smtClean="0">
                <a:latin typeface="宋体" pitchFamily="2" charset="-122"/>
                <a:ea typeface="宋体" pitchFamily="2" charset="-122"/>
                <a:cs typeface="+mn-cs"/>
              </a:rPr>
              <a:t>N</a:t>
            </a:r>
            <a:r>
              <a:rPr lang="zh-CN" altLang="en-US" sz="3200" b="1" dirty="0" smtClean="0">
                <a:latin typeface="宋体" pitchFamily="2" charset="-122"/>
                <a:ea typeface="宋体" pitchFamily="2" charset="-122"/>
                <a:cs typeface="+mn-cs"/>
              </a:rPr>
              <a:t>上的二元代数运</a:t>
            </a:r>
          </a:p>
          <a:p>
            <a:pPr marL="0" indent="0" algn="just">
              <a:spcBef>
                <a:spcPct val="50000"/>
              </a:spcBef>
              <a:buFont typeface="Wingdings" panose="05000000000000000000" pitchFamily="2" charset="2"/>
              <a:buNone/>
              <a:defRPr/>
            </a:pPr>
            <a:r>
              <a:rPr lang="zh-CN" altLang="en-US" sz="3200" b="1" dirty="0" smtClean="0">
                <a:latin typeface="宋体" pitchFamily="2" charset="-122"/>
                <a:ea typeface="宋体" pitchFamily="2" charset="-122"/>
                <a:cs typeface="+mn-cs"/>
              </a:rPr>
              <a:t>   算；减法和除法不是</a:t>
            </a:r>
            <a:r>
              <a:rPr lang="en-US" altLang="zh-CN" sz="3200" b="1" dirty="0" smtClean="0">
                <a:latin typeface="宋体" pitchFamily="2" charset="-122"/>
                <a:ea typeface="宋体" pitchFamily="2" charset="-122"/>
                <a:cs typeface="+mn-cs"/>
              </a:rPr>
              <a:t>N</a:t>
            </a:r>
            <a:r>
              <a:rPr lang="zh-CN" altLang="en-US" sz="3200" b="1" dirty="0" smtClean="0">
                <a:latin typeface="宋体" pitchFamily="2" charset="-122"/>
                <a:ea typeface="宋体" pitchFamily="2" charset="-122"/>
                <a:cs typeface="+mn-cs"/>
              </a:rPr>
              <a:t>上的二元代数运算</a:t>
            </a:r>
          </a:p>
          <a:p>
            <a:pPr marL="609600" indent="-609600" algn="just">
              <a:spcBef>
                <a:spcPct val="50000"/>
              </a:spcBef>
              <a:buFont typeface="Wingdings" panose="05000000000000000000" pitchFamily="2" charset="2"/>
              <a:buChar char="Ø"/>
              <a:defRPr/>
            </a:pPr>
            <a:r>
              <a:rPr lang="zh-CN" altLang="en-US" sz="3200" b="1" dirty="0" smtClean="0">
                <a:latin typeface="宋体" pitchFamily="2" charset="-122"/>
                <a:ea typeface="宋体" pitchFamily="2" charset="-122"/>
                <a:cs typeface="+mn-cs"/>
              </a:rPr>
              <a:t>加法、减法、乘法都是整数集</a:t>
            </a:r>
            <a:r>
              <a:rPr lang="en-US" altLang="zh-CN" sz="3200" b="1" dirty="0" smtClean="0">
                <a:latin typeface="宋体" pitchFamily="2" charset="-122"/>
                <a:ea typeface="宋体" pitchFamily="2" charset="-122"/>
                <a:cs typeface="+mn-cs"/>
              </a:rPr>
              <a:t>Z</a:t>
            </a:r>
            <a:r>
              <a:rPr lang="zh-CN" altLang="en-US" sz="3200" b="1" dirty="0" smtClean="0">
                <a:latin typeface="宋体" pitchFamily="2" charset="-122"/>
                <a:ea typeface="宋体" pitchFamily="2" charset="-122"/>
                <a:cs typeface="+mn-cs"/>
              </a:rPr>
              <a:t>上的二元</a:t>
            </a:r>
          </a:p>
          <a:p>
            <a:pPr marL="609600" indent="-609600" algn="just">
              <a:spcBef>
                <a:spcPct val="50000"/>
              </a:spcBef>
              <a:buFont typeface="Wingdings" panose="05000000000000000000" pitchFamily="2" charset="2"/>
              <a:buNone/>
              <a:defRPr/>
            </a:pPr>
            <a:r>
              <a:rPr lang="zh-CN" altLang="en-US" sz="3200" b="1" dirty="0" smtClean="0">
                <a:latin typeface="宋体" pitchFamily="2" charset="-122"/>
                <a:ea typeface="宋体" pitchFamily="2" charset="-122"/>
                <a:cs typeface="+mn-cs"/>
              </a:rPr>
              <a:t>   代数运算；除法不是</a:t>
            </a:r>
            <a:r>
              <a:rPr lang="en-US" altLang="zh-CN" sz="3200" b="1" dirty="0" smtClean="0">
                <a:latin typeface="宋体" pitchFamily="2" charset="-122"/>
                <a:ea typeface="宋体" pitchFamily="2" charset="-122"/>
                <a:cs typeface="+mn-cs"/>
              </a:rPr>
              <a:t>Z</a:t>
            </a:r>
            <a:r>
              <a:rPr lang="zh-CN" altLang="en-US" sz="3200" b="1" dirty="0" smtClean="0">
                <a:latin typeface="宋体" pitchFamily="2" charset="-122"/>
                <a:ea typeface="宋体" pitchFamily="2" charset="-122"/>
                <a:cs typeface="+mn-cs"/>
              </a:rPr>
              <a:t>上的二元代数运算</a:t>
            </a:r>
          </a:p>
          <a:p>
            <a:pPr marL="609600" indent="-609600" algn="just">
              <a:spcBef>
                <a:spcPct val="50000"/>
              </a:spcBef>
              <a:buFont typeface="Wingdings" panose="05000000000000000000" pitchFamily="2" charset="2"/>
              <a:buChar char="Ø"/>
              <a:defRPr/>
            </a:pPr>
            <a:r>
              <a:rPr lang="zh-CN" altLang="en-US" sz="3200" b="1" dirty="0" smtClean="0">
                <a:latin typeface="宋体" pitchFamily="2" charset="-122"/>
                <a:ea typeface="宋体" pitchFamily="2" charset="-122"/>
                <a:cs typeface="+mn-cs"/>
              </a:rPr>
              <a:t>乘法、除法是非零实数集</a:t>
            </a:r>
            <a:r>
              <a:rPr lang="en-US" altLang="zh-CN" sz="3200" b="1" dirty="0" smtClean="0">
                <a:solidFill>
                  <a:srgbClr val="000099"/>
                </a:solidFill>
                <a:latin typeface="宋体" pitchFamily="2" charset="-122"/>
                <a:ea typeface="宋体" pitchFamily="2" charset="-122"/>
                <a:cs typeface="+mn-cs"/>
              </a:rPr>
              <a:t>R</a:t>
            </a:r>
            <a:r>
              <a:rPr lang="en-US" altLang="zh-CN" sz="3200" b="1" baseline="30000" dirty="0" smtClean="0">
                <a:solidFill>
                  <a:srgbClr val="000099"/>
                </a:solidFill>
                <a:latin typeface="宋体" pitchFamily="2" charset="-122"/>
                <a:ea typeface="宋体" pitchFamily="2" charset="-122"/>
                <a:cs typeface="+mn-cs"/>
              </a:rPr>
              <a:t>* </a:t>
            </a:r>
            <a:r>
              <a:rPr lang="zh-CN" altLang="en-US" sz="3200" b="1" dirty="0" smtClean="0">
                <a:latin typeface="宋体" pitchFamily="2" charset="-122"/>
                <a:ea typeface="宋体" pitchFamily="2" charset="-122"/>
                <a:cs typeface="+mn-cs"/>
              </a:rPr>
              <a:t>上的二元代数</a:t>
            </a:r>
          </a:p>
          <a:p>
            <a:pPr marL="609600" indent="-609600" algn="just">
              <a:spcBef>
                <a:spcPct val="50000"/>
              </a:spcBef>
              <a:buFont typeface="Wingdings" panose="05000000000000000000" pitchFamily="2" charset="2"/>
              <a:buNone/>
              <a:defRPr/>
            </a:pPr>
            <a:r>
              <a:rPr lang="zh-CN" altLang="en-US" sz="3200" b="1" dirty="0" smtClean="0">
                <a:latin typeface="宋体" pitchFamily="2" charset="-122"/>
                <a:ea typeface="宋体" pitchFamily="2" charset="-122"/>
                <a:cs typeface="+mn-cs"/>
              </a:rPr>
              <a:t>   运算</a:t>
            </a:r>
            <a:r>
              <a:rPr lang="en-US" altLang="zh-CN" sz="3200" b="1" dirty="0" smtClean="0">
                <a:latin typeface="宋体" pitchFamily="2" charset="-122"/>
                <a:ea typeface="宋体" pitchFamily="2" charset="-122"/>
                <a:cs typeface="+mn-cs"/>
              </a:rPr>
              <a:t>;</a:t>
            </a:r>
            <a:r>
              <a:rPr lang="zh-CN" altLang="en-US" sz="3200" b="1" dirty="0" smtClean="0">
                <a:latin typeface="宋体" pitchFamily="2" charset="-122"/>
                <a:ea typeface="宋体" pitchFamily="2" charset="-122"/>
                <a:cs typeface="+mn-cs"/>
              </a:rPr>
              <a:t>加法和减法不是</a:t>
            </a:r>
            <a:r>
              <a:rPr lang="en-US" altLang="zh-CN" sz="3200" b="1" dirty="0" smtClean="0">
                <a:solidFill>
                  <a:srgbClr val="000099"/>
                </a:solidFill>
                <a:latin typeface="宋体" pitchFamily="2" charset="-122"/>
                <a:ea typeface="宋体" pitchFamily="2" charset="-122"/>
                <a:cs typeface="+mn-cs"/>
              </a:rPr>
              <a:t>R</a:t>
            </a:r>
            <a:r>
              <a:rPr lang="en-US" altLang="zh-CN" sz="3200" b="1" baseline="30000" dirty="0" smtClean="0">
                <a:solidFill>
                  <a:srgbClr val="000099"/>
                </a:solidFill>
                <a:latin typeface="宋体" pitchFamily="2" charset="-122"/>
                <a:ea typeface="宋体" pitchFamily="2" charset="-122"/>
                <a:cs typeface="+mn-cs"/>
              </a:rPr>
              <a:t>*</a:t>
            </a:r>
            <a:r>
              <a:rPr lang="zh-CN" altLang="en-US" sz="3200" b="1" dirty="0" smtClean="0">
                <a:latin typeface="宋体" pitchFamily="2" charset="-122"/>
                <a:ea typeface="宋体" pitchFamily="2" charset="-122"/>
                <a:cs typeface="+mn-cs"/>
              </a:rPr>
              <a:t>上的二元代数运算</a:t>
            </a:r>
          </a:p>
          <a:p>
            <a:pPr>
              <a:buFont typeface="Wingdings" panose="05000000000000000000" pitchFamily="2" charset="2"/>
              <a:buNone/>
              <a:defRPr/>
            </a:pPr>
            <a:endParaRPr lang="zh-CN" altLang="en-US" dirty="0">
              <a:cs typeface="+mn-cs"/>
            </a:endParaRPr>
          </a:p>
        </p:txBody>
      </p:sp>
      <p:sp>
        <p:nvSpPr>
          <p:cNvPr id="512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3C444C6-90C9-4CDA-8B2D-114BE09A0E79}" type="slidenum">
              <a:rPr lang="en-US" altLang="ko-KR" sz="1400" smtClean="0">
                <a:latin typeface="-윤명조140" pitchFamily="18" charset="-127"/>
                <a:ea typeface="-윤명조140" pitchFamily="18" charset="-127"/>
              </a:rPr>
              <a:pPr/>
              <a:t>30</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395288" y="1449388"/>
            <a:ext cx="8331200" cy="4572000"/>
          </a:xfrm>
        </p:spPr>
        <p:txBody>
          <a:bodyPr/>
          <a:lstStyle/>
          <a:p>
            <a:pPr marL="609600" indent="-609600" algn="just">
              <a:lnSpc>
                <a:spcPct val="125000"/>
              </a:lnSpc>
              <a:spcBef>
                <a:spcPct val="50000"/>
              </a:spcBef>
              <a:buFont typeface="Wingdings" panose="05000000000000000000" pitchFamily="2" charset="2"/>
              <a:buChar char="Ø"/>
            </a:pPr>
            <a:r>
              <a:rPr lang="zh-CN" altLang="en-US" sz="3200" b="1" smtClean="0">
                <a:ea typeface="宋体" panose="02010600030101010101" pitchFamily="2" charset="-122"/>
              </a:rPr>
              <a:t>例：矩阵加法和乘法是</a:t>
            </a:r>
            <a:r>
              <a:rPr lang="en-US" altLang="zh-CN" sz="3200" b="1" smtClean="0">
                <a:ea typeface="宋体" panose="02010600030101010101" pitchFamily="2" charset="-122"/>
              </a:rPr>
              <a:t>n</a:t>
            </a:r>
            <a:r>
              <a:rPr lang="zh-CN" altLang="en-US" sz="3200" b="1" smtClean="0">
                <a:ea typeface="宋体" panose="02010600030101010101" pitchFamily="2" charset="-122"/>
              </a:rPr>
              <a:t>阶实矩阵集合上的二元代数运算。</a:t>
            </a:r>
          </a:p>
          <a:p>
            <a:pPr marL="609600" indent="-609600" algn="just">
              <a:lnSpc>
                <a:spcPct val="125000"/>
              </a:lnSpc>
              <a:spcBef>
                <a:spcPct val="50000"/>
              </a:spcBef>
              <a:buFont typeface="Wingdings" panose="05000000000000000000" pitchFamily="2" charset="2"/>
              <a:buChar char="Ø"/>
            </a:pPr>
            <a:r>
              <a:rPr lang="zh-CN" altLang="en-US" sz="3200" b="1" smtClean="0">
                <a:ea typeface="宋体" panose="02010600030101010101" pitchFamily="2" charset="-122"/>
              </a:rPr>
              <a:t>例：设</a:t>
            </a:r>
            <a:r>
              <a:rPr lang="en-US" altLang="zh-CN" sz="3200" b="1" smtClean="0">
                <a:ea typeface="宋体" panose="02010600030101010101" pitchFamily="2" charset="-122"/>
              </a:rPr>
              <a:t>S</a:t>
            </a:r>
            <a:r>
              <a:rPr lang="zh-CN" altLang="en-US" sz="3200" b="1" smtClean="0">
                <a:ea typeface="宋体" panose="02010600030101010101" pitchFamily="2" charset="-122"/>
              </a:rPr>
              <a:t>是一个非空集合，</a:t>
            </a:r>
            <a:r>
              <a:rPr lang="en-US" altLang="zh-CN" sz="3200" b="1" smtClean="0">
                <a:ea typeface="宋体" panose="02010600030101010101" pitchFamily="2" charset="-122"/>
              </a:rPr>
              <a:t>ρ(S)</a:t>
            </a:r>
            <a:r>
              <a:rPr lang="zh-CN" altLang="en-US" sz="3200" b="1" smtClean="0">
                <a:ea typeface="宋体" panose="02010600030101010101" pitchFamily="2" charset="-122"/>
              </a:rPr>
              <a:t>是</a:t>
            </a:r>
            <a:r>
              <a:rPr lang="en-US" altLang="zh-CN" sz="3200" b="1" smtClean="0">
                <a:ea typeface="宋体" panose="02010600030101010101" pitchFamily="2" charset="-122"/>
              </a:rPr>
              <a:t>S</a:t>
            </a:r>
            <a:r>
              <a:rPr lang="zh-CN" altLang="en-US" sz="3200" b="1" smtClean="0">
                <a:ea typeface="宋体" panose="02010600030101010101" pitchFamily="2" charset="-122"/>
              </a:rPr>
              <a:t>的幂集，则∩、∪是</a:t>
            </a:r>
            <a:r>
              <a:rPr lang="en-US" altLang="zh-CN" sz="3200" b="1" smtClean="0">
                <a:ea typeface="宋体" panose="02010600030101010101" pitchFamily="2" charset="-122"/>
              </a:rPr>
              <a:t>ρ(S)</a:t>
            </a:r>
            <a:r>
              <a:rPr lang="zh-CN" altLang="en-US" sz="3200" b="1" smtClean="0">
                <a:ea typeface="宋体" panose="02010600030101010101" pitchFamily="2" charset="-122"/>
              </a:rPr>
              <a:t>上的二元代数运算。</a:t>
            </a:r>
          </a:p>
          <a:p>
            <a:pPr marL="609600" indent="-609600">
              <a:lnSpc>
                <a:spcPct val="125000"/>
              </a:lnSpc>
              <a:spcBef>
                <a:spcPct val="50000"/>
              </a:spcBef>
              <a:buFont typeface="Wingdings" panose="05000000000000000000" pitchFamily="2" charset="2"/>
              <a:buChar char="Ø"/>
            </a:pPr>
            <a:r>
              <a:rPr lang="zh-CN" altLang="en-US" sz="3200" b="1" smtClean="0">
                <a:ea typeface="宋体" panose="02010600030101010101" pitchFamily="2" charset="-122"/>
              </a:rPr>
              <a:t>例： ∧、∨、→、 </a:t>
            </a:r>
            <a:r>
              <a:rPr lang="zh-CN" altLang="en-US" sz="3200" smtClean="0">
                <a:ea typeface="宋体" panose="02010600030101010101" pitchFamily="2" charset="-122"/>
                <a:sym typeface="Symbol" panose="05050102010706020507" pitchFamily="18" charset="2"/>
              </a:rPr>
              <a:t></a:t>
            </a:r>
            <a:r>
              <a:rPr lang="zh-CN" altLang="en-US" sz="3200" b="1" smtClean="0">
                <a:ea typeface="宋体" panose="02010600030101010101" pitchFamily="2" charset="-122"/>
              </a:rPr>
              <a:t>都是真值集合</a:t>
            </a:r>
            <a:r>
              <a:rPr lang="en-US" altLang="zh-CN" sz="3200" b="1" smtClean="0">
                <a:ea typeface="宋体" panose="02010600030101010101" pitchFamily="2" charset="-122"/>
              </a:rPr>
              <a:t>{0</a:t>
            </a:r>
            <a:r>
              <a:rPr lang="zh-CN" altLang="en-US" sz="3200" b="1" smtClean="0">
                <a:ea typeface="宋体" panose="02010600030101010101" pitchFamily="2" charset="-122"/>
              </a:rPr>
              <a:t>，</a:t>
            </a:r>
            <a:r>
              <a:rPr lang="en-US" altLang="zh-CN" sz="3200" b="1" smtClean="0">
                <a:ea typeface="宋体" panose="02010600030101010101" pitchFamily="2" charset="-122"/>
              </a:rPr>
              <a:t>1}</a:t>
            </a:r>
            <a:r>
              <a:rPr lang="zh-CN" altLang="en-US" sz="3200" b="1" smtClean="0">
                <a:ea typeface="宋体" panose="02010600030101010101" pitchFamily="2" charset="-122"/>
              </a:rPr>
              <a:t>上的二元代数运算。</a:t>
            </a:r>
            <a:endParaRPr lang="en-US" altLang="zh-CN" sz="3200" b="1" smtClean="0">
              <a:ea typeface="宋体" panose="02010600030101010101" pitchFamily="2" charset="-122"/>
            </a:endParaRPr>
          </a:p>
          <a:p>
            <a:pPr marL="609600" indent="-609600">
              <a:buFont typeface="Wingdings" panose="05000000000000000000" pitchFamily="2" charset="2"/>
              <a:buNone/>
            </a:pPr>
            <a:endParaRPr lang="zh-CN" altLang="en-US" smtClean="0"/>
          </a:p>
        </p:txBody>
      </p:sp>
      <p:sp>
        <p:nvSpPr>
          <p:cNvPr id="52227" name="标题 1"/>
          <p:cNvSpPr>
            <a:spLocks noGrp="1"/>
          </p:cNvSpPr>
          <p:nvPr>
            <p:ph type="title"/>
          </p:nvPr>
        </p:nvSpPr>
        <p:spPr/>
        <p:txBody>
          <a:bodyPr/>
          <a:lstStyle/>
          <a:p>
            <a:r>
              <a:rPr lang="zh-CN" altLang="en-US" smtClean="0"/>
              <a:t>代数运算的例子</a:t>
            </a:r>
          </a:p>
        </p:txBody>
      </p:sp>
      <p:sp>
        <p:nvSpPr>
          <p:cNvPr id="522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98F7075-2A92-4AE2-B762-B7BF00C8F0CD}" type="slidenum">
              <a:rPr lang="en-US" altLang="ko-KR" sz="1400" smtClean="0">
                <a:latin typeface="-윤명조140" pitchFamily="18" charset="-127"/>
                <a:ea typeface="-윤명조140" pitchFamily="18" charset="-127"/>
              </a:rPr>
              <a:pPr/>
              <a:t>31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p:txBody>
          <a:bodyPr/>
          <a:lstStyle/>
          <a:p>
            <a:r>
              <a:rPr lang="zh-CN" altLang="en-US" smtClean="0">
                <a:solidFill>
                  <a:srgbClr val="000000"/>
                </a:solidFill>
              </a:rPr>
              <a:t>代数运算的例子</a:t>
            </a:r>
            <a:endParaRPr lang="zh-CN" altLang="en-US" smtClean="0"/>
          </a:p>
        </p:txBody>
      </p:sp>
      <p:sp>
        <p:nvSpPr>
          <p:cNvPr id="3" name="内容占位符 2"/>
          <p:cNvSpPr>
            <a:spLocks noGrp="1"/>
          </p:cNvSpPr>
          <p:nvPr>
            <p:ph idx="1"/>
          </p:nvPr>
        </p:nvSpPr>
        <p:spPr>
          <a:xfrm>
            <a:off x="266700" y="1628775"/>
            <a:ext cx="8610600" cy="4572000"/>
          </a:xfrm>
        </p:spPr>
        <p:txBody>
          <a:bodyPr/>
          <a:lstStyle/>
          <a:p>
            <a:pPr marL="609600" indent="-609600" algn="just" eaLnBrk="1" latinLnBrk="0" hangingPunct="1">
              <a:spcBef>
                <a:spcPct val="50000"/>
              </a:spcBef>
              <a:buClr>
                <a:srgbClr val="3366FF"/>
              </a:buClr>
              <a:buSzPct val="80000"/>
              <a:buFont typeface="Wingdings" panose="05000000000000000000" pitchFamily="2" charset="2"/>
              <a:buChar char="Ø"/>
              <a:defRPr/>
            </a:pPr>
            <a:r>
              <a:rPr kumimoji="0" lang="zh-CN" altLang="en-US" sz="3200" kern="1200" dirty="0">
                <a:solidFill>
                  <a:srgbClr val="000000"/>
                </a:solidFill>
                <a:ea typeface="宋体"/>
                <a:cs typeface="+mn-cs"/>
              </a:rPr>
              <a:t>设</a:t>
            </a:r>
            <a:r>
              <a:rPr kumimoji="0" lang="en-US" altLang="zh-CN" sz="3200" kern="1200" dirty="0">
                <a:solidFill>
                  <a:srgbClr val="000000"/>
                </a:solidFill>
                <a:ea typeface="宋体"/>
                <a:cs typeface="+mn-cs"/>
              </a:rPr>
              <a:t>A</a:t>
            </a:r>
            <a:r>
              <a:rPr kumimoji="0" lang="zh-CN" altLang="en-US" sz="3200" kern="1200" dirty="0">
                <a:solidFill>
                  <a:srgbClr val="000000"/>
                </a:solidFill>
                <a:ea typeface="宋体"/>
                <a:cs typeface="+mn-cs"/>
              </a:rPr>
              <a:t>是个非空集合，</a:t>
            </a:r>
            <a:r>
              <a:rPr kumimoji="0" lang="en-US" altLang="zh-CN" sz="3200" kern="1200" dirty="0">
                <a:solidFill>
                  <a:srgbClr val="000000"/>
                </a:solidFill>
                <a:ea typeface="宋体"/>
                <a:cs typeface="+mn-cs"/>
              </a:rPr>
              <a:t>M(A)</a:t>
            </a:r>
            <a:r>
              <a:rPr kumimoji="0" lang="zh-CN" altLang="en-US" sz="3200" kern="1200" dirty="0">
                <a:solidFill>
                  <a:srgbClr val="000000"/>
                </a:solidFill>
                <a:ea typeface="宋体"/>
                <a:cs typeface="+mn-cs"/>
              </a:rPr>
              <a:t>是</a:t>
            </a:r>
            <a:r>
              <a:rPr kumimoji="0" lang="en-US" altLang="zh-CN" sz="3200" kern="1200" dirty="0">
                <a:solidFill>
                  <a:srgbClr val="000000"/>
                </a:solidFill>
                <a:ea typeface="宋体"/>
                <a:cs typeface="+mn-cs"/>
              </a:rPr>
              <a:t>A</a:t>
            </a:r>
            <a:r>
              <a:rPr kumimoji="0" lang="zh-CN" altLang="en-US" sz="3200" kern="1200" dirty="0">
                <a:solidFill>
                  <a:srgbClr val="000000"/>
                </a:solidFill>
                <a:ea typeface="宋体"/>
                <a:cs typeface="+mn-cs"/>
              </a:rPr>
              <a:t>到</a:t>
            </a:r>
            <a:r>
              <a:rPr kumimoji="0" lang="en-US" altLang="zh-CN" sz="3200" kern="1200" dirty="0">
                <a:solidFill>
                  <a:srgbClr val="000000"/>
                </a:solidFill>
                <a:ea typeface="宋体"/>
                <a:cs typeface="+mn-cs"/>
              </a:rPr>
              <a:t>A</a:t>
            </a:r>
            <a:r>
              <a:rPr kumimoji="0" lang="zh-CN" altLang="en-US" sz="3200" kern="1200" dirty="0">
                <a:solidFill>
                  <a:srgbClr val="000000"/>
                </a:solidFill>
                <a:ea typeface="宋体"/>
                <a:cs typeface="+mn-cs"/>
              </a:rPr>
              <a:t>的所有映射构成的集合，则映射的乘积 </a:t>
            </a:r>
            <a:r>
              <a:rPr kumimoji="0" lang="en-US" altLang="zh-CN" sz="3200" kern="1200" dirty="0">
                <a:solidFill>
                  <a:srgbClr val="000000"/>
                </a:solidFill>
                <a:ea typeface="宋体"/>
                <a:cs typeface="+mn-cs"/>
                <a:sym typeface="Symbol" panose="05050102010706020507" pitchFamily="18" charset="2"/>
              </a:rPr>
              <a:t> </a:t>
            </a:r>
            <a:r>
              <a:rPr kumimoji="0" lang="zh-CN" altLang="en-US" sz="3200" kern="1200" dirty="0">
                <a:solidFill>
                  <a:srgbClr val="000000"/>
                </a:solidFill>
                <a:ea typeface="宋体"/>
                <a:cs typeface="+mn-cs"/>
              </a:rPr>
              <a:t>是</a:t>
            </a:r>
            <a:r>
              <a:rPr kumimoji="0" lang="en-US" altLang="zh-CN" sz="3200" kern="1200" dirty="0">
                <a:solidFill>
                  <a:srgbClr val="000000"/>
                </a:solidFill>
                <a:ea typeface="宋体"/>
                <a:cs typeface="+mn-cs"/>
              </a:rPr>
              <a:t>M(A)</a:t>
            </a:r>
            <a:r>
              <a:rPr kumimoji="0" lang="zh-CN" altLang="en-US" sz="3200" kern="1200" dirty="0">
                <a:solidFill>
                  <a:srgbClr val="000000"/>
                </a:solidFill>
                <a:ea typeface="宋体"/>
                <a:cs typeface="+mn-cs"/>
              </a:rPr>
              <a:t>上的一个运算。</a:t>
            </a:r>
          </a:p>
          <a:p>
            <a:pPr marL="609600" indent="-609600" algn="just" eaLnBrk="1" latinLnBrk="0" hangingPunct="1">
              <a:spcBef>
                <a:spcPct val="50000"/>
              </a:spcBef>
              <a:buClr>
                <a:srgbClr val="3366FF"/>
              </a:buClr>
              <a:buSzPct val="80000"/>
              <a:buFont typeface="Wingdings" panose="05000000000000000000" pitchFamily="2" charset="2"/>
              <a:buChar char="Ø"/>
              <a:defRPr/>
            </a:pPr>
            <a:r>
              <a:rPr kumimoji="0" lang="zh-CN" altLang="en-US" sz="3200" kern="1200" dirty="0">
                <a:solidFill>
                  <a:srgbClr val="000000"/>
                </a:solidFill>
                <a:ea typeface="宋体"/>
                <a:cs typeface="+mn-cs"/>
              </a:rPr>
              <a:t>进一步，用</a:t>
            </a:r>
            <a:r>
              <a:rPr kumimoji="0" lang="en-US" altLang="zh-CN" sz="3200" kern="1200" dirty="0">
                <a:solidFill>
                  <a:srgbClr val="000000"/>
                </a:solidFill>
                <a:ea typeface="宋体"/>
                <a:cs typeface="+mn-cs"/>
              </a:rPr>
              <a:t>B(A)</a:t>
            </a:r>
            <a:r>
              <a:rPr kumimoji="0" lang="zh-CN" altLang="en-US" sz="3200" kern="1200" dirty="0">
                <a:solidFill>
                  <a:srgbClr val="000000"/>
                </a:solidFill>
                <a:ea typeface="宋体"/>
                <a:cs typeface="+mn-cs"/>
              </a:rPr>
              <a:t>表示</a:t>
            </a:r>
            <a:r>
              <a:rPr kumimoji="0" lang="en-US" altLang="zh-CN" sz="3200" kern="1200" dirty="0">
                <a:solidFill>
                  <a:srgbClr val="000000"/>
                </a:solidFill>
                <a:ea typeface="宋体"/>
                <a:cs typeface="+mn-cs"/>
              </a:rPr>
              <a:t>A</a:t>
            </a:r>
            <a:r>
              <a:rPr kumimoji="0" lang="zh-CN" altLang="en-US" sz="3200" kern="1200" dirty="0">
                <a:solidFill>
                  <a:srgbClr val="000000"/>
                </a:solidFill>
                <a:ea typeface="宋体"/>
                <a:cs typeface="+mn-cs"/>
              </a:rPr>
              <a:t>到</a:t>
            </a:r>
            <a:r>
              <a:rPr kumimoji="0" lang="en-US" altLang="zh-CN" sz="3200" kern="1200" dirty="0">
                <a:solidFill>
                  <a:srgbClr val="000000"/>
                </a:solidFill>
                <a:ea typeface="宋体"/>
                <a:cs typeface="+mn-cs"/>
              </a:rPr>
              <a:t>A</a:t>
            </a:r>
            <a:r>
              <a:rPr kumimoji="0" lang="zh-CN" altLang="en-US" sz="3200" kern="1200" dirty="0">
                <a:solidFill>
                  <a:srgbClr val="000000"/>
                </a:solidFill>
                <a:ea typeface="宋体"/>
                <a:cs typeface="+mn-cs"/>
              </a:rPr>
              <a:t>的所有双射构成的集合，则映射的乘积 </a:t>
            </a:r>
            <a:r>
              <a:rPr kumimoji="0" lang="en-US" altLang="zh-CN" sz="3200" kern="1200" dirty="0">
                <a:solidFill>
                  <a:srgbClr val="000000"/>
                </a:solidFill>
                <a:ea typeface="宋体"/>
                <a:cs typeface="+mn-cs"/>
                <a:sym typeface="Symbol" panose="05050102010706020507" pitchFamily="18" charset="2"/>
              </a:rPr>
              <a:t> </a:t>
            </a:r>
            <a:r>
              <a:rPr kumimoji="0" lang="zh-CN" altLang="en-US" sz="3200" kern="1200" dirty="0">
                <a:solidFill>
                  <a:srgbClr val="000000"/>
                </a:solidFill>
                <a:ea typeface="宋体"/>
                <a:cs typeface="+mn-cs"/>
              </a:rPr>
              <a:t>是</a:t>
            </a:r>
            <a:r>
              <a:rPr kumimoji="0" lang="en-US" altLang="zh-CN" sz="3200" kern="1200" dirty="0">
                <a:solidFill>
                  <a:srgbClr val="000000"/>
                </a:solidFill>
                <a:ea typeface="宋体"/>
                <a:cs typeface="+mn-cs"/>
              </a:rPr>
              <a:t>B(A)</a:t>
            </a:r>
            <a:r>
              <a:rPr kumimoji="0" lang="zh-CN" altLang="en-US" sz="3200" kern="1200" dirty="0">
                <a:solidFill>
                  <a:srgbClr val="000000"/>
                </a:solidFill>
                <a:ea typeface="宋体"/>
                <a:cs typeface="+mn-cs"/>
              </a:rPr>
              <a:t>上的一个运算</a:t>
            </a:r>
            <a:r>
              <a:rPr kumimoji="0" lang="zh-CN" altLang="en-US" sz="3200" b="1" kern="1200" dirty="0">
                <a:solidFill>
                  <a:srgbClr val="000000"/>
                </a:solidFill>
                <a:ea typeface="宋体"/>
                <a:cs typeface="+mn-cs"/>
              </a:rPr>
              <a:t>。</a:t>
            </a:r>
          </a:p>
          <a:p>
            <a:pPr>
              <a:defRPr/>
            </a:pPr>
            <a:endParaRPr lang="zh-CN" altLang="en-US" dirty="0">
              <a:cs typeface="+mn-cs"/>
            </a:endParaRPr>
          </a:p>
        </p:txBody>
      </p:sp>
      <p:sp>
        <p:nvSpPr>
          <p:cNvPr id="532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0A19977-4C38-4C4F-9105-C3E1200D0EE7}" type="slidenum">
              <a:rPr lang="en-US" altLang="ko-KR" sz="1400" smtClean="0">
                <a:latin typeface="-윤명조140" pitchFamily="18" charset="-127"/>
                <a:ea typeface="-윤명조140" pitchFamily="18" charset="-127"/>
              </a:rPr>
              <a:pPr/>
              <a:t>32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idx="4294967295"/>
          </p:nvPr>
        </p:nvSpPr>
        <p:spPr/>
        <p:txBody>
          <a:bodyPr/>
          <a:lstStyle/>
          <a:p>
            <a:r>
              <a:rPr lang="zh-CN" altLang="en-US" smtClean="0"/>
              <a:t>代数运算的例子</a:t>
            </a:r>
          </a:p>
        </p:txBody>
      </p:sp>
      <p:sp>
        <p:nvSpPr>
          <p:cNvPr id="6" name="内容占位符 5"/>
          <p:cNvSpPr>
            <a:spLocks noGrp="1"/>
          </p:cNvSpPr>
          <p:nvPr>
            <p:ph idx="1"/>
          </p:nvPr>
        </p:nvSpPr>
        <p:spPr>
          <a:xfrm>
            <a:off x="323850" y="1341438"/>
            <a:ext cx="8686800" cy="4572000"/>
          </a:xfrm>
        </p:spPr>
        <p:txBody>
          <a:bodyPr/>
          <a:lstStyle/>
          <a:p>
            <a:pPr marL="357188" indent="-357188">
              <a:spcBef>
                <a:spcPct val="50000"/>
              </a:spcBef>
              <a:buFont typeface="Wingdings" panose="05000000000000000000" pitchFamily="2" charset="2"/>
              <a:buNone/>
              <a:defRPr/>
            </a:pPr>
            <a:r>
              <a:rPr lang="zh-CN" altLang="en-US" sz="3000" b="1" dirty="0" smtClean="0">
                <a:ea typeface="宋体" pitchFamily="2" charset="-122"/>
                <a:cs typeface="+mn-cs"/>
              </a:rPr>
              <a:t>判断：</a:t>
            </a:r>
            <a:endParaRPr lang="en-US" altLang="zh-CN" sz="3000" b="1" dirty="0" smtClean="0">
              <a:ea typeface="宋体" pitchFamily="2" charset="-122"/>
              <a:cs typeface="+mn-cs"/>
            </a:endParaRPr>
          </a:p>
          <a:p>
            <a:pPr marL="357188" indent="-357188">
              <a:spcBef>
                <a:spcPct val="50000"/>
              </a:spcBef>
              <a:buFont typeface="Wingdings" panose="05000000000000000000" pitchFamily="2" charset="2"/>
              <a:buChar char="Ø"/>
              <a:defRPr/>
            </a:pPr>
            <a:r>
              <a:rPr lang="zh-CN" altLang="en-US" sz="3200" b="1" dirty="0" smtClean="0">
                <a:ea typeface="宋体" pitchFamily="2" charset="-122"/>
                <a:cs typeface="+mn-cs"/>
              </a:rPr>
              <a:t>设</a:t>
            </a:r>
            <a:r>
              <a:rPr lang="en-US" altLang="zh-CN" sz="3200" dirty="0" smtClean="0">
                <a:ea typeface="宋体" pitchFamily="2" charset="-122"/>
                <a:cs typeface="+mn-cs"/>
              </a:rPr>
              <a:t>A= {</a:t>
            </a:r>
            <a:r>
              <a:rPr lang="zh-CN" altLang="en-US" sz="3200" dirty="0" smtClean="0">
                <a:ea typeface="宋体" pitchFamily="2" charset="-122"/>
                <a:cs typeface="+mn-cs"/>
                <a:sym typeface="Symbol" pitchFamily="18" charset="2"/>
              </a:rPr>
              <a:t></a:t>
            </a:r>
            <a:r>
              <a:rPr lang="en-US" altLang="zh-CN" sz="3200" dirty="0" smtClean="0">
                <a:ea typeface="宋体" pitchFamily="2" charset="-122"/>
                <a:cs typeface="+mn-cs"/>
              </a:rPr>
              <a:t>,{a}, {b} },</a:t>
            </a:r>
            <a:r>
              <a:rPr lang="en-US" altLang="zh-CN" sz="3200" dirty="0" smtClean="0">
                <a:solidFill>
                  <a:schemeClr val="tx2"/>
                </a:solidFill>
                <a:ea typeface="宋体" pitchFamily="2" charset="-122"/>
                <a:cs typeface="+mn-cs"/>
                <a:sym typeface="Symbol" pitchFamily="18" charset="2"/>
              </a:rPr>
              <a:t>∩ </a:t>
            </a:r>
            <a:r>
              <a:rPr lang="zh-CN" altLang="en-US" sz="3200" dirty="0" smtClean="0">
                <a:solidFill>
                  <a:schemeClr val="tx2"/>
                </a:solidFill>
                <a:ea typeface="宋体" pitchFamily="2" charset="-122"/>
                <a:cs typeface="+mn-cs"/>
                <a:sym typeface="Symbol" pitchFamily="18" charset="2"/>
              </a:rPr>
              <a:t>是不是</a:t>
            </a:r>
            <a:r>
              <a:rPr lang="en-US" altLang="zh-CN" sz="3200" dirty="0" smtClean="0">
                <a:solidFill>
                  <a:schemeClr val="tx2"/>
                </a:solidFill>
                <a:ea typeface="宋体" pitchFamily="2" charset="-122"/>
                <a:cs typeface="+mn-cs"/>
                <a:sym typeface="Symbol" pitchFamily="18" charset="2"/>
              </a:rPr>
              <a:t>A</a:t>
            </a:r>
            <a:r>
              <a:rPr lang="zh-CN" altLang="en-US" sz="3200" dirty="0" smtClean="0">
                <a:solidFill>
                  <a:schemeClr val="tx2"/>
                </a:solidFill>
                <a:ea typeface="宋体" pitchFamily="2" charset="-122"/>
                <a:cs typeface="+mn-cs"/>
                <a:sym typeface="Symbol" pitchFamily="18" charset="2"/>
              </a:rPr>
              <a:t>上的二元运算？</a:t>
            </a:r>
            <a:endParaRPr lang="en-US" altLang="zh-CN" sz="3200" dirty="0" smtClean="0">
              <a:solidFill>
                <a:schemeClr val="tx2"/>
              </a:solidFill>
              <a:ea typeface="宋体" pitchFamily="2" charset="-122"/>
              <a:cs typeface="+mn-cs"/>
              <a:sym typeface="Symbol" pitchFamily="18" charset="2"/>
            </a:endParaRPr>
          </a:p>
          <a:p>
            <a:pPr marL="0" indent="0">
              <a:spcBef>
                <a:spcPct val="50000"/>
              </a:spcBef>
              <a:buFont typeface="Wingdings" panose="05000000000000000000" pitchFamily="2" charset="2"/>
              <a:buChar char="Ø"/>
              <a:defRPr/>
            </a:pPr>
            <a:r>
              <a:rPr lang="zh-CN" altLang="en-US" sz="3200" dirty="0" smtClean="0">
                <a:ea typeface="宋体" pitchFamily="2" charset="-122"/>
                <a:cs typeface="+mn-cs"/>
              </a:rPr>
              <a:t>设</a:t>
            </a:r>
            <a:r>
              <a:rPr lang="en-US" altLang="zh-CN" sz="3200" dirty="0" smtClean="0">
                <a:ea typeface="宋体" pitchFamily="2" charset="-122"/>
                <a:cs typeface="+mn-cs"/>
              </a:rPr>
              <a:t>A= {</a:t>
            </a:r>
            <a:r>
              <a:rPr lang="zh-CN" altLang="en-US" sz="3200" dirty="0" smtClean="0">
                <a:ea typeface="宋体" pitchFamily="2" charset="-122"/>
                <a:cs typeface="+mn-cs"/>
                <a:sym typeface="Symbol" pitchFamily="18" charset="2"/>
              </a:rPr>
              <a:t></a:t>
            </a:r>
            <a:r>
              <a:rPr lang="en-US" altLang="zh-CN" sz="3200" dirty="0" smtClean="0">
                <a:ea typeface="宋体" pitchFamily="2" charset="-122"/>
                <a:cs typeface="+mn-cs"/>
              </a:rPr>
              <a:t>,{a}, {b} }, </a:t>
            </a:r>
            <a:r>
              <a:rPr lang="zh-CN" altLang="en-US" sz="3200" dirty="0" smtClean="0">
                <a:ea typeface="宋体" pitchFamily="2" charset="-122"/>
                <a:cs typeface="+mn-cs"/>
              </a:rPr>
              <a:t>∪</a:t>
            </a:r>
            <a:r>
              <a:rPr lang="zh-CN" altLang="en-US" sz="3200" dirty="0" smtClean="0">
                <a:solidFill>
                  <a:schemeClr val="tx2"/>
                </a:solidFill>
                <a:ea typeface="宋体" pitchFamily="2" charset="-122"/>
                <a:cs typeface="+mn-cs"/>
                <a:sym typeface="Symbol" pitchFamily="18" charset="2"/>
              </a:rPr>
              <a:t>是不是</a:t>
            </a:r>
            <a:r>
              <a:rPr lang="en-US" altLang="zh-CN" sz="3200" dirty="0" smtClean="0">
                <a:solidFill>
                  <a:schemeClr val="tx2"/>
                </a:solidFill>
                <a:ea typeface="宋体" pitchFamily="2" charset="-122"/>
                <a:cs typeface="+mn-cs"/>
                <a:sym typeface="Symbol" pitchFamily="18" charset="2"/>
              </a:rPr>
              <a:t>A</a:t>
            </a:r>
            <a:r>
              <a:rPr lang="zh-CN" altLang="en-US" sz="3200" dirty="0" smtClean="0">
                <a:solidFill>
                  <a:schemeClr val="tx2"/>
                </a:solidFill>
                <a:ea typeface="宋体" pitchFamily="2" charset="-122"/>
                <a:cs typeface="+mn-cs"/>
                <a:sym typeface="Symbol" pitchFamily="18" charset="2"/>
              </a:rPr>
              <a:t>上的二元运算？</a:t>
            </a:r>
            <a:endParaRPr lang="en-US" altLang="zh-CN" sz="3200" dirty="0" smtClean="0">
              <a:solidFill>
                <a:schemeClr val="tx2"/>
              </a:solidFill>
              <a:ea typeface="宋体" pitchFamily="2" charset="-122"/>
              <a:cs typeface="+mn-cs"/>
              <a:sym typeface="Symbol" pitchFamily="18" charset="2"/>
            </a:endParaRPr>
          </a:p>
          <a:p>
            <a:pPr marL="0" indent="0">
              <a:spcBef>
                <a:spcPct val="50000"/>
              </a:spcBef>
              <a:buFont typeface="Wingdings" panose="05000000000000000000" pitchFamily="2" charset="2"/>
              <a:buChar char="Ø"/>
              <a:defRPr/>
            </a:pPr>
            <a:r>
              <a:rPr lang="zh-CN" altLang="en-US" sz="3200" dirty="0" smtClean="0">
                <a:solidFill>
                  <a:schemeClr val="tx2"/>
                </a:solidFill>
                <a:ea typeface="宋体" pitchFamily="2" charset="-122"/>
                <a:cs typeface="+mn-cs"/>
                <a:sym typeface="Symbol" pitchFamily="18" charset="2"/>
              </a:rPr>
              <a:t>设</a:t>
            </a:r>
            <a:r>
              <a:rPr lang="en-US" altLang="zh-CN" sz="3200" dirty="0" smtClean="0">
                <a:solidFill>
                  <a:schemeClr val="tx2"/>
                </a:solidFill>
                <a:ea typeface="宋体" pitchFamily="2" charset="-122"/>
                <a:cs typeface="+mn-cs"/>
                <a:sym typeface="Symbol" pitchFamily="18" charset="2"/>
              </a:rPr>
              <a:t>A</a:t>
            </a:r>
            <a:r>
              <a:rPr lang="zh-CN" altLang="en-US" sz="3200" dirty="0" smtClean="0">
                <a:solidFill>
                  <a:schemeClr val="tx2"/>
                </a:solidFill>
                <a:ea typeface="宋体" pitchFamily="2" charset="-122"/>
                <a:cs typeface="+mn-cs"/>
                <a:sym typeface="Symbol" pitchFamily="18" charset="2"/>
              </a:rPr>
              <a:t>＝</a:t>
            </a:r>
            <a:r>
              <a:rPr lang="en-US" altLang="zh-CN" sz="3200" dirty="0" smtClean="0">
                <a:solidFill>
                  <a:schemeClr val="tx2"/>
                </a:solidFill>
                <a:ea typeface="宋体" pitchFamily="2" charset="-122"/>
                <a:cs typeface="+mn-cs"/>
                <a:sym typeface="Symbol" pitchFamily="18" charset="2"/>
              </a:rPr>
              <a:t>{0, 2, 4} , </a:t>
            </a:r>
            <a:r>
              <a:rPr lang="zh-CN" altLang="en-US" sz="3200" dirty="0" smtClean="0">
                <a:solidFill>
                  <a:schemeClr val="tx2"/>
                </a:solidFill>
                <a:ea typeface="宋体" pitchFamily="2" charset="-122"/>
                <a:cs typeface="+mn-cs"/>
                <a:sym typeface="Symbol" pitchFamily="18" charset="2"/>
              </a:rPr>
              <a:t>加法是不是</a:t>
            </a:r>
            <a:r>
              <a:rPr lang="en-US" altLang="zh-CN" sz="3200" dirty="0" smtClean="0">
                <a:solidFill>
                  <a:schemeClr val="tx2"/>
                </a:solidFill>
                <a:ea typeface="宋体" pitchFamily="2" charset="-122"/>
                <a:cs typeface="+mn-cs"/>
                <a:sym typeface="Symbol" pitchFamily="18" charset="2"/>
              </a:rPr>
              <a:t>A</a:t>
            </a:r>
            <a:r>
              <a:rPr lang="zh-CN" altLang="en-US" sz="3200" dirty="0" smtClean="0">
                <a:solidFill>
                  <a:schemeClr val="tx2"/>
                </a:solidFill>
                <a:ea typeface="宋体" pitchFamily="2" charset="-122"/>
                <a:cs typeface="+mn-cs"/>
                <a:sym typeface="Symbol" pitchFamily="18" charset="2"/>
              </a:rPr>
              <a:t>上的二元运算？</a:t>
            </a:r>
            <a:endParaRPr lang="en-US" altLang="zh-CN" sz="3200" dirty="0" smtClean="0">
              <a:solidFill>
                <a:schemeClr val="tx2"/>
              </a:solidFill>
              <a:ea typeface="宋体" pitchFamily="2" charset="-122"/>
              <a:cs typeface="+mn-cs"/>
              <a:sym typeface="Symbol" pitchFamily="18" charset="2"/>
            </a:endParaRPr>
          </a:p>
          <a:p>
            <a:pPr marL="0" indent="0">
              <a:spcBef>
                <a:spcPct val="50000"/>
              </a:spcBef>
              <a:buFont typeface="Wingdings" panose="05000000000000000000" pitchFamily="2" charset="2"/>
              <a:buNone/>
              <a:defRPr/>
            </a:pPr>
            <a:endParaRPr lang="en-US" altLang="zh-CN" sz="3200" dirty="0" smtClean="0">
              <a:solidFill>
                <a:schemeClr val="tx2"/>
              </a:solidFill>
              <a:ea typeface="宋体" pitchFamily="2" charset="-122"/>
              <a:cs typeface="+mn-cs"/>
              <a:sym typeface="Symbol" pitchFamily="18" charset="2"/>
            </a:endParaRPr>
          </a:p>
          <a:p>
            <a:pPr marL="0" indent="0">
              <a:spcBef>
                <a:spcPct val="50000"/>
              </a:spcBef>
              <a:buFont typeface="Wingdings" panose="05000000000000000000" pitchFamily="2" charset="2"/>
              <a:buChar char="Ø"/>
              <a:defRPr/>
            </a:pPr>
            <a:endParaRPr lang="zh-CN" altLang="en-US" sz="3000" b="1" dirty="0" smtClean="0">
              <a:ea typeface="宋体" pitchFamily="2" charset="-122"/>
              <a:cs typeface="+mn-cs"/>
            </a:endParaRPr>
          </a:p>
          <a:p>
            <a:pPr>
              <a:defRPr/>
            </a:pPr>
            <a:endParaRPr lang="zh-CN" altLang="en-US" sz="3000" dirty="0">
              <a:ea typeface="宋体" pitchFamily="2" charset="-122"/>
              <a:cs typeface="+mn-cs"/>
            </a:endParaRPr>
          </a:p>
        </p:txBody>
      </p:sp>
      <p:sp>
        <p:nvSpPr>
          <p:cNvPr id="542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FE106F53-F240-4D84-881E-690274006832}" type="slidenum">
              <a:rPr lang="en-US" altLang="ko-KR" sz="1400" smtClean="0">
                <a:latin typeface="-윤명조140" pitchFamily="18" charset="-127"/>
                <a:ea typeface="-윤명조140" pitchFamily="18" charset="-127"/>
              </a:rPr>
              <a:pPr/>
              <a:t>33</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539750" y="1412875"/>
            <a:ext cx="8328025" cy="5040313"/>
          </a:xfrm>
        </p:spPr>
        <p:txBody>
          <a:bodyPr/>
          <a:lstStyle/>
          <a:p>
            <a:pPr marL="0" indent="0" eaLnBrk="1" hangingPunct="1">
              <a:lnSpc>
                <a:spcPct val="125000"/>
              </a:lnSpc>
              <a:spcBef>
                <a:spcPct val="0"/>
              </a:spcBef>
              <a:buFont typeface="Wingdings" panose="05000000000000000000" pitchFamily="2" charset="2"/>
              <a:buNone/>
              <a:defRPr/>
            </a:pPr>
            <a:r>
              <a:rPr lang="zh-CN" altLang="en-US" sz="3000" b="1" dirty="0" smtClean="0">
                <a:solidFill>
                  <a:srgbClr val="0000FF"/>
                </a:solidFill>
                <a:ea typeface="宋体" pitchFamily="2" charset="-122"/>
                <a:cs typeface="+mn-cs"/>
                <a:sym typeface="Symbol" pitchFamily="18" charset="2"/>
              </a:rPr>
              <a:t>定义</a:t>
            </a:r>
            <a:r>
              <a:rPr lang="en-US" altLang="zh-CN" sz="3000" b="1" dirty="0" smtClean="0">
                <a:solidFill>
                  <a:srgbClr val="0000FF"/>
                </a:solidFill>
                <a:ea typeface="宋体" pitchFamily="2" charset="-122"/>
                <a:cs typeface="+mn-cs"/>
                <a:sym typeface="Symbol" pitchFamily="18" charset="2"/>
              </a:rPr>
              <a:t>6.1.2  </a:t>
            </a:r>
            <a:r>
              <a:rPr lang="zh-CN" altLang="en-US" sz="3000" b="1" dirty="0" smtClean="0">
                <a:ea typeface="宋体" pitchFamily="2" charset="-122"/>
                <a:cs typeface="+mn-cs"/>
                <a:sym typeface="Symbol" pitchFamily="18" charset="2"/>
              </a:rPr>
              <a:t>设*是集合</a:t>
            </a:r>
            <a:r>
              <a:rPr lang="en-US" altLang="zh-CN" sz="3000" b="1" dirty="0" smtClean="0">
                <a:ea typeface="宋体" pitchFamily="2" charset="-122"/>
                <a:cs typeface="+mn-cs"/>
                <a:sym typeface="Symbol" pitchFamily="18" charset="2"/>
              </a:rPr>
              <a:t>S</a:t>
            </a:r>
            <a:r>
              <a:rPr lang="zh-CN" altLang="en-US" sz="3000" b="1" dirty="0" smtClean="0">
                <a:ea typeface="宋体" pitchFamily="2" charset="-122"/>
                <a:cs typeface="+mn-cs"/>
                <a:sym typeface="Symbol" pitchFamily="18" charset="2"/>
              </a:rPr>
              <a:t>上的二元代数运算，如果对于</a:t>
            </a:r>
            <a:r>
              <a:rPr lang="en-US" altLang="zh-CN" sz="3000" b="1" dirty="0" smtClean="0">
                <a:ea typeface="宋体" pitchFamily="2" charset="-122"/>
                <a:cs typeface="+mn-cs"/>
                <a:sym typeface="Symbol" pitchFamily="18" charset="2"/>
              </a:rPr>
              <a:t>S</a:t>
            </a:r>
            <a:r>
              <a:rPr lang="zh-CN" altLang="en-US" sz="3000" b="1" dirty="0" smtClean="0">
                <a:ea typeface="宋体" pitchFamily="2" charset="-122"/>
                <a:cs typeface="+mn-cs"/>
                <a:sym typeface="Symbol" pitchFamily="18" charset="2"/>
              </a:rPr>
              <a:t>中</a:t>
            </a:r>
            <a:r>
              <a:rPr lang="zh-CN" altLang="en-US" sz="3000" b="1" dirty="0" smtClean="0">
                <a:solidFill>
                  <a:srgbClr val="FF0000"/>
                </a:solidFill>
                <a:ea typeface="宋体" pitchFamily="2" charset="-122"/>
                <a:cs typeface="+mn-cs"/>
                <a:sym typeface="Symbol" pitchFamily="18" charset="2"/>
              </a:rPr>
              <a:t>任意</a:t>
            </a:r>
            <a:r>
              <a:rPr lang="zh-CN" altLang="en-US" sz="3000" b="1" dirty="0" smtClean="0">
                <a:ea typeface="宋体" pitchFamily="2" charset="-122"/>
                <a:cs typeface="+mn-cs"/>
                <a:sym typeface="Symbol" pitchFamily="18" charset="2"/>
              </a:rPr>
              <a:t>两个元素</a:t>
            </a:r>
            <a:r>
              <a:rPr lang="en-US" altLang="zh-CN" sz="3000" b="1" dirty="0" smtClean="0">
                <a:ea typeface="宋体" pitchFamily="2" charset="-122"/>
                <a:cs typeface="+mn-cs"/>
                <a:sym typeface="Symbol" pitchFamily="18" charset="2"/>
              </a:rPr>
              <a:t>a</a:t>
            </a:r>
            <a:r>
              <a:rPr lang="zh-CN" altLang="en-US" sz="3000" b="1" dirty="0" smtClean="0">
                <a:ea typeface="宋体" pitchFamily="2" charset="-122"/>
                <a:cs typeface="+mn-cs"/>
                <a:sym typeface="Symbol" pitchFamily="18" charset="2"/>
              </a:rPr>
              <a:t>，</a:t>
            </a:r>
            <a:r>
              <a:rPr lang="en-US" altLang="zh-CN" sz="3000" b="1" dirty="0" smtClean="0">
                <a:ea typeface="宋体" pitchFamily="2" charset="-122"/>
                <a:cs typeface="+mn-cs"/>
                <a:sym typeface="Symbol" pitchFamily="18" charset="2"/>
              </a:rPr>
              <a:t>b</a:t>
            </a:r>
            <a:r>
              <a:rPr lang="zh-CN" altLang="en-US" sz="3000" b="1" dirty="0" smtClean="0">
                <a:ea typeface="宋体" pitchFamily="2" charset="-122"/>
                <a:cs typeface="+mn-cs"/>
                <a:sym typeface="Symbol" pitchFamily="18" charset="2"/>
              </a:rPr>
              <a:t>，等式</a:t>
            </a:r>
            <a:r>
              <a:rPr lang="en-US" altLang="zh-CN" sz="3000" b="1" dirty="0" smtClean="0">
                <a:ea typeface="宋体" pitchFamily="2" charset="-122"/>
                <a:cs typeface="+mn-cs"/>
                <a:sym typeface="Symbol" pitchFamily="18" charset="2"/>
              </a:rPr>
              <a:t>a * b = b * a</a:t>
            </a:r>
            <a:r>
              <a:rPr lang="zh-CN" altLang="en-US" sz="3000" b="1" dirty="0" smtClean="0">
                <a:ea typeface="宋体" pitchFamily="2" charset="-122"/>
                <a:cs typeface="+mn-cs"/>
                <a:sym typeface="Symbol" pitchFamily="18" charset="2"/>
              </a:rPr>
              <a:t>都成立，则称运算 * 满足交换律。</a:t>
            </a:r>
            <a:endParaRPr lang="en-US" altLang="zh-CN" sz="3000" b="1" dirty="0" smtClean="0">
              <a:ea typeface="宋体" pitchFamily="2" charset="-122"/>
              <a:cs typeface="+mn-cs"/>
              <a:sym typeface="Symbol" pitchFamily="18" charset="2"/>
            </a:endParaRPr>
          </a:p>
          <a:p>
            <a:pPr marL="609600" indent="-609600">
              <a:lnSpc>
                <a:spcPct val="125000"/>
              </a:lnSpc>
              <a:spcBef>
                <a:spcPct val="50000"/>
              </a:spcBef>
              <a:buFont typeface="Wingdings" panose="05000000000000000000" pitchFamily="2" charset="2"/>
              <a:buChar char="Ø"/>
              <a:defRPr/>
            </a:pPr>
            <a:r>
              <a:rPr lang="zh-CN" altLang="en-US" sz="3000" b="1" dirty="0" smtClean="0">
                <a:solidFill>
                  <a:schemeClr val="tx2"/>
                </a:solidFill>
                <a:ea typeface="宋体" pitchFamily="2" charset="-122"/>
                <a:cs typeface="+mn-cs"/>
              </a:rPr>
              <a:t>例</a:t>
            </a:r>
            <a:r>
              <a:rPr lang="en-US" altLang="zh-CN" sz="3000" b="1" dirty="0" smtClean="0">
                <a:solidFill>
                  <a:schemeClr val="tx2"/>
                </a:solidFill>
                <a:ea typeface="宋体" pitchFamily="2" charset="-122"/>
                <a:cs typeface="+mn-cs"/>
              </a:rPr>
              <a:t>.</a:t>
            </a:r>
            <a:r>
              <a:rPr lang="zh-CN" altLang="en-US" sz="3000" b="1" dirty="0" smtClean="0">
                <a:ea typeface="宋体" pitchFamily="2" charset="-122"/>
                <a:cs typeface="+mn-cs"/>
              </a:rPr>
              <a:t>设</a:t>
            </a:r>
            <a:r>
              <a:rPr lang="en-US" altLang="zh-CN" sz="3000" b="1" dirty="0" smtClean="0">
                <a:ea typeface="宋体" pitchFamily="2" charset="-122"/>
                <a:cs typeface="+mn-cs"/>
              </a:rPr>
              <a:t>Q</a:t>
            </a:r>
            <a:r>
              <a:rPr lang="zh-CN" altLang="en-US" sz="3000" b="1" dirty="0" smtClean="0">
                <a:ea typeface="宋体" pitchFamily="2" charset="-122"/>
                <a:cs typeface="+mn-cs"/>
              </a:rPr>
              <a:t>为有理数集合，对任意</a:t>
            </a:r>
            <a:r>
              <a:rPr lang="en-US" altLang="zh-CN" sz="3000" b="1" dirty="0" err="1" smtClean="0">
                <a:ea typeface="宋体" pitchFamily="2" charset="-122"/>
                <a:cs typeface="+mn-cs"/>
              </a:rPr>
              <a:t>a,b∈Q</a:t>
            </a:r>
            <a:r>
              <a:rPr lang="en-US" altLang="zh-CN" sz="3000" b="1" dirty="0" smtClean="0">
                <a:ea typeface="宋体" pitchFamily="2" charset="-122"/>
                <a:cs typeface="+mn-cs"/>
              </a:rPr>
              <a:t> ,</a:t>
            </a:r>
            <a:r>
              <a:rPr lang="zh-CN" altLang="en-US" sz="3000" b="1" dirty="0" smtClean="0">
                <a:ea typeface="宋体" pitchFamily="2" charset="-122"/>
                <a:cs typeface="+mn-cs"/>
              </a:rPr>
              <a:t>定义</a:t>
            </a:r>
            <a:r>
              <a:rPr lang="en-US" altLang="zh-CN" sz="3000" b="1" dirty="0" smtClean="0">
                <a:ea typeface="宋体" pitchFamily="2" charset="-122"/>
                <a:cs typeface="+mn-cs"/>
              </a:rPr>
              <a:t>Q</a:t>
            </a:r>
            <a:r>
              <a:rPr lang="zh-CN" altLang="en-US" sz="3000" b="1" dirty="0" smtClean="0">
                <a:ea typeface="宋体" pitchFamily="2" charset="-122"/>
                <a:cs typeface="+mn-cs"/>
              </a:rPr>
              <a:t>上的运算☉如下 ：</a:t>
            </a:r>
            <a:r>
              <a:rPr lang="en-US" altLang="zh-CN" sz="3000" b="1" dirty="0" smtClean="0">
                <a:ea typeface="宋体" pitchFamily="2" charset="-122"/>
                <a:cs typeface="+mn-cs"/>
              </a:rPr>
              <a:t>a ☉b=</a:t>
            </a:r>
            <a:r>
              <a:rPr lang="en-US" altLang="zh-CN" sz="3000" b="1" dirty="0" err="1" smtClean="0">
                <a:ea typeface="宋体" pitchFamily="2" charset="-122"/>
                <a:cs typeface="+mn-cs"/>
              </a:rPr>
              <a:t>a+b</a:t>
            </a:r>
            <a:r>
              <a:rPr lang="en-US" altLang="zh-CN" sz="3000" b="1" dirty="0" smtClean="0">
                <a:ea typeface="宋体" pitchFamily="2" charset="-122"/>
                <a:cs typeface="+mn-cs"/>
              </a:rPr>
              <a:t>-a </a:t>
            </a:r>
            <a:r>
              <a:rPr lang="en-US" altLang="zh-CN" sz="3000" b="1" dirty="0" smtClean="0">
                <a:ea typeface="宋体" pitchFamily="2" charset="-122"/>
                <a:cs typeface="Times New Roman" pitchFamily="18" charset="0"/>
              </a:rPr>
              <a:t>•</a:t>
            </a:r>
            <a:r>
              <a:rPr lang="en-US" altLang="zh-CN" sz="3000" b="1" dirty="0" smtClean="0">
                <a:ea typeface="宋体" pitchFamily="2" charset="-122"/>
                <a:cs typeface="+mn-cs"/>
              </a:rPr>
              <a:t> b</a:t>
            </a:r>
            <a:r>
              <a:rPr lang="zh-CN" altLang="en-US" sz="3000" b="1" dirty="0" smtClean="0">
                <a:ea typeface="宋体" pitchFamily="2" charset="-122"/>
                <a:cs typeface="+mn-cs"/>
              </a:rPr>
              <a:t>，则☉是</a:t>
            </a:r>
            <a:r>
              <a:rPr lang="en-US" altLang="zh-CN" sz="3000" b="1" dirty="0" smtClean="0">
                <a:ea typeface="宋体" pitchFamily="2" charset="-122"/>
                <a:cs typeface="+mn-cs"/>
              </a:rPr>
              <a:t>Q</a:t>
            </a:r>
            <a:r>
              <a:rPr lang="zh-CN" altLang="en-US" sz="3000" b="1" dirty="0" smtClean="0">
                <a:ea typeface="宋体" pitchFamily="2" charset="-122"/>
                <a:cs typeface="+mn-cs"/>
              </a:rPr>
              <a:t>上的二元代数运算，</a:t>
            </a:r>
            <a:endParaRPr lang="en-US" altLang="zh-CN" sz="3000" b="1" dirty="0" smtClean="0">
              <a:ea typeface="宋体" pitchFamily="2" charset="-122"/>
              <a:cs typeface="+mn-cs"/>
            </a:endParaRPr>
          </a:p>
          <a:p>
            <a:pPr marL="0" indent="0">
              <a:lnSpc>
                <a:spcPct val="125000"/>
              </a:lnSpc>
              <a:spcBef>
                <a:spcPct val="50000"/>
              </a:spcBef>
              <a:buFont typeface="Wingdings" panose="05000000000000000000" pitchFamily="2" charset="2"/>
              <a:buNone/>
              <a:defRPr/>
            </a:pPr>
            <a:r>
              <a:rPr lang="zh-CN" altLang="en-US" sz="2800" b="1" dirty="0" smtClean="0">
                <a:ea typeface="宋体" pitchFamily="2" charset="-122"/>
                <a:cs typeface="+mn-cs"/>
              </a:rPr>
              <a:t>满足交换律</a:t>
            </a:r>
            <a:r>
              <a:rPr lang="en-US" altLang="zh-CN" sz="3000" b="1" dirty="0" smtClean="0">
                <a:ea typeface="宋体" pitchFamily="2" charset="-122"/>
                <a:cs typeface="+mn-cs"/>
              </a:rPr>
              <a:t>: </a:t>
            </a:r>
            <a:r>
              <a:rPr lang="en-US" altLang="zh-CN" sz="3000" b="1" dirty="0" err="1" smtClean="0">
                <a:ea typeface="宋体" pitchFamily="2" charset="-122"/>
                <a:cs typeface="+mn-cs"/>
              </a:rPr>
              <a:t>a☉b</a:t>
            </a:r>
            <a:r>
              <a:rPr lang="en-US" altLang="zh-CN" sz="3000" b="1" dirty="0" smtClean="0">
                <a:ea typeface="宋体" pitchFamily="2" charset="-122"/>
                <a:cs typeface="+mn-cs"/>
              </a:rPr>
              <a:t>=</a:t>
            </a:r>
            <a:r>
              <a:rPr lang="en-US" altLang="zh-CN" sz="3000" b="1" dirty="0" err="1" smtClean="0">
                <a:ea typeface="宋体" pitchFamily="2" charset="-122"/>
                <a:cs typeface="+mn-cs"/>
              </a:rPr>
              <a:t>a+b-a</a:t>
            </a:r>
            <a:r>
              <a:rPr lang="en-US" altLang="zh-CN" sz="3000" b="1" dirty="0" smtClean="0">
                <a:ea typeface="宋体" pitchFamily="2" charset="-122"/>
                <a:cs typeface="+mn-cs"/>
              </a:rPr>
              <a:t> </a:t>
            </a:r>
            <a:r>
              <a:rPr lang="en-US" altLang="zh-CN" sz="3000" b="1" dirty="0" smtClean="0">
                <a:ea typeface="宋体" pitchFamily="2" charset="-122"/>
                <a:cs typeface="Times New Roman" pitchFamily="18" charset="0"/>
              </a:rPr>
              <a:t>•</a:t>
            </a:r>
            <a:r>
              <a:rPr lang="en-US" altLang="zh-CN" sz="3000" b="1" dirty="0" smtClean="0">
                <a:ea typeface="宋体" pitchFamily="2" charset="-122"/>
                <a:cs typeface="+mn-cs"/>
              </a:rPr>
              <a:t> b= b + a - b </a:t>
            </a:r>
            <a:r>
              <a:rPr lang="en-US" altLang="zh-CN" sz="3000" b="1" dirty="0" smtClean="0">
                <a:ea typeface="宋体" pitchFamily="2" charset="-122"/>
                <a:cs typeface="Times New Roman" pitchFamily="18" charset="0"/>
              </a:rPr>
              <a:t>•</a:t>
            </a:r>
            <a:r>
              <a:rPr lang="en-US" altLang="zh-CN" sz="3000" b="1" dirty="0" smtClean="0">
                <a:ea typeface="宋体" pitchFamily="2" charset="-122"/>
                <a:cs typeface="+mn-cs"/>
              </a:rPr>
              <a:t> a= </a:t>
            </a:r>
            <a:r>
              <a:rPr lang="en-US" altLang="zh-CN" sz="3000" b="1" dirty="0" err="1" smtClean="0">
                <a:ea typeface="宋体" pitchFamily="2" charset="-122"/>
                <a:cs typeface="+mn-cs"/>
              </a:rPr>
              <a:t>b☉</a:t>
            </a:r>
            <a:r>
              <a:rPr lang="en-US" altLang="zh-CN" sz="2800" b="1" dirty="0" err="1" smtClean="0">
                <a:ea typeface="宋体" pitchFamily="2" charset="-122"/>
                <a:cs typeface="+mn-cs"/>
              </a:rPr>
              <a:t>a</a:t>
            </a:r>
            <a:r>
              <a:rPr lang="en-US" altLang="zh-CN" sz="2800" b="1" dirty="0" smtClean="0">
                <a:ea typeface="宋体" pitchFamily="2" charset="-122"/>
                <a:cs typeface="+mn-cs"/>
              </a:rPr>
              <a:t> </a:t>
            </a:r>
          </a:p>
          <a:p>
            <a:pPr marL="0" indent="0" eaLnBrk="1" hangingPunct="1">
              <a:lnSpc>
                <a:spcPct val="120000"/>
              </a:lnSpc>
              <a:spcBef>
                <a:spcPct val="0"/>
              </a:spcBef>
              <a:buFont typeface="Wingdings" panose="05000000000000000000" pitchFamily="2" charset="2"/>
              <a:buNone/>
              <a:defRPr/>
            </a:pPr>
            <a:endParaRPr lang="zh-CN" altLang="en-US" sz="2800" b="1" dirty="0" smtClean="0">
              <a:cs typeface="+mn-cs"/>
              <a:sym typeface="Symbol" pitchFamily="18" charset="2"/>
            </a:endParaRPr>
          </a:p>
          <a:p>
            <a:pPr marL="0" indent="0" eaLnBrk="1" hangingPunct="1">
              <a:lnSpc>
                <a:spcPct val="120000"/>
              </a:lnSpc>
              <a:spcBef>
                <a:spcPct val="0"/>
              </a:spcBef>
              <a:buFont typeface="Wingdings" panose="05000000000000000000" pitchFamily="2" charset="2"/>
              <a:buNone/>
              <a:defRPr/>
            </a:pPr>
            <a:endParaRPr lang="zh-CN" altLang="en-US" sz="2800" b="1" dirty="0" smtClean="0">
              <a:cs typeface="+mn-cs"/>
              <a:sym typeface="Symbol" pitchFamily="18" charset="2"/>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交换律</a:t>
            </a:r>
          </a:p>
        </p:txBody>
      </p:sp>
      <p:sp>
        <p:nvSpPr>
          <p:cNvPr id="563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8A5EA5D2-7A69-4AD2-A7FF-023FC2BDEF65}" type="slidenum">
              <a:rPr lang="en-US" altLang="ko-KR" sz="1400" smtClean="0">
                <a:latin typeface="-윤명조140" pitchFamily="18" charset="-127"/>
                <a:ea typeface="-윤명조140" pitchFamily="18" charset="-127"/>
              </a:rPr>
              <a:pPr/>
              <a:t>34</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a:buFont typeface="Wingdings" panose="05000000000000000000" pitchFamily="2" charset="2"/>
              <a:buChar char="Ø"/>
              <a:defRPr/>
            </a:pPr>
            <a:r>
              <a:rPr lang="zh-CN" altLang="en-US" sz="3000" dirty="0" smtClean="0"/>
              <a:t>例如，</a:t>
            </a:r>
          </a:p>
          <a:p>
            <a:pPr marL="0" indent="0">
              <a:buFont typeface="Wingdings" panose="05000000000000000000" pitchFamily="2" charset="2"/>
              <a:buNone/>
              <a:defRPr/>
            </a:pPr>
            <a:r>
              <a:rPr lang="en-US" altLang="zh-CN" sz="3000" dirty="0" smtClean="0"/>
              <a:t>S={</a:t>
            </a:r>
            <a:r>
              <a:rPr lang="en-US" altLang="zh-CN" sz="3000" dirty="0" err="1" smtClean="0"/>
              <a:t>a,b</a:t>
            </a:r>
            <a:r>
              <a:rPr lang="en-US" altLang="zh-CN" sz="3000" dirty="0" smtClean="0"/>
              <a:t>} </a:t>
            </a:r>
            <a:r>
              <a:rPr lang="zh-CN" altLang="en-US" sz="3000" dirty="0" smtClean="0"/>
              <a:t>运算*如下</a:t>
            </a:r>
            <a:r>
              <a:rPr lang="en-US" altLang="zh-CN" sz="3000" dirty="0" smtClean="0"/>
              <a:t>, </a:t>
            </a:r>
            <a:r>
              <a:rPr lang="zh-CN" altLang="en-US" sz="3000" dirty="0" smtClean="0"/>
              <a:t>不满足交换律</a:t>
            </a:r>
            <a:endParaRPr lang="en-US" altLang="zh-CN" sz="3000" dirty="0" smtClean="0"/>
          </a:p>
          <a:p>
            <a:pPr marL="0" indent="0">
              <a:buFont typeface="Wingdings" panose="05000000000000000000" pitchFamily="2" charset="2"/>
              <a:buNone/>
              <a:defRPr/>
            </a:pPr>
            <a:endParaRPr lang="en-US" altLang="zh-CN" sz="3000" dirty="0" smtClean="0"/>
          </a:p>
          <a:p>
            <a:pPr marL="0" indent="0">
              <a:buFont typeface="Wingdings" panose="05000000000000000000" pitchFamily="2" charset="2"/>
              <a:buNone/>
              <a:defRPr/>
            </a:pPr>
            <a:endParaRPr lang="zh-CN" altLang="en-US" sz="3000" dirty="0" smtClean="0"/>
          </a:p>
          <a:p>
            <a:pPr>
              <a:defRPr/>
            </a:pPr>
            <a:endParaRPr lang="zh-CN" altLang="en-US" dirty="0"/>
          </a:p>
        </p:txBody>
      </p:sp>
      <p:graphicFrame>
        <p:nvGraphicFramePr>
          <p:cNvPr id="10" name="表格 9"/>
          <p:cNvGraphicFramePr>
            <a:graphicFrameLocks noGrp="1"/>
          </p:cNvGraphicFramePr>
          <p:nvPr/>
        </p:nvGraphicFramePr>
        <p:xfrm>
          <a:off x="1522413" y="3206750"/>
          <a:ext cx="5497512" cy="1736994"/>
        </p:xfrm>
        <a:graphic>
          <a:graphicData uri="http://schemas.openxmlformats.org/drawingml/2006/table">
            <a:tbl>
              <a:tblPr firstRow="1" bandRow="1">
                <a:tableStyleId>{5C22544A-7EE6-4342-B048-85BDC9FD1C3A}</a:tableStyleId>
              </a:tblPr>
              <a:tblGrid>
                <a:gridCol w="1832504"/>
                <a:gridCol w="1832504"/>
                <a:gridCol w="1832504"/>
              </a:tblGrid>
              <a:tr h="578908">
                <a:tc>
                  <a:txBody>
                    <a:bodyPr/>
                    <a:lstStyle/>
                    <a:p>
                      <a:r>
                        <a:rPr lang="en-US" altLang="zh-CN" sz="3200" b="1" dirty="0" smtClean="0"/>
                        <a:t>*</a:t>
                      </a:r>
                      <a:endParaRPr lang="zh-CN" altLang="en-US" sz="3200" b="1" dirty="0"/>
                    </a:p>
                  </a:txBody>
                  <a:tcPr marL="91434" marR="91434" marT="45659" marB="45659"/>
                </a:tc>
                <a:tc>
                  <a:txBody>
                    <a:bodyPr/>
                    <a:lstStyle/>
                    <a:p>
                      <a:r>
                        <a:rPr lang="en-US" altLang="zh-CN" sz="3200" b="1" dirty="0" smtClean="0"/>
                        <a:t>a</a:t>
                      </a:r>
                      <a:endParaRPr lang="zh-CN" altLang="en-US" sz="3200" b="1" dirty="0"/>
                    </a:p>
                  </a:txBody>
                  <a:tcPr marL="91434" marR="91434" marT="45659" marB="45659"/>
                </a:tc>
                <a:tc>
                  <a:txBody>
                    <a:bodyPr/>
                    <a:lstStyle/>
                    <a:p>
                      <a:r>
                        <a:rPr lang="en-US" altLang="zh-CN" sz="3200" b="1" dirty="0" smtClean="0"/>
                        <a:t>b</a:t>
                      </a:r>
                      <a:endParaRPr lang="zh-CN" altLang="en-US" sz="3200" b="1" dirty="0"/>
                    </a:p>
                  </a:txBody>
                  <a:tcPr marL="91434" marR="91434" marT="45659" marB="45659"/>
                </a:tc>
              </a:tr>
              <a:tr h="578908">
                <a:tc>
                  <a:txBody>
                    <a:bodyPr/>
                    <a:lstStyle/>
                    <a:p>
                      <a:r>
                        <a:rPr lang="en-US" altLang="zh-CN" sz="3200" b="1" dirty="0" smtClean="0"/>
                        <a:t>a</a:t>
                      </a:r>
                      <a:endParaRPr lang="zh-CN" altLang="en-US" sz="3200" b="1" dirty="0"/>
                    </a:p>
                  </a:txBody>
                  <a:tcPr marL="91434" marR="91434" marT="45659" marB="45659"/>
                </a:tc>
                <a:tc>
                  <a:txBody>
                    <a:bodyPr/>
                    <a:lstStyle/>
                    <a:p>
                      <a:r>
                        <a:rPr lang="en-US" altLang="zh-CN" sz="3200" b="1" dirty="0" smtClean="0"/>
                        <a:t>a</a:t>
                      </a:r>
                      <a:endParaRPr lang="zh-CN" altLang="en-US" sz="3200" b="1" dirty="0"/>
                    </a:p>
                  </a:txBody>
                  <a:tcPr marL="91434" marR="91434" marT="45659" marB="45659"/>
                </a:tc>
                <a:tc>
                  <a:txBody>
                    <a:bodyPr/>
                    <a:lstStyle/>
                    <a:p>
                      <a:r>
                        <a:rPr lang="en-US" altLang="zh-CN" sz="3200" b="1" dirty="0" smtClean="0"/>
                        <a:t>b</a:t>
                      </a:r>
                      <a:endParaRPr lang="zh-CN" altLang="en-US" sz="3200" b="1" dirty="0"/>
                    </a:p>
                  </a:txBody>
                  <a:tcPr marL="91434" marR="91434" marT="45659" marB="45659"/>
                </a:tc>
              </a:tr>
              <a:tr h="578908">
                <a:tc>
                  <a:txBody>
                    <a:bodyPr/>
                    <a:lstStyle/>
                    <a:p>
                      <a:r>
                        <a:rPr lang="en-US" altLang="zh-CN" sz="3200" b="1" dirty="0" smtClean="0"/>
                        <a:t>b</a:t>
                      </a:r>
                      <a:endParaRPr lang="zh-CN" altLang="en-US" sz="3200" b="1" dirty="0"/>
                    </a:p>
                  </a:txBody>
                  <a:tcPr marL="91434" marR="91434" marT="45659" marB="45659"/>
                </a:tc>
                <a:tc>
                  <a:txBody>
                    <a:bodyPr/>
                    <a:lstStyle/>
                    <a:p>
                      <a:r>
                        <a:rPr lang="en-US" altLang="zh-CN" sz="3200" b="1" dirty="0" smtClean="0"/>
                        <a:t>a</a:t>
                      </a:r>
                      <a:endParaRPr lang="zh-CN" altLang="en-US" sz="3200" b="1" dirty="0"/>
                    </a:p>
                  </a:txBody>
                  <a:tcPr marL="91434" marR="91434" marT="45659" marB="45659"/>
                </a:tc>
                <a:tc>
                  <a:txBody>
                    <a:bodyPr/>
                    <a:lstStyle/>
                    <a:p>
                      <a:r>
                        <a:rPr lang="en-US" altLang="zh-CN" sz="3200" b="1" dirty="0" smtClean="0"/>
                        <a:t>b</a:t>
                      </a:r>
                      <a:endParaRPr lang="zh-CN" altLang="en-US" sz="3200" b="1" dirty="0"/>
                    </a:p>
                  </a:txBody>
                  <a:tcPr marL="91434" marR="91434" marT="45659" marB="45659"/>
                </a:tc>
              </a:tr>
            </a:tbl>
          </a:graphicData>
        </a:graphic>
      </p:graphicFrame>
      <p:sp>
        <p:nvSpPr>
          <p:cNvPr id="11"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交换律</a:t>
            </a:r>
          </a:p>
        </p:txBody>
      </p:sp>
      <p:sp>
        <p:nvSpPr>
          <p:cNvPr id="583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6D2BF12-ED54-4616-BD4B-BAA7CE287040}" type="slidenum">
              <a:rPr lang="en-US" altLang="ko-KR" sz="1400" smtClean="0">
                <a:latin typeface="-윤명조140" pitchFamily="18" charset="-127"/>
                <a:ea typeface="-윤명조140" pitchFamily="18" charset="-127"/>
              </a:rPr>
              <a:pPr/>
              <a:t>35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611188" y="1268413"/>
            <a:ext cx="7993062" cy="4895850"/>
          </a:xfrm>
        </p:spPr>
        <p:txBody>
          <a:bodyPr/>
          <a:lstStyle/>
          <a:p>
            <a:pPr marL="0" indent="0" eaLnBrk="1" hangingPunct="1">
              <a:lnSpc>
                <a:spcPct val="120000"/>
              </a:lnSpc>
              <a:spcBef>
                <a:spcPct val="0"/>
              </a:spcBef>
              <a:buFont typeface="Wingdings" panose="05000000000000000000" pitchFamily="2" charset="2"/>
              <a:buNone/>
            </a:pPr>
            <a:r>
              <a:rPr lang="zh-CN" altLang="en-US" sz="3000" b="1" smtClean="0">
                <a:solidFill>
                  <a:srgbClr val="0000FF"/>
                </a:solidFill>
                <a:sym typeface="Symbol" panose="05050102010706020507" pitchFamily="18" charset="2"/>
              </a:rPr>
              <a:t>定义</a:t>
            </a:r>
            <a:r>
              <a:rPr lang="en-US" altLang="zh-CN" sz="3000" b="1" smtClean="0">
                <a:solidFill>
                  <a:srgbClr val="0000FF"/>
                </a:solidFill>
                <a:sym typeface="Symbol" panose="05050102010706020507" pitchFamily="18" charset="2"/>
              </a:rPr>
              <a:t>6.1.3  </a:t>
            </a:r>
            <a:r>
              <a:rPr lang="zh-CN" altLang="en-US" sz="3000" b="1" smtClean="0">
                <a:ea typeface="宋体" panose="02010600030101010101" pitchFamily="2" charset="-122"/>
                <a:sym typeface="Symbol" panose="05050102010706020507" pitchFamily="18" charset="2"/>
              </a:rPr>
              <a:t>设 * 是集合</a:t>
            </a:r>
            <a:r>
              <a:rPr lang="en-US" altLang="zh-CN" sz="3000" b="1" smtClean="0">
                <a:ea typeface="宋体" panose="02010600030101010101" pitchFamily="2" charset="-122"/>
                <a:sym typeface="Symbol" panose="05050102010706020507" pitchFamily="18" charset="2"/>
              </a:rPr>
              <a:t>S</a:t>
            </a:r>
            <a:r>
              <a:rPr lang="zh-CN" altLang="en-US" sz="3000" b="1" smtClean="0">
                <a:ea typeface="宋体" panose="02010600030101010101" pitchFamily="2" charset="-122"/>
                <a:sym typeface="Symbol" panose="05050102010706020507" pitchFamily="18" charset="2"/>
              </a:rPr>
              <a:t>上的二元代数运算，如果对于</a:t>
            </a:r>
            <a:r>
              <a:rPr lang="en-US" altLang="zh-CN" sz="3000" b="1" smtClean="0">
                <a:ea typeface="宋体" panose="02010600030101010101" pitchFamily="2" charset="-122"/>
                <a:sym typeface="Symbol" panose="05050102010706020507" pitchFamily="18" charset="2"/>
              </a:rPr>
              <a:t>S</a:t>
            </a:r>
            <a:r>
              <a:rPr lang="zh-CN" altLang="en-US" sz="3000" b="1" smtClean="0">
                <a:ea typeface="宋体" panose="02010600030101010101" pitchFamily="2" charset="-122"/>
                <a:sym typeface="Symbol" panose="05050102010706020507" pitchFamily="18" charset="2"/>
              </a:rPr>
              <a:t>中</a:t>
            </a:r>
            <a:r>
              <a:rPr lang="zh-CN" altLang="en-US" sz="3000" b="1" smtClean="0">
                <a:solidFill>
                  <a:srgbClr val="FF3300"/>
                </a:solidFill>
                <a:ea typeface="宋体" panose="02010600030101010101" pitchFamily="2" charset="-122"/>
                <a:sym typeface="Symbol" panose="05050102010706020507" pitchFamily="18" charset="2"/>
              </a:rPr>
              <a:t>任意</a:t>
            </a:r>
            <a:r>
              <a:rPr lang="zh-CN" altLang="en-US" sz="3000" b="1" smtClean="0">
                <a:ea typeface="宋体" panose="02010600030101010101" pitchFamily="2" charset="-122"/>
                <a:sym typeface="Symbol" panose="05050102010706020507" pitchFamily="18" charset="2"/>
              </a:rPr>
              <a:t>三个元素</a:t>
            </a:r>
            <a:r>
              <a:rPr lang="en-US" altLang="zh-CN" sz="3000" b="1" smtClean="0">
                <a:ea typeface="宋体" panose="02010600030101010101" pitchFamily="2" charset="-122"/>
                <a:sym typeface="Symbol" panose="05050102010706020507" pitchFamily="18" charset="2"/>
              </a:rPr>
              <a:t>a</a:t>
            </a:r>
            <a:r>
              <a:rPr lang="zh-CN" altLang="en-US" sz="3000" b="1" smtClean="0">
                <a:ea typeface="宋体" panose="02010600030101010101" pitchFamily="2" charset="-122"/>
                <a:sym typeface="Symbol" panose="05050102010706020507" pitchFamily="18" charset="2"/>
              </a:rPr>
              <a:t>，</a:t>
            </a:r>
            <a:r>
              <a:rPr lang="en-US" altLang="zh-CN" sz="3000" b="1" smtClean="0">
                <a:ea typeface="宋体" panose="02010600030101010101" pitchFamily="2" charset="-122"/>
                <a:sym typeface="Symbol" panose="05050102010706020507" pitchFamily="18" charset="2"/>
              </a:rPr>
              <a:t>b</a:t>
            </a:r>
            <a:r>
              <a:rPr lang="zh-CN" altLang="en-US" sz="3000" b="1" smtClean="0">
                <a:ea typeface="宋体" panose="02010600030101010101" pitchFamily="2" charset="-122"/>
                <a:sym typeface="Symbol" panose="05050102010706020507" pitchFamily="18" charset="2"/>
              </a:rPr>
              <a:t>，</a:t>
            </a:r>
            <a:r>
              <a:rPr lang="en-US" altLang="zh-CN" sz="3000" b="1" smtClean="0">
                <a:ea typeface="宋体" panose="02010600030101010101" pitchFamily="2" charset="-122"/>
                <a:sym typeface="Symbol" panose="05050102010706020507" pitchFamily="18" charset="2"/>
              </a:rPr>
              <a:t>c</a:t>
            </a:r>
            <a:r>
              <a:rPr lang="zh-CN" altLang="en-US" sz="3000" b="1" smtClean="0">
                <a:ea typeface="宋体" panose="02010600030101010101" pitchFamily="2" charset="-122"/>
                <a:sym typeface="Symbol" panose="05050102010706020507" pitchFamily="18" charset="2"/>
              </a:rPr>
              <a:t>，等式</a:t>
            </a:r>
            <a:br>
              <a:rPr lang="zh-CN" altLang="en-US" sz="3000" b="1" smtClean="0">
                <a:ea typeface="宋体" panose="02010600030101010101" pitchFamily="2" charset="-122"/>
                <a:sym typeface="Symbol" panose="05050102010706020507" pitchFamily="18" charset="2"/>
              </a:rPr>
            </a:br>
            <a:r>
              <a:rPr lang="zh-CN" altLang="en-US" sz="3000" b="1" smtClean="0">
                <a:ea typeface="宋体" panose="02010600030101010101" pitchFamily="2" charset="-122"/>
                <a:sym typeface="Symbol" panose="05050102010706020507" pitchFamily="18" charset="2"/>
              </a:rPr>
              <a:t>                </a:t>
            </a:r>
            <a:r>
              <a:rPr lang="en-US" altLang="zh-CN" sz="3000" b="1" smtClean="0">
                <a:ea typeface="宋体" panose="02010600030101010101" pitchFamily="2" charset="-122"/>
                <a:sym typeface="Symbol" panose="05050102010706020507" pitchFamily="18" charset="2"/>
              </a:rPr>
              <a:t>(a * b) * c = a * (b * c)</a:t>
            </a:r>
            <a:br>
              <a:rPr lang="en-US" altLang="zh-CN" sz="3000" b="1" smtClean="0">
                <a:ea typeface="宋体" panose="02010600030101010101" pitchFamily="2" charset="-122"/>
                <a:sym typeface="Symbol" panose="05050102010706020507" pitchFamily="18" charset="2"/>
              </a:rPr>
            </a:br>
            <a:r>
              <a:rPr lang="zh-CN" altLang="en-US" sz="3000" b="1" smtClean="0">
                <a:ea typeface="宋体" panose="02010600030101010101" pitchFamily="2" charset="-122"/>
                <a:sym typeface="Symbol" panose="05050102010706020507" pitchFamily="18" charset="2"/>
              </a:rPr>
              <a:t>都成立，则称运算 * 满足结合律。</a:t>
            </a:r>
            <a:endParaRPr lang="en-US" altLang="zh-CN" sz="3000" b="1" smtClean="0">
              <a:ea typeface="宋体" panose="02010600030101010101" pitchFamily="2" charset="-122"/>
              <a:sym typeface="Symbol" panose="05050102010706020507" pitchFamily="18" charset="2"/>
            </a:endParaRPr>
          </a:p>
          <a:p>
            <a:pPr marL="0" indent="0" algn="just">
              <a:spcBef>
                <a:spcPct val="50000"/>
              </a:spcBef>
              <a:buFont typeface="Wingdings" panose="05000000000000000000" pitchFamily="2" charset="2"/>
              <a:buChar char="Ø"/>
            </a:pPr>
            <a:r>
              <a:rPr lang="zh-CN" altLang="en-US" sz="3000" b="1" smtClean="0">
                <a:solidFill>
                  <a:schemeClr val="tx2"/>
                </a:solidFill>
                <a:ea typeface="宋体" panose="02010600030101010101" pitchFamily="2" charset="-122"/>
              </a:rPr>
              <a:t>例</a:t>
            </a:r>
            <a:r>
              <a:rPr lang="en-US" altLang="zh-CN" sz="3000" b="1" smtClean="0">
                <a:solidFill>
                  <a:schemeClr val="tx2"/>
                </a:solidFill>
                <a:ea typeface="宋体" panose="02010600030101010101" pitchFamily="2" charset="-122"/>
              </a:rPr>
              <a:t>.</a:t>
            </a:r>
            <a:r>
              <a:rPr lang="zh-CN" altLang="en-US" sz="3000" b="1" smtClean="0">
                <a:ea typeface="宋体" panose="02010600030101010101" pitchFamily="2" charset="-122"/>
              </a:rPr>
              <a:t>设</a:t>
            </a:r>
            <a:r>
              <a:rPr lang="en-US" altLang="zh-CN" sz="3000" b="1" smtClean="0">
                <a:ea typeface="宋体" panose="02010600030101010101" pitchFamily="2" charset="-122"/>
              </a:rPr>
              <a:t>A</a:t>
            </a:r>
            <a:r>
              <a:rPr lang="zh-CN" altLang="en-US" sz="3000" b="1" smtClean="0">
                <a:ea typeface="宋体" panose="02010600030101010101" pitchFamily="2" charset="-122"/>
              </a:rPr>
              <a:t>是一个非空集合，对任意</a:t>
            </a:r>
            <a:r>
              <a:rPr lang="en-US" altLang="zh-CN" sz="3000" b="1" smtClean="0">
                <a:ea typeface="宋体" panose="02010600030101010101" pitchFamily="2" charset="-122"/>
              </a:rPr>
              <a:t>a, b ∈A</a:t>
            </a:r>
            <a:r>
              <a:rPr lang="zh-CN" altLang="en-US" sz="3000" b="1" smtClean="0">
                <a:ea typeface="宋体" panose="02010600030101010101" pitchFamily="2" charset="-122"/>
              </a:rPr>
              <a:t>，定义</a:t>
            </a:r>
            <a:r>
              <a:rPr lang="en-US" altLang="zh-CN" sz="3000" b="1" smtClean="0">
                <a:ea typeface="宋体" panose="02010600030101010101" pitchFamily="2" charset="-122"/>
              </a:rPr>
              <a:t>A</a:t>
            </a:r>
            <a:r>
              <a:rPr lang="zh-CN" altLang="en-US" sz="3000" b="1" smtClean="0">
                <a:ea typeface="宋体" panose="02010600030101010101" pitchFamily="2" charset="-122"/>
              </a:rPr>
              <a:t>上的运算☉如下：</a:t>
            </a:r>
            <a:r>
              <a:rPr lang="en-US" altLang="zh-CN" sz="3000" b="1" smtClean="0">
                <a:ea typeface="宋体" panose="02010600030101010101" pitchFamily="2" charset="-122"/>
              </a:rPr>
              <a:t>a☉b=b</a:t>
            </a:r>
            <a:r>
              <a:rPr lang="zh-CN" altLang="en-US" sz="3000" b="1" smtClean="0">
                <a:ea typeface="宋体" panose="02010600030101010101" pitchFamily="2" charset="-122"/>
              </a:rPr>
              <a:t>，</a:t>
            </a:r>
          </a:p>
          <a:p>
            <a:pPr marL="0" indent="0" algn="just">
              <a:spcBef>
                <a:spcPct val="50000"/>
              </a:spcBef>
              <a:buFont typeface="Wingdings" panose="05000000000000000000" pitchFamily="2" charset="2"/>
              <a:buNone/>
            </a:pPr>
            <a:r>
              <a:rPr lang="zh-CN" altLang="en-US" sz="3000" b="1" smtClean="0">
                <a:ea typeface="宋体" panose="02010600030101010101" pitchFamily="2" charset="-122"/>
              </a:rPr>
              <a:t>  则☉是</a:t>
            </a:r>
            <a:r>
              <a:rPr lang="en-US" altLang="zh-CN" sz="3000" b="1" smtClean="0">
                <a:ea typeface="宋体" panose="02010600030101010101" pitchFamily="2" charset="-122"/>
              </a:rPr>
              <a:t>A</a:t>
            </a:r>
            <a:r>
              <a:rPr lang="zh-CN" altLang="en-US" sz="3000" b="1" smtClean="0">
                <a:ea typeface="宋体" panose="02010600030101010101" pitchFamily="2" charset="-122"/>
              </a:rPr>
              <a:t>上的二元代数运算，且满足结合律</a:t>
            </a:r>
            <a:r>
              <a:rPr lang="en-US" altLang="zh-CN" sz="3000" b="1" smtClean="0">
                <a:ea typeface="宋体" panose="02010600030101010101" pitchFamily="2" charset="-122"/>
              </a:rPr>
              <a:t>:</a:t>
            </a:r>
          </a:p>
          <a:p>
            <a:pPr marL="0" indent="0" algn="just">
              <a:spcBef>
                <a:spcPct val="50000"/>
              </a:spcBef>
              <a:buFont typeface="Wingdings" panose="05000000000000000000" pitchFamily="2" charset="2"/>
              <a:buNone/>
            </a:pPr>
            <a:r>
              <a:rPr lang="en-US" altLang="zh-CN" sz="3000" b="1" smtClean="0">
                <a:ea typeface="宋体" panose="02010600030101010101" pitchFamily="2" charset="-122"/>
              </a:rPr>
              <a:t>(a☉b)☉c=b☉c = c;  a☉(b☉c)=a☉c = c</a:t>
            </a:r>
          </a:p>
          <a:p>
            <a:pPr marL="0" indent="0" eaLnBrk="1" hangingPunct="1">
              <a:lnSpc>
                <a:spcPct val="120000"/>
              </a:lnSpc>
              <a:spcBef>
                <a:spcPct val="0"/>
              </a:spcBef>
              <a:buFont typeface="Wingdings" panose="05000000000000000000" pitchFamily="2" charset="2"/>
              <a:buNone/>
            </a:pPr>
            <a:endParaRPr lang="en-US" altLang="zh-CN" sz="2800" b="1" smtClean="0">
              <a:sym typeface="Symbol" panose="05050102010706020507" pitchFamily="18" charset="2"/>
            </a:endParaRPr>
          </a:p>
          <a:p>
            <a:pPr marL="0" indent="0" eaLnBrk="1" hangingPunct="1">
              <a:lnSpc>
                <a:spcPct val="120000"/>
              </a:lnSpc>
              <a:spcBef>
                <a:spcPct val="0"/>
              </a:spcBef>
              <a:buFont typeface="Wingdings" panose="05000000000000000000" pitchFamily="2" charset="2"/>
              <a:buNone/>
            </a:pPr>
            <a:endParaRPr lang="zh-CN" altLang="en-US" sz="2800" b="1" smtClean="0">
              <a:sym typeface="Symbol" panose="05050102010706020507" pitchFamily="18" charset="2"/>
            </a:endParaRPr>
          </a:p>
          <a:p>
            <a:pPr marL="0" indent="0" eaLnBrk="1" hangingPunct="1">
              <a:lnSpc>
                <a:spcPct val="120000"/>
              </a:lnSpc>
              <a:spcBef>
                <a:spcPct val="0"/>
              </a:spcBef>
              <a:buFont typeface="Wingdings" panose="05000000000000000000" pitchFamily="2" charset="2"/>
              <a:buNone/>
            </a:pPr>
            <a:endParaRPr lang="en-US" altLang="zh-CN" sz="2800" b="1" smtClean="0">
              <a:sym typeface="Symbol" panose="05050102010706020507" pitchFamily="18" charset="2"/>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结合律</a:t>
            </a:r>
          </a:p>
        </p:txBody>
      </p:sp>
      <p:sp>
        <p:nvSpPr>
          <p:cNvPr id="593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3941D93-2E55-45B5-BBEE-7165659F6C15}" type="slidenum">
              <a:rPr lang="en-US" altLang="ko-KR" sz="1400" smtClean="0">
                <a:latin typeface="-윤명조140" pitchFamily="18" charset="-127"/>
                <a:ea typeface="-윤명조140" pitchFamily="18" charset="-127"/>
              </a:rPr>
              <a:pPr/>
              <a:t>36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0" dur="500"/>
                                        <p:tgtEl>
                                          <p:spTgt spid="184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5"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buFont typeface="Wingdings" panose="05000000000000000000" pitchFamily="2" charset="2"/>
              <a:buChar char="Ø"/>
              <a:defRPr/>
            </a:pPr>
            <a:r>
              <a:rPr lang="zh-CN" altLang="en-US" sz="3000" dirty="0" smtClean="0"/>
              <a:t>例如</a:t>
            </a:r>
          </a:p>
          <a:p>
            <a:pPr marL="0" indent="0">
              <a:buFont typeface="Wingdings" panose="05000000000000000000" pitchFamily="2" charset="2"/>
              <a:buNone/>
              <a:defRPr/>
            </a:pPr>
            <a:r>
              <a:rPr lang="en-US" altLang="zh-CN" sz="3000" dirty="0" smtClean="0"/>
              <a:t>S={a, b}</a:t>
            </a:r>
            <a:r>
              <a:rPr lang="zh-CN" altLang="en-US" sz="3000" dirty="0" smtClean="0"/>
              <a:t>，运算*如下，是否满足结合律？</a:t>
            </a:r>
            <a:endParaRPr lang="en-US" altLang="zh-CN" sz="3000" dirty="0" smtClean="0"/>
          </a:p>
          <a:p>
            <a:pPr marL="0" indent="0">
              <a:buFont typeface="Wingdings" panose="05000000000000000000" pitchFamily="2" charset="2"/>
              <a:buNone/>
              <a:defRPr/>
            </a:pPr>
            <a:endParaRPr lang="en-US" altLang="zh-CN" sz="3000" dirty="0"/>
          </a:p>
          <a:p>
            <a:pPr marL="0" indent="0">
              <a:buFont typeface="Wingdings" panose="05000000000000000000" pitchFamily="2" charset="2"/>
              <a:buNone/>
              <a:defRPr/>
            </a:pPr>
            <a:endParaRPr lang="en-US" altLang="zh-CN" sz="3000" dirty="0" smtClean="0"/>
          </a:p>
          <a:p>
            <a:pPr marL="0" indent="0">
              <a:buFont typeface="Wingdings" panose="05000000000000000000" pitchFamily="2" charset="2"/>
              <a:buNone/>
              <a:defRPr/>
            </a:pPr>
            <a:endParaRPr lang="en-US" altLang="zh-CN" sz="3000" dirty="0"/>
          </a:p>
          <a:p>
            <a:pPr marL="0" indent="0">
              <a:buFont typeface="Wingdings" panose="05000000000000000000" pitchFamily="2" charset="2"/>
              <a:buNone/>
              <a:defRPr/>
            </a:pPr>
            <a:endParaRPr lang="en-US" altLang="zh-CN" sz="3000" dirty="0" smtClean="0"/>
          </a:p>
          <a:p>
            <a:pPr marL="0" indent="0">
              <a:buFont typeface="Wingdings" panose="05000000000000000000" pitchFamily="2" charset="2"/>
              <a:buNone/>
              <a:defRPr/>
            </a:pPr>
            <a:endParaRPr lang="en-US" altLang="zh-CN" sz="3000" dirty="0"/>
          </a:p>
          <a:p>
            <a:pPr marL="0" indent="0">
              <a:buFont typeface="Wingdings" panose="05000000000000000000" pitchFamily="2" charset="2"/>
              <a:buNone/>
              <a:defRPr/>
            </a:pPr>
            <a:r>
              <a:rPr lang="zh-CN" altLang="en-US" sz="3000" dirty="0" smtClean="0"/>
              <a:t>不满足</a:t>
            </a:r>
            <a:endParaRPr lang="en-US" altLang="zh-CN" sz="3000" dirty="0" smtClean="0"/>
          </a:p>
          <a:p>
            <a:pPr marL="0" indent="0">
              <a:buFont typeface="Wingdings" panose="05000000000000000000" pitchFamily="2" charset="2"/>
              <a:buNone/>
              <a:defRPr/>
            </a:pPr>
            <a:endParaRPr lang="zh-CN" altLang="en-US" sz="3000" dirty="0" smtClean="0"/>
          </a:p>
          <a:p>
            <a:pPr>
              <a:defRPr/>
            </a:pPr>
            <a:endParaRPr lang="zh-CN" altLang="en-US" sz="3000" dirty="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结合律</a:t>
            </a:r>
          </a:p>
        </p:txBody>
      </p:sp>
      <p:graphicFrame>
        <p:nvGraphicFramePr>
          <p:cNvPr id="7" name="表格 6"/>
          <p:cNvGraphicFramePr>
            <a:graphicFrameLocks noGrp="1"/>
          </p:cNvGraphicFramePr>
          <p:nvPr/>
        </p:nvGraphicFramePr>
        <p:xfrm>
          <a:off x="1665288" y="3206750"/>
          <a:ext cx="5067300" cy="1736994"/>
        </p:xfrm>
        <a:graphic>
          <a:graphicData uri="http://schemas.openxmlformats.org/drawingml/2006/table">
            <a:tbl>
              <a:tblPr firstRow="1" bandRow="1">
                <a:tableStyleId>{5C22544A-7EE6-4342-B048-85BDC9FD1C3A}</a:tableStyleId>
              </a:tblPr>
              <a:tblGrid>
                <a:gridCol w="1689100"/>
                <a:gridCol w="1689100"/>
                <a:gridCol w="1689100"/>
              </a:tblGrid>
              <a:tr h="578908">
                <a:tc>
                  <a:txBody>
                    <a:bodyPr/>
                    <a:lstStyle/>
                    <a:p>
                      <a:pPr algn="ctr"/>
                      <a:r>
                        <a:rPr lang="en-US" altLang="zh-CN" sz="3200" b="1" dirty="0" smtClean="0"/>
                        <a:t>*</a:t>
                      </a:r>
                      <a:endParaRPr lang="zh-CN" altLang="en-US" sz="3200" b="1" dirty="0"/>
                    </a:p>
                  </a:txBody>
                  <a:tcPr marL="91432" marR="91432" marT="45659" marB="45659"/>
                </a:tc>
                <a:tc>
                  <a:txBody>
                    <a:bodyPr/>
                    <a:lstStyle/>
                    <a:p>
                      <a:pPr algn="ctr"/>
                      <a:r>
                        <a:rPr lang="en-US" altLang="zh-CN" sz="3200" b="1" dirty="0" smtClean="0"/>
                        <a:t>a</a:t>
                      </a:r>
                      <a:endParaRPr lang="zh-CN" altLang="en-US" sz="3200" b="1" dirty="0"/>
                    </a:p>
                  </a:txBody>
                  <a:tcPr marL="91432" marR="91432" marT="45659" marB="45659"/>
                </a:tc>
                <a:tc>
                  <a:txBody>
                    <a:bodyPr/>
                    <a:lstStyle/>
                    <a:p>
                      <a:pPr algn="ctr"/>
                      <a:r>
                        <a:rPr lang="en-US" altLang="zh-CN" sz="3200" b="1" dirty="0" smtClean="0"/>
                        <a:t>b</a:t>
                      </a:r>
                      <a:endParaRPr lang="zh-CN" altLang="en-US" sz="3200" b="1" dirty="0"/>
                    </a:p>
                  </a:txBody>
                  <a:tcPr marL="91432" marR="91432" marT="45659" marB="45659"/>
                </a:tc>
              </a:tr>
              <a:tr h="578908">
                <a:tc>
                  <a:txBody>
                    <a:bodyPr/>
                    <a:lstStyle/>
                    <a:p>
                      <a:pPr algn="ctr"/>
                      <a:r>
                        <a:rPr lang="en-US" altLang="zh-CN" sz="3200" b="1" dirty="0" smtClean="0"/>
                        <a:t>a</a:t>
                      </a:r>
                      <a:endParaRPr lang="zh-CN" altLang="en-US" sz="3200" b="1" dirty="0"/>
                    </a:p>
                  </a:txBody>
                  <a:tcPr marL="91432" marR="91432" marT="45659" marB="45659"/>
                </a:tc>
                <a:tc>
                  <a:txBody>
                    <a:bodyPr/>
                    <a:lstStyle/>
                    <a:p>
                      <a:pPr algn="ctr"/>
                      <a:r>
                        <a:rPr lang="en-US" altLang="zh-CN" sz="3200" b="1" dirty="0" smtClean="0"/>
                        <a:t>b</a:t>
                      </a:r>
                      <a:endParaRPr lang="zh-CN" altLang="en-US" sz="3200" b="1" dirty="0"/>
                    </a:p>
                  </a:txBody>
                  <a:tcPr marL="91432" marR="91432" marT="45659" marB="45659"/>
                </a:tc>
                <a:tc>
                  <a:txBody>
                    <a:bodyPr/>
                    <a:lstStyle/>
                    <a:p>
                      <a:pPr algn="ctr"/>
                      <a:r>
                        <a:rPr lang="en-US" altLang="zh-CN" sz="3200" b="1" dirty="0" smtClean="0"/>
                        <a:t>a</a:t>
                      </a:r>
                      <a:endParaRPr lang="zh-CN" altLang="en-US" sz="3200" b="1" dirty="0"/>
                    </a:p>
                  </a:txBody>
                  <a:tcPr marL="91432" marR="91432" marT="45659" marB="45659"/>
                </a:tc>
              </a:tr>
              <a:tr h="578908">
                <a:tc>
                  <a:txBody>
                    <a:bodyPr/>
                    <a:lstStyle/>
                    <a:p>
                      <a:pPr algn="ctr"/>
                      <a:r>
                        <a:rPr lang="en-US" altLang="zh-CN" sz="3200" b="1" dirty="0" smtClean="0"/>
                        <a:t>b</a:t>
                      </a:r>
                      <a:endParaRPr lang="zh-CN" altLang="en-US" sz="3200" b="1" dirty="0"/>
                    </a:p>
                  </a:txBody>
                  <a:tcPr marL="91432" marR="91432" marT="45659" marB="45659"/>
                </a:tc>
                <a:tc>
                  <a:txBody>
                    <a:bodyPr/>
                    <a:lstStyle/>
                    <a:p>
                      <a:pPr algn="ctr"/>
                      <a:r>
                        <a:rPr lang="en-US" altLang="zh-CN" sz="3200" b="1" dirty="0" smtClean="0"/>
                        <a:t>b</a:t>
                      </a:r>
                      <a:endParaRPr lang="zh-CN" altLang="en-US" sz="3200" b="1" dirty="0"/>
                    </a:p>
                  </a:txBody>
                  <a:tcPr marL="91432" marR="91432" marT="45659" marB="45659"/>
                </a:tc>
                <a:tc>
                  <a:txBody>
                    <a:bodyPr/>
                    <a:lstStyle/>
                    <a:p>
                      <a:pPr algn="ctr"/>
                      <a:r>
                        <a:rPr lang="en-US" altLang="zh-CN" sz="3200" b="1" dirty="0" smtClean="0"/>
                        <a:t>a</a:t>
                      </a:r>
                      <a:endParaRPr lang="zh-CN" altLang="en-US" sz="3200" b="1" dirty="0"/>
                    </a:p>
                  </a:txBody>
                  <a:tcPr marL="91432" marR="91432" marT="45659" marB="45659"/>
                </a:tc>
              </a:tr>
            </a:tbl>
          </a:graphicData>
        </a:graphic>
      </p:graphicFrame>
      <p:sp>
        <p:nvSpPr>
          <p:cNvPr id="604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EB17839F-F1D1-43AC-AD0B-3D7C105A1FE2}" type="slidenum">
              <a:rPr lang="en-US" altLang="ko-KR" sz="1400" smtClean="0">
                <a:latin typeface="-윤명조140" pitchFamily="18" charset="-127"/>
                <a:ea typeface="-윤명조140" pitchFamily="18" charset="-127"/>
              </a:rPr>
              <a:pPr/>
              <a:t>37</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 calcmode="lin" valueType="num">
                                      <p:cBhvr additive="base">
                                        <p:cTn id="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395288" y="1557338"/>
            <a:ext cx="8424862" cy="4679950"/>
          </a:xfrm>
        </p:spPr>
        <p:txBody>
          <a:bodyPr/>
          <a:lstStyle/>
          <a:p>
            <a:pPr marL="0" indent="0" eaLnBrk="1" hangingPunct="1">
              <a:lnSpc>
                <a:spcPct val="125000"/>
              </a:lnSpc>
              <a:spcBef>
                <a:spcPct val="0"/>
              </a:spcBef>
              <a:buFont typeface="Wingdings" panose="05000000000000000000" pitchFamily="2" charset="2"/>
              <a:buNone/>
            </a:pPr>
            <a:r>
              <a:rPr lang="zh-CN" altLang="en-US" sz="3200" b="1" smtClean="0">
                <a:solidFill>
                  <a:srgbClr val="0000FF"/>
                </a:solidFill>
                <a:ea typeface="宋体" panose="02010600030101010101" pitchFamily="2" charset="-122"/>
                <a:sym typeface="Symbol" panose="05050102010706020507" pitchFamily="18" charset="2"/>
              </a:rPr>
              <a:t>定义</a:t>
            </a:r>
            <a:r>
              <a:rPr lang="en-US" altLang="zh-CN" sz="3200" b="1" smtClean="0">
                <a:solidFill>
                  <a:srgbClr val="0000FF"/>
                </a:solidFill>
                <a:ea typeface="宋体" panose="02010600030101010101" pitchFamily="2" charset="-122"/>
                <a:sym typeface="Symbol" panose="05050102010706020507" pitchFamily="18" charset="2"/>
              </a:rPr>
              <a:t>6.1.4  </a:t>
            </a:r>
            <a:r>
              <a:rPr lang="zh-CN" altLang="en-US" sz="3200" b="1" smtClean="0">
                <a:ea typeface="宋体" panose="02010600030101010101" pitchFamily="2" charset="-122"/>
                <a:sym typeface="Symbol" panose="05050102010706020507" pitchFamily="18" charset="2"/>
              </a:rPr>
              <a:t>设 * 是集合</a:t>
            </a:r>
            <a:r>
              <a:rPr lang="en-US" altLang="zh-CN" sz="3200" b="1" smtClean="0">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上的二元代数运算，</a:t>
            </a:r>
            <a:r>
              <a:rPr lang="en-US" altLang="zh-CN" sz="3200" b="1" smtClean="0">
                <a:ea typeface="宋体" panose="02010600030101010101" pitchFamily="2" charset="-122"/>
                <a:sym typeface="Symbol" panose="05050102010706020507" pitchFamily="18" charset="2"/>
              </a:rPr>
              <a:t>a</a:t>
            </a:r>
            <a:r>
              <a:rPr lang="zh-CN" altLang="en-US" sz="3200" b="1" smtClean="0">
                <a:ea typeface="宋体" panose="02010600030101010101" pitchFamily="2" charset="-122"/>
                <a:sym typeface="Symbol" panose="05050102010706020507" pitchFamily="18" charset="2"/>
              </a:rPr>
              <a:t>是</a:t>
            </a:r>
            <a:r>
              <a:rPr lang="en-US" altLang="zh-CN" sz="3200" b="1" smtClean="0">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中的元素，如果</a:t>
            </a:r>
            <a:r>
              <a:rPr lang="en-US" altLang="zh-CN" sz="3200" b="1" smtClean="0">
                <a:ea typeface="宋体" panose="02010600030101010101" pitchFamily="2" charset="-122"/>
                <a:sym typeface="Symbol" panose="05050102010706020507" pitchFamily="18" charset="2"/>
              </a:rPr>
              <a:t>a * a = a</a:t>
            </a:r>
            <a:r>
              <a:rPr lang="zh-CN" altLang="en-US" sz="3200" b="1" smtClean="0">
                <a:ea typeface="宋体" panose="02010600030101010101" pitchFamily="2" charset="-122"/>
                <a:sym typeface="Symbol" panose="05050102010706020507" pitchFamily="18" charset="2"/>
              </a:rPr>
              <a:t>，则称</a:t>
            </a:r>
            <a:r>
              <a:rPr lang="en-US" altLang="zh-CN" sz="3200" b="1" smtClean="0">
                <a:ea typeface="宋体" panose="02010600030101010101" pitchFamily="2" charset="-122"/>
                <a:sym typeface="Symbol" panose="05050102010706020507" pitchFamily="18" charset="2"/>
              </a:rPr>
              <a:t>a</a:t>
            </a:r>
            <a:r>
              <a:rPr lang="zh-CN" altLang="en-US" sz="3200" b="1" smtClean="0">
                <a:ea typeface="宋体" panose="02010600030101010101" pitchFamily="2" charset="-122"/>
                <a:sym typeface="Symbol" panose="05050102010706020507" pitchFamily="18" charset="2"/>
              </a:rPr>
              <a:t>是关于运算 * 的</a:t>
            </a:r>
            <a:r>
              <a:rPr lang="zh-CN" altLang="en-US" sz="3200" b="1" smtClean="0">
                <a:solidFill>
                  <a:srgbClr val="0000FF"/>
                </a:solidFill>
                <a:ea typeface="宋体" panose="02010600030101010101" pitchFamily="2" charset="-122"/>
                <a:sym typeface="Symbol" panose="05050102010706020507" pitchFamily="18" charset="2"/>
              </a:rPr>
              <a:t>幂等元</a:t>
            </a:r>
            <a:r>
              <a:rPr lang="zh-CN" altLang="en-US" sz="3200" b="1" smtClean="0">
                <a:ea typeface="宋体" panose="02010600030101010101" pitchFamily="2" charset="-122"/>
                <a:sym typeface="Symbol" panose="05050102010706020507" pitchFamily="18" charset="2"/>
              </a:rPr>
              <a:t>。如果</a:t>
            </a:r>
            <a:r>
              <a:rPr lang="en-US" altLang="zh-CN" sz="3200" b="1" smtClean="0">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中每个元素都是关于*的幂等元，则称运算*满足幂等律。</a:t>
            </a:r>
            <a:endParaRPr lang="en-US" altLang="zh-CN" sz="3200" b="1" smtClean="0">
              <a:ea typeface="宋体" panose="02010600030101010101" pitchFamily="2" charset="-122"/>
              <a:sym typeface="Symbol" panose="05050102010706020507" pitchFamily="18" charset="2"/>
            </a:endParaRPr>
          </a:p>
          <a:p>
            <a:pPr marL="0" indent="0" eaLnBrk="1" hangingPunct="1">
              <a:lnSpc>
                <a:spcPct val="125000"/>
              </a:lnSpc>
              <a:spcBef>
                <a:spcPct val="0"/>
              </a:spcBef>
              <a:buFont typeface="Wingdings" panose="05000000000000000000" pitchFamily="2" charset="2"/>
              <a:buNone/>
            </a:pPr>
            <a:r>
              <a:rPr lang="zh-CN" altLang="en-US" sz="3200" b="1" smtClean="0">
                <a:solidFill>
                  <a:srgbClr val="0000FF"/>
                </a:solidFill>
                <a:ea typeface="宋体" panose="02010600030101010101" pitchFamily="2" charset="-122"/>
                <a:sym typeface="Symbol" panose="05050102010706020507" pitchFamily="18" charset="2"/>
              </a:rPr>
              <a:t>结论</a:t>
            </a:r>
            <a:r>
              <a:rPr lang="zh-CN" altLang="en-US" sz="3200" b="1" smtClean="0">
                <a:ea typeface="宋体" panose="02010600030101010101" pitchFamily="2" charset="-122"/>
                <a:sym typeface="Symbol" panose="05050102010706020507" pitchFamily="18" charset="2"/>
              </a:rPr>
              <a:t>：</a:t>
            </a:r>
            <a:r>
              <a:rPr lang="zh-CN" altLang="en-US" sz="3200" b="1" smtClean="0">
                <a:ea typeface="宋体" panose="02010600030101010101" pitchFamily="2" charset="-122"/>
              </a:rPr>
              <a:t>若</a:t>
            </a:r>
            <a:r>
              <a:rPr lang="en-US" altLang="zh-CN" sz="3200" b="1" smtClean="0">
                <a:ea typeface="宋体" panose="02010600030101010101" pitchFamily="2" charset="-122"/>
              </a:rPr>
              <a:t>a</a:t>
            </a:r>
            <a:r>
              <a:rPr lang="zh-CN" altLang="en-US" sz="3200" b="1" smtClean="0">
                <a:ea typeface="宋体" panose="02010600030101010101" pitchFamily="2" charset="-122"/>
              </a:rPr>
              <a:t>是关于运算 * 的幂等元，则对于任意正整数</a:t>
            </a:r>
            <a:r>
              <a:rPr lang="en-US" altLang="zh-CN" sz="3200" b="1" smtClean="0">
                <a:ea typeface="宋体" panose="02010600030101010101" pitchFamily="2" charset="-122"/>
              </a:rPr>
              <a:t>n</a:t>
            </a:r>
            <a:r>
              <a:rPr lang="zh-CN" altLang="en-US" sz="3200" b="1" smtClean="0">
                <a:ea typeface="宋体" panose="02010600030101010101" pitchFamily="2" charset="-122"/>
              </a:rPr>
              <a:t>，</a:t>
            </a:r>
            <a:r>
              <a:rPr lang="en-US" altLang="zh-CN" sz="3200" b="1" smtClean="0">
                <a:ea typeface="宋体" panose="02010600030101010101" pitchFamily="2" charset="-122"/>
              </a:rPr>
              <a:t>a</a:t>
            </a:r>
            <a:r>
              <a:rPr lang="en-US" altLang="zh-CN" sz="3200" b="1" baseline="30000" smtClean="0">
                <a:ea typeface="宋体" panose="02010600030101010101" pitchFamily="2" charset="-122"/>
              </a:rPr>
              <a:t>n</a:t>
            </a:r>
            <a:r>
              <a:rPr lang="en-US" altLang="zh-CN" sz="3200" b="1" smtClean="0">
                <a:ea typeface="宋体" panose="02010600030101010101" pitchFamily="2" charset="-122"/>
              </a:rPr>
              <a:t>=a </a:t>
            </a:r>
            <a:r>
              <a:rPr lang="zh-CN" altLang="en-US" sz="3200" b="1" smtClean="0">
                <a:ea typeface="宋体" panose="02010600030101010101" pitchFamily="2" charset="-122"/>
              </a:rPr>
              <a:t>。</a:t>
            </a:r>
            <a:endParaRPr lang="zh-CN" altLang="en-US" sz="3200" b="1" smtClean="0">
              <a:ea typeface="宋体" panose="02010600030101010101" pitchFamily="2" charset="-122"/>
              <a:sym typeface="Symbol" panose="05050102010706020507" pitchFamily="18" charset="2"/>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幂等律</a:t>
            </a:r>
          </a:p>
        </p:txBody>
      </p:sp>
      <p:sp>
        <p:nvSpPr>
          <p:cNvPr id="614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FEAFDB22-2853-4C71-B539-63C9AABAA4D5}" type="slidenum">
              <a:rPr lang="en-US" altLang="ko-KR" sz="1400" smtClean="0">
                <a:latin typeface="-윤명조140" pitchFamily="18" charset="-127"/>
                <a:ea typeface="-윤명조140" pitchFamily="18" charset="-127"/>
              </a:rPr>
              <a:pPr/>
              <a:t>38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b="1" smtClean="0">
                <a:ea typeface="宋体" panose="02010600030101010101" pitchFamily="2" charset="-122"/>
              </a:rPr>
              <a:t>例 </a:t>
            </a:r>
            <a:r>
              <a:rPr lang="en-US" altLang="zh-CN" sz="3200" b="1" smtClean="0">
                <a:ea typeface="宋体" panose="02010600030101010101" pitchFamily="2" charset="-122"/>
              </a:rPr>
              <a:t>S={</a:t>
            </a:r>
            <a:r>
              <a:rPr lang="zh-CN" altLang="en-US" sz="3200" b="1" smtClean="0">
                <a:ea typeface="宋体" panose="02010600030101010101" pitchFamily="2" charset="-122"/>
                <a:sym typeface="Symbol" panose="05050102010706020507" pitchFamily="18" charset="2"/>
              </a:rPr>
              <a:t></a:t>
            </a:r>
            <a:r>
              <a:rPr lang="en-US" altLang="zh-CN" sz="3200" b="1" smtClean="0">
                <a:ea typeface="宋体" panose="02010600030101010101" pitchFamily="2" charset="-122"/>
              </a:rPr>
              <a:t>,{a}, {b} }  , </a:t>
            </a:r>
            <a:r>
              <a:rPr lang="en-US" altLang="zh-CN" sz="3200" b="1" smtClean="0">
                <a:solidFill>
                  <a:schemeClr val="tx2"/>
                </a:solidFill>
                <a:ea typeface="宋体" panose="02010600030101010101" pitchFamily="2" charset="-122"/>
                <a:sym typeface="Symbol" panose="05050102010706020507" pitchFamily="18" charset="2"/>
              </a:rPr>
              <a:t>∩ ,</a:t>
            </a:r>
            <a:r>
              <a:rPr lang="zh-CN" altLang="en-US" sz="3200" b="1" smtClean="0">
                <a:solidFill>
                  <a:schemeClr val="tx2"/>
                </a:solidFill>
                <a:ea typeface="宋体" panose="02010600030101010101" pitchFamily="2" charset="-122"/>
                <a:sym typeface="Symbol" panose="05050102010706020507" pitchFamily="18" charset="2"/>
              </a:rPr>
              <a:t>有几个</a:t>
            </a:r>
            <a:r>
              <a:rPr lang="zh-CN" altLang="en-US" sz="3200" b="1" smtClean="0">
                <a:ea typeface="宋体" panose="02010600030101010101" pitchFamily="2" charset="-122"/>
                <a:sym typeface="Symbol" panose="05050102010706020507" pitchFamily="18" charset="2"/>
              </a:rPr>
              <a:t>幂等</a:t>
            </a:r>
            <a:r>
              <a:rPr lang="zh-CN" altLang="en-US" sz="3200" b="1" smtClean="0">
                <a:solidFill>
                  <a:schemeClr val="tx2"/>
                </a:solidFill>
                <a:ea typeface="宋体" panose="02010600030101010101" pitchFamily="2" charset="-122"/>
                <a:sym typeface="Symbol" panose="05050102010706020507" pitchFamily="18" charset="2"/>
              </a:rPr>
              <a:t>元？</a:t>
            </a:r>
            <a:endParaRPr lang="en-US" altLang="zh-CN" sz="3200" b="1" smtClean="0">
              <a:solidFill>
                <a:schemeClr val="tx2"/>
              </a:solidFill>
              <a:ea typeface="宋体" panose="02010600030101010101" pitchFamily="2" charset="-122"/>
              <a:sym typeface="Symbol" panose="05050102010706020507" pitchFamily="18" charset="2"/>
            </a:endParaRPr>
          </a:p>
          <a:p>
            <a:pPr>
              <a:buFont typeface="Wingdings" panose="05000000000000000000" pitchFamily="2" charset="2"/>
              <a:buNone/>
            </a:pPr>
            <a:endParaRPr lang="en-US" altLang="zh-CN" sz="3200" b="1" smtClean="0">
              <a:solidFill>
                <a:schemeClr val="tx2"/>
              </a:solidFill>
              <a:ea typeface="宋体" panose="02010600030101010101" pitchFamily="2" charset="-122"/>
              <a:sym typeface="Symbol" panose="05050102010706020507" pitchFamily="18" charset="2"/>
            </a:endParaRPr>
          </a:p>
          <a:p>
            <a:pPr>
              <a:lnSpc>
                <a:spcPct val="125000"/>
              </a:lnSpc>
            </a:pPr>
            <a:r>
              <a:rPr lang="zh-CN" altLang="en-US" sz="3200" b="1" smtClean="0">
                <a:solidFill>
                  <a:schemeClr val="tx2"/>
                </a:solidFill>
                <a:ea typeface="宋体" panose="02010600030101010101" pitchFamily="2" charset="-122"/>
                <a:sym typeface="Symbol" panose="05050102010706020507" pitchFamily="18" charset="2"/>
              </a:rPr>
              <a:t>例</a:t>
            </a:r>
            <a:r>
              <a:rPr lang="en-US" altLang="zh-CN" sz="3200" b="1" smtClean="0">
                <a:solidFill>
                  <a:schemeClr val="tx2"/>
                </a:solidFill>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a:t>
            </a:r>
            <a:r>
              <a:rPr lang="en-US" altLang="zh-CN" sz="3200" b="1" smtClean="0">
                <a:ea typeface="宋体" panose="02010600030101010101" pitchFamily="2" charset="-122"/>
              </a:rPr>
              <a:t>,{a}, {b} ,{c}} , </a:t>
            </a:r>
            <a:r>
              <a:rPr lang="en-US" altLang="zh-CN" sz="3200" b="1" smtClean="0">
                <a:solidFill>
                  <a:schemeClr val="tx2"/>
                </a:solidFill>
                <a:ea typeface="宋体" panose="02010600030101010101" pitchFamily="2" charset="-122"/>
                <a:sym typeface="Symbol" panose="05050102010706020507" pitchFamily="18" charset="2"/>
              </a:rPr>
              <a:t>∪, </a:t>
            </a:r>
            <a:r>
              <a:rPr lang="zh-CN" altLang="en-US" sz="3200" b="1" smtClean="0">
                <a:solidFill>
                  <a:schemeClr val="tx2"/>
                </a:solidFill>
                <a:ea typeface="宋体" panose="02010600030101010101" pitchFamily="2" charset="-122"/>
                <a:sym typeface="Symbol" panose="05050102010706020507" pitchFamily="18" charset="2"/>
              </a:rPr>
              <a:t>有几个</a:t>
            </a:r>
            <a:r>
              <a:rPr lang="zh-CN" altLang="en-US" sz="3200" b="1" smtClean="0">
                <a:ea typeface="宋体" panose="02010600030101010101" pitchFamily="2" charset="-122"/>
                <a:sym typeface="Symbol" panose="05050102010706020507" pitchFamily="18" charset="2"/>
              </a:rPr>
              <a:t>幂等</a:t>
            </a:r>
            <a:r>
              <a:rPr lang="zh-CN" altLang="en-US" sz="3200" b="1" smtClean="0">
                <a:solidFill>
                  <a:schemeClr val="tx2"/>
                </a:solidFill>
                <a:ea typeface="宋体" panose="02010600030101010101" pitchFamily="2" charset="-122"/>
                <a:sym typeface="Symbol" panose="05050102010706020507" pitchFamily="18" charset="2"/>
              </a:rPr>
              <a:t>元？</a:t>
            </a:r>
            <a:endParaRPr lang="en-US" altLang="zh-CN" sz="3200" b="1" smtClean="0">
              <a:solidFill>
                <a:schemeClr val="tx2"/>
              </a:solidFill>
              <a:ea typeface="宋体" panose="02010600030101010101" pitchFamily="2" charset="-122"/>
              <a:sym typeface="Symbol" panose="05050102010706020507" pitchFamily="18" charset="2"/>
            </a:endParaRPr>
          </a:p>
          <a:p>
            <a:pPr>
              <a:lnSpc>
                <a:spcPct val="125000"/>
              </a:lnSpc>
              <a:buFont typeface="Wingdings" panose="05000000000000000000" pitchFamily="2" charset="2"/>
              <a:buNone/>
            </a:pPr>
            <a:r>
              <a:rPr lang="en-US" altLang="zh-CN" sz="3200" b="1" smtClean="0">
                <a:solidFill>
                  <a:schemeClr val="tx2"/>
                </a:solidFill>
                <a:ea typeface="宋体" panose="02010600030101010101" pitchFamily="2" charset="-122"/>
                <a:sym typeface="Symbol" panose="05050102010706020507" pitchFamily="18" charset="2"/>
              </a:rPr>
              <a:t>    S={</a:t>
            </a:r>
            <a:r>
              <a:rPr lang="zh-CN" altLang="en-US" sz="3200" b="1" smtClean="0">
                <a:ea typeface="宋体" panose="02010600030101010101" pitchFamily="2" charset="-122"/>
                <a:sym typeface="Symbol" panose="05050102010706020507" pitchFamily="18" charset="2"/>
              </a:rPr>
              <a:t></a:t>
            </a:r>
            <a:r>
              <a:rPr lang="en-US" altLang="zh-CN" sz="3200" b="1" smtClean="0">
                <a:ea typeface="宋体" panose="02010600030101010101" pitchFamily="2" charset="-122"/>
              </a:rPr>
              <a:t>,{a}, {b} ,{c}} ,</a:t>
            </a:r>
            <a:r>
              <a:rPr lang="en-US" altLang="zh-CN" sz="3200" b="1" smtClean="0">
                <a:solidFill>
                  <a:schemeClr val="tx2"/>
                </a:solidFill>
                <a:ea typeface="宋体" panose="02010600030101010101" pitchFamily="2" charset="-122"/>
                <a:sym typeface="Symbol" panose="05050102010706020507" pitchFamily="18" charset="2"/>
              </a:rPr>
              <a:t> ∩, </a:t>
            </a:r>
            <a:r>
              <a:rPr lang="zh-CN" altLang="en-US" sz="3200" b="1" smtClean="0">
                <a:solidFill>
                  <a:schemeClr val="tx2"/>
                </a:solidFill>
                <a:ea typeface="宋体" panose="02010600030101010101" pitchFamily="2" charset="-122"/>
                <a:sym typeface="Symbol" panose="05050102010706020507" pitchFamily="18" charset="2"/>
              </a:rPr>
              <a:t>有几个</a:t>
            </a:r>
            <a:r>
              <a:rPr lang="zh-CN" altLang="en-US" sz="3200" b="1" smtClean="0">
                <a:ea typeface="宋体" panose="02010600030101010101" pitchFamily="2" charset="-122"/>
                <a:sym typeface="Symbol" panose="05050102010706020507" pitchFamily="18" charset="2"/>
              </a:rPr>
              <a:t>幂等</a:t>
            </a:r>
            <a:r>
              <a:rPr lang="zh-CN" altLang="en-US" sz="3200" b="1" smtClean="0">
                <a:solidFill>
                  <a:schemeClr val="tx2"/>
                </a:solidFill>
                <a:ea typeface="宋体" panose="02010600030101010101" pitchFamily="2" charset="-122"/>
                <a:sym typeface="Symbol" panose="05050102010706020507" pitchFamily="18" charset="2"/>
              </a:rPr>
              <a:t>元？</a:t>
            </a:r>
            <a:endParaRPr lang="zh-CN" altLang="en-US" sz="3200" b="1" smtClean="0">
              <a:ea typeface="宋体" panose="02010600030101010101" pitchFamily="2" charset="-122"/>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幂等律</a:t>
            </a:r>
          </a:p>
        </p:txBody>
      </p:sp>
      <p:sp>
        <p:nvSpPr>
          <p:cNvPr id="624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99E68F5-4E62-4963-8FAB-9C4827C29CEC}" type="slidenum">
              <a:rPr lang="en-US" altLang="ko-KR" sz="1400" smtClean="0">
                <a:latin typeface="-윤명조140" pitchFamily="18" charset="-127"/>
                <a:ea typeface="-윤명조140" pitchFamily="18" charset="-127"/>
              </a:rPr>
              <a:pPr/>
              <a:t>39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a:xfrm>
            <a:off x="561975" y="587375"/>
            <a:ext cx="8020050" cy="889000"/>
          </a:xfrm>
        </p:spPr>
        <p:txBody>
          <a:bodyPr/>
          <a:lstStyle/>
          <a:p>
            <a:pPr eaLnBrk="1" hangingPunct="1"/>
            <a:r>
              <a:rPr lang="zh-CN" altLang="en-US" noProof="1" smtClean="0">
                <a:solidFill>
                  <a:srgbClr val="0000FF"/>
                </a:solidFill>
              </a:rPr>
              <a:t>离散数学课程</a:t>
            </a:r>
            <a:r>
              <a:rPr lang="en-US" altLang="zh-CN" noProof="1" smtClean="0">
                <a:solidFill>
                  <a:srgbClr val="0000FF"/>
                </a:solidFill>
              </a:rPr>
              <a:t>QQ</a:t>
            </a:r>
            <a:r>
              <a:rPr lang="zh-CN" altLang="en-US" noProof="1" smtClean="0">
                <a:solidFill>
                  <a:srgbClr val="0000FF"/>
                </a:solidFill>
              </a:rPr>
              <a:t>群</a:t>
            </a:r>
            <a:endParaRPr lang="zh-CN" altLang="en-US" dirty="0" smtClean="0">
              <a:solidFill>
                <a:srgbClr val="0000FF"/>
              </a:solidFill>
            </a:endParaRPr>
          </a:p>
        </p:txBody>
      </p:sp>
      <p:sp>
        <p:nvSpPr>
          <p:cNvPr id="3" name="内容占位符 2"/>
          <p:cNvSpPr>
            <a:spLocks noGrp="1"/>
          </p:cNvSpPr>
          <p:nvPr>
            <p:ph idx="1"/>
          </p:nvPr>
        </p:nvSpPr>
        <p:spPr>
          <a:xfrm>
            <a:off x="568702" y="1317912"/>
            <a:ext cx="8301038" cy="4572000"/>
          </a:xfrm>
        </p:spPr>
        <p:txBody>
          <a:bodyPr/>
          <a:lstStyle/>
          <a:p>
            <a:pPr eaLnBrk="1" hangingPunct="1">
              <a:lnSpc>
                <a:spcPct val="150000"/>
              </a:lnSpc>
              <a:spcBef>
                <a:spcPct val="0"/>
              </a:spcBef>
              <a:buFont typeface="Wingdings" panose="05000000000000000000" pitchFamily="2" charset="2"/>
              <a:buNone/>
              <a:defRPr/>
            </a:pPr>
            <a:endParaRPr lang="en-US" altLang="zh-CN" sz="3200" b="1" dirty="0" smtClean="0">
              <a:latin typeface="华文楷体" panose="02010600040101010101" pitchFamily="2" charset="-122"/>
              <a:ea typeface="华文楷体" panose="02010600040101010101" pitchFamily="2" charset="-122"/>
              <a:cs typeface="+mj-cs"/>
            </a:endParaRPr>
          </a:p>
          <a:p>
            <a:pPr eaLnBrk="1" hangingPunct="1">
              <a:lnSpc>
                <a:spcPct val="150000"/>
              </a:lnSpc>
              <a:spcBef>
                <a:spcPct val="0"/>
              </a:spcBef>
              <a:buFont typeface="Wingdings" panose="05000000000000000000" pitchFamily="2" charset="2"/>
              <a:buNone/>
              <a:defRPr/>
            </a:pPr>
            <a:endParaRPr lang="en-US" altLang="zh-CN" sz="3200" b="1" dirty="0" smtClean="0">
              <a:latin typeface="华文楷体" panose="02010600040101010101" pitchFamily="2" charset="-122"/>
              <a:ea typeface="华文楷体" panose="02010600040101010101" pitchFamily="2" charset="-122"/>
              <a:cs typeface="+mj-cs"/>
            </a:endParaRPr>
          </a:p>
          <a:p>
            <a:pPr eaLnBrk="1" hangingPunct="1">
              <a:lnSpc>
                <a:spcPct val="150000"/>
              </a:lnSpc>
              <a:spcBef>
                <a:spcPct val="0"/>
              </a:spcBef>
              <a:buFont typeface="Wingdings" panose="05000000000000000000" pitchFamily="2" charset="2"/>
              <a:buNone/>
              <a:defRPr/>
            </a:pPr>
            <a:endParaRPr lang="zh-CN" altLang="en-US" sz="3200" b="1" dirty="0">
              <a:latin typeface="华文楷体" panose="02010600040101010101" pitchFamily="2" charset="-122"/>
              <a:ea typeface="华文楷体" panose="02010600040101010101" pitchFamily="2" charset="-122"/>
              <a:cs typeface="+mj-cs"/>
            </a:endParaRPr>
          </a:p>
          <a:p>
            <a:pPr>
              <a:lnSpc>
                <a:spcPct val="150000"/>
              </a:lnSpc>
              <a:defRPr/>
            </a:pPr>
            <a:endParaRPr lang="zh-CN" altLang="en-US" b="1" dirty="0">
              <a:cs typeface="+mn-cs"/>
            </a:endParaRPr>
          </a:p>
        </p:txBody>
      </p:sp>
      <p:sp>
        <p:nvSpPr>
          <p:cNvPr id="1843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8D7E377-9BB2-4783-AD70-93356F0EBA50}" type="slidenum">
              <a:rPr lang="en-US" altLang="ko-KR" sz="1400" smtClean="0">
                <a:solidFill>
                  <a:srgbClr val="000000"/>
                </a:solidFill>
                <a:latin typeface="-윤명조140" pitchFamily="18" charset="-127"/>
                <a:ea typeface="-윤명조140" pitchFamily="18" charset="-127"/>
              </a:rPr>
              <a:pPr/>
              <a:t>4</a:t>
            </a:fld>
            <a:endParaRPr lang="en-US" altLang="ko-KR" sz="1400" smtClean="0">
              <a:solidFill>
                <a:srgbClr val="000000"/>
              </a:solidFill>
              <a:latin typeface="-윤명조140" pitchFamily="18" charset="-127"/>
              <a:ea typeface="-윤명조140" pitchFamily="18" charset="-127"/>
            </a:endParaRPr>
          </a:p>
        </p:txBody>
      </p:sp>
      <p:pic>
        <p:nvPicPr>
          <p:cNvPr id="4" name="图片 3"/>
          <p:cNvPicPr>
            <a:picLocks noChangeAspect="1"/>
          </p:cNvPicPr>
          <p:nvPr/>
        </p:nvPicPr>
        <p:blipFill>
          <a:blip r:embed="rId3"/>
          <a:stretch>
            <a:fillRect/>
          </a:stretch>
        </p:blipFill>
        <p:spPr>
          <a:xfrm>
            <a:off x="2699792" y="1620551"/>
            <a:ext cx="3248249" cy="4269361"/>
          </a:xfrm>
          <a:prstGeom prst="rect">
            <a:avLst/>
          </a:prstGeom>
        </p:spPr>
      </p:pic>
    </p:spTree>
    <p:extLst>
      <p:ext uri="{BB962C8B-B14F-4D97-AF65-F5344CB8AC3E}">
        <p14:creationId xmlns:p14="http://schemas.microsoft.com/office/powerpoint/2010/main" val="3301492732"/>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395288" y="1412875"/>
            <a:ext cx="8497887" cy="4967288"/>
          </a:xfrm>
        </p:spPr>
        <p:txBody>
          <a:bodyPr/>
          <a:lstStyle/>
          <a:p>
            <a:pPr marL="0" indent="0" eaLnBrk="1" hangingPunct="1">
              <a:lnSpc>
                <a:spcPct val="130000"/>
              </a:lnSpc>
              <a:spcBef>
                <a:spcPct val="0"/>
              </a:spcBef>
              <a:buFont typeface="Wingdings" panose="05000000000000000000" pitchFamily="2" charset="2"/>
              <a:buNone/>
              <a:defRPr/>
            </a:pPr>
            <a:r>
              <a:rPr lang="zh-CN" altLang="en-US" sz="3200" b="1" dirty="0" smtClean="0">
                <a:solidFill>
                  <a:srgbClr val="0000FF"/>
                </a:solidFill>
                <a:latin typeface="+mn-ea"/>
                <a:cs typeface="+mn-cs"/>
                <a:sym typeface="Symbol" pitchFamily="18" charset="2"/>
              </a:rPr>
              <a:t>定义</a:t>
            </a:r>
            <a:r>
              <a:rPr lang="en-US" altLang="zh-CN" sz="3200" b="1" dirty="0" smtClean="0">
                <a:solidFill>
                  <a:srgbClr val="0000FF"/>
                </a:solidFill>
                <a:ea typeface="宋体" pitchFamily="2" charset="-122"/>
                <a:cs typeface="+mn-cs"/>
                <a:sym typeface="Symbol" pitchFamily="18" charset="2"/>
              </a:rPr>
              <a:t>6.1.5   </a:t>
            </a:r>
            <a:r>
              <a:rPr lang="zh-CN" altLang="en-US" sz="3200" b="1" dirty="0" smtClean="0">
                <a:ea typeface="宋体" pitchFamily="2" charset="-122"/>
                <a:cs typeface="+mn-cs"/>
                <a:sym typeface="Symbol" pitchFamily="18" charset="2"/>
              </a:rPr>
              <a:t>设 * 和 </a:t>
            </a:r>
            <a:r>
              <a:rPr lang="en-US" altLang="zh-CN" sz="3200" b="1" dirty="0" smtClean="0">
                <a:ea typeface="宋体" pitchFamily="2" charset="-122"/>
                <a:cs typeface="+mn-cs"/>
                <a:sym typeface="Symbol" pitchFamily="18" charset="2"/>
              </a:rPr>
              <a:t>+ </a:t>
            </a:r>
            <a:r>
              <a:rPr lang="zh-CN" altLang="en-US" sz="3200" b="1" dirty="0" smtClean="0">
                <a:ea typeface="宋体" pitchFamily="2" charset="-122"/>
                <a:cs typeface="+mn-cs"/>
                <a:sym typeface="Symbol" pitchFamily="18" charset="2"/>
              </a:rPr>
              <a:t>是集合</a:t>
            </a:r>
            <a:r>
              <a:rPr lang="en-US" altLang="zh-CN" sz="3200" b="1" dirty="0" smtClean="0">
                <a:ea typeface="宋体" pitchFamily="2" charset="-122"/>
                <a:cs typeface="+mn-cs"/>
                <a:sym typeface="Symbol" pitchFamily="18" charset="2"/>
              </a:rPr>
              <a:t>S</a:t>
            </a:r>
            <a:r>
              <a:rPr lang="zh-CN" altLang="en-US" sz="3200" b="1" dirty="0" smtClean="0">
                <a:ea typeface="宋体" pitchFamily="2" charset="-122"/>
                <a:cs typeface="+mn-cs"/>
                <a:sym typeface="Symbol" pitchFamily="18" charset="2"/>
              </a:rPr>
              <a:t>上的</a:t>
            </a:r>
            <a:r>
              <a:rPr lang="zh-CN" altLang="en-US" sz="3200" b="1" u="sng" dirty="0" smtClean="0">
                <a:solidFill>
                  <a:srgbClr val="0000FF"/>
                </a:solidFill>
                <a:ea typeface="宋体" pitchFamily="2" charset="-122"/>
                <a:cs typeface="+mn-cs"/>
                <a:sym typeface="Symbol" pitchFamily="18" charset="2"/>
              </a:rPr>
              <a:t>两个</a:t>
            </a:r>
            <a:r>
              <a:rPr lang="zh-CN" altLang="en-US" sz="3200" b="1" dirty="0" smtClean="0">
                <a:ea typeface="宋体" pitchFamily="2" charset="-122"/>
                <a:cs typeface="+mn-cs"/>
                <a:sym typeface="Symbol" pitchFamily="18" charset="2"/>
              </a:rPr>
              <a:t>二元代数运算，如果对于</a:t>
            </a:r>
            <a:r>
              <a:rPr lang="en-US" altLang="zh-CN" sz="3200" b="1" dirty="0" smtClean="0">
                <a:ea typeface="宋体" pitchFamily="2" charset="-122"/>
                <a:cs typeface="+mn-cs"/>
                <a:sym typeface="Symbol" pitchFamily="18" charset="2"/>
              </a:rPr>
              <a:t>S</a:t>
            </a:r>
            <a:r>
              <a:rPr lang="zh-CN" altLang="en-US" sz="3200" b="1" dirty="0" smtClean="0">
                <a:ea typeface="宋体" pitchFamily="2" charset="-122"/>
                <a:cs typeface="+mn-cs"/>
                <a:sym typeface="Symbol" pitchFamily="18" charset="2"/>
              </a:rPr>
              <a:t>中任意三个元素</a:t>
            </a:r>
            <a:r>
              <a:rPr lang="en-US" altLang="zh-CN" sz="3200" b="1" dirty="0" smtClean="0">
                <a:ea typeface="宋体" pitchFamily="2" charset="-122"/>
                <a:cs typeface="+mn-cs"/>
                <a:sym typeface="Symbol" pitchFamily="18" charset="2"/>
              </a:rPr>
              <a:t>a</a:t>
            </a:r>
            <a:r>
              <a:rPr lang="zh-CN" altLang="en-US" sz="3200" b="1" dirty="0" smtClean="0">
                <a:ea typeface="宋体" pitchFamily="2" charset="-122"/>
                <a:cs typeface="+mn-cs"/>
                <a:sym typeface="Symbol" pitchFamily="18" charset="2"/>
              </a:rPr>
              <a:t>，</a:t>
            </a:r>
            <a:r>
              <a:rPr lang="en-US" altLang="zh-CN" sz="3200" b="1" dirty="0" smtClean="0">
                <a:ea typeface="宋体" pitchFamily="2" charset="-122"/>
                <a:cs typeface="+mn-cs"/>
                <a:sym typeface="Symbol" pitchFamily="18" charset="2"/>
              </a:rPr>
              <a:t>b</a:t>
            </a:r>
            <a:r>
              <a:rPr lang="zh-CN" altLang="en-US" sz="3200" b="1" dirty="0" smtClean="0">
                <a:ea typeface="宋体" pitchFamily="2" charset="-122"/>
                <a:cs typeface="+mn-cs"/>
                <a:sym typeface="Symbol" pitchFamily="18" charset="2"/>
              </a:rPr>
              <a:t>，</a:t>
            </a:r>
            <a:r>
              <a:rPr lang="en-US" altLang="zh-CN" sz="3200" b="1" dirty="0" smtClean="0">
                <a:ea typeface="宋体" pitchFamily="2" charset="-122"/>
                <a:cs typeface="+mn-cs"/>
                <a:sym typeface="Symbol" pitchFamily="18" charset="2"/>
              </a:rPr>
              <a:t>c</a:t>
            </a:r>
            <a:r>
              <a:rPr lang="zh-CN" altLang="en-US" sz="3200" b="1" dirty="0" smtClean="0">
                <a:ea typeface="宋体" pitchFamily="2" charset="-122"/>
                <a:cs typeface="+mn-cs"/>
                <a:sym typeface="Symbol" pitchFamily="18" charset="2"/>
              </a:rPr>
              <a:t>，等式</a:t>
            </a:r>
            <a:r>
              <a:rPr lang="en-US" altLang="zh-CN" sz="3200" b="1" dirty="0" smtClean="0">
                <a:ea typeface="宋体" pitchFamily="2" charset="-122"/>
                <a:cs typeface="+mn-cs"/>
                <a:sym typeface="Symbol" pitchFamily="18" charset="2"/>
              </a:rPr>
              <a:t>        a *(b + c)= (a * b)+ (a * c)</a:t>
            </a:r>
            <a:r>
              <a:rPr lang="zh-CN" altLang="en-US" sz="3200" b="1" dirty="0" smtClean="0">
                <a:ea typeface="宋体" pitchFamily="2" charset="-122"/>
                <a:cs typeface="+mn-cs"/>
                <a:sym typeface="Symbol" pitchFamily="18" charset="2"/>
              </a:rPr>
              <a:t>，</a:t>
            </a:r>
          </a:p>
          <a:p>
            <a:pPr marL="0" indent="0" eaLnBrk="1" hangingPunct="1">
              <a:lnSpc>
                <a:spcPct val="130000"/>
              </a:lnSpc>
              <a:spcBef>
                <a:spcPct val="0"/>
              </a:spcBef>
              <a:buFont typeface="Wingdings" panose="05000000000000000000" pitchFamily="2" charset="2"/>
              <a:buNone/>
              <a:defRPr/>
            </a:pPr>
            <a:r>
              <a:rPr lang="en-US" altLang="zh-CN" sz="3200" b="1" dirty="0" smtClean="0">
                <a:ea typeface="宋体" pitchFamily="2" charset="-122"/>
                <a:cs typeface="+mn-cs"/>
                <a:sym typeface="Symbol" pitchFamily="18" charset="2"/>
              </a:rPr>
              <a:t>               (b + c)* a =(b * a)+(c * a</a:t>
            </a:r>
            <a:r>
              <a:rPr lang="zh-CN" altLang="en-US" sz="3200" b="1" dirty="0" smtClean="0">
                <a:ea typeface="宋体" pitchFamily="2" charset="-122"/>
                <a:cs typeface="+mn-cs"/>
                <a:sym typeface="Symbol" pitchFamily="18" charset="2"/>
              </a:rPr>
              <a:t>）</a:t>
            </a:r>
          </a:p>
          <a:p>
            <a:pPr marL="0" indent="0" eaLnBrk="1" hangingPunct="1">
              <a:lnSpc>
                <a:spcPct val="130000"/>
              </a:lnSpc>
              <a:spcBef>
                <a:spcPct val="0"/>
              </a:spcBef>
              <a:buFont typeface="Wingdings" panose="05000000000000000000" pitchFamily="2" charset="2"/>
              <a:buNone/>
              <a:defRPr/>
            </a:pPr>
            <a:r>
              <a:rPr lang="zh-CN" altLang="en-US" sz="3200" b="1" dirty="0" smtClean="0">
                <a:ea typeface="宋体" pitchFamily="2" charset="-122"/>
                <a:cs typeface="+mn-cs"/>
                <a:sym typeface="Symbol" pitchFamily="18" charset="2"/>
              </a:rPr>
              <a:t>都成立，则称运算 </a:t>
            </a:r>
            <a:r>
              <a:rPr lang="zh-CN" altLang="en-US" sz="3200" b="1" dirty="0" smtClean="0">
                <a:solidFill>
                  <a:srgbClr val="0000FF"/>
                </a:solidFill>
                <a:ea typeface="宋体" pitchFamily="2" charset="-122"/>
                <a:cs typeface="+mn-cs"/>
                <a:sym typeface="Symbol" pitchFamily="18" charset="2"/>
              </a:rPr>
              <a:t>* 对 </a:t>
            </a:r>
            <a:r>
              <a:rPr lang="en-US" altLang="zh-CN" sz="3200" b="1" dirty="0" smtClean="0">
                <a:solidFill>
                  <a:srgbClr val="0000FF"/>
                </a:solidFill>
                <a:ea typeface="宋体" pitchFamily="2" charset="-122"/>
                <a:cs typeface="+mn-cs"/>
                <a:sym typeface="Symbol" pitchFamily="18" charset="2"/>
              </a:rPr>
              <a:t>+ </a:t>
            </a:r>
            <a:r>
              <a:rPr lang="zh-CN" altLang="en-US" sz="3200" b="1" dirty="0" smtClean="0">
                <a:ea typeface="宋体" pitchFamily="2" charset="-122"/>
                <a:cs typeface="+mn-cs"/>
                <a:sym typeface="Symbol" pitchFamily="18" charset="2"/>
              </a:rPr>
              <a:t>满足分配律。</a:t>
            </a:r>
            <a:endParaRPr lang="en-US" altLang="zh-CN" sz="3200" b="1" dirty="0" smtClean="0">
              <a:ea typeface="宋体" pitchFamily="2" charset="-122"/>
              <a:cs typeface="+mn-cs"/>
              <a:sym typeface="Symbol" pitchFamily="18" charset="2"/>
            </a:endParaRPr>
          </a:p>
          <a:p>
            <a:pPr marL="0" indent="0" eaLnBrk="1" hangingPunct="1">
              <a:lnSpc>
                <a:spcPct val="130000"/>
              </a:lnSpc>
              <a:spcBef>
                <a:spcPct val="0"/>
              </a:spcBef>
              <a:buFont typeface="Wingdings" panose="05000000000000000000" pitchFamily="2" charset="2"/>
              <a:buNone/>
              <a:defRPr/>
            </a:pPr>
            <a:r>
              <a:rPr lang="en-US" altLang="zh-CN" sz="3200" b="1" dirty="0" smtClean="0">
                <a:cs typeface="Times New Roman" panose="02020603050405020304" pitchFamily="18" charset="0"/>
              </a:rPr>
              <a:t>(</a:t>
            </a:r>
            <a:r>
              <a:rPr lang="en-US" altLang="zh-CN" b="1" dirty="0" smtClean="0">
                <a:cs typeface="Times New Roman" panose="02020603050405020304" pitchFamily="18" charset="0"/>
              </a:rPr>
              <a:t>Note:</a:t>
            </a:r>
            <a:r>
              <a:rPr lang="en-US" altLang="zh-CN" b="1" dirty="0" smtClean="0">
                <a:latin typeface="宋体" pitchFamily="2" charset="-122"/>
                <a:cs typeface="+mn-cs"/>
              </a:rPr>
              <a:t> </a:t>
            </a:r>
            <a:r>
              <a:rPr lang="en-US" altLang="zh-CN" b="1" dirty="0" smtClean="0">
                <a:cs typeface="+mn-cs"/>
              </a:rPr>
              <a:t>*</a:t>
            </a:r>
            <a:r>
              <a:rPr lang="zh-CN" altLang="en-US" b="1" dirty="0" smtClean="0">
                <a:cs typeface="+mn-cs"/>
              </a:rPr>
              <a:t>未必满足交换律</a:t>
            </a:r>
            <a:r>
              <a:rPr lang="en-US" altLang="zh-CN" b="1" dirty="0" smtClean="0">
                <a:cs typeface="+mn-cs"/>
              </a:rPr>
              <a:t>,</a:t>
            </a:r>
            <a:r>
              <a:rPr lang="zh-CN" altLang="en-US" b="1" dirty="0" smtClean="0">
                <a:cs typeface="+mn-cs"/>
              </a:rPr>
              <a:t> 一个等式成立</a:t>
            </a:r>
            <a:r>
              <a:rPr lang="en-US" altLang="zh-CN" b="1" dirty="0" smtClean="0">
                <a:cs typeface="+mn-cs"/>
              </a:rPr>
              <a:t>, </a:t>
            </a:r>
            <a:r>
              <a:rPr lang="zh-CN" altLang="en-US" b="1" dirty="0" smtClean="0">
                <a:cs typeface="+mn-cs"/>
              </a:rPr>
              <a:t>另一个未必成立</a:t>
            </a:r>
            <a:r>
              <a:rPr lang="en-US" altLang="zh-CN" sz="3200" b="1" dirty="0" smtClean="0">
                <a:cs typeface="+mn-cs"/>
              </a:rPr>
              <a:t>)</a:t>
            </a:r>
            <a:endParaRPr lang="zh-CN" altLang="en-US" sz="3200" b="1" dirty="0" smtClean="0">
              <a:cs typeface="+mn-cs"/>
            </a:endParaRPr>
          </a:p>
          <a:p>
            <a:pPr marL="0" indent="0" eaLnBrk="1" hangingPunct="1">
              <a:lnSpc>
                <a:spcPct val="130000"/>
              </a:lnSpc>
              <a:spcBef>
                <a:spcPct val="0"/>
              </a:spcBef>
              <a:buFont typeface="Wingdings" panose="05000000000000000000" pitchFamily="2" charset="2"/>
              <a:buNone/>
              <a:defRPr/>
            </a:pPr>
            <a:r>
              <a:rPr lang="zh-CN" altLang="en-US" sz="3200" b="1" dirty="0" smtClean="0">
                <a:cs typeface="+mn-cs"/>
                <a:sym typeface="Symbol" pitchFamily="18" charset="2"/>
              </a:rPr>
              <a:t> </a:t>
            </a: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分配律</a:t>
            </a:r>
          </a:p>
        </p:txBody>
      </p:sp>
      <p:sp>
        <p:nvSpPr>
          <p:cNvPr id="634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7E2BCF8A-DE15-425D-BC00-415287F4CEB0}" type="slidenum">
              <a:rPr lang="en-US" altLang="ko-KR" sz="1400" smtClean="0">
                <a:latin typeface="-윤명조140" pitchFamily="18" charset="-127"/>
                <a:ea typeface="-윤명조140" pitchFamily="18" charset="-127"/>
              </a:rPr>
              <a:pPr/>
              <a:t>40</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7"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620713"/>
            <a:ext cx="8467725" cy="5832475"/>
          </a:xfrm>
        </p:spPr>
        <p:txBody>
          <a:bodyPr/>
          <a:lstStyle/>
          <a:p>
            <a:pPr marL="0" indent="0" eaLnBrk="1" latinLnBrk="0" hangingPunct="1">
              <a:spcBef>
                <a:spcPct val="50000"/>
              </a:spcBef>
              <a:buClrTx/>
              <a:buFont typeface="Wingdings" panose="05000000000000000000" pitchFamily="2" charset="2"/>
              <a:buNone/>
            </a:pPr>
            <a:r>
              <a:rPr kumimoji="0" lang="zh-CN" altLang="en-US" sz="2800" b="1" smtClean="0">
                <a:solidFill>
                  <a:srgbClr val="000000"/>
                </a:solidFill>
                <a:latin typeface="宋体" panose="02010600030101010101" pitchFamily="2" charset="-122"/>
                <a:ea typeface="宋体" panose="02010600030101010101" pitchFamily="2" charset="-122"/>
              </a:rPr>
              <a:t>设</a:t>
            </a:r>
            <a:r>
              <a:rPr kumimoji="0" lang="en-US" altLang="zh-CN" sz="2800" b="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800" b="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800" b="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800" b="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二元运算</a:t>
            </a:r>
            <a:r>
              <a:rPr kumimoji="0" lang="en-US" altLang="zh-CN"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kumimoji="0" lang="en-US" altLang="zh-CN" sz="2800" b="1" smtClean="0">
                <a:solidFill>
                  <a:srgbClr val="000000"/>
                </a:solidFill>
                <a:ea typeface="宋体" panose="02010600030101010101" pitchFamily="2" charset="-122"/>
                <a:cs typeface="Times New Roman" panose="02020603050405020304" pitchFamily="18" charset="0"/>
              </a:rPr>
              <a:t>+</a:t>
            </a:r>
            <a:r>
              <a:rPr kumimoji="0" lang="zh-CN" altLang="en-US"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定义如下</a:t>
            </a:r>
            <a:r>
              <a:rPr kumimoji="0" lang="en-US" altLang="zh-CN"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kumimoji="0" lang="zh-CN" altLang="en-US" sz="2800" b="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问分配律成立否？</a:t>
            </a:r>
            <a:r>
              <a:rPr kumimoji="0" lang="zh-CN" altLang="en-US" sz="2800" smtClean="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a:t>
            </a:r>
          </a:p>
          <a:p>
            <a:pPr marL="0" indent="0">
              <a:buFont typeface="Wingdings" panose="05000000000000000000" pitchFamily="2" charset="2"/>
              <a:buNone/>
            </a:pPr>
            <a:r>
              <a:rPr lang="en-US" altLang="zh-CN" sz="2800" smtClean="0">
                <a:cs typeface="Times New Roman" panose="02020603050405020304" pitchFamily="18" charset="0"/>
              </a:rPr>
              <a:t>                                                        </a:t>
            </a:r>
          </a:p>
          <a:p>
            <a:pPr marL="0" indent="0">
              <a:buFont typeface="Wingdings" panose="05000000000000000000" pitchFamily="2" charset="2"/>
              <a:buNone/>
            </a:pPr>
            <a:endParaRPr lang="en-US" altLang="zh-CN" sz="2800" smtClean="0">
              <a:cs typeface="Times New Roman" panose="02020603050405020304" pitchFamily="18" charset="0"/>
            </a:endParaRPr>
          </a:p>
          <a:p>
            <a:pPr marL="0" indent="0">
              <a:buFont typeface="Wingdings" panose="05000000000000000000" pitchFamily="2" charset="2"/>
              <a:buNone/>
            </a:pPr>
            <a:endParaRPr lang="en-US" altLang="zh-CN" sz="2800" smtClean="0">
              <a:cs typeface="Times New Roman" panose="02020603050405020304" pitchFamily="18" charset="0"/>
            </a:endParaRPr>
          </a:p>
          <a:p>
            <a:pPr marL="0" indent="0">
              <a:buFont typeface="Wingdings" panose="05000000000000000000" pitchFamily="2" charset="2"/>
              <a:buNone/>
            </a:pPr>
            <a:endParaRPr lang="en-US" altLang="zh-CN" sz="2800" smtClean="0">
              <a:cs typeface="Times New Roman" panose="02020603050405020304" pitchFamily="18" charset="0"/>
            </a:endParaRPr>
          </a:p>
          <a:p>
            <a:pPr marL="0" indent="0">
              <a:lnSpc>
                <a:spcPct val="120000"/>
              </a:lnSpc>
              <a:buFont typeface="Wingdings" panose="05000000000000000000" pitchFamily="2" charset="2"/>
              <a:buNone/>
            </a:pPr>
            <a:r>
              <a:rPr lang="en-US" altLang="zh-CN" sz="2800" b="1" smtClean="0">
                <a:ea typeface="宋体" panose="02010600030101010101" pitchFamily="2" charset="-122"/>
                <a:cs typeface="Times New Roman" panose="02020603050405020304" pitchFamily="18" charset="0"/>
              </a:rPr>
              <a:t>(1)</a:t>
            </a:r>
            <a:r>
              <a:rPr lang="zh-CN" altLang="en-US" sz="2800" b="1" smtClean="0">
                <a:ea typeface="宋体" panose="02010600030101010101" pitchFamily="2" charset="-122"/>
                <a:cs typeface="Times New Roman" panose="02020603050405020304" pitchFamily="18" charset="0"/>
              </a:rPr>
              <a:t>证明运算</a:t>
            </a:r>
            <a:r>
              <a:rPr lang="en-US" altLang="zh-CN" sz="3000" b="1" smtClean="0">
                <a:ea typeface="宋体" panose="02010600030101010101" pitchFamily="2" charset="-122"/>
                <a:cs typeface="Times New Roman" panose="02020603050405020304" pitchFamily="18" charset="0"/>
              </a:rPr>
              <a:t>+</a:t>
            </a:r>
            <a:r>
              <a:rPr lang="zh-CN" altLang="en-US" sz="2800" b="1" smtClean="0">
                <a:ea typeface="宋体" panose="02010600030101010101" pitchFamily="2" charset="-122"/>
                <a:cs typeface="Times New Roman" panose="02020603050405020304" pitchFamily="18" charset="0"/>
              </a:rPr>
              <a:t>对*满足分配律</a:t>
            </a:r>
            <a:r>
              <a:rPr lang="en-US" altLang="zh-CN" sz="3000" b="1" smtClean="0">
                <a:ea typeface="宋体" panose="02010600030101010101" pitchFamily="2" charset="-122"/>
                <a:cs typeface="Times New Roman" panose="02020603050405020304" pitchFamily="18" charset="0"/>
              </a:rPr>
              <a:t>,</a:t>
            </a:r>
            <a:r>
              <a:rPr lang="zh-CN" altLang="en-US" sz="3000" b="1" smtClean="0">
                <a:ea typeface="宋体" panose="02010600030101010101" pitchFamily="2" charset="-122"/>
                <a:cs typeface="Times New Roman" panose="02020603050405020304" pitchFamily="18" charset="0"/>
              </a:rPr>
              <a:t>即</a:t>
            </a:r>
            <a:r>
              <a:rPr lang="en-US" altLang="zh-CN" sz="3000" b="1" smtClean="0">
                <a:ea typeface="宋体" panose="02010600030101010101" pitchFamily="2" charset="-122"/>
                <a:cs typeface="Times New Roman" panose="02020603050405020304" pitchFamily="18" charset="0"/>
              </a:rPr>
              <a:t>x+(y*z)=(x+y)*(x+z)</a:t>
            </a:r>
          </a:p>
          <a:p>
            <a:pPr marL="0" indent="0">
              <a:lnSpc>
                <a:spcPct val="120000"/>
              </a:lnSpc>
              <a:buFont typeface="Wingdings" panose="05000000000000000000" pitchFamily="2" charset="2"/>
              <a:buNone/>
            </a:pPr>
            <a:r>
              <a:rPr lang="zh-CN" altLang="en-US" sz="3000" b="1" smtClean="0">
                <a:ea typeface="宋体" panose="02010600030101010101" pitchFamily="2" charset="-122"/>
                <a:cs typeface="Times New Roman" panose="02020603050405020304" pitchFamily="18" charset="0"/>
              </a:rPr>
              <a:t>证：当</a:t>
            </a:r>
            <a:r>
              <a:rPr lang="en-US" altLang="zh-CN" sz="3000" b="1" smtClean="0">
                <a:ea typeface="宋体" panose="02010600030101010101" pitchFamily="2" charset="-122"/>
                <a:cs typeface="Times New Roman" panose="02020603050405020304" pitchFamily="18" charset="0"/>
              </a:rPr>
              <a:t>x=</a:t>
            </a:r>
            <a:r>
              <a:rPr kumimoji="0" lang="en-US" altLang="zh-CN"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 </a:t>
            </a:r>
            <a:r>
              <a:rPr kumimoji="0" lang="zh-CN" altLang="en-US"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a:t>
            </a:r>
            <a:r>
              <a:rPr lang="en-US" altLang="zh-CN" sz="3000" b="1" smtClean="0">
                <a:solidFill>
                  <a:srgbClr val="000000"/>
                </a:solidFill>
                <a:ea typeface="宋体" panose="02010600030101010101" pitchFamily="2" charset="-122"/>
                <a:cs typeface="Times New Roman" panose="02020603050405020304" pitchFamily="18" charset="0"/>
              </a:rPr>
              <a:t> x+(y*z)=</a:t>
            </a:r>
            <a:r>
              <a:rPr kumimoji="0" lang="en-US" altLang="zh-CN"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a:t>
            </a:r>
            <a:r>
              <a:rPr kumimoji="0" lang="zh-CN" altLang="en-US"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a:t>
            </a:r>
            <a:r>
              <a:rPr lang="en-US" altLang="zh-CN" sz="3000" b="1" smtClean="0">
                <a:ea typeface="宋体" panose="02010600030101010101" pitchFamily="2" charset="-122"/>
                <a:cs typeface="Times New Roman" panose="02020603050405020304" pitchFamily="18" charset="0"/>
              </a:rPr>
              <a:t> (x+y)*(x+z)=</a:t>
            </a:r>
            <a:r>
              <a:rPr kumimoji="0" lang="en-US" altLang="zh-CN"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a:t>
            </a:r>
          </a:p>
          <a:p>
            <a:pPr marL="0" indent="0" eaLnBrk="1" latinLnBrk="0" hangingPunct="1">
              <a:lnSpc>
                <a:spcPct val="120000"/>
              </a:lnSpc>
              <a:spcBef>
                <a:spcPct val="0"/>
              </a:spcBef>
              <a:buClrTx/>
              <a:buFont typeface="Wingdings" panose="05000000000000000000" pitchFamily="2" charset="2"/>
              <a:buNone/>
            </a:pPr>
            <a:r>
              <a:rPr lang="zh-CN" altLang="en-US" sz="3000" b="1" smtClean="0">
                <a:solidFill>
                  <a:srgbClr val="000000"/>
                </a:solidFill>
                <a:ea typeface="宋体" panose="02010600030101010101" pitchFamily="2" charset="-122"/>
                <a:cs typeface="Times New Roman" panose="02020603050405020304" pitchFamily="18" charset="0"/>
              </a:rPr>
              <a:t>       当</a:t>
            </a:r>
            <a:r>
              <a:rPr lang="en-US" altLang="zh-CN" sz="3000" b="1" smtClean="0">
                <a:solidFill>
                  <a:srgbClr val="000000"/>
                </a:solidFill>
                <a:ea typeface="宋体" panose="02010600030101010101" pitchFamily="2" charset="-122"/>
                <a:cs typeface="Times New Roman" panose="02020603050405020304" pitchFamily="18" charset="0"/>
              </a:rPr>
              <a:t>x=</a:t>
            </a:r>
            <a:r>
              <a:rPr kumimoji="0" lang="en-US" altLang="zh-CN"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 </a:t>
            </a:r>
            <a:r>
              <a:rPr kumimoji="0" lang="zh-CN" altLang="en-US" sz="3000" b="1" smtClean="0">
                <a:solidFill>
                  <a:srgbClr val="000000"/>
                </a:solidFill>
                <a:ea typeface="宋体" panose="02010600030101010101" pitchFamily="2" charset="-122"/>
                <a:cs typeface="Times New Roman" panose="02020603050405020304" pitchFamily="18" charset="0"/>
                <a:sym typeface="Symbol" panose="05050102010706020507" pitchFamily="18" charset="2"/>
              </a:rPr>
              <a:t>，</a:t>
            </a:r>
            <a:r>
              <a:rPr lang="en-US" altLang="zh-CN" sz="3000" b="1" smtClean="0">
                <a:solidFill>
                  <a:srgbClr val="000000"/>
                </a:solidFill>
                <a:ea typeface="宋体" panose="02010600030101010101" pitchFamily="2" charset="-122"/>
                <a:cs typeface="Times New Roman" panose="02020603050405020304" pitchFamily="18" charset="0"/>
              </a:rPr>
              <a:t> x+(y*z</a:t>
            </a:r>
            <a:r>
              <a:rPr lang="en-US" altLang="zh-CN" sz="3000" b="1" smtClean="0">
                <a:solidFill>
                  <a:srgbClr val="000000"/>
                </a:solidFill>
                <a:ea typeface="宋体" panose="02010600030101010101" pitchFamily="2" charset="-122"/>
              </a:rPr>
              <a:t>)= y*z </a:t>
            </a:r>
            <a:r>
              <a:rPr kumimoji="0" lang="zh-CN" altLang="en-US" sz="3000" b="1" smtClean="0">
                <a:solidFill>
                  <a:srgbClr val="000000"/>
                </a:solidFill>
                <a:ea typeface="宋体" panose="02010600030101010101" pitchFamily="2" charset="-122"/>
                <a:sym typeface="Symbol" panose="05050102010706020507" pitchFamily="18" charset="2"/>
              </a:rPr>
              <a:t>；</a:t>
            </a:r>
            <a:r>
              <a:rPr lang="en-US" altLang="zh-CN" sz="3000" b="1" smtClean="0">
                <a:solidFill>
                  <a:srgbClr val="000000"/>
                </a:solidFill>
                <a:ea typeface="宋体" panose="02010600030101010101" pitchFamily="2" charset="-122"/>
              </a:rPr>
              <a:t> (x+y)*(x+z)= y*z</a:t>
            </a:r>
          </a:p>
          <a:p>
            <a:pPr marL="0" indent="0" eaLnBrk="1" latinLnBrk="0" hangingPunct="1">
              <a:lnSpc>
                <a:spcPct val="120000"/>
              </a:lnSpc>
              <a:spcBef>
                <a:spcPct val="0"/>
              </a:spcBef>
              <a:buClrTx/>
              <a:buFont typeface="Wingdings" panose="05000000000000000000" pitchFamily="2" charset="2"/>
              <a:buNone/>
            </a:pPr>
            <a:r>
              <a:rPr kumimoji="0" lang="en-US" altLang="zh-CN" sz="3000" b="1" smtClean="0">
                <a:solidFill>
                  <a:srgbClr val="000000"/>
                </a:solidFill>
                <a:ea typeface="宋体" panose="02010600030101010101" pitchFamily="2" charset="-122"/>
                <a:sym typeface="Symbol" panose="05050102010706020507" pitchFamily="18" charset="2"/>
              </a:rPr>
              <a:t>(2)</a:t>
            </a:r>
            <a:r>
              <a:rPr lang="zh-CN" altLang="en-US" sz="3000" b="1" smtClean="0">
                <a:solidFill>
                  <a:srgbClr val="000000"/>
                </a:solidFill>
                <a:ea typeface="宋体" panose="02010600030101010101" pitchFamily="2" charset="-122"/>
              </a:rPr>
              <a:t>运算*对</a:t>
            </a:r>
            <a:r>
              <a:rPr lang="en-US" altLang="zh-CN" sz="3000" b="1" smtClean="0">
                <a:solidFill>
                  <a:srgbClr val="000000"/>
                </a:solidFill>
                <a:ea typeface="宋体" panose="02010600030101010101" pitchFamily="2" charset="-122"/>
              </a:rPr>
              <a:t>+</a:t>
            </a:r>
            <a:r>
              <a:rPr lang="zh-CN" altLang="en-US" sz="3000" b="1" smtClean="0">
                <a:solidFill>
                  <a:srgbClr val="000000"/>
                </a:solidFill>
                <a:ea typeface="宋体" panose="02010600030101010101" pitchFamily="2" charset="-122"/>
              </a:rPr>
              <a:t>不满足分配律</a:t>
            </a:r>
            <a:endParaRPr lang="en-US" altLang="zh-CN" sz="3000" b="1" smtClean="0">
              <a:solidFill>
                <a:srgbClr val="000000"/>
              </a:solidFill>
              <a:ea typeface="宋体" panose="02010600030101010101" pitchFamily="2" charset="-122"/>
            </a:endParaRPr>
          </a:p>
          <a:p>
            <a:pPr marL="0" indent="0" eaLnBrk="1" latinLnBrk="0" hangingPunct="1">
              <a:lnSpc>
                <a:spcPct val="120000"/>
              </a:lnSpc>
              <a:spcBef>
                <a:spcPct val="0"/>
              </a:spcBef>
              <a:buClrTx/>
              <a:buFont typeface="Wingdings" panose="05000000000000000000" pitchFamily="2" charset="2"/>
              <a:buNone/>
            </a:pPr>
            <a:r>
              <a:rPr kumimoji="0" lang="en-US" altLang="zh-CN" sz="3000" b="1" smtClean="0">
                <a:solidFill>
                  <a:srgbClr val="000000"/>
                </a:solidFill>
                <a:ea typeface="宋体" panose="02010600030101010101" pitchFamily="2" charset="-122"/>
                <a:sym typeface="Symbol" panose="05050102010706020507" pitchFamily="18" charset="2"/>
              </a:rPr>
              <a:t></a:t>
            </a:r>
            <a:r>
              <a:rPr kumimoji="0" lang="zh-CN" altLang="en-US" sz="3000" b="1" smtClean="0">
                <a:solidFill>
                  <a:srgbClr val="000000"/>
                </a:solidFill>
                <a:ea typeface="宋体" panose="02010600030101010101" pitchFamily="2" charset="-122"/>
                <a:sym typeface="Symbol" panose="05050102010706020507" pitchFamily="18" charset="2"/>
              </a:rPr>
              <a:t>*</a:t>
            </a:r>
            <a:r>
              <a:rPr kumimoji="0" lang="en-US" altLang="zh-CN" sz="3000" b="1" smtClean="0">
                <a:solidFill>
                  <a:srgbClr val="000000"/>
                </a:solidFill>
                <a:ea typeface="宋体" panose="02010600030101010101" pitchFamily="2" charset="-122"/>
                <a:sym typeface="Symbol" panose="05050102010706020507" pitchFamily="18" charset="2"/>
              </a:rPr>
              <a:t>(+)=</a:t>
            </a:r>
            <a:r>
              <a:rPr kumimoji="0" lang="zh-CN" altLang="en-US" sz="3000" b="1" smtClean="0">
                <a:solidFill>
                  <a:srgbClr val="000000"/>
                </a:solidFill>
                <a:ea typeface="宋体" panose="02010600030101010101" pitchFamily="2" charset="-122"/>
                <a:sym typeface="Symbol" panose="05050102010706020507" pitchFamily="18" charset="2"/>
              </a:rPr>
              <a:t>*</a:t>
            </a:r>
            <a:r>
              <a:rPr kumimoji="0" lang="en-US" altLang="zh-CN" sz="3000" b="1" smtClean="0">
                <a:solidFill>
                  <a:srgbClr val="000000"/>
                </a:solidFill>
                <a:ea typeface="宋体" panose="02010600030101010101" pitchFamily="2" charset="-122"/>
                <a:sym typeface="Symbol" panose="05050102010706020507" pitchFamily="18" charset="2"/>
              </a:rPr>
              <a:t>= ; (</a:t>
            </a:r>
            <a:r>
              <a:rPr kumimoji="0" lang="zh-CN" altLang="en-US" sz="3000" b="1" smtClean="0">
                <a:solidFill>
                  <a:srgbClr val="000000"/>
                </a:solidFill>
                <a:ea typeface="宋体" panose="02010600030101010101" pitchFamily="2" charset="-122"/>
                <a:sym typeface="Symbol" panose="05050102010706020507" pitchFamily="18" charset="2"/>
              </a:rPr>
              <a:t>*</a:t>
            </a:r>
            <a:r>
              <a:rPr kumimoji="0" lang="en-US" altLang="zh-CN" sz="3000" b="1" smtClean="0">
                <a:solidFill>
                  <a:srgbClr val="000000"/>
                </a:solidFill>
                <a:ea typeface="宋体" panose="02010600030101010101" pitchFamily="2" charset="-122"/>
                <a:sym typeface="Symbol" panose="05050102010706020507" pitchFamily="18" charset="2"/>
              </a:rPr>
              <a:t>) + (</a:t>
            </a:r>
            <a:r>
              <a:rPr kumimoji="0" lang="zh-CN" altLang="en-US" sz="3000" b="1" smtClean="0">
                <a:solidFill>
                  <a:srgbClr val="000000"/>
                </a:solidFill>
                <a:ea typeface="宋体" panose="02010600030101010101" pitchFamily="2" charset="-122"/>
                <a:sym typeface="Symbol" panose="05050102010706020507" pitchFamily="18" charset="2"/>
              </a:rPr>
              <a:t>*</a:t>
            </a:r>
            <a:r>
              <a:rPr kumimoji="0" lang="en-US" altLang="zh-CN" sz="3000" b="1" smtClean="0">
                <a:solidFill>
                  <a:srgbClr val="000000"/>
                </a:solidFill>
                <a:ea typeface="宋体" panose="02010600030101010101" pitchFamily="2" charset="-122"/>
                <a:sym typeface="Symbol" panose="05050102010706020507" pitchFamily="18" charset="2"/>
              </a:rPr>
              <a:t>)= +=</a:t>
            </a:r>
            <a:endParaRPr kumimoji="0" lang="zh-CN" altLang="en-US" sz="3000" b="1" smtClean="0">
              <a:solidFill>
                <a:srgbClr val="000000"/>
              </a:solidFill>
              <a:ea typeface="宋体" panose="02010600030101010101" pitchFamily="2" charset="-122"/>
            </a:endParaRPr>
          </a:p>
          <a:p>
            <a:pPr marL="0" indent="0" eaLnBrk="1" latinLnBrk="0" hangingPunct="1">
              <a:lnSpc>
                <a:spcPct val="120000"/>
              </a:lnSpc>
              <a:spcBef>
                <a:spcPct val="0"/>
              </a:spcBef>
              <a:buClrTx/>
              <a:buFont typeface="Wingdings" panose="05000000000000000000" pitchFamily="2" charset="2"/>
              <a:buNone/>
            </a:pPr>
            <a:endParaRPr kumimoji="0" lang="en-US" altLang="zh-CN" b="1" smtClean="0">
              <a:solidFill>
                <a:srgbClr val="000000"/>
              </a:solidFill>
              <a:ea typeface="宋体" panose="02010600030101010101" pitchFamily="2" charset="-122"/>
              <a:sym typeface="Symbol" panose="05050102010706020507" pitchFamily="18" charset="2"/>
            </a:endParaRPr>
          </a:p>
          <a:p>
            <a:pPr marL="0" indent="0">
              <a:buFont typeface="Wingdings" panose="05000000000000000000" pitchFamily="2" charset="2"/>
              <a:buNone/>
            </a:pPr>
            <a:endParaRPr lang="en-US" altLang="zh-CN" smtClean="0"/>
          </a:p>
          <a:p>
            <a:pPr marL="0" indent="0">
              <a:buFont typeface="Wingdings" panose="05000000000000000000" pitchFamily="2" charset="2"/>
              <a:buNone/>
            </a:pPr>
            <a:endParaRPr lang="en-US" altLang="zh-CN" smtClean="0"/>
          </a:p>
          <a:p>
            <a:pPr marL="0" indent="0">
              <a:buFont typeface="Wingdings" panose="05000000000000000000" pitchFamily="2" charset="2"/>
              <a:buNone/>
            </a:pPr>
            <a:r>
              <a:rPr lang="en-US" altLang="zh-CN" sz="2800" smtClean="0"/>
              <a:t> </a:t>
            </a:r>
            <a:endParaRPr lang="zh-CN" altLang="en-US" sz="2800" smtClean="0"/>
          </a:p>
        </p:txBody>
      </p:sp>
      <p:graphicFrame>
        <p:nvGraphicFramePr>
          <p:cNvPr id="4" name="表格 3"/>
          <p:cNvGraphicFramePr>
            <a:graphicFrameLocks noGrp="1"/>
          </p:cNvGraphicFramePr>
          <p:nvPr/>
        </p:nvGraphicFramePr>
        <p:xfrm>
          <a:off x="684213" y="1268413"/>
          <a:ext cx="1858962" cy="1646238"/>
        </p:xfrm>
        <a:graphic>
          <a:graphicData uri="http://schemas.openxmlformats.org/drawingml/2006/table">
            <a:tbl>
              <a:tblPr firstRow="1" bandRow="1">
                <a:tableStyleId>{5C22544A-7EE6-4342-B048-85BDC9FD1C3A}</a:tableStyleId>
              </a:tblPr>
              <a:tblGrid>
                <a:gridCol w="671437"/>
                <a:gridCol w="719759"/>
                <a:gridCol w="467766"/>
              </a:tblGrid>
              <a:tr h="548746">
                <a:tc>
                  <a:txBody>
                    <a:bodyPr/>
                    <a:lstStyle/>
                    <a:p>
                      <a:r>
                        <a:rPr lang="en-US" altLang="zh-CN" sz="3000" dirty="0" smtClean="0">
                          <a:solidFill>
                            <a:schemeClr val="tx1"/>
                          </a:solidFill>
                        </a:rPr>
                        <a:t>*</a:t>
                      </a:r>
                      <a:endParaRPr lang="zh-CN" altLang="en-US" sz="3000" dirty="0">
                        <a:solidFill>
                          <a:schemeClr val="tx1"/>
                        </a:solidFill>
                      </a:endParaRPr>
                    </a:p>
                  </a:txBody>
                  <a:tcPr marL="91399" marR="91399"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r>
              <a:tr h="548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r>
              <a:tr h="548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399" marR="91399" marT="45696" marB="45696"/>
                </a:tc>
              </a:tr>
            </a:tbl>
          </a:graphicData>
        </a:graphic>
      </p:graphicFrame>
      <p:graphicFrame>
        <p:nvGraphicFramePr>
          <p:cNvPr id="5" name="表格 4"/>
          <p:cNvGraphicFramePr>
            <a:graphicFrameLocks noGrp="1"/>
          </p:cNvGraphicFramePr>
          <p:nvPr/>
        </p:nvGraphicFramePr>
        <p:xfrm>
          <a:off x="3419475" y="1268413"/>
          <a:ext cx="2016126" cy="1646238"/>
        </p:xfrm>
        <a:graphic>
          <a:graphicData uri="http://schemas.openxmlformats.org/drawingml/2006/table">
            <a:tbl>
              <a:tblPr firstRow="1" bandRow="1">
                <a:tableStyleId>{5C22544A-7EE6-4342-B048-85BDC9FD1C3A}</a:tableStyleId>
              </a:tblPr>
              <a:tblGrid>
                <a:gridCol w="672042"/>
                <a:gridCol w="672042"/>
                <a:gridCol w="672042"/>
              </a:tblGrid>
              <a:tr h="548746">
                <a:tc>
                  <a:txBody>
                    <a:bodyPr/>
                    <a:lstStyle/>
                    <a:p>
                      <a:r>
                        <a:rPr lang="en-US" altLang="zh-CN" sz="3000" dirty="0" smtClean="0">
                          <a:solidFill>
                            <a:schemeClr val="tx1"/>
                          </a:solidFill>
                        </a:rPr>
                        <a:t>+</a:t>
                      </a:r>
                      <a:endParaRPr lang="zh-CN" altLang="en-US" sz="3000" dirty="0">
                        <a:solidFill>
                          <a:schemeClr val="tx1"/>
                        </a:solidFill>
                      </a:endParaRPr>
                    </a:p>
                  </a:txBody>
                  <a:tcPr marL="91435" marR="91435"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435" marR="91435"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435" marR="91435" marT="45696" marB="45696"/>
                </a:tc>
              </a:tr>
              <a:tr h="548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435" marR="91435" marT="45696" marB="45696"/>
                </a:tc>
                <a:tc>
                  <a:txBody>
                    <a:bodyPr/>
                    <a:lstStyle/>
                    <a:p>
                      <a:r>
                        <a:rPr kumimoji="0" lang="en-US" altLang="zh-CN" sz="3000" b="1" kern="1200" dirty="0" smtClean="0">
                          <a:solidFill>
                            <a:srgbClr val="000000"/>
                          </a:solidFill>
                          <a:latin typeface="宋体" panose="02010600030101010101" pitchFamily="2" charset="-122"/>
                          <a:ea typeface="宋体" panose="02010600030101010101" pitchFamily="2" charset="-122"/>
                          <a:sym typeface="Symbol" panose="05050102010706020507" pitchFamily="18" charset="2"/>
                        </a:rPr>
                        <a:t></a:t>
                      </a:r>
                      <a:endParaRPr lang="zh-CN" altLang="en-US" sz="3000" dirty="0"/>
                    </a:p>
                  </a:txBody>
                  <a:tcPr marL="91435" marR="91435"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lang="zh-CN" altLang="en-US" sz="3000" dirty="0"/>
                    </a:p>
                  </a:txBody>
                  <a:tcPr marL="91435" marR="91435" marT="45696" marB="45696"/>
                </a:tc>
              </a:tr>
              <a:tr h="5487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lang="zh-CN" altLang="en-US" sz="3000" dirty="0"/>
                    </a:p>
                  </a:txBody>
                  <a:tcPr marL="91435" marR="91435"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lang="zh-CN" altLang="en-US" sz="3000" dirty="0"/>
                    </a:p>
                  </a:txBody>
                  <a:tcPr marL="91435" marR="91435" marT="45696" marB="4569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endParaRPr lang="zh-CN" altLang="en-US" sz="3000" dirty="0"/>
                    </a:p>
                  </a:txBody>
                  <a:tcPr marL="91435" marR="91435" marT="45696" marB="45696"/>
                </a:tc>
              </a:tr>
            </a:tbl>
          </a:graphicData>
        </a:graphic>
      </p:graphicFrame>
      <p:sp>
        <p:nvSpPr>
          <p:cNvPr id="6455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9606621B-8747-4C99-A5B4-BCBD1D8ADBAD}" type="slidenum">
              <a:rPr lang="en-US" altLang="ko-KR" sz="1400" smtClean="0">
                <a:latin typeface="-윤명조140" pitchFamily="18" charset="-127"/>
                <a:ea typeface="-윤명조140" pitchFamily="18" charset="-127"/>
              </a:rPr>
              <a:pPr/>
              <a:t>41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4294967295"/>
          </p:nvPr>
        </p:nvSpPr>
        <p:spPr>
          <a:xfrm>
            <a:off x="395288" y="1557338"/>
            <a:ext cx="8497887" cy="5040312"/>
          </a:xfrm>
        </p:spPr>
        <p:txBody>
          <a:bodyPr/>
          <a:lstStyle/>
          <a:p>
            <a:pPr marL="0" indent="0" eaLnBrk="1" hangingPunct="1">
              <a:lnSpc>
                <a:spcPct val="125000"/>
              </a:lnSpc>
              <a:spcBef>
                <a:spcPct val="0"/>
              </a:spcBef>
              <a:buFont typeface="Wingdings" panose="05000000000000000000" pitchFamily="2" charset="2"/>
              <a:buNone/>
            </a:pPr>
            <a:r>
              <a:rPr lang="zh-CN" altLang="en-US" sz="3200" b="1" smtClean="0">
                <a:solidFill>
                  <a:srgbClr val="0000FF"/>
                </a:solidFill>
                <a:sym typeface="Symbol" panose="05050102010706020507" pitchFamily="18" charset="2"/>
              </a:rPr>
              <a:t>定义</a:t>
            </a:r>
            <a:r>
              <a:rPr lang="en-US" altLang="zh-CN" sz="3200" b="1" smtClean="0">
                <a:solidFill>
                  <a:srgbClr val="0000FF"/>
                </a:solidFill>
                <a:ea typeface="宋体" panose="02010600030101010101" pitchFamily="2" charset="-122"/>
                <a:sym typeface="Symbol" panose="05050102010706020507" pitchFamily="18" charset="2"/>
              </a:rPr>
              <a:t>6.1.6  </a:t>
            </a:r>
            <a:r>
              <a:rPr lang="zh-CN" altLang="en-US" sz="3200" b="1" smtClean="0">
                <a:ea typeface="宋体" panose="02010600030101010101" pitchFamily="2" charset="-122"/>
                <a:sym typeface="Symbol" panose="05050102010706020507" pitchFamily="18" charset="2"/>
              </a:rPr>
              <a:t>设 * 和 </a:t>
            </a:r>
            <a:r>
              <a:rPr lang="en-US" altLang="zh-CN" sz="3200" b="1" smtClean="0">
                <a:ea typeface="宋体" panose="02010600030101010101" pitchFamily="2" charset="-122"/>
                <a:sym typeface="Symbol" panose="05050102010706020507" pitchFamily="18" charset="2"/>
              </a:rPr>
              <a:t>+ </a:t>
            </a:r>
            <a:r>
              <a:rPr lang="zh-CN" altLang="en-US" sz="3200" b="1" smtClean="0">
                <a:ea typeface="宋体" panose="02010600030101010101" pitchFamily="2" charset="-122"/>
                <a:sym typeface="Symbol" panose="05050102010706020507" pitchFamily="18" charset="2"/>
              </a:rPr>
              <a:t>是集合</a:t>
            </a:r>
            <a:r>
              <a:rPr lang="en-US" altLang="zh-CN" sz="3200" b="1" smtClean="0">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上的</a:t>
            </a:r>
            <a:r>
              <a:rPr lang="zh-CN" altLang="en-US" sz="3200" b="1" u="sng" smtClean="0">
                <a:solidFill>
                  <a:srgbClr val="0000FF"/>
                </a:solidFill>
                <a:ea typeface="宋体" panose="02010600030101010101" pitchFamily="2" charset="-122"/>
                <a:sym typeface="Symbol" panose="05050102010706020507" pitchFamily="18" charset="2"/>
              </a:rPr>
              <a:t>两个</a:t>
            </a:r>
            <a:r>
              <a:rPr lang="zh-CN" altLang="en-US" sz="3200" b="1" smtClean="0">
                <a:ea typeface="宋体" panose="02010600030101010101" pitchFamily="2" charset="-122"/>
                <a:sym typeface="Symbol" panose="05050102010706020507" pitchFamily="18" charset="2"/>
              </a:rPr>
              <a:t>二元代数运算，如果对于</a:t>
            </a:r>
            <a:r>
              <a:rPr lang="en-US" altLang="zh-CN" sz="3200" b="1" smtClean="0">
                <a:ea typeface="宋体" panose="02010600030101010101" pitchFamily="2" charset="-122"/>
                <a:sym typeface="Symbol" panose="05050102010706020507" pitchFamily="18" charset="2"/>
              </a:rPr>
              <a:t>S</a:t>
            </a:r>
            <a:r>
              <a:rPr lang="zh-CN" altLang="en-US" sz="3200" b="1" smtClean="0">
                <a:ea typeface="宋体" panose="02010600030101010101" pitchFamily="2" charset="-122"/>
                <a:sym typeface="Symbol" panose="05050102010706020507" pitchFamily="18" charset="2"/>
              </a:rPr>
              <a:t>中任意两个元素</a:t>
            </a:r>
            <a:r>
              <a:rPr lang="en-US" altLang="zh-CN" sz="3200" b="1" smtClean="0">
                <a:ea typeface="宋体" panose="02010600030101010101" pitchFamily="2" charset="-122"/>
                <a:sym typeface="Symbol" panose="05050102010706020507" pitchFamily="18" charset="2"/>
              </a:rPr>
              <a:t>a</a:t>
            </a:r>
            <a:r>
              <a:rPr lang="zh-CN" altLang="en-US" sz="3200" b="1" smtClean="0">
                <a:ea typeface="宋体" panose="02010600030101010101" pitchFamily="2" charset="-122"/>
                <a:sym typeface="Symbol" panose="05050102010706020507" pitchFamily="18" charset="2"/>
              </a:rPr>
              <a:t>，</a:t>
            </a:r>
            <a:r>
              <a:rPr lang="en-US" altLang="zh-CN" sz="3200" b="1" smtClean="0">
                <a:ea typeface="宋体" panose="02010600030101010101" pitchFamily="2" charset="-122"/>
                <a:sym typeface="Symbol" panose="05050102010706020507" pitchFamily="18" charset="2"/>
              </a:rPr>
              <a:t>b</a:t>
            </a:r>
            <a:r>
              <a:rPr lang="zh-CN" altLang="en-US" sz="3200" b="1" smtClean="0">
                <a:ea typeface="宋体" panose="02010600030101010101" pitchFamily="2" charset="-122"/>
                <a:sym typeface="Symbol" panose="05050102010706020507" pitchFamily="18" charset="2"/>
              </a:rPr>
              <a:t>，等式</a:t>
            </a:r>
          </a:p>
          <a:p>
            <a:pPr marL="0" indent="0" eaLnBrk="1" hangingPunct="1">
              <a:lnSpc>
                <a:spcPct val="125000"/>
              </a:lnSpc>
              <a:spcBef>
                <a:spcPct val="0"/>
              </a:spcBef>
              <a:buFont typeface="Wingdings" panose="05000000000000000000" pitchFamily="2" charset="2"/>
              <a:buNone/>
            </a:pPr>
            <a:r>
              <a:rPr lang="en-US" altLang="zh-CN" sz="3200" b="1" smtClean="0">
                <a:ea typeface="宋体" panose="02010600030101010101" pitchFamily="2" charset="-122"/>
                <a:sym typeface="Symbol" panose="05050102010706020507" pitchFamily="18" charset="2"/>
              </a:rPr>
              <a:t>            a * (a + b) = a </a:t>
            </a:r>
            <a:r>
              <a:rPr lang="zh-CN" altLang="en-US" sz="3200" b="1" smtClean="0">
                <a:ea typeface="宋体" panose="02010600030101010101" pitchFamily="2" charset="-122"/>
                <a:sym typeface="Symbol" panose="05050102010706020507" pitchFamily="18" charset="2"/>
              </a:rPr>
              <a:t>，</a:t>
            </a:r>
          </a:p>
          <a:p>
            <a:pPr marL="0" indent="0" eaLnBrk="1" hangingPunct="1">
              <a:lnSpc>
                <a:spcPct val="125000"/>
              </a:lnSpc>
              <a:spcBef>
                <a:spcPct val="0"/>
              </a:spcBef>
              <a:buFont typeface="Wingdings" panose="05000000000000000000" pitchFamily="2" charset="2"/>
              <a:buNone/>
            </a:pPr>
            <a:r>
              <a:rPr lang="en-US" altLang="zh-CN" sz="3200" b="1" smtClean="0">
                <a:ea typeface="宋体" panose="02010600030101010101" pitchFamily="2" charset="-122"/>
                <a:sym typeface="Symbol" panose="05050102010706020507" pitchFamily="18" charset="2"/>
              </a:rPr>
              <a:t>            a + (a * b) = a</a:t>
            </a:r>
            <a:r>
              <a:rPr lang="zh-CN" altLang="en-US" sz="3200" b="1" smtClean="0">
                <a:ea typeface="宋体" panose="02010600030101010101" pitchFamily="2" charset="-122"/>
                <a:sym typeface="Symbol" panose="05050102010706020507" pitchFamily="18" charset="2"/>
              </a:rPr>
              <a:t>，</a:t>
            </a:r>
          </a:p>
          <a:p>
            <a:pPr marL="0" indent="0" eaLnBrk="1" hangingPunct="1">
              <a:lnSpc>
                <a:spcPct val="125000"/>
              </a:lnSpc>
              <a:spcBef>
                <a:spcPct val="0"/>
              </a:spcBef>
              <a:buFont typeface="Wingdings" panose="05000000000000000000" pitchFamily="2" charset="2"/>
              <a:buNone/>
            </a:pPr>
            <a:r>
              <a:rPr lang="zh-CN" altLang="en-US" sz="3200" b="1" smtClean="0">
                <a:ea typeface="宋体" panose="02010600030101010101" pitchFamily="2" charset="-122"/>
                <a:sym typeface="Symbol" panose="05050102010706020507" pitchFamily="18" charset="2"/>
              </a:rPr>
              <a:t>都成立，则称运算 * 和 </a:t>
            </a:r>
            <a:r>
              <a:rPr lang="en-US" altLang="zh-CN" sz="3200" b="1" smtClean="0">
                <a:ea typeface="宋体" panose="02010600030101010101" pitchFamily="2" charset="-122"/>
                <a:sym typeface="Symbol" panose="05050102010706020507" pitchFamily="18" charset="2"/>
              </a:rPr>
              <a:t>+ </a:t>
            </a:r>
            <a:r>
              <a:rPr lang="zh-CN" altLang="en-US" sz="3200" b="1" smtClean="0">
                <a:ea typeface="宋体" panose="02010600030101010101" pitchFamily="2" charset="-122"/>
                <a:sym typeface="Symbol" panose="05050102010706020507" pitchFamily="18" charset="2"/>
              </a:rPr>
              <a:t>满足吸收律。</a:t>
            </a:r>
            <a:endParaRPr lang="en-US" altLang="zh-CN" sz="3200" b="1" smtClean="0">
              <a:ea typeface="宋体" panose="02010600030101010101" pitchFamily="2" charset="-122"/>
              <a:sym typeface="Symbol" panose="05050102010706020507" pitchFamily="18" charset="2"/>
            </a:endParaRPr>
          </a:p>
          <a:p>
            <a:pPr marL="0" indent="0" eaLnBrk="1" hangingPunct="1">
              <a:spcBef>
                <a:spcPct val="0"/>
              </a:spcBef>
              <a:buFont typeface="Wingdings" panose="05000000000000000000" pitchFamily="2" charset="2"/>
              <a:buNone/>
            </a:pPr>
            <a:endParaRPr lang="zh-CN" altLang="en-US" sz="3200" b="1" smtClean="0">
              <a:sym typeface="Symbol" panose="05050102010706020507" pitchFamily="18" charset="2"/>
            </a:endParaRPr>
          </a:p>
          <a:p>
            <a:pPr marL="0" indent="0" eaLnBrk="1" hangingPunct="1">
              <a:spcBef>
                <a:spcPct val="0"/>
              </a:spcBef>
              <a:buFont typeface="Wingdings" panose="05000000000000000000" pitchFamily="2" charset="2"/>
              <a:buNone/>
            </a:pPr>
            <a:endParaRPr lang="zh-CN" altLang="en-US" sz="3200" b="1" smtClean="0">
              <a:sym typeface="Symbol" panose="05050102010706020507" pitchFamily="18" charset="2"/>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吸收律</a:t>
            </a:r>
          </a:p>
        </p:txBody>
      </p:sp>
      <p:sp>
        <p:nvSpPr>
          <p:cNvPr id="6656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CCCAF6A5-51CA-45C0-8FF6-0043241BAFC1}" type="slidenum">
              <a:rPr lang="en-US" altLang="ko-KR" sz="1400" smtClean="0">
                <a:latin typeface="-윤명조140" pitchFamily="18" charset="-127"/>
                <a:ea typeface="-윤명조140" pitchFamily="18" charset="-127"/>
              </a:rPr>
              <a:pPr/>
              <a:t>42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25000"/>
              </a:lnSpc>
              <a:spcBef>
                <a:spcPct val="0"/>
              </a:spcBef>
              <a:buClr>
                <a:srgbClr val="0000FF"/>
              </a:buClr>
              <a:buFont typeface="Wingdings" panose="05000000000000000000" pitchFamily="2" charset="2"/>
              <a:buChar char="Ø"/>
              <a:defRPr/>
            </a:pPr>
            <a:r>
              <a:rPr lang="zh-CN" altLang="en-US" sz="3200" b="1" dirty="0" smtClean="0">
                <a:solidFill>
                  <a:srgbClr val="0000FF"/>
                </a:solidFill>
                <a:cs typeface="+mn-cs"/>
              </a:rPr>
              <a:t>例</a:t>
            </a:r>
            <a:r>
              <a:rPr lang="zh-CN" altLang="en-US" sz="3000" b="1" dirty="0" smtClean="0">
                <a:solidFill>
                  <a:srgbClr val="0000FF"/>
                </a:solidFill>
                <a:cs typeface="+mn-cs"/>
              </a:rPr>
              <a:t>：</a:t>
            </a:r>
            <a:r>
              <a:rPr lang="zh-CN" altLang="en-US" sz="3000" b="1" dirty="0" smtClean="0">
                <a:ea typeface="宋体" pitchFamily="2" charset="-122"/>
                <a:cs typeface="+mn-cs"/>
              </a:rPr>
              <a:t>定义自然数集合</a:t>
            </a:r>
            <a:r>
              <a:rPr lang="en-US" altLang="zh-CN" sz="3000" b="1" dirty="0" smtClean="0">
                <a:ea typeface="宋体" pitchFamily="2" charset="-122"/>
                <a:cs typeface="+mn-cs"/>
              </a:rPr>
              <a:t>N</a:t>
            </a:r>
            <a:r>
              <a:rPr lang="zh-CN" altLang="en-US" sz="3000" b="1" dirty="0" smtClean="0">
                <a:ea typeface="宋体" pitchFamily="2" charset="-122"/>
                <a:cs typeface="+mn-cs"/>
              </a:rPr>
              <a:t>上的运算* 和 </a:t>
            </a:r>
            <a:r>
              <a:rPr lang="en-US" altLang="zh-CN" sz="3000" b="1" dirty="0" smtClean="0">
                <a:ea typeface="宋体" pitchFamily="2" charset="-122"/>
                <a:cs typeface="+mn-cs"/>
              </a:rPr>
              <a:t>+ </a:t>
            </a:r>
            <a:r>
              <a:rPr lang="zh-CN" altLang="en-US" sz="3000" b="1" dirty="0" smtClean="0">
                <a:ea typeface="宋体" pitchFamily="2" charset="-122"/>
                <a:cs typeface="+mn-cs"/>
              </a:rPr>
              <a:t>如下：对于任意</a:t>
            </a:r>
            <a:r>
              <a:rPr lang="en-US" altLang="zh-CN" sz="3000" b="1" dirty="0" smtClean="0">
                <a:ea typeface="宋体" pitchFamily="2" charset="-122"/>
                <a:cs typeface="+mn-cs"/>
              </a:rPr>
              <a:t>a</a:t>
            </a:r>
            <a:r>
              <a:rPr lang="zh-CN" altLang="en-US" sz="3000" b="1" dirty="0" smtClean="0">
                <a:ea typeface="宋体" pitchFamily="2" charset="-122"/>
                <a:cs typeface="+mn-cs"/>
              </a:rPr>
              <a:t>，</a:t>
            </a:r>
            <a:r>
              <a:rPr lang="en-US" altLang="zh-CN" sz="3000" b="1" dirty="0" err="1" smtClean="0">
                <a:ea typeface="宋体" pitchFamily="2" charset="-122"/>
                <a:cs typeface="+mn-cs"/>
              </a:rPr>
              <a:t>b∈N</a:t>
            </a:r>
            <a:r>
              <a:rPr lang="en-US" altLang="zh-CN" sz="3000" b="1" dirty="0" smtClean="0">
                <a:ea typeface="宋体" pitchFamily="2" charset="-122"/>
                <a:cs typeface="+mn-cs"/>
              </a:rPr>
              <a:t> </a:t>
            </a:r>
            <a:r>
              <a:rPr lang="zh-CN" altLang="en-US" sz="3000" b="1" dirty="0" smtClean="0">
                <a:ea typeface="宋体" pitchFamily="2" charset="-122"/>
                <a:cs typeface="+mn-cs"/>
              </a:rPr>
              <a:t>，有 </a:t>
            </a:r>
            <a:r>
              <a:rPr lang="en-US" altLang="zh-CN" sz="3000" b="1" dirty="0" smtClean="0">
                <a:ea typeface="宋体" pitchFamily="2" charset="-122"/>
                <a:cs typeface="+mn-cs"/>
              </a:rPr>
              <a:t>a * b=max{a, b},   a + b=min{a, b}</a:t>
            </a:r>
            <a:r>
              <a:rPr lang="zh-CN" altLang="en-US" sz="3000" b="1" dirty="0" smtClean="0">
                <a:ea typeface="宋体" pitchFamily="2" charset="-122"/>
                <a:cs typeface="+mn-cs"/>
              </a:rPr>
              <a:t>，则* 和 </a:t>
            </a:r>
            <a:r>
              <a:rPr lang="en-US" altLang="zh-CN" sz="3000" b="1" dirty="0" smtClean="0">
                <a:ea typeface="宋体" pitchFamily="2" charset="-122"/>
                <a:cs typeface="+mn-cs"/>
              </a:rPr>
              <a:t>+</a:t>
            </a:r>
            <a:r>
              <a:rPr lang="zh-CN" altLang="en-US" sz="3000" b="1" dirty="0" smtClean="0">
                <a:ea typeface="宋体" pitchFamily="2" charset="-122"/>
                <a:cs typeface="+mn-cs"/>
              </a:rPr>
              <a:t>是</a:t>
            </a:r>
            <a:r>
              <a:rPr lang="en-US" altLang="zh-CN" sz="3000" b="1" dirty="0" smtClean="0">
                <a:ea typeface="宋体" pitchFamily="2" charset="-122"/>
                <a:cs typeface="+mn-cs"/>
              </a:rPr>
              <a:t>N</a:t>
            </a:r>
            <a:r>
              <a:rPr lang="zh-CN" altLang="en-US" sz="3000" b="1" dirty="0" smtClean="0">
                <a:ea typeface="宋体" pitchFamily="2" charset="-122"/>
                <a:cs typeface="+mn-cs"/>
              </a:rPr>
              <a:t>上的二元代数运算，是否满足吸收律？</a:t>
            </a:r>
            <a:endParaRPr lang="en-US" altLang="zh-CN" sz="3000" b="1" dirty="0" smtClean="0">
              <a:ea typeface="宋体" pitchFamily="2" charset="-122"/>
              <a:cs typeface="+mn-cs"/>
            </a:endParaRPr>
          </a:p>
          <a:p>
            <a:pPr marL="0" indent="0">
              <a:lnSpc>
                <a:spcPct val="125000"/>
              </a:lnSpc>
              <a:spcBef>
                <a:spcPct val="0"/>
              </a:spcBef>
              <a:buClr>
                <a:srgbClr val="0000FF"/>
              </a:buClr>
              <a:buFont typeface="Wingdings" panose="05000000000000000000" pitchFamily="2" charset="2"/>
              <a:buChar char="Ø"/>
              <a:defRPr/>
            </a:pPr>
            <a:r>
              <a:rPr lang="zh-CN" altLang="en-US" sz="3000" b="1" dirty="0" smtClean="0">
                <a:solidFill>
                  <a:srgbClr val="0000FF"/>
                </a:solidFill>
                <a:latin typeface="+mn-ea"/>
                <a:cs typeface="+mn-cs"/>
              </a:rPr>
              <a:t>答：</a:t>
            </a:r>
            <a:r>
              <a:rPr lang="zh-CN" altLang="en-US" sz="3000" b="1" dirty="0" smtClean="0">
                <a:ea typeface="宋体" pitchFamily="2" charset="-122"/>
                <a:cs typeface="+mn-cs"/>
              </a:rPr>
              <a:t> 满足</a:t>
            </a:r>
          </a:p>
          <a:p>
            <a:pPr marL="0" indent="0">
              <a:lnSpc>
                <a:spcPct val="125000"/>
              </a:lnSpc>
              <a:spcBef>
                <a:spcPct val="0"/>
              </a:spcBef>
              <a:buClr>
                <a:schemeClr val="tx2"/>
              </a:buClr>
              <a:buFont typeface="Wingdings" panose="05000000000000000000" pitchFamily="2" charset="2"/>
              <a:buNone/>
              <a:defRPr/>
            </a:pPr>
            <a:r>
              <a:rPr lang="zh-CN" altLang="en-US" sz="3000" b="1" dirty="0" smtClean="0">
                <a:ea typeface="宋体" pitchFamily="2" charset="-122"/>
                <a:cs typeface="+mn-cs"/>
              </a:rPr>
              <a:t>  </a:t>
            </a:r>
            <a:r>
              <a:rPr lang="en-US" altLang="zh-CN" sz="3000" b="1" dirty="0" smtClean="0">
                <a:ea typeface="宋体" pitchFamily="2" charset="-122"/>
                <a:cs typeface="+mn-cs"/>
              </a:rPr>
              <a:t>a*(a + b)=max{a</a:t>
            </a:r>
            <a:r>
              <a:rPr lang="zh-CN" altLang="en-US" sz="3000" b="1" dirty="0" smtClean="0">
                <a:ea typeface="宋体" pitchFamily="2" charset="-122"/>
                <a:cs typeface="+mn-cs"/>
              </a:rPr>
              <a:t>，</a:t>
            </a:r>
            <a:r>
              <a:rPr lang="en-US" altLang="zh-CN" sz="3000" b="1" dirty="0" smtClean="0">
                <a:ea typeface="宋体" pitchFamily="2" charset="-122"/>
                <a:cs typeface="+mn-cs"/>
              </a:rPr>
              <a:t>min{</a:t>
            </a:r>
            <a:r>
              <a:rPr lang="en-US" altLang="zh-CN" sz="3000" b="1" dirty="0" err="1" smtClean="0">
                <a:ea typeface="宋体" pitchFamily="2" charset="-122"/>
                <a:cs typeface="+mn-cs"/>
              </a:rPr>
              <a:t>a,b</a:t>
            </a:r>
            <a:r>
              <a:rPr lang="en-US" altLang="zh-CN" sz="3000" b="1" dirty="0" smtClean="0">
                <a:ea typeface="宋体" pitchFamily="2" charset="-122"/>
                <a:cs typeface="+mn-cs"/>
              </a:rPr>
              <a:t>}}=a,</a:t>
            </a:r>
          </a:p>
          <a:p>
            <a:pPr marL="0" indent="0">
              <a:lnSpc>
                <a:spcPct val="125000"/>
              </a:lnSpc>
              <a:spcBef>
                <a:spcPct val="0"/>
              </a:spcBef>
              <a:buClr>
                <a:schemeClr val="tx2"/>
              </a:buClr>
              <a:buFont typeface="Wingdings" panose="05000000000000000000" pitchFamily="2" charset="2"/>
              <a:buNone/>
              <a:defRPr/>
            </a:pPr>
            <a:r>
              <a:rPr lang="en-US" altLang="zh-CN" sz="3000" b="1" dirty="0" smtClean="0">
                <a:ea typeface="宋体" pitchFamily="2" charset="-122"/>
                <a:cs typeface="+mn-cs"/>
              </a:rPr>
              <a:t>  a + (a * b)</a:t>
            </a:r>
            <a:r>
              <a:rPr lang="zh-CN" altLang="en-US" sz="3000" b="1" dirty="0" smtClean="0">
                <a:ea typeface="宋体" pitchFamily="2" charset="-122"/>
                <a:cs typeface="+mn-cs"/>
              </a:rPr>
              <a:t> </a:t>
            </a:r>
            <a:r>
              <a:rPr lang="en-US" altLang="zh-CN" sz="3000" b="1" dirty="0" smtClean="0">
                <a:ea typeface="宋体" pitchFamily="2" charset="-122"/>
                <a:cs typeface="+mn-cs"/>
              </a:rPr>
              <a:t>= min{a</a:t>
            </a:r>
            <a:r>
              <a:rPr lang="zh-CN" altLang="en-US" sz="3000" b="1" dirty="0" smtClean="0">
                <a:ea typeface="宋体" pitchFamily="2" charset="-122"/>
                <a:cs typeface="+mn-cs"/>
              </a:rPr>
              <a:t>，</a:t>
            </a:r>
            <a:r>
              <a:rPr lang="en-US" altLang="zh-CN" sz="3000" b="1" dirty="0" smtClean="0">
                <a:ea typeface="宋体" pitchFamily="2" charset="-122"/>
                <a:cs typeface="+mn-cs"/>
              </a:rPr>
              <a:t>max{</a:t>
            </a:r>
            <a:r>
              <a:rPr lang="en-US" altLang="zh-CN" sz="3000" b="1" dirty="0" err="1" smtClean="0">
                <a:ea typeface="宋体" pitchFamily="2" charset="-122"/>
                <a:cs typeface="+mn-cs"/>
              </a:rPr>
              <a:t>a,b</a:t>
            </a:r>
            <a:r>
              <a:rPr lang="en-US" altLang="zh-CN" sz="3000" b="1" dirty="0" smtClean="0">
                <a:ea typeface="宋体" pitchFamily="2" charset="-122"/>
                <a:cs typeface="+mn-cs"/>
              </a:rPr>
              <a:t>}}=a.</a:t>
            </a:r>
          </a:p>
          <a:p>
            <a:pPr marL="0" indent="0">
              <a:defRPr/>
            </a:pPr>
            <a:endParaRPr lang="zh-CN" altLang="en-US" dirty="0" smtClean="0">
              <a:cs typeface="+mn-cs"/>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吸收律</a:t>
            </a:r>
          </a:p>
        </p:txBody>
      </p:sp>
      <p:sp>
        <p:nvSpPr>
          <p:cNvPr id="675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FC44332-C783-4A64-912B-2F9110D06644}" type="slidenum">
              <a:rPr lang="en-US" altLang="ko-KR" sz="1400" smtClean="0">
                <a:latin typeface="-윤명조140" pitchFamily="18" charset="-127"/>
                <a:ea typeface="-윤명조140" pitchFamily="18" charset="-127"/>
              </a:rPr>
              <a:pPr/>
              <a:t>43</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p:txBody>
          <a:bodyPr/>
          <a:lstStyle/>
          <a:p>
            <a:pPr eaLnBrk="1" hangingPunct="1">
              <a:lnSpc>
                <a:spcPct val="125000"/>
              </a:lnSpc>
              <a:spcBef>
                <a:spcPct val="0"/>
              </a:spcBef>
              <a:buFont typeface="Wingdings" panose="05000000000000000000" pitchFamily="2" charset="2"/>
              <a:buNone/>
            </a:pPr>
            <a:r>
              <a:rPr lang="zh-CN" altLang="en-US" sz="3200" b="1" dirty="0" smtClean="0">
                <a:solidFill>
                  <a:srgbClr val="0000FF"/>
                </a:solidFill>
                <a:latin typeface="+mn-ea"/>
                <a:sym typeface="Symbol" panose="05050102010706020507" pitchFamily="18" charset="2"/>
              </a:rPr>
              <a:t>定义</a:t>
            </a:r>
            <a:r>
              <a:rPr lang="en-US" altLang="zh-CN" sz="3200" b="1" dirty="0" smtClean="0">
                <a:solidFill>
                  <a:srgbClr val="0000FF"/>
                </a:solidFill>
                <a:ea typeface="宋体" panose="02010600030101010101" pitchFamily="2" charset="-122"/>
                <a:sym typeface="Symbol" panose="05050102010706020507" pitchFamily="18" charset="2"/>
              </a:rPr>
              <a:t>6.1.7   </a:t>
            </a:r>
            <a:r>
              <a:rPr lang="zh-CN" altLang="en-US" sz="3200" b="1" dirty="0" smtClean="0">
                <a:ea typeface="宋体" panose="02010600030101010101" pitchFamily="2" charset="-122"/>
                <a:sym typeface="Symbol" panose="05050102010706020507" pitchFamily="18" charset="2"/>
              </a:rPr>
              <a:t>设 * 是集合</a:t>
            </a:r>
            <a:r>
              <a:rPr lang="en-US" altLang="zh-CN" sz="3200" b="1" dirty="0" smtClean="0">
                <a:ea typeface="宋体" panose="02010600030101010101" pitchFamily="2" charset="-122"/>
                <a:sym typeface="Symbol" panose="05050102010706020507" pitchFamily="18" charset="2"/>
              </a:rPr>
              <a:t>S</a:t>
            </a:r>
            <a:r>
              <a:rPr lang="zh-CN" altLang="en-US" sz="3200" b="1" dirty="0" smtClean="0">
                <a:ea typeface="宋体" panose="02010600030101010101" pitchFamily="2" charset="-122"/>
                <a:sym typeface="Symbol" panose="05050102010706020507" pitchFamily="18" charset="2"/>
              </a:rPr>
              <a:t>上的二元代数运算</a:t>
            </a:r>
            <a:r>
              <a:rPr lang="en-US" altLang="zh-CN" sz="3200" b="1" dirty="0" smtClean="0">
                <a:ea typeface="宋体" panose="02010600030101010101" pitchFamily="2" charset="-122"/>
                <a:sym typeface="Symbol" panose="05050102010706020507" pitchFamily="18" charset="2"/>
              </a:rPr>
              <a:t>,</a:t>
            </a:r>
            <a:r>
              <a:rPr lang="zh-CN" altLang="en-US" sz="3200" b="1" dirty="0" smtClean="0">
                <a:ea typeface="宋体" panose="02010600030101010101" pitchFamily="2" charset="-122"/>
                <a:sym typeface="Symbol" panose="05050102010706020507" pitchFamily="18" charset="2"/>
              </a:rPr>
              <a:t>如果对于</a:t>
            </a:r>
            <a:r>
              <a:rPr lang="en-US" altLang="zh-CN" sz="3200" b="1" dirty="0" smtClean="0">
                <a:ea typeface="宋体" panose="02010600030101010101" pitchFamily="2" charset="-122"/>
                <a:sym typeface="Symbol" panose="05050102010706020507" pitchFamily="18" charset="2"/>
              </a:rPr>
              <a:t>S</a:t>
            </a:r>
            <a:r>
              <a:rPr lang="zh-CN" altLang="en-US" sz="3200" b="1" dirty="0" smtClean="0">
                <a:ea typeface="宋体" panose="02010600030101010101" pitchFamily="2" charset="-122"/>
                <a:sym typeface="Symbol" panose="05050102010706020507" pitchFamily="18" charset="2"/>
              </a:rPr>
              <a:t>中任意三个元素</a:t>
            </a:r>
            <a:r>
              <a:rPr lang="en-US" altLang="zh-CN" sz="3200" b="1" dirty="0" smtClean="0">
                <a:ea typeface="宋体" panose="02010600030101010101" pitchFamily="2" charset="-122"/>
                <a:sym typeface="Symbol" panose="05050102010706020507" pitchFamily="18" charset="2"/>
              </a:rPr>
              <a:t>a, b, c,</a:t>
            </a:r>
          </a:p>
          <a:p>
            <a:pPr eaLnBrk="1" hangingPunct="1">
              <a:lnSpc>
                <a:spcPct val="125000"/>
              </a:lnSpc>
              <a:spcBef>
                <a:spcPct val="0"/>
              </a:spcBef>
              <a:buFont typeface="Wingdings" panose="05000000000000000000" pitchFamily="2" charset="2"/>
              <a:buNone/>
            </a:pPr>
            <a:r>
              <a:rPr lang="zh-CN" altLang="en-US" sz="3200" b="1" dirty="0" smtClean="0">
                <a:ea typeface="宋体" panose="02010600030101010101" pitchFamily="2" charset="-122"/>
                <a:sym typeface="Symbol" panose="05050102010706020507" pitchFamily="18" charset="2"/>
              </a:rPr>
              <a:t>（</a:t>
            </a:r>
            <a:r>
              <a:rPr lang="en-US" altLang="zh-CN" sz="3200" b="1" dirty="0" smtClean="0">
                <a:ea typeface="宋体" panose="02010600030101010101" pitchFamily="2" charset="-122"/>
                <a:sym typeface="Symbol" panose="05050102010706020507" pitchFamily="18" charset="2"/>
              </a:rPr>
              <a:t>1</a:t>
            </a:r>
            <a:r>
              <a:rPr lang="zh-CN" altLang="en-US" sz="3200" b="1" dirty="0" smtClean="0">
                <a:ea typeface="宋体" panose="02010600030101010101" pitchFamily="2" charset="-122"/>
                <a:sym typeface="Symbol" panose="05050102010706020507" pitchFamily="18" charset="2"/>
              </a:rPr>
              <a:t>）若 </a:t>
            </a:r>
            <a:r>
              <a:rPr lang="en-US" altLang="zh-CN" sz="3200" b="1" dirty="0" smtClean="0">
                <a:ea typeface="宋体" panose="02010600030101010101" pitchFamily="2" charset="-122"/>
                <a:sym typeface="Symbol" panose="05050102010706020507" pitchFamily="18" charset="2"/>
              </a:rPr>
              <a:t>a * b = a * c</a:t>
            </a:r>
            <a:r>
              <a:rPr lang="zh-CN" altLang="en-US" sz="3200" b="1" dirty="0" smtClean="0">
                <a:ea typeface="宋体" panose="02010600030101010101" pitchFamily="2" charset="-122"/>
                <a:sym typeface="Symbol" panose="05050102010706020507" pitchFamily="18" charset="2"/>
              </a:rPr>
              <a:t>，则</a:t>
            </a:r>
            <a:r>
              <a:rPr lang="en-US" altLang="zh-CN" sz="3200" b="1" dirty="0" smtClean="0">
                <a:ea typeface="宋体" panose="02010600030101010101" pitchFamily="2" charset="-122"/>
                <a:sym typeface="Symbol" panose="05050102010706020507" pitchFamily="18" charset="2"/>
              </a:rPr>
              <a:t>b = c</a:t>
            </a:r>
            <a:r>
              <a:rPr lang="zh-CN" altLang="en-US" sz="3200" b="1" dirty="0" smtClean="0">
                <a:ea typeface="宋体" panose="02010600030101010101" pitchFamily="2" charset="-122"/>
                <a:sym typeface="Symbol" panose="05050102010706020507" pitchFamily="18" charset="2"/>
              </a:rPr>
              <a:t>，</a:t>
            </a:r>
          </a:p>
          <a:p>
            <a:pPr eaLnBrk="1" hangingPunct="1">
              <a:lnSpc>
                <a:spcPct val="125000"/>
              </a:lnSpc>
              <a:spcBef>
                <a:spcPct val="0"/>
              </a:spcBef>
              <a:buFont typeface="Wingdings" panose="05000000000000000000" pitchFamily="2" charset="2"/>
              <a:buNone/>
            </a:pPr>
            <a:r>
              <a:rPr lang="zh-CN" altLang="en-US" sz="3200" b="1" dirty="0" smtClean="0">
                <a:ea typeface="宋体" panose="02010600030101010101" pitchFamily="2" charset="-122"/>
                <a:sym typeface="Symbol" panose="05050102010706020507" pitchFamily="18" charset="2"/>
              </a:rPr>
              <a:t>（</a:t>
            </a:r>
            <a:r>
              <a:rPr lang="en-US" altLang="zh-CN" sz="3200" b="1" dirty="0" smtClean="0">
                <a:ea typeface="宋体" panose="02010600030101010101" pitchFamily="2" charset="-122"/>
                <a:sym typeface="Symbol" panose="05050102010706020507" pitchFamily="18" charset="2"/>
              </a:rPr>
              <a:t>2</a:t>
            </a:r>
            <a:r>
              <a:rPr lang="zh-CN" altLang="en-US" sz="3200" b="1" dirty="0" smtClean="0">
                <a:ea typeface="宋体" panose="02010600030101010101" pitchFamily="2" charset="-122"/>
                <a:sym typeface="Symbol" panose="05050102010706020507" pitchFamily="18" charset="2"/>
              </a:rPr>
              <a:t>）若 </a:t>
            </a:r>
            <a:r>
              <a:rPr lang="en-US" altLang="zh-CN" sz="3200" b="1" dirty="0" smtClean="0">
                <a:ea typeface="宋体" panose="02010600030101010101" pitchFamily="2" charset="-122"/>
                <a:sym typeface="Symbol" panose="05050102010706020507" pitchFamily="18" charset="2"/>
              </a:rPr>
              <a:t>b * a = c * a</a:t>
            </a:r>
            <a:r>
              <a:rPr lang="zh-CN" altLang="en-US" sz="3200" b="1" dirty="0" smtClean="0">
                <a:ea typeface="宋体" panose="02010600030101010101" pitchFamily="2" charset="-122"/>
                <a:sym typeface="Symbol" panose="05050102010706020507" pitchFamily="18" charset="2"/>
              </a:rPr>
              <a:t>，则</a:t>
            </a:r>
            <a:r>
              <a:rPr lang="en-US" altLang="zh-CN" sz="3200" b="1" dirty="0" smtClean="0">
                <a:ea typeface="宋体" panose="02010600030101010101" pitchFamily="2" charset="-122"/>
                <a:sym typeface="Symbol" panose="05050102010706020507" pitchFamily="18" charset="2"/>
              </a:rPr>
              <a:t>b = c</a:t>
            </a:r>
            <a:r>
              <a:rPr lang="zh-CN" altLang="en-US" sz="3200" b="1" dirty="0" smtClean="0">
                <a:ea typeface="宋体" panose="02010600030101010101" pitchFamily="2" charset="-122"/>
                <a:sym typeface="Symbol" panose="05050102010706020507" pitchFamily="18" charset="2"/>
              </a:rPr>
              <a:t>，</a:t>
            </a:r>
          </a:p>
          <a:p>
            <a:pPr eaLnBrk="1" hangingPunct="1">
              <a:lnSpc>
                <a:spcPct val="125000"/>
              </a:lnSpc>
              <a:spcBef>
                <a:spcPct val="0"/>
              </a:spcBef>
              <a:buFont typeface="Wingdings" panose="05000000000000000000" pitchFamily="2" charset="2"/>
              <a:buNone/>
            </a:pPr>
            <a:r>
              <a:rPr lang="zh-CN" altLang="en-US" sz="3200" b="1" dirty="0" smtClean="0">
                <a:ea typeface="宋体" panose="02010600030101010101" pitchFamily="2" charset="-122"/>
                <a:sym typeface="Symbol" panose="05050102010706020507" pitchFamily="18" charset="2"/>
              </a:rPr>
              <a:t>就称 * 满足消去律。</a:t>
            </a:r>
          </a:p>
          <a:p>
            <a:pPr eaLnBrk="1" hangingPunct="1">
              <a:lnSpc>
                <a:spcPct val="125000"/>
              </a:lnSpc>
            </a:pPr>
            <a:endParaRPr lang="zh-CN" altLang="en-US" sz="3200" dirty="0" smtClean="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消去律</a:t>
            </a:r>
          </a:p>
        </p:txBody>
      </p:sp>
      <p:sp>
        <p:nvSpPr>
          <p:cNvPr id="686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23FF0F1-DF65-4876-A471-E29BF329CB46}" type="slidenum">
              <a:rPr lang="en-US" altLang="ko-KR" sz="1400" smtClean="0">
                <a:latin typeface="-윤명조140" pitchFamily="18" charset="-127"/>
                <a:ea typeface="-윤명조140" pitchFamily="18" charset="-127"/>
              </a:rPr>
              <a:pPr/>
              <a:t>44</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555625" y="1222375"/>
            <a:ext cx="8301038" cy="5159375"/>
          </a:xfrm>
        </p:spPr>
        <p:txBody>
          <a:bodyPr/>
          <a:lstStyle/>
          <a:p>
            <a:pPr>
              <a:lnSpc>
                <a:spcPct val="150000"/>
              </a:lnSpc>
              <a:spcBef>
                <a:spcPct val="0"/>
              </a:spcBef>
              <a:buClr>
                <a:schemeClr val="tx2"/>
              </a:buClr>
              <a:buFont typeface="Wingdings" panose="05000000000000000000" pitchFamily="2" charset="2"/>
              <a:buChar char="Ø"/>
            </a:pPr>
            <a:r>
              <a:rPr lang="zh-CN" altLang="en-US" sz="3000" b="1" dirty="0" smtClean="0">
                <a:solidFill>
                  <a:schemeClr val="tx2"/>
                </a:solidFill>
                <a:ea typeface="宋体" panose="02010600030101010101" pitchFamily="2" charset="-122"/>
              </a:rPr>
              <a:t>例</a:t>
            </a:r>
            <a:r>
              <a:rPr lang="en-US" altLang="zh-CN" sz="3000" b="1" dirty="0" smtClean="0">
                <a:solidFill>
                  <a:schemeClr val="tx2"/>
                </a:solidFill>
                <a:ea typeface="宋体" panose="02010600030101010101" pitchFamily="2" charset="-122"/>
              </a:rPr>
              <a:t>.</a:t>
            </a:r>
            <a:r>
              <a:rPr lang="en-US" altLang="zh-CN" sz="3000" b="1" dirty="0" smtClean="0">
                <a:ea typeface="宋体" panose="02010600030101010101" pitchFamily="2" charset="-122"/>
              </a:rPr>
              <a:t> n</a:t>
            </a:r>
            <a:r>
              <a:rPr lang="zh-CN" altLang="en-US" sz="3000" b="1" dirty="0" smtClean="0">
                <a:ea typeface="宋体" panose="02010600030101010101" pitchFamily="2" charset="-122"/>
              </a:rPr>
              <a:t>阶实矩阵集合上的加法满足消去律，但乘法不满足消去律</a:t>
            </a:r>
            <a:r>
              <a:rPr lang="en-US" altLang="zh-CN" sz="3000" b="1" dirty="0" smtClean="0">
                <a:ea typeface="宋体" panose="02010600030101010101" pitchFamily="2" charset="-122"/>
              </a:rPr>
              <a:t>.</a:t>
            </a:r>
            <a:r>
              <a:rPr lang="zh-CN" altLang="en-US" sz="3000" b="1" dirty="0" smtClean="0">
                <a:ea typeface="宋体" panose="02010600030101010101" pitchFamily="2" charset="-122"/>
              </a:rPr>
              <a:t>因为</a:t>
            </a:r>
          </a:p>
          <a:p>
            <a:pPr>
              <a:lnSpc>
                <a:spcPct val="150000"/>
              </a:lnSpc>
              <a:spcBef>
                <a:spcPct val="0"/>
              </a:spcBef>
              <a:buClr>
                <a:schemeClr val="tx2"/>
              </a:buClr>
              <a:buFont typeface="Wingdings" panose="05000000000000000000" pitchFamily="2" charset="2"/>
              <a:buChar char="Ø"/>
            </a:pPr>
            <a:endParaRPr lang="zh-CN" altLang="en-US" b="1" dirty="0" smtClean="0">
              <a:latin typeface="宋体" panose="02010600030101010101" pitchFamily="2" charset="-122"/>
            </a:endParaRPr>
          </a:p>
          <a:p>
            <a:pPr>
              <a:lnSpc>
                <a:spcPct val="150000"/>
              </a:lnSpc>
              <a:spcBef>
                <a:spcPct val="0"/>
              </a:spcBef>
              <a:buClr>
                <a:schemeClr val="tx2"/>
              </a:buClr>
              <a:buFont typeface="Wingdings" panose="05000000000000000000" pitchFamily="2" charset="2"/>
              <a:buNone/>
            </a:pPr>
            <a:endParaRPr lang="zh-CN" altLang="en-US" b="1" dirty="0" smtClean="0">
              <a:latin typeface="宋体" panose="02010600030101010101" pitchFamily="2" charset="-122"/>
            </a:endParaRPr>
          </a:p>
          <a:p>
            <a:pPr>
              <a:lnSpc>
                <a:spcPct val="150000"/>
              </a:lnSpc>
              <a:spcBef>
                <a:spcPct val="0"/>
              </a:spcBef>
              <a:buClr>
                <a:schemeClr val="tx2"/>
              </a:buClr>
              <a:buFont typeface="Wingdings" panose="05000000000000000000" pitchFamily="2" charset="2"/>
              <a:buNone/>
            </a:pPr>
            <a:r>
              <a:rPr lang="zh-CN" altLang="en-US" b="1" dirty="0" smtClean="0">
                <a:latin typeface="宋体" panose="02010600030101010101" pitchFamily="2" charset="-122"/>
              </a:rPr>
              <a:t>  </a:t>
            </a:r>
            <a:r>
              <a:rPr lang="zh-CN" altLang="en-US" sz="2800" b="1" dirty="0" smtClean="0">
                <a:latin typeface="宋体" panose="02010600030101010101" pitchFamily="2" charset="-122"/>
                <a:ea typeface="宋体" panose="02010600030101010101" pitchFamily="2" charset="-122"/>
              </a:rPr>
              <a:t>但</a:t>
            </a:r>
            <a:endParaRPr lang="en-US" altLang="zh-CN" sz="2800" b="1" dirty="0" smtClean="0">
              <a:latin typeface="宋体" panose="02010600030101010101" pitchFamily="2" charset="-122"/>
              <a:ea typeface="宋体" panose="02010600030101010101" pitchFamily="2" charset="-122"/>
            </a:endParaRPr>
          </a:p>
          <a:p>
            <a:pPr>
              <a:lnSpc>
                <a:spcPct val="150000"/>
              </a:lnSpc>
              <a:spcBef>
                <a:spcPct val="0"/>
              </a:spcBef>
              <a:buClr>
                <a:schemeClr val="tx2"/>
              </a:buClr>
              <a:buFont typeface="Wingdings" panose="05000000000000000000" pitchFamily="2" charset="2"/>
              <a:buNone/>
            </a:pPr>
            <a:endParaRPr lang="en-US" altLang="zh-CN" b="1" dirty="0" smtClean="0">
              <a:latin typeface="宋体" panose="02010600030101010101" pitchFamily="2" charset="-122"/>
            </a:endParaRPr>
          </a:p>
          <a:p>
            <a:pPr>
              <a:lnSpc>
                <a:spcPct val="150000"/>
              </a:lnSpc>
              <a:spcBef>
                <a:spcPct val="0"/>
              </a:spcBef>
              <a:buClr>
                <a:schemeClr val="tx2"/>
              </a:buClr>
              <a:buFont typeface="Wingdings" panose="05000000000000000000" pitchFamily="2" charset="2"/>
              <a:buNone/>
            </a:pPr>
            <a:r>
              <a:rPr lang="zh-CN" altLang="en-US" sz="3000" b="1" dirty="0" smtClean="0">
                <a:latin typeface="楷体" panose="02010609060101010101" pitchFamily="49" charset="-122"/>
                <a:ea typeface="楷体" panose="02010609060101010101" pitchFamily="49" charset="-122"/>
              </a:rPr>
              <a:t>问：整数集合</a:t>
            </a:r>
            <a:r>
              <a:rPr lang="en-US" altLang="zh-CN" sz="3000" b="1" dirty="0" smtClean="0">
                <a:latin typeface="楷体" panose="02010609060101010101" pitchFamily="49" charset="-122"/>
                <a:ea typeface="楷体" panose="02010609060101010101" pitchFamily="49" charset="-122"/>
              </a:rPr>
              <a:t>Z</a:t>
            </a:r>
            <a:r>
              <a:rPr lang="zh-CN" altLang="en-US" sz="3000" b="1" dirty="0" smtClean="0">
                <a:latin typeface="楷体" panose="02010609060101010101" pitchFamily="49" charset="-122"/>
                <a:ea typeface="楷体" panose="02010609060101010101" pitchFamily="49" charset="-122"/>
              </a:rPr>
              <a:t>上的乘法是否满足消去律？                  非零整数集合</a:t>
            </a:r>
            <a:r>
              <a:rPr lang="en-US" altLang="zh-CN" sz="3000" b="1" dirty="0" smtClean="0">
                <a:latin typeface="楷体" panose="02010609060101010101" pitchFamily="49" charset="-122"/>
                <a:ea typeface="楷体" panose="02010609060101010101" pitchFamily="49" charset="-122"/>
              </a:rPr>
              <a:t>Z</a:t>
            </a:r>
            <a:r>
              <a:rPr lang="en-US" altLang="zh-CN" sz="3000" b="1" baseline="30000" dirty="0" smtClean="0">
                <a:solidFill>
                  <a:srgbClr val="000099"/>
                </a:solidFill>
                <a:latin typeface="宋体" panose="02010600030101010101" pitchFamily="2" charset="-122"/>
                <a:ea typeface="宋体" panose="02010600030101010101" pitchFamily="2" charset="-122"/>
              </a:rPr>
              <a:t>*</a:t>
            </a:r>
            <a:r>
              <a:rPr lang="zh-CN" altLang="en-US" sz="3000" b="1" dirty="0" smtClean="0">
                <a:latin typeface="楷体" panose="02010609060101010101" pitchFamily="49" charset="-122"/>
                <a:ea typeface="楷体" panose="02010609060101010101" pitchFamily="49" charset="-122"/>
              </a:rPr>
              <a:t>的乘法是否满足消去律？ </a:t>
            </a:r>
            <a:endParaRPr lang="en-US" altLang="zh-CN" sz="3000" b="1" dirty="0" smtClean="0">
              <a:latin typeface="楷体" panose="02010609060101010101" pitchFamily="49" charset="-122"/>
              <a:ea typeface="楷体" panose="02010609060101010101" pitchFamily="49" charset="-122"/>
            </a:endParaRPr>
          </a:p>
          <a:p>
            <a:pPr>
              <a:lnSpc>
                <a:spcPct val="150000"/>
              </a:lnSpc>
              <a:spcBef>
                <a:spcPct val="0"/>
              </a:spcBef>
              <a:buClr>
                <a:schemeClr val="tx2"/>
              </a:buClr>
              <a:buFont typeface="Wingdings" panose="05000000000000000000" pitchFamily="2" charset="2"/>
              <a:buNone/>
            </a:pPr>
            <a:endParaRPr lang="en-US" altLang="zh-CN" b="1" dirty="0" smtClean="0">
              <a:latin typeface="宋体" panose="02010600030101010101" pitchFamily="2" charset="-122"/>
            </a:endParaRPr>
          </a:p>
          <a:p>
            <a:pPr>
              <a:lnSpc>
                <a:spcPct val="150000"/>
              </a:lnSpc>
              <a:spcBef>
                <a:spcPct val="0"/>
              </a:spcBef>
              <a:buClr>
                <a:schemeClr val="tx2"/>
              </a:buClr>
              <a:buFont typeface="Wingdings" panose="05000000000000000000" pitchFamily="2" charset="2"/>
              <a:buNone/>
            </a:pPr>
            <a:endParaRPr lang="zh-CN" altLang="en-US" dirty="0" smtClean="0"/>
          </a:p>
        </p:txBody>
      </p:sp>
      <p:graphicFrame>
        <p:nvGraphicFramePr>
          <p:cNvPr id="69635" name="Object 2"/>
          <p:cNvGraphicFramePr>
            <a:graphicFrameLocks noChangeAspect="1"/>
          </p:cNvGraphicFramePr>
          <p:nvPr/>
        </p:nvGraphicFramePr>
        <p:xfrm>
          <a:off x="2106613" y="2695575"/>
          <a:ext cx="4117975" cy="1019175"/>
        </p:xfrm>
        <a:graphic>
          <a:graphicData uri="http://schemas.openxmlformats.org/presentationml/2006/ole">
            <mc:AlternateContent xmlns:mc="http://schemas.openxmlformats.org/markup-compatibility/2006">
              <mc:Choice xmlns:v="urn:schemas-microsoft-com:vml" Requires="v">
                <p:oleObj spid="_x0000_s69655" name="公式" r:id="rId3" imgW="3599543" imgH="899886" progId="Equation.3">
                  <p:embed/>
                </p:oleObj>
              </mc:Choice>
              <mc:Fallback>
                <p:oleObj name="公式" r:id="rId3" imgW="3599543" imgH="899886"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6613" y="2695575"/>
                        <a:ext cx="41179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6" name="Object 4"/>
          <p:cNvGraphicFramePr>
            <a:graphicFrameLocks noChangeAspect="1"/>
          </p:cNvGraphicFramePr>
          <p:nvPr/>
        </p:nvGraphicFramePr>
        <p:xfrm>
          <a:off x="3059113" y="3883025"/>
          <a:ext cx="2212975" cy="1008063"/>
        </p:xfrm>
        <a:graphic>
          <a:graphicData uri="http://schemas.openxmlformats.org/presentationml/2006/ole">
            <mc:AlternateContent xmlns:mc="http://schemas.openxmlformats.org/markup-compatibility/2006">
              <mc:Choice xmlns:v="urn:schemas-microsoft-com:vml" Requires="v">
                <p:oleObj spid="_x0000_s69656" name="公式" r:id="rId5" imgW="1928813" imgH="885825" progId="Equation.3">
                  <p:embed/>
                </p:oleObj>
              </mc:Choice>
              <mc:Fallback>
                <p:oleObj name="公式" r:id="rId5" imgW="1928813" imgH="88582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3883025"/>
                        <a:ext cx="22129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代数运算的性质</a:t>
            </a:r>
            <a:r>
              <a:rPr lang="en-US" altLang="zh-CN" kern="0" dirty="0" smtClean="0"/>
              <a:t>—</a:t>
            </a:r>
            <a:r>
              <a:rPr lang="zh-CN" altLang="en-US" kern="0" dirty="0" smtClean="0"/>
              <a:t>消去律</a:t>
            </a:r>
          </a:p>
        </p:txBody>
      </p:sp>
      <p:sp>
        <p:nvSpPr>
          <p:cNvPr id="696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06820AF9-828A-42CC-A180-C2001F8D9784}" type="slidenum">
              <a:rPr lang="en-US" altLang="ko-KR" sz="1400" smtClean="0">
                <a:latin typeface="-윤명조140" pitchFamily="18" charset="-127"/>
                <a:ea typeface="-윤명조140" pitchFamily="18" charset="-127"/>
              </a:rPr>
              <a:pPr/>
              <a:t>45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5" end="5"/>
                                            </p:txEl>
                                          </p:spTgt>
                                        </p:tgtEl>
                                        <p:attrNameLst>
                                          <p:attrName>style.visibility</p:attrName>
                                        </p:attrNameLst>
                                      </p:cBhvr>
                                      <p:to>
                                        <p:strVal val="visible"/>
                                      </p:to>
                                    </p:set>
                                    <p:anim calcmode="lin" valueType="num">
                                      <p:cBhvr additive="base">
                                        <p:cTn id="7"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p:txBody>
          <a:bodyPr/>
          <a:lstStyle/>
          <a:p>
            <a:pPr>
              <a:lnSpc>
                <a:spcPct val="125000"/>
              </a:lnSpc>
              <a:buClr>
                <a:srgbClr val="0000FF"/>
              </a:buClr>
              <a:buFont typeface="Wingdings" panose="05000000000000000000" pitchFamily="2" charset="2"/>
              <a:buChar char="Ø"/>
              <a:defRPr/>
            </a:pPr>
            <a:r>
              <a:rPr lang="zh-CN" altLang="en-US" sz="3200" b="1" dirty="0" smtClean="0">
                <a:solidFill>
                  <a:srgbClr val="0000FF"/>
                </a:solidFill>
                <a:ea typeface="宋体" panose="02010600030101010101" pitchFamily="2" charset="-122"/>
                <a:cs typeface="+mn-cs"/>
              </a:rPr>
              <a:t>例</a:t>
            </a:r>
            <a:r>
              <a:rPr lang="en-US" altLang="zh-CN" sz="3200" b="1" dirty="0" smtClean="0">
                <a:solidFill>
                  <a:srgbClr val="0000FF"/>
                </a:solidFill>
                <a:ea typeface="宋体" panose="02010600030101010101" pitchFamily="2" charset="-122"/>
                <a:cs typeface="+mn-cs"/>
              </a:rPr>
              <a:t>.</a:t>
            </a:r>
            <a:r>
              <a:rPr lang="en-US" altLang="zh-CN" sz="3200" b="1" dirty="0" smtClean="0">
                <a:ea typeface="宋体" panose="02010600030101010101" pitchFamily="2" charset="-122"/>
                <a:cs typeface="+mn-cs"/>
              </a:rPr>
              <a:t> </a:t>
            </a:r>
            <a:r>
              <a:rPr lang="zh-CN" altLang="en-US" sz="3200" b="1" dirty="0" smtClean="0">
                <a:ea typeface="宋体" panose="02010600030101010101" pitchFamily="2" charset="-122"/>
                <a:cs typeface="+mn-cs"/>
              </a:rPr>
              <a:t>整数集</a:t>
            </a:r>
            <a:r>
              <a:rPr lang="en-US" altLang="zh-CN" sz="3200" dirty="0" smtClean="0">
                <a:ea typeface="宋体" panose="02010600030101010101" pitchFamily="2" charset="-122"/>
                <a:cs typeface="+mn-cs"/>
              </a:rPr>
              <a:t>Z</a:t>
            </a:r>
            <a:r>
              <a:rPr lang="zh-CN" altLang="en-US" sz="3200" b="1" dirty="0" smtClean="0">
                <a:ea typeface="宋体" panose="02010600030101010101" pitchFamily="2" charset="-122"/>
                <a:cs typeface="+mn-cs"/>
              </a:rPr>
              <a:t>上的加法、乘法都满足结合律和交换律，乘法对加法满足分配律，但加法对乘法不满足分配律；</a:t>
            </a:r>
          </a:p>
          <a:p>
            <a:pPr marL="0" indent="0">
              <a:lnSpc>
                <a:spcPct val="125000"/>
              </a:lnSpc>
              <a:buFont typeface="Wingdings" panose="05000000000000000000" pitchFamily="2" charset="2"/>
              <a:buNone/>
              <a:defRPr/>
            </a:pPr>
            <a:r>
              <a:rPr lang="zh-CN" altLang="en-US" sz="3200" b="1" dirty="0" smtClean="0">
                <a:ea typeface="宋体" panose="02010600030101010101" pitchFamily="2" charset="-122"/>
                <a:cs typeface="+mn-cs"/>
              </a:rPr>
              <a:t>   减法</a:t>
            </a:r>
            <a:r>
              <a:rPr lang="zh-CN" altLang="en-US" sz="3200" b="1" dirty="0">
                <a:ea typeface="宋体" panose="02010600030101010101" pitchFamily="2" charset="-122"/>
                <a:cs typeface="+mn-cs"/>
              </a:rPr>
              <a:t>不满足结合律，也不满足交换律；</a:t>
            </a:r>
          </a:p>
          <a:p>
            <a:pPr marL="0" indent="0">
              <a:lnSpc>
                <a:spcPct val="125000"/>
              </a:lnSpc>
              <a:buFont typeface="Wingdings" panose="05000000000000000000" pitchFamily="2" charset="2"/>
              <a:buNone/>
              <a:defRPr/>
            </a:pPr>
            <a:r>
              <a:rPr lang="zh-CN" altLang="en-US" sz="3200" b="1" dirty="0" smtClean="0">
                <a:ea typeface="宋体" panose="02010600030101010101" pitchFamily="2" charset="-122"/>
                <a:cs typeface="+mn-cs"/>
              </a:rPr>
              <a:t>   它们</a:t>
            </a:r>
            <a:r>
              <a:rPr lang="zh-CN" altLang="en-US" sz="3200" b="1" dirty="0">
                <a:ea typeface="宋体" panose="02010600030101010101" pitchFamily="2" charset="-122"/>
                <a:cs typeface="+mn-cs"/>
              </a:rPr>
              <a:t>都不满足幂等律，也不满足吸收律。</a:t>
            </a:r>
          </a:p>
          <a:p>
            <a:pPr>
              <a:defRPr/>
            </a:pPr>
            <a:endParaRPr lang="zh-CN" altLang="en-US" dirty="0" smtClean="0">
              <a:cs typeface="+mn-cs"/>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代数运算的例</a:t>
            </a:r>
          </a:p>
        </p:txBody>
      </p:sp>
      <p:sp>
        <p:nvSpPr>
          <p:cNvPr id="706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E00B6D71-1AC7-4A52-958C-7DA4A63FF064}" type="slidenum">
              <a:rPr lang="en-US" altLang="ko-KR" sz="1400" smtClean="0">
                <a:latin typeface="-윤명조140" pitchFamily="18" charset="-127"/>
                <a:ea typeface="-윤명조140" pitchFamily="18" charset="-127"/>
              </a:rPr>
              <a:pPr/>
              <a:t>46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2" dur="500"/>
                                        <p:tgtEl>
                                          <p:spTgt spid="31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25000"/>
              </a:lnSpc>
              <a:buClr>
                <a:srgbClr val="0000FF"/>
              </a:buClr>
              <a:buFont typeface="Wingdings" panose="05000000000000000000" pitchFamily="2" charset="2"/>
              <a:buChar char="Ø"/>
            </a:pPr>
            <a:r>
              <a:rPr lang="zh-CN" altLang="en-US" sz="3200" b="1" smtClean="0">
                <a:solidFill>
                  <a:srgbClr val="0000FF"/>
                </a:solidFill>
                <a:ea typeface="宋体" panose="02010600030101010101" pitchFamily="2" charset="-122"/>
              </a:rPr>
              <a:t>例</a:t>
            </a:r>
            <a:r>
              <a:rPr lang="en-US" altLang="zh-CN" sz="3200" b="1" smtClean="0">
                <a:solidFill>
                  <a:srgbClr val="0000FF"/>
                </a:solidFill>
                <a:ea typeface="宋体" panose="02010600030101010101" pitchFamily="2" charset="-122"/>
              </a:rPr>
              <a:t>. </a:t>
            </a:r>
            <a:r>
              <a:rPr lang="en-US" altLang="zh-CN" sz="3200" b="1" smtClean="0">
                <a:ea typeface="宋体" panose="02010600030101010101" pitchFamily="2" charset="-122"/>
              </a:rPr>
              <a:t>n</a:t>
            </a:r>
            <a:r>
              <a:rPr lang="zh-CN" altLang="en-US" sz="3200" b="1" smtClean="0">
                <a:ea typeface="宋体" panose="02010600030101010101" pitchFamily="2" charset="-122"/>
              </a:rPr>
              <a:t>阶实矩阵集合上的</a:t>
            </a:r>
            <a:endParaRPr lang="en-US" altLang="zh-CN" sz="3200" b="1" smtClean="0">
              <a:ea typeface="宋体" panose="02010600030101010101" pitchFamily="2" charset="-122"/>
            </a:endParaRPr>
          </a:p>
          <a:p>
            <a:pPr>
              <a:lnSpc>
                <a:spcPct val="125000"/>
              </a:lnSpc>
              <a:buClr>
                <a:srgbClr val="0000FF"/>
              </a:buClr>
              <a:buFont typeface="Wingdings" panose="05000000000000000000" pitchFamily="2" charset="2"/>
              <a:buNone/>
            </a:pPr>
            <a:r>
              <a:rPr lang="zh-CN" altLang="en-US" sz="3200" b="1" smtClean="0">
                <a:ea typeface="宋体" panose="02010600030101010101" pitchFamily="2" charset="-122"/>
              </a:rPr>
              <a:t>加法满足结合律，也满足交换律；</a:t>
            </a:r>
            <a:endParaRPr lang="en-US" altLang="zh-CN" sz="3200" b="1" smtClean="0">
              <a:ea typeface="宋体" panose="02010600030101010101" pitchFamily="2" charset="-122"/>
            </a:endParaRPr>
          </a:p>
          <a:p>
            <a:pPr>
              <a:lnSpc>
                <a:spcPct val="125000"/>
              </a:lnSpc>
              <a:buFont typeface="Wingdings" panose="05000000000000000000" pitchFamily="2" charset="2"/>
              <a:buNone/>
            </a:pPr>
            <a:r>
              <a:rPr lang="zh-CN" altLang="en-US" sz="3200" b="1" smtClean="0">
                <a:ea typeface="宋体" panose="02010600030101010101" pitchFamily="2" charset="-122"/>
              </a:rPr>
              <a:t>乘法满足结合律，但不满足交换律；</a:t>
            </a:r>
            <a:endParaRPr lang="en-US" altLang="zh-CN" sz="3200" b="1" smtClean="0">
              <a:ea typeface="宋体" panose="02010600030101010101" pitchFamily="2" charset="-122"/>
            </a:endParaRPr>
          </a:p>
          <a:p>
            <a:pPr>
              <a:lnSpc>
                <a:spcPct val="125000"/>
              </a:lnSpc>
              <a:buFont typeface="Wingdings" panose="05000000000000000000" pitchFamily="2" charset="2"/>
              <a:buNone/>
            </a:pPr>
            <a:r>
              <a:rPr lang="zh-CN" altLang="en-US" sz="3200" b="1" smtClean="0">
                <a:ea typeface="宋体" panose="02010600030101010101" pitchFamily="2" charset="-122"/>
              </a:rPr>
              <a:t>它们都不满足幂等律，也不满足吸收律。</a:t>
            </a:r>
          </a:p>
          <a:p>
            <a:endParaRPr lang="zh-CN" altLang="en-US" smtClean="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代数运算的例</a:t>
            </a:r>
          </a:p>
        </p:txBody>
      </p:sp>
      <p:sp>
        <p:nvSpPr>
          <p:cNvPr id="716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0DD1FC0-CBF0-42E9-B377-99EB33A194A7}" type="slidenum">
              <a:rPr lang="en-US" altLang="ko-KR" sz="1400" smtClean="0">
                <a:latin typeface="-윤명조140" pitchFamily="18" charset="-127"/>
                <a:ea typeface="-윤명조140" pitchFamily="18" charset="-127"/>
              </a:rPr>
              <a:pPr/>
              <a:t>47</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 calcmode="lin" valueType="num">
                                      <p:cBhvr additive="base">
                                        <p:cTn id="13"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412875"/>
            <a:ext cx="8301038" cy="4572000"/>
          </a:xfrm>
        </p:spPr>
        <p:txBody>
          <a:bodyPr/>
          <a:lstStyle/>
          <a:p>
            <a:pPr marL="387350" indent="-387350">
              <a:lnSpc>
                <a:spcPct val="125000"/>
              </a:lnSpc>
              <a:spcBef>
                <a:spcPct val="0"/>
              </a:spcBef>
              <a:buClr>
                <a:srgbClr val="0000FF"/>
              </a:buClr>
              <a:buFont typeface="Wingdings" panose="05000000000000000000" pitchFamily="2" charset="2"/>
              <a:buChar char="Ø"/>
              <a:defRPr/>
            </a:pPr>
            <a:r>
              <a:rPr lang="zh-CN" altLang="en-US" sz="3200" b="1" dirty="0" smtClean="0">
                <a:solidFill>
                  <a:srgbClr val="0000FF"/>
                </a:solidFill>
                <a:ea typeface="宋体" pitchFamily="2" charset="-122"/>
                <a:cs typeface="+mn-cs"/>
                <a:sym typeface="Symbol" pitchFamily="18" charset="2"/>
              </a:rPr>
              <a:t>例</a:t>
            </a:r>
            <a:r>
              <a:rPr lang="en-US" altLang="zh-CN" sz="3200" b="1" dirty="0" smtClean="0">
                <a:solidFill>
                  <a:srgbClr val="0000FF"/>
                </a:solidFill>
                <a:ea typeface="宋体" pitchFamily="2" charset="-122"/>
                <a:cs typeface="+mn-cs"/>
                <a:sym typeface="Symbol" pitchFamily="18" charset="2"/>
              </a:rPr>
              <a:t>.</a:t>
            </a:r>
            <a:r>
              <a:rPr lang="zh-CN" altLang="en-US" sz="3200" b="1" dirty="0" smtClean="0">
                <a:ea typeface="宋体" pitchFamily="2" charset="-122"/>
                <a:cs typeface="+mn-cs"/>
                <a:sym typeface="Symbol" pitchFamily="18" charset="2"/>
              </a:rPr>
              <a:t>设</a:t>
            </a:r>
            <a:r>
              <a:rPr lang="en-US" altLang="zh-CN" sz="3200" b="1" dirty="0" smtClean="0">
                <a:ea typeface="宋体" pitchFamily="2" charset="-122"/>
                <a:cs typeface="+mn-cs"/>
                <a:sym typeface="Symbol" pitchFamily="18" charset="2"/>
              </a:rPr>
              <a:t>ρ(S)</a:t>
            </a:r>
            <a:r>
              <a:rPr lang="zh-CN" altLang="en-US" sz="3200" b="1" dirty="0" smtClean="0">
                <a:ea typeface="宋体" pitchFamily="2" charset="-122"/>
                <a:cs typeface="+mn-cs"/>
                <a:sym typeface="Symbol" pitchFamily="18" charset="2"/>
              </a:rPr>
              <a:t> 是非空集合</a:t>
            </a:r>
            <a:r>
              <a:rPr lang="en-US" altLang="zh-CN" sz="3200" b="1" dirty="0" smtClean="0">
                <a:ea typeface="宋体" pitchFamily="2" charset="-122"/>
                <a:cs typeface="+mn-cs"/>
                <a:sym typeface="Symbol" pitchFamily="18" charset="2"/>
              </a:rPr>
              <a:t>S</a:t>
            </a:r>
            <a:r>
              <a:rPr lang="zh-CN" altLang="en-US" sz="3200" b="1" dirty="0" smtClean="0">
                <a:ea typeface="宋体" pitchFamily="2" charset="-122"/>
                <a:cs typeface="+mn-cs"/>
                <a:sym typeface="Symbol" pitchFamily="18" charset="2"/>
              </a:rPr>
              <a:t>的幂集，则</a:t>
            </a:r>
          </a:p>
          <a:p>
            <a:pPr marL="0" indent="0">
              <a:lnSpc>
                <a:spcPct val="125000"/>
              </a:lnSpc>
              <a:spcBef>
                <a:spcPct val="0"/>
              </a:spcBef>
              <a:buClr>
                <a:schemeClr val="tx2"/>
              </a:buClr>
              <a:buFont typeface="Wingdings" panose="05000000000000000000" pitchFamily="2" charset="2"/>
              <a:buNone/>
              <a:defRPr/>
            </a:pPr>
            <a:r>
              <a:rPr lang="en-US" altLang="zh-CN" sz="3200" b="1" dirty="0" smtClean="0">
                <a:ea typeface="宋体" pitchFamily="2" charset="-122"/>
                <a:cs typeface="+mn-cs"/>
                <a:sym typeface="Symbol" pitchFamily="18" charset="2"/>
              </a:rPr>
              <a:t>(1)</a:t>
            </a:r>
            <a:r>
              <a:rPr lang="zh-CN" altLang="en-US" sz="3200" b="1" dirty="0" smtClean="0">
                <a:ea typeface="宋体" pitchFamily="2" charset="-122"/>
                <a:cs typeface="+mn-cs"/>
                <a:sym typeface="Symbol" pitchFamily="18" charset="2"/>
              </a:rPr>
              <a:t> </a:t>
            </a:r>
            <a:r>
              <a:rPr lang="en-US" altLang="zh-CN" sz="3200" b="1" dirty="0" smtClean="0">
                <a:ea typeface="宋体" pitchFamily="2" charset="-122"/>
                <a:cs typeface="+mn-cs"/>
                <a:sym typeface="Symbol" pitchFamily="18" charset="2"/>
              </a:rPr>
              <a:t>ρ(S)</a:t>
            </a:r>
            <a:r>
              <a:rPr lang="zh-CN" altLang="en-US" sz="3200" b="1" dirty="0" smtClean="0">
                <a:ea typeface="宋体" pitchFamily="2" charset="-122"/>
                <a:cs typeface="+mn-cs"/>
                <a:sym typeface="Symbol" pitchFamily="18" charset="2"/>
              </a:rPr>
              <a:t>上的∩和∪运算都满足结合律，交换律；</a:t>
            </a:r>
            <a:endParaRPr lang="en-US" altLang="zh-CN" sz="3200" b="1" dirty="0" smtClean="0">
              <a:ea typeface="宋体" pitchFamily="2" charset="-122"/>
              <a:cs typeface="+mn-cs"/>
              <a:sym typeface="Symbol" pitchFamily="18" charset="2"/>
            </a:endParaRPr>
          </a:p>
          <a:p>
            <a:pPr marL="387350" indent="-387350">
              <a:lnSpc>
                <a:spcPct val="125000"/>
              </a:lnSpc>
              <a:spcBef>
                <a:spcPct val="0"/>
              </a:spcBef>
              <a:buClr>
                <a:schemeClr val="tx2"/>
              </a:buClr>
              <a:buFont typeface="Wingdings" panose="05000000000000000000" pitchFamily="2" charset="2"/>
              <a:buNone/>
              <a:defRPr/>
            </a:pPr>
            <a:r>
              <a:rPr lang="en-US" altLang="zh-CN" sz="3200" b="1" dirty="0" smtClean="0">
                <a:ea typeface="宋体" pitchFamily="2" charset="-122"/>
                <a:cs typeface="+mn-cs"/>
                <a:sym typeface="Symbol" pitchFamily="18" charset="2"/>
              </a:rPr>
              <a:t>(2)</a:t>
            </a:r>
            <a:r>
              <a:rPr lang="zh-CN" altLang="en-US" sz="3200" b="1" dirty="0" smtClean="0">
                <a:ea typeface="宋体" pitchFamily="2" charset="-122"/>
                <a:cs typeface="+mn-cs"/>
                <a:sym typeface="Symbol" pitchFamily="18" charset="2"/>
              </a:rPr>
              <a:t>∪对∩、∩对∪都满足分配律，它们都满足</a:t>
            </a:r>
            <a:r>
              <a:rPr lang="zh-CN" altLang="en-US" sz="3200" b="1" dirty="0">
                <a:ea typeface="宋体" pitchFamily="2" charset="-122"/>
                <a:cs typeface="+mn-cs"/>
                <a:sym typeface="Symbol" pitchFamily="18" charset="2"/>
              </a:rPr>
              <a:t>幂</a:t>
            </a:r>
            <a:r>
              <a:rPr lang="zh-CN" altLang="en-US" sz="3200" b="1" dirty="0" smtClean="0">
                <a:ea typeface="宋体" pitchFamily="2" charset="-122"/>
                <a:cs typeface="+mn-cs"/>
                <a:sym typeface="Symbol" pitchFamily="18" charset="2"/>
              </a:rPr>
              <a:t>等律，也满足吸收律；</a:t>
            </a:r>
            <a:endParaRPr lang="en-US" altLang="zh-CN" sz="3200" b="1" dirty="0" smtClean="0">
              <a:ea typeface="宋体" pitchFamily="2" charset="-122"/>
              <a:cs typeface="+mn-cs"/>
              <a:sym typeface="Symbol" pitchFamily="18" charset="2"/>
            </a:endParaRPr>
          </a:p>
          <a:p>
            <a:pPr marL="387350" indent="-387350">
              <a:lnSpc>
                <a:spcPct val="125000"/>
              </a:lnSpc>
              <a:spcBef>
                <a:spcPct val="0"/>
              </a:spcBef>
              <a:buClr>
                <a:schemeClr val="tx2"/>
              </a:buClr>
              <a:buFont typeface="Wingdings" panose="05000000000000000000" pitchFamily="2" charset="2"/>
              <a:buNone/>
              <a:defRPr/>
            </a:pPr>
            <a:r>
              <a:rPr lang="en-US" altLang="zh-CN" sz="3200" b="1" dirty="0" smtClean="0">
                <a:ea typeface="宋体" pitchFamily="2" charset="-122"/>
                <a:cs typeface="+mn-cs"/>
                <a:sym typeface="Symbol" pitchFamily="18" charset="2"/>
              </a:rPr>
              <a:t>(3)</a:t>
            </a:r>
            <a:r>
              <a:rPr lang="zh-CN" altLang="en-US" sz="3200" b="1" dirty="0" smtClean="0">
                <a:ea typeface="宋体" pitchFamily="2" charset="-122"/>
                <a:cs typeface="+mn-cs"/>
                <a:sym typeface="Symbol" pitchFamily="18" charset="2"/>
              </a:rPr>
              <a:t> ∩ 和∪运算都不满足消去律。</a:t>
            </a:r>
            <a:endParaRPr lang="zh-CN" altLang="en-US" sz="3200" b="1" dirty="0" smtClean="0">
              <a:solidFill>
                <a:srgbClr val="0000FF"/>
              </a:solidFill>
              <a:ea typeface="宋体" pitchFamily="2" charset="-122"/>
              <a:cs typeface="+mn-cs"/>
              <a:sym typeface="Symbol" pitchFamily="18" charset="2"/>
            </a:endParaRPr>
          </a:p>
          <a:p>
            <a:pPr marL="387350" indent="-387350">
              <a:defRPr/>
            </a:pPr>
            <a:endParaRPr lang="zh-CN" altLang="en-US" dirty="0" smtClean="0">
              <a:cs typeface="+mn-cs"/>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代数运算的例</a:t>
            </a:r>
          </a:p>
        </p:txBody>
      </p:sp>
      <p:sp>
        <p:nvSpPr>
          <p:cNvPr id="727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B81EDB8-871A-442F-8942-16FA880D197D}" type="slidenum">
              <a:rPr lang="en-US" altLang="ko-KR" sz="1400" smtClean="0">
                <a:latin typeface="-윤명조140" pitchFamily="18" charset="-127"/>
                <a:ea typeface="-윤명조140" pitchFamily="18" charset="-127"/>
              </a:rPr>
              <a:pPr/>
              <a:t>48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468313" y="1389063"/>
            <a:ext cx="8394700" cy="4572000"/>
          </a:xfrm>
        </p:spPr>
        <p:txBody>
          <a:bodyPr/>
          <a:lstStyle/>
          <a:p>
            <a:pPr>
              <a:lnSpc>
                <a:spcPct val="120000"/>
              </a:lnSpc>
              <a:buClr>
                <a:srgbClr val="0000FF"/>
              </a:buClr>
              <a:buFont typeface="Wingdings" panose="05000000000000000000" pitchFamily="2" charset="2"/>
              <a:buChar char="Ø"/>
            </a:pPr>
            <a:r>
              <a:rPr lang="en-US" altLang="zh-CN" sz="3000" dirty="0" smtClean="0">
                <a:ea typeface="楷体" panose="02010609060101010101" pitchFamily="49" charset="-122"/>
              </a:rPr>
              <a:t>(1)</a:t>
            </a:r>
            <a:r>
              <a:rPr lang="zh-CN" altLang="en-US" sz="3000" b="1" dirty="0" smtClean="0">
                <a:latin typeface="宋体" panose="02010600030101010101" pitchFamily="2" charset="-122"/>
                <a:ea typeface="宋体" panose="02010600030101010101" pitchFamily="2" charset="-122"/>
              </a:rPr>
              <a:t>整数集合</a:t>
            </a:r>
            <a:r>
              <a:rPr lang="en-US" altLang="zh-CN" sz="3000" b="1" dirty="0" smtClean="0">
                <a:latin typeface="宋体" panose="02010600030101010101" pitchFamily="2" charset="-122"/>
                <a:ea typeface="宋体" panose="02010600030101010101" pitchFamily="2" charset="-122"/>
              </a:rPr>
              <a:t>Z</a:t>
            </a:r>
            <a:r>
              <a:rPr lang="zh-CN" altLang="en-US" sz="3000" b="1" dirty="0" smtClean="0">
                <a:latin typeface="宋体" panose="02010600030101010101" pitchFamily="2" charset="-122"/>
                <a:ea typeface="宋体" panose="02010600030101010101" pitchFamily="2" charset="-122"/>
              </a:rPr>
              <a:t>上的的加法，满足消去律吗？</a:t>
            </a:r>
            <a:endParaRPr lang="en-US" altLang="zh-CN" sz="3000" b="1" dirty="0" smtClean="0">
              <a:latin typeface="宋体" panose="02010600030101010101" pitchFamily="2" charset="-122"/>
              <a:ea typeface="宋体" panose="02010600030101010101" pitchFamily="2" charset="-122"/>
            </a:endParaRPr>
          </a:p>
          <a:p>
            <a:pPr>
              <a:lnSpc>
                <a:spcPct val="120000"/>
              </a:lnSpc>
              <a:buClr>
                <a:srgbClr val="0000FF"/>
              </a:buClr>
              <a:buFont typeface="Wingdings" panose="05000000000000000000" pitchFamily="2" charset="2"/>
              <a:buChar char="Ø"/>
            </a:pPr>
            <a:r>
              <a:rPr lang="en-US" altLang="zh-CN" sz="3000" b="1" dirty="0" smtClean="0">
                <a:latin typeface="宋体" panose="02010600030101010101" pitchFamily="2" charset="-122"/>
                <a:ea typeface="宋体" panose="02010600030101010101" pitchFamily="2" charset="-122"/>
              </a:rPr>
              <a:t>(2)</a:t>
            </a:r>
            <a:r>
              <a:rPr lang="zh-CN" altLang="en-US" sz="3000" b="1" dirty="0" smtClean="0">
                <a:latin typeface="宋体" panose="02010600030101010101" pitchFamily="2" charset="-122"/>
                <a:ea typeface="宋体" panose="02010600030101010101" pitchFamily="2" charset="-122"/>
              </a:rPr>
              <a:t>整数集合</a:t>
            </a:r>
            <a:r>
              <a:rPr lang="en-US" altLang="zh-CN" sz="3000" b="1" dirty="0" smtClean="0">
                <a:latin typeface="宋体" panose="02010600030101010101" pitchFamily="2" charset="-122"/>
                <a:ea typeface="宋体" panose="02010600030101010101" pitchFamily="2" charset="-122"/>
              </a:rPr>
              <a:t>Z</a:t>
            </a:r>
            <a:r>
              <a:rPr lang="zh-CN" altLang="en-US" sz="3000" b="1" dirty="0" smtClean="0">
                <a:latin typeface="宋体" panose="02010600030101010101" pitchFamily="2" charset="-122"/>
                <a:ea typeface="宋体" panose="02010600030101010101" pitchFamily="2" charset="-122"/>
              </a:rPr>
              <a:t>上的乘法，满足消去律吗？</a:t>
            </a:r>
            <a:endParaRPr lang="en-US" altLang="zh-CN" sz="3000" b="1" dirty="0" smtClean="0">
              <a:latin typeface="宋体" panose="02010600030101010101" pitchFamily="2" charset="-122"/>
              <a:ea typeface="宋体" panose="02010600030101010101" pitchFamily="2" charset="-122"/>
            </a:endParaRPr>
          </a:p>
          <a:p>
            <a:pPr>
              <a:lnSpc>
                <a:spcPct val="120000"/>
              </a:lnSpc>
              <a:buClr>
                <a:srgbClr val="0000FF"/>
              </a:buClr>
              <a:buFont typeface="Wingdings" panose="05000000000000000000" pitchFamily="2" charset="2"/>
              <a:buChar char="Ø"/>
            </a:pPr>
            <a:r>
              <a:rPr lang="en-US" altLang="zh-CN" sz="3000" b="1" dirty="0" smtClean="0">
                <a:latin typeface="宋体" panose="02010600030101010101" pitchFamily="2" charset="-122"/>
                <a:ea typeface="宋体" panose="02010600030101010101" pitchFamily="2" charset="-122"/>
              </a:rPr>
              <a:t>(3)</a:t>
            </a:r>
            <a:r>
              <a:rPr lang="zh-CN" altLang="en-US" sz="3000" b="1" dirty="0" smtClean="0">
                <a:latin typeface="宋体" panose="02010600030101010101" pitchFamily="2" charset="-122"/>
                <a:ea typeface="宋体" panose="02010600030101010101" pitchFamily="2" charset="-122"/>
              </a:rPr>
              <a:t>整数集合</a:t>
            </a:r>
            <a:r>
              <a:rPr lang="en-US" altLang="zh-CN" sz="3000" b="1" dirty="0" smtClean="0">
                <a:latin typeface="宋体" panose="02010600030101010101" pitchFamily="2" charset="-122"/>
                <a:ea typeface="宋体" panose="02010600030101010101" pitchFamily="2" charset="-122"/>
              </a:rPr>
              <a:t>Z</a:t>
            </a:r>
            <a:r>
              <a:rPr lang="zh-CN" altLang="en-US" sz="3000" b="1" dirty="0" smtClean="0">
                <a:latin typeface="宋体" panose="02010600030101010101" pitchFamily="2" charset="-122"/>
                <a:ea typeface="宋体" panose="02010600030101010101" pitchFamily="2" charset="-122"/>
              </a:rPr>
              <a:t>上的加法、乘法</a:t>
            </a:r>
            <a:r>
              <a:rPr lang="en-US" altLang="zh-CN" sz="3000" b="1" dirty="0" smtClean="0">
                <a:latin typeface="宋体" panose="02010600030101010101" pitchFamily="2" charset="-122"/>
                <a:ea typeface="宋体" panose="02010600030101010101" pitchFamily="2" charset="-122"/>
              </a:rPr>
              <a:t>,</a:t>
            </a:r>
            <a:r>
              <a:rPr lang="zh-CN" altLang="en-US" sz="3000" b="1" dirty="0" smtClean="0">
                <a:latin typeface="宋体" panose="02010600030101010101" pitchFamily="2" charset="-122"/>
                <a:ea typeface="宋体" panose="02010600030101010101" pitchFamily="2" charset="-122"/>
              </a:rPr>
              <a:t>满足吸收律吗？</a:t>
            </a:r>
            <a:endParaRPr lang="en-US" altLang="zh-CN" sz="3000" b="1" dirty="0" smtClean="0">
              <a:latin typeface="宋体" panose="02010600030101010101" pitchFamily="2" charset="-122"/>
              <a:ea typeface="宋体" panose="02010600030101010101" pitchFamily="2" charset="-122"/>
            </a:endParaRPr>
          </a:p>
          <a:p>
            <a:pPr>
              <a:lnSpc>
                <a:spcPct val="120000"/>
              </a:lnSpc>
              <a:buClr>
                <a:srgbClr val="0000FF"/>
              </a:buClr>
              <a:buFont typeface="Wingdings" panose="05000000000000000000" pitchFamily="2" charset="2"/>
              <a:buChar char="Ø"/>
            </a:pPr>
            <a:r>
              <a:rPr lang="en-US" altLang="zh-CN" sz="3000" b="1" dirty="0" smtClean="0">
                <a:latin typeface="宋体" panose="02010600030101010101" pitchFamily="2" charset="-122"/>
                <a:ea typeface="宋体" panose="02010600030101010101" pitchFamily="2" charset="-122"/>
              </a:rPr>
              <a:t>(4)</a:t>
            </a:r>
            <a:r>
              <a:rPr lang="zh-CN" altLang="en-US" sz="3000" b="1" dirty="0" smtClean="0">
                <a:latin typeface="宋体" panose="02010600030101010101" pitchFamily="2" charset="-122"/>
                <a:ea typeface="宋体" panose="02010600030101010101" pitchFamily="2" charset="-122"/>
              </a:rPr>
              <a:t>整数集合</a:t>
            </a:r>
            <a:r>
              <a:rPr lang="en-US" altLang="zh-CN" sz="3000" b="1" dirty="0" smtClean="0">
                <a:latin typeface="宋体" panose="02010600030101010101" pitchFamily="2" charset="-122"/>
                <a:ea typeface="宋体" panose="02010600030101010101" pitchFamily="2" charset="-122"/>
              </a:rPr>
              <a:t>Z</a:t>
            </a:r>
            <a:r>
              <a:rPr lang="zh-CN" altLang="en-US" sz="3000" b="1" dirty="0" smtClean="0">
                <a:latin typeface="宋体" panose="02010600030101010101" pitchFamily="2" charset="-122"/>
                <a:ea typeface="宋体" panose="02010600030101010101" pitchFamily="2" charset="-122"/>
              </a:rPr>
              <a:t>上的加法对乘法满足分配律吗？乘法对加法呢？</a:t>
            </a:r>
            <a:endParaRPr lang="en-US" altLang="zh-CN" sz="3000" b="1" dirty="0" smtClean="0">
              <a:latin typeface="宋体" panose="02010600030101010101" pitchFamily="2" charset="-122"/>
              <a:ea typeface="宋体" panose="02010600030101010101" pitchFamily="2" charset="-122"/>
            </a:endParaRPr>
          </a:p>
          <a:p>
            <a:pPr>
              <a:lnSpc>
                <a:spcPct val="120000"/>
              </a:lnSpc>
              <a:buClr>
                <a:srgbClr val="0000FF"/>
              </a:buClr>
              <a:buFont typeface="Wingdings" panose="05000000000000000000" pitchFamily="2" charset="2"/>
              <a:buChar char="Ø"/>
            </a:pPr>
            <a:r>
              <a:rPr lang="en-US" altLang="zh-CN" sz="3000" b="1" dirty="0" smtClean="0">
                <a:latin typeface="宋体" panose="02010600030101010101" pitchFamily="2" charset="-122"/>
                <a:ea typeface="宋体" panose="02010600030101010101" pitchFamily="2" charset="-122"/>
              </a:rPr>
              <a:t>(5)</a:t>
            </a:r>
            <a:r>
              <a:rPr lang="zh-CN" altLang="en-US" sz="3000" b="1" dirty="0" smtClean="0">
                <a:solidFill>
                  <a:srgbClr val="000000"/>
                </a:solidFill>
                <a:latin typeface="宋体" panose="02010600030101010101" pitchFamily="2" charset="-122"/>
                <a:ea typeface="宋体" panose="02010600030101010101" pitchFamily="2" charset="-122"/>
              </a:rPr>
              <a:t>整数集合</a:t>
            </a:r>
            <a:r>
              <a:rPr lang="en-US" altLang="zh-CN" sz="3000" b="1" dirty="0" smtClean="0">
                <a:solidFill>
                  <a:srgbClr val="000000"/>
                </a:solidFill>
                <a:latin typeface="宋体" panose="02010600030101010101" pitchFamily="2" charset="-122"/>
                <a:ea typeface="宋体" panose="02010600030101010101" pitchFamily="2" charset="-122"/>
              </a:rPr>
              <a:t>Z</a:t>
            </a:r>
            <a:r>
              <a:rPr lang="zh-CN" altLang="en-US" sz="3000" b="1" dirty="0" smtClean="0">
                <a:solidFill>
                  <a:srgbClr val="000000"/>
                </a:solidFill>
                <a:latin typeface="宋体" panose="02010600030101010101" pitchFamily="2" charset="-122"/>
                <a:ea typeface="宋体" panose="02010600030101010101" pitchFamily="2" charset="-122"/>
              </a:rPr>
              <a:t>上</a:t>
            </a:r>
            <a:r>
              <a:rPr lang="zh-CN" altLang="en-US" sz="3000" b="1" dirty="0" smtClean="0">
                <a:latin typeface="宋体" panose="02010600030101010101" pitchFamily="2" charset="-122"/>
                <a:ea typeface="宋体" panose="02010600030101010101" pitchFamily="2" charset="-122"/>
              </a:rPr>
              <a:t>乘法 </a:t>
            </a:r>
            <a:r>
              <a:rPr lang="en-US" altLang="zh-CN" sz="3000" b="1" dirty="0" smtClean="0">
                <a:latin typeface="宋体" panose="02010600030101010101" pitchFamily="2" charset="-122"/>
                <a:ea typeface="宋体" panose="02010600030101010101" pitchFamily="2" charset="-122"/>
              </a:rPr>
              <a:t>, </a:t>
            </a:r>
            <a:r>
              <a:rPr lang="zh-CN" altLang="en-US" sz="3000" b="1" dirty="0" smtClean="0">
                <a:latin typeface="宋体" panose="02010600030101010101" pitchFamily="2" charset="-122"/>
                <a:ea typeface="宋体" panose="02010600030101010101" pitchFamily="2" charset="-122"/>
              </a:rPr>
              <a:t>是否存在幂等元？</a:t>
            </a:r>
            <a:endParaRPr lang="en-US" altLang="zh-CN" sz="3000" b="1" dirty="0" smtClean="0">
              <a:latin typeface="宋体" panose="02010600030101010101" pitchFamily="2" charset="-122"/>
              <a:ea typeface="宋体" panose="02010600030101010101" pitchFamily="2" charset="-122"/>
            </a:endParaRPr>
          </a:p>
          <a:p>
            <a:pPr>
              <a:lnSpc>
                <a:spcPct val="120000"/>
              </a:lnSpc>
              <a:buClr>
                <a:srgbClr val="0000FF"/>
              </a:buClr>
              <a:buFont typeface="Wingdings" panose="05000000000000000000" pitchFamily="2" charset="2"/>
              <a:buChar char="Ø"/>
            </a:pPr>
            <a:r>
              <a:rPr lang="en-US" altLang="zh-CN" sz="3000" b="1" dirty="0" smtClean="0">
                <a:latin typeface="宋体" panose="02010600030101010101" pitchFamily="2" charset="-122"/>
                <a:ea typeface="宋体" panose="02010600030101010101" pitchFamily="2" charset="-122"/>
              </a:rPr>
              <a:t>(6)</a:t>
            </a:r>
            <a:r>
              <a:rPr lang="zh-CN" altLang="en-US" sz="3000" b="1" dirty="0" smtClean="0">
                <a:latin typeface="宋体" panose="02010600030101010101" pitchFamily="2" charset="-122"/>
                <a:ea typeface="宋体" panose="02010600030101010101" pitchFamily="2" charset="-122"/>
              </a:rPr>
              <a:t>正偶数集合上的</a:t>
            </a:r>
            <a:r>
              <a:rPr lang="zh-CN" altLang="en-US" sz="3000" b="1" dirty="0" smtClean="0">
                <a:solidFill>
                  <a:srgbClr val="0000FF"/>
                </a:solidFill>
                <a:latin typeface="宋体" panose="02010600030101010101" pitchFamily="2" charset="-122"/>
                <a:ea typeface="宋体" panose="02010600030101010101" pitchFamily="2" charset="-122"/>
              </a:rPr>
              <a:t>乘法</a:t>
            </a:r>
            <a:r>
              <a:rPr lang="zh-CN" altLang="en-US" sz="3000" b="1" dirty="0" smtClean="0">
                <a:latin typeface="宋体" panose="02010600030101010101" pitchFamily="2" charset="-122"/>
                <a:ea typeface="宋体" panose="02010600030101010101" pitchFamily="2" charset="-122"/>
              </a:rPr>
              <a:t>，是否存在幂等元？</a:t>
            </a:r>
            <a:endParaRPr lang="en-US" altLang="zh-CN" sz="3000" b="1" dirty="0" smtClean="0">
              <a:latin typeface="宋体" panose="02010600030101010101" pitchFamily="2" charset="-122"/>
              <a:ea typeface="宋体" panose="02010600030101010101" pitchFamily="2" charset="-122"/>
            </a:endParaRPr>
          </a:p>
          <a:p>
            <a:pPr>
              <a:buClr>
                <a:srgbClr val="0000FF"/>
              </a:buClr>
              <a:buFont typeface="Wingdings" panose="05000000000000000000" pitchFamily="2" charset="2"/>
              <a:buChar char="Ø"/>
            </a:pPr>
            <a:endParaRPr lang="en-US" altLang="zh-CN" sz="3200" b="1" dirty="0" smtClean="0"/>
          </a:p>
          <a:p>
            <a:pPr>
              <a:buFont typeface="Wingdings" panose="05000000000000000000" pitchFamily="2" charset="2"/>
              <a:buNone/>
            </a:pPr>
            <a:r>
              <a:rPr lang="en-US" altLang="zh-CN" sz="3200" b="1" dirty="0" smtClean="0"/>
              <a:t>    </a:t>
            </a:r>
            <a:endParaRPr lang="zh-CN" altLang="en-US" sz="3200" b="1" dirty="0" smtClean="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代数运算的例</a:t>
            </a:r>
          </a:p>
        </p:txBody>
      </p:sp>
      <p:sp>
        <p:nvSpPr>
          <p:cNvPr id="737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7C1F18F9-D355-4598-9D8B-C31283086554}" type="slidenum">
              <a:rPr lang="en-US" altLang="ko-KR" sz="1400" smtClean="0">
                <a:latin typeface="-윤명조140" pitchFamily="18" charset="-127"/>
                <a:ea typeface="-윤명조140" pitchFamily="18" charset="-127"/>
              </a:rPr>
              <a:pPr/>
              <a:t>49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3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1975" y="1476375"/>
            <a:ext cx="8301038" cy="5265738"/>
          </a:xfrm>
        </p:spPr>
        <p:txBody>
          <a:bodyPr/>
          <a:lstStyle/>
          <a:p>
            <a:pPr eaLnBrk="1" hangingPunct="1">
              <a:buClr>
                <a:srgbClr val="0000FF"/>
              </a:buClr>
              <a:buSzPct val="80000"/>
              <a:buFont typeface="Wingdings" panose="05000000000000000000" pitchFamily="2" charset="2"/>
              <a:buChar char="v"/>
              <a:defRPr/>
            </a:pPr>
            <a:r>
              <a:rPr lang="zh-CN" altLang="en-US" sz="3200" b="1" dirty="0">
                <a:latin typeface="+mn-ea"/>
                <a:cs typeface="+mn-cs"/>
              </a:rPr>
              <a:t>离散数学</a:t>
            </a:r>
            <a:r>
              <a:rPr lang="en-US" altLang="zh-CN" sz="3200" b="1" dirty="0">
                <a:latin typeface="+mn-ea"/>
                <a:cs typeface="+mn-cs"/>
              </a:rPr>
              <a:t>I</a:t>
            </a:r>
            <a:r>
              <a:rPr lang="zh-CN" altLang="en-US" sz="3200" b="1" dirty="0">
                <a:latin typeface="+mn-ea"/>
                <a:cs typeface="+mn-cs"/>
              </a:rPr>
              <a:t>主要分为四部分，互相独立。</a:t>
            </a:r>
          </a:p>
          <a:p>
            <a:pPr eaLnBrk="1" hangingPunct="1">
              <a:buClr>
                <a:srgbClr val="0000FF"/>
              </a:buClr>
              <a:buSzPct val="80000"/>
              <a:buFont typeface="Wingdings" panose="05000000000000000000" pitchFamily="2" charset="2"/>
              <a:buChar char="v"/>
              <a:defRPr/>
            </a:pPr>
            <a:r>
              <a:rPr lang="zh-CN" altLang="en-US" sz="3200" b="1" dirty="0" smtClean="0">
                <a:latin typeface="+mn-ea"/>
                <a:cs typeface="+mn-cs"/>
              </a:rPr>
              <a:t>离散</a:t>
            </a:r>
            <a:r>
              <a:rPr lang="zh-CN" altLang="en-US" sz="3200" b="1" dirty="0">
                <a:latin typeface="+mn-ea"/>
                <a:cs typeface="+mn-cs"/>
              </a:rPr>
              <a:t>数学</a:t>
            </a:r>
            <a:r>
              <a:rPr lang="en-US" altLang="zh-CN" sz="3200" b="1" dirty="0" smtClean="0">
                <a:latin typeface="+mn-ea"/>
                <a:cs typeface="+mn-cs"/>
              </a:rPr>
              <a:t>II</a:t>
            </a:r>
            <a:r>
              <a:rPr lang="zh-CN" altLang="en-US" sz="3200" b="1" dirty="0" smtClean="0">
                <a:latin typeface="+mn-ea"/>
                <a:cs typeface="+mn-cs"/>
              </a:rPr>
              <a:t>特点：抽象。</a:t>
            </a:r>
            <a:endParaRPr lang="en-US" altLang="zh-CN" sz="3200" b="1" dirty="0" smtClean="0">
              <a:latin typeface="+mn-ea"/>
              <a:cs typeface="+mn-cs"/>
            </a:endParaRPr>
          </a:p>
          <a:p>
            <a:pPr eaLnBrk="1" hangingPunct="1">
              <a:buClr>
                <a:srgbClr val="0000FF"/>
              </a:buClr>
              <a:buSzPct val="80000"/>
              <a:buFont typeface="Wingdings" panose="05000000000000000000" pitchFamily="2" charset="2"/>
              <a:buChar char="v"/>
              <a:defRPr/>
            </a:pPr>
            <a:r>
              <a:rPr lang="zh-CN" altLang="en-US" sz="3200" b="1" dirty="0" smtClean="0">
                <a:solidFill>
                  <a:srgbClr val="000000"/>
                </a:solidFill>
                <a:latin typeface="+mn-ea"/>
                <a:cs typeface="+mn-cs"/>
              </a:rPr>
              <a:t>离散数学</a:t>
            </a:r>
            <a:r>
              <a:rPr lang="en-US" altLang="zh-CN" sz="3200" b="1" dirty="0" smtClean="0">
                <a:solidFill>
                  <a:srgbClr val="000000"/>
                </a:solidFill>
                <a:latin typeface="+mn-ea"/>
                <a:cs typeface="+mn-cs"/>
              </a:rPr>
              <a:t>II</a:t>
            </a:r>
            <a:r>
              <a:rPr lang="zh-CN" altLang="en-US" sz="3200" b="1" dirty="0" smtClean="0">
                <a:latin typeface="+mn-ea"/>
                <a:cs typeface="+mn-cs"/>
              </a:rPr>
              <a:t>内容是一个完整严谨的整体</a:t>
            </a:r>
            <a:r>
              <a:rPr lang="zh-CN" altLang="en-US" sz="3200" b="1" dirty="0">
                <a:latin typeface="+mn-ea"/>
                <a:cs typeface="+mn-cs"/>
              </a:rPr>
              <a:t>，新的知识点依赖于前面的知识点。</a:t>
            </a:r>
          </a:p>
          <a:p>
            <a:pPr eaLnBrk="1" hangingPunct="1">
              <a:buClr>
                <a:srgbClr val="0000FF"/>
              </a:buClr>
              <a:buSzPct val="80000"/>
              <a:buFont typeface="Wingdings" panose="05000000000000000000" pitchFamily="2" charset="2"/>
              <a:buChar char="v"/>
              <a:defRPr/>
            </a:pPr>
            <a:r>
              <a:rPr lang="zh-CN" altLang="en-US" sz="3200" b="1" dirty="0" smtClean="0">
                <a:latin typeface="+mn-ea"/>
                <a:cs typeface="+mn-cs"/>
              </a:rPr>
              <a:t>因此</a:t>
            </a:r>
            <a:r>
              <a:rPr lang="zh-CN" altLang="en-US" sz="3200" b="1" dirty="0">
                <a:latin typeface="+mn-ea"/>
                <a:cs typeface="+mn-cs"/>
              </a:rPr>
              <a:t>，需要大家</a:t>
            </a:r>
          </a:p>
          <a:p>
            <a:pPr marL="0" indent="0" eaLnBrk="1" hangingPunct="1">
              <a:buClr>
                <a:srgbClr val="0000FF"/>
              </a:buClr>
              <a:buSzPct val="80000"/>
              <a:buFont typeface="Wingdings" panose="05000000000000000000" pitchFamily="2" charset="2"/>
              <a:buNone/>
              <a:defRPr/>
            </a:pPr>
            <a:r>
              <a:rPr lang="zh-CN" altLang="en-US" sz="3200" b="1" dirty="0" smtClean="0">
                <a:latin typeface="+mn-ea"/>
                <a:cs typeface="+mn-cs"/>
              </a:rPr>
              <a:t>       </a:t>
            </a:r>
            <a:r>
              <a:rPr lang="zh-CN" altLang="en-US" sz="3200" b="1" dirty="0">
                <a:latin typeface="+mn-ea"/>
                <a:cs typeface="+mn-cs"/>
              </a:rPr>
              <a:t>认真</a:t>
            </a:r>
            <a:r>
              <a:rPr lang="zh-CN" altLang="en-US" sz="3200" b="1" dirty="0" smtClean="0">
                <a:latin typeface="+mn-ea"/>
                <a:cs typeface="+mn-cs"/>
              </a:rPr>
              <a:t>听讲</a:t>
            </a:r>
            <a:endParaRPr lang="en-US" altLang="zh-CN" sz="3200" b="1" dirty="0" smtClean="0">
              <a:latin typeface="+mn-ea"/>
              <a:cs typeface="+mn-cs"/>
            </a:endParaRPr>
          </a:p>
          <a:p>
            <a:pPr marL="0" indent="0" eaLnBrk="1" hangingPunct="1">
              <a:buClr>
                <a:srgbClr val="0000FF"/>
              </a:buClr>
              <a:buSzPct val="80000"/>
              <a:buFont typeface="Wingdings" panose="05000000000000000000" pitchFamily="2" charset="2"/>
              <a:buNone/>
              <a:defRPr/>
            </a:pPr>
            <a:r>
              <a:rPr lang="zh-CN" altLang="en-US" sz="3200" b="1" dirty="0" smtClean="0">
                <a:latin typeface="+mn-ea"/>
                <a:cs typeface="+mn-cs"/>
              </a:rPr>
              <a:t>       及时复习</a:t>
            </a:r>
            <a:endParaRPr lang="en-US" altLang="zh-CN" sz="3200" b="1" dirty="0" smtClean="0">
              <a:latin typeface="+mn-ea"/>
              <a:cs typeface="+mn-cs"/>
            </a:endParaRPr>
          </a:p>
          <a:p>
            <a:pPr marL="0" indent="0" eaLnBrk="1" hangingPunct="1">
              <a:buClr>
                <a:srgbClr val="0000FF"/>
              </a:buClr>
              <a:buSzPct val="80000"/>
              <a:buFont typeface="Wingdings" panose="05000000000000000000" pitchFamily="2" charset="2"/>
              <a:buNone/>
              <a:defRPr/>
            </a:pPr>
            <a:r>
              <a:rPr lang="en-US" altLang="zh-CN" sz="3200" b="1" dirty="0">
                <a:latin typeface="+mn-ea"/>
                <a:cs typeface="+mn-cs"/>
              </a:rPr>
              <a:t> </a:t>
            </a:r>
            <a:r>
              <a:rPr lang="en-US" altLang="zh-CN" sz="3200" b="1" dirty="0" smtClean="0">
                <a:latin typeface="+mn-ea"/>
                <a:cs typeface="+mn-cs"/>
              </a:rPr>
              <a:t>      </a:t>
            </a:r>
            <a:r>
              <a:rPr lang="zh-CN" altLang="en-US" sz="3200" b="1" dirty="0" smtClean="0">
                <a:latin typeface="+mn-ea"/>
                <a:cs typeface="+mn-cs"/>
              </a:rPr>
              <a:t>独立完成作业</a:t>
            </a:r>
            <a:endParaRPr lang="en-US" altLang="zh-CN" sz="3200" b="1" dirty="0" smtClean="0">
              <a:latin typeface="+mn-ea"/>
              <a:cs typeface="+mn-cs"/>
            </a:endParaRPr>
          </a:p>
          <a:p>
            <a:pPr marL="0" indent="0" eaLnBrk="1" hangingPunct="1">
              <a:buClr>
                <a:srgbClr val="0000FF"/>
              </a:buClr>
              <a:buSzPct val="80000"/>
              <a:buFont typeface="Wingdings" panose="05000000000000000000" pitchFamily="2" charset="2"/>
              <a:buNone/>
              <a:defRPr/>
            </a:pPr>
            <a:endParaRPr lang="zh-CN" altLang="en-US" sz="3200" b="1" dirty="0">
              <a:latin typeface="华文楷体" panose="02010600040101010101" pitchFamily="2" charset="-122"/>
              <a:ea typeface="华文楷体" panose="02010600040101010101" pitchFamily="2" charset="-122"/>
              <a:cs typeface="+mn-cs"/>
            </a:endParaRPr>
          </a:p>
          <a:p>
            <a:pPr>
              <a:defRPr/>
            </a:pPr>
            <a:endParaRPr lang="zh-CN" altLang="en-US" dirty="0">
              <a:cs typeface="+mn-cs"/>
            </a:endParaRPr>
          </a:p>
        </p:txBody>
      </p:sp>
      <p:sp>
        <p:nvSpPr>
          <p:cNvPr id="20483" name="标题 1"/>
          <p:cNvSpPr txBox="1">
            <a:spLocks/>
          </p:cNvSpPr>
          <p:nvPr/>
        </p:nvSpPr>
        <p:spPr bwMode="auto">
          <a:xfrm>
            <a:off x="561975" y="587375"/>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
                <a:srgbClr val="0000FF"/>
              </a:buClr>
              <a:buSzPct val="80000"/>
              <a:buFontTx/>
              <a:buNone/>
            </a:pPr>
            <a:r>
              <a:rPr lang="zh-CN" altLang="en-US" sz="3600" b="1" noProof="1">
                <a:solidFill>
                  <a:srgbClr val="0000FF"/>
                </a:solidFill>
                <a:ea typeface="黑体" panose="02010609060101010101" pitchFamily="49" charset="-122"/>
              </a:rPr>
              <a:t>离散数学</a:t>
            </a:r>
            <a:r>
              <a:rPr lang="en-US" altLang="zh-CN" sz="3600" b="1" noProof="1">
                <a:solidFill>
                  <a:srgbClr val="0000FF"/>
                </a:solidFill>
                <a:ea typeface="黑体" panose="02010609060101010101" pitchFamily="49" charset="-122"/>
              </a:rPr>
              <a:t>II</a:t>
            </a:r>
            <a:r>
              <a:rPr lang="zh-CN" altLang="en-US" sz="3600" b="1" noProof="1">
                <a:solidFill>
                  <a:srgbClr val="0000FF"/>
                </a:solidFill>
                <a:ea typeface="黑体" panose="02010609060101010101" pitchFamily="49" charset="-122"/>
              </a:rPr>
              <a:t>与离散数学</a:t>
            </a:r>
            <a:r>
              <a:rPr lang="en-US" altLang="zh-CN" sz="3600" b="1" noProof="1">
                <a:solidFill>
                  <a:srgbClr val="0000FF"/>
                </a:solidFill>
                <a:ea typeface="黑体" panose="02010609060101010101" pitchFamily="49" charset="-122"/>
              </a:rPr>
              <a:t>I</a:t>
            </a:r>
            <a:r>
              <a:rPr lang="zh-CN" altLang="en-US" sz="3600" b="1" noProof="1">
                <a:solidFill>
                  <a:srgbClr val="0000FF"/>
                </a:solidFill>
                <a:ea typeface="黑体" panose="02010609060101010101" pitchFamily="49" charset="-122"/>
              </a:rPr>
              <a:t>的区别</a:t>
            </a:r>
            <a:endParaRPr lang="en-US" altLang="zh-CN" sz="3600" b="1">
              <a:latin typeface="华文楷体" panose="02010600040101010101" pitchFamily="2" charset="-122"/>
              <a:ea typeface="华文楷体" panose="02010600040101010101" pitchFamily="2" charset="-122"/>
            </a:endParaRPr>
          </a:p>
        </p:txBody>
      </p:sp>
      <p:sp>
        <p:nvSpPr>
          <p:cNvPr id="204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7355C69-BE7E-45F6-8E9D-8635492B8311}" type="slidenum">
              <a:rPr lang="en-US" altLang="ko-KR" sz="1400" smtClean="0">
                <a:latin typeface="-윤명조140" pitchFamily="18" charset="-127"/>
                <a:ea typeface="-윤명조140" pitchFamily="18" charset="-127"/>
              </a:rPr>
              <a:pPr/>
              <a:t>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293813"/>
            <a:ext cx="8712200" cy="4572000"/>
          </a:xfrm>
        </p:spPr>
        <p:txBody>
          <a:bodyPr/>
          <a:lstStyle/>
          <a:p>
            <a:pPr>
              <a:lnSpc>
                <a:spcPct val="125000"/>
              </a:lnSpc>
              <a:buClr>
                <a:srgbClr val="0000FF"/>
              </a:buClr>
              <a:buFont typeface="Wingdings" panose="05000000000000000000" pitchFamily="2" charset="2"/>
              <a:buChar char="Ø"/>
              <a:defRPr/>
            </a:pPr>
            <a:r>
              <a:rPr lang="zh-CN" altLang="en-US" sz="3000" b="1" dirty="0" smtClean="0">
                <a:latin typeface="宋体" panose="02010600030101010101" pitchFamily="2" charset="-122"/>
                <a:ea typeface="宋体" panose="02010600030101010101" pitchFamily="2" charset="-122"/>
              </a:rPr>
              <a:t>整数集合</a:t>
            </a:r>
            <a:r>
              <a:rPr lang="en-US" altLang="zh-CN" sz="3000" b="1" dirty="0" smtClean="0">
                <a:latin typeface="宋体" panose="02010600030101010101" pitchFamily="2" charset="-122"/>
                <a:ea typeface="宋体" panose="02010600030101010101" pitchFamily="2" charset="-122"/>
              </a:rPr>
              <a:t>Z</a:t>
            </a:r>
            <a:r>
              <a:rPr lang="zh-CN" altLang="en-US" sz="3000" b="1" dirty="0" smtClean="0">
                <a:latin typeface="宋体" panose="02010600030101010101" pitchFamily="2" charset="-122"/>
                <a:ea typeface="宋体" panose="02010600030101010101" pitchFamily="2" charset="-122"/>
              </a:rPr>
              <a:t>上的加法、乘法，是否满足交换律，结合律，幂等律，吸收律，</a:t>
            </a:r>
            <a:r>
              <a:rPr lang="zh-CN" altLang="en-US" sz="3000" b="1" dirty="0" smtClean="0">
                <a:solidFill>
                  <a:srgbClr val="0000FF"/>
                </a:solidFill>
                <a:latin typeface="宋体" panose="02010600030101010101" pitchFamily="2" charset="-122"/>
                <a:ea typeface="宋体" panose="02010600030101010101" pitchFamily="2" charset="-122"/>
              </a:rPr>
              <a:t>消去律</a:t>
            </a:r>
            <a:r>
              <a:rPr lang="zh-CN" altLang="en-US" sz="3000" b="1" dirty="0" smtClean="0">
                <a:latin typeface="宋体" panose="02010600030101010101" pitchFamily="2" charset="-122"/>
                <a:ea typeface="宋体" panose="02010600030101010101" pitchFamily="2" charset="-122"/>
              </a:rPr>
              <a:t>？</a:t>
            </a:r>
            <a:endParaRPr lang="en-US" altLang="zh-CN" sz="3000" b="1" dirty="0" smtClean="0">
              <a:latin typeface="宋体" panose="02010600030101010101" pitchFamily="2" charset="-122"/>
              <a:ea typeface="宋体" panose="02010600030101010101" pitchFamily="2" charset="-122"/>
            </a:endParaRPr>
          </a:p>
          <a:p>
            <a:pPr>
              <a:lnSpc>
                <a:spcPct val="125000"/>
              </a:lnSpc>
              <a:buClr>
                <a:srgbClr val="0000FF"/>
              </a:buClr>
              <a:buFont typeface="Wingdings" panose="05000000000000000000" pitchFamily="2" charset="2"/>
              <a:buChar char="Ø"/>
              <a:defRPr/>
            </a:pPr>
            <a:r>
              <a:rPr lang="en-US" altLang="zh-CN" sz="3000" b="1" dirty="0" smtClean="0">
                <a:latin typeface="宋体" panose="02010600030101010101" pitchFamily="2" charset="-122"/>
                <a:ea typeface="宋体" panose="02010600030101010101" pitchFamily="2" charset="-122"/>
              </a:rPr>
              <a:t>n</a:t>
            </a:r>
            <a:r>
              <a:rPr lang="zh-CN" altLang="en-US" sz="3000" b="1" dirty="0" smtClean="0">
                <a:latin typeface="宋体" panose="02010600030101010101" pitchFamily="2" charset="-122"/>
                <a:ea typeface="宋体" panose="02010600030101010101" pitchFamily="2" charset="-122"/>
              </a:rPr>
              <a:t>阶实矩阵上的加法、乘法，是否满足交换律，结合律，幂等律，吸收律，消去律？</a:t>
            </a:r>
            <a:endParaRPr lang="en-US" altLang="zh-CN" sz="3000" b="1" dirty="0" smtClean="0">
              <a:latin typeface="宋体" panose="02010600030101010101" pitchFamily="2" charset="-122"/>
              <a:ea typeface="宋体" panose="02010600030101010101" pitchFamily="2" charset="-122"/>
            </a:endParaRPr>
          </a:p>
          <a:p>
            <a:pPr>
              <a:lnSpc>
                <a:spcPct val="125000"/>
              </a:lnSpc>
              <a:buClr>
                <a:srgbClr val="0000FF"/>
              </a:buClr>
              <a:buFont typeface="Wingdings" panose="05000000000000000000" pitchFamily="2" charset="2"/>
              <a:buChar char="Ø"/>
              <a:defRPr/>
            </a:pPr>
            <a:r>
              <a:rPr lang="en-US" altLang="zh-CN" sz="3000" b="1" dirty="0" smtClean="0">
                <a:latin typeface="宋体" panose="02010600030101010101" pitchFamily="2" charset="-122"/>
                <a:ea typeface="宋体" panose="02010600030101010101" pitchFamily="2" charset="-122"/>
              </a:rPr>
              <a:t>S</a:t>
            </a:r>
            <a:r>
              <a:rPr lang="zh-CN" altLang="en-US" sz="3000" b="1" dirty="0" smtClean="0">
                <a:latin typeface="宋体" panose="02010600030101010101" pitchFamily="2" charset="-122"/>
                <a:ea typeface="宋体" panose="02010600030101010101" pitchFamily="2" charset="-122"/>
              </a:rPr>
              <a:t>非空，</a:t>
            </a:r>
            <a:r>
              <a:rPr lang="en-US" altLang="zh-CN" sz="3200" b="1" dirty="0">
                <a:solidFill>
                  <a:srgbClr val="000000"/>
                </a:solidFill>
                <a:ea typeface="宋体" pitchFamily="2" charset="-122"/>
                <a:cs typeface="+mn-cs"/>
                <a:sym typeface="Symbol" pitchFamily="18" charset="2"/>
              </a:rPr>
              <a:t> </a:t>
            </a:r>
            <a:r>
              <a:rPr lang="en-US" altLang="zh-CN" sz="3200" dirty="0">
                <a:solidFill>
                  <a:srgbClr val="000000"/>
                </a:solidFill>
                <a:ea typeface="宋体" pitchFamily="2" charset="-122"/>
                <a:cs typeface="+mn-cs"/>
                <a:sym typeface="Symbol" pitchFamily="18" charset="2"/>
              </a:rPr>
              <a:t>ρ(S)</a:t>
            </a:r>
            <a:r>
              <a:rPr lang="zh-CN" altLang="en-US" sz="3000" b="1" dirty="0" smtClean="0">
                <a:latin typeface="宋体" panose="02010600030101010101" pitchFamily="2" charset="-122"/>
                <a:ea typeface="宋体" panose="02010600030101010101" pitchFamily="2" charset="-122"/>
              </a:rPr>
              <a:t>上的∩、∪运算</a:t>
            </a:r>
            <a:r>
              <a:rPr lang="en-US" altLang="zh-CN" sz="3000" b="1" dirty="0" smtClean="0">
                <a:latin typeface="宋体" panose="02010600030101010101" pitchFamily="2" charset="-122"/>
                <a:ea typeface="宋体" panose="02010600030101010101" pitchFamily="2" charset="-122"/>
              </a:rPr>
              <a:t>,</a:t>
            </a:r>
            <a:r>
              <a:rPr lang="zh-CN" altLang="en-US" sz="3000" b="1" dirty="0" smtClean="0">
                <a:latin typeface="宋体" panose="02010600030101010101" pitchFamily="2" charset="-122"/>
                <a:ea typeface="宋体" panose="02010600030101010101" pitchFamily="2" charset="-122"/>
              </a:rPr>
              <a:t>是否满足交换律，结合律，幂等律，吸收律，消去律？</a:t>
            </a:r>
            <a:endParaRPr lang="en-US" altLang="zh-CN" sz="3000" b="1" dirty="0" smtClean="0">
              <a:latin typeface="宋体" panose="02010600030101010101" pitchFamily="2" charset="-122"/>
              <a:ea typeface="宋体" panose="02010600030101010101" pitchFamily="2" charset="-122"/>
            </a:endParaRPr>
          </a:p>
          <a:p>
            <a:pPr>
              <a:buClr>
                <a:srgbClr val="0000FF"/>
              </a:buClr>
              <a:buFont typeface="Wingdings" panose="05000000000000000000" pitchFamily="2" charset="2"/>
              <a:buChar char="Ø"/>
              <a:defRPr/>
            </a:pPr>
            <a:endParaRPr lang="en-US" altLang="zh-CN" sz="2800" b="1" dirty="0" smtClean="0">
              <a:latin typeface="宋体" panose="02010600030101010101" pitchFamily="2" charset="-122"/>
              <a:ea typeface="宋体" panose="02010600030101010101" pitchFamily="2" charset="-122"/>
            </a:endParaRPr>
          </a:p>
          <a:p>
            <a:pPr>
              <a:defRPr/>
            </a:pPr>
            <a:endParaRPr lang="zh-CN" altLang="en-US" dirty="0" smtClean="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代数运算的例</a:t>
            </a:r>
          </a:p>
        </p:txBody>
      </p:sp>
      <p:sp>
        <p:nvSpPr>
          <p:cNvPr id="747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92D1BACA-ABE5-4292-AF94-351724F03330}" type="slidenum">
              <a:rPr lang="en-US" altLang="ko-KR" sz="1400" smtClean="0">
                <a:latin typeface="-윤명조140" pitchFamily="18" charset="-127"/>
                <a:ea typeface="-윤명조140" pitchFamily="18" charset="-127"/>
              </a:rPr>
              <a:pPr/>
              <a:t>50</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p:txBody>
          <a:bodyPr/>
          <a:lstStyle/>
          <a:p>
            <a:pPr marL="0" indent="0" eaLnBrk="1" hangingPunct="1">
              <a:lnSpc>
                <a:spcPct val="125000"/>
              </a:lnSpc>
              <a:spcBef>
                <a:spcPct val="0"/>
              </a:spcBef>
              <a:buFont typeface="Wingdings" panose="05000000000000000000" pitchFamily="2" charset="2"/>
              <a:buNone/>
            </a:pP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是一个</a:t>
            </a:r>
            <a:r>
              <a:rPr lang="zh-CN" altLang="en-US" sz="3200" b="1" u="sng"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非空集合</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上的若干代数运算，把</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及其运算</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 </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作为一个整体来看</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叫做一个代数系统，</a:t>
            </a:r>
            <a:endPar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25000"/>
              </a:lnSpc>
              <a:spcBef>
                <a:spcPct val="0"/>
              </a:spcBef>
              <a:buFont typeface="Wingdings" panose="05000000000000000000" pitchFamily="2" charset="2"/>
              <a:buNone/>
            </a:pP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记为</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3200" b="1" i="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sz="3200" b="1" baseline="-3000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200" b="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0" indent="0" eaLnBrk="1" hangingPunct="1">
              <a:lnSpc>
                <a:spcPct val="125000"/>
              </a:lnSpc>
            </a:pPr>
            <a:endParaRPr lang="zh-CN" altLang="en-US" sz="2800" smtClean="0">
              <a:cs typeface="Times New Roman" panose="02020603050405020304" pitchFamily="18" charset="0"/>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代数系统的定义</a:t>
            </a:r>
          </a:p>
        </p:txBody>
      </p:sp>
      <p:sp>
        <p:nvSpPr>
          <p:cNvPr id="7578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38A9FE83-5287-4257-AF24-87F89C5DE7B7}" type="slidenum">
              <a:rPr lang="en-US" altLang="ko-KR" sz="1400" smtClean="0">
                <a:latin typeface="-윤명조140" pitchFamily="18" charset="-127"/>
                <a:ea typeface="-윤명조140" pitchFamily="18" charset="-127"/>
              </a:rPr>
              <a:pPr/>
              <a:t>51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0988" y="1484313"/>
            <a:ext cx="8301037" cy="4572000"/>
          </a:xfrm>
        </p:spPr>
        <p:txBody>
          <a:bodyPr/>
          <a:lstStyle/>
          <a:p>
            <a:pPr marL="609600" indent="-609600" algn="just">
              <a:lnSpc>
                <a:spcPct val="150000"/>
              </a:lnSpc>
              <a:spcBef>
                <a:spcPct val="0"/>
              </a:spcBef>
              <a:buClr>
                <a:srgbClr val="0000FF"/>
              </a:buClr>
              <a:buFont typeface="Wingdings" panose="05000000000000000000" pitchFamily="2" charset="2"/>
              <a:buChar char="Ø"/>
            </a:pPr>
            <a:r>
              <a:rPr lang="zh-CN" altLang="en-US" sz="3200" b="1" smtClean="0">
                <a:solidFill>
                  <a:srgbClr val="0000FF"/>
                </a:solidFill>
                <a:ea typeface="宋体" panose="02010600030101010101" pitchFamily="2" charset="-122"/>
              </a:rPr>
              <a:t>例</a:t>
            </a:r>
            <a:r>
              <a:rPr lang="en-US" altLang="zh-CN" sz="3200" b="1" smtClean="0">
                <a:solidFill>
                  <a:srgbClr val="0000FF"/>
                </a:solidFill>
                <a:ea typeface="宋体" panose="02010600030101010101" pitchFamily="2" charset="-122"/>
              </a:rPr>
              <a:t>.</a:t>
            </a:r>
            <a:r>
              <a:rPr lang="en-US" altLang="zh-CN" sz="3200" b="1" smtClean="0">
                <a:ea typeface="宋体" panose="02010600030101010101" pitchFamily="2" charset="-122"/>
              </a:rPr>
              <a:t> </a:t>
            </a:r>
            <a:r>
              <a:rPr lang="zh-CN" altLang="en-US" sz="3200" b="1" smtClean="0">
                <a:ea typeface="宋体" panose="02010600030101010101" pitchFamily="2" charset="-122"/>
              </a:rPr>
              <a:t>设</a:t>
            </a:r>
            <a:r>
              <a:rPr lang="en-US" altLang="zh-CN" sz="3200" smtClean="0">
                <a:ea typeface="宋体" panose="02010600030101010101" pitchFamily="2" charset="-122"/>
              </a:rPr>
              <a:t>S</a:t>
            </a:r>
            <a:r>
              <a:rPr lang="zh-CN" altLang="en-US" sz="3200" b="1" smtClean="0">
                <a:ea typeface="宋体" panose="02010600030101010101" pitchFamily="2" charset="-122"/>
              </a:rPr>
              <a:t>是一个非空集合，</a:t>
            </a:r>
            <a:r>
              <a:rPr lang="en-US" altLang="zh-CN" sz="3200" smtClean="0">
                <a:ea typeface="宋体" panose="02010600030101010101" pitchFamily="2" charset="-122"/>
              </a:rPr>
              <a:t>ρ(S)</a:t>
            </a:r>
            <a:r>
              <a:rPr lang="zh-CN" altLang="en-US" sz="3200" b="1" smtClean="0">
                <a:ea typeface="宋体" panose="02010600030101010101" pitchFamily="2" charset="-122"/>
              </a:rPr>
              <a:t>是</a:t>
            </a:r>
            <a:r>
              <a:rPr lang="en-US" altLang="zh-CN" sz="3200" smtClean="0">
                <a:ea typeface="宋体" panose="02010600030101010101" pitchFamily="2" charset="-122"/>
              </a:rPr>
              <a:t>S</a:t>
            </a:r>
            <a:r>
              <a:rPr lang="zh-CN" altLang="en-US" sz="3200" b="1" smtClean="0">
                <a:ea typeface="宋体" panose="02010600030101010101" pitchFamily="2" charset="-122"/>
              </a:rPr>
              <a:t>的幂集，则</a:t>
            </a:r>
            <a:r>
              <a:rPr lang="en-US" altLang="zh-CN" sz="3200" smtClean="0">
                <a:ea typeface="宋体" panose="02010600030101010101" pitchFamily="2" charset="-122"/>
              </a:rPr>
              <a:t>( ρ(S)</a:t>
            </a:r>
            <a:r>
              <a:rPr lang="zh-CN" altLang="en-US" sz="3200" b="1" smtClean="0">
                <a:ea typeface="宋体" panose="02010600030101010101" pitchFamily="2" charset="-122"/>
              </a:rPr>
              <a:t>，</a:t>
            </a:r>
            <a:r>
              <a:rPr lang="zh-CN" altLang="en-US" sz="3200" smtClean="0">
                <a:ea typeface="宋体" panose="02010600030101010101" pitchFamily="2" charset="-122"/>
              </a:rPr>
              <a:t>∩</a:t>
            </a:r>
            <a:r>
              <a:rPr lang="zh-CN" altLang="en-US" sz="3200" b="1" smtClean="0">
                <a:ea typeface="宋体" panose="02010600030101010101" pitchFamily="2" charset="-122"/>
              </a:rPr>
              <a:t>，∪</a:t>
            </a:r>
            <a:r>
              <a:rPr lang="en-US" altLang="zh-CN" sz="3200" smtClean="0">
                <a:ea typeface="宋体" panose="02010600030101010101" pitchFamily="2" charset="-122"/>
              </a:rPr>
              <a:t>)</a:t>
            </a:r>
            <a:r>
              <a:rPr lang="zh-CN" altLang="en-US" sz="3200" b="1" smtClean="0">
                <a:ea typeface="宋体" panose="02010600030101010101" pitchFamily="2" charset="-122"/>
              </a:rPr>
              <a:t>为代数系统</a:t>
            </a:r>
            <a:r>
              <a:rPr lang="en-US" altLang="zh-CN" sz="3200" b="1" smtClean="0">
                <a:ea typeface="宋体" panose="02010600030101010101" pitchFamily="2" charset="-122"/>
              </a:rPr>
              <a:t>.</a:t>
            </a:r>
            <a:endParaRPr lang="zh-CN" altLang="en-US" sz="3200" b="1" smtClean="0">
              <a:ea typeface="宋体" panose="02010600030101010101" pitchFamily="2" charset="-122"/>
            </a:endParaRPr>
          </a:p>
          <a:p>
            <a:pPr marL="609600" indent="-609600" algn="just">
              <a:lnSpc>
                <a:spcPct val="150000"/>
              </a:lnSpc>
              <a:spcBef>
                <a:spcPct val="0"/>
              </a:spcBef>
              <a:buClr>
                <a:srgbClr val="0000FF"/>
              </a:buClr>
              <a:buFont typeface="Wingdings" panose="05000000000000000000" pitchFamily="2" charset="2"/>
              <a:buChar char="Ø"/>
            </a:pPr>
            <a:r>
              <a:rPr lang="zh-CN" altLang="en-US" sz="3200" b="1" smtClean="0">
                <a:solidFill>
                  <a:srgbClr val="0000FF"/>
                </a:solidFill>
                <a:ea typeface="宋体" panose="02010600030101010101" pitchFamily="2" charset="-122"/>
              </a:rPr>
              <a:t>例</a:t>
            </a:r>
            <a:r>
              <a:rPr lang="en-US" altLang="zh-CN" sz="3200" b="1" smtClean="0">
                <a:solidFill>
                  <a:srgbClr val="0000FF"/>
                </a:solidFill>
                <a:ea typeface="宋体" panose="02010600030101010101" pitchFamily="2" charset="-122"/>
              </a:rPr>
              <a:t>.</a:t>
            </a:r>
            <a:r>
              <a:rPr lang="en-US" altLang="zh-CN" sz="3200" b="1" smtClean="0">
                <a:ea typeface="宋体" panose="02010600030101010101" pitchFamily="2" charset="-122"/>
              </a:rPr>
              <a:t> </a:t>
            </a:r>
            <a:r>
              <a:rPr lang="zh-CN" altLang="en-US" sz="3200" b="1" smtClean="0">
                <a:ea typeface="宋体" panose="02010600030101010101" pitchFamily="2" charset="-122"/>
              </a:rPr>
              <a:t>设∧、∨是真值集合</a:t>
            </a:r>
            <a:r>
              <a:rPr lang="en-US" altLang="zh-CN" sz="3200" smtClean="0">
                <a:latin typeface="Times New Roman" panose="02020603050405020304" pitchFamily="18" charset="0"/>
                <a:ea typeface="宋体" panose="02010600030101010101" pitchFamily="2" charset="-122"/>
                <a:cs typeface="Times New Roman" panose="02020603050405020304" pitchFamily="18" charset="0"/>
              </a:rPr>
              <a:t>{0</a:t>
            </a:r>
            <a:r>
              <a:rPr lang="zh-CN" altLang="en-US" sz="320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smtClean="0">
                <a:ea typeface="宋体" panose="02010600030101010101" pitchFamily="2" charset="-122"/>
              </a:rPr>
              <a:t>上的合取与析取运算，则（</a:t>
            </a:r>
            <a:r>
              <a:rPr lang="en-US" altLang="zh-CN" sz="3200" smtClean="0">
                <a:latin typeface="Times New Roman" panose="02020603050405020304" pitchFamily="18" charset="0"/>
                <a:ea typeface="宋体" panose="02010600030101010101" pitchFamily="2" charset="-122"/>
              </a:rPr>
              <a:t>{0</a:t>
            </a:r>
            <a:r>
              <a:rPr lang="zh-CN" altLang="en-US" sz="3200" smtClean="0">
                <a:latin typeface="Times New Roman" panose="02020603050405020304" pitchFamily="18" charset="0"/>
                <a:ea typeface="宋体" panose="02010600030101010101" pitchFamily="2" charset="-122"/>
              </a:rPr>
              <a:t>，</a:t>
            </a:r>
            <a:r>
              <a:rPr lang="en-US" altLang="zh-CN" sz="3200" smtClean="0">
                <a:latin typeface="Times New Roman" panose="02020603050405020304" pitchFamily="18" charset="0"/>
                <a:ea typeface="宋体" panose="02010600030101010101" pitchFamily="2" charset="-122"/>
              </a:rPr>
              <a:t>1}</a:t>
            </a:r>
            <a:r>
              <a:rPr lang="zh-CN" altLang="en-US" sz="3200" b="1" smtClean="0">
                <a:ea typeface="宋体" panose="02010600030101010101" pitchFamily="2" charset="-122"/>
              </a:rPr>
              <a:t>，∧，∨）是代数系统。</a:t>
            </a:r>
          </a:p>
          <a:p>
            <a:pPr marL="609600" indent="-609600"/>
            <a:endParaRPr lang="zh-CN" altLang="en-US" smtClean="0"/>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代数系统的例</a:t>
            </a:r>
          </a:p>
        </p:txBody>
      </p:sp>
      <p:sp>
        <p:nvSpPr>
          <p:cNvPr id="7680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4B9AF45-621D-4DE1-813C-8112CA1630E6}" type="slidenum">
              <a:rPr lang="en-US" altLang="ko-KR" sz="1400" smtClean="0">
                <a:latin typeface="-윤명조140" pitchFamily="18" charset="-127"/>
                <a:ea typeface="-윤명조140" pitchFamily="18" charset="-127"/>
              </a:rPr>
              <a:pPr/>
              <a:t>52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341438"/>
            <a:ext cx="8301038" cy="5040312"/>
          </a:xfrm>
        </p:spPr>
        <p:txBody>
          <a:bodyPr/>
          <a:lstStyle/>
          <a:p>
            <a:pPr marL="387350" indent="-387350" algn="just">
              <a:lnSpc>
                <a:spcPct val="125000"/>
              </a:lnSpc>
              <a:spcBef>
                <a:spcPct val="0"/>
              </a:spcBef>
              <a:buClr>
                <a:srgbClr val="0000FF"/>
              </a:buClr>
              <a:buFont typeface="Wingdings" panose="05000000000000000000" pitchFamily="2" charset="2"/>
              <a:buChar char="Ø"/>
              <a:defRPr/>
            </a:pPr>
            <a:r>
              <a:rPr lang="zh-CN" altLang="en-US" sz="3200" b="1" dirty="0" smtClean="0">
                <a:solidFill>
                  <a:srgbClr val="0000FF"/>
                </a:solidFill>
                <a:latin typeface="宋体" panose="02010600030101010101" pitchFamily="2" charset="-122"/>
                <a:ea typeface="宋体" panose="02010600030101010101" pitchFamily="2" charset="-122"/>
                <a:cs typeface="+mn-cs"/>
              </a:rPr>
              <a:t>例</a:t>
            </a:r>
            <a:r>
              <a:rPr lang="en-US" altLang="zh-CN" sz="3200" b="1" dirty="0" smtClean="0">
                <a:solidFill>
                  <a:srgbClr val="0000FF"/>
                </a:solidFill>
                <a:latin typeface="宋体" panose="02010600030101010101" pitchFamily="2" charset="-122"/>
                <a:ea typeface="宋体" panose="02010600030101010101" pitchFamily="2" charset="-122"/>
                <a:cs typeface="+mn-cs"/>
              </a:rPr>
              <a:t>.</a:t>
            </a:r>
            <a:r>
              <a:rPr lang="en-US" altLang="zh-CN" sz="3200" b="1" dirty="0" smtClean="0">
                <a:latin typeface="宋体" panose="02010600030101010101" pitchFamily="2" charset="-122"/>
                <a:ea typeface="宋体" panose="02010600030101010101" pitchFamily="2" charset="-122"/>
                <a:cs typeface="+mn-cs"/>
              </a:rPr>
              <a:t> </a:t>
            </a:r>
            <a:r>
              <a:rPr lang="zh-CN" altLang="en-US" sz="3200" b="1" dirty="0" smtClean="0">
                <a:ea typeface="宋体" panose="02010600030101010101" pitchFamily="2" charset="-122"/>
                <a:cs typeface="+mn-cs"/>
              </a:rPr>
              <a:t>设</a:t>
            </a:r>
            <a:r>
              <a:rPr lang="en-US" altLang="zh-CN" sz="3200" b="1" dirty="0" smtClean="0">
                <a:ea typeface="宋体" panose="02010600030101010101" pitchFamily="2" charset="-122"/>
                <a:cs typeface="+mn-cs"/>
              </a:rPr>
              <a:t>Z</a:t>
            </a:r>
            <a:r>
              <a:rPr lang="zh-CN" altLang="en-US" sz="3200" b="1" dirty="0" smtClean="0">
                <a:ea typeface="宋体" panose="02010600030101010101" pitchFamily="2" charset="-122"/>
                <a:cs typeface="+mn-cs"/>
              </a:rPr>
              <a:t>为整数集，</a:t>
            </a:r>
            <a:r>
              <a:rPr lang="en-US" altLang="zh-CN" sz="3200" b="1" dirty="0" smtClean="0">
                <a:ea typeface="宋体" panose="02010600030101010101" pitchFamily="2" charset="-122"/>
                <a:cs typeface="+mn-cs"/>
              </a:rPr>
              <a:t>Z</a:t>
            </a:r>
            <a:r>
              <a:rPr lang="en-US" altLang="zh-CN" sz="3200" b="1" baseline="-30000" dirty="0" smtClean="0">
                <a:ea typeface="宋体" panose="02010600030101010101" pitchFamily="2" charset="-122"/>
                <a:cs typeface="+mn-cs"/>
              </a:rPr>
              <a:t>0</a:t>
            </a:r>
            <a:r>
              <a:rPr lang="zh-CN" altLang="en-US" sz="3200" b="1" dirty="0" smtClean="0">
                <a:ea typeface="宋体" panose="02010600030101010101" pitchFamily="2" charset="-122"/>
                <a:cs typeface="+mn-cs"/>
              </a:rPr>
              <a:t>为偶数集，</a:t>
            </a:r>
            <a:r>
              <a:rPr lang="en-US" altLang="zh-CN" sz="3200" b="1" dirty="0" smtClean="0">
                <a:ea typeface="宋体" panose="02010600030101010101" pitchFamily="2" charset="-122"/>
                <a:cs typeface="+mn-cs"/>
              </a:rPr>
              <a:t>N</a:t>
            </a:r>
            <a:r>
              <a:rPr lang="zh-CN" altLang="en-US" sz="3200" b="1" dirty="0" smtClean="0">
                <a:ea typeface="宋体" panose="02010600030101010101" pitchFamily="2" charset="-122"/>
                <a:cs typeface="+mn-cs"/>
              </a:rPr>
              <a:t>为自然数集，</a:t>
            </a:r>
            <a:r>
              <a:rPr lang="en-US" altLang="zh-CN" sz="3200" b="1" dirty="0" smtClean="0">
                <a:ea typeface="宋体" panose="02010600030101010101" pitchFamily="2" charset="-122"/>
                <a:cs typeface="+mn-cs"/>
              </a:rPr>
              <a:t>+</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 </a:t>
            </a:r>
            <a:r>
              <a:rPr lang="zh-CN" altLang="en-US" sz="3200" b="1" dirty="0" smtClean="0">
                <a:ea typeface="宋体" panose="02010600030101010101" pitchFamily="2" charset="-122"/>
                <a:cs typeface="+mn-cs"/>
              </a:rPr>
              <a:t>是数的加法和乘法，则</a:t>
            </a:r>
          </a:p>
          <a:p>
            <a:pPr marL="387350" indent="-387350" algn="just">
              <a:lnSpc>
                <a:spcPct val="125000"/>
              </a:lnSpc>
              <a:spcBef>
                <a:spcPct val="0"/>
              </a:spcBef>
              <a:buClr>
                <a:schemeClr val="tx2"/>
              </a:buClr>
              <a:buFont typeface="Wingdings" panose="05000000000000000000" pitchFamily="2" charset="2"/>
              <a:buNone/>
              <a:defRPr/>
            </a:pP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 +</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 ·</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 +, ·</a:t>
            </a:r>
            <a:r>
              <a:rPr lang="zh-CN" altLang="en-US" sz="3200" b="1" dirty="0" smtClean="0">
                <a:ea typeface="宋体" panose="02010600030101010101" pitchFamily="2" charset="-122"/>
                <a:cs typeface="+mn-cs"/>
              </a:rPr>
              <a:t>）、</a:t>
            </a:r>
            <a:endParaRPr lang="en-US" altLang="zh-CN" sz="3200" b="1" dirty="0" smtClean="0">
              <a:ea typeface="宋体" panose="02010600030101010101" pitchFamily="2" charset="-122"/>
              <a:cs typeface="+mn-cs"/>
            </a:endParaRPr>
          </a:p>
          <a:p>
            <a:pPr marL="387350" indent="-387350" algn="just">
              <a:lnSpc>
                <a:spcPct val="125000"/>
              </a:lnSpc>
              <a:spcBef>
                <a:spcPct val="0"/>
              </a:spcBef>
              <a:buClr>
                <a:schemeClr val="tx2"/>
              </a:buClr>
              <a:buFont typeface="Wingdings" panose="05000000000000000000" pitchFamily="2" charset="2"/>
              <a:buNone/>
              <a:defRPr/>
            </a:pP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a:t>
            </a:r>
            <a:r>
              <a:rPr lang="en-US" altLang="zh-CN" sz="3200" b="1" baseline="-30000" dirty="0" smtClean="0">
                <a:ea typeface="宋体" panose="02010600030101010101" pitchFamily="2" charset="-122"/>
                <a:cs typeface="+mn-cs"/>
              </a:rPr>
              <a:t>0</a:t>
            </a:r>
            <a:r>
              <a:rPr lang="en-US" altLang="zh-CN" sz="3200" b="1" dirty="0" smtClean="0">
                <a:ea typeface="宋体" panose="02010600030101010101" pitchFamily="2" charset="-122"/>
                <a:cs typeface="+mn-cs"/>
              </a:rPr>
              <a:t>, +</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a:t>
            </a:r>
            <a:r>
              <a:rPr lang="en-US" altLang="zh-CN" sz="3200" b="1" baseline="-30000" dirty="0" smtClean="0">
                <a:ea typeface="宋体" panose="02010600030101010101" pitchFamily="2" charset="-122"/>
                <a:cs typeface="+mn-cs"/>
              </a:rPr>
              <a:t>0</a:t>
            </a:r>
            <a:r>
              <a:rPr lang="en-US" altLang="zh-CN" sz="3200" b="1" dirty="0" smtClean="0">
                <a:ea typeface="宋体" panose="02010600030101010101" pitchFamily="2" charset="-122"/>
                <a:cs typeface="+mn-cs"/>
              </a:rPr>
              <a:t>,  ·</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Z</a:t>
            </a:r>
            <a:r>
              <a:rPr lang="en-US" altLang="zh-CN" sz="3200" b="1" baseline="-30000" dirty="0" smtClean="0">
                <a:ea typeface="宋体" panose="02010600030101010101" pitchFamily="2" charset="-122"/>
                <a:cs typeface="+mn-cs"/>
              </a:rPr>
              <a:t>0</a:t>
            </a:r>
            <a:r>
              <a:rPr lang="en-US" altLang="zh-CN" sz="3200" b="1" dirty="0" smtClean="0">
                <a:ea typeface="宋体" panose="02010600030101010101" pitchFamily="2" charset="-122"/>
                <a:cs typeface="+mn-cs"/>
              </a:rPr>
              <a:t>, +, ·</a:t>
            </a:r>
            <a:r>
              <a:rPr lang="zh-CN" altLang="en-US" sz="3200" b="1" dirty="0" smtClean="0">
                <a:ea typeface="宋体" panose="02010600030101010101" pitchFamily="2" charset="-122"/>
                <a:cs typeface="+mn-cs"/>
              </a:rPr>
              <a:t>）、</a:t>
            </a:r>
            <a:endParaRPr lang="en-US" altLang="zh-CN" sz="3200" b="1" dirty="0" smtClean="0">
              <a:ea typeface="宋体" panose="02010600030101010101" pitchFamily="2" charset="-122"/>
              <a:cs typeface="+mn-cs"/>
            </a:endParaRPr>
          </a:p>
          <a:p>
            <a:pPr marL="387350" indent="-387350" algn="just">
              <a:lnSpc>
                <a:spcPct val="125000"/>
              </a:lnSpc>
              <a:spcBef>
                <a:spcPct val="0"/>
              </a:spcBef>
              <a:buClr>
                <a:schemeClr val="tx2"/>
              </a:buClr>
              <a:buFont typeface="Wingdings" panose="05000000000000000000" pitchFamily="2" charset="2"/>
              <a:buNone/>
              <a:defRPr/>
            </a:pP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N, +</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N, ·</a:t>
            </a:r>
            <a:r>
              <a:rPr lang="zh-CN" altLang="en-US" sz="3200" b="1" dirty="0" smtClean="0">
                <a:ea typeface="宋体" panose="02010600030101010101" pitchFamily="2" charset="-122"/>
                <a:cs typeface="+mn-cs"/>
              </a:rPr>
              <a:t>）、  </a:t>
            </a:r>
            <a:r>
              <a:rPr lang="en-US" altLang="zh-CN" sz="3200" b="1" dirty="0" smtClean="0">
                <a:ea typeface="宋体" panose="02010600030101010101" pitchFamily="2" charset="-122"/>
                <a:cs typeface="+mn-cs"/>
              </a:rPr>
              <a:t>(N, +, ·</a:t>
            </a:r>
            <a:r>
              <a:rPr lang="zh-CN" altLang="en-US" sz="3200" b="1" dirty="0" smtClean="0">
                <a:ea typeface="宋体" panose="02010600030101010101" pitchFamily="2" charset="-122"/>
                <a:cs typeface="+mn-cs"/>
              </a:rPr>
              <a:t>）</a:t>
            </a:r>
            <a:endParaRPr lang="en-US" altLang="zh-CN" sz="3200" b="1" dirty="0" smtClean="0">
              <a:ea typeface="宋体" panose="02010600030101010101" pitchFamily="2" charset="-122"/>
              <a:cs typeface="+mn-cs"/>
            </a:endParaRPr>
          </a:p>
          <a:p>
            <a:pPr marL="387350" indent="-387350" algn="just">
              <a:lnSpc>
                <a:spcPct val="125000"/>
              </a:lnSpc>
              <a:spcBef>
                <a:spcPct val="0"/>
              </a:spcBef>
              <a:buClr>
                <a:schemeClr val="tx2"/>
              </a:buClr>
              <a:buFont typeface="Wingdings" panose="05000000000000000000" pitchFamily="2" charset="2"/>
              <a:buNone/>
              <a:defRPr/>
            </a:pPr>
            <a:r>
              <a:rPr lang="en-US" altLang="zh-CN" sz="3200" b="1" dirty="0" smtClean="0">
                <a:ea typeface="宋体" panose="02010600030101010101" pitchFamily="2" charset="-122"/>
                <a:cs typeface="+mn-cs"/>
              </a:rPr>
              <a:t>  </a:t>
            </a:r>
            <a:r>
              <a:rPr lang="zh-CN" altLang="en-US" sz="3200" b="1" dirty="0" smtClean="0">
                <a:ea typeface="宋体" panose="02010600030101010101" pitchFamily="2" charset="-122"/>
                <a:cs typeface="+mn-cs"/>
              </a:rPr>
              <a:t>都是代数系统。</a:t>
            </a:r>
          </a:p>
          <a:p>
            <a:pPr>
              <a:defRPr/>
            </a:pPr>
            <a:endParaRPr lang="zh-CN" altLang="en-US" dirty="0">
              <a:cs typeface="+mn-cs"/>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代数系统的例</a:t>
            </a:r>
          </a:p>
        </p:txBody>
      </p:sp>
      <p:sp>
        <p:nvSpPr>
          <p:cNvPr id="7782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13109EFA-6B6D-4CFE-99E1-A031D46433A0}" type="slidenum">
              <a:rPr lang="en-US" altLang="ko-KR" sz="1400" smtClean="0">
                <a:latin typeface="-윤명조140" pitchFamily="18" charset="-127"/>
                <a:ea typeface="-윤명조140" pitchFamily="18" charset="-127"/>
              </a:rPr>
              <a:pPr/>
              <a:t>53</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p:txBody>
          <a:bodyPr/>
          <a:lstStyle/>
          <a:p>
            <a:pPr>
              <a:lnSpc>
                <a:spcPct val="125000"/>
              </a:lnSpc>
              <a:buClr>
                <a:srgbClr val="0000FF"/>
              </a:buClr>
              <a:buFont typeface="Wingdings" panose="05000000000000000000" pitchFamily="2" charset="2"/>
              <a:buChar char="Ø"/>
              <a:defRPr/>
            </a:pPr>
            <a:r>
              <a:rPr lang="zh-CN" altLang="en-US" sz="3200" b="1" dirty="0" smtClean="0">
                <a:ea typeface="宋体" panose="02010600030101010101" pitchFamily="2" charset="-122"/>
                <a:cs typeface="Times New Roman" panose="02020603050405020304" pitchFamily="18" charset="0"/>
              </a:rPr>
              <a:t>例</a:t>
            </a:r>
            <a:r>
              <a:rPr lang="en-US" altLang="zh-CN" sz="3200" b="1" dirty="0" smtClean="0">
                <a:ea typeface="宋体" panose="02010600030101010101" pitchFamily="2" charset="-122"/>
                <a:cs typeface="Times New Roman" panose="02020603050405020304" pitchFamily="18" charset="0"/>
              </a:rPr>
              <a:t>. </a:t>
            </a:r>
            <a:r>
              <a:rPr lang="zh-CN" altLang="en-US" sz="3200" b="1" dirty="0" smtClean="0">
                <a:ea typeface="宋体" panose="02010600030101010101" pitchFamily="2" charset="-122"/>
                <a:cs typeface="Times New Roman" panose="02020603050405020304" pitchFamily="18" charset="0"/>
              </a:rPr>
              <a:t>设⊕ 、 ⊙分别表示求最大公约数和求最小公倍数的运算，那么（</a:t>
            </a:r>
            <a:r>
              <a:rPr lang="en-US" altLang="zh-CN" sz="3200" b="1" dirty="0" smtClean="0">
                <a:ea typeface="宋体" panose="02010600030101010101" pitchFamily="2" charset="-122"/>
                <a:cs typeface="Times New Roman" panose="02020603050405020304" pitchFamily="18" charset="0"/>
              </a:rPr>
              <a:t>Z, ⊕, ⊙</a:t>
            </a:r>
            <a:r>
              <a:rPr lang="zh-CN" altLang="en-US" sz="3200" b="1" dirty="0" smtClean="0">
                <a:ea typeface="宋体" panose="02010600030101010101" pitchFamily="2" charset="-122"/>
                <a:cs typeface="Times New Roman" panose="02020603050405020304" pitchFamily="18" charset="0"/>
              </a:rPr>
              <a:t>）、</a:t>
            </a:r>
            <a:endParaRPr lang="en-US" altLang="zh-CN" sz="3200" b="1" dirty="0" smtClean="0">
              <a:ea typeface="宋体" panose="02010600030101010101" pitchFamily="2" charset="-122"/>
              <a:cs typeface="Times New Roman" panose="02020603050405020304" pitchFamily="18" charset="0"/>
            </a:endParaRPr>
          </a:p>
          <a:p>
            <a:pPr marL="0" indent="0">
              <a:lnSpc>
                <a:spcPct val="125000"/>
              </a:lnSpc>
              <a:buFont typeface="Wingdings" panose="05000000000000000000" pitchFamily="2" charset="2"/>
              <a:buNone/>
              <a:defRPr/>
            </a:pPr>
            <a:r>
              <a:rPr lang="zh-CN" altLang="en-US" sz="3200" b="1" dirty="0" smtClean="0">
                <a:ea typeface="宋体" panose="02010600030101010101" pitchFamily="2" charset="-122"/>
                <a:cs typeface="Times New Roman" panose="02020603050405020304" pitchFamily="18" charset="0"/>
              </a:rPr>
              <a:t>（</a:t>
            </a:r>
            <a:r>
              <a:rPr lang="en-US" altLang="zh-CN" sz="3200" b="1" dirty="0" smtClean="0">
                <a:ea typeface="宋体" panose="02010600030101010101" pitchFamily="2" charset="-122"/>
                <a:cs typeface="Times New Roman" panose="02020603050405020304" pitchFamily="18" charset="0"/>
              </a:rPr>
              <a:t>Z</a:t>
            </a:r>
            <a:r>
              <a:rPr lang="en-US" altLang="zh-CN" sz="3200" b="1" baseline="-30000" dirty="0" smtClean="0">
                <a:ea typeface="宋体" panose="02010600030101010101" pitchFamily="2" charset="-122"/>
                <a:cs typeface="Times New Roman" panose="02020603050405020304" pitchFamily="18" charset="0"/>
              </a:rPr>
              <a:t>0</a:t>
            </a:r>
            <a:r>
              <a:rPr lang="en-US" altLang="zh-CN" sz="3200" b="1" dirty="0" smtClean="0">
                <a:ea typeface="宋体" panose="02010600030101010101" pitchFamily="2" charset="-122"/>
                <a:cs typeface="Times New Roman" panose="02020603050405020304" pitchFamily="18" charset="0"/>
              </a:rPr>
              <a:t>, ⊕, ⊙</a:t>
            </a:r>
            <a:r>
              <a:rPr lang="zh-CN" altLang="en-US" sz="3200" b="1" dirty="0" smtClean="0">
                <a:ea typeface="宋体" panose="02010600030101010101" pitchFamily="2" charset="-122"/>
                <a:cs typeface="Times New Roman" panose="02020603050405020304" pitchFamily="18" charset="0"/>
              </a:rPr>
              <a:t>）、（</a:t>
            </a:r>
            <a:r>
              <a:rPr lang="en-US" altLang="zh-CN" sz="3200" b="1" dirty="0" smtClean="0">
                <a:ea typeface="宋体" panose="02010600030101010101" pitchFamily="2" charset="-122"/>
                <a:cs typeface="Times New Roman" panose="02020603050405020304" pitchFamily="18" charset="0"/>
              </a:rPr>
              <a:t>N, ⊕, ⊙</a:t>
            </a:r>
            <a:r>
              <a:rPr lang="zh-CN" altLang="en-US" sz="3200" b="1" dirty="0" smtClean="0">
                <a:ea typeface="宋体" panose="02010600030101010101" pitchFamily="2" charset="-122"/>
                <a:cs typeface="Times New Roman" panose="02020603050405020304" pitchFamily="18" charset="0"/>
              </a:rPr>
              <a:t>）都是代数系统。</a:t>
            </a:r>
          </a:p>
          <a:p>
            <a:pPr>
              <a:defRPr/>
            </a:pPr>
            <a:endParaRPr lang="zh-CN" altLang="en-US" dirty="0" smtClean="0">
              <a:ea typeface="宋体" panose="02010600030101010101" pitchFamily="2" charset="-122"/>
              <a:cs typeface="Times New Roman" panose="02020603050405020304" pitchFamily="18" charset="0"/>
            </a:endParaRPr>
          </a:p>
        </p:txBody>
      </p:sp>
      <p:sp>
        <p:nvSpPr>
          <p:cNvPr id="6" name="标题 4"/>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a:defRPr/>
            </a:pPr>
            <a:r>
              <a:rPr lang="zh-CN" altLang="en-US" kern="0" dirty="0" smtClean="0"/>
              <a:t>代数系统的例</a:t>
            </a:r>
          </a:p>
        </p:txBody>
      </p:sp>
      <p:sp>
        <p:nvSpPr>
          <p:cNvPr id="788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8B78C3FC-8074-40CE-9B56-75D320F6943F}" type="slidenum">
              <a:rPr lang="en-US" altLang="ko-KR" sz="1400" smtClean="0">
                <a:latin typeface="-윤명조140" pitchFamily="18" charset="-127"/>
                <a:ea typeface="-윤명조140" pitchFamily="18" charset="-127"/>
              </a:rPr>
              <a:pPr/>
              <a:t>54</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zh-CN" altLang="en-US" b="0" smtClean="0">
                <a:latin typeface="Times New Roman" panose="02020603050405020304" pitchFamily="18" charset="0"/>
                <a:sym typeface="Symbol" panose="05050102010706020507" pitchFamily="18" charset="2"/>
              </a:rPr>
              <a:t>习题</a:t>
            </a:r>
            <a:r>
              <a:rPr lang="en-US" altLang="zh-CN" b="0" smtClean="0">
                <a:latin typeface="黑体" panose="02010609060101010101" pitchFamily="49" charset="-122"/>
                <a:sym typeface="Symbol" panose="05050102010706020507" pitchFamily="18" charset="2"/>
              </a:rPr>
              <a:t>6.1</a:t>
            </a:r>
            <a:endParaRPr lang="zh-CN" altLang="en-US" b="0" smtClean="0">
              <a:latin typeface="黑体" panose="02010609060101010101" pitchFamily="49" charset="-122"/>
              <a:sym typeface="Symbol" panose="05050102010706020507" pitchFamily="18" charset="2"/>
            </a:endParaRPr>
          </a:p>
        </p:txBody>
      </p:sp>
      <p:sp>
        <p:nvSpPr>
          <p:cNvPr id="58371"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836" t="-933" r="-808"/>
            </a:stretch>
          </a:blipFill>
          <a:extLst/>
        </p:spPr>
        <p:txBody>
          <a:bodyPr/>
          <a:lstStyle/>
          <a:p>
            <a:pPr>
              <a:defRPr/>
            </a:pPr>
            <a:r>
              <a:rPr lang="zh-CN" altLang="en-US" dirty="0">
                <a:noFill/>
                <a:cs typeface="+mn-cs"/>
              </a:rPr>
              <a:t> </a:t>
            </a:r>
          </a:p>
        </p:txBody>
      </p:sp>
      <p:sp>
        <p:nvSpPr>
          <p:cNvPr id="798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606DB840-8AA5-45BB-B0C1-4360BC5AC9EA}" type="slidenum">
              <a:rPr lang="en-US" altLang="ko-KR" sz="1400" smtClean="0">
                <a:latin typeface="-윤명조140" pitchFamily="18" charset="-127"/>
                <a:ea typeface="-윤명조140" pitchFamily="18" charset="-127"/>
              </a:rPr>
              <a:pPr/>
              <a:t>55</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r>
              <a:rPr lang="zh-CN" altLang="en-US" b="0" dirty="0" smtClean="0">
                <a:latin typeface="Times New Roman" panose="02020603050405020304" pitchFamily="18" charset="0"/>
                <a:sym typeface="Symbol" panose="05050102010706020507" pitchFamily="18" charset="2"/>
              </a:rPr>
              <a:t>习题</a:t>
            </a:r>
            <a:r>
              <a:rPr lang="en-US" altLang="zh-CN" b="0" dirty="0" smtClean="0">
                <a:latin typeface="黑体" panose="02010609060101010101" pitchFamily="49" charset="-122"/>
                <a:sym typeface="Symbol" panose="05050102010706020507" pitchFamily="18" charset="2"/>
              </a:rPr>
              <a:t>6.1</a:t>
            </a:r>
            <a:endParaRPr lang="zh-CN" altLang="en-US" b="0" dirty="0" smtClean="0">
              <a:latin typeface="黑体" panose="02010609060101010101" pitchFamily="49" charset="-122"/>
              <a:sym typeface="Symbol" panose="05050102010706020507" pitchFamily="18" charset="2"/>
            </a:endParaRPr>
          </a:p>
        </p:txBody>
      </p:sp>
      <p:sp>
        <p:nvSpPr>
          <p:cNvPr id="59395" name="Rectangle 3"/>
          <p:cNvSpPr>
            <a:spLocks noGrp="1" noChangeArrowheads="1"/>
          </p:cNvSpPr>
          <p:nvPr>
            <p:ph type="body" idx="1"/>
          </p:nvPr>
        </p:nvSpPr>
        <p:spPr/>
        <p:txBody>
          <a:bodyPr/>
          <a:lstStyle/>
          <a:p>
            <a:pPr algn="just">
              <a:spcBef>
                <a:spcPct val="0"/>
              </a:spcBef>
              <a:buFont typeface="Wingdings" panose="05000000000000000000" pitchFamily="2" charset="2"/>
              <a:buNone/>
            </a:pPr>
            <a:r>
              <a:rPr lang="en-US" altLang="zh-CN" sz="3200" b="1" smtClean="0">
                <a:latin typeface="黑体" panose="02010609060101010101" pitchFamily="49" charset="-122"/>
                <a:sym typeface="Symbol" panose="05050102010706020507" pitchFamily="18" charset="2"/>
              </a:rPr>
              <a:t>2. </a:t>
            </a:r>
            <a:r>
              <a:rPr lang="en-US" altLang="zh-CN" sz="3200" b="1" smtClean="0">
                <a:sym typeface="Symbol" panose="05050102010706020507" pitchFamily="18" charset="2"/>
              </a:rPr>
              <a:t>S={2</a:t>
            </a:r>
            <a:r>
              <a:rPr lang="en-US" altLang="zh-CN" sz="3200" b="1" baseline="30000" smtClean="0">
                <a:sym typeface="Symbol" panose="05050102010706020507" pitchFamily="18" charset="2"/>
              </a:rPr>
              <a:t>n </a:t>
            </a:r>
            <a:r>
              <a:rPr lang="en-US" altLang="zh-CN" sz="3200" b="1" smtClean="0">
                <a:sym typeface="Symbol" panose="05050102010706020507" pitchFamily="18" charset="2"/>
              </a:rPr>
              <a:t>| nN}</a:t>
            </a:r>
            <a:r>
              <a:rPr lang="zh-CN" altLang="en-US" sz="3200" b="1" smtClean="0">
                <a:sym typeface="Symbol" panose="05050102010706020507" pitchFamily="18" charset="2"/>
              </a:rPr>
              <a:t>，加法是</a:t>
            </a:r>
            <a:r>
              <a:rPr lang="en-US" altLang="zh-CN" sz="3200" b="1" smtClean="0">
                <a:sym typeface="Symbol" panose="05050102010706020507" pitchFamily="18" charset="2"/>
              </a:rPr>
              <a:t>S</a:t>
            </a:r>
            <a:r>
              <a:rPr lang="zh-CN" altLang="en-US" sz="3200" b="1" smtClean="0">
                <a:sym typeface="Symbol" panose="05050102010706020507" pitchFamily="18" charset="2"/>
              </a:rPr>
              <a:t>上的二元代数运算吗？乘法呢？</a:t>
            </a:r>
          </a:p>
          <a:p>
            <a:pPr>
              <a:spcBef>
                <a:spcPct val="0"/>
              </a:spcBef>
              <a:buFont typeface="Wingdings" panose="05000000000000000000" pitchFamily="2" charset="2"/>
              <a:buNone/>
            </a:pPr>
            <a:endParaRPr lang="zh-CN" altLang="en-US" sz="3200" b="1" smtClean="0">
              <a:sym typeface="Symbol" panose="05050102010706020507" pitchFamily="18" charset="2"/>
            </a:endParaRPr>
          </a:p>
          <a:p>
            <a:pPr>
              <a:spcBef>
                <a:spcPct val="0"/>
              </a:spcBef>
              <a:buFont typeface="Wingdings" panose="05000000000000000000" pitchFamily="2" charset="2"/>
              <a:buNone/>
            </a:pPr>
            <a:r>
              <a:rPr lang="zh-CN" altLang="en-US" sz="3200" b="1" smtClean="0">
                <a:sym typeface="Symbol" panose="05050102010706020507" pitchFamily="18" charset="2"/>
              </a:rPr>
              <a:t>解：加法不是</a:t>
            </a:r>
            <a:r>
              <a:rPr lang="en-US" altLang="zh-CN" sz="3200" b="1" smtClean="0">
                <a:sym typeface="Symbol" panose="05050102010706020507" pitchFamily="18" charset="2"/>
              </a:rPr>
              <a:t>S</a:t>
            </a:r>
            <a:r>
              <a:rPr lang="zh-CN" altLang="en-US" sz="3200" b="1" smtClean="0">
                <a:sym typeface="Symbol" panose="05050102010706020507" pitchFamily="18" charset="2"/>
              </a:rPr>
              <a:t>上的二元代数运算，乘法是。</a:t>
            </a:r>
          </a:p>
        </p:txBody>
      </p:sp>
      <p:sp>
        <p:nvSpPr>
          <p:cNvPr id="809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F0E87094-0772-4493-BE9C-AC08F3C1D8DF}" type="slidenum">
              <a:rPr lang="en-US" altLang="ko-KR" sz="1400" smtClean="0">
                <a:latin typeface="-윤명조140" pitchFamily="18" charset="-127"/>
                <a:ea typeface="-윤명조140" pitchFamily="18" charset="-127"/>
              </a:rPr>
              <a:pPr/>
              <a:t>56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 calcmode="lin" valueType="num">
                                      <p:cBhvr additive="base">
                                        <p:cTn id="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561975" y="1380039"/>
            <a:ext cx="8301037" cy="5086350"/>
          </a:xfrm>
        </p:spPr>
        <p:txBody>
          <a:bodyPr/>
          <a:lstStyle/>
          <a:p>
            <a:pPr>
              <a:lnSpc>
                <a:spcPct val="120000"/>
              </a:lnSpc>
              <a:spcBef>
                <a:spcPct val="0"/>
              </a:spcBef>
              <a:buFont typeface="Wingdings" panose="05000000000000000000" pitchFamily="2" charset="2"/>
              <a:buNone/>
            </a:pPr>
            <a:r>
              <a:rPr lang="en-US" altLang="zh-CN" sz="3300" b="1" dirty="0" smtClean="0">
                <a:latin typeface="黑体" panose="02010609060101010101" pitchFamily="49" charset="-122"/>
                <a:sym typeface="Symbol" panose="05050102010706020507" pitchFamily="18" charset="2"/>
              </a:rPr>
              <a:t>5</a:t>
            </a:r>
            <a:r>
              <a:rPr lang="en-US" altLang="zh-CN" sz="3300" b="1" dirty="0" smtClean="0">
                <a:sym typeface="Symbol" panose="05050102010706020507" pitchFamily="18" charset="2"/>
              </a:rPr>
              <a:t>. </a:t>
            </a:r>
            <a:r>
              <a:rPr lang="zh-CN" altLang="en-US" sz="3300" b="1" dirty="0" smtClean="0">
                <a:sym typeface="Symbol" panose="05050102010706020507" pitchFamily="18" charset="2"/>
              </a:rPr>
              <a:t>设 </a:t>
            </a:r>
            <a:r>
              <a:rPr lang="en-US" altLang="zh-CN" sz="3300" b="1" dirty="0" smtClean="0">
                <a:sym typeface="Symbol" panose="05050102010706020507" pitchFamily="18" charset="2"/>
              </a:rPr>
              <a:t>+ </a:t>
            </a:r>
            <a:r>
              <a:rPr lang="zh-CN" altLang="en-US" sz="3300" b="1" dirty="0" smtClean="0">
                <a:sym typeface="Symbol" panose="05050102010706020507" pitchFamily="18" charset="2"/>
              </a:rPr>
              <a:t>和 * 是集合</a:t>
            </a:r>
            <a:r>
              <a:rPr lang="en-US" altLang="zh-CN" sz="3300" b="1" dirty="0" smtClean="0">
                <a:sym typeface="Symbol" panose="05050102010706020507" pitchFamily="18" charset="2"/>
              </a:rPr>
              <a:t>S</a:t>
            </a:r>
            <a:r>
              <a:rPr lang="zh-CN" altLang="en-US" sz="3300" b="1" dirty="0" smtClean="0">
                <a:sym typeface="Symbol" panose="05050102010706020507" pitchFamily="18" charset="2"/>
              </a:rPr>
              <a:t>上的两个二元代数运算，对于</a:t>
            </a:r>
            <a:r>
              <a:rPr lang="en-US" altLang="zh-CN" sz="3300" b="1" dirty="0" smtClean="0">
                <a:sym typeface="Symbol" panose="05050102010706020507" pitchFamily="18" charset="2"/>
              </a:rPr>
              <a:t>S</a:t>
            </a:r>
            <a:r>
              <a:rPr lang="zh-CN" altLang="en-US" sz="3300" b="1" dirty="0" smtClean="0">
                <a:sym typeface="Symbol" panose="05050102010706020507" pitchFamily="18" charset="2"/>
              </a:rPr>
              <a:t>中任意元素</a:t>
            </a:r>
            <a:r>
              <a:rPr lang="en-US" altLang="zh-CN" sz="3300" b="1" dirty="0" smtClean="0">
                <a:sym typeface="Symbol" panose="05050102010706020507" pitchFamily="18" charset="2"/>
              </a:rPr>
              <a:t>x</a:t>
            </a:r>
            <a:r>
              <a:rPr lang="zh-CN" altLang="en-US" sz="3300" b="1" dirty="0" smtClean="0">
                <a:sym typeface="Symbol" panose="05050102010706020507" pitchFamily="18" charset="2"/>
              </a:rPr>
              <a:t>和</a:t>
            </a:r>
            <a:r>
              <a:rPr lang="en-US" altLang="zh-CN" sz="3300" b="1" dirty="0" smtClean="0">
                <a:sym typeface="Symbol" panose="05050102010706020507" pitchFamily="18" charset="2"/>
              </a:rPr>
              <a:t>y</a:t>
            </a:r>
            <a:r>
              <a:rPr lang="zh-CN" altLang="en-US" sz="3300" b="1" dirty="0" smtClean="0">
                <a:sym typeface="Symbol" panose="05050102010706020507" pitchFamily="18" charset="2"/>
              </a:rPr>
              <a:t>，</a:t>
            </a:r>
            <a:r>
              <a:rPr lang="en-US" altLang="zh-CN" sz="3300" b="1" dirty="0" smtClean="0">
                <a:sym typeface="Symbol" panose="05050102010706020507" pitchFamily="18" charset="2"/>
              </a:rPr>
              <a:t>x + y = x</a:t>
            </a:r>
            <a:r>
              <a:rPr lang="zh-CN" altLang="en-US" sz="3300" b="1" dirty="0" smtClean="0">
                <a:sym typeface="Symbol" panose="05050102010706020507" pitchFamily="18" charset="2"/>
              </a:rPr>
              <a:t>。证明 * 对于 </a:t>
            </a:r>
            <a:r>
              <a:rPr lang="en-US" altLang="zh-CN" sz="3300" b="1" dirty="0" smtClean="0">
                <a:sym typeface="Symbol" panose="05050102010706020507" pitchFamily="18" charset="2"/>
              </a:rPr>
              <a:t>+ </a:t>
            </a:r>
            <a:r>
              <a:rPr lang="zh-CN" altLang="en-US" sz="3300" b="1" dirty="0" smtClean="0">
                <a:sym typeface="Symbol" panose="05050102010706020507" pitchFamily="18" charset="2"/>
              </a:rPr>
              <a:t>满足分配律。</a:t>
            </a:r>
          </a:p>
          <a:p>
            <a:pPr algn="just">
              <a:lnSpc>
                <a:spcPct val="120000"/>
              </a:lnSpc>
              <a:spcBef>
                <a:spcPct val="0"/>
              </a:spcBef>
              <a:buFont typeface="Wingdings" panose="05000000000000000000" pitchFamily="2" charset="2"/>
              <a:buNone/>
            </a:pPr>
            <a:r>
              <a:rPr lang="zh-CN" altLang="en-US" sz="3300" b="1" dirty="0" smtClean="0">
                <a:sym typeface="Symbol" panose="05050102010706020507" pitchFamily="18" charset="2"/>
              </a:rPr>
              <a:t>证明：设</a:t>
            </a:r>
            <a:r>
              <a:rPr lang="en-US" altLang="zh-CN" sz="3300" b="1" dirty="0" smtClean="0">
                <a:sym typeface="Symbol" panose="05050102010706020507" pitchFamily="18" charset="2"/>
              </a:rPr>
              <a:t>x</a:t>
            </a:r>
            <a:r>
              <a:rPr lang="zh-CN" altLang="en-US" sz="3300" b="1" dirty="0" smtClean="0">
                <a:sym typeface="Symbol" panose="05050102010706020507" pitchFamily="18" charset="2"/>
              </a:rPr>
              <a:t>，</a:t>
            </a:r>
            <a:r>
              <a:rPr lang="en-US" altLang="zh-CN" sz="3300" b="1" dirty="0" smtClean="0">
                <a:sym typeface="Symbol" panose="05050102010706020507" pitchFamily="18" charset="2"/>
              </a:rPr>
              <a:t>y</a:t>
            </a:r>
            <a:r>
              <a:rPr lang="zh-CN" altLang="en-US" sz="3300" b="1" dirty="0" smtClean="0">
                <a:sym typeface="Symbol" panose="05050102010706020507" pitchFamily="18" charset="2"/>
              </a:rPr>
              <a:t>和</a:t>
            </a:r>
            <a:r>
              <a:rPr lang="en-US" altLang="zh-CN" sz="3300" b="1" dirty="0" smtClean="0">
                <a:sym typeface="Symbol" panose="05050102010706020507" pitchFamily="18" charset="2"/>
              </a:rPr>
              <a:t>z</a:t>
            </a:r>
            <a:r>
              <a:rPr lang="zh-CN" altLang="en-US" sz="3300" b="1" dirty="0" smtClean="0">
                <a:sym typeface="Symbol" panose="05050102010706020507" pitchFamily="18" charset="2"/>
              </a:rPr>
              <a:t>是</a:t>
            </a:r>
            <a:r>
              <a:rPr lang="en-US" altLang="zh-CN" sz="3300" b="1" dirty="0" smtClean="0">
                <a:sym typeface="Symbol" panose="05050102010706020507" pitchFamily="18" charset="2"/>
              </a:rPr>
              <a:t>S</a:t>
            </a:r>
            <a:r>
              <a:rPr lang="zh-CN" altLang="en-US" sz="3300" b="1" dirty="0" smtClean="0">
                <a:sym typeface="Symbol" panose="05050102010706020507" pitchFamily="18" charset="2"/>
              </a:rPr>
              <a:t>中任意三个元素，则</a:t>
            </a:r>
          </a:p>
          <a:p>
            <a:pPr algn="ctr">
              <a:lnSpc>
                <a:spcPct val="120000"/>
              </a:lnSpc>
              <a:spcBef>
                <a:spcPct val="0"/>
              </a:spcBef>
              <a:buFont typeface="Wingdings" panose="05000000000000000000" pitchFamily="2" charset="2"/>
              <a:buNone/>
            </a:pPr>
            <a:r>
              <a:rPr lang="en-US" altLang="zh-CN" sz="3300" b="1" dirty="0" smtClean="0">
                <a:sym typeface="Symbol" panose="05050102010706020507" pitchFamily="18" charset="2"/>
              </a:rPr>
              <a:t>x*(</a:t>
            </a:r>
            <a:r>
              <a:rPr lang="en-US" altLang="zh-CN" sz="3300" b="1" dirty="0" err="1" smtClean="0">
                <a:sym typeface="Symbol" panose="05050102010706020507" pitchFamily="18" charset="2"/>
              </a:rPr>
              <a:t>y+z</a:t>
            </a:r>
            <a:r>
              <a:rPr lang="en-US" altLang="zh-CN" sz="3300" b="1" dirty="0" smtClean="0">
                <a:sym typeface="Symbol" panose="05050102010706020507" pitchFamily="18" charset="2"/>
              </a:rPr>
              <a:t>)=x*y=x*</a:t>
            </a:r>
            <a:r>
              <a:rPr lang="en-US" altLang="zh-CN" sz="3300" b="1" dirty="0" err="1" smtClean="0">
                <a:sym typeface="Symbol" panose="05050102010706020507" pitchFamily="18" charset="2"/>
              </a:rPr>
              <a:t>y+x</a:t>
            </a:r>
            <a:r>
              <a:rPr lang="en-US" altLang="zh-CN" sz="3300" b="1" dirty="0" smtClean="0">
                <a:sym typeface="Symbol" panose="05050102010706020507" pitchFamily="18" charset="2"/>
              </a:rPr>
              <a:t>*z</a:t>
            </a:r>
            <a:r>
              <a:rPr lang="zh-CN" altLang="en-US" sz="3300" b="1" dirty="0" smtClean="0">
                <a:sym typeface="Symbol" panose="05050102010706020507" pitchFamily="18" charset="2"/>
              </a:rPr>
              <a:t>，且</a:t>
            </a:r>
          </a:p>
          <a:p>
            <a:pPr algn="ctr">
              <a:lnSpc>
                <a:spcPct val="120000"/>
              </a:lnSpc>
              <a:spcBef>
                <a:spcPct val="0"/>
              </a:spcBef>
              <a:buFont typeface="Wingdings" panose="05000000000000000000" pitchFamily="2" charset="2"/>
              <a:buNone/>
            </a:pPr>
            <a:r>
              <a:rPr lang="en-US" altLang="zh-CN" sz="3300" b="1" dirty="0" smtClean="0">
                <a:sym typeface="Symbol" panose="05050102010706020507" pitchFamily="18" charset="2"/>
              </a:rPr>
              <a:t>(</a:t>
            </a:r>
            <a:r>
              <a:rPr lang="en-US" altLang="zh-CN" sz="3300" b="1" dirty="0" err="1" smtClean="0">
                <a:sym typeface="Symbol" panose="05050102010706020507" pitchFamily="18" charset="2"/>
              </a:rPr>
              <a:t>y+z</a:t>
            </a:r>
            <a:r>
              <a:rPr lang="en-US" altLang="zh-CN" sz="3300" b="1" dirty="0" smtClean="0">
                <a:sym typeface="Symbol" panose="05050102010706020507" pitchFamily="18" charset="2"/>
              </a:rPr>
              <a:t>)*x=y*x=y*</a:t>
            </a:r>
            <a:r>
              <a:rPr lang="en-US" altLang="zh-CN" sz="3300" b="1" dirty="0" err="1" smtClean="0">
                <a:sym typeface="Symbol" panose="05050102010706020507" pitchFamily="18" charset="2"/>
              </a:rPr>
              <a:t>x+z</a:t>
            </a:r>
            <a:r>
              <a:rPr lang="en-US" altLang="zh-CN" sz="3300" b="1" dirty="0" smtClean="0">
                <a:sym typeface="Symbol" panose="05050102010706020507" pitchFamily="18" charset="2"/>
              </a:rPr>
              <a:t>*x</a:t>
            </a:r>
            <a:r>
              <a:rPr lang="zh-CN" altLang="en-US" sz="3300" b="1" dirty="0" smtClean="0">
                <a:sym typeface="Symbol" panose="05050102010706020507" pitchFamily="18" charset="2"/>
              </a:rPr>
              <a:t>，</a:t>
            </a:r>
          </a:p>
          <a:p>
            <a:pPr algn="just">
              <a:lnSpc>
                <a:spcPct val="120000"/>
              </a:lnSpc>
              <a:spcBef>
                <a:spcPct val="0"/>
              </a:spcBef>
              <a:buFont typeface="Wingdings" panose="05000000000000000000" pitchFamily="2" charset="2"/>
              <a:buNone/>
            </a:pPr>
            <a:r>
              <a:rPr lang="zh-CN" altLang="en-US" sz="3300" b="1" dirty="0" smtClean="0">
                <a:sym typeface="Symbol" panose="05050102010706020507" pitchFamily="18" charset="2"/>
              </a:rPr>
              <a:t>故* 对于 </a:t>
            </a:r>
            <a:r>
              <a:rPr lang="en-US" altLang="zh-CN" sz="3300" b="1" dirty="0" smtClean="0">
                <a:sym typeface="Symbol" panose="05050102010706020507" pitchFamily="18" charset="2"/>
              </a:rPr>
              <a:t>+ </a:t>
            </a:r>
            <a:r>
              <a:rPr lang="zh-CN" altLang="en-US" sz="3300" b="1" dirty="0" smtClean="0">
                <a:sym typeface="Symbol" panose="05050102010706020507" pitchFamily="18" charset="2"/>
              </a:rPr>
              <a:t>满足分配律。</a:t>
            </a:r>
          </a:p>
        </p:txBody>
      </p:sp>
      <p:sp>
        <p:nvSpPr>
          <p:cNvPr id="819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6FCA645C-92F2-4CEB-A1B9-BBCD13CF1544}" type="slidenum">
              <a:rPr lang="en-US" altLang="ko-KR" sz="1400" smtClean="0">
                <a:latin typeface="-윤명조140" pitchFamily="18" charset="-127"/>
                <a:ea typeface="-윤명조140" pitchFamily="18" charset="-127"/>
              </a:rPr>
              <a:pPr/>
              <a:t>57</a:t>
            </a:fld>
            <a:endParaRPr lang="en-US" altLang="ko-KR" sz="1400" smtClean="0">
              <a:latin typeface="-윤명조140" pitchFamily="18" charset="-127"/>
              <a:ea typeface="-윤명조140" pitchFamily="18" charset="-127"/>
            </a:endParaRPr>
          </a:p>
        </p:txBody>
      </p:sp>
      <p:sp>
        <p:nvSpPr>
          <p:cNvPr id="5" name="Rectangle 2"/>
          <p:cNvSpPr txBox="1">
            <a:spLocks noChangeArrowheads="1"/>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r>
              <a:rPr lang="zh-CN" altLang="en-US" b="0" kern="0" smtClean="0">
                <a:latin typeface="Times New Roman" panose="02020603050405020304" pitchFamily="18" charset="0"/>
                <a:sym typeface="Symbol" panose="05050102010706020507" pitchFamily="18" charset="2"/>
              </a:rPr>
              <a:t>习题</a:t>
            </a:r>
            <a:r>
              <a:rPr lang="en-US" altLang="zh-CN" b="0" kern="0" smtClean="0">
                <a:latin typeface="黑体" panose="02010609060101010101" pitchFamily="49" charset="-122"/>
                <a:sym typeface="Symbol" panose="05050102010706020507" pitchFamily="18" charset="2"/>
              </a:rPr>
              <a:t>6.1</a:t>
            </a:r>
            <a:endParaRPr lang="zh-CN" altLang="en-US" b="0" kern="0" dirty="0" smtClean="0">
              <a:latin typeface="黑体" panose="02010609060101010101" pitchFamily="49" charset="-122"/>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anim calcmode="lin" valueType="num">
                                      <p:cBhvr additive="base">
                                        <p:cTn id="11"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anim calcmode="lin" valueType="num">
                                      <p:cBhvr additive="base">
                                        <p:cTn id="15"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6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anim calcmode="lin" valueType="num">
                                      <p:cBhvr additive="base">
                                        <p:cTn id="19"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eaLnBrk="1" hangingPunct="1"/>
            <a:r>
              <a:rPr lang="zh-CN" altLang="en-US" b="0" smtClean="0">
                <a:latin typeface="黑体" panose="02010609060101010101" pitchFamily="49" charset="-122"/>
                <a:sym typeface="Symbol" panose="05050102010706020507" pitchFamily="18" charset="2"/>
              </a:rPr>
              <a:t>第六章   群 、环、域</a:t>
            </a:r>
          </a:p>
        </p:txBody>
      </p:sp>
      <p:grpSp>
        <p:nvGrpSpPr>
          <p:cNvPr id="82947" name="Group 3"/>
          <p:cNvGrpSpPr>
            <a:grpSpLocks/>
          </p:cNvGrpSpPr>
          <p:nvPr/>
        </p:nvGrpSpPr>
        <p:grpSpPr bwMode="auto">
          <a:xfrm>
            <a:off x="1054100" y="2032000"/>
            <a:ext cx="762000" cy="665163"/>
            <a:chOff x="1110" y="2656"/>
            <a:chExt cx="1549" cy="1351"/>
          </a:xfrm>
        </p:grpSpPr>
        <p:sp>
          <p:nvSpPr>
            <p:cNvPr id="8300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300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4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grpSp>
        <p:nvGrpSpPr>
          <p:cNvPr id="82948" name="Group 7"/>
          <p:cNvGrpSpPr>
            <a:grpSpLocks/>
          </p:cNvGrpSpPr>
          <p:nvPr/>
        </p:nvGrpSpPr>
        <p:grpSpPr bwMode="auto">
          <a:xfrm>
            <a:off x="1054100" y="3001963"/>
            <a:ext cx="762000" cy="665162"/>
            <a:chOff x="3174" y="2656"/>
            <a:chExt cx="1549" cy="1351"/>
          </a:xfrm>
        </p:grpSpPr>
        <p:sp>
          <p:nvSpPr>
            <p:cNvPr id="8299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9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5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49" name="Line 11"/>
          <p:cNvSpPr>
            <a:spLocks noChangeShapeType="1"/>
          </p:cNvSpPr>
          <p:nvPr/>
        </p:nvSpPr>
        <p:spPr bwMode="auto">
          <a:xfrm>
            <a:off x="1663700" y="2641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Text Box 12"/>
          <p:cNvSpPr txBox="1">
            <a:spLocks noChangeArrowheads="1"/>
          </p:cNvSpPr>
          <p:nvPr/>
        </p:nvSpPr>
        <p:spPr bwMode="gray">
          <a:xfrm>
            <a:off x="1250950" y="2130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1</a:t>
            </a:r>
          </a:p>
        </p:txBody>
      </p:sp>
      <p:sp>
        <p:nvSpPr>
          <p:cNvPr id="82951" name="Line 13"/>
          <p:cNvSpPr>
            <a:spLocks noChangeShapeType="1"/>
          </p:cNvSpPr>
          <p:nvPr/>
        </p:nvSpPr>
        <p:spPr bwMode="auto">
          <a:xfrm>
            <a:off x="1663700" y="36115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Text Box 14"/>
          <p:cNvSpPr txBox="1">
            <a:spLocks noChangeArrowheads="1"/>
          </p:cNvSpPr>
          <p:nvPr/>
        </p:nvSpPr>
        <p:spPr bwMode="gray">
          <a:xfrm>
            <a:off x="1250950" y="3100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2</a:t>
            </a:r>
          </a:p>
        </p:txBody>
      </p:sp>
      <p:grpSp>
        <p:nvGrpSpPr>
          <p:cNvPr id="82953" name="Group 15"/>
          <p:cNvGrpSpPr>
            <a:grpSpLocks/>
          </p:cNvGrpSpPr>
          <p:nvPr/>
        </p:nvGrpSpPr>
        <p:grpSpPr bwMode="auto">
          <a:xfrm>
            <a:off x="1054100" y="3965575"/>
            <a:ext cx="762000" cy="665163"/>
            <a:chOff x="1110" y="2656"/>
            <a:chExt cx="1549" cy="1351"/>
          </a:xfrm>
        </p:grpSpPr>
        <p:sp>
          <p:nvSpPr>
            <p:cNvPr id="82995" name="AutoShape 1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96" name="AutoShape 1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58" name="AutoShape 18"/>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54" name="Line 19"/>
          <p:cNvSpPr>
            <a:spLocks noChangeShapeType="1"/>
          </p:cNvSpPr>
          <p:nvPr/>
        </p:nvSpPr>
        <p:spPr bwMode="auto">
          <a:xfrm>
            <a:off x="1663700" y="4575175"/>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Text Box 20"/>
          <p:cNvSpPr txBox="1">
            <a:spLocks noChangeArrowheads="1"/>
          </p:cNvSpPr>
          <p:nvPr/>
        </p:nvSpPr>
        <p:spPr bwMode="gray">
          <a:xfrm>
            <a:off x="1250950" y="406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3</a:t>
            </a:r>
          </a:p>
        </p:txBody>
      </p:sp>
      <p:sp>
        <p:nvSpPr>
          <p:cNvPr id="368661" name="Text Box 21"/>
          <p:cNvSpPr txBox="1">
            <a:spLocks noChangeArrowheads="1"/>
          </p:cNvSpPr>
          <p:nvPr/>
        </p:nvSpPr>
        <p:spPr bwMode="auto">
          <a:xfrm>
            <a:off x="2197100" y="2122488"/>
            <a:ext cx="1676400" cy="519112"/>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代数系统</a:t>
            </a:r>
            <a:endParaRPr kumimoji="0" lang="en-US" altLang="zh-CN" sz="2800" b="1">
              <a:solidFill>
                <a:srgbClr val="808080"/>
              </a:solidFill>
              <a:effectLst>
                <a:outerShdw blurRad="38100" dist="38100" dir="2700000" algn="tl">
                  <a:srgbClr val="C0C0C0"/>
                </a:outerShdw>
              </a:effectLst>
              <a:latin typeface="楷体_GB2312" pitchFamily="49" charset="-122"/>
            </a:endParaRPr>
          </a:p>
        </p:txBody>
      </p:sp>
      <p:sp>
        <p:nvSpPr>
          <p:cNvPr id="368662" name="Text Box 22">
            <a:hlinkClick r:id="rId2" action="ppaction://hlinksldjump"/>
          </p:cNvPr>
          <p:cNvSpPr txBox="1">
            <a:spLocks noChangeArrowheads="1"/>
          </p:cNvSpPr>
          <p:nvPr/>
        </p:nvSpPr>
        <p:spPr bwMode="auto">
          <a:xfrm>
            <a:off x="1835150" y="2924175"/>
            <a:ext cx="2520950" cy="701675"/>
          </a:xfrm>
          <a:prstGeom prst="rect">
            <a:avLst/>
          </a:prstGeom>
          <a:solidFill>
            <a:srgbClr val="FF9900"/>
          </a:solidFill>
          <a:ln w="9525" algn="ctr">
            <a:noFill/>
            <a:miter lim="800000"/>
            <a:headEnd/>
            <a:tailEnd/>
          </a:ln>
          <a:effectLst/>
        </p:spPr>
        <p:txBody>
          <a:bodyPr>
            <a:spAutoFit/>
          </a:bodyPr>
          <a:lstStyle/>
          <a:p>
            <a:pPr algn="ctr">
              <a:defRPr/>
            </a:pPr>
            <a:r>
              <a:rPr kumimoji="0" lang="zh-CN" altLang="en-US" sz="4000" b="1">
                <a:solidFill>
                  <a:srgbClr val="000000"/>
                </a:solidFill>
                <a:effectLst>
                  <a:outerShdw blurRad="38100" dist="38100" dir="2700000" algn="tl">
                    <a:srgbClr val="FFFFFF"/>
                  </a:outerShdw>
                </a:effectLst>
                <a:latin typeface="楷体_GB2312" pitchFamily="49" charset="-122"/>
              </a:rPr>
              <a:t>群的定义</a:t>
            </a:r>
            <a:endParaRPr kumimoji="0" lang="en-US" altLang="zh-CN" sz="4000" b="1">
              <a:solidFill>
                <a:srgbClr val="000000"/>
              </a:solidFill>
              <a:effectLst>
                <a:outerShdw blurRad="38100" dist="38100" dir="2700000" algn="tl">
                  <a:srgbClr val="FFFFFF"/>
                </a:outerShdw>
              </a:effectLst>
              <a:latin typeface="楷体_GB2312" pitchFamily="49" charset="-122"/>
            </a:endParaRPr>
          </a:p>
        </p:txBody>
      </p:sp>
      <p:sp>
        <p:nvSpPr>
          <p:cNvPr id="82958" name="Line 24"/>
          <p:cNvSpPr>
            <a:spLocks noChangeShapeType="1"/>
          </p:cNvSpPr>
          <p:nvPr/>
        </p:nvSpPr>
        <p:spPr bwMode="auto">
          <a:xfrm>
            <a:off x="1663700" y="54911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65" name="Text Box 25"/>
          <p:cNvSpPr txBox="1">
            <a:spLocks noChangeArrowheads="1"/>
          </p:cNvSpPr>
          <p:nvPr/>
        </p:nvSpPr>
        <p:spPr bwMode="auto">
          <a:xfrm>
            <a:off x="1908175" y="3933825"/>
            <a:ext cx="2514600" cy="519113"/>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子群及其陪集</a:t>
            </a:r>
          </a:p>
        </p:txBody>
      </p:sp>
      <p:grpSp>
        <p:nvGrpSpPr>
          <p:cNvPr id="82960" name="Group 26"/>
          <p:cNvGrpSpPr>
            <a:grpSpLocks/>
          </p:cNvGrpSpPr>
          <p:nvPr/>
        </p:nvGrpSpPr>
        <p:grpSpPr bwMode="auto">
          <a:xfrm>
            <a:off x="5016500" y="2032000"/>
            <a:ext cx="762000" cy="665163"/>
            <a:chOff x="1110" y="2656"/>
            <a:chExt cx="1549" cy="1351"/>
          </a:xfrm>
        </p:grpSpPr>
        <p:sp>
          <p:nvSpPr>
            <p:cNvPr id="82992" name="AutoShape 2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93" name="AutoShape 2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69" name="AutoShape 29"/>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grpSp>
        <p:nvGrpSpPr>
          <p:cNvPr id="82961" name="Group 30"/>
          <p:cNvGrpSpPr>
            <a:grpSpLocks/>
          </p:cNvGrpSpPr>
          <p:nvPr/>
        </p:nvGrpSpPr>
        <p:grpSpPr bwMode="auto">
          <a:xfrm>
            <a:off x="5016500" y="3001963"/>
            <a:ext cx="762000" cy="665162"/>
            <a:chOff x="3174" y="2656"/>
            <a:chExt cx="1549" cy="1351"/>
          </a:xfrm>
        </p:grpSpPr>
        <p:sp>
          <p:nvSpPr>
            <p:cNvPr id="82989" name="AutoShape 3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90" name="AutoShape 3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73" name="AutoShape 33"/>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62" name="Line 34"/>
          <p:cNvSpPr>
            <a:spLocks noChangeShapeType="1"/>
          </p:cNvSpPr>
          <p:nvPr/>
        </p:nvSpPr>
        <p:spPr bwMode="auto">
          <a:xfrm>
            <a:off x="5626100" y="2641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Text Box 35"/>
          <p:cNvSpPr txBox="1">
            <a:spLocks noChangeArrowheads="1"/>
          </p:cNvSpPr>
          <p:nvPr/>
        </p:nvSpPr>
        <p:spPr bwMode="gray">
          <a:xfrm>
            <a:off x="5213350" y="21304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5</a:t>
            </a:r>
          </a:p>
        </p:txBody>
      </p:sp>
      <p:sp>
        <p:nvSpPr>
          <p:cNvPr id="82964" name="Line 36"/>
          <p:cNvSpPr>
            <a:spLocks noChangeShapeType="1"/>
          </p:cNvSpPr>
          <p:nvPr/>
        </p:nvSpPr>
        <p:spPr bwMode="auto">
          <a:xfrm>
            <a:off x="5626100" y="3611563"/>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5" name="Text Box 37"/>
          <p:cNvSpPr txBox="1">
            <a:spLocks noChangeArrowheads="1"/>
          </p:cNvSpPr>
          <p:nvPr/>
        </p:nvSpPr>
        <p:spPr bwMode="gray">
          <a:xfrm>
            <a:off x="5213350" y="3100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6</a:t>
            </a:r>
          </a:p>
        </p:txBody>
      </p:sp>
      <p:grpSp>
        <p:nvGrpSpPr>
          <p:cNvPr id="82966" name="Group 38"/>
          <p:cNvGrpSpPr>
            <a:grpSpLocks/>
          </p:cNvGrpSpPr>
          <p:nvPr/>
        </p:nvGrpSpPr>
        <p:grpSpPr bwMode="auto">
          <a:xfrm>
            <a:off x="5016500" y="3965575"/>
            <a:ext cx="762000" cy="665163"/>
            <a:chOff x="1110" y="2656"/>
            <a:chExt cx="1549" cy="1351"/>
          </a:xfrm>
        </p:grpSpPr>
        <p:sp>
          <p:nvSpPr>
            <p:cNvPr id="82986" name="AutoShape 3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87" name="AutoShape 4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81" name="AutoShape 4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67" name="Line 42"/>
          <p:cNvSpPr>
            <a:spLocks noChangeShapeType="1"/>
          </p:cNvSpPr>
          <p:nvPr/>
        </p:nvSpPr>
        <p:spPr bwMode="auto">
          <a:xfrm>
            <a:off x="5626100" y="4575175"/>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Text Box 43"/>
          <p:cNvSpPr txBox="1">
            <a:spLocks noChangeArrowheads="1"/>
          </p:cNvSpPr>
          <p:nvPr/>
        </p:nvSpPr>
        <p:spPr bwMode="gray">
          <a:xfrm>
            <a:off x="5213350" y="4064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7</a:t>
            </a:r>
          </a:p>
        </p:txBody>
      </p:sp>
      <p:sp>
        <p:nvSpPr>
          <p:cNvPr id="368684" name="Text Box 44"/>
          <p:cNvSpPr txBox="1">
            <a:spLocks noChangeArrowheads="1"/>
          </p:cNvSpPr>
          <p:nvPr/>
        </p:nvSpPr>
        <p:spPr bwMode="auto">
          <a:xfrm>
            <a:off x="1979613" y="4941888"/>
            <a:ext cx="2736850" cy="519112"/>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群的同态及同构</a:t>
            </a:r>
            <a:endParaRPr kumimoji="0" lang="en-US" altLang="zh-CN" sz="2800" b="1">
              <a:solidFill>
                <a:srgbClr val="808080"/>
              </a:solidFill>
              <a:effectLst>
                <a:outerShdw blurRad="38100" dist="38100" dir="2700000" algn="tl">
                  <a:srgbClr val="C0C0C0"/>
                </a:outerShdw>
              </a:effectLst>
              <a:latin typeface="楷体_GB2312" pitchFamily="49" charset="-122"/>
            </a:endParaRPr>
          </a:p>
        </p:txBody>
      </p:sp>
      <p:sp>
        <p:nvSpPr>
          <p:cNvPr id="368685" name="Text Box 45"/>
          <p:cNvSpPr txBox="1">
            <a:spLocks noChangeArrowheads="1"/>
          </p:cNvSpPr>
          <p:nvPr/>
        </p:nvSpPr>
        <p:spPr bwMode="auto">
          <a:xfrm>
            <a:off x="5940425" y="2060575"/>
            <a:ext cx="1905000" cy="519113"/>
          </a:xfrm>
          <a:prstGeom prst="rect">
            <a:avLst/>
          </a:prstGeom>
          <a:noFill/>
          <a:ln w="9525" algn="ctr">
            <a:noFill/>
            <a:miter lim="800000"/>
            <a:headEnd/>
            <a:tailEnd/>
          </a:ln>
          <a:effectLst/>
        </p:spPr>
        <p:txBody>
          <a:bodyPr>
            <a:spAutoFit/>
          </a:bodyPr>
          <a:lstStyle/>
          <a:p>
            <a:pPr algn="ctr">
              <a:defRPr/>
            </a:pPr>
            <a:r>
              <a:rPr kumimoji="0" lang="zh-CN" altLang="en-US" sz="2800" b="1">
                <a:solidFill>
                  <a:srgbClr val="808080"/>
                </a:solidFill>
                <a:effectLst>
                  <a:outerShdw blurRad="38100" dist="38100" dir="2700000" algn="tl">
                    <a:srgbClr val="C0C0C0"/>
                  </a:outerShdw>
                </a:effectLst>
                <a:latin typeface="楷体_GB2312" pitchFamily="49" charset="-122"/>
              </a:rPr>
              <a:t>环</a:t>
            </a:r>
            <a:endParaRPr kumimoji="0" lang="en-US" altLang="zh-CN" sz="2800" b="1">
              <a:solidFill>
                <a:srgbClr val="808080"/>
              </a:solidFill>
              <a:effectLst>
                <a:outerShdw blurRad="38100" dist="38100" dir="2700000" algn="tl">
                  <a:srgbClr val="C0C0C0"/>
                </a:outerShdw>
              </a:effectLst>
              <a:latin typeface="楷体_GB2312" pitchFamily="49" charset="-122"/>
            </a:endParaRPr>
          </a:p>
        </p:txBody>
      </p:sp>
      <p:sp>
        <p:nvSpPr>
          <p:cNvPr id="368686" name="Text Box 46"/>
          <p:cNvSpPr txBox="1">
            <a:spLocks noChangeArrowheads="1"/>
          </p:cNvSpPr>
          <p:nvPr/>
        </p:nvSpPr>
        <p:spPr bwMode="auto">
          <a:xfrm>
            <a:off x="5867400" y="2997200"/>
            <a:ext cx="2665413" cy="519113"/>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域的特征 素域</a:t>
            </a:r>
          </a:p>
        </p:txBody>
      </p:sp>
      <p:grpSp>
        <p:nvGrpSpPr>
          <p:cNvPr id="82972" name="Group 47"/>
          <p:cNvGrpSpPr>
            <a:grpSpLocks/>
          </p:cNvGrpSpPr>
          <p:nvPr/>
        </p:nvGrpSpPr>
        <p:grpSpPr bwMode="auto">
          <a:xfrm>
            <a:off x="1054100" y="4924425"/>
            <a:ext cx="762000" cy="665163"/>
            <a:chOff x="3174" y="2656"/>
            <a:chExt cx="1549" cy="1351"/>
          </a:xfrm>
        </p:grpSpPr>
        <p:sp>
          <p:nvSpPr>
            <p:cNvPr id="82983" name="AutoShape 4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84" name="AutoShape 4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90" name="AutoShape 5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73" name="Text Box 51"/>
          <p:cNvSpPr txBox="1">
            <a:spLocks noChangeArrowheads="1"/>
          </p:cNvSpPr>
          <p:nvPr/>
        </p:nvSpPr>
        <p:spPr bwMode="gray">
          <a:xfrm>
            <a:off x="1250950" y="50355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4</a:t>
            </a:r>
          </a:p>
        </p:txBody>
      </p:sp>
      <p:sp>
        <p:nvSpPr>
          <p:cNvPr id="368692" name="Text Box 52"/>
          <p:cNvSpPr txBox="1">
            <a:spLocks noChangeArrowheads="1"/>
          </p:cNvSpPr>
          <p:nvPr/>
        </p:nvSpPr>
        <p:spPr bwMode="auto">
          <a:xfrm>
            <a:off x="5940425" y="4005263"/>
            <a:ext cx="2665413" cy="519112"/>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多项式</a:t>
            </a:r>
          </a:p>
        </p:txBody>
      </p:sp>
      <p:sp>
        <p:nvSpPr>
          <p:cNvPr id="82975" name="Line 53"/>
          <p:cNvSpPr>
            <a:spLocks noChangeShapeType="1"/>
          </p:cNvSpPr>
          <p:nvPr/>
        </p:nvSpPr>
        <p:spPr bwMode="auto">
          <a:xfrm>
            <a:off x="5695950" y="5435600"/>
            <a:ext cx="2895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4" name="Text Box 54"/>
          <p:cNvSpPr txBox="1">
            <a:spLocks noChangeArrowheads="1"/>
          </p:cNvSpPr>
          <p:nvPr/>
        </p:nvSpPr>
        <p:spPr bwMode="auto">
          <a:xfrm>
            <a:off x="6011863" y="4886325"/>
            <a:ext cx="2736850" cy="519113"/>
          </a:xfrm>
          <a:prstGeom prst="rect">
            <a:avLst/>
          </a:prstGeom>
          <a:noFill/>
          <a:ln w="9525" algn="ctr">
            <a:noFill/>
            <a:miter lim="800000"/>
            <a:headEnd/>
            <a:tailEnd/>
          </a:ln>
          <a:effectLst/>
        </p:spPr>
        <p:txBody>
          <a:bodyPr>
            <a:spAutoFit/>
          </a:bodyPr>
          <a:lstStyle/>
          <a:p>
            <a:pPr>
              <a:defRPr/>
            </a:pPr>
            <a:r>
              <a:rPr kumimoji="0" lang="zh-CN" altLang="en-US" sz="2800" b="1">
                <a:solidFill>
                  <a:srgbClr val="808080"/>
                </a:solidFill>
                <a:effectLst>
                  <a:outerShdw blurRad="38100" dist="38100" dir="2700000" algn="tl">
                    <a:srgbClr val="C0C0C0"/>
                  </a:outerShdw>
                </a:effectLst>
                <a:latin typeface="楷体_GB2312" pitchFamily="49" charset="-122"/>
              </a:rPr>
              <a:t>有限域</a:t>
            </a:r>
            <a:endParaRPr kumimoji="0" lang="en-US" altLang="zh-CN" sz="2800" b="1">
              <a:solidFill>
                <a:srgbClr val="808080"/>
              </a:solidFill>
              <a:effectLst>
                <a:outerShdw blurRad="38100" dist="38100" dir="2700000" algn="tl">
                  <a:srgbClr val="C0C0C0"/>
                </a:outerShdw>
              </a:effectLst>
              <a:latin typeface="楷体_GB2312" pitchFamily="49" charset="-122"/>
            </a:endParaRPr>
          </a:p>
        </p:txBody>
      </p:sp>
      <p:grpSp>
        <p:nvGrpSpPr>
          <p:cNvPr id="82977" name="Group 55"/>
          <p:cNvGrpSpPr>
            <a:grpSpLocks/>
          </p:cNvGrpSpPr>
          <p:nvPr/>
        </p:nvGrpSpPr>
        <p:grpSpPr bwMode="auto">
          <a:xfrm>
            <a:off x="5086350" y="4868863"/>
            <a:ext cx="762000" cy="665162"/>
            <a:chOff x="3174" y="2656"/>
            <a:chExt cx="1549" cy="1351"/>
          </a:xfrm>
        </p:grpSpPr>
        <p:sp>
          <p:nvSpPr>
            <p:cNvPr id="82980" name="AutoShape 5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82981" name="AutoShape 5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eaLnBrk="1" hangingPunct="1">
                <a:spcBef>
                  <a:spcPct val="0"/>
                </a:spcBef>
                <a:buClrTx/>
                <a:buFontTx/>
                <a:buNone/>
              </a:pPr>
              <a:endParaRPr lang="zh-CN" altLang="en-US" sz="2400">
                <a:solidFill>
                  <a:srgbClr val="000000"/>
                </a:solidFill>
                <a:latin typeface="Times New Roman" panose="02020603050405020304" pitchFamily="18" charset="0"/>
                <a:ea typeface="楷体_GB2312" pitchFamily="49" charset="-122"/>
              </a:endParaRPr>
            </a:p>
          </p:txBody>
        </p:sp>
        <p:sp>
          <p:nvSpPr>
            <p:cNvPr id="368698" name="AutoShape 58"/>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eaLnBrk="1" latinLnBrk="1" hangingPunct="1">
                <a:defRPr/>
              </a:pPr>
              <a:endParaRPr lang="zh-CN" altLang="en-US">
                <a:solidFill>
                  <a:srgbClr val="000000"/>
                </a:solidFill>
              </a:endParaRPr>
            </a:p>
          </p:txBody>
        </p:sp>
      </p:grpSp>
      <p:sp>
        <p:nvSpPr>
          <p:cNvPr id="82978" name="Text Box 59"/>
          <p:cNvSpPr txBox="1">
            <a:spLocks noChangeArrowheads="1"/>
          </p:cNvSpPr>
          <p:nvPr/>
        </p:nvSpPr>
        <p:spPr bwMode="gray">
          <a:xfrm>
            <a:off x="5283200" y="49799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lgn="ctr" latinLnBrk="0">
              <a:spcBef>
                <a:spcPct val="0"/>
              </a:spcBef>
              <a:buClrTx/>
              <a:buFontTx/>
              <a:buNone/>
            </a:pPr>
            <a:r>
              <a:rPr kumimoji="0" lang="en-US" altLang="zh-CN" sz="2400" b="1">
                <a:solidFill>
                  <a:srgbClr val="000000"/>
                </a:solidFill>
                <a:ea typeface="宋体" panose="02010600030101010101" pitchFamily="2" charset="-122"/>
              </a:rPr>
              <a:t>8</a:t>
            </a:r>
          </a:p>
        </p:txBody>
      </p:sp>
      <p:sp>
        <p:nvSpPr>
          <p:cNvPr id="8297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9165DEF8-CFB6-482B-9BB5-C298CD976925}" type="slidenum">
              <a:rPr lang="en-US" altLang="ko-KR" sz="1400" smtClean="0">
                <a:latin typeface="-윤명조140" pitchFamily="18" charset="-127"/>
                <a:ea typeface="-윤명조140" pitchFamily="18" charset="-127"/>
              </a:rPr>
              <a:pPr/>
              <a:t>58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1"/>
          <p:cNvSpPr>
            <a:spLocks noGrp="1"/>
          </p:cNvSpPr>
          <p:nvPr>
            <p:ph idx="1"/>
          </p:nvPr>
        </p:nvSpPr>
        <p:spPr/>
        <p:txBody>
          <a:bodyPr/>
          <a:lstStyle/>
          <a:p>
            <a:pPr>
              <a:lnSpc>
                <a:spcPct val="125000"/>
              </a:lnSpc>
              <a:buFont typeface="Wingdings" panose="05000000000000000000" pitchFamily="2" charset="2"/>
              <a:buChar char="Ø"/>
            </a:pPr>
            <a:r>
              <a:rPr lang="zh-CN" altLang="en-US" sz="3200" smtClean="0"/>
              <a:t> 半群</a:t>
            </a:r>
            <a:endParaRPr lang="en-US" altLang="zh-CN" sz="3200" smtClean="0"/>
          </a:p>
          <a:p>
            <a:pPr>
              <a:lnSpc>
                <a:spcPct val="125000"/>
              </a:lnSpc>
              <a:buFont typeface="Wingdings" panose="05000000000000000000" pitchFamily="2" charset="2"/>
              <a:buChar char="Ø"/>
            </a:pPr>
            <a:r>
              <a:rPr lang="zh-CN" altLang="en-US" sz="3200" smtClean="0"/>
              <a:t> 群的定义</a:t>
            </a:r>
            <a:endParaRPr lang="en-US" altLang="zh-CN" sz="3200" smtClean="0"/>
          </a:p>
          <a:p>
            <a:pPr>
              <a:lnSpc>
                <a:spcPct val="125000"/>
              </a:lnSpc>
              <a:buFont typeface="Wingdings" panose="05000000000000000000" pitchFamily="2" charset="2"/>
              <a:buChar char="Ø"/>
            </a:pPr>
            <a:r>
              <a:rPr lang="zh-CN" altLang="en-US" sz="3200" smtClean="0"/>
              <a:t> 群的性质</a:t>
            </a:r>
            <a:endParaRPr lang="en-US" altLang="zh-CN" sz="3200" smtClean="0"/>
          </a:p>
          <a:p>
            <a:pPr>
              <a:lnSpc>
                <a:spcPct val="125000"/>
              </a:lnSpc>
              <a:buFont typeface="Wingdings" panose="05000000000000000000" pitchFamily="2" charset="2"/>
              <a:buChar char="Ø"/>
            </a:pPr>
            <a:r>
              <a:rPr lang="zh-CN" altLang="en-US" sz="3200" smtClean="0"/>
              <a:t> 置换群</a:t>
            </a:r>
          </a:p>
        </p:txBody>
      </p:sp>
      <p:sp>
        <p:nvSpPr>
          <p:cNvPr id="4" name="Rectangle 2"/>
          <p:cNvSpPr txBox="1">
            <a:spLocks noChangeArrowheads="1"/>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zh-CN" altLang="en-US" b="0" kern="0" smtClean="0">
                <a:latin typeface="黑体" panose="02010609060101010101" pitchFamily="49" charset="-122"/>
                <a:sym typeface="Symbol" panose="05050102010706020507" pitchFamily="18" charset="2"/>
              </a:rPr>
              <a:t>第六章   群 、环、域</a:t>
            </a:r>
            <a:endParaRPr lang="zh-CN" altLang="en-US" b="0" kern="0" dirty="0" smtClean="0">
              <a:latin typeface="黑体" panose="02010609060101010101" pitchFamily="49" charset="-122"/>
              <a:sym typeface="Symbol" panose="05050102010706020507" pitchFamily="18" charset="2"/>
            </a:endParaRPr>
          </a:p>
        </p:txBody>
      </p:sp>
      <p:sp>
        <p:nvSpPr>
          <p:cNvPr id="8397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22C1072D-D3A4-47E8-B0AC-FAE44EB4496E}" type="slidenum">
              <a:rPr lang="en-US" altLang="ko-KR" sz="1400" smtClean="0">
                <a:latin typeface="-윤명조140" pitchFamily="18" charset="-127"/>
                <a:ea typeface="-윤명조140" pitchFamily="18" charset="-127"/>
              </a:rPr>
              <a:pPr/>
              <a:t>59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p:txBody>
          <a:bodyPr/>
          <a:lstStyle/>
          <a:p>
            <a:pPr eaLnBrk="1" hangingPunct="1"/>
            <a:r>
              <a:rPr lang="zh-CN" altLang="en-US" smtClean="0">
                <a:solidFill>
                  <a:srgbClr val="0000FF"/>
                </a:solidFill>
              </a:rPr>
              <a:t>古典代数与近世代数</a:t>
            </a:r>
          </a:p>
        </p:txBody>
      </p:sp>
      <p:sp>
        <p:nvSpPr>
          <p:cNvPr id="21507" name="内容占位符 2"/>
          <p:cNvSpPr>
            <a:spLocks noGrp="1"/>
          </p:cNvSpPr>
          <p:nvPr>
            <p:ph idx="1"/>
          </p:nvPr>
        </p:nvSpPr>
        <p:spPr/>
        <p:txBody>
          <a:bodyPr/>
          <a:lstStyle/>
          <a:p>
            <a:pPr eaLnBrk="1" hangingPunct="1">
              <a:buClr>
                <a:srgbClr val="0000FF"/>
              </a:buClr>
              <a:buFont typeface="Wingdings" panose="05000000000000000000" pitchFamily="2" charset="2"/>
              <a:buChar char="v"/>
            </a:pPr>
            <a:r>
              <a:rPr lang="zh-CN" altLang="en-US" sz="3200" b="1" smtClean="0"/>
              <a:t>古典代数的研究对象：方程</a:t>
            </a:r>
          </a:p>
          <a:p>
            <a:pPr eaLnBrk="1" hangingPunct="1">
              <a:buFont typeface="Wingdings" panose="05000000000000000000" pitchFamily="2" charset="2"/>
              <a:buNone/>
            </a:pPr>
            <a:r>
              <a:rPr lang="zh-CN" altLang="en-US" sz="3200" b="1" smtClean="0"/>
              <a:t>    以方程根的计算与分布为其研究中心</a:t>
            </a:r>
          </a:p>
          <a:p>
            <a:pPr eaLnBrk="1" hangingPunct="1">
              <a:buFont typeface="Wingdings" panose="05000000000000000000" pitchFamily="2" charset="2"/>
              <a:buNone/>
            </a:pPr>
            <a:endParaRPr lang="zh-CN" altLang="en-US" sz="3200" b="1" smtClean="0"/>
          </a:p>
          <a:p>
            <a:pPr eaLnBrk="1" hangingPunct="1">
              <a:buClr>
                <a:srgbClr val="0000FF"/>
              </a:buClr>
              <a:buFont typeface="Wingdings" panose="05000000000000000000" pitchFamily="2" charset="2"/>
              <a:buChar char="v"/>
            </a:pPr>
            <a:r>
              <a:rPr lang="zh-CN" altLang="en-US" sz="3200" b="1" smtClean="0"/>
              <a:t>近世代数的研究对象：代数系统</a:t>
            </a:r>
          </a:p>
          <a:p>
            <a:pPr eaLnBrk="1" hangingPunct="1">
              <a:buClr>
                <a:srgbClr val="0000FF"/>
              </a:buClr>
              <a:buFont typeface="Wingdings" panose="05000000000000000000" pitchFamily="2" charset="2"/>
              <a:buNone/>
            </a:pPr>
            <a:endParaRPr lang="zh-CN" altLang="en-US" sz="3200" b="1" smtClean="0"/>
          </a:p>
          <a:p>
            <a:pPr eaLnBrk="1" hangingPunct="1">
              <a:lnSpc>
                <a:spcPct val="120000"/>
              </a:lnSpc>
              <a:buClr>
                <a:srgbClr val="0000FF"/>
              </a:buClr>
              <a:buFont typeface="Wingdings" panose="05000000000000000000" pitchFamily="2" charset="2"/>
              <a:buChar char="v"/>
            </a:pPr>
            <a:r>
              <a:rPr lang="zh-CN" altLang="en-US" sz="3200" b="1" smtClean="0"/>
              <a:t>古典代数的发展过程导致了群的概念的提出，发展成了近世代数</a:t>
            </a:r>
          </a:p>
          <a:p>
            <a:pPr eaLnBrk="1" hangingPunct="1"/>
            <a:endParaRPr lang="zh-CN" altLang="en-US" smtClean="0"/>
          </a:p>
        </p:txBody>
      </p:sp>
      <p:sp>
        <p:nvSpPr>
          <p:cNvPr id="215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7CEA0BD4-6113-40D7-9F68-DB93939CF17F}" type="slidenum">
              <a:rPr lang="en-US" altLang="ko-KR" sz="1400" smtClean="0">
                <a:latin typeface="-윤명조140" pitchFamily="18" charset="-127"/>
                <a:ea typeface="-윤명조140" pitchFamily="18" charset="-127"/>
              </a:rPr>
              <a:pPr/>
              <a:t>6</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539750" y="549275"/>
            <a:ext cx="7772400" cy="671513"/>
          </a:xfrm>
        </p:spPr>
        <p:txBody>
          <a:bodyPr>
            <a:spAutoFit/>
          </a:bodyPr>
          <a:lstStyle/>
          <a:p>
            <a:pPr eaLnBrk="1" hangingPunct="1"/>
            <a:r>
              <a:rPr lang="en-US" altLang="zh-CN" sz="3800" smtClean="0">
                <a:latin typeface="Times New Roman" panose="02020603050405020304" pitchFamily="18" charset="0"/>
                <a:sym typeface="Symbol" panose="05050102010706020507" pitchFamily="18" charset="2"/>
              </a:rPr>
              <a:t>6.2.1</a:t>
            </a:r>
            <a:r>
              <a:rPr lang="en-US" altLang="zh-CN" smtClean="0">
                <a:latin typeface="Times New Roman" panose="02020603050405020304" pitchFamily="18" charset="0"/>
              </a:rPr>
              <a:t> </a:t>
            </a:r>
            <a:r>
              <a:rPr lang="zh-CN" altLang="en-US" smtClean="0">
                <a:latin typeface="Times New Roman" panose="02020603050405020304" pitchFamily="18" charset="0"/>
              </a:rPr>
              <a:t>半群</a:t>
            </a:r>
            <a:endParaRPr lang="zh-CN" altLang="zh-CN" smtClean="0">
              <a:latin typeface="Times New Roman" panose="02020603050405020304" pitchFamily="18" charset="0"/>
            </a:endParaRPr>
          </a:p>
        </p:txBody>
      </p:sp>
      <p:sp>
        <p:nvSpPr>
          <p:cNvPr id="18435" name="Rectangle 3"/>
          <p:cNvSpPr>
            <a:spLocks noGrp="1" noChangeArrowheads="1"/>
          </p:cNvSpPr>
          <p:nvPr>
            <p:ph type="body" idx="4294967295"/>
          </p:nvPr>
        </p:nvSpPr>
        <p:spPr>
          <a:xfrm>
            <a:off x="395288" y="1484313"/>
            <a:ext cx="8280400" cy="4968875"/>
          </a:xfrm>
        </p:spPr>
        <p:txBody>
          <a:bodyPr/>
          <a:lstStyle/>
          <a:p>
            <a:pPr marL="0" indent="0" eaLnBrk="1" hangingPunct="1">
              <a:lnSpc>
                <a:spcPct val="140000"/>
              </a:lnSpc>
              <a:spcBef>
                <a:spcPct val="0"/>
              </a:spcBef>
              <a:buFont typeface="Wingdings" panose="05000000000000000000" pitchFamily="2" charset="2"/>
              <a:buNone/>
              <a:defRPr/>
            </a:pPr>
            <a:r>
              <a:rPr lang="zh-CN" altLang="en-US" sz="2800" b="1" dirty="0" smtClean="0">
                <a:solidFill>
                  <a:srgbClr val="0000FF"/>
                </a:solidFill>
                <a:cs typeface="+mn-cs"/>
                <a:sym typeface="Symbol" pitchFamily="18" charset="2"/>
              </a:rPr>
              <a:t> </a:t>
            </a:r>
            <a:r>
              <a:rPr lang="zh-CN" altLang="en-US" sz="3200" b="1" dirty="0" smtClean="0">
                <a:solidFill>
                  <a:srgbClr val="0000FF"/>
                </a:solidFill>
                <a:cs typeface="+mn-cs"/>
                <a:sym typeface="Symbol" pitchFamily="18" charset="2"/>
              </a:rPr>
              <a:t>定义</a:t>
            </a:r>
            <a:r>
              <a:rPr lang="en-US" altLang="zh-CN" sz="3200" b="1" dirty="0" smtClean="0">
                <a:solidFill>
                  <a:srgbClr val="0000FF"/>
                </a:solidFill>
                <a:cs typeface="+mn-cs"/>
                <a:sym typeface="Symbol" pitchFamily="18" charset="2"/>
              </a:rPr>
              <a:t>6.2.1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设</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是一个非空集合，若</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上的二元代数运算，且满足结合律，则称该代数系统</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为半群</a:t>
            </a:r>
            <a:r>
              <a:rPr lang="zh-CN" altLang="en-US" sz="3200" b="1" dirty="0" smtClean="0">
                <a:cs typeface="+mn-cs"/>
                <a:sym typeface="Symbol" pitchFamily="18" charset="2"/>
              </a:rPr>
              <a:t>。</a:t>
            </a:r>
          </a:p>
          <a:p>
            <a:pPr marL="0" indent="0" eaLnBrk="1" hangingPunct="1">
              <a:lnSpc>
                <a:spcPct val="140000"/>
              </a:lnSpc>
              <a:spcBef>
                <a:spcPct val="0"/>
              </a:spcBef>
              <a:buFont typeface="Wingdings" panose="05000000000000000000" pitchFamily="2" charset="2"/>
              <a:buNone/>
              <a:defRPr/>
            </a:pPr>
            <a:endParaRPr lang="zh-CN" altLang="en-US" sz="2800" b="1" dirty="0" smtClean="0">
              <a:cs typeface="+mn-cs"/>
              <a:sym typeface="Symbol" pitchFamily="18" charset="2"/>
            </a:endParaRPr>
          </a:p>
          <a:p>
            <a:pPr marL="0" indent="0" eaLnBrk="1" hangingPunct="1">
              <a:lnSpc>
                <a:spcPct val="140000"/>
              </a:lnSpc>
              <a:spcBef>
                <a:spcPct val="0"/>
              </a:spcBef>
              <a:buFont typeface="Wingdings" panose="05000000000000000000" pitchFamily="2" charset="2"/>
              <a:buNone/>
              <a:defRPr/>
            </a:pPr>
            <a:r>
              <a:rPr lang="zh-CN" altLang="en-US" sz="2800" b="1" dirty="0" smtClean="0">
                <a:cs typeface="+mn-cs"/>
                <a:sym typeface="Symbol" pitchFamily="18" charset="2"/>
              </a:rPr>
              <a:t> </a:t>
            </a:r>
          </a:p>
        </p:txBody>
      </p:sp>
      <p:sp>
        <p:nvSpPr>
          <p:cNvPr id="849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5399EF1F-EABE-4D48-860F-34D8EDA96F2F}" type="slidenum">
              <a:rPr lang="en-US" altLang="ko-KR" sz="1400" smtClean="0">
                <a:latin typeface="-윤명조140" pitchFamily="18" charset="-127"/>
                <a:ea typeface="-윤명조140" pitchFamily="18" charset="-127"/>
              </a:rPr>
              <a:pPr/>
              <a:t>60</a:t>
            </a:fld>
            <a:endParaRPr lang="en-US" altLang="ko-KR" sz="1400" smtClean="0">
              <a:latin typeface="-윤명조140" pitchFamily="18" charset="-127"/>
              <a:ea typeface="-윤명조140" pitchFamily="18" charset="-127"/>
            </a:endParaRPr>
          </a:p>
        </p:txBody>
      </p:sp>
    </p:spTree>
  </p:cSld>
  <p:clrMapOvr>
    <a:masterClrMapping/>
  </p:clrMapOvr>
  <p:transition spd="med">
    <p:newsfla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lnSpc>
                <a:spcPct val="120000"/>
              </a:lnSpc>
              <a:buFont typeface="Wingdings" panose="05000000000000000000" pitchFamily="2" charset="2"/>
              <a:buChar char="Ø"/>
              <a:defRPr/>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设</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是一个</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非空集合</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ρ(S)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的幂集，∩和∪是</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ρ(S)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上的交运算和并运算，则</a:t>
            </a:r>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20000"/>
              </a:lnSpc>
              <a:buFont typeface="Wingdings" panose="05000000000000000000" pitchFamily="2" charset="2"/>
              <a:buNone/>
              <a:defRPr/>
            </a:pP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(ρ(S)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ρ(S)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，∪）都为半群</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20000"/>
              </a:lnSpc>
              <a:buFont typeface="Wingdings" panose="05000000000000000000" pitchFamily="2" charset="2"/>
              <a:buChar char="Ø"/>
              <a:defRPr/>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例</a:t>
            </a:r>
            <a:r>
              <a:rPr lang="en-US" altLang="zh-CN"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设</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为整数集，</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是数的加法、减法和乘法，则（</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）都是半群；（</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Z</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）不是半群。 </a:t>
            </a:r>
          </a:p>
          <a:p>
            <a:pPr eaLnBrk="1" hangingPunct="1">
              <a:lnSpc>
                <a:spcPct val="120000"/>
              </a:lnSpc>
              <a:defRPr/>
            </a:pPr>
            <a:endParaRPr lang="zh-CN" altLang="en-US" sz="2800" b="1" dirty="0" smtClean="0">
              <a:cs typeface="+mn-cs"/>
            </a:endParaRPr>
          </a:p>
          <a:p>
            <a:pPr eaLnBrk="1" hangingPunct="1">
              <a:defRPr/>
            </a:pPr>
            <a:endParaRPr lang="zh-CN" altLang="en-US" dirty="0" smtClean="0">
              <a:cs typeface="+mn-cs"/>
            </a:endParaRPr>
          </a:p>
        </p:txBody>
      </p:sp>
      <p:sp>
        <p:nvSpPr>
          <p:cNvPr id="8" name="Rectangle 2"/>
          <p:cNvSpPr txBox="1">
            <a:spLocks noChangeArrowheads="1"/>
          </p:cNvSpPr>
          <p:nvPr/>
        </p:nvSpPr>
        <p:spPr bwMode="auto">
          <a:xfrm>
            <a:off x="539750" y="549275"/>
            <a:ext cx="77724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zh-CN" altLang="en-US" kern="0" dirty="0" smtClean="0">
                <a:latin typeface="Times New Roman" panose="02020603050405020304" pitchFamily="18" charset="0"/>
              </a:rPr>
              <a:t>半群的例</a:t>
            </a:r>
            <a:endParaRPr lang="zh-CN" altLang="zh-CN" kern="0" dirty="0" smtClean="0">
              <a:latin typeface="Times New Roman" panose="02020603050405020304" pitchFamily="18" charset="0"/>
            </a:endParaRPr>
          </a:p>
        </p:txBody>
      </p:sp>
      <p:sp>
        <p:nvSpPr>
          <p:cNvPr id="860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F49104AB-2D52-45E8-B129-F702F822C44F}" type="slidenum">
              <a:rPr lang="en-US" altLang="ko-KR" sz="1400" smtClean="0">
                <a:latin typeface="-윤명조140" pitchFamily="18" charset="-127"/>
                <a:ea typeface="-윤명조140" pitchFamily="18" charset="-127"/>
              </a:rPr>
              <a:pPr/>
              <a:t>61</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763" y="1147763"/>
            <a:ext cx="8301037" cy="5473700"/>
          </a:xfrm>
        </p:spPr>
        <p:txBody>
          <a:bodyPr/>
          <a:lstStyle/>
          <a:p>
            <a:pPr marL="0" eaLnBrk="1" hangingPunct="1">
              <a:buFont typeface="Wingdings" panose="05000000000000000000" pitchFamily="2" charset="2"/>
              <a:buChar char="Ø"/>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设</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为正整数集，</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A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上的运算“⊙”如下：</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a ⊙ b = a + b + </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，问：</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，⊙）是否为</a:t>
            </a:r>
            <a:r>
              <a:rPr lang="zh-CN" altLang="en-US"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半群</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None/>
              <a:defRPr/>
            </a:pP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解</a:t>
            </a:r>
            <a:r>
              <a:rPr lang="en-US" altLang="zh-CN"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Wingdings" pitchFamily="2" charset="2"/>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Wingdings" pitchFamily="2" charset="2"/>
              </a:rPr>
              <a:t>(1)</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⊙为</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上二元代数运算</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(2)</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任取</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中</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p>
          <a:p>
            <a:pPr marL="0" indent="0" algn="just" eaLnBrk="1" hangingPunct="1">
              <a:lnSpc>
                <a:spcPct val="90000"/>
              </a:lnSpc>
              <a:buClr>
                <a:schemeClr val="accent1"/>
              </a:buClr>
              <a:buFont typeface="Wingdings" panose="05000000000000000000" pitchFamily="2" charset="2"/>
              <a:buNone/>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c = </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 + b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c</a:t>
            </a:r>
          </a:p>
          <a:p>
            <a:pPr marL="0" indent="0"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 + b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 + b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·c</a:t>
            </a:r>
          </a:p>
          <a:p>
            <a:pPr marL="0" indent="0"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 + b + c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a·b·c</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387350" algn="just"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b + c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zh-CN" altLang="en-US" sz="2800" b="1"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t>
            </a:r>
          </a:p>
          <a:p>
            <a:pPr marL="0" indent="387350" algn="just"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387350" algn="just" eaLnBrk="1" hangingPunct="1">
              <a:lnSpc>
                <a:spcPct val="90000"/>
              </a:lnSpc>
              <a:buClr>
                <a:schemeClr val="accent1"/>
              </a:buClr>
              <a:buFont typeface="Wingdings" panose="05000000000000000000" pitchFamily="2" charset="2"/>
              <a:buNone/>
              <a:defRPr/>
            </a:pP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 + b + c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a·c</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lgn="just" eaLnBrk="1" hangingPunct="1">
              <a:lnSpc>
                <a:spcPct val="90000"/>
              </a:lnSpc>
              <a:buClr>
                <a:schemeClr val="accent1"/>
              </a:buClr>
              <a:buFont typeface="Wingdings" panose="05000000000000000000" pitchFamily="2" charset="2"/>
              <a:buNone/>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a⊙b</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c =a⊙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err="1" smtClean="0">
                <a:latin typeface="Times New Roman" panose="02020603050405020304" pitchFamily="18" charset="0"/>
                <a:ea typeface="宋体" panose="02010600030101010101" pitchFamily="2" charset="-122"/>
                <a:cs typeface="Times New Roman" panose="02020603050405020304" pitchFamily="18" charset="0"/>
              </a:rPr>
              <a:t>b⊙c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为半群。</a:t>
            </a:r>
            <a:endPar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90000"/>
              </a:lnSpc>
              <a:buClr>
                <a:schemeClr val="accent1"/>
              </a:buClr>
              <a:buFont typeface="Wingdings" panose="05000000000000000000" pitchFamily="2" charset="2"/>
              <a:buNone/>
              <a:defRPr/>
            </a:pPr>
            <a:endParaRPr lang="zh-CN" altLang="en-US" b="1" dirty="0" smtClean="0">
              <a:cs typeface="+mn-cs"/>
            </a:endParaRPr>
          </a:p>
          <a:p>
            <a:pPr eaLnBrk="1" hangingPunct="1">
              <a:defRPr/>
            </a:pPr>
            <a:endParaRPr lang="zh-CN" altLang="en-US" dirty="0" smtClean="0">
              <a:cs typeface="+mn-cs"/>
            </a:endParaRPr>
          </a:p>
        </p:txBody>
      </p:sp>
      <p:sp>
        <p:nvSpPr>
          <p:cNvPr id="7" name="Rectangle 2"/>
          <p:cNvSpPr txBox="1">
            <a:spLocks noChangeArrowheads="1"/>
          </p:cNvSpPr>
          <p:nvPr/>
        </p:nvSpPr>
        <p:spPr bwMode="auto">
          <a:xfrm>
            <a:off x="539750" y="549275"/>
            <a:ext cx="77724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zh-CN" altLang="en-US" kern="0" dirty="0" smtClean="0">
                <a:latin typeface="Times New Roman" panose="02020603050405020304" pitchFamily="18" charset="0"/>
              </a:rPr>
              <a:t>半群的例</a:t>
            </a:r>
            <a:endParaRPr lang="zh-CN" altLang="zh-CN" kern="0" dirty="0" smtClean="0">
              <a:latin typeface="Times New Roman" panose="02020603050405020304" pitchFamily="18" charset="0"/>
            </a:endParaRPr>
          </a:p>
        </p:txBody>
      </p:sp>
      <p:sp>
        <p:nvSpPr>
          <p:cNvPr id="870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CAA988AF-E302-4A99-AE81-CE77F331FDD4}" type="slidenum">
              <a:rPr lang="en-US" altLang="ko-KR" sz="1400" smtClean="0">
                <a:latin typeface="-윤명조140" pitchFamily="18" charset="-127"/>
                <a:ea typeface="-윤명조140" pitchFamily="18" charset="-127"/>
              </a:rPr>
              <a:pPr/>
              <a:t>62</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1975" y="1268413"/>
            <a:ext cx="8402638" cy="4979987"/>
          </a:xfrm>
        </p:spPr>
        <p:txBody>
          <a:bodyPr/>
          <a:lstStyle/>
          <a:p>
            <a:pPr marL="0">
              <a:lnSpc>
                <a:spcPct val="120000"/>
              </a:lnSpc>
              <a:spcBef>
                <a:spcPct val="0"/>
              </a:spcBef>
              <a:buFont typeface="Wingdings" panose="05000000000000000000" pitchFamily="2" charset="2"/>
              <a:buChar char="Ø"/>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是一个非空集合，规定</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上的运算如下：</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其中</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中任意元素。问</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是否为半群</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nSpc>
                <a:spcPct val="120000"/>
              </a:lnSpc>
              <a:spcBef>
                <a:spcPct val="0"/>
              </a:spcBef>
              <a:buFontTx/>
              <a:buNone/>
              <a:defRPr/>
            </a:pPr>
            <a:r>
              <a:rPr lang="zh-CN" altLang="en-US"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解</a:t>
            </a:r>
            <a:r>
              <a:rPr lang="en-US" altLang="zh-CN"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上的二元代数运算。</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nSpc>
                <a:spcPct val="120000"/>
              </a:lnSpc>
              <a:spcBef>
                <a:spcPct val="0"/>
              </a:spcBef>
              <a:buFontTx/>
              <a:buNone/>
              <a:defRPr/>
            </a:pP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(2)</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对</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中任意三个元素</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nSpc>
                <a:spcPct val="120000"/>
              </a:lnSpc>
              <a:spcBef>
                <a:spcPct val="0"/>
              </a:spcBef>
              <a:buFontTx/>
              <a:buNone/>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有：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 = </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a:lnSpc>
                <a:spcPct val="120000"/>
              </a:lnSpc>
              <a:spcBef>
                <a:spcPct val="0"/>
              </a:spcBef>
              <a:buFontTx/>
              <a:buNone/>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nSpc>
                <a:spcPct val="120000"/>
              </a:lnSpc>
              <a:spcBef>
                <a:spcPct val="0"/>
              </a:spcBef>
              <a:buFontTx/>
              <a:buNone/>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故，</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 = a (</a:t>
            </a:r>
            <a:r>
              <a:rPr lang="en-US" altLang="zh-CN" sz="30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，满足结合律，</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nSpc>
                <a:spcPct val="120000"/>
              </a:lnSpc>
              <a:spcBef>
                <a:spcPct val="0"/>
              </a:spcBef>
              <a:buFontTx/>
              <a:buNone/>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为半群。</a:t>
            </a:r>
          </a:p>
          <a:p>
            <a:pPr>
              <a:defRPr/>
            </a:pPr>
            <a:endParaRPr lang="zh-CN" altLang="en-US" dirty="0" smtClean="0">
              <a:ea typeface="楷体" panose="02010609060101010101" pitchFamily="49" charset="-122"/>
              <a:cs typeface="+mn-cs"/>
            </a:endParaRPr>
          </a:p>
        </p:txBody>
      </p:sp>
      <p:sp>
        <p:nvSpPr>
          <p:cNvPr id="6" name="Rectangle 2"/>
          <p:cNvSpPr txBox="1">
            <a:spLocks noChangeArrowheads="1"/>
          </p:cNvSpPr>
          <p:nvPr/>
        </p:nvSpPr>
        <p:spPr bwMode="auto">
          <a:xfrm>
            <a:off x="539750" y="549275"/>
            <a:ext cx="77724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zh-CN" altLang="en-US" kern="0" dirty="0" smtClean="0">
                <a:latin typeface="Times New Roman" panose="02020603050405020304" pitchFamily="18" charset="0"/>
              </a:rPr>
              <a:t>半群的例</a:t>
            </a:r>
            <a:endParaRPr lang="zh-CN" altLang="zh-CN" kern="0" dirty="0" smtClean="0">
              <a:latin typeface="Times New Roman" panose="02020603050405020304" pitchFamily="18" charset="0"/>
            </a:endParaRPr>
          </a:p>
        </p:txBody>
      </p:sp>
      <p:sp>
        <p:nvSpPr>
          <p:cNvPr id="880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DDF28F39-F740-4E96-A53F-2DB885962A46}" type="slidenum">
              <a:rPr lang="en-US" altLang="ko-KR" sz="1400" smtClean="0">
                <a:latin typeface="-윤명조140" pitchFamily="18" charset="-127"/>
                <a:ea typeface="-윤명조140" pitchFamily="18" charset="-127"/>
              </a:rPr>
              <a:pPr/>
              <a:t>63</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1975" y="1268413"/>
            <a:ext cx="8402638" cy="4979987"/>
          </a:xfrm>
          <a:prstGeom prst="rect">
            <a:avLst/>
          </a:prstGeom>
        </p:spPr>
        <p:txBody>
          <a:bodyPr/>
          <a:lstStyle/>
          <a:p>
            <a:pPr>
              <a:lnSpc>
                <a:spcPct val="114000"/>
              </a:lnSpc>
              <a:spcBef>
                <a:spcPts val="0"/>
              </a:spcBef>
              <a:buClr>
                <a:srgbClr val="0000FF"/>
              </a:buClr>
              <a:buFont typeface="Wingdings" panose="05000000000000000000" pitchFamily="2" charset="2"/>
              <a:buChar char="Ø"/>
              <a:defRPr/>
            </a:pPr>
            <a:r>
              <a:rPr lang="zh-CN" altLang="en-US" sz="3000" dirty="0" smtClean="0">
                <a:solidFill>
                  <a:srgbClr val="0000FF"/>
                </a:solidFill>
                <a:latin typeface="宋体" panose="02010600030101010101" pitchFamily="2" charset="-122"/>
                <a:ea typeface="宋体" panose="02010600030101010101" pitchFamily="2" charset="-122"/>
                <a:cs typeface="+mn-cs"/>
              </a:rPr>
              <a:t>例：</a:t>
            </a:r>
            <a:r>
              <a:rPr lang="zh-CN" altLang="en-US" sz="3000" b="1" dirty="0" smtClean="0">
                <a:latin typeface="宋体" panose="02010600030101010101" pitchFamily="2" charset="-122"/>
                <a:ea typeface="宋体" panose="02010600030101010101" pitchFamily="2" charset="-122"/>
                <a:cs typeface="+mn-cs"/>
              </a:rPr>
              <a:t>设</a:t>
            </a:r>
            <a:r>
              <a:rPr lang="en-US" altLang="zh-CN" sz="3000" b="1" dirty="0" smtClean="0">
                <a:latin typeface="宋体" panose="02010600030101010101" pitchFamily="2" charset="-122"/>
                <a:ea typeface="宋体" panose="02010600030101010101" pitchFamily="2" charset="-122"/>
                <a:cs typeface="+mn-cs"/>
              </a:rPr>
              <a:t>S</a:t>
            </a:r>
            <a:r>
              <a:rPr lang="zh-CN" altLang="en-US" sz="3000" b="1" dirty="0" smtClean="0">
                <a:latin typeface="宋体" panose="02010600030101010101" pitchFamily="2" charset="-122"/>
                <a:ea typeface="宋体" panose="02010600030101010101" pitchFamily="2" charset="-122"/>
                <a:cs typeface="+mn-cs"/>
              </a:rPr>
              <a:t>是非空集合</a:t>
            </a:r>
            <a:r>
              <a:rPr lang="en-US" altLang="zh-CN" sz="3000" b="1" dirty="0" smtClean="0">
                <a:latin typeface="宋体" panose="02010600030101010101" pitchFamily="2" charset="-122"/>
                <a:ea typeface="宋体" panose="02010600030101010101" pitchFamily="2" charset="-122"/>
                <a:cs typeface="+mn-cs"/>
              </a:rPr>
              <a:t>A</a:t>
            </a:r>
            <a:r>
              <a:rPr lang="zh-CN" altLang="en-US" sz="3000" b="1" dirty="0" smtClean="0">
                <a:latin typeface="宋体" panose="02010600030101010101" pitchFamily="2" charset="-122"/>
                <a:ea typeface="宋体" panose="02010600030101010101" pitchFamily="2" charset="-122"/>
                <a:cs typeface="+mn-cs"/>
              </a:rPr>
              <a:t>上所有二元关系组成的集合</a:t>
            </a:r>
            <a:r>
              <a:rPr lang="en-US" altLang="zh-CN" sz="3000" b="1" dirty="0" smtClean="0">
                <a:latin typeface="宋体" panose="02010600030101010101" pitchFamily="2" charset="-122"/>
                <a:ea typeface="宋体" panose="02010600030101010101" pitchFamily="2" charset="-122"/>
                <a:cs typeface="+mn-cs"/>
              </a:rPr>
              <a:t>,</a:t>
            </a:r>
            <a:r>
              <a:rPr lang="zh-CN" altLang="en-US" sz="3000" dirty="0" smtClean="0">
                <a:latin typeface="宋体" panose="02010600030101010101" pitchFamily="2" charset="-122"/>
                <a:ea typeface="宋体" panose="02010600030101010101" pitchFamily="2" charset="-122"/>
                <a:cs typeface="+mn-cs"/>
              </a:rPr>
              <a:t>“</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3000" dirty="0" smtClean="0">
                <a:latin typeface="宋体" panose="02010600030101010101" pitchFamily="2" charset="-122"/>
                <a:ea typeface="宋体" panose="02010600030101010101" pitchFamily="2" charset="-122"/>
                <a:cs typeface="+mn-cs"/>
              </a:rPr>
              <a:t>”</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 </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是关系乘积运算</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则</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(S,</a:t>
            </a:r>
            <a:r>
              <a:rPr lang="en-US" altLang="zh-CN" sz="3000" b="1" dirty="0">
                <a:latin typeface="宋体" panose="02010600030101010101" pitchFamily="2" charset="-122"/>
                <a:ea typeface="宋体" panose="02010600030101010101" pitchFamily="2" charset="-122"/>
                <a:cs typeface="Times New Roman" panose="02020603050405020304" pitchFamily="18" charset="0"/>
              </a:rPr>
              <a:t> </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是否为半群？</a:t>
            </a:r>
            <a:endParaRPr lang="en-US" altLang="zh-CN" sz="3000" b="1"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14000"/>
              </a:lnSpc>
              <a:spcBef>
                <a:spcPts val="0"/>
              </a:spcBef>
              <a:buFont typeface="Wingdings" panose="05000000000000000000" pitchFamily="2" charset="2"/>
              <a:buNone/>
              <a:defRPr/>
            </a:pP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3000" b="1"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14000"/>
              </a:lnSpc>
              <a:spcBef>
                <a:spcPts val="0"/>
              </a:spcBef>
              <a:buFont typeface="Wingdings" panose="05000000000000000000" pitchFamily="2" charset="2"/>
              <a:buNone/>
              <a:defRPr/>
            </a:pP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(1)S</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非空</a:t>
            </a:r>
            <a:endParaRPr lang="en-US" altLang="zh-CN" sz="3000" b="1" dirty="0" smtClean="0">
              <a:latin typeface="宋体" panose="02010600030101010101" pitchFamily="2" charset="-122"/>
              <a:ea typeface="宋体" panose="02010600030101010101" pitchFamily="2" charset="-122"/>
              <a:cs typeface="Times New Roman" panose="02020603050405020304" pitchFamily="18" charset="0"/>
            </a:endParaRPr>
          </a:p>
          <a:p>
            <a:pPr marL="0" indent="0">
              <a:lnSpc>
                <a:spcPct val="114000"/>
              </a:lnSpc>
              <a:spcBef>
                <a:spcPts val="0"/>
              </a:spcBef>
              <a:buFont typeface="Wingdings" panose="05000000000000000000" pitchFamily="2" charset="2"/>
              <a:buNone/>
              <a:defRPr/>
            </a:pP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任取</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R1,R2</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S,</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则</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rPr>
              <a:t>R1·R2</a:t>
            </a:r>
            <a:r>
              <a:rPr lang="en-US" altLang="zh-CN" sz="3000" b="1" dirty="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S</a:t>
            </a:r>
          </a:p>
          <a:p>
            <a:pPr marL="0" indent="0">
              <a:lnSpc>
                <a:spcPct val="114000"/>
              </a:lnSpc>
              <a:spcBef>
                <a:spcPts val="0"/>
              </a:spcBef>
              <a:buFont typeface="Wingdings" panose="05000000000000000000" pitchFamily="2" charset="2"/>
              <a:buNone/>
              <a:defRPr/>
            </a:pPr>
            <a:r>
              <a:rPr lang="en-US" altLang="zh-CN"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(3)</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关系乘积运算满足结合律</a:t>
            </a:r>
            <a:endParaRPr lang="en-US" altLang="zh-CN"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endParaRPr>
          </a:p>
          <a:p>
            <a:pPr marL="0" indent="0">
              <a:lnSpc>
                <a:spcPct val="114000"/>
              </a:lnSpc>
              <a:spcBef>
                <a:spcPts val="0"/>
              </a:spcBef>
              <a:buFont typeface="Wingdings" panose="05000000000000000000" pitchFamily="2" charset="2"/>
              <a:buNone/>
              <a:defRPr/>
            </a:pP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因此，</a:t>
            </a:r>
            <a:r>
              <a:rPr lang="en-US" altLang="zh-CN" sz="3000" b="1" dirty="0">
                <a:latin typeface="宋体" panose="02010600030101010101" pitchFamily="2" charset="-122"/>
                <a:ea typeface="宋体" panose="02010600030101010101" pitchFamily="2" charset="-122"/>
                <a:cs typeface="Times New Roman" panose="02020603050405020304" pitchFamily="18" charset="0"/>
              </a:rPr>
              <a:t>(S, ·)</a:t>
            </a:r>
            <a:r>
              <a:rPr lang="zh-CN" altLang="en-US" sz="3000" b="1" dirty="0" smtClean="0">
                <a:latin typeface="宋体" panose="02010600030101010101" pitchFamily="2" charset="-122"/>
                <a:ea typeface="宋体" panose="02010600030101010101" pitchFamily="2" charset="-122"/>
                <a:cs typeface="Times New Roman" panose="02020603050405020304" pitchFamily="18" charset="0"/>
              </a:rPr>
              <a:t>是半群。</a:t>
            </a:r>
            <a:endParaRPr lang="en-US" altLang="zh-CN" sz="3000" b="1" dirty="0" smtClean="0">
              <a:latin typeface="宋体" panose="02010600030101010101" pitchFamily="2" charset="-122"/>
              <a:ea typeface="宋体" panose="02010600030101010101" pitchFamily="2" charset="-122"/>
              <a:cs typeface="Times New Roman" panose="02020603050405020304" pitchFamily="18" charset="0"/>
            </a:endParaRPr>
          </a:p>
          <a:p>
            <a:pPr marL="0">
              <a:lnSpc>
                <a:spcPct val="114000"/>
              </a:lnSpc>
              <a:spcBef>
                <a:spcPts val="0"/>
              </a:spcBef>
              <a:defRPr/>
            </a:pPr>
            <a:endParaRPr lang="zh-CN" altLang="en-US" sz="3000" dirty="0" smtClean="0">
              <a:latin typeface="宋体" panose="02010600030101010101" pitchFamily="2" charset="-122"/>
              <a:ea typeface="宋体" panose="02010600030101010101" pitchFamily="2" charset="-122"/>
              <a:cs typeface="+mn-cs"/>
            </a:endParaRPr>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半群的例</a:t>
            </a:r>
            <a:endParaRPr lang="zh-CN" altLang="zh-CN" kern="0" dirty="0" smtClean="0">
              <a:solidFill>
                <a:srgbClr val="000000"/>
              </a:solidFill>
              <a:latin typeface="Times New Roman" panose="02020603050405020304" pitchFamily="18" charset="0"/>
            </a:endParaRPr>
          </a:p>
        </p:txBody>
      </p:sp>
      <p:sp>
        <p:nvSpPr>
          <p:cNvPr id="6144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5A14817E-0AFF-4E61-8FCA-9F19E9B62EE1}" type="slidenum">
              <a:rPr lang="zh-CN" altLang="en-US" sz="1800" smtClean="0">
                <a:solidFill>
                  <a:srgbClr val="000000"/>
                </a:solidFill>
              </a:rPr>
              <a:pPr/>
              <a:t>64</a:t>
            </a:fld>
            <a:endParaRPr lang="zh-CN" altLang="en-US" sz="1800" smtClean="0">
              <a:solidFill>
                <a:srgbClr val="000000"/>
              </a:solidFill>
            </a:endParaRPr>
          </a:p>
        </p:txBody>
      </p:sp>
    </p:spTree>
    <p:extLst>
      <p:ext uri="{BB962C8B-B14F-4D97-AF65-F5344CB8AC3E}">
        <p14:creationId xmlns:p14="http://schemas.microsoft.com/office/powerpoint/2010/main" val="21159924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4294967295"/>
          </p:nvPr>
        </p:nvSpPr>
        <p:spPr>
          <a:xfrm>
            <a:off x="395288" y="1362075"/>
            <a:ext cx="8569325" cy="4752975"/>
          </a:xfrm>
          <a:prstGeom prst="rect">
            <a:avLst/>
          </a:prstGeom>
        </p:spPr>
        <p:txBody>
          <a:bodyPr/>
          <a:lstStyle/>
          <a:p>
            <a:pPr marL="0" indent="0" eaLnBrk="1" hangingPunct="1">
              <a:lnSpc>
                <a:spcPct val="120000"/>
              </a:lnSpc>
              <a:spcBef>
                <a:spcPct val="0"/>
              </a:spcBef>
              <a:buFont typeface="Wingdings" panose="05000000000000000000" pitchFamily="2" charset="2"/>
              <a:buNone/>
              <a:defRPr/>
            </a:pPr>
            <a:r>
              <a:rPr lang="zh-CN" altLang="en-US" sz="3000" dirty="0" smtClean="0">
                <a:solidFill>
                  <a:srgbClr val="0000FF"/>
                </a:solidFill>
                <a:latin typeface="+mn-ea"/>
                <a:cs typeface="+mn-cs"/>
                <a:sym typeface="Symbol" pitchFamily="18" charset="2"/>
              </a:rPr>
              <a:t>定义</a:t>
            </a:r>
            <a:r>
              <a:rPr lang="en-US" altLang="zh-CN" sz="3000" dirty="0" smtClean="0">
                <a:solidFill>
                  <a:srgbClr val="0000FF"/>
                </a:solidFill>
                <a:latin typeface="+mn-ea"/>
                <a:cs typeface="+mn-cs"/>
                <a:sym typeface="Symbol" pitchFamily="18" charset="2"/>
              </a:rPr>
              <a:t>6.2.2</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设</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中有一个元素</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1</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，适合对于</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中任意元素</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都有</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1·a = a·1 = a;</a:t>
            </a:r>
          </a:p>
          <a:p>
            <a:pPr marL="363538" indent="-363538" eaLnBrk="1" hangingPunct="1">
              <a:lnSpc>
                <a:spcPct val="120000"/>
              </a:lnSpc>
              <a:spcBef>
                <a:spcPct val="0"/>
              </a:spcBef>
              <a:buFont typeface="Wingdings" panose="05000000000000000000" pitchFamily="2" charset="2"/>
              <a:buNone/>
              <a:defRPr/>
            </a:pP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(2)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有逆：对于</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中任意</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，都可找到</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中一个元素</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t>
            </a:r>
            <a:r>
              <a:rPr lang="en-US" altLang="zh-CN" sz="30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-1</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，满足</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a·a</a:t>
            </a:r>
            <a:r>
              <a:rPr lang="en-US" altLang="zh-CN" sz="30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-1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a:t>
            </a:r>
            <a:r>
              <a:rPr lang="en-US" altLang="zh-CN" sz="30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-1</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 = 1</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p>
          <a:p>
            <a:pPr marL="363538" indent="-363538" eaLnBrk="1" hangingPunct="1">
              <a:lnSpc>
                <a:spcPct val="120000"/>
              </a:lnSpc>
              <a:spcBef>
                <a:spcPct val="0"/>
              </a:spcBef>
              <a:buFont typeface="Wingdings" panose="05000000000000000000" pitchFamily="2" charset="2"/>
              <a:buNone/>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则称（</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G,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）为群。</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eaLnBrk="1" hangingPunct="1">
              <a:lnSpc>
                <a:spcPct val="120000"/>
              </a:lnSpc>
              <a:spcBef>
                <a:spcPct val="0"/>
              </a:spcBef>
              <a:buFont typeface="Wingdings" panose="05000000000000000000" pitchFamily="2" charset="2"/>
              <a:buChar char="Ø"/>
              <a:defRPr/>
            </a:pP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如果群</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包含的元素个数有限，则称</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有限群</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，否则称</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为</a:t>
            </a:r>
            <a:r>
              <a:rPr lang="zh-CN" altLang="en-US"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无限群</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000" b="1" dirty="0" smtClean="0">
                <a:ea typeface="楷体" panose="02010609060101010101" pitchFamily="49" charset="-122"/>
                <a:cs typeface="+mn-cs"/>
                <a:sym typeface="Symbol" pitchFamily="18" charset="2"/>
              </a:rPr>
              <a:t>   </a:t>
            </a:r>
            <a:endParaRPr lang="en-US" altLang="zh-CN" sz="3000" b="1" dirty="0" smtClean="0">
              <a:ea typeface="楷体" panose="02010609060101010101" pitchFamily="49" charset="-122"/>
              <a:cs typeface="+mn-cs"/>
              <a:sym typeface="Symbol" pitchFamily="18" charset="2"/>
            </a:endParaRPr>
          </a:p>
          <a:p>
            <a:pPr marL="363538" indent="-363538" eaLnBrk="1" hangingPunct="1">
              <a:lnSpc>
                <a:spcPct val="120000"/>
              </a:lnSpc>
              <a:spcBef>
                <a:spcPct val="0"/>
              </a:spcBef>
              <a:buFont typeface="Wingdings" panose="05000000000000000000" pitchFamily="2" charset="2"/>
              <a:buNone/>
              <a:defRPr/>
            </a:pPr>
            <a:endParaRPr lang="zh-CN" altLang="en-US" sz="2800" b="1" dirty="0" smtClean="0">
              <a:cs typeface="+mn-cs"/>
              <a:sym typeface="Symbol" pitchFamily="18" charset="2"/>
            </a:endParaRPr>
          </a:p>
        </p:txBody>
      </p:sp>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a:t>
            </a:r>
            <a:endParaRPr lang="zh-CN" altLang="zh-CN" kern="0" dirty="0" smtClean="0">
              <a:solidFill>
                <a:srgbClr val="000000"/>
              </a:solidFill>
              <a:latin typeface="Times New Roman" panose="02020603050405020304" pitchFamily="18" charset="0"/>
            </a:endParaRPr>
          </a:p>
        </p:txBody>
      </p:sp>
      <p:sp>
        <p:nvSpPr>
          <p:cNvPr id="6246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5F136641-005E-431D-8421-D6EDCAD1D9D2}" type="slidenum">
              <a:rPr lang="zh-CN" altLang="en-US" sz="1800" smtClean="0">
                <a:solidFill>
                  <a:srgbClr val="000000"/>
                </a:solidFill>
              </a:rPr>
              <a:pPr/>
              <a:t>65</a:t>
            </a:fld>
            <a:endParaRPr lang="zh-CN" altLang="en-US" sz="1800" smtClean="0">
              <a:solidFill>
                <a:srgbClr val="000000"/>
              </a:solidFill>
            </a:endParaRPr>
          </a:p>
        </p:txBody>
      </p:sp>
    </p:spTree>
    <p:extLst>
      <p:ext uri="{BB962C8B-B14F-4D97-AF65-F5344CB8AC3E}">
        <p14:creationId xmlns:p14="http://schemas.microsoft.com/office/powerpoint/2010/main" val="57311657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 calcmode="lin" valueType="num">
                                      <p:cBhvr additive="base">
                                        <p:cTn id="1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39750" y="1125538"/>
            <a:ext cx="8301038" cy="4967287"/>
          </a:xfrm>
          <a:prstGeom prst="rect">
            <a:avLst/>
          </a:prstGeom>
        </p:spPr>
        <p:txBody>
          <a:bodyPr/>
          <a:lstStyle/>
          <a:p>
            <a:pPr marL="0" indent="0">
              <a:lnSpc>
                <a:spcPct val="125000"/>
              </a:lnSpc>
              <a:spcBef>
                <a:spcPct val="0"/>
              </a:spcBef>
              <a:buFont typeface="Wingdings" panose="05000000000000000000" pitchFamily="2" charset="2"/>
              <a:buChar char="Ø"/>
              <a:defRPr/>
            </a:pP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设</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为所有有理数组成的集合，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R</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为所有实数组成的集合，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C</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为所有复数组成的集合，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a:t>
            </a:r>
            <a:r>
              <a:rPr lang="en-US" altLang="zh-CN" sz="28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为所有非零有理数组成的集合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,R</a:t>
            </a:r>
            <a:r>
              <a:rPr lang="en-US" altLang="zh-CN" sz="28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为所有非零实数组成的集合，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C</a:t>
            </a:r>
            <a:r>
              <a:rPr lang="en-US" altLang="zh-CN" sz="28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为所有非零复数组成的集合，</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是数的加法和乘法，则</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endPar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marL="0" indent="0">
              <a:lnSpc>
                <a:spcPct val="110000"/>
              </a:lnSpc>
              <a:spcBef>
                <a:spcPct val="0"/>
              </a:spcBef>
              <a:buFontTx/>
              <a:buNone/>
              <a:defRPr/>
            </a:pP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R</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C</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）都是群吗？</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marL="0" indent="0">
              <a:lnSpc>
                <a:spcPct val="110000"/>
              </a:lnSpc>
              <a:spcBef>
                <a:spcPct val="0"/>
              </a:spcBef>
              <a:buFontTx/>
              <a:buNone/>
              <a:defRPr/>
            </a:pPr>
            <a:r>
              <a:rPr lang="en-US" altLang="zh-CN" sz="30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R</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C</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）都是群吗？</a:t>
            </a:r>
            <a:endPar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endParaRPr>
          </a:p>
          <a:p>
            <a:pPr marL="0" indent="0">
              <a:lnSpc>
                <a:spcPct val="110000"/>
              </a:lnSpc>
              <a:spcBef>
                <a:spcPct val="0"/>
              </a:spcBef>
              <a:buFontTx/>
              <a:buNone/>
              <a:defRPr/>
            </a:pP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a:t>
            </a:r>
            <a:r>
              <a:rPr lang="en-US" altLang="zh-CN" sz="30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R</a:t>
            </a:r>
            <a:r>
              <a:rPr lang="en-US" altLang="zh-CN" sz="3000" b="1"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C</a:t>
            </a:r>
            <a:r>
              <a:rPr lang="en-US" altLang="zh-CN" sz="3000" b="1" baseline="30000" dirty="0" smtClean="0">
                <a:ea typeface="楷体" panose="02010609060101010101" pitchFamily="49" charset="-122"/>
                <a:cs typeface="+mn-cs"/>
                <a:sym typeface="Symbol" pitchFamily="18" charset="2"/>
              </a:rPr>
              <a:t>*</a:t>
            </a:r>
            <a:r>
              <a:rPr lang="zh-CN" altLang="en-US" sz="3000" b="1" dirty="0" smtClean="0">
                <a:ea typeface="楷体" panose="02010609060101010101" pitchFamily="49" charset="-122"/>
                <a:cs typeface="+mn-cs"/>
                <a:sym typeface="Symbol" pitchFamily="18" charset="2"/>
              </a:rPr>
              <a:t>，</a:t>
            </a:r>
            <a:r>
              <a:rPr lang="en-US" altLang="zh-CN" sz="3000" b="1" dirty="0" smtClean="0">
                <a:ea typeface="楷体" panose="02010609060101010101" pitchFamily="49" charset="-122"/>
                <a:cs typeface="+mn-cs"/>
                <a:sym typeface="Symbol" pitchFamily="18" charset="2"/>
              </a:rPr>
              <a:t>·)</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都是群吗</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p>
          <a:p>
            <a:pPr marL="0" indent="0">
              <a:lnSpc>
                <a:spcPct val="110000"/>
              </a:lnSpc>
              <a:spcBef>
                <a:spcPct val="0"/>
              </a:spcBef>
              <a:buFontTx/>
              <a:buNone/>
              <a:defRPr/>
            </a:pPr>
            <a:r>
              <a:rPr lang="en-US" altLang="zh-CN" sz="30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(Q</a:t>
            </a:r>
            <a:r>
              <a:rPr lang="en-US" altLang="zh-CN" sz="3000" b="1" baseline="30000"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3000" b="1" dirty="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en-US" altLang="zh-CN"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 </a:t>
            </a:r>
            <a:r>
              <a:rPr lang="zh-CN" altLang="en-US" sz="3000" b="1" dirty="0" smtClean="0">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是群吗？</a:t>
            </a:r>
          </a:p>
          <a:p>
            <a:pPr>
              <a:defRPr/>
            </a:pPr>
            <a:endParaRPr lang="zh-CN" altLang="en-US" dirty="0">
              <a:ea typeface="楷体" panose="02010609060101010101" pitchFamily="49" charset="-122"/>
              <a:cs typeface="+mn-cs"/>
            </a:endParaRPr>
          </a:p>
        </p:txBody>
      </p:sp>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3492"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0360F789-1014-448F-91A6-00E98C88A849}" type="slidenum">
              <a:rPr lang="zh-CN" altLang="en-US" sz="1800" smtClean="0">
                <a:solidFill>
                  <a:srgbClr val="000000"/>
                </a:solidFill>
              </a:rPr>
              <a:pPr/>
              <a:t>66</a:t>
            </a:fld>
            <a:endParaRPr lang="zh-CN" altLang="en-US" sz="1800" smtClean="0">
              <a:solidFill>
                <a:srgbClr val="000000"/>
              </a:solidFill>
            </a:endParaRPr>
          </a:p>
        </p:txBody>
      </p:sp>
    </p:spTree>
    <p:extLst>
      <p:ext uri="{BB962C8B-B14F-4D97-AF65-F5344CB8AC3E}">
        <p14:creationId xmlns:p14="http://schemas.microsoft.com/office/powerpoint/2010/main" val="417438905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6263" y="1125538"/>
            <a:ext cx="8301037" cy="5472112"/>
          </a:xfrm>
        </p:spPr>
        <p:txBody>
          <a:bodyPr/>
          <a:lstStyle/>
          <a:p>
            <a:pPr marL="0" indent="0" algn="just" eaLnBrk="1" hangingPunct="1">
              <a:spcBef>
                <a:spcPts val="0"/>
              </a:spcBef>
              <a:buFont typeface="Wingdings" panose="05000000000000000000" pitchFamily="2" charset="2"/>
              <a:buNone/>
              <a:defRPr/>
            </a:pPr>
            <a:r>
              <a:rPr lang="zh-CN" altLang="en-US" sz="3000" b="1" dirty="0" smtClean="0">
                <a:ea typeface="宋体" panose="02010600030101010101" pitchFamily="2" charset="-122"/>
                <a:cs typeface="+mn-cs"/>
              </a:rPr>
              <a:t>设</a:t>
            </a:r>
            <a:r>
              <a:rPr lang="en-US" altLang="zh-CN" sz="3000" b="1" dirty="0" smtClean="0">
                <a:ea typeface="宋体" panose="02010600030101010101" pitchFamily="2" charset="-122"/>
                <a:cs typeface="+mn-cs"/>
              </a:rPr>
              <a:t>Z</a:t>
            </a:r>
            <a:r>
              <a:rPr lang="zh-CN" altLang="en-US" sz="3000" b="1" dirty="0" smtClean="0">
                <a:ea typeface="宋体" panose="02010600030101010101" pitchFamily="2" charset="-122"/>
                <a:cs typeface="+mn-cs"/>
              </a:rPr>
              <a:t>为整数集，</a:t>
            </a:r>
            <a:r>
              <a:rPr lang="en-US" altLang="zh-CN" sz="3000" b="1" dirty="0" smtClean="0">
                <a:ea typeface="宋体" panose="02010600030101010101" pitchFamily="2" charset="-122"/>
                <a:cs typeface="+mn-cs"/>
              </a:rPr>
              <a:t>+</a:t>
            </a:r>
            <a:r>
              <a:rPr lang="zh-CN" altLang="en-US" sz="3000" b="1" dirty="0" smtClean="0">
                <a:ea typeface="宋体" panose="02010600030101010101" pitchFamily="2" charset="-122"/>
                <a:cs typeface="+mn-cs"/>
              </a:rPr>
              <a:t>、</a:t>
            </a:r>
            <a:r>
              <a:rPr lang="en-US" altLang="zh-CN" sz="3000" b="1" dirty="0" smtClean="0">
                <a:ea typeface="宋体" panose="02010600030101010101" pitchFamily="2" charset="-122"/>
                <a:cs typeface="+mn-cs"/>
              </a:rPr>
              <a:t>·</a:t>
            </a:r>
            <a:r>
              <a:rPr lang="zh-CN" altLang="en-US" sz="3000" b="1" dirty="0" smtClean="0">
                <a:ea typeface="宋体" panose="02010600030101010101" pitchFamily="2" charset="-122"/>
                <a:cs typeface="+mn-cs"/>
              </a:rPr>
              <a:t>是数的加法和乘法，则                      </a:t>
            </a:r>
            <a:r>
              <a:rPr lang="en-US" altLang="zh-CN" sz="3000" b="1" dirty="0" smtClean="0">
                <a:ea typeface="宋体" panose="02010600030101010101" pitchFamily="2" charset="-122"/>
                <a:cs typeface="+mn-cs"/>
              </a:rPr>
              <a:t>(Z, +)</a:t>
            </a:r>
            <a:r>
              <a:rPr lang="zh-CN" altLang="en-US" sz="3000" b="1" dirty="0" smtClean="0">
                <a:ea typeface="宋体" panose="02010600030101010101" pitchFamily="2" charset="-122"/>
                <a:cs typeface="+mn-cs"/>
              </a:rPr>
              <a:t>、</a:t>
            </a:r>
            <a:r>
              <a:rPr lang="en-US" altLang="zh-CN" sz="3000" b="1" dirty="0" smtClean="0">
                <a:ea typeface="宋体" panose="02010600030101010101" pitchFamily="2" charset="-122"/>
                <a:cs typeface="+mn-cs"/>
              </a:rPr>
              <a:t>(Z, ·  )  </a:t>
            </a:r>
            <a:r>
              <a:rPr lang="zh-CN" altLang="en-US" sz="3000" b="1" dirty="0" smtClean="0">
                <a:ea typeface="宋体" panose="02010600030101010101" pitchFamily="2" charset="-122"/>
                <a:cs typeface="+mn-cs"/>
              </a:rPr>
              <a:t>是否是群？</a:t>
            </a:r>
          </a:p>
          <a:p>
            <a:pPr marL="0" indent="0" algn="just" eaLnBrk="1" hangingPunct="1">
              <a:spcBef>
                <a:spcPts val="0"/>
              </a:spcBef>
              <a:buFont typeface="Wingdings" panose="05000000000000000000" pitchFamily="2" charset="2"/>
              <a:buChar char="Ø"/>
              <a:defRPr/>
            </a:pPr>
            <a:r>
              <a:rPr lang="zh-CN" altLang="en-US" sz="3000" b="1" dirty="0" smtClean="0">
                <a:solidFill>
                  <a:srgbClr val="0000FF"/>
                </a:solidFill>
                <a:ea typeface="宋体" panose="02010600030101010101" pitchFamily="2" charset="-122"/>
                <a:cs typeface="+mn-cs"/>
              </a:rPr>
              <a:t>（</a:t>
            </a:r>
            <a:r>
              <a:rPr lang="en-US" altLang="zh-CN" sz="3000" b="1" dirty="0" smtClean="0">
                <a:solidFill>
                  <a:srgbClr val="0000FF"/>
                </a:solidFill>
                <a:ea typeface="宋体" panose="02010600030101010101" pitchFamily="2" charset="-122"/>
                <a:cs typeface="+mn-cs"/>
              </a:rPr>
              <a:t>Z</a:t>
            </a:r>
            <a:r>
              <a:rPr lang="zh-CN" altLang="en-US" sz="3000" b="1" dirty="0" smtClean="0">
                <a:solidFill>
                  <a:srgbClr val="0000FF"/>
                </a:solidFill>
                <a:ea typeface="宋体" panose="02010600030101010101" pitchFamily="2" charset="-122"/>
                <a:cs typeface="+mn-cs"/>
              </a:rPr>
              <a:t>， </a:t>
            </a:r>
            <a:r>
              <a:rPr lang="en-US" altLang="zh-CN" sz="3000" b="1" dirty="0" smtClean="0">
                <a:solidFill>
                  <a:srgbClr val="0000FF"/>
                </a:solidFill>
                <a:ea typeface="宋体" panose="02010600030101010101" pitchFamily="2" charset="-122"/>
                <a:cs typeface="+mn-cs"/>
              </a:rPr>
              <a:t>+</a:t>
            </a:r>
            <a:r>
              <a:rPr lang="zh-CN" altLang="en-US" sz="3000" b="1" dirty="0" smtClean="0">
                <a:solidFill>
                  <a:srgbClr val="0000FF"/>
                </a:solidFill>
                <a:ea typeface="宋体" panose="02010600030101010101" pitchFamily="2" charset="-122"/>
                <a:cs typeface="+mn-cs"/>
              </a:rPr>
              <a:t>）是群</a:t>
            </a:r>
            <a:r>
              <a:rPr lang="zh-CN" altLang="en-US" sz="3000" b="1" dirty="0" smtClean="0">
                <a:ea typeface="宋体" panose="02010600030101010101" pitchFamily="2" charset="-122"/>
                <a:cs typeface="+mn-cs"/>
              </a:rPr>
              <a:t>，称为整数加法群。            </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zh-CN" altLang="en-US" sz="3000" b="1" dirty="0" smtClean="0">
                <a:ea typeface="宋体" panose="02010600030101010101" pitchFamily="2" charset="-122"/>
                <a:cs typeface="+mn-cs"/>
              </a:rPr>
              <a:t>证明：</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en-US" altLang="zh-CN" sz="3000" b="1" dirty="0" smtClean="0">
                <a:ea typeface="宋体" panose="02010600030101010101" pitchFamily="2" charset="-122"/>
                <a:cs typeface="+mn-cs"/>
              </a:rPr>
              <a:t>(1)0</a:t>
            </a:r>
            <a:r>
              <a:rPr lang="en-US" altLang="zh-CN" sz="3000" b="1" dirty="0">
                <a:ea typeface="宋体" panose="02010600030101010101" pitchFamily="2" charset="-122"/>
                <a:cs typeface="+mn-cs"/>
                <a:sym typeface="Symbol" panose="05050102010706020507" pitchFamily="18" charset="2"/>
              </a:rPr>
              <a:t></a:t>
            </a:r>
            <a:r>
              <a:rPr lang="en-US" altLang="zh-CN" sz="3000" b="1" dirty="0" smtClean="0">
                <a:ea typeface="宋体" panose="02010600030101010101" pitchFamily="2" charset="-122"/>
                <a:cs typeface="+mn-cs"/>
                <a:sym typeface="Symbol" panose="05050102010706020507" pitchFamily="18" charset="2"/>
              </a:rPr>
              <a:t>Z</a:t>
            </a:r>
            <a:r>
              <a:rPr lang="zh-CN" altLang="en-US" sz="3000" b="1" dirty="0" smtClean="0">
                <a:ea typeface="宋体" panose="02010600030101010101" pitchFamily="2" charset="-122"/>
                <a:cs typeface="+mn-cs"/>
                <a:sym typeface="Symbol" panose="05050102010706020507" pitchFamily="18" charset="2"/>
              </a:rPr>
              <a:t>，</a:t>
            </a:r>
            <a:r>
              <a:rPr lang="en-US" altLang="zh-CN" sz="3000" b="1" dirty="0" smtClean="0">
                <a:ea typeface="宋体" panose="02010600030101010101" pitchFamily="2" charset="-122"/>
                <a:cs typeface="+mn-cs"/>
              </a:rPr>
              <a:t>Z</a:t>
            </a:r>
            <a:r>
              <a:rPr lang="zh-CN" altLang="en-US" sz="3000" b="1" dirty="0" smtClean="0">
                <a:ea typeface="宋体" panose="02010600030101010101" pitchFamily="2" charset="-122"/>
                <a:cs typeface="+mn-cs"/>
              </a:rPr>
              <a:t>非空</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en-US" altLang="zh-CN" sz="3000" b="1" dirty="0" smtClean="0">
                <a:ea typeface="宋体" panose="02010600030101010101" pitchFamily="2" charset="-122"/>
                <a:cs typeface="+mn-cs"/>
              </a:rPr>
              <a:t>(2)</a:t>
            </a:r>
            <a:r>
              <a:rPr lang="zh-CN" altLang="en-US" sz="3000" b="1" dirty="0" smtClean="0">
                <a:ea typeface="宋体" panose="02010600030101010101" pitchFamily="2" charset="-122"/>
                <a:cs typeface="+mn-cs"/>
              </a:rPr>
              <a:t>任取</a:t>
            </a:r>
            <a:r>
              <a:rPr lang="en-US" altLang="zh-CN" sz="3000" b="1" dirty="0" smtClean="0">
                <a:ea typeface="宋体" panose="02010600030101010101" pitchFamily="2" charset="-122"/>
                <a:cs typeface="+mn-cs"/>
              </a:rPr>
              <a:t>a, </a:t>
            </a:r>
            <a:r>
              <a:rPr lang="en-US" altLang="zh-CN" sz="3000" b="1" dirty="0" err="1" smtClean="0">
                <a:ea typeface="宋体" panose="02010600030101010101" pitchFamily="2" charset="-122"/>
                <a:cs typeface="+mn-cs"/>
              </a:rPr>
              <a:t>b</a:t>
            </a:r>
            <a:r>
              <a:rPr lang="en-US" altLang="zh-CN" sz="3000" b="1" dirty="0" err="1">
                <a:ea typeface="宋体" panose="02010600030101010101" pitchFamily="2" charset="-122"/>
                <a:cs typeface="+mn-cs"/>
                <a:sym typeface="Symbol" panose="05050102010706020507" pitchFamily="18" charset="2"/>
              </a:rPr>
              <a:t></a:t>
            </a:r>
            <a:r>
              <a:rPr lang="en-US" altLang="zh-CN" sz="3000" b="1" dirty="0" err="1" smtClean="0">
                <a:ea typeface="宋体" panose="02010600030101010101" pitchFamily="2" charset="-122"/>
                <a:cs typeface="+mn-cs"/>
                <a:sym typeface="Symbol" panose="05050102010706020507" pitchFamily="18" charset="2"/>
              </a:rPr>
              <a:t>Z</a:t>
            </a:r>
            <a:r>
              <a:rPr lang="zh-CN" altLang="en-US" sz="3000" b="1" dirty="0" smtClean="0">
                <a:ea typeface="宋体" panose="02010600030101010101" pitchFamily="2" charset="-122"/>
                <a:cs typeface="+mn-cs"/>
                <a:sym typeface="Symbol" panose="05050102010706020507" pitchFamily="18" charset="2"/>
              </a:rPr>
              <a:t>，</a:t>
            </a:r>
            <a:r>
              <a:rPr lang="en-US" altLang="zh-CN" sz="3000" b="1" dirty="0" err="1" smtClean="0">
                <a:ea typeface="宋体" panose="02010600030101010101" pitchFamily="2" charset="-122"/>
                <a:cs typeface="+mn-cs"/>
                <a:sym typeface="Symbol" panose="05050102010706020507" pitchFamily="18" charset="2"/>
              </a:rPr>
              <a:t>a+b</a:t>
            </a:r>
            <a:r>
              <a:rPr lang="en-US" altLang="zh-CN" sz="3000" b="1" dirty="0" err="1">
                <a:ea typeface="宋体" panose="02010600030101010101" pitchFamily="2" charset="-122"/>
                <a:cs typeface="+mn-cs"/>
                <a:sym typeface="Symbol" panose="05050102010706020507" pitchFamily="18" charset="2"/>
              </a:rPr>
              <a:t>Z</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en-US" altLang="zh-CN" sz="3000" b="1" dirty="0" smtClean="0">
                <a:ea typeface="宋体" panose="02010600030101010101" pitchFamily="2" charset="-122"/>
                <a:cs typeface="+mn-cs"/>
              </a:rPr>
              <a:t>(3)</a:t>
            </a:r>
            <a:r>
              <a:rPr lang="zh-CN" altLang="en-US" sz="3000" b="1" dirty="0">
                <a:ea typeface="宋体" panose="02010600030101010101" pitchFamily="2" charset="-122"/>
              </a:rPr>
              <a:t>整数集合对</a:t>
            </a:r>
            <a:r>
              <a:rPr lang="zh-CN" altLang="en-US" sz="3000" b="1" dirty="0" smtClean="0">
                <a:ea typeface="宋体" panose="02010600030101010101" pitchFamily="2" charset="-122"/>
              </a:rPr>
              <a:t>加法满足结合律</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en-US" altLang="zh-CN" sz="3000" b="1" dirty="0" smtClean="0">
                <a:ea typeface="宋体" panose="02010600030101010101" pitchFamily="2" charset="-122"/>
                <a:cs typeface="+mn-cs"/>
              </a:rPr>
              <a:t>(4)</a:t>
            </a:r>
            <a:r>
              <a:rPr lang="zh-CN" altLang="en-US" sz="3000" b="1" dirty="0" smtClean="0">
                <a:ea typeface="宋体" panose="02010600030101010101" pitchFamily="2" charset="-122"/>
                <a:cs typeface="+mn-cs"/>
              </a:rPr>
              <a:t>存在元素</a:t>
            </a:r>
            <a:r>
              <a:rPr lang="en-US" altLang="zh-CN" sz="3000" b="1" dirty="0" smtClean="0">
                <a:ea typeface="宋体" panose="02010600030101010101" pitchFamily="2" charset="-122"/>
                <a:cs typeface="+mn-cs"/>
              </a:rPr>
              <a:t>0</a:t>
            </a:r>
            <a:r>
              <a:rPr lang="en-US" altLang="zh-CN" sz="3000" b="1" dirty="0" smtClean="0">
                <a:ea typeface="宋体" panose="02010600030101010101" pitchFamily="2" charset="-122"/>
                <a:cs typeface="+mn-cs"/>
                <a:sym typeface="Symbol" panose="05050102010706020507" pitchFamily="18" charset="2"/>
              </a:rPr>
              <a:t>Z</a:t>
            </a:r>
            <a:r>
              <a:rPr lang="zh-CN" altLang="en-US" sz="3000" b="1" dirty="0" smtClean="0">
                <a:ea typeface="宋体" panose="02010600030101010101" pitchFamily="2" charset="-122"/>
                <a:cs typeface="+mn-cs"/>
              </a:rPr>
              <a:t>，适合对于</a:t>
            </a:r>
            <a:r>
              <a:rPr lang="en-US" altLang="zh-CN" sz="3000" b="1" dirty="0" smtClean="0">
                <a:ea typeface="宋体" panose="02010600030101010101" pitchFamily="2" charset="-122"/>
                <a:cs typeface="+mn-cs"/>
              </a:rPr>
              <a:t>Z</a:t>
            </a:r>
            <a:r>
              <a:rPr lang="zh-CN" altLang="en-US" sz="3000" b="1" dirty="0" smtClean="0">
                <a:ea typeface="宋体" panose="02010600030101010101" pitchFamily="2" charset="-122"/>
                <a:cs typeface="+mn-cs"/>
              </a:rPr>
              <a:t>中任意元素</a:t>
            </a:r>
            <a:r>
              <a:rPr lang="en-US" altLang="zh-CN" sz="3000" b="1" dirty="0" smtClean="0">
                <a:ea typeface="宋体" panose="02010600030101010101" pitchFamily="2" charset="-122"/>
                <a:cs typeface="+mn-cs"/>
              </a:rPr>
              <a:t>a</a:t>
            </a:r>
            <a:r>
              <a:rPr lang="zh-CN" altLang="en-US" sz="3000" b="1" dirty="0" smtClean="0">
                <a:ea typeface="宋体" panose="02010600030101010101" pitchFamily="2" charset="-122"/>
                <a:cs typeface="+mn-cs"/>
              </a:rPr>
              <a:t>，都有</a:t>
            </a:r>
            <a:r>
              <a:rPr lang="en-US" altLang="zh-CN" sz="3000" b="1" dirty="0" smtClean="0">
                <a:ea typeface="宋体" panose="02010600030101010101" pitchFamily="2" charset="-122"/>
                <a:cs typeface="+mn-cs"/>
              </a:rPr>
              <a:t>0 + a = a + 0= a</a:t>
            </a:r>
            <a:r>
              <a:rPr lang="zh-CN" altLang="en-US" sz="3000" b="1" dirty="0" smtClean="0">
                <a:ea typeface="宋体" panose="02010600030101010101" pitchFamily="2" charset="-122"/>
                <a:cs typeface="+mn-cs"/>
              </a:rPr>
              <a:t>；</a:t>
            </a:r>
            <a:endParaRPr lang="en-US" altLang="zh-CN" sz="3000" b="1" dirty="0" smtClean="0">
              <a:ea typeface="宋体" panose="02010600030101010101" pitchFamily="2" charset="-122"/>
              <a:cs typeface="+mn-cs"/>
            </a:endParaRPr>
          </a:p>
          <a:p>
            <a:pPr marL="0" indent="0" algn="just" eaLnBrk="1" hangingPunct="1">
              <a:spcBef>
                <a:spcPts val="0"/>
              </a:spcBef>
              <a:buFont typeface="Wingdings" panose="05000000000000000000" pitchFamily="2" charset="2"/>
              <a:buNone/>
              <a:defRPr/>
            </a:pPr>
            <a:r>
              <a:rPr lang="en-US" altLang="zh-CN" sz="3000" b="1" dirty="0" smtClean="0">
                <a:ea typeface="宋体" panose="02010600030101010101" pitchFamily="2" charset="-122"/>
                <a:cs typeface="+mn-cs"/>
              </a:rPr>
              <a:t>(5)</a:t>
            </a:r>
            <a:r>
              <a:rPr lang="zh-CN" altLang="en-US" sz="3000" b="1" dirty="0" smtClean="0">
                <a:ea typeface="宋体" panose="02010600030101010101" pitchFamily="2" charset="-122"/>
                <a:cs typeface="+mn-cs"/>
              </a:rPr>
              <a:t>对于</a:t>
            </a:r>
            <a:r>
              <a:rPr lang="en-US" altLang="zh-CN" sz="3000" b="1" dirty="0" smtClean="0">
                <a:ea typeface="宋体" panose="02010600030101010101" pitchFamily="2" charset="-122"/>
                <a:cs typeface="+mn-cs"/>
              </a:rPr>
              <a:t>Z</a:t>
            </a:r>
            <a:r>
              <a:rPr lang="zh-CN" altLang="en-US" sz="3000" b="1" dirty="0" smtClean="0">
                <a:ea typeface="宋体" panose="02010600030101010101" pitchFamily="2" charset="-122"/>
                <a:cs typeface="+mn-cs"/>
              </a:rPr>
              <a:t>中任意</a:t>
            </a:r>
            <a:r>
              <a:rPr lang="en-US" altLang="zh-CN" sz="3000" b="1" dirty="0" smtClean="0">
                <a:ea typeface="宋体" panose="02010600030101010101" pitchFamily="2" charset="-122"/>
                <a:cs typeface="+mn-cs"/>
              </a:rPr>
              <a:t>a</a:t>
            </a:r>
            <a:r>
              <a:rPr lang="zh-CN" altLang="en-US" sz="3000" b="1" dirty="0" smtClean="0">
                <a:ea typeface="宋体" panose="02010600030101010101" pitchFamily="2" charset="-122"/>
                <a:cs typeface="+mn-cs"/>
              </a:rPr>
              <a:t>，</a:t>
            </a:r>
            <a:r>
              <a:rPr lang="zh-CN" altLang="en-US" sz="3000" b="1" dirty="0">
                <a:ea typeface="宋体" panose="02010600030101010101" pitchFamily="2" charset="-122"/>
                <a:cs typeface="+mn-cs"/>
              </a:rPr>
              <a:t>存在</a:t>
            </a:r>
            <a:r>
              <a:rPr lang="en-US" altLang="zh-CN" sz="3000" b="1" dirty="0" smtClean="0">
                <a:ea typeface="宋体" panose="02010600030101010101" pitchFamily="2" charset="-122"/>
                <a:cs typeface="+mn-cs"/>
              </a:rPr>
              <a:t>-</a:t>
            </a:r>
            <a:r>
              <a:rPr lang="en-US" altLang="zh-CN" sz="3000" b="1" dirty="0" err="1" smtClean="0">
                <a:ea typeface="宋体" panose="02010600030101010101" pitchFamily="2" charset="-122"/>
                <a:cs typeface="+mn-cs"/>
              </a:rPr>
              <a:t>a</a:t>
            </a:r>
            <a:r>
              <a:rPr lang="en-US" altLang="zh-CN" sz="3000" b="1" dirty="0" err="1">
                <a:ea typeface="宋体" panose="02010600030101010101" pitchFamily="2" charset="-122"/>
                <a:cs typeface="+mn-cs"/>
                <a:sym typeface="Symbol" panose="05050102010706020507" pitchFamily="18" charset="2"/>
              </a:rPr>
              <a:t>Z</a:t>
            </a:r>
            <a:r>
              <a:rPr lang="en-US" altLang="zh-CN" sz="3000" b="1" dirty="0" smtClean="0">
                <a:ea typeface="宋体" panose="02010600030101010101" pitchFamily="2" charset="-122"/>
                <a:cs typeface="+mn-cs"/>
              </a:rPr>
              <a:t>,</a:t>
            </a:r>
            <a:r>
              <a:rPr lang="zh-CN" altLang="en-US" sz="3000" b="1" dirty="0" smtClean="0">
                <a:ea typeface="宋体" panose="02010600030101010101" pitchFamily="2" charset="-122"/>
                <a:cs typeface="+mn-cs"/>
              </a:rPr>
              <a:t>满足</a:t>
            </a:r>
            <a:r>
              <a:rPr lang="en-US" altLang="zh-CN" sz="3000" b="1" dirty="0" smtClean="0">
                <a:ea typeface="宋体" panose="02010600030101010101" pitchFamily="2" charset="-122"/>
                <a:cs typeface="+mn-cs"/>
              </a:rPr>
              <a:t>a+ (-a)=(-a)+ a = 0</a:t>
            </a:r>
            <a:r>
              <a:rPr lang="zh-CN" altLang="en-US" sz="3000" b="1" dirty="0" smtClean="0">
                <a:ea typeface="宋体" panose="02010600030101010101" pitchFamily="2" charset="-122"/>
                <a:cs typeface="+mn-cs"/>
              </a:rPr>
              <a:t>。由</a:t>
            </a:r>
            <a:r>
              <a:rPr lang="zh-CN" altLang="en-US" sz="3000" b="1" dirty="0" smtClean="0">
                <a:ea typeface="宋体" panose="02010600030101010101" pitchFamily="2" charset="-122"/>
                <a:cs typeface="+mn-cs"/>
              </a:rPr>
              <a:t>以上知，</a:t>
            </a:r>
            <a:r>
              <a:rPr lang="en-US" altLang="zh-CN" sz="3000" b="1" dirty="0" smtClean="0">
                <a:ea typeface="宋体" panose="02010600030101010101" pitchFamily="2" charset="-122"/>
                <a:cs typeface="+mn-cs"/>
              </a:rPr>
              <a:t>G</a:t>
            </a:r>
            <a:r>
              <a:rPr lang="zh-CN" altLang="en-US" sz="3000" b="1" dirty="0" smtClean="0">
                <a:ea typeface="宋体" panose="02010600030101010101" pitchFamily="2" charset="-122"/>
                <a:cs typeface="+mn-cs"/>
              </a:rPr>
              <a:t>为群。</a:t>
            </a:r>
          </a:p>
          <a:p>
            <a:pPr eaLnBrk="1" hangingPunct="1">
              <a:defRPr/>
            </a:pPr>
            <a:endParaRPr lang="zh-CN" altLang="en-US" dirty="0">
              <a:ea typeface="宋体" panose="02010600030101010101" pitchFamily="2" charset="-122"/>
              <a:cs typeface="+mn-cs"/>
            </a:endParaRPr>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451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spcBef>
                <a:spcPct val="0"/>
              </a:spcBef>
              <a:buClrTx/>
              <a:buFontTx/>
              <a:buNone/>
            </a:pPr>
            <a:fld id="{2522D34C-8A41-4941-8665-75BCDF575045}" type="slidenum">
              <a:rPr lang="en-US" altLang="ko-KR" sz="1400" smtClean="0">
                <a:solidFill>
                  <a:srgbClr val="000000"/>
                </a:solidFill>
                <a:latin typeface="-윤명조140" panose="020B0604020202020204" charset="-127"/>
                <a:ea typeface="-윤명조140" panose="020B0604020202020204" charset="-127"/>
              </a:rPr>
              <a:pPr>
                <a:spcBef>
                  <a:spcPct val="0"/>
                </a:spcBef>
                <a:buClrTx/>
                <a:buFontTx/>
                <a:buNone/>
              </a:pPr>
              <a:t>67</a:t>
            </a:fld>
            <a:endParaRPr lang="en-US" altLang="ko-KR" sz="1400" smtClean="0">
              <a:solidFill>
                <a:srgbClr val="000000"/>
              </a:solidFill>
              <a:latin typeface="-윤명조140" panose="020B0604020202020204" charset="-127"/>
              <a:ea typeface="-윤명조140" panose="020B0604020202020204" charset="-127"/>
            </a:endParaRPr>
          </a:p>
        </p:txBody>
      </p:sp>
    </p:spTree>
    <p:extLst>
      <p:ext uri="{BB962C8B-B14F-4D97-AF65-F5344CB8AC3E}">
        <p14:creationId xmlns:p14="http://schemas.microsoft.com/office/powerpoint/2010/main" val="392066330"/>
      </p:ext>
    </p:extLst>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750" y="1341438"/>
            <a:ext cx="8301038" cy="4572000"/>
          </a:xfrm>
        </p:spPr>
        <p:txBody>
          <a:bodyPr/>
          <a:lstStyle/>
          <a:p>
            <a:pPr marL="0" indent="0" algn="just" eaLnBrk="1" hangingPunct="1">
              <a:lnSpc>
                <a:spcPct val="110000"/>
              </a:lnSpc>
              <a:spcBef>
                <a:spcPct val="50000"/>
              </a:spcBef>
              <a:buClr>
                <a:srgbClr val="3333CC"/>
              </a:buClr>
              <a:buFont typeface="Wingdings" panose="05000000000000000000" pitchFamily="2" charset="2"/>
              <a:buNone/>
              <a:defRPr/>
            </a:pPr>
            <a:r>
              <a:rPr lang="zh-CN" altLang="en-US" sz="3200" dirty="0">
                <a:solidFill>
                  <a:srgbClr val="000000"/>
                </a:solidFill>
                <a:ea typeface="宋体" panose="02010600030101010101" pitchFamily="2" charset="-122"/>
                <a:cs typeface="+mn-cs"/>
              </a:rPr>
              <a:t>设</a:t>
            </a:r>
            <a:r>
              <a:rPr lang="en-US" altLang="zh-CN" sz="3200" dirty="0">
                <a:solidFill>
                  <a:srgbClr val="000000"/>
                </a:solidFill>
                <a:ea typeface="宋体" panose="02010600030101010101" pitchFamily="2" charset="-122"/>
                <a:cs typeface="+mn-cs"/>
              </a:rPr>
              <a:t>Z</a:t>
            </a:r>
            <a:r>
              <a:rPr lang="zh-CN" altLang="en-US" sz="3200" dirty="0">
                <a:solidFill>
                  <a:srgbClr val="000000"/>
                </a:solidFill>
                <a:ea typeface="宋体" panose="02010600030101010101" pitchFamily="2" charset="-122"/>
                <a:cs typeface="+mn-cs"/>
              </a:rPr>
              <a:t>为整数集，</a:t>
            </a:r>
            <a:r>
              <a:rPr lang="en-US" altLang="zh-CN" sz="3200" dirty="0">
                <a:solidFill>
                  <a:srgbClr val="000000"/>
                </a:solidFill>
                <a:ea typeface="宋体" panose="02010600030101010101" pitchFamily="2" charset="-122"/>
                <a:cs typeface="+mn-cs"/>
              </a:rPr>
              <a:t>+</a:t>
            </a:r>
            <a:r>
              <a:rPr lang="zh-CN" altLang="en-US" sz="3200" dirty="0">
                <a:solidFill>
                  <a:srgbClr val="000000"/>
                </a:solidFill>
                <a:ea typeface="宋体" panose="02010600030101010101" pitchFamily="2" charset="-122"/>
                <a:cs typeface="+mn-cs"/>
              </a:rPr>
              <a:t>、</a:t>
            </a:r>
            <a:r>
              <a:rPr lang="en-US" altLang="zh-CN" sz="3200" dirty="0">
                <a:solidFill>
                  <a:srgbClr val="000000"/>
                </a:solidFill>
                <a:ea typeface="宋体" panose="02010600030101010101" pitchFamily="2" charset="-122"/>
                <a:cs typeface="+mn-cs"/>
              </a:rPr>
              <a:t>·</a:t>
            </a:r>
            <a:r>
              <a:rPr lang="zh-CN" altLang="en-US" sz="3200" dirty="0">
                <a:solidFill>
                  <a:srgbClr val="000000"/>
                </a:solidFill>
                <a:ea typeface="宋体" panose="02010600030101010101" pitchFamily="2" charset="-122"/>
                <a:cs typeface="+mn-cs"/>
              </a:rPr>
              <a:t>是数的加法和乘法，则                      </a:t>
            </a:r>
            <a:r>
              <a:rPr lang="en-US" altLang="zh-CN" sz="3200" dirty="0">
                <a:solidFill>
                  <a:srgbClr val="000000"/>
                </a:solidFill>
                <a:ea typeface="宋体" panose="02010600030101010101" pitchFamily="2" charset="-122"/>
                <a:cs typeface="+mn-cs"/>
              </a:rPr>
              <a:t>(Z, +)</a:t>
            </a:r>
            <a:r>
              <a:rPr lang="zh-CN" altLang="en-US" sz="3200" dirty="0">
                <a:solidFill>
                  <a:srgbClr val="000000"/>
                </a:solidFill>
                <a:ea typeface="宋体" panose="02010600030101010101" pitchFamily="2" charset="-122"/>
                <a:cs typeface="+mn-cs"/>
              </a:rPr>
              <a:t>、</a:t>
            </a:r>
            <a:r>
              <a:rPr lang="en-US" altLang="zh-CN" sz="3200" dirty="0">
                <a:solidFill>
                  <a:srgbClr val="000000"/>
                </a:solidFill>
                <a:ea typeface="宋体" panose="02010600030101010101" pitchFamily="2" charset="-122"/>
                <a:cs typeface="+mn-cs"/>
              </a:rPr>
              <a:t>(Z, ·  )  </a:t>
            </a:r>
            <a:r>
              <a:rPr lang="zh-CN" altLang="en-US" sz="3200" dirty="0">
                <a:solidFill>
                  <a:srgbClr val="000000"/>
                </a:solidFill>
                <a:ea typeface="宋体" panose="02010600030101010101" pitchFamily="2" charset="-122"/>
                <a:cs typeface="+mn-cs"/>
              </a:rPr>
              <a:t>是否是群</a:t>
            </a:r>
            <a:r>
              <a:rPr lang="zh-CN" altLang="en-US" sz="3200" dirty="0" smtClean="0">
                <a:solidFill>
                  <a:srgbClr val="000000"/>
                </a:solidFill>
                <a:ea typeface="宋体" panose="02010600030101010101" pitchFamily="2" charset="-122"/>
                <a:cs typeface="+mn-cs"/>
              </a:rPr>
              <a:t>？</a:t>
            </a:r>
            <a:endParaRPr lang="en-US" altLang="zh-CN" sz="3200" dirty="0" smtClean="0">
              <a:solidFill>
                <a:srgbClr val="000000"/>
              </a:solidFill>
              <a:ea typeface="宋体" panose="02010600030101010101" pitchFamily="2" charset="-122"/>
              <a:cs typeface="+mn-cs"/>
            </a:endParaRPr>
          </a:p>
          <a:p>
            <a:pPr algn="just" eaLnBrk="1" hangingPunct="1">
              <a:lnSpc>
                <a:spcPct val="110000"/>
              </a:lnSpc>
              <a:spcBef>
                <a:spcPct val="50000"/>
              </a:spcBef>
              <a:buClr>
                <a:srgbClr val="3333CC"/>
              </a:buClr>
              <a:buFont typeface="Wingdings" panose="05000000000000000000" pitchFamily="2" charset="2"/>
              <a:buChar char="Ø"/>
              <a:defRPr/>
            </a:pPr>
            <a:r>
              <a:rPr lang="en-US" altLang="zh-CN" sz="3200" dirty="0">
                <a:solidFill>
                  <a:srgbClr val="000000"/>
                </a:solidFill>
                <a:ea typeface="宋体" panose="02010600030101010101" pitchFamily="2" charset="-122"/>
                <a:cs typeface="+mn-cs"/>
              </a:rPr>
              <a:t>(Z, ·  </a:t>
            </a:r>
            <a:r>
              <a:rPr lang="en-US" altLang="zh-CN" sz="3200" dirty="0" smtClean="0">
                <a:solidFill>
                  <a:srgbClr val="000000"/>
                </a:solidFill>
                <a:ea typeface="宋体" panose="02010600030101010101" pitchFamily="2" charset="-122"/>
                <a:cs typeface="+mn-cs"/>
              </a:rPr>
              <a:t>)</a:t>
            </a:r>
            <a:r>
              <a:rPr lang="zh-CN" altLang="en-US" sz="3200" dirty="0" smtClean="0">
                <a:solidFill>
                  <a:srgbClr val="000000"/>
                </a:solidFill>
                <a:ea typeface="宋体" panose="02010600030101010101" pitchFamily="2" charset="-122"/>
                <a:cs typeface="+mn-cs"/>
              </a:rPr>
              <a:t>是否是群？</a:t>
            </a:r>
            <a:endParaRPr lang="en-US" altLang="zh-CN" sz="3200" dirty="0" smtClean="0">
              <a:solidFill>
                <a:srgbClr val="000000"/>
              </a:solidFill>
              <a:ea typeface="宋体" panose="02010600030101010101" pitchFamily="2" charset="-122"/>
              <a:cs typeface="+mn-cs"/>
            </a:endParaRPr>
          </a:p>
          <a:p>
            <a:pPr eaLnBrk="1" hangingPunct="1">
              <a:lnSpc>
                <a:spcPct val="110000"/>
              </a:lnSpc>
              <a:spcBef>
                <a:spcPct val="50000"/>
              </a:spcBef>
              <a:buClr>
                <a:srgbClr val="3333CC"/>
              </a:buClr>
              <a:buFont typeface="Wingdings" panose="05000000000000000000" pitchFamily="2" charset="2"/>
              <a:buChar char="Ø"/>
              <a:defRPr/>
            </a:pPr>
            <a:r>
              <a:rPr lang="zh-CN" altLang="en-US" sz="3200" dirty="0" smtClean="0">
                <a:solidFill>
                  <a:srgbClr val="0000FF"/>
                </a:solidFill>
                <a:ea typeface="宋体" panose="02010600030101010101" pitchFamily="2" charset="-122"/>
              </a:rPr>
              <a:t>半群 </a:t>
            </a:r>
            <a:r>
              <a:rPr lang="en-US" altLang="zh-CN" sz="3200" dirty="0" smtClean="0">
                <a:solidFill>
                  <a:srgbClr val="0000FF"/>
                </a:solidFill>
                <a:ea typeface="宋体" panose="02010600030101010101" pitchFamily="2" charset="-122"/>
              </a:rPr>
              <a:t>(Z</a:t>
            </a:r>
            <a:r>
              <a:rPr lang="zh-CN" altLang="en-US" sz="3200" dirty="0">
                <a:solidFill>
                  <a:srgbClr val="0000FF"/>
                </a:solidFill>
                <a:ea typeface="宋体" panose="02010600030101010101" pitchFamily="2" charset="-122"/>
              </a:rPr>
              <a:t>， </a:t>
            </a:r>
            <a:r>
              <a:rPr lang="en-US" altLang="zh-CN" sz="3200" dirty="0" smtClean="0">
                <a:solidFill>
                  <a:srgbClr val="0000FF"/>
                </a:solidFill>
                <a:ea typeface="宋体" panose="02010600030101010101" pitchFamily="2" charset="-122"/>
              </a:rPr>
              <a:t>·)</a:t>
            </a:r>
            <a:r>
              <a:rPr lang="zh-CN" altLang="en-US" sz="3200" dirty="0" smtClean="0">
                <a:solidFill>
                  <a:srgbClr val="0000FF"/>
                </a:solidFill>
                <a:ea typeface="宋体" panose="02010600030101010101" pitchFamily="2" charset="-122"/>
              </a:rPr>
              <a:t>不是</a:t>
            </a:r>
            <a:r>
              <a:rPr lang="zh-CN" altLang="en-US" sz="3200" dirty="0">
                <a:solidFill>
                  <a:srgbClr val="0000FF"/>
                </a:solidFill>
                <a:ea typeface="宋体" panose="02010600030101010101" pitchFamily="2" charset="-122"/>
              </a:rPr>
              <a:t>群</a:t>
            </a:r>
            <a:r>
              <a:rPr lang="zh-CN" altLang="en-US" sz="3200" dirty="0">
                <a:ea typeface="宋体" panose="02010600030101010101" pitchFamily="2" charset="-122"/>
              </a:rPr>
              <a:t>。                                         有单位元素</a:t>
            </a:r>
            <a:r>
              <a:rPr lang="en-US" altLang="zh-CN" sz="3200" dirty="0">
                <a:ea typeface="宋体" panose="02010600030101010101" pitchFamily="2" charset="-122"/>
              </a:rPr>
              <a:t>1</a:t>
            </a:r>
            <a:r>
              <a:rPr lang="zh-CN" altLang="en-US" sz="3200" dirty="0">
                <a:ea typeface="宋体" panose="02010600030101010101" pitchFamily="2" charset="-122"/>
              </a:rPr>
              <a:t>，对于</a:t>
            </a:r>
            <a:r>
              <a:rPr lang="en-US" altLang="zh-CN" sz="3200" dirty="0">
                <a:ea typeface="宋体" panose="02010600030101010101" pitchFamily="2" charset="-122"/>
              </a:rPr>
              <a:t>Z</a:t>
            </a:r>
            <a:r>
              <a:rPr lang="zh-CN" altLang="en-US" sz="3200" dirty="0">
                <a:ea typeface="宋体" panose="02010600030101010101" pitchFamily="2" charset="-122"/>
              </a:rPr>
              <a:t>中任意元素</a:t>
            </a:r>
            <a:r>
              <a:rPr lang="en-US" altLang="zh-CN" sz="3200" dirty="0">
                <a:ea typeface="宋体" panose="02010600030101010101" pitchFamily="2" charset="-122"/>
              </a:rPr>
              <a:t>a</a:t>
            </a:r>
            <a:r>
              <a:rPr lang="zh-CN" altLang="en-US" sz="3200" dirty="0">
                <a:ea typeface="宋体" panose="02010600030101010101" pitchFamily="2" charset="-122"/>
              </a:rPr>
              <a:t>，都有</a:t>
            </a:r>
            <a:r>
              <a:rPr lang="en-US" altLang="zh-CN" sz="3200" dirty="0">
                <a:ea typeface="宋体" panose="02010600030101010101" pitchFamily="2" charset="-122"/>
              </a:rPr>
              <a:t>1·a = a·1 = a</a:t>
            </a:r>
            <a:r>
              <a:rPr lang="zh-CN" altLang="en-US" sz="3200" dirty="0">
                <a:ea typeface="宋体" panose="02010600030101010101" pitchFamily="2" charset="-122"/>
              </a:rPr>
              <a:t>，但除了</a:t>
            </a:r>
            <a:r>
              <a:rPr lang="en-US" altLang="zh-CN" sz="3200" dirty="0">
                <a:ea typeface="宋体" panose="02010600030101010101" pitchFamily="2" charset="-122"/>
              </a:rPr>
              <a:t>1</a:t>
            </a:r>
            <a:r>
              <a:rPr lang="zh-CN" altLang="en-US" sz="3200" dirty="0">
                <a:ea typeface="宋体" panose="02010600030101010101" pitchFamily="2" charset="-122"/>
              </a:rPr>
              <a:t>和</a:t>
            </a:r>
            <a:r>
              <a:rPr lang="en-US" altLang="zh-CN" sz="3200" dirty="0">
                <a:ea typeface="宋体" panose="02010600030101010101" pitchFamily="2" charset="-122"/>
              </a:rPr>
              <a:t>-1</a:t>
            </a:r>
            <a:r>
              <a:rPr lang="zh-CN" altLang="en-US" sz="3200" dirty="0">
                <a:ea typeface="宋体" panose="02010600030101010101" pitchFamily="2" charset="-122"/>
              </a:rPr>
              <a:t>外</a:t>
            </a:r>
            <a:r>
              <a:rPr lang="en-US" altLang="zh-CN" sz="3200" dirty="0">
                <a:ea typeface="宋体" panose="02010600030101010101" pitchFamily="2" charset="-122"/>
              </a:rPr>
              <a:t>,</a:t>
            </a:r>
            <a:r>
              <a:rPr lang="zh-CN" altLang="en-US" sz="3200" dirty="0">
                <a:ea typeface="宋体" panose="02010600030101010101" pitchFamily="2" charset="-122"/>
              </a:rPr>
              <a:t>其它元素均无逆元素 。</a:t>
            </a:r>
          </a:p>
          <a:p>
            <a:pPr marL="0" indent="0" algn="just" eaLnBrk="1" hangingPunct="1">
              <a:lnSpc>
                <a:spcPct val="110000"/>
              </a:lnSpc>
              <a:spcBef>
                <a:spcPct val="50000"/>
              </a:spcBef>
              <a:buClr>
                <a:srgbClr val="3333CC"/>
              </a:buClr>
              <a:buFont typeface="Wingdings" panose="05000000000000000000" pitchFamily="2" charset="2"/>
              <a:buNone/>
              <a:defRPr/>
            </a:pPr>
            <a:endParaRPr lang="zh-CN" altLang="en-US" sz="3200" b="1" dirty="0" smtClean="0">
              <a:solidFill>
                <a:srgbClr val="000000"/>
              </a:solidFill>
              <a:ea typeface="宋体" panose="02010600030101010101" pitchFamily="2" charset="-122"/>
              <a:cs typeface="+mn-cs"/>
            </a:endParaRPr>
          </a:p>
          <a:p>
            <a:pPr>
              <a:defRPr/>
            </a:pPr>
            <a:endParaRPr lang="zh-CN" altLang="en-US" dirty="0"/>
          </a:p>
        </p:txBody>
      </p:sp>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554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accent2"/>
              </a:buClr>
              <a:buFont typeface="Wingdings" panose="05000000000000000000" pitchFamily="2" charset="2"/>
              <a:buChar char="l"/>
              <a:defRPr kumimoji="1" sz="2500">
                <a:solidFill>
                  <a:schemeClr val="tx1"/>
                </a:solidFill>
                <a:latin typeface="Arial" panose="020B0604020202020204" pitchFamily="34" charset="0"/>
                <a:ea typeface="굴림"/>
                <a:cs typeface="굴림"/>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Arial" panose="020B0604020202020204" pitchFamily="34" charset="0"/>
                <a:ea typeface="굴림"/>
                <a:cs typeface="굴림"/>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Arial" panose="020B0604020202020204" pitchFamily="34" charset="0"/>
                <a:ea typeface="굴림"/>
                <a:cs typeface="굴림"/>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Arial" panose="020B0604020202020204" pitchFamily="34" charset="0"/>
                <a:ea typeface="굴림"/>
                <a:cs typeface="굴림"/>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Arial" panose="020B0604020202020204" pitchFamily="34" charset="0"/>
                <a:ea typeface="굴림"/>
                <a:cs typeface="굴림"/>
              </a:defRPr>
            </a:lvl9pPr>
          </a:lstStyle>
          <a:p>
            <a:pPr>
              <a:spcBef>
                <a:spcPct val="0"/>
              </a:spcBef>
              <a:buClrTx/>
              <a:buFontTx/>
              <a:buNone/>
            </a:pPr>
            <a:fld id="{DB3028B3-1632-4B96-8E8C-6CADD2CFE200}" type="slidenum">
              <a:rPr lang="en-US" altLang="ko-KR" sz="1400" smtClean="0">
                <a:solidFill>
                  <a:srgbClr val="000000"/>
                </a:solidFill>
                <a:latin typeface="-윤명조140" panose="020B0604020202020204" charset="-127"/>
                <a:ea typeface="-윤명조140" panose="020B0604020202020204" charset="-127"/>
              </a:rPr>
              <a:pPr>
                <a:spcBef>
                  <a:spcPct val="0"/>
                </a:spcBef>
                <a:buClrTx/>
                <a:buFontTx/>
                <a:buNone/>
              </a:pPr>
              <a:t>68</a:t>
            </a:fld>
            <a:endParaRPr lang="en-US" altLang="ko-KR" sz="1400" smtClean="0">
              <a:solidFill>
                <a:srgbClr val="000000"/>
              </a:solidFill>
              <a:latin typeface="-윤명조140" panose="020B0604020202020204" charset="-127"/>
              <a:ea typeface="-윤명조140" panose="020B0604020202020204" charset="-127"/>
            </a:endParaRPr>
          </a:p>
        </p:txBody>
      </p:sp>
    </p:spTree>
    <p:extLst>
      <p:ext uri="{BB962C8B-B14F-4D97-AF65-F5344CB8AC3E}">
        <p14:creationId xmlns:p14="http://schemas.microsoft.com/office/powerpoint/2010/main" val="39540715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4294967295"/>
          </p:nvPr>
        </p:nvSpPr>
        <p:spPr bwMode="auto">
          <a:xfrm>
            <a:off x="479425" y="1341438"/>
            <a:ext cx="83947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lnSpc>
                <a:spcPct val="125000"/>
              </a:lnSpc>
              <a:spcBef>
                <a:spcPct val="0"/>
              </a:spcBef>
              <a:buClr>
                <a:srgbClr val="0000FF"/>
              </a:buClr>
              <a:buFont typeface="Wingdings" panose="05000000000000000000" pitchFamily="2" charset="2"/>
              <a:buChar char="Ø"/>
              <a:defRPr/>
            </a:pPr>
            <a:r>
              <a:rPr lang="zh-CN" altLang="en-US" sz="3000" dirty="0" smtClean="0">
                <a:ea typeface="宋体" panose="02010600030101010101" pitchFamily="2" charset="-122"/>
              </a:rPr>
              <a:t>设</a:t>
            </a:r>
            <a:r>
              <a:rPr lang="en-US" altLang="zh-CN" sz="3000" dirty="0" smtClean="0">
                <a:ea typeface="宋体" panose="02010600030101010101" pitchFamily="2" charset="-122"/>
              </a:rPr>
              <a:t>S</a:t>
            </a:r>
            <a:r>
              <a:rPr lang="zh-CN" altLang="en-US" sz="3000" dirty="0" smtClean="0">
                <a:ea typeface="宋体" panose="02010600030101010101" pitchFamily="2" charset="-122"/>
              </a:rPr>
              <a:t>是一个</a:t>
            </a:r>
            <a:r>
              <a:rPr lang="zh-CN" altLang="en-US" sz="3000" dirty="0" smtClean="0">
                <a:solidFill>
                  <a:srgbClr val="FF0000"/>
                </a:solidFill>
                <a:ea typeface="宋体" panose="02010600030101010101" pitchFamily="2" charset="-122"/>
              </a:rPr>
              <a:t>非空集合</a:t>
            </a:r>
            <a:r>
              <a:rPr lang="zh-CN" altLang="en-US" sz="3000" dirty="0" smtClean="0">
                <a:ea typeface="宋体" panose="02010600030101010101" pitchFamily="2" charset="-122"/>
              </a:rPr>
              <a:t>，</a:t>
            </a:r>
            <a:r>
              <a:rPr lang="en-US" altLang="zh-CN" sz="3000" dirty="0" smtClean="0">
                <a:ea typeface="宋体" panose="02010600030101010101" pitchFamily="2" charset="-122"/>
              </a:rPr>
              <a:t>ρ(S)</a:t>
            </a:r>
            <a:r>
              <a:rPr lang="zh-CN" altLang="en-US" sz="3000" dirty="0" smtClean="0">
                <a:ea typeface="宋体" panose="02010600030101010101" pitchFamily="2" charset="-122"/>
              </a:rPr>
              <a:t>是</a:t>
            </a:r>
            <a:r>
              <a:rPr lang="en-US" altLang="zh-CN" sz="3000" dirty="0" smtClean="0">
                <a:ea typeface="宋体" panose="02010600030101010101" pitchFamily="2" charset="-122"/>
              </a:rPr>
              <a:t>S</a:t>
            </a:r>
            <a:r>
              <a:rPr lang="zh-CN" altLang="en-US" sz="3000" dirty="0" smtClean="0">
                <a:ea typeface="宋体" panose="02010600030101010101" pitchFamily="2" charset="-122"/>
              </a:rPr>
              <a:t>的幂集，∩和</a:t>
            </a:r>
            <a:r>
              <a:rPr lang="zh-CN" altLang="en-US" sz="3000" dirty="0" smtClean="0">
                <a:ea typeface="宋体" panose="02010600030101010101" pitchFamily="2" charset="-122"/>
                <a:cs typeface="Times New Roman" panose="02020603050405020304" pitchFamily="18" charset="0"/>
              </a:rPr>
              <a:t>∪</a:t>
            </a:r>
            <a:r>
              <a:rPr lang="zh-CN" altLang="en-US" sz="3000" dirty="0" smtClean="0">
                <a:ea typeface="宋体" panose="02010600030101010101" pitchFamily="2" charset="-122"/>
              </a:rPr>
              <a:t>是</a:t>
            </a:r>
            <a:r>
              <a:rPr lang="en-US" altLang="zh-CN" sz="3000" dirty="0" smtClean="0">
                <a:ea typeface="宋体" panose="02010600030101010101" pitchFamily="2" charset="-122"/>
              </a:rPr>
              <a:t>ρ(S)</a:t>
            </a:r>
            <a:r>
              <a:rPr lang="zh-CN" altLang="en-US" sz="3000" dirty="0" smtClean="0">
                <a:ea typeface="宋体" panose="02010600030101010101" pitchFamily="2" charset="-122"/>
              </a:rPr>
              <a:t>上的交运算和并运算，则</a:t>
            </a:r>
            <a:endParaRPr lang="en-US" altLang="zh-CN" sz="3000" dirty="0" smtClean="0">
              <a:ea typeface="宋体" panose="02010600030101010101" pitchFamily="2" charset="-122"/>
            </a:endParaRPr>
          </a:p>
          <a:p>
            <a:pPr marL="0" indent="0" algn="just" eaLnBrk="1" hangingPunct="1">
              <a:lnSpc>
                <a:spcPct val="125000"/>
              </a:lnSpc>
              <a:spcBef>
                <a:spcPct val="0"/>
              </a:spcBef>
              <a:buClr>
                <a:srgbClr val="0000FF"/>
              </a:buClr>
              <a:buFont typeface="Wingdings" panose="05000000000000000000" pitchFamily="2" charset="2"/>
              <a:buChar char="Ø"/>
              <a:defRPr/>
            </a:pPr>
            <a:r>
              <a:rPr lang="zh-CN" altLang="en-US" sz="3000" dirty="0">
                <a:solidFill>
                  <a:srgbClr val="0000FF"/>
                </a:solidFill>
                <a:ea typeface="宋体" panose="02010600030101010101" pitchFamily="2" charset="-122"/>
              </a:rPr>
              <a:t>半群</a:t>
            </a:r>
            <a:r>
              <a:rPr lang="en-US" altLang="zh-CN" sz="3000" dirty="0">
                <a:solidFill>
                  <a:srgbClr val="0000FF"/>
                </a:solidFill>
                <a:ea typeface="宋体" panose="02010600030101010101" pitchFamily="2" charset="-122"/>
              </a:rPr>
              <a:t>(ρ(S)</a:t>
            </a:r>
            <a:r>
              <a:rPr lang="zh-CN" altLang="en-US" sz="3000" dirty="0">
                <a:solidFill>
                  <a:srgbClr val="0000FF"/>
                </a:solidFill>
                <a:ea typeface="宋体" panose="02010600030101010101" pitchFamily="2" charset="-122"/>
              </a:rPr>
              <a:t>，∩</a:t>
            </a:r>
            <a:r>
              <a:rPr lang="en-US" altLang="zh-CN" sz="3000" dirty="0" smtClean="0">
                <a:solidFill>
                  <a:srgbClr val="0000FF"/>
                </a:solidFill>
                <a:ea typeface="宋体" panose="02010600030101010101" pitchFamily="2" charset="-122"/>
              </a:rPr>
              <a:t>)</a:t>
            </a:r>
            <a:r>
              <a:rPr lang="zh-CN" altLang="en-US" sz="3000" dirty="0" smtClean="0">
                <a:solidFill>
                  <a:srgbClr val="0000FF"/>
                </a:solidFill>
                <a:ea typeface="宋体" panose="02010600030101010101" pitchFamily="2" charset="-122"/>
              </a:rPr>
              <a:t>是否为群？</a:t>
            </a:r>
            <a:endParaRPr lang="zh-CN" altLang="en-US" sz="3000" dirty="0" smtClean="0">
              <a:ea typeface="宋体" panose="02010600030101010101" pitchFamily="2" charset="-122"/>
            </a:endParaRPr>
          </a:p>
          <a:p>
            <a:pPr marL="0" indent="0" algn="just" eaLnBrk="1" hangingPunct="1">
              <a:lnSpc>
                <a:spcPct val="125000"/>
              </a:lnSpc>
              <a:spcBef>
                <a:spcPct val="0"/>
              </a:spcBef>
              <a:buClr>
                <a:schemeClr val="tx2"/>
              </a:buClr>
              <a:buFont typeface="Wingdings" panose="05000000000000000000" pitchFamily="2" charset="2"/>
              <a:buNone/>
              <a:defRPr/>
            </a:pPr>
            <a:r>
              <a:rPr lang="zh-CN" altLang="en-US" sz="3000" dirty="0" smtClean="0">
                <a:ea typeface="宋体" panose="02010600030101010101" pitchFamily="2" charset="-122"/>
              </a:rPr>
              <a:t>       半群</a:t>
            </a:r>
            <a:r>
              <a:rPr lang="en-US" altLang="zh-CN" sz="3000" dirty="0" smtClean="0">
                <a:ea typeface="宋体" panose="02010600030101010101" pitchFamily="2" charset="-122"/>
              </a:rPr>
              <a:t>(ρ(S)</a:t>
            </a:r>
            <a:r>
              <a:rPr lang="zh-CN" altLang="en-US" sz="3000" dirty="0" smtClean="0">
                <a:ea typeface="宋体" panose="02010600030101010101" pitchFamily="2" charset="-122"/>
              </a:rPr>
              <a:t>，∩</a:t>
            </a:r>
            <a:r>
              <a:rPr lang="en-US" altLang="zh-CN" sz="3000" dirty="0" smtClean="0">
                <a:ea typeface="宋体" panose="02010600030101010101" pitchFamily="2" charset="-122"/>
              </a:rPr>
              <a:t>)</a:t>
            </a:r>
            <a:r>
              <a:rPr lang="zh-CN" altLang="en-US" sz="3000" dirty="0" smtClean="0">
                <a:ea typeface="宋体" panose="02010600030101010101" pitchFamily="2" charset="-122"/>
              </a:rPr>
              <a:t>不是群，</a:t>
            </a:r>
            <a:endParaRPr lang="en-US" altLang="zh-CN" sz="3000" dirty="0" smtClean="0">
              <a:ea typeface="宋体" panose="02010600030101010101" pitchFamily="2" charset="-122"/>
            </a:endParaRPr>
          </a:p>
          <a:p>
            <a:pPr marL="0" indent="0" algn="just" eaLnBrk="1" hangingPunct="1">
              <a:lnSpc>
                <a:spcPct val="125000"/>
              </a:lnSpc>
              <a:spcBef>
                <a:spcPct val="0"/>
              </a:spcBef>
              <a:buClr>
                <a:schemeClr val="tx2"/>
              </a:buClr>
              <a:buFont typeface="Wingdings" panose="05000000000000000000" pitchFamily="2" charset="2"/>
              <a:buNone/>
              <a:defRPr/>
            </a:pPr>
            <a:r>
              <a:rPr lang="zh-CN" altLang="en-US" sz="3000" dirty="0" smtClean="0">
                <a:ea typeface="宋体" panose="02010600030101010101" pitchFamily="2" charset="-122"/>
              </a:rPr>
              <a:t>单位元</a:t>
            </a:r>
            <a:r>
              <a:rPr lang="en-US" altLang="zh-CN" sz="3000" dirty="0" smtClean="0">
                <a:ea typeface="宋体" panose="02010600030101010101" pitchFamily="2" charset="-122"/>
              </a:rPr>
              <a:t>S</a:t>
            </a:r>
            <a:r>
              <a:rPr lang="zh-CN" altLang="en-US" sz="3000" dirty="0" smtClean="0">
                <a:ea typeface="宋体" panose="02010600030101010101" pitchFamily="2" charset="-122"/>
              </a:rPr>
              <a:t>，除了</a:t>
            </a:r>
            <a:r>
              <a:rPr lang="en-US" altLang="zh-CN" sz="3000" dirty="0" smtClean="0">
                <a:ea typeface="宋体" panose="02010600030101010101" pitchFamily="2" charset="-122"/>
              </a:rPr>
              <a:t>S</a:t>
            </a:r>
            <a:r>
              <a:rPr lang="zh-CN" altLang="en-US" sz="3000" dirty="0" smtClean="0">
                <a:ea typeface="宋体" panose="02010600030101010101" pitchFamily="2" charset="-122"/>
              </a:rPr>
              <a:t>，其它元素都不存在逆元素</a:t>
            </a:r>
            <a:endParaRPr lang="en-US" altLang="zh-CN" sz="3000" dirty="0" smtClean="0">
              <a:ea typeface="宋体" panose="02010600030101010101" pitchFamily="2" charset="-122"/>
            </a:endParaRPr>
          </a:p>
          <a:p>
            <a:pPr algn="just" eaLnBrk="1" hangingPunct="1">
              <a:lnSpc>
                <a:spcPct val="125000"/>
              </a:lnSpc>
              <a:spcBef>
                <a:spcPct val="0"/>
              </a:spcBef>
              <a:buClr>
                <a:srgbClr val="0000FF"/>
              </a:buClr>
              <a:buFont typeface="Wingdings" panose="05000000000000000000" pitchFamily="2" charset="2"/>
              <a:buChar char="Ø"/>
              <a:defRPr/>
            </a:pPr>
            <a:r>
              <a:rPr lang="zh-CN" altLang="en-US" sz="3000" dirty="0" smtClean="0">
                <a:solidFill>
                  <a:srgbClr val="0000FF"/>
                </a:solidFill>
                <a:ea typeface="宋体" panose="02010600030101010101" pitchFamily="2" charset="-122"/>
              </a:rPr>
              <a:t>半群</a:t>
            </a:r>
            <a:r>
              <a:rPr lang="en-US" altLang="zh-CN" sz="3000" dirty="0" smtClean="0">
                <a:solidFill>
                  <a:srgbClr val="0000FF"/>
                </a:solidFill>
                <a:ea typeface="宋体" panose="02010600030101010101" pitchFamily="2" charset="-122"/>
              </a:rPr>
              <a:t>(ρ(S)</a:t>
            </a:r>
            <a:r>
              <a:rPr lang="zh-CN" altLang="en-US" sz="3000" dirty="0" smtClean="0">
                <a:solidFill>
                  <a:srgbClr val="0000FF"/>
                </a:solidFill>
                <a:ea typeface="宋体" panose="02010600030101010101" pitchFamily="2" charset="-122"/>
              </a:rPr>
              <a:t>，∪</a:t>
            </a:r>
            <a:r>
              <a:rPr lang="en-US" altLang="zh-CN" sz="3000" dirty="0" smtClean="0">
                <a:solidFill>
                  <a:srgbClr val="0000FF"/>
                </a:solidFill>
                <a:ea typeface="宋体" panose="02010600030101010101" pitchFamily="2" charset="-122"/>
              </a:rPr>
              <a:t>)</a:t>
            </a:r>
            <a:r>
              <a:rPr lang="zh-CN" altLang="en-US" sz="3000" dirty="0" smtClean="0">
                <a:solidFill>
                  <a:srgbClr val="0000FF"/>
                </a:solidFill>
                <a:ea typeface="宋体" panose="02010600030101010101" pitchFamily="2" charset="-122"/>
              </a:rPr>
              <a:t>是否为群？</a:t>
            </a:r>
            <a:endParaRPr lang="zh-CN" altLang="en-US" sz="3000" dirty="0" smtClean="0">
              <a:ea typeface="宋体" panose="02010600030101010101" pitchFamily="2" charset="-122"/>
            </a:endParaRPr>
          </a:p>
          <a:p>
            <a:pPr marL="0" indent="0" eaLnBrk="1" hangingPunct="1">
              <a:lnSpc>
                <a:spcPct val="125000"/>
              </a:lnSpc>
              <a:spcBef>
                <a:spcPct val="0"/>
              </a:spcBef>
              <a:buClr>
                <a:schemeClr val="tx2"/>
              </a:buClr>
              <a:buFont typeface="Wingdings" panose="05000000000000000000" pitchFamily="2" charset="2"/>
              <a:buNone/>
              <a:defRPr/>
            </a:pPr>
            <a:r>
              <a:rPr lang="zh-CN" altLang="en-US" sz="3000" dirty="0" smtClean="0">
                <a:ea typeface="宋体" panose="02010600030101010101" pitchFamily="2" charset="-122"/>
              </a:rPr>
              <a:t>       半群</a:t>
            </a:r>
            <a:r>
              <a:rPr lang="en-US" altLang="zh-CN" sz="3000" dirty="0" smtClean="0">
                <a:ea typeface="宋体" panose="02010600030101010101" pitchFamily="2" charset="-122"/>
              </a:rPr>
              <a:t>(ρ(S)</a:t>
            </a:r>
            <a:r>
              <a:rPr lang="zh-CN" altLang="en-US" sz="3000" dirty="0" smtClean="0">
                <a:ea typeface="宋体" panose="02010600030101010101" pitchFamily="2" charset="-122"/>
              </a:rPr>
              <a:t>，∪</a:t>
            </a:r>
            <a:r>
              <a:rPr lang="en-US" altLang="zh-CN" sz="3000" dirty="0" smtClean="0">
                <a:ea typeface="宋体" panose="02010600030101010101" pitchFamily="2" charset="-122"/>
              </a:rPr>
              <a:t>)</a:t>
            </a:r>
            <a:r>
              <a:rPr lang="zh-CN" altLang="en-US" sz="3000" dirty="0" smtClean="0">
                <a:ea typeface="宋体" panose="02010600030101010101" pitchFamily="2" charset="-122"/>
              </a:rPr>
              <a:t>也不是群，</a:t>
            </a:r>
            <a:endParaRPr lang="en-US" altLang="zh-CN" sz="3000" dirty="0" smtClean="0">
              <a:ea typeface="宋体" panose="02010600030101010101" pitchFamily="2" charset="-122"/>
            </a:endParaRPr>
          </a:p>
          <a:p>
            <a:pPr marL="0" indent="0" eaLnBrk="1" hangingPunct="1">
              <a:lnSpc>
                <a:spcPct val="125000"/>
              </a:lnSpc>
              <a:spcBef>
                <a:spcPct val="0"/>
              </a:spcBef>
              <a:buClr>
                <a:schemeClr val="tx2"/>
              </a:buClr>
              <a:buFont typeface="Wingdings" panose="05000000000000000000" pitchFamily="2" charset="2"/>
              <a:buNone/>
              <a:defRPr/>
            </a:pPr>
            <a:r>
              <a:rPr lang="zh-CN" altLang="en-US" sz="3000" dirty="0" smtClean="0">
                <a:ea typeface="宋体" panose="02010600030101010101" pitchFamily="2" charset="-122"/>
              </a:rPr>
              <a:t>单位元 </a:t>
            </a:r>
            <a:r>
              <a:rPr lang="zh-CN" altLang="en-US" sz="3000" dirty="0" smtClean="0">
                <a:ea typeface="宋体" panose="02010600030101010101" pitchFamily="2" charset="-122"/>
                <a:sym typeface="Symbol" panose="05050102010706020507" pitchFamily="18" charset="2"/>
              </a:rPr>
              <a:t></a:t>
            </a:r>
            <a:r>
              <a:rPr lang="zh-CN" altLang="en-US" sz="3000" dirty="0" smtClean="0">
                <a:ea typeface="宋体" panose="02010600030101010101" pitchFamily="2" charset="-122"/>
              </a:rPr>
              <a:t> ，除了</a:t>
            </a:r>
            <a:r>
              <a:rPr lang="zh-CN" altLang="en-US" sz="3000" dirty="0" smtClean="0">
                <a:ea typeface="宋体" panose="02010600030101010101" pitchFamily="2" charset="-122"/>
                <a:sym typeface="Symbol" panose="05050102010706020507" pitchFamily="18" charset="2"/>
              </a:rPr>
              <a:t></a:t>
            </a:r>
            <a:r>
              <a:rPr lang="zh-CN" altLang="en-US" sz="3000" dirty="0" smtClean="0">
                <a:ea typeface="宋体" panose="02010600030101010101" pitchFamily="2" charset="-122"/>
              </a:rPr>
              <a:t> ，其它元素都不存在逆元素。 </a:t>
            </a:r>
          </a:p>
          <a:p>
            <a:pPr marL="0" indent="0" eaLnBrk="1" hangingPunct="1">
              <a:lnSpc>
                <a:spcPct val="125000"/>
              </a:lnSpc>
              <a:defRPr/>
            </a:pPr>
            <a:endParaRPr lang="zh-CN" altLang="en-US" dirty="0" smtClean="0"/>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6564"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DDE925AE-7DAB-4675-A685-C9999D79B2AC}" type="slidenum">
              <a:rPr lang="zh-CN" altLang="en-US" sz="1800" smtClean="0">
                <a:solidFill>
                  <a:srgbClr val="000000"/>
                </a:solidFill>
              </a:rPr>
              <a:pPr/>
              <a:t>69</a:t>
            </a:fld>
            <a:endParaRPr lang="zh-CN" altLang="en-US" sz="1800" smtClean="0">
              <a:solidFill>
                <a:srgbClr val="000000"/>
              </a:solidFill>
            </a:endParaRPr>
          </a:p>
        </p:txBody>
      </p:sp>
    </p:spTree>
    <p:extLst>
      <p:ext uri="{BB962C8B-B14F-4D97-AF65-F5344CB8AC3E}">
        <p14:creationId xmlns:p14="http://schemas.microsoft.com/office/powerpoint/2010/main" val="191106512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anim calcmode="lin" valueType="num">
                                      <p:cBhvr additive="base">
                                        <p:cTn id="1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 calcmode="lin" valueType="num">
                                      <p:cBhvr additive="base">
                                        <p:cTn id="17"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p:txBody>
          <a:bodyPr/>
          <a:lstStyle/>
          <a:p>
            <a:pPr eaLnBrk="1" hangingPunct="1"/>
            <a:r>
              <a:rPr lang="zh-CN" altLang="en-US" smtClean="0">
                <a:solidFill>
                  <a:srgbClr val="0000FF"/>
                </a:solidFill>
              </a:rPr>
              <a:t>古典代数的发展过程</a:t>
            </a:r>
          </a:p>
        </p:txBody>
      </p:sp>
      <p:sp>
        <p:nvSpPr>
          <p:cNvPr id="22531" name="内容占位符 2"/>
          <p:cNvSpPr>
            <a:spLocks noGrp="1"/>
          </p:cNvSpPr>
          <p:nvPr>
            <p:ph idx="1"/>
          </p:nvPr>
        </p:nvSpPr>
        <p:spPr/>
        <p:txBody>
          <a:bodyPr/>
          <a:lstStyle/>
          <a:p>
            <a:pPr eaLnBrk="1" hangingPunct="1">
              <a:lnSpc>
                <a:spcPct val="125000"/>
              </a:lnSpc>
              <a:buFont typeface="Wingdings" panose="05000000000000000000" pitchFamily="2" charset="2"/>
              <a:buChar char="Ø"/>
            </a:pPr>
            <a:r>
              <a:rPr lang="zh-CN" altLang="en-US" sz="3000" b="1" smtClean="0"/>
              <a:t>一元一次方程  公元前</a:t>
            </a:r>
            <a:r>
              <a:rPr lang="en-US" altLang="zh-CN" sz="3000" b="1" smtClean="0"/>
              <a:t>1700</a:t>
            </a:r>
            <a:r>
              <a:rPr lang="zh-CN" altLang="en-US" sz="3000" b="1" smtClean="0"/>
              <a:t>年</a:t>
            </a:r>
          </a:p>
          <a:p>
            <a:pPr eaLnBrk="1" hangingPunct="1">
              <a:lnSpc>
                <a:spcPct val="125000"/>
              </a:lnSpc>
              <a:buFont typeface="Wingdings" panose="05000000000000000000" pitchFamily="2" charset="2"/>
              <a:buChar char="Ø"/>
            </a:pPr>
            <a:r>
              <a:rPr lang="zh-CN" altLang="en-US" sz="3000" b="1" smtClean="0"/>
              <a:t>一元二次方程  公元前几世纪   巴比伦人</a:t>
            </a:r>
          </a:p>
          <a:p>
            <a:pPr eaLnBrk="1" hangingPunct="1">
              <a:lnSpc>
                <a:spcPct val="125000"/>
              </a:lnSpc>
              <a:buFont typeface="Wingdings" panose="05000000000000000000" pitchFamily="2" charset="2"/>
              <a:buChar char="Ø"/>
            </a:pPr>
            <a:r>
              <a:rPr lang="zh-CN" altLang="en-US" sz="3000" b="1" smtClean="0"/>
              <a:t>一元三次方程</a:t>
            </a:r>
            <a:r>
              <a:rPr lang="zh-CN" altLang="en-US" sz="3000" b="1" smtClean="0">
                <a:solidFill>
                  <a:schemeClr val="tx2"/>
                </a:solidFill>
              </a:rPr>
              <a:t>  </a:t>
            </a:r>
          </a:p>
          <a:p>
            <a:pPr eaLnBrk="1" hangingPunct="1">
              <a:lnSpc>
                <a:spcPct val="125000"/>
              </a:lnSpc>
              <a:buFont typeface="Wingdings" panose="05000000000000000000" pitchFamily="2" charset="2"/>
              <a:buNone/>
            </a:pPr>
            <a:r>
              <a:rPr lang="zh-CN" altLang="en-US" sz="3000" b="1" smtClean="0">
                <a:latin typeface="宋体" panose="02010600030101010101" pitchFamily="2" charset="-122"/>
              </a:rPr>
              <a:t>  我国：在公元七世纪  一般的近似解法</a:t>
            </a:r>
          </a:p>
          <a:p>
            <a:pPr eaLnBrk="1" hangingPunct="1">
              <a:lnSpc>
                <a:spcPct val="125000"/>
              </a:lnSpc>
              <a:buFont typeface="Wingdings" panose="05000000000000000000" pitchFamily="2" charset="2"/>
              <a:buNone/>
            </a:pPr>
            <a:r>
              <a:rPr lang="zh-CN" altLang="en-US" sz="3000" b="1" smtClean="0">
                <a:latin typeface="宋体" panose="02010600030101010101" pitchFamily="2" charset="-122"/>
              </a:rPr>
              <a:t>        唐朝数学家王孝通</a:t>
            </a:r>
            <a:r>
              <a:rPr lang="en-US" altLang="zh-CN" sz="3000" b="1" smtClean="0">
                <a:latin typeface="宋体" panose="02010600030101010101" pitchFamily="2" charset="-122"/>
              </a:rPr>
              <a:t>《</a:t>
            </a:r>
            <a:r>
              <a:rPr lang="zh-CN" altLang="en-US" sz="3000" b="1" smtClean="0">
                <a:latin typeface="宋体" panose="02010600030101010101" pitchFamily="2" charset="-122"/>
              </a:rPr>
              <a:t>缉古算经</a:t>
            </a:r>
            <a:r>
              <a:rPr lang="en-US" altLang="zh-CN" sz="3000" b="1" smtClean="0">
                <a:latin typeface="宋体" panose="02010600030101010101" pitchFamily="2" charset="-122"/>
              </a:rPr>
              <a:t>》</a:t>
            </a:r>
          </a:p>
          <a:p>
            <a:pPr eaLnBrk="1" hangingPunct="1">
              <a:lnSpc>
                <a:spcPct val="125000"/>
              </a:lnSpc>
              <a:buFont typeface="Wingdings" panose="05000000000000000000" pitchFamily="2" charset="2"/>
              <a:buNone/>
            </a:pPr>
            <a:r>
              <a:rPr lang="en-US" altLang="zh-CN" sz="3000" b="1" smtClean="0">
                <a:latin typeface="宋体" panose="02010600030101010101" pitchFamily="2" charset="-122"/>
              </a:rPr>
              <a:t>  </a:t>
            </a:r>
            <a:r>
              <a:rPr lang="zh-CN" altLang="en-US" sz="3000" b="1" smtClean="0">
                <a:latin typeface="宋体" panose="02010600030101010101" pitchFamily="2" charset="-122"/>
              </a:rPr>
              <a:t>西方：</a:t>
            </a:r>
            <a:r>
              <a:rPr lang="en-US" altLang="zh-CN" sz="3000" b="1" smtClean="0"/>
              <a:t>16</a:t>
            </a:r>
            <a:r>
              <a:rPr lang="zh-CN" altLang="en-US" sz="3000" b="1" smtClean="0"/>
              <a:t>世纪  意大利数学家</a:t>
            </a:r>
          </a:p>
          <a:p>
            <a:pPr eaLnBrk="1" hangingPunct="1">
              <a:lnSpc>
                <a:spcPct val="125000"/>
              </a:lnSpc>
              <a:buFont typeface="Wingdings" panose="05000000000000000000" pitchFamily="2" charset="2"/>
              <a:buNone/>
            </a:pPr>
            <a:r>
              <a:rPr lang="zh-CN" altLang="en-US" sz="3000" b="1" smtClean="0"/>
              <a:t>                卡丹公式</a:t>
            </a:r>
          </a:p>
          <a:p>
            <a:pPr eaLnBrk="1" hangingPunct="1"/>
            <a:endParaRPr lang="zh-CN" altLang="en-US" smtClean="0"/>
          </a:p>
        </p:txBody>
      </p:sp>
      <p:sp>
        <p:nvSpPr>
          <p:cNvPr id="2253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115EAC42-4CC8-4871-BE11-D71FC37FE13A}" type="slidenum">
              <a:rPr lang="en-US" altLang="ko-KR" sz="1400" smtClean="0">
                <a:latin typeface="-윤명조140" pitchFamily="18" charset="-127"/>
                <a:ea typeface="-윤명조140" pitchFamily="18" charset="-127"/>
              </a:rPr>
              <a:pPr/>
              <a:t>7</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bwMode="auto">
          <a:xfrm>
            <a:off x="561975" y="1476375"/>
            <a:ext cx="8301038" cy="457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pPr>
            <a:r>
              <a:rPr lang="zh-CN" altLang="en-US" sz="3200" dirty="0" smtClean="0">
                <a:ea typeface="宋体" panose="02010600030101010101" pitchFamily="2" charset="-122"/>
              </a:rPr>
              <a:t>设</a:t>
            </a:r>
            <a:r>
              <a:rPr lang="en-US" altLang="zh-CN" sz="3200" dirty="0" smtClean="0">
                <a:ea typeface="宋体" panose="02010600030101010101" pitchFamily="2" charset="-122"/>
              </a:rPr>
              <a:t>A</a:t>
            </a:r>
            <a:r>
              <a:rPr lang="zh-CN" altLang="en-US" sz="3200" dirty="0" smtClean="0">
                <a:ea typeface="宋体" panose="02010600030101010101" pitchFamily="2" charset="-122"/>
              </a:rPr>
              <a:t>为正整数集，运算“⊙”如下：</a:t>
            </a:r>
            <a:r>
              <a:rPr lang="en-US" altLang="zh-CN" sz="3200" dirty="0" smtClean="0">
                <a:ea typeface="宋体" panose="02010600030101010101" pitchFamily="2" charset="-122"/>
              </a:rPr>
              <a:t>a ⊙ b = a + b + </a:t>
            </a:r>
            <a:r>
              <a:rPr lang="en-US" altLang="zh-CN" sz="3200" dirty="0" err="1" smtClean="0">
                <a:ea typeface="宋体" panose="02010600030101010101" pitchFamily="2" charset="-122"/>
              </a:rPr>
              <a:t>a·b</a:t>
            </a:r>
            <a:r>
              <a:rPr lang="zh-CN" altLang="en-US" sz="3200" dirty="0" smtClean="0">
                <a:ea typeface="宋体" panose="02010600030101010101" pitchFamily="2" charset="-122"/>
              </a:rPr>
              <a:t>，已证 </a:t>
            </a:r>
            <a:r>
              <a:rPr lang="en-US" altLang="zh-CN" sz="3200" dirty="0" smtClean="0">
                <a:ea typeface="宋体" panose="02010600030101010101" pitchFamily="2" charset="-122"/>
              </a:rPr>
              <a:t>(A</a:t>
            </a:r>
            <a:r>
              <a:rPr lang="zh-CN" altLang="en-US" sz="3200" dirty="0" smtClean="0">
                <a:ea typeface="宋体" panose="02010600030101010101" pitchFamily="2" charset="-122"/>
              </a:rPr>
              <a:t>，⊙）为半群。但不是群。</a:t>
            </a:r>
            <a:endParaRPr lang="en-US" altLang="zh-CN" sz="3200" dirty="0" smtClean="0">
              <a:ea typeface="宋体" panose="02010600030101010101" pitchFamily="2" charset="-122"/>
              <a:sym typeface="Symbol" panose="05050102010706020507" pitchFamily="18" charset="2"/>
            </a:endParaRPr>
          </a:p>
          <a:p>
            <a:pPr>
              <a:lnSpc>
                <a:spcPct val="120000"/>
              </a:lnSpc>
              <a:buFont typeface="Wingdings" panose="05000000000000000000" pitchFamily="2" charset="2"/>
              <a:buNone/>
            </a:pPr>
            <a:r>
              <a:rPr lang="zh-CN" altLang="en-US" sz="3200" dirty="0" smtClean="0">
                <a:solidFill>
                  <a:srgbClr val="0000FF"/>
                </a:solidFill>
                <a:ea typeface="宋体" panose="02010600030101010101" pitchFamily="2" charset="-122"/>
                <a:sym typeface="Symbol" panose="05050102010706020507" pitchFamily="18" charset="2"/>
              </a:rPr>
              <a:t>反证：</a:t>
            </a:r>
            <a:r>
              <a:rPr lang="zh-CN" altLang="en-US" sz="3200" dirty="0" smtClean="0">
                <a:ea typeface="宋体" panose="02010600030101010101" pitchFamily="2" charset="-122"/>
                <a:sym typeface="Symbol" panose="05050102010706020507" pitchFamily="18" charset="2"/>
              </a:rPr>
              <a:t>若（</a:t>
            </a:r>
            <a:r>
              <a:rPr lang="en-US" altLang="zh-CN" sz="3200" dirty="0" smtClean="0">
                <a:ea typeface="宋体" panose="02010600030101010101" pitchFamily="2" charset="-122"/>
                <a:sym typeface="Symbol" panose="05050102010706020507" pitchFamily="18" charset="2"/>
              </a:rPr>
              <a:t>A</a:t>
            </a:r>
            <a:r>
              <a:rPr lang="zh-CN" altLang="en-US" sz="3200" dirty="0" smtClean="0">
                <a:ea typeface="宋体" panose="02010600030101010101" pitchFamily="2" charset="-122"/>
                <a:sym typeface="Symbol" panose="05050102010706020507" pitchFamily="18" charset="2"/>
              </a:rPr>
              <a:t>， ⊙）是群，则一定有单位元素，设为</a:t>
            </a:r>
            <a:r>
              <a:rPr lang="en-US" altLang="zh-CN" sz="3200" dirty="0" smtClean="0">
                <a:ea typeface="宋体" panose="02010600030101010101" pitchFamily="2" charset="-122"/>
                <a:sym typeface="Symbol" panose="05050102010706020507" pitchFamily="18" charset="2"/>
              </a:rPr>
              <a:t>e</a:t>
            </a:r>
            <a:r>
              <a:rPr lang="zh-CN" altLang="en-US" sz="3200" dirty="0" smtClean="0">
                <a:ea typeface="宋体" panose="02010600030101010101" pitchFamily="2" charset="-122"/>
                <a:sym typeface="Symbol" panose="05050102010706020507" pitchFamily="18" charset="2"/>
              </a:rPr>
              <a:t>，则对</a:t>
            </a:r>
            <a:r>
              <a:rPr lang="en-US" altLang="zh-CN" sz="3200" dirty="0" smtClean="0">
                <a:ea typeface="宋体" panose="02010600030101010101" pitchFamily="2" charset="-122"/>
                <a:sym typeface="Symbol" panose="05050102010706020507" pitchFamily="18" charset="2"/>
              </a:rPr>
              <a:t>A </a:t>
            </a:r>
            <a:r>
              <a:rPr lang="zh-CN" altLang="en-US" sz="3200" dirty="0" smtClean="0">
                <a:ea typeface="宋体" panose="02010600030101010101" pitchFamily="2" charset="-122"/>
                <a:sym typeface="Symbol" panose="05050102010706020507" pitchFamily="18" charset="2"/>
              </a:rPr>
              <a:t>中任意元素</a:t>
            </a:r>
            <a:r>
              <a:rPr lang="en-US" altLang="zh-CN" sz="3200" dirty="0" smtClean="0">
                <a:ea typeface="宋体" panose="02010600030101010101" pitchFamily="2" charset="-122"/>
                <a:sym typeface="Symbol" panose="05050102010706020507" pitchFamily="18" charset="2"/>
              </a:rPr>
              <a:t>a</a:t>
            </a:r>
            <a:r>
              <a:rPr lang="zh-CN" altLang="en-US" sz="3200" dirty="0" smtClean="0">
                <a:ea typeface="宋体" panose="02010600030101010101" pitchFamily="2" charset="-122"/>
                <a:sym typeface="Symbol" panose="05050102010706020507" pitchFamily="18" charset="2"/>
              </a:rPr>
              <a:t>，都应有</a:t>
            </a:r>
            <a:r>
              <a:rPr lang="en-US" altLang="zh-CN" sz="3200" dirty="0" smtClean="0">
                <a:ea typeface="宋体" panose="02010600030101010101" pitchFamily="2" charset="-122"/>
                <a:sym typeface="Symbol" panose="05050102010706020507" pitchFamily="18" charset="2"/>
              </a:rPr>
              <a:t>e ⊙ a = a</a:t>
            </a:r>
            <a:r>
              <a:rPr lang="zh-CN" altLang="en-US" sz="3200" dirty="0" smtClean="0">
                <a:ea typeface="宋体" panose="02010600030101010101" pitchFamily="2" charset="-122"/>
                <a:sym typeface="Symbol" panose="05050102010706020507" pitchFamily="18" charset="2"/>
              </a:rPr>
              <a:t>，即</a:t>
            </a:r>
            <a:r>
              <a:rPr lang="en-US" altLang="zh-CN" sz="3200" dirty="0" smtClean="0">
                <a:ea typeface="宋体" panose="02010600030101010101" pitchFamily="2" charset="-122"/>
                <a:sym typeface="Symbol" panose="05050102010706020507" pitchFamily="18" charset="2"/>
              </a:rPr>
              <a:t>e + a + </a:t>
            </a:r>
            <a:r>
              <a:rPr lang="en-US" altLang="zh-CN" sz="3200" dirty="0" err="1" smtClean="0">
                <a:ea typeface="宋体" panose="02010600030101010101" pitchFamily="2" charset="-122"/>
                <a:sym typeface="Symbol" panose="05050102010706020507" pitchFamily="18" charset="2"/>
              </a:rPr>
              <a:t>e·a</a:t>
            </a:r>
            <a:r>
              <a:rPr lang="en-US" altLang="zh-CN" sz="3200" dirty="0" smtClean="0">
                <a:ea typeface="宋体" panose="02010600030101010101" pitchFamily="2" charset="-122"/>
                <a:sym typeface="Symbol" panose="05050102010706020507" pitchFamily="18" charset="2"/>
              </a:rPr>
              <a:t> = a</a:t>
            </a:r>
            <a:r>
              <a:rPr lang="zh-CN" altLang="en-US" sz="3200" dirty="0" smtClean="0">
                <a:ea typeface="宋体" panose="02010600030101010101" pitchFamily="2" charset="-122"/>
                <a:sym typeface="Symbol" panose="05050102010706020507" pitchFamily="18" charset="2"/>
              </a:rPr>
              <a:t>，因此，</a:t>
            </a:r>
            <a:r>
              <a:rPr lang="en-US" altLang="zh-CN" sz="3200" dirty="0" smtClean="0">
                <a:ea typeface="宋体" panose="02010600030101010101" pitchFamily="2" charset="-122"/>
                <a:sym typeface="Symbol" panose="05050102010706020507" pitchFamily="18" charset="2"/>
              </a:rPr>
              <a:t>e=0</a:t>
            </a:r>
            <a:r>
              <a:rPr lang="zh-CN" altLang="en-US" sz="3200" dirty="0" smtClean="0">
                <a:ea typeface="宋体" panose="02010600030101010101" pitchFamily="2" charset="-122"/>
                <a:sym typeface="Symbol" panose="05050102010706020507" pitchFamily="18" charset="2"/>
              </a:rPr>
              <a:t>，但</a:t>
            </a:r>
            <a:r>
              <a:rPr lang="en-US" altLang="zh-CN" sz="3200" dirty="0" smtClean="0">
                <a:ea typeface="宋体" panose="02010600030101010101" pitchFamily="2" charset="-122"/>
                <a:sym typeface="Symbol" panose="05050102010706020507" pitchFamily="18" charset="2"/>
              </a:rPr>
              <a:t>0A</a:t>
            </a:r>
            <a:r>
              <a:rPr lang="zh-CN" altLang="en-US" sz="3200" b="1" dirty="0" smtClean="0">
                <a:ea typeface="宋体" panose="02010600030101010101" pitchFamily="2" charset="-122"/>
                <a:sym typeface="Symbol" panose="05050102010706020507" pitchFamily="18" charset="2"/>
              </a:rPr>
              <a:t>。</a:t>
            </a:r>
            <a:endParaRPr lang="zh-CN" altLang="en-US" sz="3200" dirty="0" smtClean="0">
              <a:ea typeface="宋体" panose="02010600030101010101" pitchFamily="2" charset="-122"/>
            </a:endParaRPr>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758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EBFA1259-49C1-43E6-95D5-F24F20706A06}" type="slidenum">
              <a:rPr lang="zh-CN" altLang="en-US" sz="1800" smtClean="0">
                <a:solidFill>
                  <a:srgbClr val="000000"/>
                </a:solidFill>
              </a:rPr>
              <a:pPr/>
              <a:t>70</a:t>
            </a:fld>
            <a:endParaRPr lang="zh-CN" altLang="en-US" sz="1800" smtClean="0">
              <a:solidFill>
                <a:srgbClr val="000000"/>
              </a:solidFill>
            </a:endParaRPr>
          </a:p>
        </p:txBody>
      </p:sp>
    </p:spTree>
    <p:extLst>
      <p:ext uri="{BB962C8B-B14F-4D97-AF65-F5344CB8AC3E}">
        <p14:creationId xmlns:p14="http://schemas.microsoft.com/office/powerpoint/2010/main" val="136417780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1975" y="1476375"/>
            <a:ext cx="8301038" cy="4572000"/>
          </a:xfrm>
          <a:prstGeom prst="rect">
            <a:avLst/>
          </a:prstGeom>
        </p:spPr>
        <p:txBody>
          <a:bodyPr/>
          <a:lstStyle/>
          <a:p>
            <a:pPr marL="609600" indent="-609600" algn="just" eaLnBrk="1" hangingPunct="1">
              <a:buClr>
                <a:srgbClr val="0000FF"/>
              </a:buClr>
              <a:buFont typeface="Wingdings" panose="05000000000000000000" pitchFamily="2" charset="2"/>
              <a:buChar char="Ø"/>
              <a:defRPr/>
            </a:pPr>
            <a:r>
              <a:rPr lang="zh-CN" altLang="en-US" sz="3200" b="1" dirty="0" smtClean="0">
                <a:solidFill>
                  <a:srgbClr val="0000FF"/>
                </a:solidFill>
                <a:ea typeface="宋体" panose="02010600030101010101" pitchFamily="2" charset="-122"/>
                <a:cs typeface="+mn-cs"/>
              </a:rPr>
              <a:t>例</a:t>
            </a:r>
            <a:r>
              <a:rPr lang="en-US" altLang="zh-CN" sz="3200" b="1" dirty="0" smtClean="0">
                <a:ea typeface="宋体" panose="02010600030101010101" pitchFamily="2" charset="-122"/>
                <a:cs typeface="+mn-cs"/>
              </a:rPr>
              <a:t>.</a:t>
            </a:r>
            <a:r>
              <a:rPr lang="zh-CN" altLang="en-US" sz="3200" b="1" dirty="0" smtClean="0">
                <a:ea typeface="宋体" panose="02010600030101010101" pitchFamily="2" charset="-122"/>
                <a:cs typeface="+mn-cs"/>
              </a:rPr>
              <a:t>设</a:t>
            </a:r>
            <a:r>
              <a:rPr lang="en-US" altLang="zh-CN" sz="3200" b="1" dirty="0" smtClean="0">
                <a:ea typeface="宋体" panose="02010600030101010101" pitchFamily="2" charset="-122"/>
                <a:cs typeface="+mn-cs"/>
              </a:rPr>
              <a:t>S={0</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1</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2</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……m-1}</a:t>
            </a:r>
            <a:r>
              <a:rPr lang="zh-CN" altLang="en-US" sz="3200" b="1" dirty="0" smtClean="0">
                <a:ea typeface="宋体" panose="02010600030101010101" pitchFamily="2" charset="-122"/>
                <a:cs typeface="+mn-cs"/>
              </a:rPr>
              <a:t>，规定</a:t>
            </a:r>
            <a:r>
              <a:rPr lang="en-US" altLang="zh-CN" sz="3200" b="1" dirty="0" smtClean="0">
                <a:ea typeface="宋体" panose="02010600030101010101" pitchFamily="2" charset="-122"/>
                <a:cs typeface="+mn-cs"/>
              </a:rPr>
              <a:t>S</a:t>
            </a:r>
            <a:r>
              <a:rPr lang="zh-CN" altLang="en-US" sz="3200" b="1" dirty="0" smtClean="0">
                <a:ea typeface="宋体" panose="02010600030101010101" pitchFamily="2" charset="-122"/>
                <a:cs typeface="+mn-cs"/>
              </a:rPr>
              <a:t>上的运算</a:t>
            </a:r>
            <a:r>
              <a:rPr lang="zh-CN" altLang="en-US" sz="3200" b="1" dirty="0" smtClean="0">
                <a:solidFill>
                  <a:srgbClr val="0000FF"/>
                </a:solidFill>
                <a:ea typeface="宋体" panose="02010600030101010101" pitchFamily="2" charset="-122"/>
                <a:cs typeface="+mn-cs"/>
              </a:rPr>
              <a:t>⊕</a:t>
            </a:r>
            <a:r>
              <a:rPr lang="zh-CN" altLang="en-US" sz="3200" b="1" dirty="0" smtClean="0">
                <a:ea typeface="宋体" panose="02010600030101010101" pitchFamily="2" charset="-122"/>
                <a:cs typeface="+mn-cs"/>
              </a:rPr>
              <a:t>如下：</a:t>
            </a:r>
          </a:p>
          <a:p>
            <a:pPr marL="609600" indent="-609600" algn="just" eaLnBrk="1" hangingPunct="1">
              <a:lnSpc>
                <a:spcPct val="90000"/>
              </a:lnSpc>
              <a:buClr>
                <a:schemeClr val="accent1"/>
              </a:buClr>
              <a:buFont typeface="Wingdings" panose="05000000000000000000" pitchFamily="2" charset="2"/>
              <a:buNone/>
              <a:defRPr/>
            </a:pPr>
            <a:r>
              <a:rPr lang="zh-CN" altLang="en-US" sz="3200" b="1" dirty="0" smtClean="0">
                <a:ea typeface="宋体" panose="02010600030101010101" pitchFamily="2" charset="-122"/>
                <a:cs typeface="+mn-cs"/>
              </a:rPr>
              <a:t>     </a:t>
            </a:r>
            <a:r>
              <a:rPr lang="en-US" altLang="zh-CN" sz="3200" b="1" dirty="0" smtClean="0">
                <a:ea typeface="宋体" panose="02010600030101010101" pitchFamily="2" charset="-122"/>
                <a:cs typeface="+mn-cs"/>
              </a:rPr>
              <a:t>a ⊕ b= </a:t>
            </a:r>
          </a:p>
          <a:p>
            <a:pPr marL="609600" indent="-609600" algn="just" eaLnBrk="1" hangingPunct="1">
              <a:lnSpc>
                <a:spcPct val="90000"/>
              </a:lnSpc>
              <a:buClr>
                <a:schemeClr val="accent1"/>
              </a:buClr>
              <a:buFont typeface="Wingdings" panose="05000000000000000000" pitchFamily="2" charset="2"/>
              <a:buNone/>
              <a:defRPr/>
            </a:pPr>
            <a:r>
              <a:rPr lang="en-US" altLang="zh-CN" sz="3200" b="1" dirty="0" smtClean="0">
                <a:ea typeface="宋体" panose="02010600030101010101" pitchFamily="2" charset="-122"/>
                <a:cs typeface="+mn-cs"/>
              </a:rPr>
              <a:t>   </a:t>
            </a:r>
          </a:p>
          <a:p>
            <a:pPr marL="0" indent="-609600" eaLnBrk="1" hangingPunct="1">
              <a:lnSpc>
                <a:spcPct val="125000"/>
              </a:lnSpc>
              <a:buClr>
                <a:schemeClr val="accent1"/>
              </a:buClr>
              <a:buFont typeface="Wingdings" panose="05000000000000000000" pitchFamily="2" charset="2"/>
              <a:buNone/>
              <a:defRPr/>
            </a:pPr>
            <a:r>
              <a:rPr lang="zh-CN" altLang="en-US" sz="3200" b="1" dirty="0" smtClean="0">
                <a:ea typeface="宋体" panose="02010600030101010101" pitchFamily="2" charset="-122"/>
                <a:cs typeface="+mn-cs"/>
              </a:rPr>
              <a:t>其中</a:t>
            </a:r>
            <a:r>
              <a:rPr lang="en-US" altLang="zh-CN" sz="3200" b="1" dirty="0" smtClean="0">
                <a:ea typeface="宋体" panose="02010600030101010101" pitchFamily="2" charset="-122"/>
                <a:cs typeface="+mn-cs"/>
              </a:rPr>
              <a:t>a</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b</a:t>
            </a:r>
            <a:r>
              <a:rPr lang="zh-CN" altLang="en-US" sz="3200" b="1" dirty="0" smtClean="0">
                <a:ea typeface="宋体" panose="02010600030101010101" pitchFamily="2" charset="-122"/>
                <a:cs typeface="+mn-cs"/>
              </a:rPr>
              <a:t>是</a:t>
            </a:r>
            <a:r>
              <a:rPr lang="en-US" altLang="zh-CN" sz="3200" b="1" dirty="0" smtClean="0">
                <a:ea typeface="宋体" panose="02010600030101010101" pitchFamily="2" charset="-122"/>
                <a:cs typeface="+mn-cs"/>
              </a:rPr>
              <a:t>S</a:t>
            </a:r>
            <a:r>
              <a:rPr lang="zh-CN" altLang="en-US" sz="3200" b="1" dirty="0" smtClean="0">
                <a:ea typeface="宋体" panose="02010600030101010101" pitchFamily="2" charset="-122"/>
                <a:cs typeface="+mn-cs"/>
              </a:rPr>
              <a:t>中任意元素，</a:t>
            </a:r>
            <a:r>
              <a:rPr lang="en-US" altLang="zh-CN" sz="3200" b="1" dirty="0" smtClean="0">
                <a:ea typeface="宋体" panose="02010600030101010101" pitchFamily="2" charset="-122"/>
                <a:cs typeface="+mn-cs"/>
              </a:rPr>
              <a:t>+</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a:t>
            </a:r>
            <a:r>
              <a:rPr lang="zh-CN" altLang="en-US" sz="3200" b="1" dirty="0" smtClean="0">
                <a:ea typeface="宋体" panose="02010600030101010101" pitchFamily="2" charset="-122"/>
                <a:cs typeface="+mn-cs"/>
              </a:rPr>
              <a:t>为数的加与减。则</a:t>
            </a:r>
            <a:r>
              <a:rPr lang="en-US" altLang="zh-CN" sz="3200" b="1" dirty="0" smtClean="0">
                <a:ea typeface="宋体" panose="02010600030101010101" pitchFamily="2" charset="-122"/>
                <a:cs typeface="+mn-cs"/>
              </a:rPr>
              <a:t>(S</a:t>
            </a:r>
            <a:r>
              <a:rPr lang="zh-CN" altLang="en-US" sz="3200" b="1" dirty="0" smtClean="0">
                <a:ea typeface="宋体" panose="02010600030101010101" pitchFamily="2" charset="-122"/>
                <a:cs typeface="+mn-cs"/>
              </a:rPr>
              <a:t>，⊕</a:t>
            </a:r>
            <a:r>
              <a:rPr lang="en-US" altLang="zh-CN" sz="3200" b="1" dirty="0" smtClean="0">
                <a:ea typeface="宋体" panose="02010600030101010101" pitchFamily="2" charset="-122"/>
                <a:cs typeface="+mn-cs"/>
              </a:rPr>
              <a:t>)</a:t>
            </a:r>
            <a:r>
              <a:rPr lang="zh-CN" altLang="en-US" sz="3200" b="1" dirty="0" smtClean="0">
                <a:ea typeface="宋体" panose="02010600030101010101" pitchFamily="2" charset="-122"/>
                <a:cs typeface="+mn-cs"/>
              </a:rPr>
              <a:t>是群，称为</a:t>
            </a:r>
            <a:r>
              <a:rPr lang="zh-CN" altLang="en-US" sz="3200" b="1" dirty="0" smtClean="0">
                <a:solidFill>
                  <a:srgbClr val="0000FF"/>
                </a:solidFill>
                <a:ea typeface="宋体" panose="02010600030101010101" pitchFamily="2" charset="-122"/>
                <a:cs typeface="+mn-cs"/>
              </a:rPr>
              <a:t>模</a:t>
            </a:r>
            <a:r>
              <a:rPr lang="en-US" altLang="zh-CN" sz="3200" b="1" dirty="0" smtClean="0">
                <a:solidFill>
                  <a:srgbClr val="0000FF"/>
                </a:solidFill>
                <a:ea typeface="宋体" panose="02010600030101010101" pitchFamily="2" charset="-122"/>
                <a:cs typeface="+mn-cs"/>
              </a:rPr>
              <a:t>m</a:t>
            </a:r>
            <a:r>
              <a:rPr lang="zh-CN" altLang="en-US" sz="3200" b="1" dirty="0" smtClean="0">
                <a:ea typeface="宋体" panose="02010600030101010101" pitchFamily="2" charset="-122"/>
                <a:cs typeface="+mn-cs"/>
              </a:rPr>
              <a:t>的整数加法群。 </a:t>
            </a:r>
            <a:endParaRPr lang="en-US" altLang="zh-CN" sz="3200" b="1" dirty="0" smtClean="0">
              <a:ea typeface="宋体" panose="02010600030101010101" pitchFamily="2" charset="-122"/>
              <a:cs typeface="+mn-cs"/>
            </a:endParaRPr>
          </a:p>
          <a:p>
            <a:pPr marL="0" indent="-609600" eaLnBrk="1" hangingPunct="1">
              <a:lnSpc>
                <a:spcPct val="125000"/>
              </a:lnSpc>
              <a:buClr>
                <a:schemeClr val="accent1"/>
              </a:buClr>
              <a:buFont typeface="Wingdings" panose="05000000000000000000" pitchFamily="2" charset="2"/>
              <a:buNone/>
              <a:defRPr/>
            </a:pPr>
            <a:r>
              <a:rPr lang="zh-CN" altLang="en-US" sz="3200" b="1" dirty="0" smtClean="0">
                <a:ea typeface="宋体" panose="02010600030101010101" pitchFamily="2" charset="-122"/>
                <a:cs typeface="+mn-cs"/>
              </a:rPr>
              <a:t>注：</a:t>
            </a:r>
          </a:p>
          <a:p>
            <a:pPr eaLnBrk="1" hangingPunct="1">
              <a:defRPr/>
            </a:pPr>
            <a:endParaRPr lang="zh-CN" altLang="en-US" dirty="0">
              <a:cs typeface="+mn-cs"/>
            </a:endParaRPr>
          </a:p>
        </p:txBody>
      </p:sp>
      <p:graphicFrame>
        <p:nvGraphicFramePr>
          <p:cNvPr id="68611" name="Object 2"/>
          <p:cNvGraphicFramePr>
            <a:graphicFrameLocks noChangeAspect="1"/>
          </p:cNvGraphicFramePr>
          <p:nvPr/>
        </p:nvGraphicFramePr>
        <p:xfrm>
          <a:off x="3059113" y="2565400"/>
          <a:ext cx="3124200" cy="862013"/>
        </p:xfrm>
        <a:graphic>
          <a:graphicData uri="http://schemas.openxmlformats.org/presentationml/2006/ole">
            <mc:AlternateContent xmlns:mc="http://schemas.openxmlformats.org/markup-compatibility/2006">
              <mc:Choice xmlns:v="urn:schemas-microsoft-com:vml" Requires="v">
                <p:oleObj spid="_x0000_s70659" name="公式" r:id="rId3" imgW="3100388" imgH="857250" progId="Equation.3">
                  <p:embed/>
                </p:oleObj>
              </mc:Choice>
              <mc:Fallback>
                <p:oleObj name="公式" r:id="rId3" imgW="3100388" imgH="85725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565400"/>
                        <a:ext cx="31242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861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AB9B91CA-9951-438B-A3DF-A625139E9F73}" type="slidenum">
              <a:rPr lang="zh-CN" altLang="en-US" sz="1800" smtClean="0">
                <a:solidFill>
                  <a:srgbClr val="000000"/>
                </a:solidFill>
              </a:rPr>
              <a:pPr/>
              <a:t>71</a:t>
            </a:fld>
            <a:endParaRPr lang="zh-CN" altLang="en-US" sz="1800" smtClean="0">
              <a:solidFill>
                <a:srgbClr val="000000"/>
              </a:solidFill>
            </a:endParaRPr>
          </a:p>
        </p:txBody>
      </p:sp>
    </p:spTree>
    <p:extLst>
      <p:ext uri="{BB962C8B-B14F-4D97-AF65-F5344CB8AC3E}">
        <p14:creationId xmlns:p14="http://schemas.microsoft.com/office/powerpoint/2010/main" val="3009278449"/>
      </p:ext>
    </p:extLst>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bwMode="auto">
          <a:xfrm>
            <a:off x="611188" y="1268413"/>
            <a:ext cx="8301037" cy="5040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spcBef>
                <a:spcPct val="0"/>
              </a:spcBef>
              <a:buFont typeface="Wingdings" panose="05000000000000000000" pitchFamily="2" charset="2"/>
              <a:buChar char="Ø"/>
            </a:pPr>
            <a:r>
              <a:rPr lang="zh-CN" altLang="en-US" sz="3000" b="1" dirty="0" smtClean="0">
                <a:solidFill>
                  <a:srgbClr val="0000FF"/>
                </a:solidFill>
                <a:ea typeface="宋体" panose="02010600030101010101" pitchFamily="2" charset="-122"/>
                <a:sym typeface="Symbol" panose="05050102010706020507" pitchFamily="18" charset="2"/>
              </a:rPr>
              <a:t>例：</a:t>
            </a:r>
            <a:r>
              <a:rPr lang="en-US" altLang="zh-CN" sz="3000" b="1" dirty="0" smtClean="0">
                <a:ea typeface="宋体" panose="02010600030101010101" pitchFamily="2" charset="-122"/>
                <a:sym typeface="Symbol" panose="05050102010706020507" pitchFamily="18" charset="2"/>
              </a:rPr>
              <a:t>S={0, 1 , 2, 3, 4}, </a:t>
            </a:r>
            <a:r>
              <a:rPr lang="zh-CN" altLang="en-US" sz="3000" b="1" dirty="0" smtClean="0">
                <a:ea typeface="宋体" panose="02010600030101010101" pitchFamily="2" charset="-122"/>
                <a:sym typeface="Symbol" panose="05050102010706020507" pitchFamily="18" charset="2"/>
              </a:rPr>
              <a:t>运算⊕是模</a:t>
            </a:r>
            <a:r>
              <a:rPr lang="en-US" altLang="zh-CN" sz="3000" b="1" dirty="0" smtClean="0">
                <a:ea typeface="宋体" panose="02010600030101010101" pitchFamily="2" charset="-122"/>
                <a:sym typeface="Symbol" panose="05050102010706020507" pitchFamily="18" charset="2"/>
              </a:rPr>
              <a:t>5</a:t>
            </a:r>
            <a:r>
              <a:rPr lang="zh-CN" altLang="en-US" sz="3000" b="1" dirty="0" smtClean="0">
                <a:ea typeface="宋体" panose="02010600030101010101" pitchFamily="2" charset="-122"/>
                <a:sym typeface="Symbol" panose="05050102010706020507" pitchFamily="18" charset="2"/>
              </a:rPr>
              <a:t>加法运算，</a:t>
            </a:r>
            <a:endParaRPr lang="en-US" altLang="zh-CN" sz="3000" b="1" dirty="0" smtClean="0">
              <a:ea typeface="宋体" panose="02010600030101010101" pitchFamily="2" charset="-122"/>
              <a:sym typeface="Symbol" panose="05050102010706020507" pitchFamily="18" charset="2"/>
            </a:endParaRPr>
          </a:p>
          <a:p>
            <a:pPr eaLnBrk="1" hangingPunct="1">
              <a:lnSpc>
                <a:spcPct val="125000"/>
              </a:lnSpc>
              <a:spcBef>
                <a:spcPct val="0"/>
              </a:spcBef>
              <a:buFontTx/>
              <a:buNone/>
            </a:pPr>
            <a:r>
              <a:rPr lang="zh-CN" altLang="en-US" sz="3000" b="1" dirty="0" smtClean="0">
                <a:ea typeface="宋体" panose="02010600030101010101" pitchFamily="2" charset="-122"/>
              </a:rPr>
              <a:t>（</a:t>
            </a:r>
            <a:r>
              <a:rPr lang="en-US" altLang="zh-CN" sz="3000" b="1" dirty="0" smtClean="0">
                <a:ea typeface="宋体" panose="02010600030101010101" pitchFamily="2" charset="-122"/>
              </a:rPr>
              <a:t>S</a:t>
            </a:r>
            <a:r>
              <a:rPr lang="zh-CN" altLang="en-US" sz="3000" b="1" dirty="0" smtClean="0">
                <a:ea typeface="宋体" panose="02010600030101010101" pitchFamily="2" charset="-122"/>
              </a:rPr>
              <a:t>，⊕）为模</a:t>
            </a:r>
            <a:r>
              <a:rPr lang="en-US" altLang="zh-CN" sz="3000" b="1" dirty="0" smtClean="0">
                <a:ea typeface="宋体" panose="02010600030101010101" pitchFamily="2" charset="-122"/>
              </a:rPr>
              <a:t>5</a:t>
            </a:r>
            <a:r>
              <a:rPr lang="zh-CN" altLang="en-US" sz="3000" b="1" dirty="0" smtClean="0">
                <a:ea typeface="宋体" panose="02010600030101010101" pitchFamily="2" charset="-122"/>
              </a:rPr>
              <a:t>的整数加法群：</a:t>
            </a:r>
            <a:endParaRPr lang="en-US" altLang="zh-CN" sz="3000" b="1" dirty="0" smtClean="0">
              <a:ea typeface="宋体" panose="02010600030101010101" pitchFamily="2" charset="-122"/>
              <a:sym typeface="Symbol" panose="05050102010706020507" pitchFamily="18" charset="2"/>
            </a:endParaRPr>
          </a:p>
          <a:p>
            <a:pPr eaLnBrk="1" hangingPunct="1">
              <a:lnSpc>
                <a:spcPct val="125000"/>
              </a:lnSpc>
              <a:spcBef>
                <a:spcPct val="0"/>
              </a:spcBef>
              <a:buFontTx/>
              <a:buNone/>
            </a:pPr>
            <a:r>
              <a:rPr lang="zh-CN" altLang="en-US" sz="3000" b="1" dirty="0" smtClean="0">
                <a:ea typeface="宋体" panose="02010600030101010101" pitchFamily="2" charset="-122"/>
                <a:sym typeface="Symbol" panose="05050102010706020507" pitchFamily="18" charset="2"/>
              </a:rPr>
              <a:t>则单位元</a:t>
            </a:r>
            <a:r>
              <a:rPr lang="en-US" altLang="zh-CN" sz="3000" b="1" dirty="0" smtClean="0">
                <a:ea typeface="宋体" panose="02010600030101010101" pitchFamily="2" charset="-122"/>
                <a:sym typeface="Symbol" panose="05050102010706020507" pitchFamily="18" charset="2"/>
              </a:rPr>
              <a:t>:</a:t>
            </a:r>
            <a:r>
              <a:rPr lang="zh-CN" altLang="en-US" sz="3000" b="1" dirty="0" smtClean="0">
                <a:ea typeface="宋体" panose="02010600030101010101" pitchFamily="2" charset="-122"/>
                <a:sym typeface="Symbol" panose="05050102010706020507" pitchFamily="18" charset="2"/>
              </a:rPr>
              <a:t>为</a:t>
            </a:r>
            <a:r>
              <a:rPr lang="en-US" altLang="zh-CN" sz="3000" b="1" dirty="0" smtClean="0">
                <a:ea typeface="宋体" panose="02010600030101010101" pitchFamily="2" charset="-122"/>
                <a:sym typeface="Symbol" panose="05050102010706020507" pitchFamily="18" charset="2"/>
              </a:rPr>
              <a:t>0</a:t>
            </a:r>
            <a:endParaRPr lang="zh-CN" altLang="en-US" sz="3000" b="1" dirty="0" smtClean="0">
              <a:ea typeface="宋体" panose="02010600030101010101" pitchFamily="2" charset="-122"/>
              <a:sym typeface="Symbol" panose="05050102010706020507" pitchFamily="18" charset="2"/>
            </a:endParaRPr>
          </a:p>
          <a:p>
            <a:pPr eaLnBrk="1" hangingPunct="1">
              <a:lnSpc>
                <a:spcPct val="125000"/>
              </a:lnSpc>
              <a:spcBef>
                <a:spcPct val="0"/>
              </a:spcBef>
              <a:buFontTx/>
              <a:buNone/>
            </a:pPr>
            <a:r>
              <a:rPr lang="en-US" altLang="zh-CN" sz="3000" b="1" dirty="0" smtClean="0">
                <a:ea typeface="宋体" panose="02010600030101010101" pitchFamily="2" charset="-122"/>
                <a:sym typeface="Symbol" panose="05050102010706020507" pitchFamily="18" charset="2"/>
              </a:rPr>
              <a:t>0</a:t>
            </a:r>
            <a:r>
              <a:rPr lang="zh-CN" altLang="en-US" sz="3000" b="1" dirty="0" smtClean="0">
                <a:ea typeface="宋体" panose="02010600030101010101" pitchFamily="2" charset="-122"/>
                <a:sym typeface="Symbol" panose="05050102010706020507" pitchFamily="18" charset="2"/>
              </a:rPr>
              <a:t>的逆元素是</a:t>
            </a:r>
            <a:r>
              <a:rPr lang="en-US" altLang="zh-CN" sz="3000" b="1" dirty="0" smtClean="0">
                <a:ea typeface="宋体" panose="02010600030101010101" pitchFamily="2" charset="-122"/>
                <a:sym typeface="Symbol" panose="05050102010706020507" pitchFamily="18" charset="2"/>
              </a:rPr>
              <a:t>0</a:t>
            </a:r>
            <a:r>
              <a:rPr lang="zh-CN" altLang="en-US" sz="3000" b="1" dirty="0" smtClean="0">
                <a:ea typeface="宋体" panose="02010600030101010101" pitchFamily="2" charset="-122"/>
                <a:sym typeface="Symbol" panose="05050102010706020507" pitchFamily="18" charset="2"/>
              </a:rPr>
              <a:t>；</a:t>
            </a:r>
          </a:p>
          <a:p>
            <a:pPr eaLnBrk="1" hangingPunct="1">
              <a:lnSpc>
                <a:spcPct val="125000"/>
              </a:lnSpc>
              <a:spcBef>
                <a:spcPct val="0"/>
              </a:spcBef>
              <a:buFontTx/>
              <a:buNone/>
            </a:pPr>
            <a:r>
              <a:rPr lang="en-US" altLang="zh-CN" sz="3000" b="1" dirty="0" smtClean="0">
                <a:ea typeface="宋体" panose="02010600030101010101" pitchFamily="2" charset="-122"/>
                <a:sym typeface="Symbol" panose="05050102010706020507" pitchFamily="18" charset="2"/>
              </a:rPr>
              <a:t>1</a:t>
            </a:r>
            <a:r>
              <a:rPr lang="zh-CN" altLang="en-US" sz="3000" b="1" dirty="0" smtClean="0">
                <a:ea typeface="宋体" panose="02010600030101010101" pitchFamily="2" charset="-122"/>
                <a:sym typeface="Symbol" panose="05050102010706020507" pitchFamily="18" charset="2"/>
              </a:rPr>
              <a:t>的逆元素是</a:t>
            </a:r>
            <a:r>
              <a:rPr lang="en-US" altLang="zh-CN" sz="3000" b="1" dirty="0" smtClean="0">
                <a:ea typeface="宋体" panose="02010600030101010101" pitchFamily="2" charset="-122"/>
                <a:sym typeface="Symbol" panose="05050102010706020507" pitchFamily="18" charset="2"/>
              </a:rPr>
              <a:t>4</a:t>
            </a:r>
            <a:r>
              <a:rPr lang="zh-CN" altLang="en-US" sz="3000" b="1" dirty="0" smtClean="0">
                <a:ea typeface="宋体" panose="02010600030101010101" pitchFamily="2" charset="-122"/>
                <a:sym typeface="Symbol" panose="05050102010706020507" pitchFamily="18" charset="2"/>
              </a:rPr>
              <a:t>；</a:t>
            </a:r>
          </a:p>
          <a:p>
            <a:pPr eaLnBrk="1" hangingPunct="1">
              <a:lnSpc>
                <a:spcPct val="125000"/>
              </a:lnSpc>
              <a:spcBef>
                <a:spcPct val="0"/>
              </a:spcBef>
              <a:buFontTx/>
              <a:buNone/>
            </a:pPr>
            <a:r>
              <a:rPr lang="en-US" altLang="zh-CN" sz="3000" b="1" dirty="0" smtClean="0">
                <a:ea typeface="宋体" panose="02010600030101010101" pitchFamily="2" charset="-122"/>
                <a:sym typeface="Symbol" panose="05050102010706020507" pitchFamily="18" charset="2"/>
              </a:rPr>
              <a:t>2</a:t>
            </a:r>
            <a:r>
              <a:rPr lang="zh-CN" altLang="en-US" sz="3000" b="1" dirty="0" smtClean="0">
                <a:ea typeface="宋体" panose="02010600030101010101" pitchFamily="2" charset="-122"/>
                <a:sym typeface="Symbol" panose="05050102010706020507" pitchFamily="18" charset="2"/>
              </a:rPr>
              <a:t>的逆元素是</a:t>
            </a:r>
            <a:r>
              <a:rPr lang="en-US" altLang="zh-CN" sz="3000" b="1" dirty="0" smtClean="0">
                <a:ea typeface="宋体" panose="02010600030101010101" pitchFamily="2" charset="-122"/>
                <a:sym typeface="Symbol" panose="05050102010706020507" pitchFamily="18" charset="2"/>
              </a:rPr>
              <a:t>3</a:t>
            </a:r>
            <a:r>
              <a:rPr lang="zh-CN" altLang="en-US" sz="3000" b="1" dirty="0" smtClean="0">
                <a:ea typeface="宋体" panose="02010600030101010101" pitchFamily="2" charset="-122"/>
                <a:sym typeface="Symbol" panose="05050102010706020507" pitchFamily="18" charset="2"/>
              </a:rPr>
              <a:t>；</a:t>
            </a:r>
          </a:p>
          <a:p>
            <a:pPr eaLnBrk="1" hangingPunct="1">
              <a:lnSpc>
                <a:spcPct val="125000"/>
              </a:lnSpc>
              <a:spcBef>
                <a:spcPct val="0"/>
              </a:spcBef>
              <a:buFontTx/>
              <a:buNone/>
            </a:pPr>
            <a:r>
              <a:rPr lang="en-US" altLang="zh-CN" sz="3000" b="1" dirty="0" smtClean="0">
                <a:ea typeface="宋体" panose="02010600030101010101" pitchFamily="2" charset="-122"/>
                <a:sym typeface="Symbol" panose="05050102010706020507" pitchFamily="18" charset="2"/>
              </a:rPr>
              <a:t>3</a:t>
            </a:r>
            <a:r>
              <a:rPr lang="zh-CN" altLang="en-US" sz="3000" b="1" dirty="0" smtClean="0">
                <a:ea typeface="宋体" panose="02010600030101010101" pitchFamily="2" charset="-122"/>
                <a:sym typeface="Symbol" panose="05050102010706020507" pitchFamily="18" charset="2"/>
              </a:rPr>
              <a:t>的逆元素是</a:t>
            </a:r>
            <a:r>
              <a:rPr lang="en-US" altLang="zh-CN" sz="3000" b="1" dirty="0" smtClean="0">
                <a:ea typeface="宋体" panose="02010600030101010101" pitchFamily="2" charset="-122"/>
                <a:sym typeface="Symbol" panose="05050102010706020507" pitchFamily="18" charset="2"/>
              </a:rPr>
              <a:t>2</a:t>
            </a:r>
            <a:r>
              <a:rPr lang="zh-CN" altLang="en-US" sz="3000" b="1" dirty="0" smtClean="0">
                <a:ea typeface="宋体" panose="02010600030101010101" pitchFamily="2" charset="-122"/>
                <a:sym typeface="Symbol" panose="05050102010706020507" pitchFamily="18" charset="2"/>
              </a:rPr>
              <a:t>；</a:t>
            </a:r>
          </a:p>
          <a:p>
            <a:pPr eaLnBrk="1" hangingPunct="1">
              <a:lnSpc>
                <a:spcPct val="125000"/>
              </a:lnSpc>
              <a:spcBef>
                <a:spcPct val="0"/>
              </a:spcBef>
              <a:buFontTx/>
              <a:buNone/>
            </a:pPr>
            <a:r>
              <a:rPr lang="en-US" altLang="zh-CN" sz="3000" b="1" dirty="0" smtClean="0">
                <a:ea typeface="宋体" panose="02010600030101010101" pitchFamily="2" charset="-122"/>
                <a:sym typeface="Symbol" panose="05050102010706020507" pitchFamily="18" charset="2"/>
              </a:rPr>
              <a:t>4</a:t>
            </a:r>
            <a:r>
              <a:rPr lang="zh-CN" altLang="en-US" sz="3000" b="1" dirty="0" smtClean="0">
                <a:ea typeface="宋体" panose="02010600030101010101" pitchFamily="2" charset="-122"/>
                <a:sym typeface="Symbol" panose="05050102010706020507" pitchFamily="18" charset="2"/>
              </a:rPr>
              <a:t>的逆元素是</a:t>
            </a:r>
            <a:r>
              <a:rPr lang="en-US" altLang="zh-CN" sz="3000" b="1" dirty="0" smtClean="0">
                <a:ea typeface="宋体" panose="02010600030101010101" pitchFamily="2" charset="-122"/>
                <a:sym typeface="Symbol" panose="05050102010706020507" pitchFamily="18" charset="2"/>
              </a:rPr>
              <a:t>1</a:t>
            </a:r>
            <a:r>
              <a:rPr lang="zh-CN" altLang="en-US" sz="3000" b="1" dirty="0" smtClean="0">
                <a:ea typeface="宋体" panose="02010600030101010101" pitchFamily="2" charset="-122"/>
                <a:sym typeface="Symbol" panose="05050102010706020507" pitchFamily="18" charset="2"/>
              </a:rPr>
              <a:t>。</a:t>
            </a:r>
            <a:endParaRPr lang="zh-CN" altLang="en-US" sz="3000" dirty="0" smtClean="0">
              <a:ea typeface="宋体" panose="02010600030101010101" pitchFamily="2" charset="-122"/>
            </a:endParaRPr>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69636"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05511527-B679-48AD-927B-9D4908B355C3}" type="slidenum">
              <a:rPr lang="zh-CN" altLang="en-US" sz="1800" smtClean="0">
                <a:solidFill>
                  <a:srgbClr val="000000"/>
                </a:solidFill>
              </a:rPr>
              <a:pPr/>
              <a:t>72</a:t>
            </a:fld>
            <a:endParaRPr lang="zh-CN" altLang="en-US" sz="1800" smtClean="0">
              <a:solidFill>
                <a:srgbClr val="000000"/>
              </a:solidFill>
            </a:endParaRPr>
          </a:p>
        </p:txBody>
      </p:sp>
    </p:spTree>
    <p:extLst>
      <p:ext uri="{BB962C8B-B14F-4D97-AF65-F5344CB8AC3E}">
        <p14:creationId xmlns:p14="http://schemas.microsoft.com/office/powerpoint/2010/main" val="18441898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61975" y="1365250"/>
            <a:ext cx="8301038" cy="4905375"/>
          </a:xfrm>
          <a:prstGeom prst="rect">
            <a:avLst/>
          </a:prstGeom>
        </p:spPr>
        <p:txBody>
          <a:bodyPr/>
          <a:lstStyle/>
          <a:p>
            <a:pPr marL="609600" indent="-609600" eaLnBrk="1" hangingPunct="1">
              <a:spcBef>
                <a:spcPct val="50000"/>
              </a:spcBef>
              <a:buFont typeface="Wingdings" panose="05000000000000000000" pitchFamily="2" charset="2"/>
              <a:buNone/>
              <a:defRPr/>
            </a:pPr>
            <a:r>
              <a:rPr lang="zh-CN" altLang="en-US" sz="3200" b="1" dirty="0" smtClean="0">
                <a:cs typeface="+mn-cs"/>
              </a:rPr>
              <a:t>      设</a:t>
            </a:r>
            <a:r>
              <a:rPr lang="en-US" altLang="zh-CN" sz="3200" b="1" dirty="0" smtClean="0">
                <a:cs typeface="+mn-cs"/>
              </a:rPr>
              <a:t>S={</a:t>
            </a:r>
            <a:r>
              <a:rPr lang="en-US" altLang="zh-CN" sz="3200" b="1" dirty="0" err="1" smtClean="0">
                <a:cs typeface="+mn-cs"/>
              </a:rPr>
              <a:t>a,b</a:t>
            </a:r>
            <a:r>
              <a:rPr lang="en-US" altLang="zh-CN" sz="3200" b="1" dirty="0" smtClean="0">
                <a:cs typeface="+mn-cs"/>
              </a:rPr>
              <a:t>}</a:t>
            </a:r>
            <a:r>
              <a:rPr lang="zh-CN" altLang="en-US" sz="3200" b="1" dirty="0" smtClean="0">
                <a:cs typeface="+mn-cs"/>
              </a:rPr>
              <a:t>，使用</a:t>
            </a:r>
            <a:r>
              <a:rPr lang="zh-CN" altLang="en-US" sz="3200" b="1" dirty="0" smtClean="0">
                <a:solidFill>
                  <a:srgbClr val="0000FF"/>
                </a:solidFill>
                <a:cs typeface="+mn-cs"/>
              </a:rPr>
              <a:t>乘法表</a:t>
            </a:r>
            <a:r>
              <a:rPr lang="zh-CN" altLang="en-US" sz="3200" b="1" dirty="0" smtClean="0">
                <a:cs typeface="+mn-cs"/>
              </a:rPr>
              <a:t>定义</a:t>
            </a:r>
            <a:r>
              <a:rPr lang="en-US" altLang="zh-CN" sz="3200" b="1" dirty="0" smtClean="0">
                <a:cs typeface="+mn-cs"/>
              </a:rPr>
              <a:t>S</a:t>
            </a:r>
            <a:r>
              <a:rPr lang="zh-CN" altLang="en-US" sz="3200" b="1" dirty="0" smtClean="0">
                <a:cs typeface="+mn-cs"/>
              </a:rPr>
              <a:t>上的运算 </a:t>
            </a:r>
            <a:r>
              <a:rPr lang="en-US" altLang="zh-CN" b="1" dirty="0" smtClean="0">
                <a:cs typeface="+mn-cs"/>
              </a:rPr>
              <a:t>· </a:t>
            </a:r>
          </a:p>
          <a:p>
            <a:pPr marL="609600" indent="-609600" eaLnBrk="1" hangingPunct="1">
              <a:spcBef>
                <a:spcPct val="50000"/>
              </a:spcBef>
              <a:buFont typeface="Wingdings" panose="05000000000000000000" pitchFamily="2" charset="2"/>
              <a:buNone/>
              <a:defRPr/>
            </a:pPr>
            <a:r>
              <a:rPr lang="en-US" altLang="zh-CN" b="1" dirty="0" smtClean="0">
                <a:cs typeface="+mn-cs"/>
              </a:rPr>
              <a:t>       </a:t>
            </a:r>
            <a:r>
              <a:rPr lang="zh-CN" altLang="en-US" sz="3200" b="1" dirty="0" smtClean="0">
                <a:cs typeface="+mn-cs"/>
              </a:rPr>
              <a:t>如下：</a:t>
            </a:r>
          </a:p>
          <a:p>
            <a:pPr marL="609600" indent="-609600" eaLnBrk="1" hangingPunct="1">
              <a:spcBef>
                <a:spcPct val="50000"/>
              </a:spcBef>
              <a:buFont typeface="Wingdings" panose="05000000000000000000" pitchFamily="2" charset="2"/>
              <a:buNone/>
              <a:defRPr/>
            </a:pPr>
            <a:r>
              <a:rPr lang="zh-CN" altLang="en-US" sz="2800" b="1" dirty="0" smtClean="0">
                <a:cs typeface="+mn-cs"/>
              </a:rPr>
              <a:t>                                    </a:t>
            </a:r>
            <a:r>
              <a:rPr lang="en-US" altLang="zh-CN" sz="3200" b="1" dirty="0" smtClean="0">
                <a:cs typeface="+mn-cs"/>
              </a:rPr>
              <a:t>· </a:t>
            </a:r>
            <a:r>
              <a:rPr lang="en-US" altLang="zh-CN" sz="2800" b="1" dirty="0" smtClean="0">
                <a:cs typeface="+mn-cs"/>
              </a:rPr>
              <a:t>     a       b</a:t>
            </a:r>
          </a:p>
          <a:p>
            <a:pPr marL="609600" indent="-609600" eaLnBrk="1" hangingPunct="1">
              <a:spcBef>
                <a:spcPct val="50000"/>
              </a:spcBef>
              <a:buFont typeface="Wingdings" panose="05000000000000000000" pitchFamily="2" charset="2"/>
              <a:buNone/>
              <a:defRPr/>
            </a:pPr>
            <a:r>
              <a:rPr lang="en-US" altLang="zh-CN" sz="2800" b="1" dirty="0" smtClean="0">
                <a:cs typeface="+mn-cs"/>
              </a:rPr>
              <a:t>                                    a      </a:t>
            </a:r>
            <a:r>
              <a:rPr lang="en-US" altLang="zh-CN" sz="2800" b="1" dirty="0" err="1" smtClean="0">
                <a:cs typeface="+mn-cs"/>
              </a:rPr>
              <a:t>a</a:t>
            </a:r>
            <a:r>
              <a:rPr lang="en-US" altLang="zh-CN" sz="2800" b="1" dirty="0" smtClean="0">
                <a:cs typeface="+mn-cs"/>
              </a:rPr>
              <a:t>       b</a:t>
            </a:r>
          </a:p>
          <a:p>
            <a:pPr marL="609600" indent="-609600" eaLnBrk="1" hangingPunct="1">
              <a:spcBef>
                <a:spcPct val="50000"/>
              </a:spcBef>
              <a:buFont typeface="Wingdings" panose="05000000000000000000" pitchFamily="2" charset="2"/>
              <a:buNone/>
              <a:defRPr/>
            </a:pPr>
            <a:r>
              <a:rPr lang="en-US" altLang="zh-CN" sz="2800" b="1" dirty="0" smtClean="0">
                <a:cs typeface="+mn-cs"/>
              </a:rPr>
              <a:t>                                    b      </a:t>
            </a:r>
            <a:r>
              <a:rPr lang="en-US" altLang="zh-CN" sz="2800" b="1" dirty="0" err="1" smtClean="0">
                <a:cs typeface="+mn-cs"/>
              </a:rPr>
              <a:t>b</a:t>
            </a:r>
            <a:r>
              <a:rPr lang="en-US" altLang="zh-CN" sz="2800" b="1" dirty="0" smtClean="0">
                <a:cs typeface="+mn-cs"/>
              </a:rPr>
              <a:t>       a</a:t>
            </a:r>
          </a:p>
          <a:p>
            <a:pPr marL="609600" indent="-609600" eaLnBrk="1" hangingPunct="1">
              <a:spcBef>
                <a:spcPct val="50000"/>
              </a:spcBef>
              <a:buFont typeface="Wingdings" panose="05000000000000000000" pitchFamily="2" charset="2"/>
              <a:buNone/>
              <a:defRPr/>
            </a:pPr>
            <a:r>
              <a:rPr lang="zh-CN" altLang="en-US" sz="3200" b="1" dirty="0" smtClean="0">
                <a:cs typeface="+mn-cs"/>
              </a:rPr>
              <a:t>问</a:t>
            </a:r>
            <a:r>
              <a:rPr lang="en-US" altLang="zh-CN" sz="3200" b="1" dirty="0" smtClean="0">
                <a:cs typeface="+mn-cs"/>
              </a:rPr>
              <a:t>:</a:t>
            </a:r>
            <a:r>
              <a:rPr lang="zh-CN" altLang="en-US" sz="3200" b="1" dirty="0" smtClean="0">
                <a:cs typeface="+mn-cs"/>
              </a:rPr>
              <a:t>（</a:t>
            </a:r>
            <a:r>
              <a:rPr lang="en-US" altLang="zh-CN" sz="3200" b="1" dirty="0" smtClean="0">
                <a:cs typeface="+mn-cs"/>
              </a:rPr>
              <a:t>S, · </a:t>
            </a:r>
            <a:r>
              <a:rPr lang="zh-CN" altLang="en-US" sz="3200" b="1" dirty="0" smtClean="0">
                <a:cs typeface="+mn-cs"/>
              </a:rPr>
              <a:t>）是否为群？         </a:t>
            </a:r>
            <a:endParaRPr lang="en-US" altLang="zh-CN" sz="3200" b="1" dirty="0" smtClean="0">
              <a:cs typeface="+mn-cs"/>
            </a:endParaRPr>
          </a:p>
          <a:p>
            <a:pPr marL="609600" indent="-609600" eaLnBrk="1" hangingPunct="1">
              <a:spcBef>
                <a:spcPct val="50000"/>
              </a:spcBef>
              <a:buFont typeface="Wingdings" panose="05000000000000000000" pitchFamily="2" charset="2"/>
              <a:buNone/>
              <a:defRPr/>
            </a:pPr>
            <a:r>
              <a:rPr lang="zh-CN" altLang="en-US" sz="3200" b="1" dirty="0" smtClean="0">
                <a:cs typeface="+mn-cs"/>
              </a:rPr>
              <a:t> 解：是</a:t>
            </a:r>
          </a:p>
          <a:p>
            <a:pPr eaLnBrk="1" hangingPunct="1">
              <a:defRPr/>
            </a:pPr>
            <a:endParaRPr lang="zh-CN" altLang="en-US" dirty="0" smtClean="0">
              <a:cs typeface="+mn-cs"/>
            </a:endParaRPr>
          </a:p>
        </p:txBody>
      </p:sp>
      <p:pic>
        <p:nvPicPr>
          <p:cNvPr id="71683" name="Picture 8" descr="D:\Program Files\Common Files\Microsoft Shared\Clipart\cagcat50\BD00028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557338"/>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84" name="直接连接符 13"/>
          <p:cNvCxnSpPr>
            <a:cxnSpLocks noChangeShapeType="1"/>
          </p:cNvCxnSpPr>
          <p:nvPr/>
        </p:nvCxnSpPr>
        <p:spPr bwMode="auto">
          <a:xfrm flipV="1">
            <a:off x="3708400" y="3357563"/>
            <a:ext cx="24479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1685" name="直接连接符 15"/>
          <p:cNvCxnSpPr>
            <a:cxnSpLocks noChangeShapeType="1"/>
          </p:cNvCxnSpPr>
          <p:nvPr/>
        </p:nvCxnSpPr>
        <p:spPr bwMode="auto">
          <a:xfrm>
            <a:off x="3924300" y="2924175"/>
            <a:ext cx="0" cy="1657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71687"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D95B9DDA-4FDB-43AD-9B7D-FD692215C32F}" type="slidenum">
              <a:rPr lang="zh-CN" altLang="en-US" sz="1800" smtClean="0">
                <a:solidFill>
                  <a:srgbClr val="000000"/>
                </a:solidFill>
              </a:rPr>
              <a:pPr/>
              <a:t>73</a:t>
            </a:fld>
            <a:endParaRPr lang="zh-CN" altLang="en-US" sz="1800" smtClean="0">
              <a:solidFill>
                <a:srgbClr val="000000"/>
              </a:solidFill>
            </a:endParaRPr>
          </a:p>
        </p:txBody>
      </p:sp>
    </p:spTree>
    <p:extLst>
      <p:ext uri="{BB962C8B-B14F-4D97-AF65-F5344CB8AC3E}">
        <p14:creationId xmlns:p14="http://schemas.microsoft.com/office/powerpoint/2010/main" val="363056942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bwMode="auto">
          <a:xfrm>
            <a:off x="561975" y="1341438"/>
            <a:ext cx="8301038"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4000"/>
              </a:lnSpc>
              <a:spcBef>
                <a:spcPts val="0"/>
              </a:spcBef>
              <a:buFont typeface="Wingdings" panose="05000000000000000000" pitchFamily="2" charset="2"/>
              <a:buChar char="Ø"/>
              <a:defRPr/>
            </a:pPr>
            <a:r>
              <a:rPr lang="zh-CN" altLang="en-US" sz="3200" dirty="0" smtClean="0">
                <a:solidFill>
                  <a:srgbClr val="0000FF"/>
                </a:solidFill>
              </a:rPr>
              <a:t>例：</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设</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是实数域上所有</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阶非奇异矩阵的集合，</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为矩阵的乘法，则不难验证</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是群。</a:t>
            </a:r>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14000"/>
              </a:lnSpc>
              <a:spcBef>
                <a:spcPts val="0"/>
              </a:spcBef>
              <a:buFont typeface="Wingdings" panose="05000000000000000000" pitchFamily="2" charset="2"/>
              <a:buChar char="Ø"/>
              <a:defRPr/>
            </a:pPr>
            <a:r>
              <a:rPr lang="zh-CN" altLang="en-US" sz="3200" dirty="0" smtClean="0">
                <a:solidFill>
                  <a:srgbClr val="0000FF"/>
                </a:solidFill>
              </a:rPr>
              <a:t>例：</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是一个非空集合，规定</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上的运算如下：</a:t>
            </a:r>
            <a:r>
              <a:rPr lang="en-US" altLang="zh-CN" sz="3200" b="1"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其中</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中任意元素，则</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是否是群？</a:t>
            </a:r>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lnSpc>
                <a:spcPct val="114000"/>
              </a:lnSpc>
              <a:spcBef>
                <a:spcPts val="0"/>
              </a:spcBef>
              <a:buFont typeface="Wingdings" panose="05000000000000000000" pitchFamily="2" charset="2"/>
              <a:buNone/>
              <a:defRPr/>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解：不是，因为没有单位元素。</a:t>
            </a:r>
            <a:endParaRPr lang="en-US" altLang="zh-CN" sz="3200" dirty="0" smtClean="0"/>
          </a:p>
          <a:p>
            <a:pPr>
              <a:lnSpc>
                <a:spcPct val="114000"/>
              </a:lnSpc>
              <a:spcBef>
                <a:spcPts val="0"/>
              </a:spcBef>
              <a:buFont typeface="Wingdings" panose="05000000000000000000" pitchFamily="2" charset="2"/>
              <a:buChar char="Ø"/>
              <a:defRPr/>
            </a:pPr>
            <a:endParaRPr lang="zh-CN" altLang="en-US" sz="3200" dirty="0"/>
          </a:p>
        </p:txBody>
      </p:sp>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72708"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E129548A-15A8-41AA-80F4-CEB412B09411}" type="slidenum">
              <a:rPr lang="zh-CN" altLang="en-US" sz="1800" smtClean="0">
                <a:solidFill>
                  <a:srgbClr val="000000"/>
                </a:solidFill>
              </a:rPr>
              <a:pPr/>
              <a:t>74</a:t>
            </a:fld>
            <a:endParaRPr lang="zh-CN" altLang="en-US" sz="1800" smtClean="0">
              <a:solidFill>
                <a:srgbClr val="000000"/>
              </a:solidFill>
            </a:endParaRPr>
          </a:p>
        </p:txBody>
      </p:sp>
    </p:spTree>
    <p:extLst>
      <p:ext uri="{BB962C8B-B14F-4D97-AF65-F5344CB8AC3E}">
        <p14:creationId xmlns:p14="http://schemas.microsoft.com/office/powerpoint/2010/main" val="2303316489"/>
      </p:ext>
    </p:extLst>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bwMode="auto">
          <a:xfrm>
            <a:off x="561975" y="1341438"/>
            <a:ext cx="8301038" cy="457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0066"/>
              </a:buClr>
            </a:pPr>
            <a:endParaRPr lang="en-US" altLang="zh-CN" sz="3200" b="1" smtClean="0"/>
          </a:p>
          <a:p>
            <a:pPr eaLnBrk="1" hangingPunct="1">
              <a:buClr>
                <a:srgbClr val="FF0066"/>
              </a:buClr>
              <a:buFont typeface="Wingdings" panose="05000000000000000000" pitchFamily="2" charset="2"/>
              <a:buNone/>
            </a:pPr>
            <a:endParaRPr lang="en-US" altLang="zh-CN" sz="3200" b="1" smtClean="0"/>
          </a:p>
          <a:p>
            <a:pPr eaLnBrk="1" hangingPunct="1">
              <a:buClr>
                <a:srgbClr val="0000FF"/>
              </a:buClr>
              <a:buFont typeface="Wingdings" panose="05000000000000000000" pitchFamily="2" charset="2"/>
              <a:buChar char="Ø"/>
            </a:pPr>
            <a:r>
              <a:rPr lang="en-US" altLang="zh-CN" sz="3200" b="1" smtClean="0">
                <a:ea typeface="宋体" panose="02010600030101010101" pitchFamily="2" charset="-122"/>
              </a:rPr>
              <a:t>G={1,-1}</a:t>
            </a:r>
            <a:r>
              <a:rPr lang="zh-CN" altLang="en-US" sz="3200" b="1" smtClean="0">
                <a:ea typeface="宋体" panose="02010600030101010101" pitchFamily="2" charset="-122"/>
              </a:rPr>
              <a:t>关于普通乘法运算是否构成一个群？</a:t>
            </a:r>
          </a:p>
          <a:p>
            <a:pPr eaLnBrk="1" hangingPunct="1">
              <a:buClr>
                <a:srgbClr val="0000FF"/>
              </a:buClr>
              <a:buFont typeface="Wingdings" panose="05000000000000000000" pitchFamily="2" charset="2"/>
              <a:buChar char="Ø"/>
            </a:pPr>
            <a:endParaRPr lang="zh-CN" altLang="en-US" sz="3200" b="1" smtClean="0">
              <a:ea typeface="宋体" panose="02010600030101010101" pitchFamily="2" charset="-122"/>
            </a:endParaRPr>
          </a:p>
          <a:p>
            <a:pPr eaLnBrk="1" hangingPunct="1">
              <a:lnSpc>
                <a:spcPct val="125000"/>
              </a:lnSpc>
              <a:buClr>
                <a:srgbClr val="0000FF"/>
              </a:buClr>
              <a:buFont typeface="Wingdings" panose="05000000000000000000" pitchFamily="2" charset="2"/>
              <a:buChar char="Ø"/>
            </a:pPr>
            <a:r>
              <a:rPr lang="zh-CN" altLang="en-US" sz="3200" b="1" smtClean="0">
                <a:solidFill>
                  <a:srgbClr val="FF0066"/>
                </a:solidFill>
                <a:ea typeface="宋体" panose="02010600030101010101" pitchFamily="2" charset="-122"/>
              </a:rPr>
              <a:t> </a:t>
            </a:r>
            <a:r>
              <a:rPr lang="en-US" altLang="zh-CN" sz="3200" b="1" smtClean="0">
                <a:ea typeface="宋体" panose="02010600030101010101" pitchFamily="2" charset="-122"/>
              </a:rPr>
              <a:t>G={1, -1, i, -i}</a:t>
            </a:r>
            <a:r>
              <a:rPr lang="zh-CN" altLang="en-US" sz="3200" b="1" smtClean="0">
                <a:ea typeface="宋体" panose="02010600030101010101" pitchFamily="2" charset="-122"/>
              </a:rPr>
              <a:t>关于普通乘法运算是否构成一个群？其中 </a:t>
            </a:r>
            <a:r>
              <a:rPr lang="en-US" altLang="zh-CN" sz="3200" b="1" smtClean="0">
                <a:ea typeface="宋体" panose="02010600030101010101" pitchFamily="2" charset="-122"/>
              </a:rPr>
              <a:t>i=(-1)</a:t>
            </a:r>
            <a:r>
              <a:rPr lang="en-US" altLang="zh-CN" sz="3200" b="1" baseline="30000" smtClean="0">
                <a:ea typeface="宋体" panose="02010600030101010101" pitchFamily="2" charset="-122"/>
              </a:rPr>
              <a:t>1/2</a:t>
            </a:r>
            <a:r>
              <a:rPr lang="en-US" altLang="zh-CN" sz="3200" b="1" smtClean="0">
                <a:ea typeface="宋体" panose="02010600030101010101" pitchFamily="2" charset="-122"/>
              </a:rPr>
              <a:t>.</a:t>
            </a:r>
          </a:p>
          <a:p>
            <a:pPr eaLnBrk="1" hangingPunct="1">
              <a:buClr>
                <a:srgbClr val="FF0066"/>
              </a:buClr>
              <a:buFont typeface="Wingdings" panose="05000000000000000000" pitchFamily="2" charset="2"/>
              <a:buNone/>
            </a:pPr>
            <a:r>
              <a:rPr lang="zh-CN" altLang="en-US" sz="3200" b="1" smtClean="0">
                <a:ea typeface="宋体" panose="02010600030101010101" pitchFamily="2" charset="-122"/>
              </a:rPr>
              <a:t>解：是   是</a:t>
            </a:r>
            <a:endParaRPr lang="en-US" altLang="zh-CN" sz="3200" b="1" smtClean="0">
              <a:ea typeface="宋体" panose="02010600030101010101" pitchFamily="2" charset="-122"/>
            </a:endParaRPr>
          </a:p>
          <a:p>
            <a:pPr eaLnBrk="1" hangingPunct="1">
              <a:buFont typeface="Wingdings" panose="05000000000000000000" pitchFamily="2" charset="2"/>
              <a:buNone/>
            </a:pPr>
            <a:endParaRPr lang="zh-CN" altLang="en-US" smtClean="0"/>
          </a:p>
        </p:txBody>
      </p:sp>
      <p:pic>
        <p:nvPicPr>
          <p:cNvPr id="73731" name="Picture 4" descr="BD00028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1557338"/>
            <a:ext cx="6477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73733" name="灯片编号占位符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2400">
                <a:solidFill>
                  <a:schemeClr val="tx1"/>
                </a:solidFill>
                <a:latin typeface="Times New Roman" panose="02020603050405020304" pitchFamily="18" charset="0"/>
                <a:ea typeface="楷体_GB2312" panose="02010600030101010101" charset="-122"/>
              </a:defRPr>
            </a:lvl1pPr>
            <a:lvl2pPr marL="742950" indent="-285750">
              <a:defRPr kumimoji="1" sz="2400">
                <a:solidFill>
                  <a:schemeClr val="tx1"/>
                </a:solidFill>
                <a:latin typeface="Times New Roman" panose="02020603050405020304" pitchFamily="18" charset="0"/>
                <a:ea typeface="楷体_GB2312" panose="02010600030101010101" charset="-122"/>
              </a:defRPr>
            </a:lvl2pPr>
            <a:lvl3pPr marL="1143000" indent="-228600">
              <a:defRPr kumimoji="1" sz="2400">
                <a:solidFill>
                  <a:schemeClr val="tx1"/>
                </a:solidFill>
                <a:latin typeface="Times New Roman" panose="02020603050405020304" pitchFamily="18" charset="0"/>
                <a:ea typeface="楷体_GB2312" panose="02010600030101010101" charset="-122"/>
              </a:defRPr>
            </a:lvl3pPr>
            <a:lvl4pPr marL="1600200" indent="-228600">
              <a:defRPr kumimoji="1" sz="2400">
                <a:solidFill>
                  <a:schemeClr val="tx1"/>
                </a:solidFill>
                <a:latin typeface="Times New Roman" panose="02020603050405020304" pitchFamily="18" charset="0"/>
                <a:ea typeface="楷体_GB2312" panose="02010600030101010101" charset="-122"/>
              </a:defRPr>
            </a:lvl4pPr>
            <a:lvl5pPr marL="2057400" indent="-228600">
              <a:defRPr kumimoji="1" sz="2400">
                <a:solidFill>
                  <a:schemeClr val="tx1"/>
                </a:solidFill>
                <a:latin typeface="Times New Roman" panose="02020603050405020304" pitchFamily="18" charset="0"/>
                <a:ea typeface="楷体_GB2312" panose="02010600030101010101"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anose="02010600030101010101" charset="-122"/>
              </a:defRPr>
            </a:lvl9pPr>
          </a:lstStyle>
          <a:p>
            <a:fld id="{45FA7FE8-A961-4096-B88C-3830A2DE3903}" type="slidenum">
              <a:rPr lang="zh-CN" altLang="en-US" sz="1800" smtClean="0">
                <a:solidFill>
                  <a:srgbClr val="000000"/>
                </a:solidFill>
              </a:rPr>
              <a:pPr/>
              <a:t>75</a:t>
            </a:fld>
            <a:endParaRPr lang="zh-CN" altLang="en-US" sz="1800" smtClean="0">
              <a:solidFill>
                <a:srgbClr val="000000"/>
              </a:solidFill>
            </a:endParaRPr>
          </a:p>
        </p:txBody>
      </p:sp>
    </p:spTree>
    <p:extLst>
      <p:ext uri="{BB962C8B-B14F-4D97-AF65-F5344CB8AC3E}">
        <p14:creationId xmlns:p14="http://schemas.microsoft.com/office/powerpoint/2010/main" val="47380577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9750" y="1125538"/>
            <a:ext cx="8301038" cy="5441950"/>
          </a:xfrm>
        </p:spPr>
        <p:txBody>
          <a:bodyPr/>
          <a:lstStyle/>
          <a:p>
            <a:pPr marL="0" indent="0">
              <a:lnSpc>
                <a:spcPct val="107000"/>
              </a:lnSpc>
              <a:spcBef>
                <a:spcPts val="0"/>
              </a:spcBef>
              <a:buFont typeface="Wingdings" panose="05000000000000000000" pitchFamily="2" charset="2"/>
              <a:buChar char="Ø"/>
              <a:defRPr/>
            </a:pPr>
            <a:r>
              <a:rPr lang="zh-CN" altLang="en-US" sz="3000" b="1" kern="100" dirty="0" smtClean="0">
                <a:solidFill>
                  <a:srgbClr val="0000FF"/>
                </a:solidFill>
                <a:ea typeface="宋体" panose="02010600030101010101" pitchFamily="2" charset="-122"/>
                <a:cs typeface="Times New Roman" panose="02020603050405020304" pitchFamily="18" charset="0"/>
              </a:rPr>
              <a:t>例：</a:t>
            </a:r>
            <a:r>
              <a:rPr lang="zh-CN" altLang="zh-CN" sz="3000" b="1" kern="100" dirty="0" smtClean="0">
                <a:ea typeface="宋体" panose="02010600030101010101" pitchFamily="2" charset="-122"/>
                <a:cs typeface="Times New Roman" panose="02020603050405020304" pitchFamily="18" charset="0"/>
              </a:rPr>
              <a:t>整数集合</a:t>
            </a:r>
            <a:r>
              <a:rPr lang="en-US" altLang="zh-CN" sz="3000" b="1" kern="100" dirty="0" smtClean="0">
                <a:ea typeface="宋体" panose="02010600030101010101" pitchFamily="2" charset="-122"/>
                <a:cs typeface="Times New Roman" panose="02020603050405020304" pitchFamily="18" charset="0"/>
              </a:rPr>
              <a:t>Z</a:t>
            </a:r>
            <a:r>
              <a:rPr lang="zh-CN" altLang="en-US" sz="3000" b="1" kern="100" dirty="0" smtClean="0">
                <a:ea typeface="宋体" panose="02010600030101010101" pitchFamily="2" charset="-122"/>
                <a:cs typeface="Times New Roman" panose="02020603050405020304" pitchFamily="18" charset="0"/>
              </a:rPr>
              <a:t>，对任意</a:t>
            </a:r>
            <a:r>
              <a:rPr lang="en-US" altLang="zh-CN" sz="3000" b="1" kern="1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n-US" altLang="zh-CN" sz="3000" b="1" kern="100" dirty="0" smtClean="0">
                <a:ea typeface="宋体" panose="02010600030101010101" pitchFamily="2" charset="-122"/>
                <a:cs typeface="Times New Roman" panose="02020603050405020304" pitchFamily="18" charset="0"/>
              </a:rPr>
              <a:t> Z</a:t>
            </a:r>
            <a:r>
              <a:rPr lang="zh-CN" altLang="en-US" sz="3000" b="1" kern="100" dirty="0" smtClean="0">
                <a:ea typeface="宋体" panose="02010600030101010101" pitchFamily="2" charset="-122"/>
                <a:cs typeface="Times New Roman" panose="02020603050405020304" pitchFamily="18" charset="0"/>
              </a:rPr>
              <a:t>，令</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rPr>
              <a:t>(x) = </a:t>
            </a:r>
            <a:r>
              <a:rPr lang="en-US" altLang="zh-CN" sz="3000" b="1" kern="100" dirty="0" err="1" smtClean="0">
                <a:ea typeface="宋体" panose="02010600030101010101" pitchFamily="2" charset="-122"/>
                <a:cs typeface="Times New Roman" panose="02020603050405020304" pitchFamily="18" charset="0"/>
              </a:rPr>
              <a:t>x+n</a:t>
            </a:r>
            <a:r>
              <a:rPr lang="en-US" altLang="zh-CN" sz="3000" b="1" kern="100" dirty="0" smtClean="0">
                <a:ea typeface="宋体" panose="02010600030101010101" pitchFamily="2" charset="-122"/>
                <a:cs typeface="Times New Roman" panose="02020603050405020304" pitchFamily="18" charset="0"/>
              </a:rPr>
              <a:t>, (</a:t>
            </a:r>
            <a:r>
              <a:rPr lang="en-US" altLang="zh-CN" sz="3000" b="1" dirty="0">
                <a:ea typeface="宋体" panose="02010600030101010101" pitchFamily="2" charset="-122"/>
                <a:sym typeface="Symbol" panose="05050102010706020507" pitchFamily="18" charset="2"/>
              </a:rPr>
              <a:t></a:t>
            </a:r>
            <a:r>
              <a:rPr lang="en-US" altLang="zh-CN" sz="3000" b="1" kern="100" dirty="0" smtClean="0">
                <a:ea typeface="宋体" panose="02010600030101010101" pitchFamily="2" charset="-122"/>
                <a:cs typeface="Times New Roman" panose="02020603050405020304" pitchFamily="18" charset="0"/>
              </a:rPr>
              <a:t>x </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n-US" altLang="zh-CN" sz="3000" b="1" kern="100" dirty="0" smtClean="0">
                <a:ea typeface="宋体" panose="02010600030101010101" pitchFamily="2" charset="-122"/>
                <a:cs typeface="Times New Roman" panose="02020603050405020304" pitchFamily="18" charset="0"/>
              </a:rPr>
              <a:t>Z), </a:t>
            </a:r>
            <a:r>
              <a:rPr lang="zh-CN" altLang="en-US" sz="3000" b="1" kern="100" dirty="0" smtClean="0">
                <a:ea typeface="宋体" panose="02010600030101010101" pitchFamily="2" charset="-122"/>
                <a:cs typeface="Times New Roman" panose="02020603050405020304" pitchFamily="18" charset="0"/>
              </a:rPr>
              <a:t>记</a:t>
            </a:r>
            <a:r>
              <a:rPr lang="en-US" altLang="zh-CN" sz="3000" b="1" kern="100" dirty="0" smtClean="0">
                <a:ea typeface="宋体" panose="02010600030101010101" pitchFamily="2" charset="-122"/>
                <a:cs typeface="Times New Roman" panose="02020603050405020304" pitchFamily="18" charset="0"/>
              </a:rPr>
              <a:t>G={</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rPr>
              <a:t> | n </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n-US" altLang="zh-CN" sz="3000" b="1" kern="100" dirty="0" smtClean="0">
                <a:ea typeface="宋体" panose="02010600030101010101" pitchFamily="2" charset="-122"/>
                <a:cs typeface="Times New Roman" panose="02020603050405020304" pitchFamily="18" charset="0"/>
              </a:rPr>
              <a:t>Z}</a:t>
            </a:r>
            <a:r>
              <a:rPr lang="zh-CN" altLang="en-US" sz="3000" b="1" kern="100" dirty="0" smtClean="0">
                <a:ea typeface="宋体" panose="02010600030101010101" pitchFamily="2" charset="-122"/>
                <a:cs typeface="Times New Roman" panose="02020603050405020304" pitchFamily="18" charset="0"/>
              </a:rPr>
              <a:t>。证明</a:t>
            </a:r>
            <a:r>
              <a:rPr lang="en-US" altLang="zh-CN" sz="3000" b="1" kern="100" dirty="0" smtClean="0">
                <a:ea typeface="宋体" panose="02010600030101010101" pitchFamily="2" charset="-122"/>
                <a:cs typeface="Times New Roman" panose="02020603050405020304" pitchFamily="18" charset="0"/>
              </a:rPr>
              <a:t>G</a:t>
            </a:r>
            <a:r>
              <a:rPr lang="zh-CN" altLang="en-US" sz="3000" b="1" kern="100" dirty="0" smtClean="0">
                <a:ea typeface="宋体" panose="02010600030101010101" pitchFamily="2" charset="-122"/>
                <a:cs typeface="Times New Roman" panose="02020603050405020304" pitchFamily="18" charset="0"/>
              </a:rPr>
              <a:t>在映射的乘积运算下构成群。</a:t>
            </a:r>
            <a:endParaRPr lang="en-US" altLang="zh-CN" sz="3000" b="1" kern="100" dirty="0" smtClean="0">
              <a:ea typeface="宋体" panose="02010600030101010101" pitchFamily="2" charset="-122"/>
              <a:cs typeface="Times New Roman" panose="02020603050405020304" pitchFamily="18" charset="0"/>
            </a:endParaRPr>
          </a:p>
          <a:p>
            <a:pPr marL="0" indent="0">
              <a:lnSpc>
                <a:spcPct val="107000"/>
              </a:lnSpc>
              <a:spcBef>
                <a:spcPts val="0"/>
              </a:spcBef>
              <a:buFont typeface="Wingdings" panose="05000000000000000000" pitchFamily="2" charset="2"/>
              <a:buNone/>
              <a:defRPr/>
            </a:pPr>
            <a:r>
              <a:rPr lang="zh-CN" altLang="en-US" sz="3000" b="1" kern="100" dirty="0" smtClean="0">
                <a:solidFill>
                  <a:srgbClr val="0000FF"/>
                </a:solidFill>
                <a:ea typeface="宋体" panose="02010600030101010101" pitchFamily="2" charset="-122"/>
                <a:cs typeface="Times New Roman" panose="02020603050405020304" pitchFamily="18" charset="0"/>
              </a:rPr>
              <a:t>证明：</a:t>
            </a:r>
            <a:r>
              <a:rPr lang="en-US" altLang="zh-CN" sz="3000" b="1" kern="100" dirty="0" smtClean="0">
                <a:ea typeface="宋体" panose="02010600030101010101" pitchFamily="2" charset="-122"/>
                <a:cs typeface="Times New Roman" panose="02020603050405020304" pitchFamily="18" charset="0"/>
              </a:rPr>
              <a:t>1)</a:t>
            </a:r>
            <a:r>
              <a:rPr lang="el-GR" altLang="zh-CN" sz="3000" b="1" kern="100" dirty="0" smtClean="0">
                <a:ea typeface="宋体" panose="02010600030101010101" pitchFamily="2" charset="-122"/>
                <a:cs typeface="Times New Roman" panose="02020603050405020304" pitchFamily="18" charset="0"/>
              </a:rPr>
              <a:t> σ</a:t>
            </a:r>
            <a:r>
              <a:rPr lang="el-GR" altLang="zh-CN" sz="3000" b="1" kern="100" baseline="-25000" dirty="0" smtClean="0">
                <a:ea typeface="宋体" panose="02010600030101010101" pitchFamily="2" charset="-122"/>
                <a:cs typeface="Times New Roman" panose="02020603050405020304" pitchFamily="18" charset="0"/>
              </a:rPr>
              <a:t>0</a:t>
            </a:r>
            <a:r>
              <a:rPr lang="el-GR" altLang="zh-CN" sz="3000" b="1" kern="100" dirty="0" smtClean="0">
                <a:ea typeface="宋体" panose="02010600030101010101" pitchFamily="2" charset="-122"/>
                <a:cs typeface="Times New Roman" panose="02020603050405020304" pitchFamily="18" charset="0"/>
              </a:rPr>
              <a:t>(x) = x,   (</a:t>
            </a:r>
            <a:r>
              <a:rPr lang="en-US" altLang="zh-CN" sz="3000" b="1" dirty="0" smtClean="0">
                <a:ea typeface="宋体" panose="02010600030101010101" pitchFamily="2" charset="-122"/>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x</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Z). σ</a:t>
            </a:r>
            <a:r>
              <a:rPr lang="el-GR" altLang="zh-CN" sz="3000" b="1" kern="100" baseline="-25000" dirty="0" smtClean="0">
                <a:ea typeface="宋体" panose="02010600030101010101" pitchFamily="2" charset="-122"/>
                <a:cs typeface="Times New Roman" panose="02020603050405020304" pitchFamily="18" charset="0"/>
              </a:rPr>
              <a:t>0</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l-GR" sz="3000" b="1" kern="100" dirty="0" smtClean="0">
                <a:ea typeface="宋体" panose="02010600030101010101" pitchFamily="2" charset="-122"/>
                <a:cs typeface="Times New Roman" panose="02020603050405020304" pitchFamily="18" charset="0"/>
              </a:rPr>
              <a:t>，</a:t>
            </a:r>
            <a:r>
              <a:rPr lang="el-GR" altLang="zh-CN" sz="3000" b="1" kern="100" dirty="0" smtClean="0">
                <a:ea typeface="宋体" panose="02010600030101010101" pitchFamily="2" charset="-122"/>
                <a:cs typeface="Times New Roman" panose="02020603050405020304" pitchFamily="18" charset="0"/>
              </a:rPr>
              <a:t>G</a:t>
            </a:r>
            <a:r>
              <a:rPr lang="zh-CN" altLang="el-GR" sz="3000" b="1" kern="100" dirty="0" smtClean="0">
                <a:ea typeface="宋体" panose="02010600030101010101" pitchFamily="2" charset="-122"/>
                <a:cs typeface="Times New Roman" panose="02020603050405020304" pitchFamily="18" charset="0"/>
              </a:rPr>
              <a:t>非空。</a:t>
            </a:r>
            <a:endParaRPr lang="en-US" altLang="zh-CN" sz="3000" b="1" kern="100" dirty="0" smtClean="0">
              <a:ea typeface="宋体" panose="02010600030101010101" pitchFamily="2" charset="-122"/>
              <a:cs typeface="Times New Roman" panose="02020603050405020304" pitchFamily="18" charset="0"/>
            </a:endParaRPr>
          </a:p>
          <a:p>
            <a:pPr marL="0" indent="0">
              <a:lnSpc>
                <a:spcPct val="107000"/>
              </a:lnSpc>
              <a:spcBef>
                <a:spcPts val="0"/>
              </a:spcBef>
              <a:buFont typeface="Wingdings" panose="05000000000000000000" pitchFamily="2" charset="2"/>
              <a:buNone/>
              <a:defRPr/>
            </a:pPr>
            <a:r>
              <a:rPr lang="en-US" altLang="zh-CN" sz="3000" b="1" kern="100" dirty="0" smtClean="0">
                <a:ea typeface="宋体" panose="02010600030101010101" pitchFamily="2" charset="-122"/>
                <a:cs typeface="Times New Roman" panose="02020603050405020304" pitchFamily="18" charset="0"/>
              </a:rPr>
              <a:t>2)</a:t>
            </a:r>
            <a:r>
              <a:rPr lang="zh-CN" altLang="en-US" sz="3000" b="1" kern="100" dirty="0" smtClean="0">
                <a:ea typeface="宋体" panose="02010600030101010101" pitchFamily="2" charset="-122"/>
                <a:cs typeface="Times New Roman" panose="02020603050405020304" pitchFamily="18" charset="0"/>
              </a:rPr>
              <a:t>任取</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m</a:t>
            </a:r>
            <a:r>
              <a:rPr lang="zh-CN" altLang="en-US" sz="3000" b="1" kern="100" dirty="0" smtClean="0">
                <a:ea typeface="宋体" panose="02010600030101010101" pitchFamily="2" charset="-122"/>
                <a:cs typeface="Times New Roman" panose="02020603050405020304" pitchFamily="18" charset="0"/>
              </a:rPr>
              <a:t>，</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G</a:t>
            </a:r>
            <a:r>
              <a:rPr lang="zh-CN" altLang="en-US" sz="3000" b="1" kern="100" dirty="0" smtClean="0">
                <a:ea typeface="宋体" panose="02010600030101010101" pitchFamily="2" charset="-122"/>
                <a:cs typeface="Times New Roman" panose="02020603050405020304" pitchFamily="18" charset="0"/>
              </a:rPr>
              <a:t>，</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m</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pt-BR" altLang="zh-CN" sz="3000" b="1" kern="100" dirty="0" smtClean="0">
                <a:ea typeface="宋体" panose="02010600030101010101" pitchFamily="2" charset="-122"/>
                <a:cs typeface="Times New Roman" panose="02020603050405020304" pitchFamily="18" charset="0"/>
              </a:rPr>
              <a:t>(x) = σ</a:t>
            </a:r>
            <a:r>
              <a:rPr lang="pt-BR" altLang="zh-CN" sz="3000" b="1" kern="100" baseline="-25000" dirty="0" smtClean="0">
                <a:ea typeface="宋体" panose="02010600030101010101" pitchFamily="2" charset="-122"/>
                <a:cs typeface="Times New Roman" panose="02020603050405020304" pitchFamily="18" charset="0"/>
              </a:rPr>
              <a:t>m</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pt-BR" altLang="zh-CN" sz="3000" b="1" kern="100" dirty="0" smtClean="0">
                <a:ea typeface="宋体" panose="02010600030101010101" pitchFamily="2" charset="-122"/>
                <a:cs typeface="Times New Roman" panose="02020603050405020304" pitchFamily="18" charset="0"/>
              </a:rPr>
              <a:t>(x)) = (x+n)+m = x+(m+n) = σ</a:t>
            </a:r>
            <a:r>
              <a:rPr lang="pt-BR" altLang="zh-CN" sz="3000" b="1" kern="100" baseline="-25000" dirty="0" smtClean="0">
                <a:ea typeface="宋体" panose="02010600030101010101" pitchFamily="2" charset="-122"/>
                <a:cs typeface="Times New Roman" panose="02020603050405020304" pitchFamily="18" charset="0"/>
              </a:rPr>
              <a:t>m+n</a:t>
            </a:r>
            <a:r>
              <a:rPr lang="pt-BR" altLang="zh-CN" sz="3000" b="1" kern="100" dirty="0" smtClean="0">
                <a:ea typeface="宋体" panose="02010600030101010101" pitchFamily="2" charset="-122"/>
                <a:cs typeface="Times New Roman" panose="02020603050405020304" pitchFamily="18" charset="0"/>
              </a:rPr>
              <a:t>(x)   (</a:t>
            </a:r>
            <a:r>
              <a:rPr lang="en-US" altLang="zh-CN" sz="3000" b="1" dirty="0" smtClean="0">
                <a:ea typeface="宋体" panose="02010600030101010101" pitchFamily="2" charset="-122"/>
                <a:sym typeface="Symbol" panose="05050102010706020507" pitchFamily="18" charset="2"/>
              </a:rPr>
              <a:t></a:t>
            </a:r>
            <a:r>
              <a:rPr lang="en-US" altLang="zh-CN" sz="3000" b="1" kern="100" dirty="0" smtClean="0">
                <a:ea typeface="宋体" panose="02010600030101010101" pitchFamily="2" charset="-122"/>
                <a:cs typeface="Times New Roman" panose="02020603050405020304" pitchFamily="18" charset="0"/>
              </a:rPr>
              <a:t>x </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 </a:t>
            </a:r>
            <a:r>
              <a:rPr lang="pt-BR" altLang="zh-CN" sz="3000" b="1" kern="100" dirty="0" smtClean="0">
                <a:ea typeface="宋体" panose="02010600030101010101" pitchFamily="2" charset="-122"/>
                <a:cs typeface="Times New Roman" panose="02020603050405020304" pitchFamily="18" charset="0"/>
              </a:rPr>
              <a:t>Z)</a:t>
            </a:r>
            <a:r>
              <a:rPr lang="zh-CN" altLang="en-US" sz="3000" b="1" kern="100" dirty="0" smtClean="0">
                <a:ea typeface="宋体" panose="02010600030101010101" pitchFamily="2" charset="-122"/>
                <a:cs typeface="Times New Roman" panose="02020603050405020304" pitchFamily="18" charset="0"/>
              </a:rPr>
              <a:t>，即</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m</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n-US" sz="3000" b="1" kern="100" dirty="0" smtClean="0">
                <a:ea typeface="宋体" panose="02010600030101010101" pitchFamily="2" charset="-122"/>
                <a:cs typeface="Times New Roman" panose="02020603050405020304" pitchFamily="18" charset="0"/>
              </a:rPr>
              <a:t>。</a:t>
            </a:r>
            <a:endParaRPr lang="en-US" altLang="zh-CN" sz="3000" b="1" kern="100" dirty="0" smtClean="0">
              <a:ea typeface="宋体" panose="02010600030101010101" pitchFamily="2" charset="-122"/>
              <a:cs typeface="Times New Roman" panose="02020603050405020304" pitchFamily="18" charset="0"/>
            </a:endParaRPr>
          </a:p>
          <a:p>
            <a:pPr marL="0" indent="0">
              <a:lnSpc>
                <a:spcPct val="107000"/>
              </a:lnSpc>
              <a:spcBef>
                <a:spcPts val="0"/>
              </a:spcBef>
              <a:buFont typeface="Wingdings" panose="05000000000000000000" pitchFamily="2" charset="2"/>
              <a:buNone/>
              <a:defRPr/>
            </a:pPr>
            <a:r>
              <a:rPr lang="en-US" altLang="zh-CN" sz="3000" b="1" kern="100" dirty="0" smtClean="0">
                <a:ea typeface="宋体" panose="02010600030101010101" pitchFamily="2" charset="-122"/>
                <a:cs typeface="Times New Roman" panose="02020603050405020304" pitchFamily="18" charset="0"/>
              </a:rPr>
              <a:t>3)</a:t>
            </a:r>
            <a:r>
              <a:rPr lang="zh-CN" altLang="en-US" sz="3000" b="1" kern="100" dirty="0" smtClean="0">
                <a:ea typeface="宋体" panose="02010600030101010101" pitchFamily="2" charset="-122"/>
                <a:cs typeface="Times New Roman" panose="02020603050405020304" pitchFamily="18" charset="0"/>
              </a:rPr>
              <a:t>映射乘积满足结合律</a:t>
            </a:r>
            <a:endParaRPr lang="en-US" altLang="zh-CN" sz="3000" b="1" kern="100" dirty="0" smtClean="0">
              <a:ea typeface="宋体" panose="02010600030101010101" pitchFamily="2" charset="-122"/>
              <a:cs typeface="Times New Roman" panose="02020603050405020304" pitchFamily="18" charset="0"/>
            </a:endParaRPr>
          </a:p>
          <a:p>
            <a:pPr marL="0" indent="0">
              <a:lnSpc>
                <a:spcPct val="107000"/>
              </a:lnSpc>
              <a:spcBef>
                <a:spcPts val="0"/>
              </a:spcBef>
              <a:buFont typeface="Wingdings" panose="05000000000000000000" pitchFamily="2" charset="2"/>
              <a:buNone/>
              <a:defRPr/>
            </a:pPr>
            <a:r>
              <a:rPr lang="en-US" altLang="zh-CN" sz="3000" b="1" kern="100" dirty="0" smtClean="0">
                <a:ea typeface="宋体" panose="02010600030101010101" pitchFamily="2" charset="-122"/>
                <a:cs typeface="Times New Roman" panose="02020603050405020304" pitchFamily="18" charset="0"/>
              </a:rPr>
              <a:t>4)</a:t>
            </a:r>
            <a:r>
              <a:rPr lang="zh-CN" altLang="en-US" sz="3000" b="1" kern="100" dirty="0" smtClean="0">
                <a:ea typeface="宋体" panose="02010600030101010101" pitchFamily="2" charset="-122"/>
                <a:cs typeface="Times New Roman" panose="02020603050405020304" pitchFamily="18" charset="0"/>
              </a:rPr>
              <a:t>存在</a:t>
            </a:r>
            <a:r>
              <a:rPr lang="el-GR" altLang="zh-CN" sz="3000" b="1" kern="100" dirty="0" smtClean="0">
                <a:ea typeface="宋体" panose="02010600030101010101" pitchFamily="2" charset="-122"/>
                <a:cs typeface="Times New Roman" panose="02020603050405020304" pitchFamily="18" charset="0"/>
              </a:rPr>
              <a:t>σ</a:t>
            </a:r>
            <a:r>
              <a:rPr lang="el-GR" altLang="zh-CN" sz="3000" b="1" kern="100" baseline="-25000" dirty="0" smtClean="0">
                <a:ea typeface="宋体" panose="02010600030101010101" pitchFamily="2" charset="-122"/>
                <a:cs typeface="Times New Roman" panose="02020603050405020304" pitchFamily="18" charset="0"/>
              </a:rPr>
              <a:t>0</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n-US" sz="3000" b="1" kern="100" dirty="0" smtClean="0">
                <a:ea typeface="宋体" panose="02010600030101010101" pitchFamily="2" charset="-122"/>
                <a:cs typeface="Times New Roman" panose="02020603050405020304" pitchFamily="18" charset="0"/>
              </a:rPr>
              <a:t>，对任意</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n-US" sz="3000" b="1" kern="100" dirty="0" smtClean="0">
                <a:ea typeface="宋体" panose="02010600030101010101" pitchFamily="2" charset="-122"/>
                <a:cs typeface="Times New Roman" panose="02020603050405020304" pitchFamily="18" charset="0"/>
              </a:rPr>
              <a:t>，满足</a:t>
            </a:r>
            <a:r>
              <a:rPr lang="el-GR" altLang="zh-CN" sz="3000" b="1" kern="100" dirty="0" smtClean="0">
                <a:ea typeface="宋体" panose="02010600030101010101" pitchFamily="2" charset="-122"/>
                <a:cs typeface="Times New Roman" panose="02020603050405020304" pitchFamily="18" charset="0"/>
              </a:rPr>
              <a:t>σ</a:t>
            </a:r>
            <a:r>
              <a:rPr lang="el-GR" altLang="zh-CN" sz="3000" b="1" kern="100" baseline="-25000" dirty="0" smtClean="0">
                <a:ea typeface="宋体" panose="02010600030101010101" pitchFamily="2" charset="-122"/>
                <a:cs typeface="Times New Roman" panose="02020603050405020304" pitchFamily="18" charset="0"/>
              </a:rPr>
              <a:t>0</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rPr>
              <a:t>=</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pt-BR" altLang="zh-CN" sz="3000" b="1" kern="100" dirty="0" smtClean="0">
                <a:ea typeface="宋体" panose="02010600030101010101" pitchFamily="2" charset="-122"/>
                <a:cs typeface="Times New Roman" panose="02020603050405020304" pitchFamily="18" charset="0"/>
              </a:rPr>
              <a:t>∙</a:t>
            </a:r>
            <a:r>
              <a:rPr lang="el-GR" altLang="zh-CN" sz="3000" b="1" kern="100" dirty="0" smtClean="0">
                <a:ea typeface="宋体" panose="02010600030101010101" pitchFamily="2" charset="-122"/>
                <a:cs typeface="Times New Roman" panose="02020603050405020304" pitchFamily="18" charset="0"/>
              </a:rPr>
              <a:t>σ</a:t>
            </a:r>
            <a:r>
              <a:rPr lang="el-GR" altLang="zh-CN" sz="3000" b="1" kern="100" baseline="-25000" dirty="0" smtClean="0">
                <a:ea typeface="宋体" panose="02010600030101010101" pitchFamily="2" charset="-122"/>
                <a:cs typeface="Times New Roman" panose="02020603050405020304" pitchFamily="18" charset="0"/>
              </a:rPr>
              <a:t>0</a:t>
            </a:r>
            <a:r>
              <a:rPr lang="en-US" altLang="zh-CN" sz="3000" b="1" kern="100" dirty="0" smtClean="0">
                <a:ea typeface="宋体" panose="02010600030101010101" pitchFamily="2" charset="-122"/>
                <a:cs typeface="Times New Roman" panose="02020603050405020304" pitchFamily="18" charset="0"/>
              </a:rPr>
              <a:t>=</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p>
          <a:p>
            <a:pPr marL="0" indent="0">
              <a:lnSpc>
                <a:spcPct val="107000"/>
              </a:lnSpc>
              <a:spcBef>
                <a:spcPts val="0"/>
              </a:spcBef>
              <a:buFont typeface="Wingdings" panose="05000000000000000000" pitchFamily="2" charset="2"/>
              <a:buNone/>
              <a:defRPr/>
            </a:pPr>
            <a:r>
              <a:rPr lang="pt-BR" altLang="zh-CN" sz="3000" b="1" kern="100" dirty="0" smtClean="0">
                <a:ea typeface="宋体" panose="02010600030101010101" pitchFamily="2" charset="-122"/>
                <a:cs typeface="Times New Roman" panose="02020603050405020304" pitchFamily="18" charset="0"/>
              </a:rPr>
              <a:t>5)</a:t>
            </a:r>
            <a:r>
              <a:rPr lang="zh-CN" altLang="en-US" sz="3000" b="1" kern="100" dirty="0" smtClean="0">
                <a:ea typeface="宋体" panose="02010600030101010101" pitchFamily="2" charset="-122"/>
                <a:cs typeface="Times New Roman" panose="02020603050405020304" pitchFamily="18" charset="0"/>
              </a:rPr>
              <a:t>对于任意</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n-US" sz="3000" b="1" kern="100" dirty="0" smtClean="0">
                <a:ea typeface="宋体" panose="02010600030101010101" pitchFamily="2" charset="-122"/>
                <a:cs typeface="Times New Roman" panose="02020603050405020304" pitchFamily="18" charset="0"/>
              </a:rPr>
              <a:t>，存在</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sym typeface="Symbol" panose="05050102010706020507" pitchFamily="18" charset="2"/>
              </a:rPr>
              <a:t></a:t>
            </a:r>
            <a:r>
              <a:rPr lang="el-GR" altLang="zh-CN" sz="3000" b="1" kern="100" dirty="0" smtClean="0">
                <a:ea typeface="宋体" panose="02010600030101010101" pitchFamily="2" charset="-122"/>
                <a:cs typeface="Times New Roman" panose="02020603050405020304" pitchFamily="18" charset="0"/>
              </a:rPr>
              <a:t> G</a:t>
            </a:r>
            <a:r>
              <a:rPr lang="zh-CN" altLang="en-US" sz="3000" b="1" kern="100" dirty="0" smtClean="0">
                <a:ea typeface="宋体" panose="02010600030101010101" pitchFamily="2" charset="-122"/>
                <a:cs typeface="Times New Roman" panose="02020603050405020304" pitchFamily="18" charset="0"/>
              </a:rPr>
              <a:t>，</a:t>
            </a:r>
            <a:endParaRPr lang="en-US" altLang="zh-CN" sz="3000" b="1" kern="100" dirty="0" smtClean="0">
              <a:ea typeface="宋体" panose="02010600030101010101" pitchFamily="2" charset="-122"/>
              <a:cs typeface="Times New Roman" panose="02020603050405020304" pitchFamily="18" charset="0"/>
            </a:endParaRPr>
          </a:p>
          <a:p>
            <a:pPr marL="0" indent="0">
              <a:lnSpc>
                <a:spcPct val="107000"/>
              </a:lnSpc>
              <a:spcBef>
                <a:spcPts val="0"/>
              </a:spcBef>
              <a:buFont typeface="Wingdings" panose="05000000000000000000" pitchFamily="2" charset="2"/>
              <a:buNone/>
              <a:defRPr/>
            </a:pPr>
            <a:r>
              <a:rPr lang="zh-CN" altLang="en-US" sz="3000" b="1" kern="100" dirty="0" smtClean="0">
                <a:ea typeface="宋体" panose="02010600030101010101" pitchFamily="2" charset="-122"/>
                <a:cs typeface="Times New Roman" panose="02020603050405020304" pitchFamily="18" charset="0"/>
              </a:rPr>
              <a:t>满足</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rPr>
              <a:t>=</a:t>
            </a:r>
            <a:r>
              <a:rPr lang="pt-BR" altLang="zh-CN" sz="3000" b="1" kern="100" dirty="0" smtClean="0">
                <a:ea typeface="宋体" panose="02010600030101010101" pitchFamily="2" charset="-122"/>
                <a:cs typeface="Times New Roman" panose="02020603050405020304" pitchFamily="18" charset="0"/>
              </a:rPr>
              <a:t>σ</a:t>
            </a:r>
            <a:r>
              <a:rPr lang="pt-BR" altLang="zh-CN" sz="3000" b="1" kern="100" baseline="-25000" dirty="0" smtClean="0">
                <a:ea typeface="宋体" panose="02010600030101010101" pitchFamily="2" charset="-122"/>
                <a:cs typeface="Times New Roman" panose="02020603050405020304" pitchFamily="18" charset="0"/>
              </a:rPr>
              <a:t>n</a:t>
            </a:r>
            <a:r>
              <a:rPr lang="pt-BR" altLang="zh-CN" sz="3000" b="1" kern="100" dirty="0" smtClean="0">
                <a:ea typeface="宋体" panose="02010600030101010101" pitchFamily="2" charset="-122"/>
                <a:cs typeface="Times New Roman" panose="02020603050405020304" pitchFamily="18" charset="0"/>
              </a:rPr>
              <a:t>∙</a:t>
            </a:r>
            <a:r>
              <a:rPr lang="el-GR" altLang="zh-CN" sz="3000" b="1" kern="100" dirty="0" smtClean="0">
                <a:ea typeface="宋体" panose="02010600030101010101" pitchFamily="2" charset="-122"/>
                <a:cs typeface="Times New Roman" panose="02020603050405020304" pitchFamily="18" charset="0"/>
              </a:rPr>
              <a:t>σ</a:t>
            </a:r>
            <a:r>
              <a:rPr lang="en-US" altLang="zh-CN" sz="3000" b="1" kern="100" baseline="-25000" dirty="0" smtClean="0">
                <a:ea typeface="宋体" panose="02010600030101010101" pitchFamily="2" charset="-122"/>
                <a:cs typeface="Times New Roman" panose="02020603050405020304" pitchFamily="18" charset="0"/>
              </a:rPr>
              <a:t>-n</a:t>
            </a:r>
            <a:r>
              <a:rPr lang="en-US" altLang="zh-CN" sz="3000" b="1" kern="100" dirty="0" smtClean="0">
                <a:ea typeface="宋体" panose="02010600030101010101" pitchFamily="2" charset="-122"/>
                <a:cs typeface="Times New Roman" panose="02020603050405020304" pitchFamily="18" charset="0"/>
              </a:rPr>
              <a:t>=</a:t>
            </a:r>
            <a:r>
              <a:rPr lang="el-GR" altLang="zh-CN" sz="3000" b="1" kern="100" dirty="0" smtClean="0">
                <a:ea typeface="宋体" panose="02010600030101010101" pitchFamily="2" charset="-122"/>
                <a:cs typeface="Times New Roman" panose="02020603050405020304" pitchFamily="18" charset="0"/>
              </a:rPr>
              <a:t>σ</a:t>
            </a:r>
            <a:r>
              <a:rPr lang="el-GR" altLang="zh-CN" sz="3000" b="1" kern="100" baseline="-25000" dirty="0" smtClean="0">
                <a:ea typeface="宋体" panose="02010600030101010101" pitchFamily="2" charset="-122"/>
                <a:cs typeface="Times New Roman" panose="02020603050405020304" pitchFamily="18" charset="0"/>
              </a:rPr>
              <a:t>0</a:t>
            </a:r>
            <a:r>
              <a:rPr lang="en-US" altLang="zh-CN" sz="3000" b="1" kern="100" baseline="-25000" dirty="0" smtClean="0">
                <a:ea typeface="宋体" panose="02010600030101010101" pitchFamily="2" charset="-122"/>
                <a:cs typeface="Times New Roman" panose="02020603050405020304" pitchFamily="18" charset="0"/>
              </a:rPr>
              <a:t>    </a:t>
            </a:r>
          </a:p>
          <a:p>
            <a:pPr marL="0" indent="0">
              <a:lnSpc>
                <a:spcPct val="107000"/>
              </a:lnSpc>
              <a:spcBef>
                <a:spcPts val="0"/>
              </a:spcBef>
              <a:buFont typeface="Wingdings" panose="05000000000000000000" pitchFamily="2" charset="2"/>
              <a:buNone/>
              <a:defRPr/>
            </a:pPr>
            <a:r>
              <a:rPr lang="zh-CN" altLang="en-US" sz="3000" b="1" kern="100" dirty="0" smtClean="0">
                <a:ea typeface="宋体" panose="02010600030101010101" pitchFamily="2" charset="-122"/>
                <a:cs typeface="Times New Roman" panose="02020603050405020304" pitchFamily="18" charset="0"/>
              </a:rPr>
              <a:t>由以上知，</a:t>
            </a:r>
            <a:r>
              <a:rPr lang="en-US" altLang="zh-CN" sz="3000" b="1" kern="100" dirty="0" smtClean="0">
                <a:ea typeface="宋体" panose="02010600030101010101" pitchFamily="2" charset="-122"/>
                <a:cs typeface="Times New Roman" panose="02020603050405020304" pitchFamily="18" charset="0"/>
              </a:rPr>
              <a:t>G</a:t>
            </a:r>
            <a:r>
              <a:rPr lang="zh-CN" altLang="en-US" sz="3000" b="1" kern="100" dirty="0" smtClean="0">
                <a:ea typeface="宋体" panose="02010600030101010101" pitchFamily="2" charset="-122"/>
                <a:cs typeface="Times New Roman" panose="02020603050405020304" pitchFamily="18" charset="0"/>
              </a:rPr>
              <a:t>为群。</a:t>
            </a:r>
            <a:endParaRPr lang="pt-BR" altLang="zh-CN" sz="3000" b="1" kern="100" dirty="0" smtClean="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endParaRPr lang="zh-CN" altLang="en-US" sz="2800" dirty="0"/>
          </a:p>
        </p:txBody>
      </p:sp>
      <p:sp>
        <p:nvSpPr>
          <p:cNvPr id="5" name="Rectangle 2"/>
          <p:cNvSpPr txBox="1">
            <a:spLocks noChangeArrowheads="1"/>
          </p:cNvSpPr>
          <p:nvPr/>
        </p:nvSpPr>
        <p:spPr bwMode="auto">
          <a:xfrm>
            <a:off x="539750" y="571500"/>
            <a:ext cx="7772400" cy="671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en-US" altLang="zh-CN" kern="0" dirty="0" smtClean="0">
                <a:solidFill>
                  <a:srgbClr val="000000"/>
                </a:solidFill>
                <a:latin typeface="Times New Roman" panose="02020603050405020304" pitchFamily="18" charset="0"/>
              </a:rPr>
              <a:t> 6.2.2 </a:t>
            </a:r>
            <a:r>
              <a:rPr lang="zh-CN" altLang="en-US" kern="0" dirty="0" smtClean="0">
                <a:solidFill>
                  <a:srgbClr val="000000"/>
                </a:solidFill>
                <a:latin typeface="Times New Roman" panose="02020603050405020304" pitchFamily="18" charset="0"/>
              </a:rPr>
              <a:t>群 </a:t>
            </a:r>
            <a:r>
              <a:rPr lang="en-US" altLang="zh-CN" kern="0" dirty="0" smtClean="0">
                <a:solidFill>
                  <a:srgbClr val="000000"/>
                </a:solidFill>
                <a:latin typeface="Times New Roman" panose="02020603050405020304" pitchFamily="18" charset="0"/>
              </a:rPr>
              <a:t>— </a:t>
            </a:r>
            <a:r>
              <a:rPr lang="zh-CN" altLang="en-US" kern="0" dirty="0" smtClean="0">
                <a:solidFill>
                  <a:srgbClr val="000000"/>
                </a:solidFill>
                <a:latin typeface="Times New Roman" panose="02020603050405020304" pitchFamily="18" charset="0"/>
              </a:rPr>
              <a:t>群的例</a:t>
            </a:r>
            <a:endParaRPr lang="zh-CN" altLang="zh-CN" kern="0" dirty="0" smtClean="0">
              <a:solidFill>
                <a:srgbClr val="000000"/>
              </a:solidFill>
              <a:latin typeface="Times New Roman" panose="02020603050405020304" pitchFamily="18" charset="0"/>
            </a:endParaRPr>
          </a:p>
        </p:txBody>
      </p:sp>
      <p:sp>
        <p:nvSpPr>
          <p:cNvPr id="747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lr>
                <a:schemeClr val="accent2"/>
              </a:buClr>
              <a:buFont typeface="Wingdings" panose="05000000000000000000" pitchFamily="2" charset="2"/>
              <a:buChar char="l"/>
              <a:defRPr kumimoji="1" sz="2500">
                <a:solidFill>
                  <a:schemeClr val="tx1"/>
                </a:solidFill>
                <a:latin typeface="Times New Roman" panose="02020603050405020304" pitchFamily="18" charset="0"/>
                <a:ea typeface="楷体_GB2312" panose="02010600030101010101" charset="-122"/>
              </a:defRPr>
            </a:lvl1pPr>
            <a:lvl2pPr marL="742950" indent="-285750" latinLnBrk="1">
              <a:spcBef>
                <a:spcPct val="20000"/>
              </a:spcBef>
              <a:buClr>
                <a:schemeClr val="accent2"/>
              </a:buClr>
              <a:buFont typeface="Wingdings" panose="05000000000000000000" pitchFamily="2" charset="2"/>
              <a:buChar char="l"/>
              <a:defRPr kumimoji="1" sz="2000">
                <a:solidFill>
                  <a:schemeClr val="tx1"/>
                </a:solidFill>
                <a:latin typeface="Times New Roman" panose="02020603050405020304" pitchFamily="18" charset="0"/>
                <a:ea typeface="楷体_GB2312" panose="02010600030101010101" charset="-122"/>
              </a:defRPr>
            </a:lvl2pPr>
            <a:lvl3pPr marL="1143000" indent="-228600" latinLnBrk="1">
              <a:spcBef>
                <a:spcPct val="20000"/>
              </a:spcBef>
              <a:buClr>
                <a:schemeClr val="accent2"/>
              </a:buClr>
              <a:buFont typeface="Wingdings" panose="05000000000000000000" pitchFamily="2" charset="2"/>
              <a:buChar char="l"/>
              <a:defRPr kumimoji="1">
                <a:solidFill>
                  <a:schemeClr val="tx1"/>
                </a:solidFill>
                <a:latin typeface="Times New Roman" panose="02020603050405020304" pitchFamily="18" charset="0"/>
                <a:ea typeface="楷体_GB2312" panose="02010600030101010101" charset="-122"/>
              </a:defRPr>
            </a:lvl3pPr>
            <a:lvl4pPr marL="1600200" indent="-228600" latinLnBrk="1">
              <a:spcBef>
                <a:spcPct val="20000"/>
              </a:spcBef>
              <a:buClr>
                <a:schemeClr val="accent2"/>
              </a:buClr>
              <a:buFont typeface="Wingdings" panose="05000000000000000000" pitchFamily="2" charset="2"/>
              <a:buChar char="l"/>
              <a:defRPr kumimoji="1" sz="1600">
                <a:solidFill>
                  <a:schemeClr val="tx1"/>
                </a:solidFill>
                <a:latin typeface="Times New Roman" panose="02020603050405020304" pitchFamily="18" charset="0"/>
                <a:ea typeface="楷体_GB2312" panose="02010600030101010101" charset="-122"/>
              </a:defRPr>
            </a:lvl4pPr>
            <a:lvl5pPr marL="2057400" indent="-228600" latinLnBrk="1">
              <a:spcBef>
                <a:spcPct val="20000"/>
              </a:spcBef>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anose="02010600030101010101" charset="-122"/>
              </a:defRPr>
            </a:lvl5pPr>
            <a:lvl6pPr marL="25146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anose="02010600030101010101" charset="-122"/>
              </a:defRPr>
            </a:lvl6pPr>
            <a:lvl7pPr marL="29718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anose="02010600030101010101" charset="-122"/>
              </a:defRPr>
            </a:lvl7pPr>
            <a:lvl8pPr marL="34290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anose="02010600030101010101" charset="-122"/>
              </a:defRPr>
            </a:lvl8pPr>
            <a:lvl9pPr marL="3886200" indent="-228600" eaLnBrk="0" fontAlgn="base" latinLnBrk="1" hangingPunct="0">
              <a:spcBef>
                <a:spcPct val="20000"/>
              </a:spcBef>
              <a:spcAft>
                <a:spcPct val="0"/>
              </a:spcAft>
              <a:buClr>
                <a:schemeClr val="accent2"/>
              </a:buClr>
              <a:buFont typeface="Wingdings" panose="05000000000000000000" pitchFamily="2" charset="2"/>
              <a:buChar char="l"/>
              <a:defRPr kumimoji="1" sz="1300">
                <a:solidFill>
                  <a:schemeClr val="tx1"/>
                </a:solidFill>
                <a:latin typeface="Times New Roman" panose="02020603050405020304" pitchFamily="18" charset="0"/>
                <a:ea typeface="楷体_GB2312" panose="02010600030101010101" charset="-122"/>
              </a:defRPr>
            </a:lvl9pPr>
          </a:lstStyle>
          <a:p>
            <a:pPr>
              <a:spcBef>
                <a:spcPct val="0"/>
              </a:spcBef>
              <a:buClrTx/>
              <a:buFontTx/>
              <a:buNone/>
            </a:pPr>
            <a:fld id="{61D05551-E4DE-4EA6-BD1F-7FD8BBE3AD06}" type="slidenum">
              <a:rPr lang="en-US" altLang="ko-KR" sz="1400" smtClean="0">
                <a:solidFill>
                  <a:srgbClr val="000000"/>
                </a:solidFill>
                <a:latin typeface="-윤명조140" panose="020B0604020202020204" charset="-127"/>
                <a:ea typeface="-윤명조140" panose="020B0604020202020204" charset="-127"/>
              </a:rPr>
              <a:pPr>
                <a:spcBef>
                  <a:spcPct val="0"/>
                </a:spcBef>
                <a:buClrTx/>
                <a:buFontTx/>
                <a:buNone/>
              </a:pPr>
              <a:t>76</a:t>
            </a:fld>
            <a:endParaRPr lang="en-US" altLang="ko-KR" sz="1400" smtClean="0">
              <a:solidFill>
                <a:srgbClr val="000000"/>
              </a:solidFill>
              <a:latin typeface="-윤명조140" panose="020B0604020202020204" charset="-127"/>
              <a:ea typeface="-윤명조140" panose="020B0604020202020204" charset="-127"/>
            </a:endParaRPr>
          </a:p>
        </p:txBody>
      </p:sp>
    </p:spTree>
    <p:extLst>
      <p:ext uri="{BB962C8B-B14F-4D97-AF65-F5344CB8AC3E}">
        <p14:creationId xmlns:p14="http://schemas.microsoft.com/office/powerpoint/2010/main" val="18627505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0388" y="1365250"/>
            <a:ext cx="8301037" cy="4572000"/>
          </a:xfrm>
        </p:spPr>
        <p:txBody>
          <a:bodyPr/>
          <a:lstStyle/>
          <a:p>
            <a:pPr eaLnBrk="1" hangingPunct="1">
              <a:lnSpc>
                <a:spcPct val="114000"/>
              </a:lnSpc>
              <a:spcBef>
                <a:spcPts val="0"/>
              </a:spcBef>
              <a:buClr>
                <a:srgbClr val="0000FF"/>
              </a:buClr>
              <a:buFont typeface="Wingdings" panose="05000000000000000000" pitchFamily="2" charset="2"/>
              <a:buChar char="Ø"/>
              <a:defRPr/>
            </a:pPr>
            <a:r>
              <a:rPr lang="zh-CN" altLang="en-US" sz="3000" b="1" dirty="0" smtClean="0">
                <a:cs typeface="+mn-cs"/>
              </a:rPr>
              <a:t>一元四次方程  </a:t>
            </a:r>
            <a:r>
              <a:rPr lang="en-US" altLang="zh-CN" sz="3000" b="1" dirty="0" smtClean="0">
                <a:cs typeface="+mn-cs"/>
              </a:rPr>
              <a:t>Ferrari  L</a:t>
            </a:r>
            <a:r>
              <a:rPr lang="zh-CN" altLang="en-US" sz="3000" b="1" dirty="0" smtClean="0">
                <a:cs typeface="+mn-cs"/>
              </a:rPr>
              <a:t>（费拉里）</a:t>
            </a:r>
            <a:endParaRPr lang="en-US" altLang="zh-CN" sz="3000" b="1" dirty="0" smtClean="0">
              <a:cs typeface="+mn-cs"/>
            </a:endParaRPr>
          </a:p>
          <a:p>
            <a:pPr marL="0" indent="0" eaLnBrk="1" hangingPunct="1">
              <a:lnSpc>
                <a:spcPct val="114000"/>
              </a:lnSpc>
              <a:spcBef>
                <a:spcPts val="0"/>
              </a:spcBef>
              <a:buFont typeface="Wingdings" panose="05000000000000000000" pitchFamily="2" charset="2"/>
              <a:buNone/>
              <a:defRPr/>
            </a:pPr>
            <a:r>
              <a:rPr lang="en-US" altLang="zh-CN" sz="3000" b="1" dirty="0" smtClean="0">
                <a:cs typeface="+mn-cs"/>
              </a:rPr>
              <a:t>    </a:t>
            </a:r>
            <a:r>
              <a:rPr lang="zh-CN" altLang="en-US" sz="3000" b="1" dirty="0" smtClean="0">
                <a:cs typeface="+mn-cs"/>
              </a:rPr>
              <a:t>化为求一个三次方程和两个二次方程的根</a:t>
            </a:r>
          </a:p>
          <a:p>
            <a:pPr eaLnBrk="1" hangingPunct="1">
              <a:lnSpc>
                <a:spcPct val="114000"/>
              </a:lnSpc>
              <a:spcBef>
                <a:spcPts val="0"/>
              </a:spcBef>
              <a:buClr>
                <a:srgbClr val="0000FF"/>
              </a:buClr>
              <a:buFont typeface="Wingdings" panose="05000000000000000000" pitchFamily="2" charset="2"/>
              <a:buChar char="Ø"/>
              <a:defRPr/>
            </a:pPr>
            <a:r>
              <a:rPr lang="zh-CN" altLang="en-US" sz="3000" b="1" dirty="0" smtClean="0">
                <a:cs typeface="+mn-cs"/>
              </a:rPr>
              <a:t>一元五次方程</a:t>
            </a:r>
          </a:p>
          <a:p>
            <a:pPr marL="0" indent="0" eaLnBrk="1" hangingPunct="1">
              <a:lnSpc>
                <a:spcPct val="114000"/>
              </a:lnSpc>
              <a:spcBef>
                <a:spcPts val="0"/>
              </a:spcBef>
              <a:buFont typeface="Wingdings" panose="05000000000000000000" pitchFamily="2" charset="2"/>
              <a:buNone/>
              <a:defRPr/>
            </a:pPr>
            <a:r>
              <a:rPr lang="zh-CN" altLang="en-US" sz="3000" b="1" dirty="0" smtClean="0">
                <a:cs typeface="+mn-cs"/>
              </a:rPr>
              <a:t>    失败：</a:t>
            </a:r>
            <a:r>
              <a:rPr lang="en-US" altLang="zh-CN" sz="3000" b="1" dirty="0" smtClean="0">
                <a:cs typeface="+mn-cs"/>
              </a:rPr>
              <a:t>Euler L(1707 --1783) </a:t>
            </a:r>
            <a:r>
              <a:rPr lang="zh-CN" altLang="en-US" sz="3000" b="1" dirty="0" smtClean="0">
                <a:cs typeface="+mn-cs"/>
              </a:rPr>
              <a:t>、</a:t>
            </a:r>
            <a:r>
              <a:rPr lang="en-US" altLang="zh-CN" sz="3000" b="1" dirty="0" smtClean="0">
                <a:cs typeface="+mn-cs"/>
              </a:rPr>
              <a:t>Gauss K F</a:t>
            </a:r>
            <a:endParaRPr lang="zh-CN" altLang="en-US" sz="3000" b="1" dirty="0" smtClean="0">
              <a:cs typeface="+mn-cs"/>
            </a:endParaRPr>
          </a:p>
          <a:p>
            <a:pPr marL="0" indent="0" eaLnBrk="1" hangingPunct="1">
              <a:lnSpc>
                <a:spcPct val="114000"/>
              </a:lnSpc>
              <a:spcBef>
                <a:spcPts val="0"/>
              </a:spcBef>
              <a:buFont typeface="Wingdings" panose="05000000000000000000" pitchFamily="2" charset="2"/>
              <a:buNone/>
              <a:defRPr/>
            </a:pPr>
            <a:r>
              <a:rPr lang="en-US" altLang="zh-CN" sz="3000" b="1" dirty="0" smtClean="0">
                <a:cs typeface="+mn-cs"/>
              </a:rPr>
              <a:t>Van </a:t>
            </a:r>
            <a:r>
              <a:rPr lang="en-US" altLang="zh-CN" sz="3000" b="1" dirty="0" err="1" smtClean="0">
                <a:cs typeface="+mn-cs"/>
              </a:rPr>
              <a:t>demonde</a:t>
            </a:r>
            <a:r>
              <a:rPr lang="zh-CN" altLang="en-US" sz="3000" b="1" dirty="0" smtClean="0">
                <a:cs typeface="+mn-cs"/>
              </a:rPr>
              <a:t>（范德蒙德）、</a:t>
            </a:r>
            <a:r>
              <a:rPr lang="en-US" altLang="zh-CN" sz="3000" b="1" dirty="0" err="1" smtClean="0">
                <a:cs typeface="+mn-cs"/>
              </a:rPr>
              <a:t>Ruffini</a:t>
            </a:r>
            <a:r>
              <a:rPr lang="en-US" altLang="zh-CN" sz="3000" b="1" dirty="0" smtClean="0">
                <a:cs typeface="+mn-cs"/>
              </a:rPr>
              <a:t> P</a:t>
            </a:r>
            <a:r>
              <a:rPr lang="zh-CN" altLang="en-US" sz="3000" b="1" dirty="0" smtClean="0">
                <a:cs typeface="+mn-cs"/>
              </a:rPr>
              <a:t>（鲁菲尼）、</a:t>
            </a:r>
            <a:endParaRPr lang="en-US" altLang="zh-CN" sz="3000" b="1" dirty="0" smtClean="0">
              <a:cs typeface="+mn-cs"/>
            </a:endParaRPr>
          </a:p>
          <a:p>
            <a:pPr eaLnBrk="1" hangingPunct="1">
              <a:lnSpc>
                <a:spcPct val="114000"/>
              </a:lnSpc>
              <a:spcBef>
                <a:spcPts val="0"/>
              </a:spcBef>
              <a:buClr>
                <a:srgbClr val="0000FF"/>
              </a:buClr>
              <a:buFont typeface="Wingdings" panose="05000000000000000000" pitchFamily="2" charset="2"/>
              <a:buChar char="Ø"/>
              <a:defRPr/>
            </a:pPr>
            <a:r>
              <a:rPr lang="en-US" altLang="zh-CN" sz="3000" b="1" dirty="0" smtClean="0">
                <a:cs typeface="+mn-cs"/>
              </a:rPr>
              <a:t>19</a:t>
            </a:r>
            <a:r>
              <a:rPr lang="zh-CN" altLang="en-US" sz="3000" b="1" dirty="0" smtClean="0">
                <a:cs typeface="+mn-cs"/>
              </a:rPr>
              <a:t>世纪 法国青年数学家 </a:t>
            </a:r>
            <a:r>
              <a:rPr lang="en-US" altLang="zh-CN" sz="3000" b="1" dirty="0" smtClean="0">
                <a:cs typeface="+mn-cs"/>
              </a:rPr>
              <a:t>Galois</a:t>
            </a:r>
            <a:r>
              <a:rPr lang="zh-CN" altLang="en-US" sz="3000" b="1" dirty="0" smtClean="0">
                <a:cs typeface="+mn-cs"/>
              </a:rPr>
              <a:t>：</a:t>
            </a:r>
            <a:endParaRPr lang="en-US" altLang="zh-CN" sz="3000" b="1" dirty="0" smtClean="0">
              <a:cs typeface="+mn-cs"/>
            </a:endParaRPr>
          </a:p>
          <a:p>
            <a:pPr marL="0" indent="0" eaLnBrk="1" hangingPunct="1">
              <a:lnSpc>
                <a:spcPct val="114000"/>
              </a:lnSpc>
              <a:spcBef>
                <a:spcPts val="0"/>
              </a:spcBef>
              <a:buFont typeface="Wingdings" panose="05000000000000000000" pitchFamily="2" charset="2"/>
              <a:buNone/>
              <a:defRPr/>
            </a:pPr>
            <a:r>
              <a:rPr lang="zh-CN" altLang="en-US" sz="3000" b="1" dirty="0" smtClean="0">
                <a:cs typeface="+mn-cs"/>
              </a:rPr>
              <a:t>       五次以上方程无根式解</a:t>
            </a:r>
            <a:endParaRPr lang="en-US" altLang="zh-CN" sz="3000" b="1" dirty="0" smtClean="0">
              <a:cs typeface="+mn-cs"/>
            </a:endParaRPr>
          </a:p>
          <a:p>
            <a:pPr eaLnBrk="1" hangingPunct="1">
              <a:lnSpc>
                <a:spcPct val="114000"/>
              </a:lnSpc>
              <a:defRPr/>
            </a:pPr>
            <a:endParaRPr lang="zh-CN" altLang="en-US" dirty="0" smtClean="0">
              <a:cs typeface="+mn-cs"/>
            </a:endParaRPr>
          </a:p>
        </p:txBody>
      </p:sp>
      <p:sp>
        <p:nvSpPr>
          <p:cNvPr id="6" name="标题 1"/>
          <p:cNvSpPr txBox="1">
            <a:spLocks/>
          </p:cNvSpPr>
          <p:nvPr/>
        </p:nvSpPr>
        <p:spPr bwMode="auto">
          <a:xfrm>
            <a:off x="561975" y="533400"/>
            <a:ext cx="80200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latinLnBrk="1" hangingPunct="0">
              <a:spcBef>
                <a:spcPct val="0"/>
              </a:spcBef>
              <a:spcAft>
                <a:spcPct val="0"/>
              </a:spcAft>
              <a:defRPr kumimoji="1" sz="3600" b="1">
                <a:solidFill>
                  <a:schemeClr val="tx1"/>
                </a:solidFill>
                <a:latin typeface="+mj-lt"/>
                <a:ea typeface="+mj-ea"/>
                <a:cs typeface="굴림"/>
              </a:defRPr>
            </a:lvl1pPr>
            <a:lvl2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2pPr>
            <a:lvl3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3pPr>
            <a:lvl4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4pPr>
            <a:lvl5pPr algn="l" rtl="0" eaLnBrk="0" fontAlgn="base" latinLnBrk="1" hangingPunct="0">
              <a:spcBef>
                <a:spcPct val="0"/>
              </a:spcBef>
              <a:spcAft>
                <a:spcPct val="0"/>
              </a:spcAft>
              <a:defRPr kumimoji="1" sz="3600" b="1">
                <a:solidFill>
                  <a:schemeClr val="tx1"/>
                </a:solidFill>
                <a:latin typeface="Arial" panose="020B0604020202020204" pitchFamily="34" charset="0"/>
                <a:ea typeface="굴림"/>
                <a:cs typeface="굴림"/>
              </a:defRPr>
            </a:lvl5pPr>
            <a:lvl6pPr marL="457200" algn="l" rtl="0" fontAlgn="base" latinLnBrk="1">
              <a:spcBef>
                <a:spcPct val="0"/>
              </a:spcBef>
              <a:spcAft>
                <a:spcPct val="0"/>
              </a:spcAft>
              <a:defRPr kumimoji="1" sz="3600" b="1">
                <a:solidFill>
                  <a:schemeClr val="tx1"/>
                </a:solidFill>
                <a:latin typeface="华文中宋" pitchFamily="2" charset="-122"/>
                <a:ea typeface="华文中宋" pitchFamily="2" charset="-122"/>
              </a:defRPr>
            </a:lvl6pPr>
            <a:lvl7pPr marL="914400" algn="l" rtl="0" fontAlgn="base" latinLnBrk="1">
              <a:spcBef>
                <a:spcPct val="0"/>
              </a:spcBef>
              <a:spcAft>
                <a:spcPct val="0"/>
              </a:spcAft>
              <a:defRPr kumimoji="1" sz="3600" b="1">
                <a:solidFill>
                  <a:schemeClr val="tx1"/>
                </a:solidFill>
                <a:latin typeface="华文中宋" pitchFamily="2" charset="-122"/>
                <a:ea typeface="华文中宋" pitchFamily="2" charset="-122"/>
              </a:defRPr>
            </a:lvl7pPr>
            <a:lvl8pPr marL="1371600" algn="l" rtl="0" fontAlgn="base" latinLnBrk="1">
              <a:spcBef>
                <a:spcPct val="0"/>
              </a:spcBef>
              <a:spcAft>
                <a:spcPct val="0"/>
              </a:spcAft>
              <a:defRPr kumimoji="1" sz="3600" b="1">
                <a:solidFill>
                  <a:schemeClr val="tx1"/>
                </a:solidFill>
                <a:latin typeface="华文中宋" pitchFamily="2" charset="-122"/>
                <a:ea typeface="华文中宋" pitchFamily="2" charset="-122"/>
              </a:defRPr>
            </a:lvl8pPr>
            <a:lvl9pPr marL="1828800" algn="l" rtl="0" fontAlgn="base" latinLnBrk="1">
              <a:spcBef>
                <a:spcPct val="0"/>
              </a:spcBef>
              <a:spcAft>
                <a:spcPct val="0"/>
              </a:spcAft>
              <a:defRPr kumimoji="1" sz="3600" b="1">
                <a:solidFill>
                  <a:schemeClr val="tx1"/>
                </a:solidFill>
                <a:latin typeface="华文中宋" pitchFamily="2" charset="-122"/>
                <a:ea typeface="华文中宋" pitchFamily="2" charset="-122"/>
              </a:defRPr>
            </a:lvl9pPr>
          </a:lstStyle>
          <a:p>
            <a:pPr eaLnBrk="1" hangingPunct="1">
              <a:defRPr/>
            </a:pPr>
            <a:r>
              <a:rPr lang="zh-CN" altLang="en-US" kern="0" smtClean="0">
                <a:solidFill>
                  <a:srgbClr val="0000FF"/>
                </a:solidFill>
              </a:rPr>
              <a:t>古典代数的发展过程</a:t>
            </a:r>
            <a:endParaRPr lang="zh-CN" altLang="en-US" kern="0" dirty="0" smtClean="0">
              <a:solidFill>
                <a:srgbClr val="0000FF"/>
              </a:solidFill>
            </a:endParaRPr>
          </a:p>
        </p:txBody>
      </p:sp>
      <p:sp>
        <p:nvSpPr>
          <p:cNvPr id="2355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9C7019E0-FDD0-4A9A-88A5-641DBE9F8BD3}" type="slidenum">
              <a:rPr lang="en-US" altLang="ko-KR" sz="1400" smtClean="0">
                <a:latin typeface="-윤명조140" pitchFamily="18" charset="-127"/>
                <a:ea typeface="-윤명조140" pitchFamily="18" charset="-127"/>
              </a:rPr>
              <a:pPr/>
              <a:t>8</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a:xfrm>
            <a:off x="561975" y="452438"/>
            <a:ext cx="8020050" cy="889000"/>
          </a:xfrm>
        </p:spPr>
        <p:txBody>
          <a:bodyPr/>
          <a:lstStyle/>
          <a:p>
            <a:r>
              <a:rPr lang="zh-CN" altLang="en-US" smtClean="0">
                <a:solidFill>
                  <a:srgbClr val="0000FF"/>
                </a:solidFill>
              </a:rPr>
              <a:t>对于集合</a:t>
            </a:r>
            <a:r>
              <a:rPr lang="zh-CN" altLang="en-US" sz="2800" smtClean="0">
                <a:solidFill>
                  <a:srgbClr val="0000FF"/>
                </a:solidFill>
              </a:rPr>
              <a:t>（</a:t>
            </a:r>
            <a:r>
              <a:rPr lang="en-US" altLang="zh-CN" sz="2800" smtClean="0">
                <a:solidFill>
                  <a:srgbClr val="0000FF"/>
                </a:solidFill>
              </a:rPr>
              <a:t> ρ(S)</a:t>
            </a:r>
            <a:r>
              <a:rPr lang="zh-CN" altLang="en-US" sz="2800" smtClean="0">
                <a:solidFill>
                  <a:srgbClr val="0000FF"/>
                </a:solidFill>
              </a:rPr>
              <a:t>看做是集合</a:t>
            </a:r>
            <a:r>
              <a:rPr lang="en-US" altLang="zh-CN" sz="2800" smtClean="0">
                <a:solidFill>
                  <a:srgbClr val="0000FF"/>
                </a:solidFill>
              </a:rPr>
              <a:t>S</a:t>
            </a:r>
            <a:r>
              <a:rPr lang="zh-CN" altLang="en-US" sz="2800" smtClean="0">
                <a:solidFill>
                  <a:srgbClr val="0000FF"/>
                </a:solidFill>
              </a:rPr>
              <a:t>的幂集合）</a:t>
            </a:r>
          </a:p>
        </p:txBody>
      </p:sp>
      <p:sp>
        <p:nvSpPr>
          <p:cNvPr id="10243" name="内容占位符 2"/>
          <p:cNvSpPr>
            <a:spLocks noGrp="1" noRot="1" noChangeAspect="1" noMove="1" noResize="1" noEditPoints="1" noAdjustHandles="1" noChangeArrowheads="1" noChangeShapeType="1" noTextEdit="1"/>
          </p:cNvSpPr>
          <p:nvPr>
            <p:ph idx="1"/>
          </p:nvPr>
        </p:nvSpPr>
        <p:spPr>
          <a:xfrm>
            <a:off x="561975" y="1196975"/>
            <a:ext cx="8301038" cy="5472113"/>
          </a:xfrm>
          <a:blipFill rotWithShape="0">
            <a:blip r:embed="rId2"/>
            <a:stretch>
              <a:fillRect l="-1468" t="-1448"/>
            </a:stretch>
          </a:blipFill>
          <a:extLst/>
        </p:spPr>
        <p:txBody>
          <a:bodyPr/>
          <a:lstStyle/>
          <a:p>
            <a:pPr>
              <a:defRPr/>
            </a:pPr>
            <a:r>
              <a:rPr lang="zh-CN" altLang="en-US">
                <a:noFill/>
                <a:cs typeface="+mn-cs"/>
              </a:rPr>
              <a:t> </a:t>
            </a:r>
          </a:p>
        </p:txBody>
      </p:sp>
      <p:sp>
        <p:nvSpPr>
          <p:cNvPr id="2458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楷体_GB2312" pitchFamily="49" charset="-122"/>
              </a:defRPr>
            </a:lvl1pPr>
            <a:lvl2pPr marL="742950" indent="-285750">
              <a:defRPr kumimoji="1" sz="2400">
                <a:solidFill>
                  <a:schemeClr val="tx1"/>
                </a:solidFill>
                <a:latin typeface="Times New Roman" panose="02020603050405020304" pitchFamily="18" charset="0"/>
                <a:ea typeface="楷体_GB2312" pitchFamily="49" charset="-122"/>
              </a:defRPr>
            </a:lvl2pPr>
            <a:lvl3pPr marL="1143000" indent="-228600">
              <a:defRPr kumimoji="1" sz="2400">
                <a:solidFill>
                  <a:schemeClr val="tx1"/>
                </a:solidFill>
                <a:latin typeface="Times New Roman" panose="02020603050405020304" pitchFamily="18" charset="0"/>
                <a:ea typeface="楷体_GB2312" pitchFamily="49" charset="-122"/>
              </a:defRPr>
            </a:lvl3pPr>
            <a:lvl4pPr marL="1600200" indent="-228600">
              <a:defRPr kumimoji="1" sz="2400">
                <a:solidFill>
                  <a:schemeClr val="tx1"/>
                </a:solidFill>
                <a:latin typeface="Times New Roman" panose="02020603050405020304" pitchFamily="18" charset="0"/>
                <a:ea typeface="楷体_GB2312" pitchFamily="49" charset="-122"/>
              </a:defRPr>
            </a:lvl4pPr>
            <a:lvl5pPr marL="2057400" indent="-228600">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楷体_GB2312" pitchFamily="49" charset="-122"/>
              </a:defRPr>
            </a:lvl9pPr>
          </a:lstStyle>
          <a:p>
            <a:fld id="{12DC71AF-2071-42DF-AD65-DB77CEE42F58}" type="slidenum">
              <a:rPr lang="en-US" altLang="ko-KR" sz="1400" smtClean="0">
                <a:latin typeface="-윤명조140" pitchFamily="18" charset="-127"/>
                <a:ea typeface="-윤명조140" pitchFamily="18" charset="-127"/>
              </a:rPr>
              <a:pPr/>
              <a:t>9</a:t>
            </a:fld>
            <a:endParaRPr lang="en-US" altLang="ko-KR" sz="1400" smtClean="0">
              <a:latin typeface="-윤명조140" pitchFamily="18" charset="-127"/>
              <a:ea typeface="-윤명조140" pitchFamily="18" charset="-127"/>
            </a:endParaRPr>
          </a:p>
        </p:txBody>
      </p:sp>
    </p:spTree>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75">
      <a:majorFont>
        <a:latin typeface="华文中宋"/>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B075">
  <a:themeElements>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75">
      <a:majorFont>
        <a:latin typeface="华文中宋"/>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B075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75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75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75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7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7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7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C:\coolpt\TempSlide\B075.POT</Template>
  <TotalTime>8559</TotalTime>
  <Words>5108</Words>
  <Application>Microsoft Office PowerPoint</Application>
  <PresentationFormat>全屏显示(4:3)</PresentationFormat>
  <Paragraphs>582</Paragraphs>
  <Slides>76</Slides>
  <Notes>13</Notes>
  <HiddenSlides>0</HiddenSlides>
  <MMClips>0</MMClips>
  <ScaleCrop>false</ScaleCrop>
  <HeadingPairs>
    <vt:vector size="8" baseType="variant">
      <vt:variant>
        <vt:lpstr>已用的字体</vt:lpstr>
      </vt:variant>
      <vt:variant>
        <vt:i4>17</vt:i4>
      </vt:variant>
      <vt:variant>
        <vt:lpstr>主题</vt:lpstr>
      </vt:variant>
      <vt:variant>
        <vt:i4>6</vt:i4>
      </vt:variant>
      <vt:variant>
        <vt:lpstr>嵌入 OLE 服务器</vt:lpstr>
      </vt:variant>
      <vt:variant>
        <vt:i4>1</vt:i4>
      </vt:variant>
      <vt:variant>
        <vt:lpstr>幻灯片标题</vt:lpstr>
      </vt:variant>
      <vt:variant>
        <vt:i4>76</vt:i4>
      </vt:variant>
    </vt:vector>
  </HeadingPairs>
  <TitlesOfParts>
    <vt:vector size="100" baseType="lpstr">
      <vt:lpstr>Wingdings</vt:lpstr>
      <vt:lpstr>隶书</vt:lpstr>
      <vt:lpstr>Calibri</vt:lpstr>
      <vt:lpstr>-윤명조140</vt:lpstr>
      <vt:lpstr>华文新魏</vt:lpstr>
      <vt:lpstr>Times New Roman</vt:lpstr>
      <vt:lpstr>华文楷体</vt:lpstr>
      <vt:lpstr>黑体</vt:lpstr>
      <vt:lpstr>Symbol</vt:lpstr>
      <vt:lpstr>Arial Unicode MS</vt:lpstr>
      <vt:lpstr>华文中宋</vt:lpstr>
      <vt:lpstr>楷体</vt:lpstr>
      <vt:lpstr>宋体</vt:lpstr>
      <vt:lpstr>Malgun Gothic</vt:lpstr>
      <vt:lpstr>楷体_GB2312</vt:lpstr>
      <vt:lpstr>Arial</vt:lpstr>
      <vt:lpstr>굴림</vt:lpstr>
      <vt:lpstr>B075</vt:lpstr>
      <vt:lpstr>1_B075</vt:lpstr>
      <vt:lpstr>5_B075</vt:lpstr>
      <vt:lpstr>4_B075</vt:lpstr>
      <vt:lpstr>6_B075</vt:lpstr>
      <vt:lpstr>2_B075</vt:lpstr>
      <vt:lpstr>公式</vt:lpstr>
      <vt:lpstr>《离散数学II》</vt:lpstr>
      <vt:lpstr>在线视频课程来源</vt:lpstr>
      <vt:lpstr>在线视频课程来源</vt:lpstr>
      <vt:lpstr>离散数学课程QQ群</vt:lpstr>
      <vt:lpstr>PowerPoint 演示文稿</vt:lpstr>
      <vt:lpstr>古典代数与近世代数</vt:lpstr>
      <vt:lpstr>古典代数的发展过程</vt:lpstr>
      <vt:lpstr>PowerPoint 演示文稿</vt:lpstr>
      <vt:lpstr>对于集合（ ρ(S)看做是集合S的幂集合）</vt:lpstr>
      <vt:lpstr>对于命题逻辑（将S看做所有命题的集合）</vt:lpstr>
      <vt:lpstr>关于近世代数</vt:lpstr>
      <vt:lpstr>PowerPoint 演示文稿</vt:lpstr>
      <vt:lpstr>关于近世代数</vt:lpstr>
      <vt:lpstr>Galois(1811—1832)——近世代数的创始人</vt:lpstr>
      <vt:lpstr>PowerPoint 演示文稿</vt:lpstr>
      <vt:lpstr>PowerPoint 演示文稿</vt:lpstr>
      <vt:lpstr>PowerPoint 演示文稿</vt:lpstr>
      <vt:lpstr>PowerPoint 演示文稿</vt:lpstr>
      <vt:lpstr>PowerPoint 演示文稿</vt:lpstr>
      <vt:lpstr>PowerPoint 演示文稿</vt:lpstr>
      <vt:lpstr>诺特—近世代数发展史上丰碑人物(1882-1935)</vt:lpstr>
      <vt:lpstr>PowerPoint 演示文稿</vt:lpstr>
      <vt:lpstr>PowerPoint 演示文稿</vt:lpstr>
      <vt:lpstr>6.1 代数系统</vt:lpstr>
      <vt:lpstr>代数运算的定义</vt:lpstr>
      <vt:lpstr>PowerPoint 演示文稿</vt:lpstr>
      <vt:lpstr>代数运算的定义</vt:lpstr>
      <vt:lpstr>代数运算的例子</vt:lpstr>
      <vt:lpstr>代数运算的例子</vt:lpstr>
      <vt:lpstr>代数运算的例子</vt:lpstr>
      <vt:lpstr>代数运算的例子</vt:lpstr>
      <vt:lpstr>代数运算的例子</vt:lpstr>
      <vt:lpstr>代数运算的例子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习题6.1</vt:lpstr>
      <vt:lpstr>习题6.1</vt:lpstr>
      <vt:lpstr>PowerPoint 演示文稿</vt:lpstr>
      <vt:lpstr>第六章   群 、环、域</vt:lpstr>
      <vt:lpstr>PowerPoint 演示文稿</vt:lpstr>
      <vt:lpstr>6.2.1 半群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정윤주</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정윤주</dc:creator>
  <cp:lastModifiedBy>Windows 用户</cp:lastModifiedBy>
  <cp:revision>629</cp:revision>
  <dcterms:created xsi:type="dcterms:W3CDTF">2001-07-18T23:57:34Z</dcterms:created>
  <dcterms:modified xsi:type="dcterms:W3CDTF">2022-08-29T13:08:42Z</dcterms:modified>
</cp:coreProperties>
</file>